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Source Serif Pro"/>
      <p:regular r:id="rId22"/>
      <p:bold r:id="rId23"/>
      <p:italic r:id="rId24"/>
      <p:boldItalic r:id="rId25"/>
    </p:embeddedFont>
    <p:embeddedFont>
      <p:font typeface="Bowlby One"/>
      <p:regular r:id="rId26"/>
    </p:embeddedFont>
    <p:embeddedFont>
      <p:font typeface="Coda"/>
      <p:regular r:id="rId27"/>
    </p:embeddedFont>
    <p:embeddedFont>
      <p:font typeface="Helvetica Neue"/>
      <p:regular r:id="rId28"/>
      <p:bold r:id="rId29"/>
      <p:italic r:id="rId30"/>
      <p:boldItalic r:id="rId31"/>
    </p:embeddedFont>
    <p:embeddedFont>
      <p:font typeface="Barlow"/>
      <p:regular r:id="rId32"/>
      <p:bold r:id="rId33"/>
      <p:italic r:id="rId34"/>
      <p:boldItalic r:id="rId35"/>
    </p:embeddedFont>
    <p:embeddedFont>
      <p:font typeface="DM Serif Display"/>
      <p:regular r:id="rId36"/>
      <p:italic r:id="rId37"/>
    </p:embeddedFont>
    <p:embeddedFont>
      <p:font typeface="Cabin"/>
      <p:regular r:id="rId38"/>
      <p:bold r:id="rId39"/>
      <p:italic r:id="rId40"/>
      <p:boldItalic r:id="rId41"/>
    </p:embeddedFont>
    <p:embeddedFont>
      <p:font typeface="Saira"/>
      <p:regular r:id="rId42"/>
      <p:bold r:id="rId43"/>
      <p:italic r:id="rId44"/>
      <p:boldItalic r:id="rId45"/>
    </p:embeddedFont>
    <p:embeddedFont>
      <p:font typeface="Delius"/>
      <p:regular r:id="rId46"/>
    </p:embeddedFont>
    <p:embeddedFont>
      <p:font typeface="Merriweather"/>
      <p:regular r:id="rId47"/>
      <p:bold r:id="rId48"/>
      <p:italic r:id="rId49"/>
      <p:boldItalic r:id="rId50"/>
    </p:embeddedFont>
    <p:embeddedFont>
      <p:font typeface="Barlow Light"/>
      <p:regular r:id="rId51"/>
      <p:bold r:id="rId52"/>
      <p:italic r:id="rId53"/>
      <p:boldItalic r:id="rId54"/>
    </p:embeddedFont>
    <p:embeddedFont>
      <p:font typeface="Open Sans"/>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1D9D32C-D189-4052-BF18-1733A2952C89}">
  <a:tblStyle styleId="{51D9D32C-D189-4052-BF18-1733A2952C8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italic.fntdata"/><Relationship Id="rId42" Type="http://schemas.openxmlformats.org/officeDocument/2006/relationships/font" Target="fonts/Saira-regular.fntdata"/><Relationship Id="rId41" Type="http://schemas.openxmlformats.org/officeDocument/2006/relationships/font" Target="fonts/Cabin-boldItalic.fntdata"/><Relationship Id="rId44" Type="http://schemas.openxmlformats.org/officeDocument/2006/relationships/font" Target="fonts/Saira-italic.fntdata"/><Relationship Id="rId43" Type="http://schemas.openxmlformats.org/officeDocument/2006/relationships/font" Target="fonts/Saira-bold.fntdata"/><Relationship Id="rId46" Type="http://schemas.openxmlformats.org/officeDocument/2006/relationships/font" Target="fonts/Delius-regular.fntdata"/><Relationship Id="rId45" Type="http://schemas.openxmlformats.org/officeDocument/2006/relationships/font" Target="fonts/Saira-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erriweather-bold.fntdata"/><Relationship Id="rId47" Type="http://schemas.openxmlformats.org/officeDocument/2006/relationships/font" Target="fonts/Merriweather-regular.fntdata"/><Relationship Id="rId49" Type="http://schemas.openxmlformats.org/officeDocument/2006/relationships/font" Target="fonts/Merriweath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Italic.fntdata"/><Relationship Id="rId30" Type="http://schemas.openxmlformats.org/officeDocument/2006/relationships/font" Target="fonts/HelveticaNeue-italic.fntdata"/><Relationship Id="rId33" Type="http://schemas.openxmlformats.org/officeDocument/2006/relationships/font" Target="fonts/Barlow-bold.fntdata"/><Relationship Id="rId32" Type="http://schemas.openxmlformats.org/officeDocument/2006/relationships/font" Target="fonts/Barlow-regular.fntdata"/><Relationship Id="rId35" Type="http://schemas.openxmlformats.org/officeDocument/2006/relationships/font" Target="fonts/Barlow-boldItalic.fntdata"/><Relationship Id="rId34" Type="http://schemas.openxmlformats.org/officeDocument/2006/relationships/font" Target="fonts/Barlow-italic.fntdata"/><Relationship Id="rId37" Type="http://schemas.openxmlformats.org/officeDocument/2006/relationships/font" Target="fonts/DMSerifDisplay-italic.fntdata"/><Relationship Id="rId36" Type="http://schemas.openxmlformats.org/officeDocument/2006/relationships/font" Target="fonts/DMSerifDisplay-regular.fntdata"/><Relationship Id="rId39" Type="http://schemas.openxmlformats.org/officeDocument/2006/relationships/font" Target="fonts/Cabin-bold.fntdata"/><Relationship Id="rId38" Type="http://schemas.openxmlformats.org/officeDocument/2006/relationships/font" Target="fonts/Cabin-regular.fntdata"/><Relationship Id="rId20" Type="http://schemas.openxmlformats.org/officeDocument/2006/relationships/slide" Target="slides/slide15.xml"/><Relationship Id="rId22" Type="http://schemas.openxmlformats.org/officeDocument/2006/relationships/font" Target="fonts/SourceSerifPro-regular.fntdata"/><Relationship Id="rId21" Type="http://schemas.openxmlformats.org/officeDocument/2006/relationships/slide" Target="slides/slide16.xml"/><Relationship Id="rId24" Type="http://schemas.openxmlformats.org/officeDocument/2006/relationships/font" Target="fonts/SourceSerifPro-italic.fntdata"/><Relationship Id="rId23" Type="http://schemas.openxmlformats.org/officeDocument/2006/relationships/font" Target="fonts/SourceSerifPro-bold.fntdata"/><Relationship Id="rId26" Type="http://schemas.openxmlformats.org/officeDocument/2006/relationships/font" Target="fonts/BowlbyOne-regular.fntdata"/><Relationship Id="rId25" Type="http://schemas.openxmlformats.org/officeDocument/2006/relationships/font" Target="fonts/SourceSerifPro-boldItalic.fntdata"/><Relationship Id="rId28" Type="http://schemas.openxmlformats.org/officeDocument/2006/relationships/font" Target="fonts/HelveticaNeue-regular.fntdata"/><Relationship Id="rId27" Type="http://schemas.openxmlformats.org/officeDocument/2006/relationships/font" Target="fonts/Coda-regular.fntdata"/><Relationship Id="rId29" Type="http://schemas.openxmlformats.org/officeDocument/2006/relationships/font" Target="fonts/HelveticaNeue-bold.fntdata"/><Relationship Id="rId51" Type="http://schemas.openxmlformats.org/officeDocument/2006/relationships/font" Target="fonts/BarlowLight-regular.fntdata"/><Relationship Id="rId50" Type="http://schemas.openxmlformats.org/officeDocument/2006/relationships/font" Target="fonts/Merriweather-boldItalic.fntdata"/><Relationship Id="rId53" Type="http://schemas.openxmlformats.org/officeDocument/2006/relationships/font" Target="fonts/BarlowLight-italic.fntdata"/><Relationship Id="rId52" Type="http://schemas.openxmlformats.org/officeDocument/2006/relationships/font" Target="fonts/BarlowLight-bold.fntdata"/><Relationship Id="rId11" Type="http://schemas.openxmlformats.org/officeDocument/2006/relationships/slide" Target="slides/slide6.xml"/><Relationship Id="rId55" Type="http://schemas.openxmlformats.org/officeDocument/2006/relationships/font" Target="fonts/OpenSans-regular.fntdata"/><Relationship Id="rId10" Type="http://schemas.openxmlformats.org/officeDocument/2006/relationships/slide" Target="slides/slide5.xml"/><Relationship Id="rId54" Type="http://schemas.openxmlformats.org/officeDocument/2006/relationships/font" Target="fonts/BarlowLight-boldItalic.fntdata"/><Relationship Id="rId13" Type="http://schemas.openxmlformats.org/officeDocument/2006/relationships/slide" Target="slides/slide8.xml"/><Relationship Id="rId57" Type="http://schemas.openxmlformats.org/officeDocument/2006/relationships/font" Target="fonts/OpenSans-italic.fntdata"/><Relationship Id="rId12" Type="http://schemas.openxmlformats.org/officeDocument/2006/relationships/slide" Target="slides/slide7.xml"/><Relationship Id="rId56" Type="http://schemas.openxmlformats.org/officeDocument/2006/relationships/font" Target="fonts/OpenSans-bold.fntdata"/><Relationship Id="rId15" Type="http://schemas.openxmlformats.org/officeDocument/2006/relationships/slide" Target="slides/slide10.xml"/><Relationship Id="rId14" Type="http://schemas.openxmlformats.org/officeDocument/2006/relationships/slide" Target="slides/slide9.xml"/><Relationship Id="rId58"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690650" y="3062300"/>
            <a:ext cx="5060400" cy="13602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3400"/>
              <a:buFont typeface="Bowlby One"/>
              <a:buNone/>
              <a:defRPr sz="3400">
                <a:solidFill>
                  <a:schemeClr val="lt1"/>
                </a:solidFill>
                <a:latin typeface="Bowlby One"/>
                <a:ea typeface="Bowlby One"/>
                <a:cs typeface="Bowlby One"/>
                <a:sym typeface="Bowlby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153900" y="0"/>
            <a:ext cx="6585300" cy="7395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Clr>
                <a:schemeClr val="dk1"/>
              </a:buClr>
              <a:buSzPts val="1600"/>
              <a:buFont typeface="Barlow"/>
              <a:buNone/>
              <a:defRPr sz="1600">
                <a:solidFill>
                  <a:schemeClr val="dk1"/>
                </a:solidFill>
                <a:latin typeface="Barlow"/>
                <a:ea typeface="Barlow"/>
                <a:cs typeface="Barlow"/>
                <a:sym typeface="Barlow"/>
              </a:defRPr>
            </a:lvl1pPr>
            <a:lvl2pPr lvl="1"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2pPr>
            <a:lvl3pPr lvl="2"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3pPr>
            <a:lvl4pPr lvl="3"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4pPr>
            <a:lvl5pPr lvl="4"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5pPr>
            <a:lvl6pPr lvl="5"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6pPr>
            <a:lvl7pPr lvl="6"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7pPr>
            <a:lvl8pPr lvl="7"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8pPr>
            <a:lvl9pPr lvl="8" algn="r">
              <a:lnSpc>
                <a:spcPct val="100000"/>
              </a:lnSpc>
              <a:spcBef>
                <a:spcPts val="0"/>
              </a:spcBef>
              <a:spcAft>
                <a:spcPts val="0"/>
              </a:spcAft>
              <a:buClr>
                <a:schemeClr val="lt1"/>
              </a:buClr>
              <a:buSzPts val="2800"/>
              <a:buFont typeface="Open Sans"/>
              <a:buNone/>
              <a:defRPr sz="2800">
                <a:solidFill>
                  <a:schemeClr val="lt1"/>
                </a:solidFill>
                <a:latin typeface="Open Sans"/>
                <a:ea typeface="Open Sans"/>
                <a:cs typeface="Open Sans"/>
                <a:sym typeface="Open Sans"/>
              </a:defRPr>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1"/>
          <p:cNvSpPr txBox="1"/>
          <p:nvPr>
            <p:ph type="title"/>
          </p:nvPr>
        </p:nvSpPr>
        <p:spPr>
          <a:xfrm>
            <a:off x="2132675" y="1334700"/>
            <a:ext cx="4900500" cy="2474100"/>
          </a:xfrm>
          <a:prstGeom prst="rect">
            <a:avLst/>
          </a:prstGeom>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lvl1pPr lvl="0" algn="ctr">
              <a:spcBef>
                <a:spcPts val="0"/>
              </a:spcBef>
              <a:spcAft>
                <a:spcPts val="0"/>
              </a:spcAft>
              <a:buNone/>
              <a:defRPr sz="4000">
                <a:solidFill>
                  <a:schemeClr val="lt1"/>
                </a:solidFill>
                <a:latin typeface="Bowlby One"/>
                <a:ea typeface="Bowlby One"/>
                <a:cs typeface="Bowlby One"/>
                <a:sym typeface="Bowlby 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51" name="Shape 51"/>
        <p:cNvGrpSpPr/>
        <p:nvPr/>
      </p:nvGrpSpPr>
      <p:grpSpPr>
        <a:xfrm>
          <a:off x="0" y="0"/>
          <a:ext cx="0" cy="0"/>
          <a:chOff x="0" y="0"/>
          <a:chExt cx="0" cy="0"/>
        </a:xfrm>
      </p:grpSpPr>
      <p:sp>
        <p:nvSpPr>
          <p:cNvPr id="52" name="Google Shape;52;p12"/>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b="0" sz="1600">
                <a:solidFill>
                  <a:schemeClr val="lt1"/>
                </a:solidFill>
                <a:latin typeface="Barlow"/>
                <a:ea typeface="Barlow"/>
                <a:cs typeface="Barlow"/>
                <a:sym typeface="Barlow"/>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hasCustomPrompt="1" type="title"/>
          </p:nvPr>
        </p:nvSpPr>
        <p:spPr>
          <a:xfrm>
            <a:off x="2314050" y="1579500"/>
            <a:ext cx="4515900" cy="1590000"/>
          </a:xfrm>
          <a:prstGeom prst="rect">
            <a:avLst/>
          </a:prstGeom>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lvl1pPr lvl="0" algn="ctr">
              <a:spcBef>
                <a:spcPts val="0"/>
              </a:spcBef>
              <a:spcAft>
                <a:spcPts val="0"/>
              </a:spcAft>
              <a:buClr>
                <a:schemeClr val="lt1"/>
              </a:buClr>
              <a:buSzPts val="10000"/>
              <a:buFont typeface="Bowlby One"/>
              <a:buNone/>
              <a:defRPr sz="10000">
                <a:solidFill>
                  <a:schemeClr val="lt1"/>
                </a:solidFill>
                <a:latin typeface="Bowlby One"/>
                <a:ea typeface="Bowlby One"/>
                <a:cs typeface="Bowlby One"/>
                <a:sym typeface="Bowlby One"/>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5" name="Google Shape;55;p13"/>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chemeClr val="lt1"/>
              </a:buClr>
              <a:buSzPts val="1600"/>
              <a:buFont typeface="Barlow"/>
              <a:buChar char="●"/>
              <a:defRPr sz="1600">
                <a:solidFill>
                  <a:schemeClr val="lt1"/>
                </a:solidFill>
                <a:latin typeface="Barlow"/>
                <a:ea typeface="Barlow"/>
                <a:cs typeface="Barlow"/>
                <a:sym typeface="Barlow"/>
              </a:defRPr>
            </a:lvl1pPr>
            <a:lvl2pPr indent="-292100" lvl="1" marL="914400" algn="ctr">
              <a:spcBef>
                <a:spcPts val="1600"/>
              </a:spcBef>
              <a:spcAft>
                <a:spcPts val="0"/>
              </a:spcAft>
              <a:buClr>
                <a:schemeClr val="lt1"/>
              </a:buClr>
              <a:buSzPts val="1000"/>
              <a:buFont typeface="Barlow"/>
              <a:buChar char="○"/>
              <a:defRPr>
                <a:solidFill>
                  <a:schemeClr val="lt1"/>
                </a:solidFill>
                <a:latin typeface="Barlow"/>
                <a:ea typeface="Barlow"/>
                <a:cs typeface="Barlow"/>
                <a:sym typeface="Barlow"/>
              </a:defRPr>
            </a:lvl2pPr>
            <a:lvl3pPr indent="-292100" lvl="2" marL="1371600" algn="ctr">
              <a:spcBef>
                <a:spcPts val="1600"/>
              </a:spcBef>
              <a:spcAft>
                <a:spcPts val="0"/>
              </a:spcAft>
              <a:buClr>
                <a:schemeClr val="lt1"/>
              </a:buClr>
              <a:buSzPts val="1000"/>
              <a:buFont typeface="Barlow"/>
              <a:buChar char="■"/>
              <a:defRPr>
                <a:solidFill>
                  <a:schemeClr val="lt1"/>
                </a:solidFill>
                <a:latin typeface="Barlow"/>
                <a:ea typeface="Barlow"/>
                <a:cs typeface="Barlow"/>
                <a:sym typeface="Barlow"/>
              </a:defRPr>
            </a:lvl3pPr>
            <a:lvl4pPr indent="-317500" lvl="3" marL="1828800" algn="ctr">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4pPr>
            <a:lvl5pPr indent="-317500" lvl="4" marL="2286000" algn="ctr">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5pPr>
            <a:lvl6pPr indent="-317500" lvl="5" marL="2743200" algn="ctr">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6pPr>
            <a:lvl7pPr indent="-317500" lvl="6" marL="3200400" algn="ctr">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7pPr>
            <a:lvl8pPr indent="-317500" lvl="7" marL="3657600" algn="ctr">
              <a:spcBef>
                <a:spcPts val="1600"/>
              </a:spcBef>
              <a:spcAft>
                <a:spcPts val="0"/>
              </a:spcAft>
              <a:buClr>
                <a:schemeClr val="lt1"/>
              </a:buClr>
              <a:buSzPts val="1400"/>
              <a:buFont typeface="Barlow"/>
              <a:buChar char="○"/>
              <a:defRPr>
                <a:solidFill>
                  <a:schemeClr val="lt1"/>
                </a:solidFill>
                <a:latin typeface="Barlow"/>
                <a:ea typeface="Barlow"/>
                <a:cs typeface="Barlow"/>
                <a:sym typeface="Barlow"/>
              </a:defRPr>
            </a:lvl8pPr>
            <a:lvl9pPr indent="-317500" lvl="8" marL="4114800" algn="ctr">
              <a:spcBef>
                <a:spcPts val="1600"/>
              </a:spcBef>
              <a:spcAft>
                <a:spcPts val="1600"/>
              </a:spcAft>
              <a:buClr>
                <a:schemeClr val="lt1"/>
              </a:buClr>
              <a:buSzPts val="1400"/>
              <a:buFont typeface="Barlow Light"/>
              <a:buChar char="■"/>
              <a:defRPr>
                <a:solidFill>
                  <a:schemeClr val="lt1"/>
                </a:solidFill>
                <a:latin typeface="Barlow Light"/>
                <a:ea typeface="Barlow Light"/>
                <a:cs typeface="Barlow Light"/>
                <a:sym typeface="Barlow Light"/>
              </a:defRPr>
            </a:lvl9pPr>
          </a:lstStyle>
          <a:p/>
        </p:txBody>
      </p:sp>
      <p:sp>
        <p:nvSpPr>
          <p:cNvPr id="56" name="Google Shape;56;p1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ph type="title"/>
          </p:nvPr>
        </p:nvSpPr>
        <p:spPr>
          <a:xfrm>
            <a:off x="607500" y="0"/>
            <a:ext cx="3815100" cy="7533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1600"/>
              <a:buFont typeface="Barlow"/>
              <a:buNone/>
              <a:defRPr b="0" sz="1600">
                <a:solidFill>
                  <a:schemeClr val="dk1"/>
                </a:solidFill>
                <a:latin typeface="Barlow"/>
                <a:ea typeface="Barlow"/>
                <a:cs typeface="Barlow"/>
                <a:sym typeface="Barlow"/>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9" name="Google Shape;59;p14"/>
          <p:cNvSpPr txBox="1"/>
          <p:nvPr>
            <p:ph idx="1" type="body"/>
          </p:nvPr>
        </p:nvSpPr>
        <p:spPr>
          <a:xfrm>
            <a:off x="113400" y="842400"/>
            <a:ext cx="4309200" cy="3786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dk1"/>
              </a:buClr>
              <a:buSzPts val="1200"/>
              <a:buFont typeface="Helvetica Neue"/>
              <a:buChar char="●"/>
              <a:defRPr>
                <a:solidFill>
                  <a:schemeClr val="dk1"/>
                </a:solidFill>
                <a:latin typeface="Helvetica Neue"/>
                <a:ea typeface="Helvetica Neue"/>
                <a:cs typeface="Helvetica Neue"/>
                <a:sym typeface="Helvetica Neue"/>
              </a:defRPr>
            </a:lvl1pPr>
            <a:lvl2pPr indent="-298450" lvl="1" marL="9144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2pPr>
            <a:lvl3pPr indent="-298450" lvl="2" marL="13716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3pPr>
            <a:lvl4pPr indent="-298450" lvl="3" marL="18288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4pPr>
            <a:lvl5pPr indent="-298450" lvl="4" marL="22860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5pPr>
            <a:lvl6pPr indent="-298450" lvl="5" marL="27432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6pPr>
            <a:lvl7pPr indent="-298450" lvl="6" marL="32004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7pPr>
            <a:lvl8pPr indent="-298450" lvl="7" marL="36576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8pPr>
            <a:lvl9pPr indent="-298450" lvl="8" marL="4114800" rtl="0">
              <a:spcBef>
                <a:spcPts val="0"/>
              </a:spcBef>
              <a:spcAft>
                <a:spcPts val="0"/>
              </a:spcAft>
              <a:buClr>
                <a:schemeClr val="dk1"/>
              </a:buClr>
              <a:buSzPts val="1100"/>
              <a:buFont typeface="Helvetica Neue"/>
              <a:buChar char="■"/>
              <a:defRPr sz="1100">
                <a:solidFill>
                  <a:schemeClr val="dk1"/>
                </a:solidFill>
                <a:latin typeface="Helvetica Neue"/>
                <a:ea typeface="Helvetica Neue"/>
                <a:cs typeface="Helvetica Neue"/>
                <a:sym typeface="Helvetica Neue"/>
              </a:defRPr>
            </a:lvl9pPr>
          </a:lstStyle>
          <a:p/>
        </p:txBody>
      </p:sp>
      <p:sp>
        <p:nvSpPr>
          <p:cNvPr id="60" name="Google Shape;60;p1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14"/>
          <p:cNvSpPr txBox="1"/>
          <p:nvPr>
            <p:ph idx="2" type="body"/>
          </p:nvPr>
        </p:nvSpPr>
        <p:spPr>
          <a:xfrm>
            <a:off x="4706100" y="236850"/>
            <a:ext cx="41067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1"/>
              </a:buClr>
              <a:buSzPts val="1200"/>
              <a:buFont typeface="Helvetica Neue"/>
              <a:buChar char="●"/>
              <a:defRPr sz="1200">
                <a:solidFill>
                  <a:schemeClr val="lt1"/>
                </a:solidFill>
                <a:latin typeface="Helvetica Neue"/>
                <a:ea typeface="Helvetica Neue"/>
                <a:cs typeface="Helvetica Neue"/>
                <a:sym typeface="Helvetica Neue"/>
              </a:defRPr>
            </a:lvl1pPr>
            <a:lvl2pPr indent="-292100" lvl="1" marL="914400" rtl="0">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285750" lvl="3" marL="18288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4pPr>
            <a:lvl5pPr indent="-285750" lvl="4" marL="22860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5pPr>
            <a:lvl6pPr indent="-285750" lvl="5" marL="27432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6pPr>
            <a:lvl7pPr indent="-285750" lvl="6" marL="32004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7pPr>
            <a:lvl8pPr indent="-285750" lvl="7" marL="36576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8pPr>
            <a:lvl9pPr indent="-285750" lvl="8" marL="4114800" rtl="0">
              <a:spcBef>
                <a:spcPts val="0"/>
              </a:spcBef>
              <a:spcAft>
                <a:spcPts val="0"/>
              </a:spcAft>
              <a:buClr>
                <a:schemeClr val="lt1"/>
              </a:buClr>
              <a:buSzPts val="900"/>
              <a:buFont typeface="Helvetica Neue"/>
              <a:buChar char="■"/>
              <a:defRPr sz="900">
                <a:solidFill>
                  <a:schemeClr val="lt1"/>
                </a:solidFill>
                <a:latin typeface="Helvetica Neue"/>
                <a:ea typeface="Helvetica Neue"/>
                <a:cs typeface="Helvetica Neue"/>
                <a:sym typeface="Helvetica Neu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ph type="title"/>
          </p:nvPr>
        </p:nvSpPr>
        <p:spPr>
          <a:xfrm>
            <a:off x="2235450" y="2359500"/>
            <a:ext cx="4673100" cy="424500"/>
          </a:xfrm>
          <a:prstGeom prst="rect">
            <a:avLst/>
          </a:prstGeom>
        </p:spPr>
        <p:txBody>
          <a:bodyPr anchorCtr="0" anchor="b" bIns="91425" lIns="91425" spcFirstLastPara="1" rIns="91425" wrap="square" tIns="91425">
            <a:noAutofit/>
          </a:bodyPr>
          <a:lstStyle>
            <a:lvl1pPr lvl="0" algn="ctr">
              <a:spcBef>
                <a:spcPts val="0"/>
              </a:spcBef>
              <a:spcAft>
                <a:spcPts val="0"/>
              </a:spcAft>
              <a:buNone/>
              <a:defRPr b="0" sz="1600">
                <a:solidFill>
                  <a:schemeClr val="lt1"/>
                </a:solidFill>
                <a:latin typeface="Barlow"/>
                <a:ea typeface="Barlow"/>
                <a:cs typeface="Barlow"/>
                <a:sym typeface="Barlow"/>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64" name="Google Shape;64;p15"/>
          <p:cNvSpPr txBox="1"/>
          <p:nvPr>
            <p:ph idx="1" type="body"/>
          </p:nvPr>
        </p:nvSpPr>
        <p:spPr>
          <a:xfrm>
            <a:off x="1929750" y="2784000"/>
            <a:ext cx="5284500" cy="4761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705400" y="1976400"/>
            <a:ext cx="4892400" cy="8721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05162C"/>
              </a:buClr>
              <a:buSzPts val="3400"/>
              <a:buFont typeface="Bowlby One"/>
              <a:buNone/>
              <a:defRPr sz="3400">
                <a:solidFill>
                  <a:srgbClr val="05162C"/>
                </a:solidFill>
                <a:latin typeface="Bowlby One"/>
                <a:ea typeface="Bowlby One"/>
                <a:cs typeface="Bowlby One"/>
                <a:sym typeface="Bowlby One"/>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1" type="subTitle"/>
          </p:nvPr>
        </p:nvSpPr>
        <p:spPr>
          <a:xfrm>
            <a:off x="2705400" y="825975"/>
            <a:ext cx="4252500" cy="15069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05162C"/>
              </a:buClr>
              <a:buSzPts val="1800"/>
              <a:buFont typeface="Barlow"/>
              <a:buNone/>
              <a:defRPr sz="1800">
                <a:solidFill>
                  <a:srgbClr val="05162C"/>
                </a:solidFill>
                <a:latin typeface="Barlow"/>
                <a:ea typeface="Barlow"/>
                <a:cs typeface="Barlow"/>
                <a:sym typeface="Barlow"/>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1">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615600" y="97200"/>
            <a:ext cx="8326800" cy="583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05162C"/>
              </a:buClr>
              <a:buSzPts val="1600"/>
              <a:buFont typeface="Barlow"/>
              <a:buNone/>
              <a:defRPr b="0" sz="1600">
                <a:solidFill>
                  <a:srgbClr val="05162C"/>
                </a:solidFill>
                <a:latin typeface="Barlow"/>
                <a:ea typeface="Barlow"/>
                <a:cs typeface="Barlow"/>
                <a:sym typeface="Barlow"/>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0200" y="842400"/>
            <a:ext cx="84945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1">
  <p:cSld name="TITLE_AND_BODY_13_1_1_1_3">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615600" y="97200"/>
            <a:ext cx="8326800" cy="583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05162C"/>
              </a:buClr>
              <a:buSzPts val="1600"/>
              <a:buFont typeface="Barlow"/>
              <a:buNone/>
              <a:defRPr b="0" sz="1600">
                <a:solidFill>
                  <a:srgbClr val="05162C"/>
                </a:solidFill>
                <a:latin typeface="Barlow"/>
                <a:ea typeface="Barlow"/>
                <a:cs typeface="Barlow"/>
                <a:sym typeface="Barlow"/>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310200" y="842400"/>
            <a:ext cx="25410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3176250" y="842400"/>
            <a:ext cx="27132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
        <p:nvSpPr>
          <p:cNvPr id="26" name="Google Shape;26;p5"/>
          <p:cNvSpPr txBox="1"/>
          <p:nvPr>
            <p:ph idx="3" type="body"/>
          </p:nvPr>
        </p:nvSpPr>
        <p:spPr>
          <a:xfrm>
            <a:off x="6231300" y="842400"/>
            <a:ext cx="25410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_1_2">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615600" y="97200"/>
            <a:ext cx="8326800" cy="5832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05162C"/>
              </a:buClr>
              <a:buSzPts val="1600"/>
              <a:buFont typeface="Barlow"/>
              <a:buNone/>
              <a:defRPr b="0" sz="1600">
                <a:solidFill>
                  <a:srgbClr val="05162C"/>
                </a:solidFill>
                <a:latin typeface="Barlow"/>
                <a:ea typeface="Barlow"/>
                <a:cs typeface="Barlow"/>
                <a:sym typeface="Barlow"/>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 name="Google Shape;29;p6"/>
          <p:cNvSpPr txBox="1"/>
          <p:nvPr>
            <p:ph idx="1" type="body"/>
          </p:nvPr>
        </p:nvSpPr>
        <p:spPr>
          <a:xfrm>
            <a:off x="310200" y="842400"/>
            <a:ext cx="41934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
        <p:nvSpPr>
          <p:cNvPr id="30" name="Google Shape;30;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6"/>
          <p:cNvSpPr txBox="1"/>
          <p:nvPr>
            <p:ph idx="2" type="body"/>
          </p:nvPr>
        </p:nvSpPr>
        <p:spPr>
          <a:xfrm>
            <a:off x="4690800" y="842400"/>
            <a:ext cx="4193400" cy="39285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chemeClr val="lt1"/>
              </a:buClr>
              <a:buSzPts val="1200"/>
              <a:buFont typeface="Helvetica Neue"/>
              <a:buChar char="●"/>
              <a:defRPr>
                <a:solidFill>
                  <a:schemeClr val="lt1"/>
                </a:solidFill>
                <a:latin typeface="Helvetica Neue"/>
                <a:ea typeface="Helvetica Neue"/>
                <a:cs typeface="Helvetica Neue"/>
                <a:sym typeface="Helvetica Neue"/>
              </a:defRPr>
            </a:lvl1pPr>
            <a:lvl2pPr indent="-292100" lvl="1" marL="9144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rtl="0" algn="just">
              <a:spcBef>
                <a:spcPts val="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rtl="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rtl="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_1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type="title"/>
          </p:nvPr>
        </p:nvSpPr>
        <p:spPr>
          <a:xfrm>
            <a:off x="1154225" y="79800"/>
            <a:ext cx="7581900" cy="9303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sz="25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7"/>
          <p:cNvSpPr txBox="1"/>
          <p:nvPr>
            <p:ph idx="1" type="body"/>
          </p:nvPr>
        </p:nvSpPr>
        <p:spPr>
          <a:xfrm>
            <a:off x="310200" y="1148975"/>
            <a:ext cx="41409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35" name="Google Shape;35;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7"/>
          <p:cNvSpPr txBox="1"/>
          <p:nvPr>
            <p:ph idx="2" type="body"/>
          </p:nvPr>
        </p:nvSpPr>
        <p:spPr>
          <a:xfrm>
            <a:off x="4726000" y="1148975"/>
            <a:ext cx="41409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_1_1_1_1">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8"/>
          <p:cNvSpPr txBox="1"/>
          <p:nvPr>
            <p:ph type="title"/>
          </p:nvPr>
        </p:nvSpPr>
        <p:spPr>
          <a:xfrm>
            <a:off x="1154225" y="79800"/>
            <a:ext cx="7581900" cy="9303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sz="2500">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idx="1" type="body"/>
          </p:nvPr>
        </p:nvSpPr>
        <p:spPr>
          <a:xfrm>
            <a:off x="310200" y="1148975"/>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40" name="Google Shape;40;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8"/>
          <p:cNvSpPr txBox="1"/>
          <p:nvPr>
            <p:ph idx="2" type="body"/>
          </p:nvPr>
        </p:nvSpPr>
        <p:spPr>
          <a:xfrm>
            <a:off x="3293163" y="1148975"/>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
        <p:nvSpPr>
          <p:cNvPr id="42" name="Google Shape;42;p8"/>
          <p:cNvSpPr txBox="1"/>
          <p:nvPr>
            <p:ph idx="3" type="body"/>
          </p:nvPr>
        </p:nvSpPr>
        <p:spPr>
          <a:xfrm>
            <a:off x="6276125" y="1049800"/>
            <a:ext cx="2460000" cy="3749400"/>
          </a:xfrm>
          <a:prstGeom prst="rect">
            <a:avLst/>
          </a:prstGeom>
        </p:spPr>
        <p:txBody>
          <a:bodyPr anchorCtr="0" anchor="t" bIns="91425" lIns="91425" spcFirstLastPara="1" rIns="91425" wrap="square" tIns="91425">
            <a:noAutofit/>
          </a:bodyPr>
          <a:lstStyle>
            <a:lvl1pPr indent="-304800" lvl="0" marL="457200" rtl="0" algn="just">
              <a:lnSpc>
                <a:spcPct val="115000"/>
              </a:lnSpc>
              <a:spcBef>
                <a:spcPts val="0"/>
              </a:spcBef>
              <a:spcAft>
                <a:spcPts val="0"/>
              </a:spcAft>
              <a:buClr>
                <a:srgbClr val="1A1C20"/>
              </a:buClr>
              <a:buSzPts val="1200"/>
              <a:buChar char="●"/>
              <a:defRPr>
                <a:solidFill>
                  <a:srgbClr val="1A1C20"/>
                </a:solidFill>
              </a:defRPr>
            </a:lvl1pPr>
            <a:lvl2pPr indent="-292100" lvl="1" marL="914400" rtl="0" algn="just">
              <a:spcBef>
                <a:spcPts val="0"/>
              </a:spcBef>
              <a:spcAft>
                <a:spcPts val="0"/>
              </a:spcAft>
              <a:buClr>
                <a:srgbClr val="1A1C20"/>
              </a:buClr>
              <a:buSzPts val="1000"/>
              <a:buChar char="○"/>
              <a:defRPr>
                <a:solidFill>
                  <a:srgbClr val="1A1C20"/>
                </a:solidFill>
              </a:defRPr>
            </a:lvl2pPr>
            <a:lvl3pPr indent="-292100" lvl="2" marL="1371600" rtl="0" algn="just">
              <a:spcBef>
                <a:spcPts val="0"/>
              </a:spcBef>
              <a:spcAft>
                <a:spcPts val="0"/>
              </a:spcAft>
              <a:buClr>
                <a:srgbClr val="1A1C20"/>
              </a:buClr>
              <a:buSzPts val="1000"/>
              <a:buChar char="■"/>
              <a:defRPr>
                <a:solidFill>
                  <a:srgbClr val="1A1C20"/>
                </a:solidFill>
              </a:defRPr>
            </a:lvl3pPr>
            <a:lvl4pPr indent="-317500" lvl="3" marL="1828800" rtl="0">
              <a:spcBef>
                <a:spcPts val="1600"/>
              </a:spcBef>
              <a:spcAft>
                <a:spcPts val="0"/>
              </a:spcAft>
              <a:buClr>
                <a:srgbClr val="1A1C20"/>
              </a:buClr>
              <a:buSzPts val="1400"/>
              <a:buChar char="●"/>
              <a:defRPr>
                <a:solidFill>
                  <a:srgbClr val="1A1C20"/>
                </a:solidFill>
              </a:defRPr>
            </a:lvl4pPr>
            <a:lvl5pPr indent="-317500" lvl="4" marL="2286000" rtl="0">
              <a:spcBef>
                <a:spcPts val="1600"/>
              </a:spcBef>
              <a:spcAft>
                <a:spcPts val="0"/>
              </a:spcAft>
              <a:buClr>
                <a:srgbClr val="1A1C20"/>
              </a:buClr>
              <a:buSzPts val="1400"/>
              <a:buChar char="○"/>
              <a:defRPr>
                <a:solidFill>
                  <a:srgbClr val="1A1C20"/>
                </a:solidFill>
              </a:defRPr>
            </a:lvl5pPr>
            <a:lvl6pPr indent="-317500" lvl="5" marL="2743200" rtl="0">
              <a:spcBef>
                <a:spcPts val="1600"/>
              </a:spcBef>
              <a:spcAft>
                <a:spcPts val="0"/>
              </a:spcAft>
              <a:buClr>
                <a:srgbClr val="1A1C20"/>
              </a:buClr>
              <a:buSzPts val="1400"/>
              <a:buChar char="■"/>
              <a:defRPr>
                <a:solidFill>
                  <a:srgbClr val="1A1C20"/>
                </a:solidFill>
              </a:defRPr>
            </a:lvl6pPr>
            <a:lvl7pPr indent="-317500" lvl="6" marL="3200400" rtl="0">
              <a:spcBef>
                <a:spcPts val="1600"/>
              </a:spcBef>
              <a:spcAft>
                <a:spcPts val="0"/>
              </a:spcAft>
              <a:buClr>
                <a:srgbClr val="1A1C20"/>
              </a:buClr>
              <a:buSzPts val="1400"/>
              <a:buChar char="●"/>
              <a:defRPr>
                <a:solidFill>
                  <a:srgbClr val="1A1C20"/>
                </a:solidFill>
              </a:defRPr>
            </a:lvl7pPr>
            <a:lvl8pPr indent="-317500" lvl="7" marL="3657600" rtl="0">
              <a:spcBef>
                <a:spcPts val="1600"/>
              </a:spcBef>
              <a:spcAft>
                <a:spcPts val="0"/>
              </a:spcAft>
              <a:buClr>
                <a:srgbClr val="1A1C20"/>
              </a:buClr>
              <a:buSzPts val="1400"/>
              <a:buChar char="○"/>
              <a:defRPr>
                <a:solidFill>
                  <a:srgbClr val="1A1C20"/>
                </a:solidFill>
              </a:defRPr>
            </a:lvl8pPr>
            <a:lvl9pPr indent="-317500" lvl="8" marL="4114800" rtl="0">
              <a:spcBef>
                <a:spcPts val="1600"/>
              </a:spcBef>
              <a:spcAft>
                <a:spcPts val="1600"/>
              </a:spcAft>
              <a:buClr>
                <a:srgbClr val="1A1C20"/>
              </a:buClr>
              <a:buSzPts val="1400"/>
              <a:buFont typeface="Cabin"/>
              <a:buChar char="■"/>
              <a:defRPr>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9"/>
          <p:cNvSpPr txBox="1"/>
          <p:nvPr>
            <p:ph idx="1" type="body"/>
          </p:nvPr>
        </p:nvSpPr>
        <p:spPr>
          <a:xfrm flipH="1">
            <a:off x="376300" y="1485750"/>
            <a:ext cx="3747900" cy="2172000"/>
          </a:xfrm>
          <a:prstGeom prst="rect">
            <a:avLst/>
          </a:prstGeom>
          <a:noFill/>
        </p:spPr>
        <p:txBody>
          <a:bodyPr anchorCtr="0" anchor="ctr" bIns="91425" lIns="91425" spcFirstLastPara="1" rIns="91425" wrap="square" tIns="91425">
            <a:noAutofit/>
          </a:bodyPr>
          <a:lstStyle>
            <a:lvl1pPr indent="-304800" lvl="0" marL="457200">
              <a:spcBef>
                <a:spcPts val="0"/>
              </a:spcBef>
              <a:spcAft>
                <a:spcPts val="0"/>
              </a:spcAft>
              <a:buClr>
                <a:schemeClr val="lt1"/>
              </a:buClr>
              <a:buSzPts val="1200"/>
              <a:buFont typeface="Helvetica Neue"/>
              <a:buChar char="●"/>
              <a:defRPr sz="1200">
                <a:solidFill>
                  <a:schemeClr val="lt1"/>
                </a:solidFill>
                <a:latin typeface="Helvetica Neue"/>
                <a:ea typeface="Helvetica Neue"/>
                <a:cs typeface="Helvetica Neue"/>
                <a:sym typeface="Helvetica Neue"/>
              </a:defRPr>
            </a:lvl1pPr>
            <a:lvl2pPr indent="-292100" lvl="1" marL="914400">
              <a:spcBef>
                <a:spcPts val="160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2pPr>
            <a:lvl3pPr indent="-292100" lvl="2" marL="1371600">
              <a:spcBef>
                <a:spcPts val="1600"/>
              </a:spcBef>
              <a:spcAft>
                <a:spcPts val="0"/>
              </a:spcAft>
              <a:buClr>
                <a:schemeClr val="lt1"/>
              </a:buClr>
              <a:buSzPts val="1000"/>
              <a:buFont typeface="Helvetica Neue"/>
              <a:buChar char="■"/>
              <a:defRPr>
                <a:solidFill>
                  <a:schemeClr val="lt1"/>
                </a:solidFill>
                <a:latin typeface="Helvetica Neue"/>
                <a:ea typeface="Helvetica Neue"/>
                <a:cs typeface="Helvetica Neue"/>
                <a:sym typeface="Helvetica Neue"/>
              </a:defRPr>
            </a:lvl3pPr>
            <a:lvl4pPr indent="-317500" lvl="3" marL="182880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4pPr>
            <a:lvl5pPr indent="-317500" lvl="4" marL="228600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5pPr>
            <a:lvl6pPr indent="-317500" lvl="5" marL="274320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6pPr>
            <a:lvl7pPr indent="-317500" lvl="6" marL="320040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7pPr>
            <a:lvl8pPr indent="-317500" lvl="7" marL="3657600">
              <a:spcBef>
                <a:spcPts val="1600"/>
              </a:spcBef>
              <a:spcAft>
                <a:spcPts val="0"/>
              </a:spcAft>
              <a:buClr>
                <a:schemeClr val="lt1"/>
              </a:buClr>
              <a:buSzPts val="1400"/>
              <a:buFont typeface="Helvetica Neue"/>
              <a:buChar char="○"/>
              <a:defRPr>
                <a:solidFill>
                  <a:schemeClr val="lt1"/>
                </a:solidFill>
                <a:latin typeface="Helvetica Neue"/>
                <a:ea typeface="Helvetica Neue"/>
                <a:cs typeface="Helvetica Neue"/>
                <a:sym typeface="Helvetica Neue"/>
              </a:defRPr>
            </a:lvl8pPr>
            <a:lvl9pPr indent="-317500" lvl="8" marL="4114800">
              <a:spcBef>
                <a:spcPts val="1600"/>
              </a:spcBef>
              <a:spcAft>
                <a:spcPts val="1600"/>
              </a:spcAft>
              <a:buClr>
                <a:schemeClr val="lt1"/>
              </a:buClr>
              <a:buSzPts val="1400"/>
              <a:buFont typeface="Helvetica Neue"/>
              <a:buChar char="■"/>
              <a:defRPr>
                <a:solidFill>
                  <a:schemeClr val="lt1"/>
                </a:solidFill>
                <a:latin typeface="Helvetica Neue"/>
                <a:ea typeface="Helvetica Neue"/>
                <a:cs typeface="Helvetica Neue"/>
                <a:sym typeface="Helvetica Neue"/>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ph idx="1" type="body"/>
          </p:nvPr>
        </p:nvSpPr>
        <p:spPr>
          <a:xfrm>
            <a:off x="4382100" y="1944000"/>
            <a:ext cx="4305900" cy="901500"/>
          </a:xfrm>
          <a:prstGeom prst="rect">
            <a:avLst/>
          </a:prstGeom>
        </p:spPr>
        <p:txBody>
          <a:bodyPr anchorCtr="0" anchor="t" bIns="91425" lIns="91425" spcFirstLastPara="1" rIns="91425" wrap="square" tIns="91425">
            <a:noAutofit/>
          </a:bodyPr>
          <a:lstStyle>
            <a:lvl1pPr indent="-330200" lvl="0" marL="457200">
              <a:lnSpc>
                <a:spcPct val="100000"/>
              </a:lnSpc>
              <a:spcBef>
                <a:spcPts val="0"/>
              </a:spcBef>
              <a:spcAft>
                <a:spcPts val="0"/>
              </a:spcAft>
              <a:buClr>
                <a:schemeClr val="lt1"/>
              </a:buClr>
              <a:buSzPts val="1600"/>
              <a:buFont typeface="Barlow"/>
              <a:buChar char="●"/>
              <a:defRPr sz="1600">
                <a:solidFill>
                  <a:schemeClr val="lt1"/>
                </a:solidFill>
                <a:latin typeface="Barlow"/>
                <a:ea typeface="Barlow"/>
                <a:cs typeface="Barlow"/>
                <a:sym typeface="Barlow"/>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48" name="Google Shape;48;p10"/>
          <p:cNvSpPr txBox="1"/>
          <p:nvPr>
            <p:ph idx="2" type="subTitle"/>
          </p:nvPr>
        </p:nvSpPr>
        <p:spPr>
          <a:xfrm>
            <a:off x="4382100" y="2195100"/>
            <a:ext cx="4305900" cy="1445700"/>
          </a:xfrm>
          <a:prstGeom prst="rect">
            <a:avLst/>
          </a:prstGeom>
        </p:spPr>
        <p:txBody>
          <a:bodyPr anchorCtr="0" anchor="t" bIns="91425" lIns="91425" spcFirstLastPara="1" rIns="91425" wrap="square" tIns="91425">
            <a:noAutofit/>
          </a:bodyPr>
          <a:lstStyle>
            <a:lvl1pPr lvl="0">
              <a:spcBef>
                <a:spcPts val="0"/>
              </a:spcBef>
              <a:spcAft>
                <a:spcPts val="0"/>
              </a:spcAft>
              <a:buNone/>
              <a:defRPr sz="1100">
                <a:solidFill>
                  <a:schemeClr val="lt1"/>
                </a:solidFill>
                <a:latin typeface="Helvetica Neue"/>
                <a:ea typeface="Helvetica Neue"/>
                <a:cs typeface="Helvetica Neue"/>
                <a:sym typeface="Helvetica Neue"/>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Merriweather"/>
              <a:buNone/>
              <a:defRPr b="1" sz="3600">
                <a:latin typeface="Merriweather"/>
                <a:ea typeface="Merriweather"/>
                <a:cs typeface="Merriweather"/>
                <a:sym typeface="Merriweath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SzPts val="1200"/>
              <a:buFont typeface="Open Sans"/>
              <a:buChar char="●"/>
              <a:defRPr sz="1200">
                <a:latin typeface="Open Sans"/>
                <a:ea typeface="Open Sans"/>
                <a:cs typeface="Open Sans"/>
                <a:sym typeface="Open Sans"/>
              </a:defRPr>
            </a:lvl1pPr>
            <a:lvl2pPr indent="-292100" lvl="1" marL="914400">
              <a:lnSpc>
                <a:spcPct val="115000"/>
              </a:lnSpc>
              <a:spcBef>
                <a:spcPts val="1600"/>
              </a:spcBef>
              <a:spcAft>
                <a:spcPts val="0"/>
              </a:spcAft>
              <a:buSzPts val="1000"/>
              <a:buFont typeface="Open Sans"/>
              <a:buChar char="○"/>
              <a:defRPr sz="1000">
                <a:latin typeface="Open Sans"/>
                <a:ea typeface="Open Sans"/>
                <a:cs typeface="Open Sans"/>
                <a:sym typeface="Open Sans"/>
              </a:defRPr>
            </a:lvl2pPr>
            <a:lvl3pPr indent="-292100" lvl="2" marL="1371600">
              <a:lnSpc>
                <a:spcPct val="115000"/>
              </a:lnSpc>
              <a:spcBef>
                <a:spcPts val="1600"/>
              </a:spcBef>
              <a:spcAft>
                <a:spcPts val="0"/>
              </a:spcAft>
              <a:buSzPts val="1000"/>
              <a:buFont typeface="Open Sans"/>
              <a:buChar char="■"/>
              <a:defRPr sz="1000">
                <a:latin typeface="Open Sans"/>
                <a:ea typeface="Open Sans"/>
                <a:cs typeface="Open Sans"/>
                <a:sym typeface="Open Sans"/>
              </a:defRPr>
            </a:lvl3pPr>
            <a:lvl4pPr indent="-317500" lvl="3" marL="1828800">
              <a:lnSpc>
                <a:spcPct val="115000"/>
              </a:lnSpc>
              <a:spcBef>
                <a:spcPts val="1600"/>
              </a:spcBef>
              <a:spcAft>
                <a:spcPts val="0"/>
              </a:spcAft>
              <a:buSzPts val="1400"/>
              <a:buFont typeface="Open Sans"/>
              <a:buChar char="●"/>
              <a:defRPr>
                <a:latin typeface="Open Sans"/>
                <a:ea typeface="Open Sans"/>
                <a:cs typeface="Open Sans"/>
                <a:sym typeface="Open Sans"/>
              </a:defRPr>
            </a:lvl4pPr>
            <a:lvl5pPr indent="-317500" lvl="4" marL="2286000">
              <a:lnSpc>
                <a:spcPct val="115000"/>
              </a:lnSpc>
              <a:spcBef>
                <a:spcPts val="1600"/>
              </a:spcBef>
              <a:spcAft>
                <a:spcPts val="0"/>
              </a:spcAft>
              <a:buSzPts val="1400"/>
              <a:buFont typeface="Open Sans"/>
              <a:buChar char="○"/>
              <a:defRPr>
                <a:latin typeface="Open Sans"/>
                <a:ea typeface="Open Sans"/>
                <a:cs typeface="Open Sans"/>
                <a:sym typeface="Open Sans"/>
              </a:defRPr>
            </a:lvl5pPr>
            <a:lvl6pPr indent="-317500" lvl="5" marL="2743200">
              <a:lnSpc>
                <a:spcPct val="115000"/>
              </a:lnSpc>
              <a:spcBef>
                <a:spcPts val="1600"/>
              </a:spcBef>
              <a:spcAft>
                <a:spcPts val="0"/>
              </a:spcAft>
              <a:buSzPts val="1400"/>
              <a:buFont typeface="Open Sans"/>
              <a:buChar char="■"/>
              <a:defRPr>
                <a:latin typeface="Open Sans"/>
                <a:ea typeface="Open Sans"/>
                <a:cs typeface="Open Sans"/>
                <a:sym typeface="Open Sans"/>
              </a:defRPr>
            </a:lvl6pPr>
            <a:lvl7pPr indent="-317500" lvl="6" marL="3200400">
              <a:lnSpc>
                <a:spcPct val="115000"/>
              </a:lnSpc>
              <a:spcBef>
                <a:spcPts val="1600"/>
              </a:spcBef>
              <a:spcAft>
                <a:spcPts val="0"/>
              </a:spcAft>
              <a:buSzPts val="1400"/>
              <a:buFont typeface="Open Sans"/>
              <a:buChar char="●"/>
              <a:defRPr>
                <a:latin typeface="Open Sans"/>
                <a:ea typeface="Open Sans"/>
                <a:cs typeface="Open Sans"/>
                <a:sym typeface="Open Sans"/>
              </a:defRPr>
            </a:lvl7pPr>
            <a:lvl8pPr indent="-317500" lvl="7" marL="3657600">
              <a:lnSpc>
                <a:spcPct val="115000"/>
              </a:lnSpc>
              <a:spcBef>
                <a:spcPts val="1600"/>
              </a:spcBef>
              <a:spcAft>
                <a:spcPts val="0"/>
              </a:spcAft>
              <a:buSzPts val="1400"/>
              <a:buFont typeface="Open Sans"/>
              <a:buChar char="○"/>
              <a:defRPr>
                <a:latin typeface="Open Sans"/>
                <a:ea typeface="Open Sans"/>
                <a:cs typeface="Open Sans"/>
                <a:sym typeface="Open Sans"/>
              </a:defRPr>
            </a:lvl8pPr>
            <a:lvl9pPr indent="-317500" lvl="8" marL="4114800">
              <a:lnSpc>
                <a:spcPct val="115000"/>
              </a:lnSpc>
              <a:spcBef>
                <a:spcPts val="1600"/>
              </a:spcBef>
              <a:spcAft>
                <a:spcPts val="1600"/>
              </a:spcAft>
              <a:buClr>
                <a:srgbClr val="666666"/>
              </a:buClr>
              <a:buSzPts val="1400"/>
              <a:buFont typeface="Saira"/>
              <a:buChar char="■"/>
              <a:defRPr>
                <a:solidFill>
                  <a:srgbClr val="666666"/>
                </a:solidFill>
                <a:latin typeface="Saira"/>
                <a:ea typeface="Saira"/>
                <a:cs typeface="Saira"/>
                <a:sym typeface="Saira"/>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image" Target="../media/image47.png"/><Relationship Id="rId42" Type="http://schemas.openxmlformats.org/officeDocument/2006/relationships/image" Target="../media/image56.png"/><Relationship Id="rId41" Type="http://schemas.openxmlformats.org/officeDocument/2006/relationships/image" Target="../media/image51.png"/><Relationship Id="rId44" Type="http://schemas.openxmlformats.org/officeDocument/2006/relationships/image" Target="../media/image60.png"/><Relationship Id="rId43" Type="http://schemas.openxmlformats.org/officeDocument/2006/relationships/image" Target="../media/image62.png"/><Relationship Id="rId46" Type="http://schemas.openxmlformats.org/officeDocument/2006/relationships/image" Target="../media/image59.png"/><Relationship Id="rId45" Type="http://schemas.openxmlformats.org/officeDocument/2006/relationships/image" Target="../media/image52.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9.png"/><Relationship Id="rId48" Type="http://schemas.openxmlformats.org/officeDocument/2006/relationships/image" Target="../media/image53.png"/><Relationship Id="rId47" Type="http://schemas.openxmlformats.org/officeDocument/2006/relationships/image" Target="../media/image58.png"/><Relationship Id="rId49" Type="http://schemas.openxmlformats.org/officeDocument/2006/relationships/image" Target="../media/image55.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17.png"/><Relationship Id="rId73" Type="http://schemas.openxmlformats.org/officeDocument/2006/relationships/image" Target="../media/image85.png"/><Relationship Id="rId72" Type="http://schemas.openxmlformats.org/officeDocument/2006/relationships/image" Target="../media/image78.png"/><Relationship Id="rId31" Type="http://schemas.openxmlformats.org/officeDocument/2006/relationships/image" Target="../media/image42.png"/><Relationship Id="rId75" Type="http://schemas.openxmlformats.org/officeDocument/2006/relationships/image" Target="../media/image87.png"/><Relationship Id="rId30" Type="http://schemas.openxmlformats.org/officeDocument/2006/relationships/image" Target="../media/image45.png"/><Relationship Id="rId74" Type="http://schemas.openxmlformats.org/officeDocument/2006/relationships/image" Target="../media/image84.png"/><Relationship Id="rId33" Type="http://schemas.openxmlformats.org/officeDocument/2006/relationships/image" Target="../media/image43.png"/><Relationship Id="rId32" Type="http://schemas.openxmlformats.org/officeDocument/2006/relationships/image" Target="../media/image39.png"/><Relationship Id="rId76" Type="http://schemas.openxmlformats.org/officeDocument/2006/relationships/image" Target="../media/image79.png"/><Relationship Id="rId35" Type="http://schemas.openxmlformats.org/officeDocument/2006/relationships/image" Target="../media/image44.png"/><Relationship Id="rId34" Type="http://schemas.openxmlformats.org/officeDocument/2006/relationships/image" Target="../media/image50.png"/><Relationship Id="rId71" Type="http://schemas.openxmlformats.org/officeDocument/2006/relationships/image" Target="../media/image82.png"/><Relationship Id="rId70" Type="http://schemas.openxmlformats.org/officeDocument/2006/relationships/image" Target="../media/image76.png"/><Relationship Id="rId37" Type="http://schemas.openxmlformats.org/officeDocument/2006/relationships/image" Target="../media/image49.png"/><Relationship Id="rId36" Type="http://schemas.openxmlformats.org/officeDocument/2006/relationships/image" Target="../media/image48.png"/><Relationship Id="rId39" Type="http://schemas.openxmlformats.org/officeDocument/2006/relationships/image" Target="../media/image54.png"/><Relationship Id="rId38" Type="http://schemas.openxmlformats.org/officeDocument/2006/relationships/image" Target="../media/image46.png"/><Relationship Id="rId62" Type="http://schemas.openxmlformats.org/officeDocument/2006/relationships/image" Target="../media/image73.png"/><Relationship Id="rId61" Type="http://schemas.openxmlformats.org/officeDocument/2006/relationships/image" Target="../media/image70.png"/><Relationship Id="rId20" Type="http://schemas.openxmlformats.org/officeDocument/2006/relationships/image" Target="../media/image27.png"/><Relationship Id="rId64" Type="http://schemas.openxmlformats.org/officeDocument/2006/relationships/image" Target="../media/image77.png"/><Relationship Id="rId63" Type="http://schemas.openxmlformats.org/officeDocument/2006/relationships/image" Target="../media/image83.png"/><Relationship Id="rId22" Type="http://schemas.openxmlformats.org/officeDocument/2006/relationships/image" Target="../media/image33.png"/><Relationship Id="rId66" Type="http://schemas.openxmlformats.org/officeDocument/2006/relationships/image" Target="../media/image71.png"/><Relationship Id="rId21" Type="http://schemas.openxmlformats.org/officeDocument/2006/relationships/image" Target="../media/image32.png"/><Relationship Id="rId65" Type="http://schemas.openxmlformats.org/officeDocument/2006/relationships/image" Target="../media/image72.png"/><Relationship Id="rId24" Type="http://schemas.openxmlformats.org/officeDocument/2006/relationships/image" Target="../media/image31.png"/><Relationship Id="rId68" Type="http://schemas.openxmlformats.org/officeDocument/2006/relationships/image" Target="../media/image80.png"/><Relationship Id="rId23" Type="http://schemas.openxmlformats.org/officeDocument/2006/relationships/image" Target="../media/image38.png"/><Relationship Id="rId67" Type="http://schemas.openxmlformats.org/officeDocument/2006/relationships/image" Target="../media/image81.png"/><Relationship Id="rId60" Type="http://schemas.openxmlformats.org/officeDocument/2006/relationships/image" Target="../media/image75.png"/><Relationship Id="rId26" Type="http://schemas.openxmlformats.org/officeDocument/2006/relationships/image" Target="../media/image36.png"/><Relationship Id="rId25" Type="http://schemas.openxmlformats.org/officeDocument/2006/relationships/image" Target="../media/image34.png"/><Relationship Id="rId69" Type="http://schemas.openxmlformats.org/officeDocument/2006/relationships/image" Target="../media/image86.png"/><Relationship Id="rId28" Type="http://schemas.openxmlformats.org/officeDocument/2006/relationships/image" Target="../media/image40.png"/><Relationship Id="rId27" Type="http://schemas.openxmlformats.org/officeDocument/2006/relationships/image" Target="../media/image35.png"/><Relationship Id="rId29" Type="http://schemas.openxmlformats.org/officeDocument/2006/relationships/image" Target="../media/image41.png"/><Relationship Id="rId51" Type="http://schemas.openxmlformats.org/officeDocument/2006/relationships/image" Target="../media/image61.png"/><Relationship Id="rId50" Type="http://schemas.openxmlformats.org/officeDocument/2006/relationships/image" Target="../media/image57.png"/><Relationship Id="rId53" Type="http://schemas.openxmlformats.org/officeDocument/2006/relationships/image" Target="../media/image66.png"/><Relationship Id="rId52" Type="http://schemas.openxmlformats.org/officeDocument/2006/relationships/image" Target="../media/image65.png"/><Relationship Id="rId11" Type="http://schemas.openxmlformats.org/officeDocument/2006/relationships/image" Target="../media/image28.png"/><Relationship Id="rId55" Type="http://schemas.openxmlformats.org/officeDocument/2006/relationships/image" Target="../media/image68.png"/><Relationship Id="rId10" Type="http://schemas.openxmlformats.org/officeDocument/2006/relationships/image" Target="../media/image22.png"/><Relationship Id="rId54" Type="http://schemas.openxmlformats.org/officeDocument/2006/relationships/image" Target="../media/image63.png"/><Relationship Id="rId13" Type="http://schemas.openxmlformats.org/officeDocument/2006/relationships/image" Target="../media/image23.png"/><Relationship Id="rId57" Type="http://schemas.openxmlformats.org/officeDocument/2006/relationships/image" Target="../media/image74.png"/><Relationship Id="rId12" Type="http://schemas.openxmlformats.org/officeDocument/2006/relationships/image" Target="../media/image21.png"/><Relationship Id="rId56" Type="http://schemas.openxmlformats.org/officeDocument/2006/relationships/image" Target="../media/image64.png"/><Relationship Id="rId15" Type="http://schemas.openxmlformats.org/officeDocument/2006/relationships/image" Target="../media/image20.png"/><Relationship Id="rId59" Type="http://schemas.openxmlformats.org/officeDocument/2006/relationships/image" Target="../media/image67.png"/><Relationship Id="rId14" Type="http://schemas.openxmlformats.org/officeDocument/2006/relationships/image" Target="../media/image30.png"/><Relationship Id="rId58" Type="http://schemas.openxmlformats.org/officeDocument/2006/relationships/image" Target="../media/image69.png"/><Relationship Id="rId17" Type="http://schemas.openxmlformats.org/officeDocument/2006/relationships/image" Target="../media/image29.png"/><Relationship Id="rId16" Type="http://schemas.openxmlformats.org/officeDocument/2006/relationships/image" Target="../media/image26.png"/><Relationship Id="rId19" Type="http://schemas.openxmlformats.org/officeDocument/2006/relationships/image" Target="../media/image25.png"/><Relationship Id="rId18"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Open+Sans"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Anton" TargetMode="External"/><Relationship Id="rId10" Type="http://schemas.openxmlformats.org/officeDocument/2006/relationships/hyperlink" Target="https://fonts.google.com/specimen/Open+Sa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6"/>
          <p:cNvSpPr txBox="1"/>
          <p:nvPr>
            <p:ph type="ctrTitle"/>
          </p:nvPr>
        </p:nvSpPr>
        <p:spPr>
          <a:xfrm>
            <a:off x="690650" y="3062300"/>
            <a:ext cx="5060400" cy="1360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THIS IS PRESENTATION TITLE</a:t>
            </a:r>
            <a:endParaRPr/>
          </a:p>
        </p:txBody>
      </p:sp>
      <p:sp>
        <p:nvSpPr>
          <p:cNvPr id="70" name="Google Shape;70;p16"/>
          <p:cNvSpPr txBox="1"/>
          <p:nvPr>
            <p:ph idx="1" type="subTitle"/>
          </p:nvPr>
        </p:nvSpPr>
        <p:spPr>
          <a:xfrm>
            <a:off x="153900" y="0"/>
            <a:ext cx="6585300" cy="739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2314050" y="1579500"/>
            <a:ext cx="4515900" cy="1590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34" name="Google Shape;134;p26"/>
          <p:cNvSpPr txBox="1"/>
          <p:nvPr>
            <p:ph idx="1" type="body"/>
          </p:nvPr>
        </p:nvSpPr>
        <p:spPr>
          <a:xfrm>
            <a:off x="2267525" y="3169375"/>
            <a:ext cx="4445400" cy="498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a:t>
            </a:r>
            <a:br>
              <a:rPr lang="en"/>
            </a:br>
            <a:r>
              <a:rPr lang="en"/>
              <a:t>IT CAN HELPS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40" name="Google Shape;140;p27"/>
          <p:cNvGraphicFramePr/>
          <p:nvPr/>
        </p:nvGraphicFramePr>
        <p:xfrm>
          <a:off x="551713" y="1449875"/>
          <a:ext cx="3000000" cy="3000000"/>
        </p:xfrm>
        <a:graphic>
          <a:graphicData uri="http://schemas.openxmlformats.org/drawingml/2006/table">
            <a:tbl>
              <a:tblPr>
                <a:noFill/>
                <a:tableStyleId>{51D9D32C-D189-4052-BF18-1733A2952C89}</a:tableStyleId>
              </a:tblPr>
              <a:tblGrid>
                <a:gridCol w="1918625"/>
                <a:gridCol w="1541700"/>
                <a:gridCol w="1541700"/>
                <a:gridCol w="1541700"/>
                <a:gridCol w="1541700"/>
              </a:tblGrid>
              <a:tr h="357650">
                <a:tc>
                  <a:txBody>
                    <a:bodyPr/>
                    <a:lstStyle/>
                    <a:p>
                      <a:pPr indent="0" lvl="0" marL="0" rtl="0" algn="ctr">
                        <a:spcBef>
                          <a:spcPts val="0"/>
                        </a:spcBef>
                        <a:spcAft>
                          <a:spcPts val="0"/>
                        </a:spcAft>
                        <a:buNone/>
                      </a:pPr>
                      <a:r>
                        <a:t/>
                      </a:r>
                      <a:endParaRPr b="1" sz="1100">
                        <a:solidFill>
                          <a:srgbClr val="434343"/>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A</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B</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C</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D</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Slides</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12</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24</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48</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64</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Space</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33</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55</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77</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99</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Love</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&lt;3</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Free</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Yes</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Quotes</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rgbClr val="000000"/>
                        </a:buClr>
                        <a:buSzPts val="1100"/>
                        <a:buFont typeface="Arial"/>
                        <a:buNone/>
                      </a:pPr>
                      <a:r>
                        <a:rPr lang="en" sz="900">
                          <a:latin typeface="Helvetica Neue"/>
                          <a:ea typeface="Helvetica Neue"/>
                          <a:cs typeface="Helvetica Neue"/>
                          <a:sym typeface="Helvetica Neue"/>
                        </a:rPr>
                        <a:t>Included</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r h="357650">
                <a:tc>
                  <a:txBody>
                    <a:bodyPr/>
                    <a:lstStyle/>
                    <a:p>
                      <a:pPr indent="0" lvl="0" marL="0" rtl="0" algn="ctr">
                        <a:spcBef>
                          <a:spcPts val="0"/>
                        </a:spcBef>
                        <a:spcAft>
                          <a:spcPts val="0"/>
                        </a:spcAft>
                        <a:buNone/>
                      </a:pPr>
                      <a:r>
                        <a:rPr lang="en" sz="1300">
                          <a:solidFill>
                            <a:schemeClr val="lt1"/>
                          </a:solidFill>
                          <a:latin typeface="Barlow"/>
                          <a:ea typeface="Barlow"/>
                          <a:cs typeface="Barlow"/>
                          <a:sym typeface="Barlow"/>
                        </a:rPr>
                        <a:t>Games</a:t>
                      </a:r>
                      <a:endParaRPr sz="1300">
                        <a:solidFill>
                          <a:schemeClr val="lt1"/>
                        </a:solidFill>
                        <a:latin typeface="Barlow"/>
                        <a:ea typeface="Barlow"/>
                        <a:cs typeface="Barlow"/>
                        <a:sym typeface="Barlow"/>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2B4D7B"/>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Google</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Powerpoint</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Keynote</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 sz="900">
                          <a:latin typeface="Helvetica Neue"/>
                          <a:ea typeface="Helvetica Neue"/>
                          <a:cs typeface="Helvetica Neue"/>
                          <a:sym typeface="Helvetica Neue"/>
                        </a:rPr>
                        <a:t>Impress</a:t>
                      </a:r>
                      <a:endParaRPr sz="900">
                        <a:latin typeface="Helvetica Neue"/>
                        <a:ea typeface="Helvetica Neue"/>
                        <a:cs typeface="Helvetica Neue"/>
                        <a:sym typeface="Helvetica Neue"/>
                      </a:endParaRPr>
                    </a:p>
                  </a:txBody>
                  <a:tcPr marT="91425" marB="91425" marR="91425" marL="914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8"/>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46" name="Google Shape;146;p28"/>
          <p:cNvPicPr preferRelativeResize="0"/>
          <p:nvPr/>
        </p:nvPicPr>
        <p:blipFill>
          <a:blip r:embed="rId3">
            <a:alphaModFix/>
          </a:blip>
          <a:stretch>
            <a:fillRect/>
          </a:stretch>
        </p:blipFill>
        <p:spPr>
          <a:xfrm>
            <a:off x="1104100" y="1163700"/>
            <a:ext cx="6935798" cy="3410349"/>
          </a:xfrm>
          <a:prstGeom prst="rect">
            <a:avLst/>
          </a:prstGeom>
          <a:noFill/>
          <a:ln>
            <a:noFill/>
          </a:ln>
        </p:spPr>
      </p:pic>
      <p:pic>
        <p:nvPicPr>
          <p:cNvPr id="147" name="Google Shape;147;p28"/>
          <p:cNvPicPr preferRelativeResize="0"/>
          <p:nvPr/>
        </p:nvPicPr>
        <p:blipFill>
          <a:blip r:embed="rId4">
            <a:alphaModFix/>
          </a:blip>
          <a:stretch>
            <a:fillRect/>
          </a:stretch>
        </p:blipFill>
        <p:spPr>
          <a:xfrm>
            <a:off x="1914100" y="2334825"/>
            <a:ext cx="336000" cy="336000"/>
          </a:xfrm>
          <a:prstGeom prst="rect">
            <a:avLst/>
          </a:prstGeom>
          <a:noFill/>
          <a:ln>
            <a:noFill/>
          </a:ln>
        </p:spPr>
      </p:pic>
      <p:pic>
        <p:nvPicPr>
          <p:cNvPr id="148" name="Google Shape;148;p28"/>
          <p:cNvPicPr preferRelativeResize="0"/>
          <p:nvPr/>
        </p:nvPicPr>
        <p:blipFill>
          <a:blip r:embed="rId4">
            <a:alphaModFix/>
          </a:blip>
          <a:stretch>
            <a:fillRect/>
          </a:stretch>
        </p:blipFill>
        <p:spPr>
          <a:xfrm>
            <a:off x="4315150" y="2530300"/>
            <a:ext cx="336000" cy="336000"/>
          </a:xfrm>
          <a:prstGeom prst="rect">
            <a:avLst/>
          </a:prstGeom>
          <a:noFill/>
          <a:ln>
            <a:noFill/>
          </a:ln>
        </p:spPr>
      </p:pic>
      <p:pic>
        <p:nvPicPr>
          <p:cNvPr id="149" name="Google Shape;149;p28"/>
          <p:cNvPicPr preferRelativeResize="0"/>
          <p:nvPr/>
        </p:nvPicPr>
        <p:blipFill>
          <a:blip r:embed="rId4">
            <a:alphaModFix/>
          </a:blip>
          <a:stretch>
            <a:fillRect/>
          </a:stretch>
        </p:blipFill>
        <p:spPr>
          <a:xfrm>
            <a:off x="4404000" y="2096850"/>
            <a:ext cx="336000" cy="336000"/>
          </a:xfrm>
          <a:prstGeom prst="rect">
            <a:avLst/>
          </a:prstGeom>
          <a:noFill/>
          <a:ln>
            <a:noFill/>
          </a:ln>
        </p:spPr>
      </p:pic>
      <p:pic>
        <p:nvPicPr>
          <p:cNvPr id="150" name="Google Shape;150;p28"/>
          <p:cNvPicPr preferRelativeResize="0"/>
          <p:nvPr/>
        </p:nvPicPr>
        <p:blipFill>
          <a:blip r:embed="rId4">
            <a:alphaModFix/>
          </a:blip>
          <a:stretch>
            <a:fillRect/>
          </a:stretch>
        </p:blipFill>
        <p:spPr>
          <a:xfrm>
            <a:off x="4651150" y="3722500"/>
            <a:ext cx="336000" cy="336000"/>
          </a:xfrm>
          <a:prstGeom prst="rect">
            <a:avLst/>
          </a:prstGeom>
          <a:noFill/>
          <a:ln>
            <a:noFill/>
          </a:ln>
        </p:spPr>
      </p:pic>
      <p:pic>
        <p:nvPicPr>
          <p:cNvPr id="151" name="Google Shape;151;p28"/>
          <p:cNvPicPr preferRelativeResize="0"/>
          <p:nvPr/>
        </p:nvPicPr>
        <p:blipFill>
          <a:blip r:embed="rId4">
            <a:alphaModFix/>
          </a:blip>
          <a:stretch>
            <a:fillRect/>
          </a:stretch>
        </p:blipFill>
        <p:spPr>
          <a:xfrm>
            <a:off x="2928650" y="3722500"/>
            <a:ext cx="336000" cy="336000"/>
          </a:xfrm>
          <a:prstGeom prst="rect">
            <a:avLst/>
          </a:prstGeom>
          <a:noFill/>
          <a:ln>
            <a:noFill/>
          </a:ln>
        </p:spPr>
      </p:pic>
      <p:pic>
        <p:nvPicPr>
          <p:cNvPr id="152" name="Google Shape;152;p28"/>
          <p:cNvPicPr preferRelativeResize="0"/>
          <p:nvPr/>
        </p:nvPicPr>
        <p:blipFill>
          <a:blip r:embed="rId4">
            <a:alphaModFix/>
          </a:blip>
          <a:stretch>
            <a:fillRect/>
          </a:stretch>
        </p:blipFill>
        <p:spPr>
          <a:xfrm>
            <a:off x="6665100" y="2194300"/>
            <a:ext cx="336000" cy="336000"/>
          </a:xfrm>
          <a:prstGeom prst="rect">
            <a:avLst/>
          </a:prstGeom>
          <a:noFill/>
          <a:ln>
            <a:noFill/>
          </a:ln>
        </p:spPr>
      </p:pic>
      <p:pic>
        <p:nvPicPr>
          <p:cNvPr id="153" name="Google Shape;153;p28"/>
          <p:cNvPicPr preferRelativeResize="0"/>
          <p:nvPr/>
        </p:nvPicPr>
        <p:blipFill>
          <a:blip r:embed="rId4">
            <a:alphaModFix/>
          </a:blip>
          <a:stretch>
            <a:fillRect/>
          </a:stretch>
        </p:blipFill>
        <p:spPr>
          <a:xfrm>
            <a:off x="7001100" y="3722500"/>
            <a:ext cx="336000" cy="336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9"/>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59" name="Google Shape;159;p29"/>
          <p:cNvPicPr preferRelativeResize="0"/>
          <p:nvPr/>
        </p:nvPicPr>
        <p:blipFill>
          <a:blip r:embed="rId3">
            <a:alphaModFix/>
          </a:blip>
          <a:stretch>
            <a:fillRect/>
          </a:stretch>
        </p:blipFill>
        <p:spPr>
          <a:xfrm>
            <a:off x="3041100" y="1593725"/>
            <a:ext cx="303000" cy="303000"/>
          </a:xfrm>
          <a:prstGeom prst="rect">
            <a:avLst/>
          </a:prstGeom>
          <a:noFill/>
          <a:ln>
            <a:noFill/>
          </a:ln>
        </p:spPr>
      </p:pic>
      <p:pic>
        <p:nvPicPr>
          <p:cNvPr id="160" name="Google Shape;160;p29"/>
          <p:cNvPicPr preferRelativeResize="0"/>
          <p:nvPr/>
        </p:nvPicPr>
        <p:blipFill>
          <a:blip r:embed="rId4">
            <a:alphaModFix/>
          </a:blip>
          <a:stretch>
            <a:fillRect/>
          </a:stretch>
        </p:blipFill>
        <p:spPr>
          <a:xfrm>
            <a:off x="3344100" y="1593725"/>
            <a:ext cx="303000" cy="303000"/>
          </a:xfrm>
          <a:prstGeom prst="rect">
            <a:avLst/>
          </a:prstGeom>
          <a:noFill/>
          <a:ln>
            <a:noFill/>
          </a:ln>
        </p:spPr>
      </p:pic>
      <p:pic>
        <p:nvPicPr>
          <p:cNvPr id="161" name="Google Shape;161;p29"/>
          <p:cNvPicPr preferRelativeResize="0"/>
          <p:nvPr/>
        </p:nvPicPr>
        <p:blipFill>
          <a:blip r:embed="rId5">
            <a:alphaModFix/>
          </a:blip>
          <a:stretch>
            <a:fillRect/>
          </a:stretch>
        </p:blipFill>
        <p:spPr>
          <a:xfrm>
            <a:off x="3647100" y="1585800"/>
            <a:ext cx="303000" cy="303000"/>
          </a:xfrm>
          <a:prstGeom prst="rect">
            <a:avLst/>
          </a:prstGeom>
          <a:noFill/>
          <a:ln>
            <a:noFill/>
          </a:ln>
        </p:spPr>
      </p:pic>
      <p:pic>
        <p:nvPicPr>
          <p:cNvPr id="162" name="Google Shape;162;p29"/>
          <p:cNvPicPr preferRelativeResize="0"/>
          <p:nvPr/>
        </p:nvPicPr>
        <p:blipFill>
          <a:blip r:embed="rId6">
            <a:alphaModFix/>
          </a:blip>
          <a:stretch>
            <a:fillRect/>
          </a:stretch>
        </p:blipFill>
        <p:spPr>
          <a:xfrm>
            <a:off x="3950100" y="1593725"/>
            <a:ext cx="295075" cy="295075"/>
          </a:xfrm>
          <a:prstGeom prst="rect">
            <a:avLst/>
          </a:prstGeom>
          <a:noFill/>
          <a:ln>
            <a:noFill/>
          </a:ln>
        </p:spPr>
      </p:pic>
      <p:pic>
        <p:nvPicPr>
          <p:cNvPr id="163" name="Google Shape;163;p29"/>
          <p:cNvPicPr preferRelativeResize="0"/>
          <p:nvPr/>
        </p:nvPicPr>
        <p:blipFill>
          <a:blip r:embed="rId7">
            <a:alphaModFix/>
          </a:blip>
          <a:stretch>
            <a:fillRect/>
          </a:stretch>
        </p:blipFill>
        <p:spPr>
          <a:xfrm>
            <a:off x="4245175" y="1593725"/>
            <a:ext cx="303000" cy="303000"/>
          </a:xfrm>
          <a:prstGeom prst="rect">
            <a:avLst/>
          </a:prstGeom>
          <a:noFill/>
          <a:ln>
            <a:noFill/>
          </a:ln>
        </p:spPr>
      </p:pic>
      <p:pic>
        <p:nvPicPr>
          <p:cNvPr id="164" name="Google Shape;164;p29"/>
          <p:cNvPicPr preferRelativeResize="0"/>
          <p:nvPr/>
        </p:nvPicPr>
        <p:blipFill>
          <a:blip r:embed="rId8">
            <a:alphaModFix/>
          </a:blip>
          <a:stretch>
            <a:fillRect/>
          </a:stretch>
        </p:blipFill>
        <p:spPr>
          <a:xfrm>
            <a:off x="4556100" y="1585800"/>
            <a:ext cx="303000" cy="303000"/>
          </a:xfrm>
          <a:prstGeom prst="rect">
            <a:avLst/>
          </a:prstGeom>
          <a:noFill/>
          <a:ln>
            <a:noFill/>
          </a:ln>
        </p:spPr>
      </p:pic>
      <p:pic>
        <p:nvPicPr>
          <p:cNvPr id="165" name="Google Shape;165;p29"/>
          <p:cNvPicPr preferRelativeResize="0"/>
          <p:nvPr/>
        </p:nvPicPr>
        <p:blipFill>
          <a:blip r:embed="rId9">
            <a:alphaModFix/>
          </a:blip>
          <a:stretch>
            <a:fillRect/>
          </a:stretch>
        </p:blipFill>
        <p:spPr>
          <a:xfrm>
            <a:off x="4867025" y="1593725"/>
            <a:ext cx="295075" cy="295075"/>
          </a:xfrm>
          <a:prstGeom prst="rect">
            <a:avLst/>
          </a:prstGeom>
          <a:noFill/>
          <a:ln>
            <a:noFill/>
          </a:ln>
        </p:spPr>
      </p:pic>
      <p:pic>
        <p:nvPicPr>
          <p:cNvPr id="166" name="Google Shape;166;p29"/>
          <p:cNvPicPr preferRelativeResize="0"/>
          <p:nvPr/>
        </p:nvPicPr>
        <p:blipFill>
          <a:blip r:embed="rId10">
            <a:alphaModFix/>
          </a:blip>
          <a:stretch>
            <a:fillRect/>
          </a:stretch>
        </p:blipFill>
        <p:spPr>
          <a:xfrm>
            <a:off x="5170025" y="1593725"/>
            <a:ext cx="295075" cy="295075"/>
          </a:xfrm>
          <a:prstGeom prst="rect">
            <a:avLst/>
          </a:prstGeom>
          <a:noFill/>
          <a:ln>
            <a:noFill/>
          </a:ln>
        </p:spPr>
      </p:pic>
      <p:pic>
        <p:nvPicPr>
          <p:cNvPr id="167" name="Google Shape;167;p29"/>
          <p:cNvPicPr preferRelativeResize="0"/>
          <p:nvPr/>
        </p:nvPicPr>
        <p:blipFill>
          <a:blip r:embed="rId11">
            <a:alphaModFix/>
          </a:blip>
          <a:stretch>
            <a:fillRect/>
          </a:stretch>
        </p:blipFill>
        <p:spPr>
          <a:xfrm>
            <a:off x="5465100" y="1593725"/>
            <a:ext cx="295075" cy="295075"/>
          </a:xfrm>
          <a:prstGeom prst="rect">
            <a:avLst/>
          </a:prstGeom>
          <a:noFill/>
          <a:ln>
            <a:noFill/>
          </a:ln>
        </p:spPr>
      </p:pic>
      <p:pic>
        <p:nvPicPr>
          <p:cNvPr id="168" name="Google Shape;168;p29"/>
          <p:cNvPicPr preferRelativeResize="0"/>
          <p:nvPr/>
        </p:nvPicPr>
        <p:blipFill>
          <a:blip r:embed="rId12">
            <a:alphaModFix/>
          </a:blip>
          <a:stretch>
            <a:fillRect/>
          </a:stretch>
        </p:blipFill>
        <p:spPr>
          <a:xfrm>
            <a:off x="5768100" y="1585800"/>
            <a:ext cx="295075" cy="295075"/>
          </a:xfrm>
          <a:prstGeom prst="rect">
            <a:avLst/>
          </a:prstGeom>
          <a:noFill/>
          <a:ln>
            <a:noFill/>
          </a:ln>
        </p:spPr>
      </p:pic>
      <p:pic>
        <p:nvPicPr>
          <p:cNvPr id="169" name="Google Shape;169;p29"/>
          <p:cNvPicPr preferRelativeResize="0"/>
          <p:nvPr/>
        </p:nvPicPr>
        <p:blipFill>
          <a:blip r:embed="rId13">
            <a:alphaModFix/>
          </a:blip>
          <a:stretch>
            <a:fillRect/>
          </a:stretch>
        </p:blipFill>
        <p:spPr>
          <a:xfrm>
            <a:off x="4890875" y="2825475"/>
            <a:ext cx="303000" cy="303000"/>
          </a:xfrm>
          <a:prstGeom prst="rect">
            <a:avLst/>
          </a:prstGeom>
          <a:noFill/>
          <a:ln>
            <a:noFill/>
          </a:ln>
        </p:spPr>
      </p:pic>
      <p:pic>
        <p:nvPicPr>
          <p:cNvPr id="170" name="Google Shape;170;p29"/>
          <p:cNvPicPr preferRelativeResize="0"/>
          <p:nvPr/>
        </p:nvPicPr>
        <p:blipFill>
          <a:blip r:embed="rId14">
            <a:alphaModFix/>
          </a:blip>
          <a:stretch>
            <a:fillRect/>
          </a:stretch>
        </p:blipFill>
        <p:spPr>
          <a:xfrm>
            <a:off x="5185950" y="2817550"/>
            <a:ext cx="295075" cy="295075"/>
          </a:xfrm>
          <a:prstGeom prst="rect">
            <a:avLst/>
          </a:prstGeom>
          <a:noFill/>
          <a:ln>
            <a:noFill/>
          </a:ln>
        </p:spPr>
      </p:pic>
      <p:pic>
        <p:nvPicPr>
          <p:cNvPr id="171" name="Google Shape;171;p29"/>
          <p:cNvPicPr preferRelativeResize="0"/>
          <p:nvPr/>
        </p:nvPicPr>
        <p:blipFill>
          <a:blip r:embed="rId15">
            <a:alphaModFix/>
          </a:blip>
          <a:stretch>
            <a:fillRect/>
          </a:stretch>
        </p:blipFill>
        <p:spPr>
          <a:xfrm>
            <a:off x="5492912" y="2825475"/>
            <a:ext cx="295075" cy="295075"/>
          </a:xfrm>
          <a:prstGeom prst="rect">
            <a:avLst/>
          </a:prstGeom>
          <a:noFill/>
          <a:ln>
            <a:noFill/>
          </a:ln>
        </p:spPr>
      </p:pic>
      <p:pic>
        <p:nvPicPr>
          <p:cNvPr id="172" name="Google Shape;172;p29"/>
          <p:cNvPicPr preferRelativeResize="0"/>
          <p:nvPr/>
        </p:nvPicPr>
        <p:blipFill>
          <a:blip r:embed="rId16">
            <a:alphaModFix/>
          </a:blip>
          <a:stretch>
            <a:fillRect/>
          </a:stretch>
        </p:blipFill>
        <p:spPr>
          <a:xfrm>
            <a:off x="5799875" y="2825475"/>
            <a:ext cx="303000" cy="303000"/>
          </a:xfrm>
          <a:prstGeom prst="rect">
            <a:avLst/>
          </a:prstGeom>
          <a:noFill/>
          <a:ln>
            <a:noFill/>
          </a:ln>
        </p:spPr>
      </p:pic>
      <p:pic>
        <p:nvPicPr>
          <p:cNvPr id="173" name="Google Shape;173;p29"/>
          <p:cNvPicPr preferRelativeResize="0"/>
          <p:nvPr/>
        </p:nvPicPr>
        <p:blipFill>
          <a:blip r:embed="rId17">
            <a:alphaModFix/>
          </a:blip>
          <a:stretch>
            <a:fillRect/>
          </a:stretch>
        </p:blipFill>
        <p:spPr>
          <a:xfrm>
            <a:off x="3041100" y="2809800"/>
            <a:ext cx="303000" cy="303000"/>
          </a:xfrm>
          <a:prstGeom prst="rect">
            <a:avLst/>
          </a:prstGeom>
          <a:noFill/>
          <a:ln>
            <a:noFill/>
          </a:ln>
        </p:spPr>
      </p:pic>
      <p:pic>
        <p:nvPicPr>
          <p:cNvPr id="174" name="Google Shape;174;p29"/>
          <p:cNvPicPr preferRelativeResize="0"/>
          <p:nvPr/>
        </p:nvPicPr>
        <p:blipFill>
          <a:blip r:embed="rId18">
            <a:alphaModFix/>
          </a:blip>
          <a:stretch>
            <a:fillRect/>
          </a:stretch>
        </p:blipFill>
        <p:spPr>
          <a:xfrm>
            <a:off x="3352025" y="2809800"/>
            <a:ext cx="303000" cy="303000"/>
          </a:xfrm>
          <a:prstGeom prst="rect">
            <a:avLst/>
          </a:prstGeom>
          <a:noFill/>
          <a:ln>
            <a:noFill/>
          </a:ln>
        </p:spPr>
      </p:pic>
      <p:pic>
        <p:nvPicPr>
          <p:cNvPr id="175" name="Google Shape;175;p29"/>
          <p:cNvPicPr preferRelativeResize="0"/>
          <p:nvPr/>
        </p:nvPicPr>
        <p:blipFill>
          <a:blip r:embed="rId19">
            <a:alphaModFix/>
          </a:blip>
          <a:stretch>
            <a:fillRect/>
          </a:stretch>
        </p:blipFill>
        <p:spPr>
          <a:xfrm>
            <a:off x="3662950" y="2817725"/>
            <a:ext cx="295100" cy="295100"/>
          </a:xfrm>
          <a:prstGeom prst="rect">
            <a:avLst/>
          </a:prstGeom>
          <a:noFill/>
          <a:ln>
            <a:noFill/>
          </a:ln>
        </p:spPr>
      </p:pic>
      <p:pic>
        <p:nvPicPr>
          <p:cNvPr id="176" name="Google Shape;176;p29"/>
          <p:cNvPicPr preferRelativeResize="0"/>
          <p:nvPr/>
        </p:nvPicPr>
        <p:blipFill>
          <a:blip r:embed="rId20">
            <a:alphaModFix/>
          </a:blip>
          <a:stretch>
            <a:fillRect/>
          </a:stretch>
        </p:blipFill>
        <p:spPr>
          <a:xfrm>
            <a:off x="3965975" y="2817725"/>
            <a:ext cx="303000" cy="303000"/>
          </a:xfrm>
          <a:prstGeom prst="rect">
            <a:avLst/>
          </a:prstGeom>
          <a:noFill/>
          <a:ln>
            <a:noFill/>
          </a:ln>
        </p:spPr>
      </p:pic>
      <p:pic>
        <p:nvPicPr>
          <p:cNvPr id="177" name="Google Shape;177;p29"/>
          <p:cNvPicPr preferRelativeResize="0"/>
          <p:nvPr/>
        </p:nvPicPr>
        <p:blipFill>
          <a:blip r:embed="rId21">
            <a:alphaModFix/>
          </a:blip>
          <a:stretch>
            <a:fillRect/>
          </a:stretch>
        </p:blipFill>
        <p:spPr>
          <a:xfrm>
            <a:off x="4276900" y="2813763"/>
            <a:ext cx="303000" cy="303000"/>
          </a:xfrm>
          <a:prstGeom prst="rect">
            <a:avLst/>
          </a:prstGeom>
          <a:noFill/>
          <a:ln>
            <a:noFill/>
          </a:ln>
        </p:spPr>
      </p:pic>
      <p:pic>
        <p:nvPicPr>
          <p:cNvPr id="178" name="Google Shape;178;p29"/>
          <p:cNvPicPr preferRelativeResize="0"/>
          <p:nvPr/>
        </p:nvPicPr>
        <p:blipFill>
          <a:blip r:embed="rId22">
            <a:alphaModFix/>
          </a:blip>
          <a:stretch>
            <a:fillRect/>
          </a:stretch>
        </p:blipFill>
        <p:spPr>
          <a:xfrm>
            <a:off x="4579925" y="2809800"/>
            <a:ext cx="303000" cy="303000"/>
          </a:xfrm>
          <a:prstGeom prst="rect">
            <a:avLst/>
          </a:prstGeom>
          <a:noFill/>
          <a:ln>
            <a:noFill/>
          </a:ln>
        </p:spPr>
      </p:pic>
      <p:pic>
        <p:nvPicPr>
          <p:cNvPr id="179" name="Google Shape;179;p29"/>
          <p:cNvPicPr preferRelativeResize="0"/>
          <p:nvPr/>
        </p:nvPicPr>
        <p:blipFill>
          <a:blip r:embed="rId23">
            <a:alphaModFix/>
          </a:blip>
          <a:stretch>
            <a:fillRect/>
          </a:stretch>
        </p:blipFill>
        <p:spPr>
          <a:xfrm>
            <a:off x="3041100" y="1896725"/>
            <a:ext cx="303000" cy="303000"/>
          </a:xfrm>
          <a:prstGeom prst="rect">
            <a:avLst/>
          </a:prstGeom>
          <a:noFill/>
          <a:ln>
            <a:noFill/>
          </a:ln>
        </p:spPr>
      </p:pic>
      <p:pic>
        <p:nvPicPr>
          <p:cNvPr id="180" name="Google Shape;180;p29"/>
          <p:cNvPicPr preferRelativeResize="0"/>
          <p:nvPr/>
        </p:nvPicPr>
        <p:blipFill>
          <a:blip r:embed="rId24">
            <a:alphaModFix/>
          </a:blip>
          <a:stretch>
            <a:fillRect/>
          </a:stretch>
        </p:blipFill>
        <p:spPr>
          <a:xfrm>
            <a:off x="3344100" y="1896725"/>
            <a:ext cx="303000" cy="303000"/>
          </a:xfrm>
          <a:prstGeom prst="rect">
            <a:avLst/>
          </a:prstGeom>
          <a:noFill/>
          <a:ln>
            <a:noFill/>
          </a:ln>
        </p:spPr>
      </p:pic>
      <p:pic>
        <p:nvPicPr>
          <p:cNvPr id="181" name="Google Shape;181;p29"/>
          <p:cNvPicPr preferRelativeResize="0"/>
          <p:nvPr/>
        </p:nvPicPr>
        <p:blipFill>
          <a:blip r:embed="rId25">
            <a:alphaModFix/>
          </a:blip>
          <a:stretch>
            <a:fillRect/>
          </a:stretch>
        </p:blipFill>
        <p:spPr>
          <a:xfrm>
            <a:off x="3647100" y="1888825"/>
            <a:ext cx="303000" cy="303000"/>
          </a:xfrm>
          <a:prstGeom prst="rect">
            <a:avLst/>
          </a:prstGeom>
          <a:noFill/>
          <a:ln>
            <a:noFill/>
          </a:ln>
        </p:spPr>
      </p:pic>
      <p:pic>
        <p:nvPicPr>
          <p:cNvPr id="182" name="Google Shape;182;p29"/>
          <p:cNvPicPr preferRelativeResize="0"/>
          <p:nvPr/>
        </p:nvPicPr>
        <p:blipFill>
          <a:blip r:embed="rId26">
            <a:alphaModFix/>
          </a:blip>
          <a:stretch>
            <a:fillRect/>
          </a:stretch>
        </p:blipFill>
        <p:spPr>
          <a:xfrm>
            <a:off x="3950100" y="1888825"/>
            <a:ext cx="303000" cy="303000"/>
          </a:xfrm>
          <a:prstGeom prst="rect">
            <a:avLst/>
          </a:prstGeom>
          <a:noFill/>
          <a:ln>
            <a:noFill/>
          </a:ln>
        </p:spPr>
      </p:pic>
      <p:pic>
        <p:nvPicPr>
          <p:cNvPr id="183" name="Google Shape;183;p29"/>
          <p:cNvPicPr preferRelativeResize="0"/>
          <p:nvPr/>
        </p:nvPicPr>
        <p:blipFill>
          <a:blip r:embed="rId27">
            <a:alphaModFix/>
          </a:blip>
          <a:stretch>
            <a:fillRect/>
          </a:stretch>
        </p:blipFill>
        <p:spPr>
          <a:xfrm>
            <a:off x="4253100" y="1896725"/>
            <a:ext cx="295075" cy="295075"/>
          </a:xfrm>
          <a:prstGeom prst="rect">
            <a:avLst/>
          </a:prstGeom>
          <a:noFill/>
          <a:ln>
            <a:noFill/>
          </a:ln>
        </p:spPr>
      </p:pic>
      <p:pic>
        <p:nvPicPr>
          <p:cNvPr id="184" name="Google Shape;184;p29"/>
          <p:cNvPicPr preferRelativeResize="0"/>
          <p:nvPr/>
        </p:nvPicPr>
        <p:blipFill>
          <a:blip r:embed="rId28">
            <a:alphaModFix/>
          </a:blip>
          <a:stretch>
            <a:fillRect/>
          </a:stretch>
        </p:blipFill>
        <p:spPr>
          <a:xfrm>
            <a:off x="4556100" y="1896725"/>
            <a:ext cx="295075" cy="295075"/>
          </a:xfrm>
          <a:prstGeom prst="rect">
            <a:avLst/>
          </a:prstGeom>
          <a:noFill/>
          <a:ln>
            <a:noFill/>
          </a:ln>
        </p:spPr>
      </p:pic>
      <p:pic>
        <p:nvPicPr>
          <p:cNvPr id="185" name="Google Shape;185;p29"/>
          <p:cNvPicPr preferRelativeResize="0"/>
          <p:nvPr/>
        </p:nvPicPr>
        <p:blipFill>
          <a:blip r:embed="rId29">
            <a:alphaModFix/>
          </a:blip>
          <a:stretch>
            <a:fillRect/>
          </a:stretch>
        </p:blipFill>
        <p:spPr>
          <a:xfrm>
            <a:off x="4859100" y="1883050"/>
            <a:ext cx="303000" cy="303000"/>
          </a:xfrm>
          <a:prstGeom prst="rect">
            <a:avLst/>
          </a:prstGeom>
          <a:noFill/>
          <a:ln>
            <a:noFill/>
          </a:ln>
        </p:spPr>
      </p:pic>
      <p:pic>
        <p:nvPicPr>
          <p:cNvPr id="186" name="Google Shape;186;p29"/>
          <p:cNvPicPr preferRelativeResize="0"/>
          <p:nvPr/>
        </p:nvPicPr>
        <p:blipFill>
          <a:blip r:embed="rId30">
            <a:alphaModFix/>
          </a:blip>
          <a:stretch>
            <a:fillRect/>
          </a:stretch>
        </p:blipFill>
        <p:spPr>
          <a:xfrm>
            <a:off x="5170025" y="1892775"/>
            <a:ext cx="303000" cy="303000"/>
          </a:xfrm>
          <a:prstGeom prst="rect">
            <a:avLst/>
          </a:prstGeom>
          <a:noFill/>
          <a:ln>
            <a:noFill/>
          </a:ln>
        </p:spPr>
      </p:pic>
      <p:pic>
        <p:nvPicPr>
          <p:cNvPr id="187" name="Google Shape;187;p29"/>
          <p:cNvPicPr preferRelativeResize="0"/>
          <p:nvPr/>
        </p:nvPicPr>
        <p:blipFill>
          <a:blip r:embed="rId31">
            <a:alphaModFix/>
          </a:blip>
          <a:stretch>
            <a:fillRect/>
          </a:stretch>
        </p:blipFill>
        <p:spPr>
          <a:xfrm>
            <a:off x="5457175" y="1896725"/>
            <a:ext cx="303000" cy="303000"/>
          </a:xfrm>
          <a:prstGeom prst="rect">
            <a:avLst/>
          </a:prstGeom>
          <a:noFill/>
          <a:ln>
            <a:noFill/>
          </a:ln>
        </p:spPr>
      </p:pic>
      <p:pic>
        <p:nvPicPr>
          <p:cNvPr id="188" name="Google Shape;188;p29"/>
          <p:cNvPicPr preferRelativeResize="0"/>
          <p:nvPr/>
        </p:nvPicPr>
        <p:blipFill>
          <a:blip r:embed="rId32">
            <a:alphaModFix/>
          </a:blip>
          <a:stretch>
            <a:fillRect/>
          </a:stretch>
        </p:blipFill>
        <p:spPr>
          <a:xfrm>
            <a:off x="5768100" y="1896725"/>
            <a:ext cx="303000" cy="303000"/>
          </a:xfrm>
          <a:prstGeom prst="rect">
            <a:avLst/>
          </a:prstGeom>
          <a:noFill/>
          <a:ln>
            <a:noFill/>
          </a:ln>
        </p:spPr>
      </p:pic>
      <p:pic>
        <p:nvPicPr>
          <p:cNvPr id="189" name="Google Shape;189;p29"/>
          <p:cNvPicPr preferRelativeResize="0"/>
          <p:nvPr/>
        </p:nvPicPr>
        <p:blipFill>
          <a:blip r:embed="rId33">
            <a:alphaModFix/>
          </a:blip>
          <a:stretch>
            <a:fillRect/>
          </a:stretch>
        </p:blipFill>
        <p:spPr>
          <a:xfrm>
            <a:off x="4882950" y="3112625"/>
            <a:ext cx="303000" cy="303000"/>
          </a:xfrm>
          <a:prstGeom prst="rect">
            <a:avLst/>
          </a:prstGeom>
          <a:noFill/>
          <a:ln>
            <a:noFill/>
          </a:ln>
        </p:spPr>
      </p:pic>
      <p:pic>
        <p:nvPicPr>
          <p:cNvPr id="190" name="Google Shape;190;p29"/>
          <p:cNvPicPr preferRelativeResize="0"/>
          <p:nvPr/>
        </p:nvPicPr>
        <p:blipFill>
          <a:blip r:embed="rId34">
            <a:alphaModFix/>
          </a:blip>
          <a:stretch>
            <a:fillRect/>
          </a:stretch>
        </p:blipFill>
        <p:spPr>
          <a:xfrm>
            <a:off x="5185950" y="3128475"/>
            <a:ext cx="303000" cy="303000"/>
          </a:xfrm>
          <a:prstGeom prst="rect">
            <a:avLst/>
          </a:prstGeom>
          <a:noFill/>
          <a:ln>
            <a:noFill/>
          </a:ln>
        </p:spPr>
      </p:pic>
      <p:pic>
        <p:nvPicPr>
          <p:cNvPr id="191" name="Google Shape;191;p29"/>
          <p:cNvPicPr preferRelativeResize="0"/>
          <p:nvPr/>
        </p:nvPicPr>
        <p:blipFill>
          <a:blip r:embed="rId35">
            <a:alphaModFix/>
          </a:blip>
          <a:stretch>
            <a:fillRect/>
          </a:stretch>
        </p:blipFill>
        <p:spPr>
          <a:xfrm>
            <a:off x="5504800" y="3120550"/>
            <a:ext cx="303000" cy="303000"/>
          </a:xfrm>
          <a:prstGeom prst="rect">
            <a:avLst/>
          </a:prstGeom>
          <a:noFill/>
          <a:ln>
            <a:noFill/>
          </a:ln>
        </p:spPr>
      </p:pic>
      <p:pic>
        <p:nvPicPr>
          <p:cNvPr id="192" name="Google Shape;192;p29"/>
          <p:cNvPicPr preferRelativeResize="0"/>
          <p:nvPr/>
        </p:nvPicPr>
        <p:blipFill>
          <a:blip r:embed="rId36">
            <a:alphaModFix/>
          </a:blip>
          <a:stretch>
            <a:fillRect/>
          </a:stretch>
        </p:blipFill>
        <p:spPr>
          <a:xfrm>
            <a:off x="5807800" y="3128475"/>
            <a:ext cx="295075" cy="295075"/>
          </a:xfrm>
          <a:prstGeom prst="rect">
            <a:avLst/>
          </a:prstGeom>
          <a:noFill/>
          <a:ln>
            <a:noFill/>
          </a:ln>
        </p:spPr>
      </p:pic>
      <p:pic>
        <p:nvPicPr>
          <p:cNvPr id="193" name="Google Shape;193;p29"/>
          <p:cNvPicPr preferRelativeResize="0"/>
          <p:nvPr/>
        </p:nvPicPr>
        <p:blipFill>
          <a:blip r:embed="rId37">
            <a:alphaModFix/>
          </a:blip>
          <a:stretch>
            <a:fillRect/>
          </a:stretch>
        </p:blipFill>
        <p:spPr>
          <a:xfrm>
            <a:off x="3041100" y="3107050"/>
            <a:ext cx="318850" cy="318850"/>
          </a:xfrm>
          <a:prstGeom prst="rect">
            <a:avLst/>
          </a:prstGeom>
          <a:noFill/>
          <a:ln>
            <a:noFill/>
          </a:ln>
        </p:spPr>
      </p:pic>
      <p:pic>
        <p:nvPicPr>
          <p:cNvPr id="194" name="Google Shape;194;p29"/>
          <p:cNvPicPr preferRelativeResize="0"/>
          <p:nvPr/>
        </p:nvPicPr>
        <p:blipFill>
          <a:blip r:embed="rId38">
            <a:alphaModFix/>
          </a:blip>
          <a:stretch>
            <a:fillRect/>
          </a:stretch>
        </p:blipFill>
        <p:spPr>
          <a:xfrm>
            <a:off x="3368694" y="3107050"/>
            <a:ext cx="303000" cy="303000"/>
          </a:xfrm>
          <a:prstGeom prst="rect">
            <a:avLst/>
          </a:prstGeom>
          <a:noFill/>
          <a:ln>
            <a:noFill/>
          </a:ln>
        </p:spPr>
      </p:pic>
      <p:pic>
        <p:nvPicPr>
          <p:cNvPr id="195" name="Google Shape;195;p29"/>
          <p:cNvPicPr preferRelativeResize="0"/>
          <p:nvPr/>
        </p:nvPicPr>
        <p:blipFill>
          <a:blip r:embed="rId39">
            <a:alphaModFix/>
          </a:blip>
          <a:stretch>
            <a:fillRect/>
          </a:stretch>
        </p:blipFill>
        <p:spPr>
          <a:xfrm>
            <a:off x="3670881" y="3116763"/>
            <a:ext cx="295075" cy="295075"/>
          </a:xfrm>
          <a:prstGeom prst="rect">
            <a:avLst/>
          </a:prstGeom>
          <a:noFill/>
          <a:ln>
            <a:noFill/>
          </a:ln>
        </p:spPr>
      </p:pic>
      <p:pic>
        <p:nvPicPr>
          <p:cNvPr id="196" name="Google Shape;196;p29"/>
          <p:cNvPicPr preferRelativeResize="0"/>
          <p:nvPr/>
        </p:nvPicPr>
        <p:blipFill>
          <a:blip r:embed="rId40">
            <a:alphaModFix/>
          </a:blip>
          <a:stretch>
            <a:fillRect/>
          </a:stretch>
        </p:blipFill>
        <p:spPr>
          <a:xfrm>
            <a:off x="3983450" y="3120725"/>
            <a:ext cx="295075" cy="295075"/>
          </a:xfrm>
          <a:prstGeom prst="rect">
            <a:avLst/>
          </a:prstGeom>
          <a:noFill/>
          <a:ln>
            <a:noFill/>
          </a:ln>
        </p:spPr>
      </p:pic>
      <p:pic>
        <p:nvPicPr>
          <p:cNvPr id="197" name="Google Shape;197;p29"/>
          <p:cNvPicPr preferRelativeResize="0"/>
          <p:nvPr/>
        </p:nvPicPr>
        <p:blipFill>
          <a:blip r:embed="rId41">
            <a:alphaModFix/>
          </a:blip>
          <a:stretch>
            <a:fillRect/>
          </a:stretch>
        </p:blipFill>
        <p:spPr>
          <a:xfrm>
            <a:off x="4276875" y="3119725"/>
            <a:ext cx="288150" cy="288150"/>
          </a:xfrm>
          <a:prstGeom prst="rect">
            <a:avLst/>
          </a:prstGeom>
          <a:noFill/>
          <a:ln>
            <a:noFill/>
          </a:ln>
        </p:spPr>
      </p:pic>
      <p:pic>
        <p:nvPicPr>
          <p:cNvPr id="198" name="Google Shape;198;p29"/>
          <p:cNvPicPr preferRelativeResize="0"/>
          <p:nvPr/>
        </p:nvPicPr>
        <p:blipFill>
          <a:blip r:embed="rId42">
            <a:alphaModFix/>
          </a:blip>
          <a:stretch>
            <a:fillRect/>
          </a:stretch>
        </p:blipFill>
        <p:spPr>
          <a:xfrm>
            <a:off x="4579875" y="3122125"/>
            <a:ext cx="303000" cy="303000"/>
          </a:xfrm>
          <a:prstGeom prst="rect">
            <a:avLst/>
          </a:prstGeom>
          <a:noFill/>
          <a:ln>
            <a:noFill/>
          </a:ln>
        </p:spPr>
      </p:pic>
      <p:pic>
        <p:nvPicPr>
          <p:cNvPr id="199" name="Google Shape;199;p29"/>
          <p:cNvPicPr preferRelativeResize="0"/>
          <p:nvPr/>
        </p:nvPicPr>
        <p:blipFill>
          <a:blip r:embed="rId43">
            <a:alphaModFix/>
          </a:blip>
          <a:stretch>
            <a:fillRect/>
          </a:stretch>
        </p:blipFill>
        <p:spPr>
          <a:xfrm>
            <a:off x="3041100" y="2187850"/>
            <a:ext cx="303000" cy="303000"/>
          </a:xfrm>
          <a:prstGeom prst="rect">
            <a:avLst/>
          </a:prstGeom>
          <a:noFill/>
          <a:ln>
            <a:noFill/>
          </a:ln>
        </p:spPr>
      </p:pic>
      <p:pic>
        <p:nvPicPr>
          <p:cNvPr id="200" name="Google Shape;200;p29"/>
          <p:cNvPicPr preferRelativeResize="0"/>
          <p:nvPr/>
        </p:nvPicPr>
        <p:blipFill>
          <a:blip r:embed="rId44">
            <a:alphaModFix/>
          </a:blip>
          <a:stretch>
            <a:fillRect/>
          </a:stretch>
        </p:blipFill>
        <p:spPr>
          <a:xfrm>
            <a:off x="3344100" y="2191850"/>
            <a:ext cx="303000" cy="303000"/>
          </a:xfrm>
          <a:prstGeom prst="rect">
            <a:avLst/>
          </a:prstGeom>
          <a:noFill/>
          <a:ln>
            <a:noFill/>
          </a:ln>
        </p:spPr>
      </p:pic>
      <p:pic>
        <p:nvPicPr>
          <p:cNvPr id="201" name="Google Shape;201;p29"/>
          <p:cNvPicPr preferRelativeResize="0"/>
          <p:nvPr/>
        </p:nvPicPr>
        <p:blipFill>
          <a:blip r:embed="rId45">
            <a:alphaModFix/>
          </a:blip>
          <a:stretch>
            <a:fillRect/>
          </a:stretch>
        </p:blipFill>
        <p:spPr>
          <a:xfrm>
            <a:off x="3647100" y="2191850"/>
            <a:ext cx="303000" cy="303000"/>
          </a:xfrm>
          <a:prstGeom prst="rect">
            <a:avLst/>
          </a:prstGeom>
          <a:noFill/>
          <a:ln>
            <a:noFill/>
          </a:ln>
        </p:spPr>
      </p:pic>
      <p:pic>
        <p:nvPicPr>
          <p:cNvPr id="202" name="Google Shape;202;p29"/>
          <p:cNvPicPr preferRelativeResize="0"/>
          <p:nvPr/>
        </p:nvPicPr>
        <p:blipFill>
          <a:blip r:embed="rId46">
            <a:alphaModFix/>
          </a:blip>
          <a:stretch>
            <a:fillRect/>
          </a:stretch>
        </p:blipFill>
        <p:spPr>
          <a:xfrm>
            <a:off x="3950100" y="2191850"/>
            <a:ext cx="303000" cy="303000"/>
          </a:xfrm>
          <a:prstGeom prst="rect">
            <a:avLst/>
          </a:prstGeom>
          <a:noFill/>
          <a:ln>
            <a:noFill/>
          </a:ln>
        </p:spPr>
      </p:pic>
      <p:pic>
        <p:nvPicPr>
          <p:cNvPr id="203" name="Google Shape;203;p29"/>
          <p:cNvPicPr preferRelativeResize="0"/>
          <p:nvPr/>
        </p:nvPicPr>
        <p:blipFill>
          <a:blip r:embed="rId47">
            <a:alphaModFix/>
          </a:blip>
          <a:stretch>
            <a:fillRect/>
          </a:stretch>
        </p:blipFill>
        <p:spPr>
          <a:xfrm>
            <a:off x="4253100" y="2199725"/>
            <a:ext cx="295075" cy="295075"/>
          </a:xfrm>
          <a:prstGeom prst="rect">
            <a:avLst/>
          </a:prstGeom>
          <a:noFill/>
          <a:ln>
            <a:noFill/>
          </a:ln>
        </p:spPr>
      </p:pic>
      <p:pic>
        <p:nvPicPr>
          <p:cNvPr id="204" name="Google Shape;204;p29"/>
          <p:cNvPicPr preferRelativeResize="0"/>
          <p:nvPr/>
        </p:nvPicPr>
        <p:blipFill>
          <a:blip r:embed="rId48">
            <a:alphaModFix/>
          </a:blip>
          <a:stretch>
            <a:fillRect/>
          </a:stretch>
        </p:blipFill>
        <p:spPr>
          <a:xfrm>
            <a:off x="4556100" y="2191800"/>
            <a:ext cx="303000" cy="303000"/>
          </a:xfrm>
          <a:prstGeom prst="rect">
            <a:avLst/>
          </a:prstGeom>
          <a:noFill/>
          <a:ln>
            <a:noFill/>
          </a:ln>
        </p:spPr>
      </p:pic>
      <p:pic>
        <p:nvPicPr>
          <p:cNvPr id="205" name="Google Shape;205;p29"/>
          <p:cNvPicPr preferRelativeResize="0"/>
          <p:nvPr/>
        </p:nvPicPr>
        <p:blipFill>
          <a:blip r:embed="rId49">
            <a:alphaModFix/>
          </a:blip>
          <a:stretch>
            <a:fillRect/>
          </a:stretch>
        </p:blipFill>
        <p:spPr>
          <a:xfrm>
            <a:off x="4867025" y="2203188"/>
            <a:ext cx="288150" cy="288150"/>
          </a:xfrm>
          <a:prstGeom prst="rect">
            <a:avLst/>
          </a:prstGeom>
          <a:noFill/>
          <a:ln>
            <a:noFill/>
          </a:ln>
        </p:spPr>
      </p:pic>
      <p:pic>
        <p:nvPicPr>
          <p:cNvPr id="206" name="Google Shape;206;p29"/>
          <p:cNvPicPr preferRelativeResize="0"/>
          <p:nvPr/>
        </p:nvPicPr>
        <p:blipFill>
          <a:blip r:embed="rId50">
            <a:alphaModFix/>
          </a:blip>
          <a:stretch>
            <a:fillRect/>
          </a:stretch>
        </p:blipFill>
        <p:spPr>
          <a:xfrm>
            <a:off x="5163100" y="2187850"/>
            <a:ext cx="303000" cy="303000"/>
          </a:xfrm>
          <a:prstGeom prst="rect">
            <a:avLst/>
          </a:prstGeom>
          <a:noFill/>
          <a:ln>
            <a:noFill/>
          </a:ln>
        </p:spPr>
      </p:pic>
      <p:pic>
        <p:nvPicPr>
          <p:cNvPr id="207" name="Google Shape;207;p29"/>
          <p:cNvPicPr preferRelativeResize="0"/>
          <p:nvPr/>
        </p:nvPicPr>
        <p:blipFill>
          <a:blip r:embed="rId51">
            <a:alphaModFix/>
          </a:blip>
          <a:stretch>
            <a:fillRect/>
          </a:stretch>
        </p:blipFill>
        <p:spPr>
          <a:xfrm>
            <a:off x="5465100" y="2191850"/>
            <a:ext cx="303000" cy="303000"/>
          </a:xfrm>
          <a:prstGeom prst="rect">
            <a:avLst/>
          </a:prstGeom>
          <a:noFill/>
          <a:ln>
            <a:noFill/>
          </a:ln>
        </p:spPr>
      </p:pic>
      <p:pic>
        <p:nvPicPr>
          <p:cNvPr id="208" name="Google Shape;208;p29"/>
          <p:cNvPicPr preferRelativeResize="0"/>
          <p:nvPr/>
        </p:nvPicPr>
        <p:blipFill>
          <a:blip r:embed="rId52">
            <a:alphaModFix/>
          </a:blip>
          <a:stretch>
            <a:fillRect/>
          </a:stretch>
        </p:blipFill>
        <p:spPr>
          <a:xfrm>
            <a:off x="5770100" y="2199725"/>
            <a:ext cx="303000" cy="303000"/>
          </a:xfrm>
          <a:prstGeom prst="rect">
            <a:avLst/>
          </a:prstGeom>
          <a:noFill/>
          <a:ln>
            <a:noFill/>
          </a:ln>
        </p:spPr>
      </p:pic>
      <p:pic>
        <p:nvPicPr>
          <p:cNvPr id="209" name="Google Shape;209;p29"/>
          <p:cNvPicPr preferRelativeResize="0"/>
          <p:nvPr/>
        </p:nvPicPr>
        <p:blipFill>
          <a:blip r:embed="rId53">
            <a:alphaModFix/>
          </a:blip>
          <a:stretch>
            <a:fillRect/>
          </a:stretch>
        </p:blipFill>
        <p:spPr>
          <a:xfrm>
            <a:off x="4882944" y="3415625"/>
            <a:ext cx="318850" cy="318850"/>
          </a:xfrm>
          <a:prstGeom prst="rect">
            <a:avLst/>
          </a:prstGeom>
          <a:noFill/>
          <a:ln>
            <a:noFill/>
          </a:ln>
        </p:spPr>
      </p:pic>
      <p:pic>
        <p:nvPicPr>
          <p:cNvPr id="210" name="Google Shape;210;p29"/>
          <p:cNvPicPr preferRelativeResize="0"/>
          <p:nvPr/>
        </p:nvPicPr>
        <p:blipFill>
          <a:blip r:embed="rId54">
            <a:alphaModFix/>
          </a:blip>
          <a:stretch>
            <a:fillRect/>
          </a:stretch>
        </p:blipFill>
        <p:spPr>
          <a:xfrm>
            <a:off x="5198838" y="3423550"/>
            <a:ext cx="303000" cy="303000"/>
          </a:xfrm>
          <a:prstGeom prst="rect">
            <a:avLst/>
          </a:prstGeom>
          <a:noFill/>
          <a:ln>
            <a:noFill/>
          </a:ln>
        </p:spPr>
      </p:pic>
      <p:pic>
        <p:nvPicPr>
          <p:cNvPr id="211" name="Google Shape;211;p29"/>
          <p:cNvPicPr preferRelativeResize="0"/>
          <p:nvPr/>
        </p:nvPicPr>
        <p:blipFill>
          <a:blip r:embed="rId55">
            <a:alphaModFix/>
          </a:blip>
          <a:stretch>
            <a:fillRect/>
          </a:stretch>
        </p:blipFill>
        <p:spPr>
          <a:xfrm>
            <a:off x="5496875" y="3434950"/>
            <a:ext cx="318850" cy="318850"/>
          </a:xfrm>
          <a:prstGeom prst="rect">
            <a:avLst/>
          </a:prstGeom>
          <a:noFill/>
          <a:ln>
            <a:noFill/>
          </a:ln>
        </p:spPr>
      </p:pic>
      <p:pic>
        <p:nvPicPr>
          <p:cNvPr id="212" name="Google Shape;212;p29"/>
          <p:cNvPicPr preferRelativeResize="0"/>
          <p:nvPr/>
        </p:nvPicPr>
        <p:blipFill>
          <a:blip r:embed="rId56">
            <a:alphaModFix/>
          </a:blip>
          <a:stretch>
            <a:fillRect/>
          </a:stretch>
        </p:blipFill>
        <p:spPr>
          <a:xfrm>
            <a:off x="5798875" y="3434950"/>
            <a:ext cx="303000" cy="303000"/>
          </a:xfrm>
          <a:prstGeom prst="rect">
            <a:avLst/>
          </a:prstGeom>
          <a:noFill/>
          <a:ln>
            <a:noFill/>
          </a:ln>
        </p:spPr>
      </p:pic>
      <p:pic>
        <p:nvPicPr>
          <p:cNvPr id="213" name="Google Shape;213;p29"/>
          <p:cNvPicPr preferRelativeResize="0"/>
          <p:nvPr/>
        </p:nvPicPr>
        <p:blipFill>
          <a:blip r:embed="rId57">
            <a:alphaModFix/>
          </a:blip>
          <a:stretch>
            <a:fillRect/>
          </a:stretch>
        </p:blipFill>
        <p:spPr>
          <a:xfrm>
            <a:off x="3064875" y="3419775"/>
            <a:ext cx="303000" cy="303000"/>
          </a:xfrm>
          <a:prstGeom prst="rect">
            <a:avLst/>
          </a:prstGeom>
          <a:noFill/>
          <a:ln>
            <a:noFill/>
          </a:ln>
        </p:spPr>
      </p:pic>
      <p:pic>
        <p:nvPicPr>
          <p:cNvPr id="214" name="Google Shape;214;p29"/>
          <p:cNvPicPr preferRelativeResize="0"/>
          <p:nvPr/>
        </p:nvPicPr>
        <p:blipFill>
          <a:blip r:embed="rId58">
            <a:alphaModFix/>
          </a:blip>
          <a:stretch>
            <a:fillRect/>
          </a:stretch>
        </p:blipFill>
        <p:spPr>
          <a:xfrm>
            <a:off x="3352975" y="3407875"/>
            <a:ext cx="318850" cy="318850"/>
          </a:xfrm>
          <a:prstGeom prst="rect">
            <a:avLst/>
          </a:prstGeom>
          <a:noFill/>
          <a:ln>
            <a:noFill/>
          </a:ln>
        </p:spPr>
      </p:pic>
      <p:pic>
        <p:nvPicPr>
          <p:cNvPr id="215" name="Google Shape;215;p29"/>
          <p:cNvPicPr preferRelativeResize="0"/>
          <p:nvPr/>
        </p:nvPicPr>
        <p:blipFill>
          <a:blip r:embed="rId59">
            <a:alphaModFix/>
          </a:blip>
          <a:stretch>
            <a:fillRect/>
          </a:stretch>
        </p:blipFill>
        <p:spPr>
          <a:xfrm>
            <a:off x="3662950" y="3415800"/>
            <a:ext cx="295100" cy="295100"/>
          </a:xfrm>
          <a:prstGeom prst="rect">
            <a:avLst/>
          </a:prstGeom>
          <a:noFill/>
          <a:ln>
            <a:noFill/>
          </a:ln>
        </p:spPr>
      </p:pic>
      <p:pic>
        <p:nvPicPr>
          <p:cNvPr id="216" name="Google Shape;216;p29"/>
          <p:cNvPicPr preferRelativeResize="0"/>
          <p:nvPr/>
        </p:nvPicPr>
        <p:blipFill>
          <a:blip r:embed="rId60">
            <a:alphaModFix/>
          </a:blip>
          <a:stretch>
            <a:fillRect/>
          </a:stretch>
        </p:blipFill>
        <p:spPr>
          <a:xfrm>
            <a:off x="3968800" y="3419750"/>
            <a:ext cx="303000" cy="303000"/>
          </a:xfrm>
          <a:prstGeom prst="rect">
            <a:avLst/>
          </a:prstGeom>
          <a:noFill/>
          <a:ln>
            <a:noFill/>
          </a:ln>
        </p:spPr>
      </p:pic>
      <p:pic>
        <p:nvPicPr>
          <p:cNvPr id="217" name="Google Shape;217;p29"/>
          <p:cNvPicPr preferRelativeResize="0"/>
          <p:nvPr/>
        </p:nvPicPr>
        <p:blipFill>
          <a:blip r:embed="rId61">
            <a:alphaModFix/>
          </a:blip>
          <a:stretch>
            <a:fillRect/>
          </a:stretch>
        </p:blipFill>
        <p:spPr>
          <a:xfrm>
            <a:off x="4276875" y="3411850"/>
            <a:ext cx="303000" cy="303000"/>
          </a:xfrm>
          <a:prstGeom prst="rect">
            <a:avLst/>
          </a:prstGeom>
          <a:noFill/>
          <a:ln>
            <a:noFill/>
          </a:ln>
        </p:spPr>
      </p:pic>
      <p:pic>
        <p:nvPicPr>
          <p:cNvPr id="218" name="Google Shape;218;p29"/>
          <p:cNvPicPr preferRelativeResize="0"/>
          <p:nvPr/>
        </p:nvPicPr>
        <p:blipFill>
          <a:blip r:embed="rId62">
            <a:alphaModFix/>
          </a:blip>
          <a:stretch>
            <a:fillRect/>
          </a:stretch>
        </p:blipFill>
        <p:spPr>
          <a:xfrm>
            <a:off x="4584950" y="3419750"/>
            <a:ext cx="295100" cy="295100"/>
          </a:xfrm>
          <a:prstGeom prst="rect">
            <a:avLst/>
          </a:prstGeom>
          <a:noFill/>
          <a:ln>
            <a:noFill/>
          </a:ln>
        </p:spPr>
      </p:pic>
      <p:pic>
        <p:nvPicPr>
          <p:cNvPr id="219" name="Google Shape;219;p29"/>
          <p:cNvPicPr preferRelativeResize="0"/>
          <p:nvPr/>
        </p:nvPicPr>
        <p:blipFill>
          <a:blip r:embed="rId63">
            <a:alphaModFix/>
          </a:blip>
          <a:stretch>
            <a:fillRect/>
          </a:stretch>
        </p:blipFill>
        <p:spPr>
          <a:xfrm>
            <a:off x="3041100" y="2494875"/>
            <a:ext cx="303000" cy="303000"/>
          </a:xfrm>
          <a:prstGeom prst="rect">
            <a:avLst/>
          </a:prstGeom>
          <a:noFill/>
          <a:ln>
            <a:noFill/>
          </a:ln>
        </p:spPr>
      </p:pic>
      <p:pic>
        <p:nvPicPr>
          <p:cNvPr id="220" name="Google Shape;220;p29"/>
          <p:cNvPicPr preferRelativeResize="0"/>
          <p:nvPr/>
        </p:nvPicPr>
        <p:blipFill>
          <a:blip r:embed="rId64">
            <a:alphaModFix/>
          </a:blip>
          <a:stretch>
            <a:fillRect/>
          </a:stretch>
        </p:blipFill>
        <p:spPr>
          <a:xfrm>
            <a:off x="3344100" y="2494875"/>
            <a:ext cx="295100" cy="295100"/>
          </a:xfrm>
          <a:prstGeom prst="rect">
            <a:avLst/>
          </a:prstGeom>
          <a:noFill/>
          <a:ln>
            <a:noFill/>
          </a:ln>
        </p:spPr>
      </p:pic>
      <p:pic>
        <p:nvPicPr>
          <p:cNvPr id="221" name="Google Shape;221;p29"/>
          <p:cNvPicPr preferRelativeResize="0"/>
          <p:nvPr/>
        </p:nvPicPr>
        <p:blipFill>
          <a:blip r:embed="rId65">
            <a:alphaModFix/>
          </a:blip>
          <a:stretch>
            <a:fillRect/>
          </a:stretch>
        </p:blipFill>
        <p:spPr>
          <a:xfrm>
            <a:off x="3647100" y="2494875"/>
            <a:ext cx="303000" cy="303000"/>
          </a:xfrm>
          <a:prstGeom prst="rect">
            <a:avLst/>
          </a:prstGeom>
          <a:noFill/>
          <a:ln>
            <a:noFill/>
          </a:ln>
        </p:spPr>
      </p:pic>
      <p:pic>
        <p:nvPicPr>
          <p:cNvPr id="222" name="Google Shape;222;p29"/>
          <p:cNvPicPr preferRelativeResize="0"/>
          <p:nvPr/>
        </p:nvPicPr>
        <p:blipFill>
          <a:blip r:embed="rId66">
            <a:alphaModFix/>
          </a:blip>
          <a:stretch>
            <a:fillRect/>
          </a:stretch>
        </p:blipFill>
        <p:spPr>
          <a:xfrm>
            <a:off x="3958000" y="2502700"/>
            <a:ext cx="303000" cy="303000"/>
          </a:xfrm>
          <a:prstGeom prst="rect">
            <a:avLst/>
          </a:prstGeom>
          <a:noFill/>
          <a:ln>
            <a:noFill/>
          </a:ln>
        </p:spPr>
      </p:pic>
      <p:pic>
        <p:nvPicPr>
          <p:cNvPr id="223" name="Google Shape;223;p29"/>
          <p:cNvPicPr preferRelativeResize="0"/>
          <p:nvPr/>
        </p:nvPicPr>
        <p:blipFill>
          <a:blip r:embed="rId67">
            <a:alphaModFix/>
          </a:blip>
          <a:stretch>
            <a:fillRect/>
          </a:stretch>
        </p:blipFill>
        <p:spPr>
          <a:xfrm>
            <a:off x="4253100" y="2502700"/>
            <a:ext cx="303000" cy="303000"/>
          </a:xfrm>
          <a:prstGeom prst="rect">
            <a:avLst/>
          </a:prstGeom>
          <a:noFill/>
          <a:ln>
            <a:noFill/>
          </a:ln>
        </p:spPr>
      </p:pic>
      <p:pic>
        <p:nvPicPr>
          <p:cNvPr id="224" name="Google Shape;224;p29"/>
          <p:cNvPicPr preferRelativeResize="0"/>
          <p:nvPr/>
        </p:nvPicPr>
        <p:blipFill>
          <a:blip r:embed="rId68">
            <a:alphaModFix/>
          </a:blip>
          <a:stretch>
            <a:fillRect/>
          </a:stretch>
        </p:blipFill>
        <p:spPr>
          <a:xfrm>
            <a:off x="4556100" y="2500550"/>
            <a:ext cx="303000" cy="303000"/>
          </a:xfrm>
          <a:prstGeom prst="rect">
            <a:avLst/>
          </a:prstGeom>
          <a:noFill/>
          <a:ln>
            <a:noFill/>
          </a:ln>
        </p:spPr>
      </p:pic>
      <p:pic>
        <p:nvPicPr>
          <p:cNvPr id="225" name="Google Shape;225;p29"/>
          <p:cNvPicPr preferRelativeResize="0"/>
          <p:nvPr/>
        </p:nvPicPr>
        <p:blipFill>
          <a:blip r:embed="rId69">
            <a:alphaModFix/>
          </a:blip>
          <a:stretch>
            <a:fillRect/>
          </a:stretch>
        </p:blipFill>
        <p:spPr>
          <a:xfrm>
            <a:off x="4859100" y="2500550"/>
            <a:ext cx="303000" cy="303000"/>
          </a:xfrm>
          <a:prstGeom prst="rect">
            <a:avLst/>
          </a:prstGeom>
          <a:noFill/>
          <a:ln>
            <a:noFill/>
          </a:ln>
        </p:spPr>
      </p:pic>
      <p:pic>
        <p:nvPicPr>
          <p:cNvPr id="226" name="Google Shape;226;p29"/>
          <p:cNvPicPr preferRelativeResize="0"/>
          <p:nvPr/>
        </p:nvPicPr>
        <p:blipFill>
          <a:blip r:embed="rId70">
            <a:alphaModFix/>
          </a:blip>
          <a:stretch>
            <a:fillRect/>
          </a:stretch>
        </p:blipFill>
        <p:spPr>
          <a:xfrm>
            <a:off x="5170000" y="2506200"/>
            <a:ext cx="288150" cy="288150"/>
          </a:xfrm>
          <a:prstGeom prst="rect">
            <a:avLst/>
          </a:prstGeom>
          <a:noFill/>
          <a:ln>
            <a:noFill/>
          </a:ln>
        </p:spPr>
      </p:pic>
      <p:pic>
        <p:nvPicPr>
          <p:cNvPr id="227" name="Google Shape;227;p29"/>
          <p:cNvPicPr preferRelativeResize="0"/>
          <p:nvPr/>
        </p:nvPicPr>
        <p:blipFill>
          <a:blip r:embed="rId71">
            <a:alphaModFix/>
          </a:blip>
          <a:stretch>
            <a:fillRect/>
          </a:stretch>
        </p:blipFill>
        <p:spPr>
          <a:xfrm>
            <a:off x="5465100" y="2502700"/>
            <a:ext cx="303000" cy="303000"/>
          </a:xfrm>
          <a:prstGeom prst="rect">
            <a:avLst/>
          </a:prstGeom>
          <a:noFill/>
          <a:ln>
            <a:noFill/>
          </a:ln>
        </p:spPr>
      </p:pic>
      <p:pic>
        <p:nvPicPr>
          <p:cNvPr id="228" name="Google Shape;228;p29"/>
          <p:cNvPicPr preferRelativeResize="0"/>
          <p:nvPr/>
        </p:nvPicPr>
        <p:blipFill>
          <a:blip r:embed="rId72">
            <a:alphaModFix/>
          </a:blip>
          <a:stretch>
            <a:fillRect/>
          </a:stretch>
        </p:blipFill>
        <p:spPr>
          <a:xfrm>
            <a:off x="5775050" y="2500550"/>
            <a:ext cx="288150" cy="288150"/>
          </a:xfrm>
          <a:prstGeom prst="rect">
            <a:avLst/>
          </a:prstGeom>
          <a:noFill/>
          <a:ln>
            <a:noFill/>
          </a:ln>
        </p:spPr>
      </p:pic>
      <p:pic>
        <p:nvPicPr>
          <p:cNvPr id="229" name="Google Shape;229;p29"/>
          <p:cNvPicPr preferRelativeResize="0"/>
          <p:nvPr/>
        </p:nvPicPr>
        <p:blipFill>
          <a:blip r:embed="rId73">
            <a:alphaModFix/>
          </a:blip>
          <a:stretch>
            <a:fillRect/>
          </a:stretch>
        </p:blipFill>
        <p:spPr>
          <a:xfrm>
            <a:off x="3041100" y="3743325"/>
            <a:ext cx="286488" cy="286488"/>
          </a:xfrm>
          <a:prstGeom prst="rect">
            <a:avLst/>
          </a:prstGeom>
          <a:noFill/>
          <a:ln>
            <a:noFill/>
          </a:ln>
        </p:spPr>
      </p:pic>
      <p:pic>
        <p:nvPicPr>
          <p:cNvPr id="230" name="Google Shape;230;p29"/>
          <p:cNvPicPr preferRelativeResize="0"/>
          <p:nvPr/>
        </p:nvPicPr>
        <p:blipFill>
          <a:blip r:embed="rId74">
            <a:alphaModFix/>
          </a:blip>
          <a:stretch>
            <a:fillRect/>
          </a:stretch>
        </p:blipFill>
        <p:spPr>
          <a:xfrm>
            <a:off x="3335850" y="3735075"/>
            <a:ext cx="303000" cy="303000"/>
          </a:xfrm>
          <a:prstGeom prst="rect">
            <a:avLst/>
          </a:prstGeom>
          <a:noFill/>
          <a:ln>
            <a:noFill/>
          </a:ln>
        </p:spPr>
      </p:pic>
      <p:pic>
        <p:nvPicPr>
          <p:cNvPr id="231" name="Google Shape;231;p29"/>
          <p:cNvPicPr preferRelativeResize="0"/>
          <p:nvPr/>
        </p:nvPicPr>
        <p:blipFill>
          <a:blip r:embed="rId75">
            <a:alphaModFix/>
          </a:blip>
          <a:stretch>
            <a:fillRect/>
          </a:stretch>
        </p:blipFill>
        <p:spPr>
          <a:xfrm>
            <a:off x="3638850" y="3735100"/>
            <a:ext cx="303000" cy="303000"/>
          </a:xfrm>
          <a:prstGeom prst="rect">
            <a:avLst/>
          </a:prstGeom>
          <a:noFill/>
          <a:ln>
            <a:noFill/>
          </a:ln>
        </p:spPr>
      </p:pic>
      <p:pic>
        <p:nvPicPr>
          <p:cNvPr id="232" name="Google Shape;232;p29"/>
          <p:cNvPicPr preferRelativeResize="0"/>
          <p:nvPr/>
        </p:nvPicPr>
        <p:blipFill>
          <a:blip r:embed="rId76">
            <a:alphaModFix/>
          </a:blip>
          <a:stretch>
            <a:fillRect/>
          </a:stretch>
        </p:blipFill>
        <p:spPr>
          <a:xfrm>
            <a:off x="3939850" y="3735075"/>
            <a:ext cx="303000" cy="303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0"/>
          <p:cNvSpPr txBox="1"/>
          <p:nvPr>
            <p:ph type="title"/>
          </p:nvPr>
        </p:nvSpPr>
        <p:spPr>
          <a:xfrm>
            <a:off x="2235450" y="2359500"/>
            <a:ext cx="4673100" cy="4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"Persistence can change failure into extraordinary achievement."</a:t>
            </a:r>
            <a:endParaRPr/>
          </a:p>
        </p:txBody>
      </p:sp>
      <p:sp>
        <p:nvSpPr>
          <p:cNvPr id="238" name="Google Shape;238;p30"/>
          <p:cNvSpPr txBox="1"/>
          <p:nvPr>
            <p:ph idx="1" type="body"/>
          </p:nvPr>
        </p:nvSpPr>
        <p:spPr>
          <a:xfrm>
            <a:off x="1929750" y="2784000"/>
            <a:ext cx="5284500" cy="4761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Marv Levy</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1"/>
          <p:cNvSpPr txBox="1"/>
          <p:nvPr>
            <p:ph type="title"/>
          </p:nvPr>
        </p:nvSpPr>
        <p:spPr>
          <a:xfrm>
            <a:off x="607500" y="0"/>
            <a:ext cx="3815100" cy="753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DESIGN NOTES AND CREDITS</a:t>
            </a:r>
            <a:endParaRPr/>
          </a:p>
        </p:txBody>
      </p:sp>
      <p:sp>
        <p:nvSpPr>
          <p:cNvPr id="244" name="Google Shape;244;p31"/>
          <p:cNvSpPr txBox="1"/>
          <p:nvPr>
            <p:ph idx="1" type="body"/>
          </p:nvPr>
        </p:nvSpPr>
        <p:spPr>
          <a:xfrm>
            <a:off x="113400" y="842400"/>
            <a:ext cx="4309200" cy="37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0" lvl="0" marL="0" rtl="0" algn="l">
              <a:spcBef>
                <a:spcPts val="0"/>
              </a:spcBef>
              <a:spcAft>
                <a:spcPts val="0"/>
              </a:spcAft>
              <a:buNone/>
            </a:pPr>
            <a:r>
              <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45" name="Google Shape;245;p31"/>
          <p:cNvSpPr txBox="1"/>
          <p:nvPr>
            <p:ph idx="2" type="body"/>
          </p:nvPr>
        </p:nvSpPr>
        <p:spPr>
          <a:xfrm>
            <a:off x="4706100" y="236850"/>
            <a:ext cx="4106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a:t>
            </a:r>
            <a:r>
              <a:rPr lang="en"/>
              <a:t>Slides</a:t>
            </a:r>
            <a:r>
              <a:rPr lang="en"/>
              <a:t>:</a:t>
            </a:r>
            <a:endParaRPr/>
          </a:p>
          <a:p>
            <a:pPr indent="-304800" lvl="0" marL="457200" rtl="0" algn="l">
              <a:spcBef>
                <a:spcPts val="0"/>
              </a:spcBef>
              <a:spcAft>
                <a:spcPts val="0"/>
              </a:spcAft>
              <a:buSzPts val="1200"/>
              <a:buChar char="●"/>
            </a:pPr>
            <a:r>
              <a:rPr lang="en"/>
              <a:t>Title: Bowlby One</a:t>
            </a:r>
            <a:endParaRPr/>
          </a:p>
          <a:p>
            <a:pPr indent="-304800" lvl="0" marL="457200" rtl="0" algn="l">
              <a:spcBef>
                <a:spcPts val="0"/>
              </a:spcBef>
              <a:spcAft>
                <a:spcPts val="0"/>
              </a:spcAft>
              <a:buSzPts val="1200"/>
              <a:buChar char="●"/>
            </a:pPr>
            <a:r>
              <a:rPr lang="en"/>
              <a:t>Subtitle: Barlow</a:t>
            </a:r>
            <a:endParaRPr/>
          </a:p>
          <a:p>
            <a:pPr indent="-304800" lvl="0" marL="457200" rtl="0" algn="l">
              <a:spcBef>
                <a:spcPts val="0"/>
              </a:spcBef>
              <a:spcAft>
                <a:spcPts val="0"/>
              </a:spcAft>
              <a:buSzPts val="1200"/>
              <a:buChar char="●"/>
            </a:pPr>
            <a:r>
              <a:rPr lang="en"/>
              <a:t>Body: Helvetica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04800" lvl="0" marL="457200" rtl="0" algn="l">
              <a:spcBef>
                <a:spcPts val="0"/>
              </a:spcBef>
              <a:spcAft>
                <a:spcPts val="0"/>
              </a:spcAft>
              <a:buClr>
                <a:srgbClr val="DBA64A"/>
              </a:buClr>
              <a:buSzPts val="1200"/>
              <a:buChar char="●"/>
            </a:pPr>
            <a:r>
              <a:rPr lang="en" u="sng">
                <a:solidFill>
                  <a:srgbClr val="DBA64A"/>
                </a:solidFill>
                <a:hlinkClick r:id="rId8">
                  <a:extLst>
                    <a:ext uri="{A12FA001-AC4F-418D-AE19-62706E023703}">
                      <ahyp:hlinkClr val="tx"/>
                    </a:ext>
                  </a:extLst>
                </a:hlinkClick>
              </a:rPr>
              <a:t>https://fonts.google.com/specimen/Bowlby+One</a:t>
            </a:r>
            <a:endParaRPr>
              <a:solidFill>
                <a:srgbClr val="DBA64A"/>
              </a:solidFill>
            </a:endParaRPr>
          </a:p>
          <a:p>
            <a:pPr indent="-304800" lvl="0" marL="457200" rtl="0" algn="l">
              <a:spcBef>
                <a:spcPts val="0"/>
              </a:spcBef>
              <a:spcAft>
                <a:spcPts val="0"/>
              </a:spcAft>
              <a:buClr>
                <a:srgbClr val="DBA64A"/>
              </a:buClr>
              <a:buSzPts val="1200"/>
              <a:buChar char="●"/>
            </a:pPr>
            <a:r>
              <a:rPr lang="en" u="sng">
                <a:solidFill>
                  <a:srgbClr val="DBA64A"/>
                </a:solidFill>
                <a:hlinkClick r:id="rId9">
                  <a:extLst>
                    <a:ext uri="{A12FA001-AC4F-418D-AE19-62706E023703}">
                      <ahyp:hlinkClr val="tx"/>
                    </a:ext>
                  </a:extLst>
                </a:hlinkClick>
              </a:rPr>
              <a:t>https://fonts.google.com/specimen/Barlow</a:t>
            </a:r>
            <a:endParaRPr>
              <a:solidFill>
                <a:srgbClr val="DBA64A"/>
              </a:solidFill>
            </a:endParaRPr>
          </a:p>
          <a:p>
            <a:pPr indent="-304800" lvl="0" marL="457200" rtl="0" algn="l">
              <a:spcBef>
                <a:spcPts val="0"/>
              </a:spcBef>
              <a:spcAft>
                <a:spcPts val="0"/>
              </a:spcAft>
              <a:buClr>
                <a:srgbClr val="DBA64A"/>
              </a:buClr>
              <a:buSzPts val="1200"/>
              <a:buChar char="●"/>
            </a:pPr>
            <a:r>
              <a:rPr lang="en" u="sng">
                <a:solidFill>
                  <a:srgbClr val="DBA64A"/>
                </a:solidFill>
                <a:hlinkClick r:id="rId10">
                  <a:extLst>
                    <a:ext uri="{A12FA001-AC4F-418D-AE19-62706E023703}">
                      <ahyp:hlinkClr val="tx"/>
                    </a:ext>
                  </a:extLst>
                </a:hlinkClick>
              </a:rPr>
              <a:t>https://fonts.google.com/specimen/Helvetica</a:t>
            </a:r>
            <a:endParaRPr>
              <a:solidFill>
                <a:srgbClr val="DBA64A"/>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7"/>
          <p:cNvSpPr txBox="1"/>
          <p:nvPr>
            <p:ph type="title"/>
          </p:nvPr>
        </p:nvSpPr>
        <p:spPr>
          <a:xfrm>
            <a:off x="2705400" y="1976400"/>
            <a:ext cx="4892400" cy="87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TITLE OR HEADLINE SLIDE</a:t>
            </a:r>
            <a:endParaRPr sz="3600"/>
          </a:p>
        </p:txBody>
      </p:sp>
      <p:sp>
        <p:nvSpPr>
          <p:cNvPr id="76" name="Google Shape;76;p17"/>
          <p:cNvSpPr txBox="1"/>
          <p:nvPr>
            <p:ph idx="1" type="subTitle"/>
          </p:nvPr>
        </p:nvSpPr>
        <p:spPr>
          <a:xfrm>
            <a:off x="2705400" y="825975"/>
            <a:ext cx="4252500" cy="1506900"/>
          </a:xfrm>
          <a:prstGeom prst="rect">
            <a:avLst/>
          </a:prstGeom>
        </p:spPr>
        <p:txBody>
          <a:bodyPr anchorCtr="0" anchor="b" bIns="91425" lIns="91425" spcFirstLastPara="1" rIns="91425" wrap="square" tIns="91425">
            <a:noAutofit/>
          </a:bodyPr>
          <a:lstStyle/>
          <a:p>
            <a:pPr indent="0" lvl="0" marL="0" rtl="0" algn="l">
              <a:spcBef>
                <a:spcPts val="0"/>
              </a:spcBef>
              <a:spcAft>
                <a:spcPts val="1600"/>
              </a:spcAft>
              <a:buNone/>
            </a:pPr>
            <a:r>
              <a:rPr lang="en"/>
              <a:t>SUBTITLE OF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8"/>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b="1"/>
          </a:p>
        </p:txBody>
      </p:sp>
      <p:sp>
        <p:nvSpPr>
          <p:cNvPr id="82" name="Google Shape;82;p18"/>
          <p:cNvSpPr txBox="1"/>
          <p:nvPr>
            <p:ph idx="1" type="body"/>
          </p:nvPr>
        </p:nvSpPr>
        <p:spPr>
          <a:xfrm>
            <a:off x="310200" y="842400"/>
            <a:ext cx="4193400" cy="3928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300">
                <a:latin typeface="Barlow"/>
                <a:ea typeface="Barlow"/>
                <a:cs typeface="Barlow"/>
                <a:sym typeface="Barlow"/>
              </a:rPr>
              <a:t>EDIT IN GOOGLE SLIDES</a:t>
            </a:r>
            <a:endParaRPr sz="1300">
              <a:latin typeface="Barlow"/>
              <a:ea typeface="Barlow"/>
              <a:cs typeface="Barlow"/>
              <a:sym typeface="Barlow"/>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83" name="Google Shape;83;p18"/>
          <p:cNvSpPr txBox="1"/>
          <p:nvPr/>
        </p:nvSpPr>
        <p:spPr>
          <a:xfrm>
            <a:off x="310200" y="4552325"/>
            <a:ext cx="85566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700">
                <a:solidFill>
                  <a:srgbClr val="1A1C20"/>
                </a:solidFill>
                <a:latin typeface="Open Sans"/>
                <a:ea typeface="Open Sans"/>
                <a:cs typeface="Open Sans"/>
                <a:sym typeface="Open Sans"/>
              </a:rPr>
              <a:t>More info about this templates and Creative Commons Attribution license in </a:t>
            </a:r>
            <a:r>
              <a:rPr lang="en" sz="700" u="sng">
                <a:solidFill>
                  <a:srgbClr val="1A1C20"/>
                </a:solidFill>
                <a:latin typeface="Open Sans"/>
                <a:ea typeface="Open Sans"/>
                <a:cs typeface="Open Sans"/>
                <a:sym typeface="Open Sans"/>
                <a:hlinkClick r:id="rId3">
                  <a:extLst>
                    <a:ext uri="{A12FA001-AC4F-418D-AE19-62706E023703}">
                      <ahyp:hlinkClr val="tx"/>
                    </a:ext>
                  </a:extLst>
                </a:hlinkClick>
              </a:rPr>
              <a:t>https://slidesmedia.com</a:t>
            </a:r>
            <a:r>
              <a:rPr lang="en" sz="700">
                <a:solidFill>
                  <a:srgbClr val="1A1C20"/>
                </a:solidFill>
                <a:latin typeface="Open Sans"/>
                <a:ea typeface="Open Sans"/>
                <a:cs typeface="Open Sans"/>
                <a:sym typeface="Open Sans"/>
              </a:rPr>
              <a:t>.</a:t>
            </a:r>
            <a:br>
              <a:rPr lang="en" sz="700">
                <a:solidFill>
                  <a:srgbClr val="1A1C20"/>
                </a:solidFill>
                <a:latin typeface="Open Sans"/>
                <a:ea typeface="Open Sans"/>
                <a:cs typeface="Open Sans"/>
                <a:sym typeface="Open Sans"/>
              </a:rPr>
            </a:br>
            <a:r>
              <a:rPr lang="en" sz="700">
                <a:solidFill>
                  <a:srgbClr val="1A1C20"/>
                </a:solidFill>
                <a:latin typeface="Open Sans"/>
                <a:ea typeface="Open Sans"/>
                <a:cs typeface="Open Sans"/>
                <a:sym typeface="Open Sans"/>
              </a:rPr>
              <a:t>You can remove our Credits slide or mention to SlidesMedia but I love is you credit our site.</a:t>
            </a:r>
            <a:endParaRPr sz="700">
              <a:solidFill>
                <a:srgbClr val="1A1C20"/>
              </a:solidFill>
              <a:latin typeface="Open Sans"/>
              <a:ea typeface="Open Sans"/>
              <a:cs typeface="Open Sans"/>
              <a:sym typeface="Open Sans"/>
            </a:endParaRPr>
          </a:p>
        </p:txBody>
      </p:sp>
      <p:sp>
        <p:nvSpPr>
          <p:cNvPr id="84" name="Google Shape;84;p18"/>
          <p:cNvSpPr txBox="1"/>
          <p:nvPr>
            <p:ph idx="2" type="body"/>
          </p:nvPr>
        </p:nvSpPr>
        <p:spPr>
          <a:xfrm>
            <a:off x="4690800" y="842400"/>
            <a:ext cx="4193400" cy="392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00">
                <a:latin typeface="Barlow"/>
                <a:ea typeface="Barlow"/>
                <a:cs typeface="Barlow"/>
                <a:sym typeface="Barlow"/>
              </a:rPr>
              <a:t>EXPORT AND EDIT IN POWERPOINT</a:t>
            </a:r>
            <a:endParaRPr sz="1200">
              <a:latin typeface="Barlow"/>
              <a:ea typeface="Barlow"/>
              <a:cs typeface="Barlow"/>
              <a:sym typeface="Barlow"/>
            </a:endParaRPr>
          </a:p>
          <a:p>
            <a:pPr indent="0" lvl="0" marL="0" rtl="0" algn="l">
              <a:spcBef>
                <a:spcPts val="1600"/>
              </a:spcBef>
              <a:spcAft>
                <a:spcPts val="0"/>
              </a:spcAft>
              <a:buClr>
                <a:schemeClr val="dk1"/>
              </a:buClr>
              <a:buSzPts val="1100"/>
              <a:buFont typeface="Arial"/>
              <a:buNone/>
            </a:pPr>
            <a:r>
              <a:rPr lang="en" sz="1200"/>
              <a:t>Please click on the button “Download for Powerpoint” under the presentation preview.</a:t>
            </a:r>
            <a:endParaRPr sz="1200"/>
          </a:p>
          <a:p>
            <a:pPr indent="0" lvl="0" marL="0" rtl="0" algn="l">
              <a:spcBef>
                <a:spcPts val="1600"/>
              </a:spcBef>
              <a:spcAft>
                <a:spcPts val="0"/>
              </a:spcAft>
              <a:buClr>
                <a:schemeClr val="dk1"/>
              </a:buClr>
              <a:buSzPts val="1100"/>
              <a:buFont typeface="Arial"/>
              <a:buNone/>
            </a:pPr>
            <a:r>
              <a:rPr lang="en" sz="1200"/>
              <a:t>On click you will download a copy in .pptx file format of this presentation on your Google Drive and will be able to edit, add or delete any slides.</a:t>
            </a:r>
            <a:endParaRPr sz="1200"/>
          </a:p>
          <a:p>
            <a:pPr indent="0" lvl="0" marL="0" rtl="0" algn="l">
              <a:spcBef>
                <a:spcPts val="1600"/>
              </a:spcBef>
              <a:spcAft>
                <a:spcPts val="0"/>
              </a:spcAft>
              <a:buClr>
                <a:schemeClr val="dk1"/>
              </a:buClr>
              <a:buSzPts val="1100"/>
              <a:buFont typeface="Arial"/>
              <a:buNone/>
            </a:pPr>
            <a:r>
              <a:rPr lang="en" sz="12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idx="1" type="body"/>
          </p:nvPr>
        </p:nvSpPr>
        <p:spPr>
          <a:xfrm>
            <a:off x="4382100" y="1944000"/>
            <a:ext cx="4305900" cy="901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a:t>MY NAME IS </a:t>
            </a:r>
            <a:r>
              <a:rPr b="1" lang="en"/>
              <a:t>ALAN</a:t>
            </a:r>
            <a:endParaRPr b="1"/>
          </a:p>
        </p:txBody>
      </p:sp>
      <p:sp>
        <p:nvSpPr>
          <p:cNvPr id="90" name="Google Shape;90;p19"/>
          <p:cNvSpPr txBox="1"/>
          <p:nvPr>
            <p:ph idx="2" type="subTitle"/>
          </p:nvPr>
        </p:nvSpPr>
        <p:spPr>
          <a:xfrm>
            <a:off x="4382100" y="2195100"/>
            <a:ext cx="4305900" cy="1445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endParaRPr/>
          </a:p>
        </p:txBody>
      </p:sp>
      <p:pic>
        <p:nvPicPr>
          <p:cNvPr id="91" name="Google Shape;91;p19"/>
          <p:cNvPicPr preferRelativeResize="0"/>
          <p:nvPr/>
        </p:nvPicPr>
        <p:blipFill>
          <a:blip r:embed="rId3">
            <a:alphaModFix/>
          </a:blip>
          <a:stretch>
            <a:fillRect/>
          </a:stretch>
        </p:blipFill>
        <p:spPr>
          <a:xfrm>
            <a:off x="2581200" y="1371775"/>
            <a:ext cx="1692000" cy="16920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97" name="Google Shape;97;p20"/>
          <p:cNvSpPr txBox="1"/>
          <p:nvPr>
            <p:ph idx="1" type="body"/>
          </p:nvPr>
        </p:nvSpPr>
        <p:spPr>
          <a:xfrm>
            <a:off x="310200" y="842400"/>
            <a:ext cx="8494500" cy="39285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103" name="Google Shape;103;p21"/>
          <p:cNvSpPr txBox="1"/>
          <p:nvPr>
            <p:ph idx="1" type="body"/>
          </p:nvPr>
        </p:nvSpPr>
        <p:spPr>
          <a:xfrm>
            <a:off x="310200" y="842400"/>
            <a:ext cx="4193400" cy="3928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104" name="Google Shape;104;p21"/>
          <p:cNvSpPr txBox="1"/>
          <p:nvPr>
            <p:ph idx="2" type="body"/>
          </p:nvPr>
        </p:nvSpPr>
        <p:spPr>
          <a:xfrm>
            <a:off x="4690800" y="842400"/>
            <a:ext cx="4193400" cy="392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Lorem ipsum dolor sit amet, consectetur adipiscing elit, sed do eiusmod tempor incididunt ut labore et dolore magna aliqua. Consectetur adipiscing elit, sed do eiusmod tempor incididunt ut labore et dolore magna aliqua.</a:t>
            </a:r>
            <a:endParaRPr sz="1200"/>
          </a:p>
          <a:p>
            <a:pPr indent="0" lvl="0" marL="0" rtl="0" algn="l">
              <a:spcBef>
                <a:spcPts val="1600"/>
              </a:spcBef>
              <a:spcAft>
                <a:spcPts val="1200"/>
              </a:spcAft>
              <a:buNone/>
            </a:pPr>
            <a:r>
              <a:rPr lang="en" sz="1200"/>
              <a:t>Lorem ipsum dolor sit amet, consectetur adipiscing elit. Proin at placerat tortor. Duis ullamcorper, dui at accumsan lobortis, odio sapien maximus augue, sed aliquet mi mi feugiat lectus. Fusce fermentum molestie eros et mattis. </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615600" y="97200"/>
            <a:ext cx="8326800" cy="58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10" name="Google Shape;110;p22"/>
          <p:cNvSpPr txBox="1"/>
          <p:nvPr>
            <p:ph idx="1" type="body"/>
          </p:nvPr>
        </p:nvSpPr>
        <p:spPr>
          <a:xfrm>
            <a:off x="310200" y="842400"/>
            <a:ext cx="2541000" cy="392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111" name="Google Shape;111;p22"/>
          <p:cNvSpPr txBox="1"/>
          <p:nvPr>
            <p:ph idx="2" type="body"/>
          </p:nvPr>
        </p:nvSpPr>
        <p:spPr>
          <a:xfrm>
            <a:off x="3176250" y="842400"/>
            <a:ext cx="2713200" cy="392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112" name="Google Shape;112;p22"/>
          <p:cNvSpPr txBox="1"/>
          <p:nvPr>
            <p:ph idx="3" type="body"/>
          </p:nvPr>
        </p:nvSpPr>
        <p:spPr>
          <a:xfrm>
            <a:off x="6231300" y="842400"/>
            <a:ext cx="2541000" cy="392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2132675" y="1334700"/>
            <a:ext cx="49005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idx="1" type="body"/>
          </p:nvPr>
        </p:nvSpPr>
        <p:spPr>
          <a:xfrm flipH="1">
            <a:off x="376300" y="1485750"/>
            <a:ext cx="3747900" cy="2172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23" name="Google Shape;123;p24"/>
          <p:cNvPicPr preferRelativeResize="0"/>
          <p:nvPr/>
        </p:nvPicPr>
        <p:blipFill>
          <a:blip r:embed="rId3">
            <a:alphaModFix/>
          </a:blip>
          <a:stretch>
            <a:fillRect/>
          </a:stretch>
        </p:blipFill>
        <p:spPr>
          <a:xfrm>
            <a:off x="4594377" y="-981975"/>
            <a:ext cx="4625825" cy="69404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port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