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6" autoAdjust="0"/>
    <p:restoredTop sz="94694" autoAdjust="0"/>
  </p:normalViewPr>
  <p:slideViewPr>
    <p:cSldViewPr snapToGrid="0">
      <p:cViewPr varScale="1">
        <p:scale>
          <a:sx n="75" d="100"/>
          <a:sy n="75" d="100"/>
        </p:scale>
        <p:origin x="53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18933"/>
            <a:ext cx="5621977" cy="1852748"/>
          </a:xfrm>
        </p:spPr>
        <p:txBody>
          <a:bodyPr anchor="b"/>
          <a:lstStyle>
            <a:lvl1pPr algn="l">
              <a:defRPr sz="6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10830"/>
            <a:ext cx="5621977" cy="134730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983"/>
            <a:ext cx="7925790" cy="1034705"/>
          </a:xfr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7201396" cy="4419252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7142018" cy="42152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3305"/>
            <a:ext cx="4256314" cy="3082440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34557"/>
            <a:ext cx="4909457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5034"/>
            <a:ext cx="4280065" cy="2955595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56426"/>
            <a:ext cx="4731327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011"/>
            <a:ext cx="3959431" cy="2643948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52742"/>
            <a:ext cx="3959430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695869"/>
            <a:ext cx="1333500" cy="13335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508706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31440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54173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79F9E9-BAE4-980A-96F9-A17CDA77C06E}"/>
              </a:ext>
            </a:extLst>
          </p:cNvPr>
          <p:cNvGrpSpPr/>
          <p:nvPr userDrawn="1"/>
        </p:nvGrpSpPr>
        <p:grpSpPr>
          <a:xfrm>
            <a:off x="886579" y="4837346"/>
            <a:ext cx="1236741" cy="954107"/>
            <a:chOff x="4408080" y="382498"/>
            <a:chExt cx="1236741" cy="9541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16FD73-7E2C-8546-DF48-A4D2BF104BE7}"/>
                </a:ext>
              </a:extLst>
            </p:cNvPr>
            <p:cNvSpPr txBox="1"/>
            <p:nvPr/>
          </p:nvSpPr>
          <p:spPr>
            <a:xfrm>
              <a:off x="4408080" y="382498"/>
              <a:ext cx="1236741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cap="all" dirty="0"/>
                <a:t>Image</a:t>
              </a:r>
            </a:p>
            <a:p>
              <a:pPr algn="ctr"/>
              <a:endParaRPr lang="en-US" sz="3200" b="1" cap="all" dirty="0"/>
            </a:p>
            <a:p>
              <a:pPr algn="ctr"/>
              <a:r>
                <a:rPr lang="en-US" sz="1200" b="1" cap="all" dirty="0"/>
                <a:t> Placeholder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9A600FF-CFBE-08EB-E42C-2149A5D06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814920" y="667699"/>
              <a:ext cx="423060" cy="383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6857B0-ABF4-347F-DC7E-75089D0D5C40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934ED9-CF40-5620-BB2A-59BDEC18742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8F0125-8D18-036A-4AAE-D994E41B7C3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D3DF414-2FF6-DC79-CB9A-6BAB4DD3BFA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00563A-D868-70F1-8A78-BB885826DE4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CBFC04F-33FF-C5A3-AB8D-A556EB3AC02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26D867-BDFE-D77C-1844-7B709EE7455F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F2B92A-DF50-D414-F2E4-E3091249DCA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F7AD606-F975-9ED5-BF99-E4C28DCD3EE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A732A83-343D-5CE2-F2EC-E06ECD00CD0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9C5B5B-7188-3F6C-41C0-DDBF392B5CF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BB3347-E398-EEC4-4179-2A328781493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3CC0AD-1961-6E34-E575-59CB8E6D56EE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89F6F2-E2DC-0111-5E84-2F78F045D5A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60A797-380D-BC46-78CA-10AE338E60F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CD6D4C2-466F-212B-DA10-3419A15EC0D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9ACD5E7-BF38-283F-5417-427D08675B8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CCDAF0-F646-5FE0-B630-1E564AD626F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ADC57B6-9F46-5D57-3519-C5C9179051EF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93E483B-8948-BFE8-E247-5A3F045E0CD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7C4571-BBE2-43F7-BD6F-EC870288042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86202E-8C2C-8757-39EB-34DDF24258E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C7781AE-4B42-093C-9DD7-F6D6D2E6A2A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46AED95-A860-4253-B829-EA797036355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859145-A7E5-5FC5-1AB4-1FE5B9894070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FD0CFF4-C1BC-1289-8226-A9569CD46E7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00BAEB-F532-0105-6E4F-C0AD0ED46BE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D8BA2B2-4A70-5E0F-1837-01DA752D005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1A2353A-C154-C78D-FF86-6E89A5E538D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630497D7-E029-C4C0-BB0B-304D3B7C6E5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07EEC063-AA5A-44A1-842C-D5A5FDA17DF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0561643A-C538-A0F0-C673-7F416B1518C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BDA4DC5A-EC20-7FCE-CB09-A9F24755E7F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A1BE4258-46C0-0F0B-DBDB-A2C38E8E687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31C0CE0D-11C8-0D7A-7E94-EDC114D5B25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D400B00C-9E16-E9C2-BD1E-6431411A60D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86A54B29-E3FC-209E-16CA-A5B90E47576B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6FADF48-C640-6D78-6FF1-04625D062C0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F4A560E0-DA50-5DFD-5CA8-ED6060FC9E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790E26F9-A050-F50E-08EA-DAE9860B8B7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FA77E2DC-7807-0AE7-495F-4400E9F969F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2BCF3190-C330-0476-1BE1-A17FA59340F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4C54A80C-8E0B-7ACA-B8DC-04457640885F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054DDF90-C3F3-BEEF-4778-FAE8BD8A37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AC944877-7E95-49DF-C35B-7696E3F00A6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B1C9FE27-F75C-1D3B-167C-CA4C01B9418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09C7077-360A-CF44-66E6-89BA5789C77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0CE3583-EC8E-7695-DAA3-D707E3EA52D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147A80E-6599-9AA4-EB97-A0C2E8C4B47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D6895CC-7A2B-9852-3B9B-454BCDF76AC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B2660C7-2ABA-6E76-987B-E53470669A0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44977FC-CA8F-2968-8F76-7FBD41E13EC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7E4954B-4285-B836-6735-429299D616D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2257611-1F30-8B63-E3D5-715541AAA4A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4338FEB-33BE-8F81-3A77-58C0A0B695F7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FFB673F-708D-BCF9-D017-495C668E687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A2A622E-8D07-D380-1AFA-C2368112E00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FBD2C9-1553-9A6C-761D-C2E5D4EA206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970B7B1-D0F1-6CB2-FC72-971B7D9CF4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C0A13B6-60FC-AE17-BFFA-DF89B6220E9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A6D6D95-9225-6F41-699E-4DE823BAA37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5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2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18933"/>
            <a:ext cx="5621977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10830"/>
            <a:ext cx="5621977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983"/>
            <a:ext cx="7925790" cy="103470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7201396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7142018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3305"/>
            <a:ext cx="4256314" cy="3082440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34557"/>
            <a:ext cx="4909457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5034"/>
            <a:ext cx="4280065" cy="2955595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56426"/>
            <a:ext cx="4731327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011"/>
            <a:ext cx="3959431" cy="2643948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52742"/>
            <a:ext cx="3959430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BC6063A-43B7-73D2-B273-434CCAF60A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36800" y="5087067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36800" y="5314400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36800" y="5541733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0_T_PGO_Golden-Serpent.pptx" id="{8BAB784E-B7A1-40A9-B5F8-1F375435A8ED}" vid="{F4AA2DC5-9A24-4A29-9A5B-D110B79317B4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0_T_PGO_Golden-Serpent.pptx" id="{8BAB784E-B7A1-40A9-B5F8-1F375435A8ED}" vid="{0BFB0E13-0568-4037-A31E-0E5DC0BE556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Golden Serpent</dc:title>
  <dc:creator>PresentationGO.com</dc:creator>
  <dc:description>© Copyright PresentationGO.com</dc:description>
  <cp:lastModifiedBy>word</cp:lastModifiedBy>
  <cp:revision>6</cp:revision>
  <dcterms:created xsi:type="dcterms:W3CDTF">2025-01-22T22:43:30Z</dcterms:created>
  <dcterms:modified xsi:type="dcterms:W3CDTF">2026-08-14T14:39:51Z</dcterms:modified>
  <cp:category>Templates</cp:category>
</cp:coreProperties>
</file>