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Cookie"/>
      <p:regular r:id="rId17"/>
    </p:embeddedFont>
    <p:embeddedFont>
      <p:font typeface="Poppins"/>
      <p:regular r:id="rId18"/>
      <p:bold r:id="rId19"/>
      <p:italic r:id="rId20"/>
      <p:boldItalic r:id="rId21"/>
    </p:embeddedFont>
    <p:embeddedFont>
      <p:font typeface="Barlow Condensed Medium"/>
      <p:regular r:id="rId22"/>
      <p:bold r:id="rId23"/>
      <p:italic r:id="rId24"/>
      <p:boldItalic r:id="rId25"/>
    </p:embeddedFont>
    <p:embeddedFont>
      <p:font typeface="Barlow Condensed"/>
      <p:regular r:id="rId26"/>
      <p:bold r:id="rId27"/>
      <p:italic r:id="rId28"/>
      <p:boldItalic r:id="rId29"/>
    </p:embeddedFont>
    <p:embeddedFont>
      <p:font typeface="Barlow ExtraBold"/>
      <p:bold r:id="rId30"/>
      <p:boldItalic r:id="rId31"/>
    </p:embeddedFont>
    <p:embeddedFont>
      <p:font typeface="Barlow"/>
      <p:regular r:id="rId32"/>
      <p:bold r:id="rId33"/>
      <p:italic r:id="rId34"/>
      <p:boldItalic r:id="rId35"/>
    </p:embeddedFont>
    <p:embeddedFont>
      <p:font typeface="Homemade Apple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italic.fntdata"/><Relationship Id="rId22" Type="http://schemas.openxmlformats.org/officeDocument/2006/relationships/font" Target="fonts/BarlowCondensedMedium-regular.fntdata"/><Relationship Id="rId21" Type="http://schemas.openxmlformats.org/officeDocument/2006/relationships/font" Target="fonts/Poppins-boldItalic.fntdata"/><Relationship Id="rId24" Type="http://schemas.openxmlformats.org/officeDocument/2006/relationships/font" Target="fonts/BarlowCondensedMedium-italic.fntdata"/><Relationship Id="rId23" Type="http://schemas.openxmlformats.org/officeDocument/2006/relationships/font" Target="fonts/BarlowCondensedMedium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BarlowCondensed-regular.fntdata"/><Relationship Id="rId25" Type="http://schemas.openxmlformats.org/officeDocument/2006/relationships/font" Target="fonts/BarlowCondensedMedium-boldItalic.fntdata"/><Relationship Id="rId28" Type="http://schemas.openxmlformats.org/officeDocument/2006/relationships/font" Target="fonts/BarlowCondensed-italic.fntdata"/><Relationship Id="rId27" Type="http://schemas.openxmlformats.org/officeDocument/2006/relationships/font" Target="fonts/BarlowCondense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BarlowCondense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BarlowExtraBold-boldItalic.fntdata"/><Relationship Id="rId30" Type="http://schemas.openxmlformats.org/officeDocument/2006/relationships/font" Target="fonts/BarlowExtraBold-bold.fntdata"/><Relationship Id="rId11" Type="http://schemas.openxmlformats.org/officeDocument/2006/relationships/slide" Target="slides/slide6.xml"/><Relationship Id="rId33" Type="http://schemas.openxmlformats.org/officeDocument/2006/relationships/font" Target="fonts/Barlow-bold.fntdata"/><Relationship Id="rId10" Type="http://schemas.openxmlformats.org/officeDocument/2006/relationships/slide" Target="slides/slide5.xml"/><Relationship Id="rId32" Type="http://schemas.openxmlformats.org/officeDocument/2006/relationships/font" Target="fonts/Barlow-regular.fntdata"/><Relationship Id="rId13" Type="http://schemas.openxmlformats.org/officeDocument/2006/relationships/slide" Target="slides/slide8.xml"/><Relationship Id="rId35" Type="http://schemas.openxmlformats.org/officeDocument/2006/relationships/font" Target="fonts/Barlow-boldItalic.fntdata"/><Relationship Id="rId12" Type="http://schemas.openxmlformats.org/officeDocument/2006/relationships/slide" Target="slides/slide7.xml"/><Relationship Id="rId34" Type="http://schemas.openxmlformats.org/officeDocument/2006/relationships/font" Target="fonts/Barlow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HomemadeApple-regular.fntdata"/><Relationship Id="rId17" Type="http://schemas.openxmlformats.org/officeDocument/2006/relationships/font" Target="fonts/Cookie-regular.fntdata"/><Relationship Id="rId16" Type="http://schemas.openxmlformats.org/officeDocument/2006/relationships/slide" Target="slides/slide11.xml"/><Relationship Id="rId19" Type="http://schemas.openxmlformats.org/officeDocument/2006/relationships/font" Target="fonts/Poppins-bold.fntdata"/><Relationship Id="rId18" Type="http://schemas.openxmlformats.org/officeDocument/2006/relationships/font" Target="fonts/Poppi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8a33062d23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8a33062d23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8a33062d23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3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2.png"/><Relationship Id="rId12" Type="http://schemas.openxmlformats.org/officeDocument/2006/relationships/image" Target="../media/image1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7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047_Edison_Template_SlidesMania_1">
  <p:cSld name="Edison_Template_1">
    <p:bg>
      <p:bgPr>
        <a:solidFill>
          <a:schemeClr val="accen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0" y="0"/>
            <a:ext cx="12192000" cy="6323590"/>
          </a:xfrm>
          <a:custGeom>
            <a:rect b="b" l="l" r="r" t="t"/>
            <a:pathLst>
              <a:path extrusionOk="0" h="6323590" w="12074013">
                <a:moveTo>
                  <a:pt x="0" y="0"/>
                </a:moveTo>
                <a:lnTo>
                  <a:pt x="12074013" y="0"/>
                </a:lnTo>
                <a:lnTo>
                  <a:pt x="12074013" y="5119832"/>
                </a:lnTo>
                <a:lnTo>
                  <a:pt x="11701242" y="5350292"/>
                </a:lnTo>
                <a:cubicBezTo>
                  <a:pt x="10618114" y="5958332"/>
                  <a:pt x="9229518" y="6323590"/>
                  <a:pt x="7715507" y="6323590"/>
                </a:cubicBezTo>
                <a:cubicBezTo>
                  <a:pt x="5890583" y="6323590"/>
                  <a:pt x="4247872" y="5792911"/>
                  <a:pt x="3102693" y="4946040"/>
                </a:cubicBezTo>
                <a:lnTo>
                  <a:pt x="2964538" y="4838201"/>
                </a:lnTo>
                <a:lnTo>
                  <a:pt x="2241755" y="5417575"/>
                </a:lnTo>
                <a:lnTo>
                  <a:pt x="2241755" y="4448220"/>
                </a:lnTo>
                <a:lnTo>
                  <a:pt x="2050290" y="4387003"/>
                </a:lnTo>
                <a:cubicBezTo>
                  <a:pt x="1785333" y="4312621"/>
                  <a:pt x="1494028" y="4271489"/>
                  <a:pt x="1188248" y="4271489"/>
                </a:cubicBezTo>
                <a:cubicBezTo>
                  <a:pt x="806025" y="4271489"/>
                  <a:pt x="446416" y="4335758"/>
                  <a:pt x="132615" y="4448901"/>
                </a:cubicBezTo>
                <a:lnTo>
                  <a:pt x="0" y="45023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t" dir="5400000" dist="2159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047_Edison_Template_SlidesMania_2">
  <p:cSld name="Edison_Template_2">
    <p:bg>
      <p:bgPr>
        <a:solidFill>
          <a:schemeClr val="accent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0"/>
            <a:ext cx="12192000" cy="6323590"/>
          </a:xfrm>
          <a:custGeom>
            <a:rect b="b" l="l" r="r" t="t"/>
            <a:pathLst>
              <a:path extrusionOk="0" h="6323590" w="12074013">
                <a:moveTo>
                  <a:pt x="0" y="0"/>
                </a:moveTo>
                <a:lnTo>
                  <a:pt x="12074013" y="0"/>
                </a:lnTo>
                <a:lnTo>
                  <a:pt x="12074013" y="5119832"/>
                </a:lnTo>
                <a:lnTo>
                  <a:pt x="11701242" y="5350292"/>
                </a:lnTo>
                <a:cubicBezTo>
                  <a:pt x="10618114" y="5958332"/>
                  <a:pt x="9229518" y="6323590"/>
                  <a:pt x="7715507" y="6323590"/>
                </a:cubicBezTo>
                <a:cubicBezTo>
                  <a:pt x="5890583" y="6323590"/>
                  <a:pt x="4247872" y="5792911"/>
                  <a:pt x="3102693" y="4946040"/>
                </a:cubicBezTo>
                <a:lnTo>
                  <a:pt x="2964538" y="4838201"/>
                </a:lnTo>
                <a:lnTo>
                  <a:pt x="2241755" y="5417575"/>
                </a:lnTo>
                <a:lnTo>
                  <a:pt x="2241755" y="4448220"/>
                </a:lnTo>
                <a:lnTo>
                  <a:pt x="2050290" y="4387003"/>
                </a:lnTo>
                <a:cubicBezTo>
                  <a:pt x="1785333" y="4312621"/>
                  <a:pt x="1494028" y="4271489"/>
                  <a:pt x="1188248" y="4271489"/>
                </a:cubicBezTo>
                <a:cubicBezTo>
                  <a:pt x="806025" y="4271489"/>
                  <a:pt x="446416" y="4335758"/>
                  <a:pt x="132615" y="4448901"/>
                </a:cubicBezTo>
                <a:lnTo>
                  <a:pt x="0" y="45023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t" dir="5400000" dist="2159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oogle Shape;15;p3"/>
          <p:cNvGrpSpPr/>
          <p:nvPr/>
        </p:nvGrpSpPr>
        <p:grpSpPr>
          <a:xfrm rot="55">
            <a:off x="526696" y="4778757"/>
            <a:ext cx="1079995" cy="1749596"/>
            <a:chOff x="3741075" y="1171575"/>
            <a:chExt cx="172650" cy="279725"/>
          </a:xfrm>
        </p:grpSpPr>
        <p:sp>
          <p:nvSpPr>
            <p:cNvPr id="16" name="Google Shape;16;p3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047_Edison_Template_SlidesMania_3">
  <p:cSld name="Edison_Template_3">
    <p:bg>
      <p:bgPr>
        <a:solidFill>
          <a:schemeClr val="accent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0"/>
            <a:ext cx="12192000" cy="6323590"/>
          </a:xfrm>
          <a:custGeom>
            <a:rect b="b" l="l" r="r" t="t"/>
            <a:pathLst>
              <a:path extrusionOk="0" h="6323590" w="12074013">
                <a:moveTo>
                  <a:pt x="0" y="0"/>
                </a:moveTo>
                <a:lnTo>
                  <a:pt x="12074013" y="0"/>
                </a:lnTo>
                <a:lnTo>
                  <a:pt x="12074013" y="5119832"/>
                </a:lnTo>
                <a:lnTo>
                  <a:pt x="11701242" y="5350292"/>
                </a:lnTo>
                <a:cubicBezTo>
                  <a:pt x="10618114" y="5958332"/>
                  <a:pt x="9229518" y="6323590"/>
                  <a:pt x="7715507" y="6323590"/>
                </a:cubicBezTo>
                <a:cubicBezTo>
                  <a:pt x="5890583" y="6323590"/>
                  <a:pt x="4247872" y="5792911"/>
                  <a:pt x="3102693" y="4946040"/>
                </a:cubicBezTo>
                <a:lnTo>
                  <a:pt x="2964538" y="4838201"/>
                </a:lnTo>
                <a:lnTo>
                  <a:pt x="2241755" y="5417575"/>
                </a:lnTo>
                <a:lnTo>
                  <a:pt x="2241755" y="4448220"/>
                </a:lnTo>
                <a:lnTo>
                  <a:pt x="2050290" y="4387003"/>
                </a:lnTo>
                <a:cubicBezTo>
                  <a:pt x="1785333" y="4312621"/>
                  <a:pt x="1494028" y="4271489"/>
                  <a:pt x="1188248" y="4271489"/>
                </a:cubicBezTo>
                <a:cubicBezTo>
                  <a:pt x="806025" y="4271489"/>
                  <a:pt x="446416" y="4335758"/>
                  <a:pt x="132615" y="4448901"/>
                </a:cubicBezTo>
                <a:lnTo>
                  <a:pt x="0" y="45023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t" dir="5400000" dist="2159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" name="Google Shape;22;p4"/>
          <p:cNvGrpSpPr/>
          <p:nvPr/>
        </p:nvGrpSpPr>
        <p:grpSpPr>
          <a:xfrm rot="55">
            <a:off x="526696" y="4778757"/>
            <a:ext cx="1079995" cy="1749596"/>
            <a:chOff x="3741075" y="1171575"/>
            <a:chExt cx="172650" cy="279725"/>
          </a:xfrm>
        </p:grpSpPr>
        <p:sp>
          <p:nvSpPr>
            <p:cNvPr id="23" name="Google Shape;23;p4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4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047_Edison_Template_SlidesMania_4">
  <p:cSld name="Edison_Template_7">
    <p:bg>
      <p:bgPr>
        <a:solidFill>
          <a:schemeClr val="accent2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exterior, persona&#10;&#10;Descripción generada automáticamente" id="28" name="Google Shape;28;p5"/>
          <p:cNvPicPr preferRelativeResize="0"/>
          <p:nvPr/>
        </p:nvPicPr>
        <p:blipFill rotWithShape="1">
          <a:blip r:embed="rId2">
            <a:alphaModFix/>
          </a:blip>
          <a:srcRect b="0" l="0" r="0" t="7793"/>
          <a:stretch/>
        </p:blipFill>
        <p:spPr>
          <a:xfrm>
            <a:off x="0" y="0"/>
            <a:ext cx="12192000" cy="6323590"/>
          </a:xfrm>
          <a:custGeom>
            <a:rect b="b" l="l" r="r" t="t"/>
            <a:pathLst>
              <a:path extrusionOk="0" h="6323590" w="12192000">
                <a:moveTo>
                  <a:pt x="0" y="0"/>
                </a:moveTo>
                <a:lnTo>
                  <a:pt x="12192000" y="0"/>
                </a:lnTo>
                <a:lnTo>
                  <a:pt x="12192000" y="5119832"/>
                </a:lnTo>
                <a:lnTo>
                  <a:pt x="11815586" y="5350292"/>
                </a:lnTo>
                <a:cubicBezTo>
                  <a:pt x="10721874" y="5958332"/>
                  <a:pt x="9319709" y="6323590"/>
                  <a:pt x="7790903" y="6323590"/>
                </a:cubicBezTo>
                <a:cubicBezTo>
                  <a:pt x="5948146" y="6323590"/>
                  <a:pt x="4289383" y="5792911"/>
                  <a:pt x="3133013" y="4946040"/>
                </a:cubicBezTo>
                <a:lnTo>
                  <a:pt x="2993508" y="4838201"/>
                </a:lnTo>
                <a:lnTo>
                  <a:pt x="2263662" y="5417575"/>
                </a:lnTo>
                <a:lnTo>
                  <a:pt x="2263662" y="4448220"/>
                </a:lnTo>
                <a:lnTo>
                  <a:pt x="2070326" y="4387003"/>
                </a:lnTo>
                <a:cubicBezTo>
                  <a:pt x="1802780" y="4312621"/>
                  <a:pt x="1508628" y="4271489"/>
                  <a:pt x="1199860" y="4271489"/>
                </a:cubicBezTo>
                <a:cubicBezTo>
                  <a:pt x="813902" y="4271489"/>
                  <a:pt x="450779" y="4335758"/>
                  <a:pt x="133911" y="4448901"/>
                </a:cubicBezTo>
                <a:lnTo>
                  <a:pt x="0" y="4502374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29" name="Google Shape;29;p5"/>
          <p:cNvGrpSpPr/>
          <p:nvPr/>
        </p:nvGrpSpPr>
        <p:grpSpPr>
          <a:xfrm rot="55">
            <a:off x="526696" y="4778757"/>
            <a:ext cx="1079995" cy="1749596"/>
            <a:chOff x="3741075" y="1171575"/>
            <a:chExt cx="172650" cy="279725"/>
          </a:xfrm>
        </p:grpSpPr>
        <p:sp>
          <p:nvSpPr>
            <p:cNvPr id="30" name="Google Shape;30;p5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5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5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5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047_Edison_Template_SlidesMania_5">
  <p:cSld name="Edison_Template_4">
    <p:bg>
      <p:bgPr>
        <a:solidFill>
          <a:schemeClr val="accent3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/>
          <p:nvPr/>
        </p:nvSpPr>
        <p:spPr>
          <a:xfrm>
            <a:off x="0" y="0"/>
            <a:ext cx="12192000" cy="6323590"/>
          </a:xfrm>
          <a:custGeom>
            <a:rect b="b" l="l" r="r" t="t"/>
            <a:pathLst>
              <a:path extrusionOk="0" h="6323590" w="12074013">
                <a:moveTo>
                  <a:pt x="0" y="0"/>
                </a:moveTo>
                <a:lnTo>
                  <a:pt x="12074013" y="0"/>
                </a:lnTo>
                <a:lnTo>
                  <a:pt x="12074013" y="5119832"/>
                </a:lnTo>
                <a:lnTo>
                  <a:pt x="11701242" y="5350292"/>
                </a:lnTo>
                <a:cubicBezTo>
                  <a:pt x="10618114" y="5958332"/>
                  <a:pt x="9229518" y="6323590"/>
                  <a:pt x="7715507" y="6323590"/>
                </a:cubicBezTo>
                <a:cubicBezTo>
                  <a:pt x="5890583" y="6323590"/>
                  <a:pt x="4247872" y="5792911"/>
                  <a:pt x="3102693" y="4946040"/>
                </a:cubicBezTo>
                <a:lnTo>
                  <a:pt x="2964538" y="4838201"/>
                </a:lnTo>
                <a:lnTo>
                  <a:pt x="2241755" y="5417575"/>
                </a:lnTo>
                <a:lnTo>
                  <a:pt x="2241755" y="4448220"/>
                </a:lnTo>
                <a:lnTo>
                  <a:pt x="2050290" y="4387003"/>
                </a:lnTo>
                <a:cubicBezTo>
                  <a:pt x="1785333" y="4312621"/>
                  <a:pt x="1494028" y="4271489"/>
                  <a:pt x="1188248" y="4271489"/>
                </a:cubicBezTo>
                <a:cubicBezTo>
                  <a:pt x="806025" y="4271489"/>
                  <a:pt x="446416" y="4335758"/>
                  <a:pt x="132615" y="4448901"/>
                </a:cubicBezTo>
                <a:lnTo>
                  <a:pt x="0" y="45023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t" dir="5400000" dist="2159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" name="Google Shape;36;p6"/>
          <p:cNvGrpSpPr/>
          <p:nvPr/>
        </p:nvGrpSpPr>
        <p:grpSpPr>
          <a:xfrm rot="55">
            <a:off x="526696" y="4778757"/>
            <a:ext cx="1079995" cy="1749596"/>
            <a:chOff x="3741075" y="1171575"/>
            <a:chExt cx="172650" cy="279725"/>
          </a:xfrm>
        </p:grpSpPr>
        <p:sp>
          <p:nvSpPr>
            <p:cNvPr id="37" name="Google Shape;37;p6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6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6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6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047_Edison_Template_SlidesMania_6">
  <p:cSld name="Edison_Template_5">
    <p:bg>
      <p:bgPr>
        <a:solidFill>
          <a:schemeClr val="accent4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/>
          <p:nvPr/>
        </p:nvSpPr>
        <p:spPr>
          <a:xfrm>
            <a:off x="0" y="0"/>
            <a:ext cx="12192000" cy="6323590"/>
          </a:xfrm>
          <a:custGeom>
            <a:rect b="b" l="l" r="r" t="t"/>
            <a:pathLst>
              <a:path extrusionOk="0" h="6323590" w="12074013">
                <a:moveTo>
                  <a:pt x="0" y="0"/>
                </a:moveTo>
                <a:lnTo>
                  <a:pt x="12074013" y="0"/>
                </a:lnTo>
                <a:lnTo>
                  <a:pt x="12074013" y="5119832"/>
                </a:lnTo>
                <a:lnTo>
                  <a:pt x="11701242" y="5350292"/>
                </a:lnTo>
                <a:cubicBezTo>
                  <a:pt x="10618114" y="5958332"/>
                  <a:pt x="9229518" y="6323590"/>
                  <a:pt x="7715507" y="6323590"/>
                </a:cubicBezTo>
                <a:cubicBezTo>
                  <a:pt x="5890583" y="6323590"/>
                  <a:pt x="4247872" y="5792911"/>
                  <a:pt x="3102693" y="4946040"/>
                </a:cubicBezTo>
                <a:lnTo>
                  <a:pt x="2964538" y="4838201"/>
                </a:lnTo>
                <a:lnTo>
                  <a:pt x="2241755" y="5417575"/>
                </a:lnTo>
                <a:lnTo>
                  <a:pt x="2241755" y="4448220"/>
                </a:lnTo>
                <a:lnTo>
                  <a:pt x="2050290" y="4387003"/>
                </a:lnTo>
                <a:cubicBezTo>
                  <a:pt x="1785333" y="4312621"/>
                  <a:pt x="1494028" y="4271489"/>
                  <a:pt x="1188248" y="4271489"/>
                </a:cubicBezTo>
                <a:cubicBezTo>
                  <a:pt x="806025" y="4271489"/>
                  <a:pt x="446416" y="4335758"/>
                  <a:pt x="132615" y="4448901"/>
                </a:cubicBezTo>
                <a:lnTo>
                  <a:pt x="0" y="45023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t" dir="5400000" dist="2159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" name="Google Shape;43;p7"/>
          <p:cNvGrpSpPr/>
          <p:nvPr/>
        </p:nvGrpSpPr>
        <p:grpSpPr>
          <a:xfrm rot="55">
            <a:off x="526696" y="4778757"/>
            <a:ext cx="1079995" cy="1749596"/>
            <a:chOff x="3741075" y="1171575"/>
            <a:chExt cx="172650" cy="279725"/>
          </a:xfrm>
        </p:grpSpPr>
        <p:sp>
          <p:nvSpPr>
            <p:cNvPr id="44" name="Google Shape;44;p7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7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7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7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047_Edison_Template_SlidesMania_7">
  <p:cSld name="Edison_Template_6">
    <p:bg>
      <p:bgPr>
        <a:solidFill>
          <a:schemeClr val="accent5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/>
          <p:nvPr/>
        </p:nvSpPr>
        <p:spPr>
          <a:xfrm>
            <a:off x="0" y="0"/>
            <a:ext cx="12192000" cy="6323590"/>
          </a:xfrm>
          <a:custGeom>
            <a:rect b="b" l="l" r="r" t="t"/>
            <a:pathLst>
              <a:path extrusionOk="0" h="6323590" w="12074013">
                <a:moveTo>
                  <a:pt x="0" y="0"/>
                </a:moveTo>
                <a:lnTo>
                  <a:pt x="12074013" y="0"/>
                </a:lnTo>
                <a:lnTo>
                  <a:pt x="12074013" y="5119832"/>
                </a:lnTo>
                <a:lnTo>
                  <a:pt x="11701242" y="5350292"/>
                </a:lnTo>
                <a:cubicBezTo>
                  <a:pt x="10618114" y="5958332"/>
                  <a:pt x="9229518" y="6323590"/>
                  <a:pt x="7715507" y="6323590"/>
                </a:cubicBezTo>
                <a:cubicBezTo>
                  <a:pt x="5890583" y="6323590"/>
                  <a:pt x="4247872" y="5792911"/>
                  <a:pt x="3102693" y="4946040"/>
                </a:cubicBezTo>
                <a:lnTo>
                  <a:pt x="2964538" y="4838201"/>
                </a:lnTo>
                <a:lnTo>
                  <a:pt x="2241755" y="5417575"/>
                </a:lnTo>
                <a:lnTo>
                  <a:pt x="2241755" y="4448220"/>
                </a:lnTo>
                <a:lnTo>
                  <a:pt x="2050290" y="4387003"/>
                </a:lnTo>
                <a:cubicBezTo>
                  <a:pt x="1785333" y="4312621"/>
                  <a:pt x="1494028" y="4271489"/>
                  <a:pt x="1188248" y="4271489"/>
                </a:cubicBezTo>
                <a:cubicBezTo>
                  <a:pt x="806025" y="4271489"/>
                  <a:pt x="446416" y="4335758"/>
                  <a:pt x="132615" y="4448901"/>
                </a:cubicBezTo>
                <a:lnTo>
                  <a:pt x="0" y="45023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t" dir="5400000" dist="2159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" name="Google Shape;50;p8"/>
          <p:cNvGrpSpPr/>
          <p:nvPr/>
        </p:nvGrpSpPr>
        <p:grpSpPr>
          <a:xfrm rot="55">
            <a:off x="526696" y="4778757"/>
            <a:ext cx="1079995" cy="1749596"/>
            <a:chOff x="3741075" y="1171575"/>
            <a:chExt cx="172650" cy="279725"/>
          </a:xfrm>
        </p:grpSpPr>
        <p:sp>
          <p:nvSpPr>
            <p:cNvPr id="51" name="Google Shape;51;p8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8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047_Edison_Template_SlidesMania_8">
  <p:cSld name="Edison_Template_8">
    <p:bg>
      <p:bgPr>
        <a:solidFill>
          <a:schemeClr val="accent6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/>
          <p:nvPr/>
        </p:nvSpPr>
        <p:spPr>
          <a:xfrm>
            <a:off x="1229031" y="535856"/>
            <a:ext cx="9556955" cy="5240594"/>
          </a:xfrm>
          <a:prstGeom prst="wedgeEllipseCallout">
            <a:avLst>
              <a:gd fmla="val -39776" name="adj1"/>
              <a:gd fmla="val 63381" name="adj2"/>
            </a:avLst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2159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9"/>
          <p:cNvSpPr/>
          <p:nvPr/>
        </p:nvSpPr>
        <p:spPr>
          <a:xfrm rot="-1656054">
            <a:off x="3647769" y="2389239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9"/>
          <p:cNvSpPr/>
          <p:nvPr/>
        </p:nvSpPr>
        <p:spPr>
          <a:xfrm rot="-2968823">
            <a:off x="3369549" y="2005254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9"/>
          <p:cNvSpPr/>
          <p:nvPr/>
        </p:nvSpPr>
        <p:spPr>
          <a:xfrm rot="-4162320">
            <a:off x="2947241" y="1780592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9"/>
          <p:cNvSpPr/>
          <p:nvPr/>
        </p:nvSpPr>
        <p:spPr>
          <a:xfrm rot="359992">
            <a:off x="1693049" y="2555878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9"/>
          <p:cNvSpPr/>
          <p:nvPr/>
        </p:nvSpPr>
        <p:spPr>
          <a:xfrm rot="-8874793">
            <a:off x="1929552" y="2088069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9"/>
          <p:cNvSpPr/>
          <p:nvPr/>
        </p:nvSpPr>
        <p:spPr>
          <a:xfrm rot="-6093730">
            <a:off x="2435128" y="1802722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9"/>
          <p:cNvSpPr/>
          <p:nvPr/>
        </p:nvSpPr>
        <p:spPr>
          <a:xfrm rot="-798418">
            <a:off x="1756542" y="3084153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" name="Google Shape;64;p9"/>
          <p:cNvGrpSpPr/>
          <p:nvPr/>
        </p:nvGrpSpPr>
        <p:grpSpPr>
          <a:xfrm rot="-1277591">
            <a:off x="2641244" y="2554205"/>
            <a:ext cx="1080000" cy="1749608"/>
            <a:chOff x="3741075" y="1171575"/>
            <a:chExt cx="172650" cy="279725"/>
          </a:xfrm>
        </p:grpSpPr>
        <p:sp>
          <p:nvSpPr>
            <p:cNvPr id="65" name="Google Shape;65;p9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9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9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9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">
  <p:cSld name="CUSTOM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1" name="Google Shape;71;p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2" name="Google Shape;72;p10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" name="Google Shape;73;p10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/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74" name="Google Shape;74;p10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75" name="Google Shape;75;p10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10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77;p10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10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9" name="Google Shape;79;p10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slidesmania.com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 txBox="1"/>
          <p:nvPr/>
        </p:nvSpPr>
        <p:spPr>
          <a:xfrm>
            <a:off x="3387229" y="1002900"/>
            <a:ext cx="76167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7200" u="none" cap="none" strike="noStrike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HERE GOES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0"/>
          <p:cNvSpPr/>
          <p:nvPr/>
        </p:nvSpPr>
        <p:spPr>
          <a:xfrm>
            <a:off x="6297603" y="3563994"/>
            <a:ext cx="45539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Slides: </a:t>
            </a:r>
            <a:r>
              <a:rPr b="1" lang="es-ES" sz="3600" u="sng">
                <a:latin typeface="Barlow"/>
                <a:ea typeface="Barlow"/>
                <a:cs typeface="Barlow"/>
                <a:sym typeface="Barlow"/>
                <a:hlinkClick r:id="rId3"/>
              </a:rPr>
              <a:t>SlidesMania</a:t>
            </a:r>
            <a:endParaRPr b="1" sz="3600"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Image: Unsplash</a:t>
            </a:r>
            <a:endParaRPr b="1" sz="20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Fonts Used: Barlow</a:t>
            </a:r>
            <a:endParaRPr b="1" sz="2000">
              <a:solidFill>
                <a:schemeClr val="dk1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  <p:sp>
        <p:nvSpPr>
          <p:cNvPr id="240" name="Google Shape;240;p20"/>
          <p:cNvSpPr txBox="1"/>
          <p:nvPr/>
        </p:nvSpPr>
        <p:spPr>
          <a:xfrm>
            <a:off x="5798696" y="2117926"/>
            <a:ext cx="555171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2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THANK YOU!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/>
          <p:nvPr/>
        </p:nvSpPr>
        <p:spPr>
          <a:xfrm>
            <a:off x="4901681" y="4755303"/>
            <a:ext cx="635103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PRESENT YOUR IDEAS!</a:t>
            </a:r>
            <a:endParaRPr/>
          </a:p>
        </p:txBody>
      </p:sp>
      <p:sp>
        <p:nvSpPr>
          <p:cNvPr id="90" name="Google Shape;90;p12"/>
          <p:cNvSpPr/>
          <p:nvPr/>
        </p:nvSpPr>
        <p:spPr>
          <a:xfrm rot="502616">
            <a:off x="10814360" y="2093172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2"/>
          <p:cNvSpPr/>
          <p:nvPr/>
        </p:nvSpPr>
        <p:spPr>
          <a:xfrm rot="-810153">
            <a:off x="10814792" y="1618988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2"/>
          <p:cNvSpPr/>
          <p:nvPr/>
        </p:nvSpPr>
        <p:spPr>
          <a:xfrm rot="-2003650">
            <a:off x="10605025" y="1189087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2"/>
          <p:cNvSpPr/>
          <p:nvPr/>
        </p:nvSpPr>
        <p:spPr>
          <a:xfrm rot="2518662">
            <a:off x="9134618" y="1079680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2"/>
          <p:cNvSpPr/>
          <p:nvPr/>
        </p:nvSpPr>
        <p:spPr>
          <a:xfrm rot="-6716123">
            <a:off x="9600832" y="840047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2"/>
          <p:cNvSpPr/>
          <p:nvPr/>
        </p:nvSpPr>
        <p:spPr>
          <a:xfrm rot="-3935060">
            <a:off x="10177599" y="906144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2"/>
          <p:cNvSpPr/>
          <p:nvPr/>
        </p:nvSpPr>
        <p:spPr>
          <a:xfrm rot="1360252">
            <a:off x="8875653" y="1544484"/>
            <a:ext cx="468000" cy="1440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165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2"/>
          <p:cNvSpPr/>
          <p:nvPr/>
        </p:nvSpPr>
        <p:spPr>
          <a:xfrm>
            <a:off x="1367313" y="912047"/>
            <a:ext cx="6096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8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>
              <a:solidFill>
                <a:srgbClr val="3F3F3F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8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Aenean commodo ligula eget dolor. Aenean massa.</a:t>
            </a:r>
            <a:endParaRPr sz="2800">
              <a:solidFill>
                <a:srgbClr val="3F3F3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98" name="Google Shape;98;p12"/>
          <p:cNvGrpSpPr/>
          <p:nvPr/>
        </p:nvGrpSpPr>
        <p:grpSpPr>
          <a:xfrm rot="1597393">
            <a:off x="9294876" y="1642752"/>
            <a:ext cx="1080003" cy="1749605"/>
            <a:chOff x="3741075" y="1171575"/>
            <a:chExt cx="172650" cy="279725"/>
          </a:xfrm>
        </p:grpSpPr>
        <p:sp>
          <p:nvSpPr>
            <p:cNvPr id="99" name="Google Shape;99;p12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2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2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2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165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"/>
          <p:cNvSpPr txBox="1"/>
          <p:nvPr/>
        </p:nvSpPr>
        <p:spPr>
          <a:xfrm>
            <a:off x="233265" y="341924"/>
            <a:ext cx="10646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ADD YOUR IMAGES IN THE SLIDE MASTER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/>
          <p:nvPr/>
        </p:nvSpPr>
        <p:spPr>
          <a:xfrm>
            <a:off x="4901681" y="4755303"/>
            <a:ext cx="635103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ADD YOUR INFOGRAPHICS</a:t>
            </a:r>
            <a:endParaRPr/>
          </a:p>
        </p:txBody>
      </p:sp>
      <p:sp>
        <p:nvSpPr>
          <p:cNvPr id="113" name="Google Shape;113;p14"/>
          <p:cNvSpPr txBox="1"/>
          <p:nvPr/>
        </p:nvSpPr>
        <p:spPr>
          <a:xfrm>
            <a:off x="2448232" y="3075057"/>
            <a:ext cx="13653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2016</a:t>
            </a:r>
            <a:endParaRPr/>
          </a:p>
        </p:txBody>
      </p:sp>
      <p:sp>
        <p:nvSpPr>
          <p:cNvPr id="114" name="Google Shape;114;p14"/>
          <p:cNvSpPr txBox="1"/>
          <p:nvPr/>
        </p:nvSpPr>
        <p:spPr>
          <a:xfrm>
            <a:off x="5187820" y="3075057"/>
            <a:ext cx="13653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2017</a:t>
            </a:r>
            <a:endParaRPr/>
          </a:p>
        </p:txBody>
      </p:sp>
      <p:sp>
        <p:nvSpPr>
          <p:cNvPr id="115" name="Google Shape;115;p14"/>
          <p:cNvSpPr txBox="1"/>
          <p:nvPr/>
        </p:nvSpPr>
        <p:spPr>
          <a:xfrm>
            <a:off x="7931020" y="3052152"/>
            <a:ext cx="13653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2018</a:t>
            </a:r>
            <a:endParaRPr/>
          </a:p>
        </p:txBody>
      </p:sp>
      <p:grpSp>
        <p:nvGrpSpPr>
          <p:cNvPr id="116" name="Google Shape;116;p14"/>
          <p:cNvGrpSpPr/>
          <p:nvPr/>
        </p:nvGrpSpPr>
        <p:grpSpPr>
          <a:xfrm>
            <a:off x="2229127" y="1003149"/>
            <a:ext cx="435599" cy="877844"/>
            <a:chOff x="4880775" y="1837550"/>
            <a:chExt cx="146775" cy="299350"/>
          </a:xfrm>
        </p:grpSpPr>
        <p:sp>
          <p:nvSpPr>
            <p:cNvPr id="117" name="Google Shape;117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9" name="Google Shape;119;p14"/>
          <p:cNvGrpSpPr/>
          <p:nvPr/>
        </p:nvGrpSpPr>
        <p:grpSpPr>
          <a:xfrm>
            <a:off x="2686327" y="1003149"/>
            <a:ext cx="435599" cy="877844"/>
            <a:chOff x="4880775" y="1837550"/>
            <a:chExt cx="146775" cy="299350"/>
          </a:xfrm>
        </p:grpSpPr>
        <p:sp>
          <p:nvSpPr>
            <p:cNvPr id="120" name="Google Shape;120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" name="Google Shape;122;p14"/>
          <p:cNvGrpSpPr/>
          <p:nvPr/>
        </p:nvGrpSpPr>
        <p:grpSpPr>
          <a:xfrm>
            <a:off x="3127802" y="1003149"/>
            <a:ext cx="435599" cy="877844"/>
            <a:chOff x="4880775" y="1837550"/>
            <a:chExt cx="146775" cy="299350"/>
          </a:xfrm>
        </p:grpSpPr>
        <p:sp>
          <p:nvSpPr>
            <p:cNvPr id="123" name="Google Shape;123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5" name="Google Shape;125;p14"/>
          <p:cNvGrpSpPr/>
          <p:nvPr/>
        </p:nvGrpSpPr>
        <p:grpSpPr>
          <a:xfrm>
            <a:off x="3585002" y="1003149"/>
            <a:ext cx="435599" cy="877844"/>
            <a:chOff x="4880775" y="1837550"/>
            <a:chExt cx="146775" cy="299350"/>
          </a:xfrm>
        </p:grpSpPr>
        <p:sp>
          <p:nvSpPr>
            <p:cNvPr id="126" name="Google Shape;126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8" name="Google Shape;128;p14"/>
          <p:cNvGrpSpPr/>
          <p:nvPr/>
        </p:nvGrpSpPr>
        <p:grpSpPr>
          <a:xfrm>
            <a:off x="2241202" y="1971624"/>
            <a:ext cx="435599" cy="877844"/>
            <a:chOff x="4880775" y="1837550"/>
            <a:chExt cx="146775" cy="299350"/>
          </a:xfrm>
        </p:grpSpPr>
        <p:sp>
          <p:nvSpPr>
            <p:cNvPr id="129" name="Google Shape;129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1" name="Google Shape;131;p14"/>
          <p:cNvGrpSpPr/>
          <p:nvPr/>
        </p:nvGrpSpPr>
        <p:grpSpPr>
          <a:xfrm>
            <a:off x="2698402" y="1971624"/>
            <a:ext cx="435599" cy="877844"/>
            <a:chOff x="4880775" y="1837550"/>
            <a:chExt cx="146775" cy="299350"/>
          </a:xfrm>
        </p:grpSpPr>
        <p:sp>
          <p:nvSpPr>
            <p:cNvPr id="132" name="Google Shape;132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4" name="Google Shape;134;p14"/>
          <p:cNvGrpSpPr/>
          <p:nvPr/>
        </p:nvGrpSpPr>
        <p:grpSpPr>
          <a:xfrm>
            <a:off x="3139877" y="1971624"/>
            <a:ext cx="435599" cy="877844"/>
            <a:chOff x="4880775" y="1837550"/>
            <a:chExt cx="146775" cy="299350"/>
          </a:xfrm>
        </p:grpSpPr>
        <p:sp>
          <p:nvSpPr>
            <p:cNvPr id="135" name="Google Shape;135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7" name="Google Shape;137;p14"/>
          <p:cNvGrpSpPr/>
          <p:nvPr/>
        </p:nvGrpSpPr>
        <p:grpSpPr>
          <a:xfrm>
            <a:off x="3597077" y="1971624"/>
            <a:ext cx="435599" cy="877844"/>
            <a:chOff x="4880775" y="1837550"/>
            <a:chExt cx="146775" cy="299350"/>
          </a:xfrm>
        </p:grpSpPr>
        <p:sp>
          <p:nvSpPr>
            <p:cNvPr id="138" name="Google Shape;138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0" name="Google Shape;140;p14"/>
          <p:cNvGrpSpPr/>
          <p:nvPr/>
        </p:nvGrpSpPr>
        <p:grpSpPr>
          <a:xfrm>
            <a:off x="4952952" y="1003149"/>
            <a:ext cx="435599" cy="877844"/>
            <a:chOff x="4880775" y="1837550"/>
            <a:chExt cx="146775" cy="299350"/>
          </a:xfrm>
        </p:grpSpPr>
        <p:sp>
          <p:nvSpPr>
            <p:cNvPr id="141" name="Google Shape;141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" name="Google Shape;143;p14"/>
          <p:cNvGrpSpPr/>
          <p:nvPr/>
        </p:nvGrpSpPr>
        <p:grpSpPr>
          <a:xfrm>
            <a:off x="5410152" y="1003149"/>
            <a:ext cx="435599" cy="877844"/>
            <a:chOff x="4880775" y="1837550"/>
            <a:chExt cx="146775" cy="299350"/>
          </a:xfrm>
        </p:grpSpPr>
        <p:sp>
          <p:nvSpPr>
            <p:cNvPr id="144" name="Google Shape;144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6" name="Google Shape;146;p14"/>
          <p:cNvGrpSpPr/>
          <p:nvPr/>
        </p:nvGrpSpPr>
        <p:grpSpPr>
          <a:xfrm>
            <a:off x="5851627" y="1003149"/>
            <a:ext cx="435599" cy="877844"/>
            <a:chOff x="4880775" y="1837550"/>
            <a:chExt cx="146775" cy="299350"/>
          </a:xfrm>
        </p:grpSpPr>
        <p:sp>
          <p:nvSpPr>
            <p:cNvPr id="147" name="Google Shape;147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9" name="Google Shape;149;p14"/>
          <p:cNvGrpSpPr/>
          <p:nvPr/>
        </p:nvGrpSpPr>
        <p:grpSpPr>
          <a:xfrm>
            <a:off x="6308827" y="1003149"/>
            <a:ext cx="435599" cy="877844"/>
            <a:chOff x="4880775" y="1837550"/>
            <a:chExt cx="146775" cy="299350"/>
          </a:xfrm>
        </p:grpSpPr>
        <p:sp>
          <p:nvSpPr>
            <p:cNvPr id="150" name="Google Shape;150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2" name="Google Shape;152;p14"/>
          <p:cNvGrpSpPr/>
          <p:nvPr/>
        </p:nvGrpSpPr>
        <p:grpSpPr>
          <a:xfrm>
            <a:off x="4965027" y="1971624"/>
            <a:ext cx="435599" cy="877844"/>
            <a:chOff x="4880775" y="1837550"/>
            <a:chExt cx="146775" cy="299350"/>
          </a:xfrm>
        </p:grpSpPr>
        <p:sp>
          <p:nvSpPr>
            <p:cNvPr id="153" name="Google Shape;153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" name="Google Shape;155;p14"/>
          <p:cNvGrpSpPr/>
          <p:nvPr/>
        </p:nvGrpSpPr>
        <p:grpSpPr>
          <a:xfrm>
            <a:off x="5422227" y="1971624"/>
            <a:ext cx="435599" cy="877844"/>
            <a:chOff x="4880775" y="1837550"/>
            <a:chExt cx="146775" cy="299350"/>
          </a:xfrm>
        </p:grpSpPr>
        <p:sp>
          <p:nvSpPr>
            <p:cNvPr id="156" name="Google Shape;156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4"/>
          <p:cNvGrpSpPr/>
          <p:nvPr/>
        </p:nvGrpSpPr>
        <p:grpSpPr>
          <a:xfrm>
            <a:off x="5863702" y="1971624"/>
            <a:ext cx="435599" cy="877844"/>
            <a:chOff x="4880775" y="1837550"/>
            <a:chExt cx="146775" cy="299350"/>
          </a:xfrm>
        </p:grpSpPr>
        <p:sp>
          <p:nvSpPr>
            <p:cNvPr id="159" name="Google Shape;159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1" name="Google Shape;161;p14"/>
          <p:cNvGrpSpPr/>
          <p:nvPr/>
        </p:nvGrpSpPr>
        <p:grpSpPr>
          <a:xfrm>
            <a:off x="6320902" y="1971624"/>
            <a:ext cx="435599" cy="877844"/>
            <a:chOff x="4880775" y="1837550"/>
            <a:chExt cx="146775" cy="299350"/>
          </a:xfrm>
        </p:grpSpPr>
        <p:sp>
          <p:nvSpPr>
            <p:cNvPr id="162" name="Google Shape;162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4" name="Google Shape;164;p14"/>
          <p:cNvGrpSpPr/>
          <p:nvPr/>
        </p:nvGrpSpPr>
        <p:grpSpPr>
          <a:xfrm>
            <a:off x="7676777" y="1003149"/>
            <a:ext cx="435599" cy="877844"/>
            <a:chOff x="4880775" y="1837550"/>
            <a:chExt cx="146775" cy="299350"/>
          </a:xfrm>
        </p:grpSpPr>
        <p:sp>
          <p:nvSpPr>
            <p:cNvPr id="165" name="Google Shape;165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7" name="Google Shape;167;p14"/>
          <p:cNvGrpSpPr/>
          <p:nvPr/>
        </p:nvGrpSpPr>
        <p:grpSpPr>
          <a:xfrm>
            <a:off x="8133977" y="1003149"/>
            <a:ext cx="435599" cy="877844"/>
            <a:chOff x="4880775" y="1837550"/>
            <a:chExt cx="146775" cy="299350"/>
          </a:xfrm>
        </p:grpSpPr>
        <p:sp>
          <p:nvSpPr>
            <p:cNvPr id="168" name="Google Shape;168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0" name="Google Shape;170;p14"/>
          <p:cNvGrpSpPr/>
          <p:nvPr/>
        </p:nvGrpSpPr>
        <p:grpSpPr>
          <a:xfrm>
            <a:off x="8575452" y="1003149"/>
            <a:ext cx="435599" cy="877844"/>
            <a:chOff x="4880775" y="1837550"/>
            <a:chExt cx="146775" cy="299350"/>
          </a:xfrm>
        </p:grpSpPr>
        <p:sp>
          <p:nvSpPr>
            <p:cNvPr id="171" name="Google Shape;171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3" name="Google Shape;173;p14"/>
          <p:cNvGrpSpPr/>
          <p:nvPr/>
        </p:nvGrpSpPr>
        <p:grpSpPr>
          <a:xfrm>
            <a:off x="9032652" y="1003149"/>
            <a:ext cx="435599" cy="877844"/>
            <a:chOff x="4880775" y="1837550"/>
            <a:chExt cx="146775" cy="299350"/>
          </a:xfrm>
        </p:grpSpPr>
        <p:sp>
          <p:nvSpPr>
            <p:cNvPr id="174" name="Google Shape;174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6" name="Google Shape;176;p14"/>
          <p:cNvGrpSpPr/>
          <p:nvPr/>
        </p:nvGrpSpPr>
        <p:grpSpPr>
          <a:xfrm>
            <a:off x="7688852" y="1971624"/>
            <a:ext cx="435599" cy="877844"/>
            <a:chOff x="4880775" y="1837550"/>
            <a:chExt cx="146775" cy="299350"/>
          </a:xfrm>
        </p:grpSpPr>
        <p:sp>
          <p:nvSpPr>
            <p:cNvPr id="177" name="Google Shape;177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9" name="Google Shape;179;p14"/>
          <p:cNvGrpSpPr/>
          <p:nvPr/>
        </p:nvGrpSpPr>
        <p:grpSpPr>
          <a:xfrm>
            <a:off x="8146052" y="1971624"/>
            <a:ext cx="435599" cy="877844"/>
            <a:chOff x="4880775" y="1837550"/>
            <a:chExt cx="146775" cy="299350"/>
          </a:xfrm>
        </p:grpSpPr>
        <p:sp>
          <p:nvSpPr>
            <p:cNvPr id="180" name="Google Shape;180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2" name="Google Shape;182;p14"/>
          <p:cNvGrpSpPr/>
          <p:nvPr/>
        </p:nvGrpSpPr>
        <p:grpSpPr>
          <a:xfrm>
            <a:off x="8587527" y="1971624"/>
            <a:ext cx="435599" cy="877844"/>
            <a:chOff x="4880775" y="1837550"/>
            <a:chExt cx="146775" cy="299350"/>
          </a:xfrm>
        </p:grpSpPr>
        <p:sp>
          <p:nvSpPr>
            <p:cNvPr id="183" name="Google Shape;183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5" name="Google Shape;185;p14"/>
          <p:cNvGrpSpPr/>
          <p:nvPr/>
        </p:nvGrpSpPr>
        <p:grpSpPr>
          <a:xfrm>
            <a:off x="9044727" y="1971624"/>
            <a:ext cx="435599" cy="877844"/>
            <a:chOff x="4880775" y="1837550"/>
            <a:chExt cx="146775" cy="299350"/>
          </a:xfrm>
        </p:grpSpPr>
        <p:sp>
          <p:nvSpPr>
            <p:cNvPr id="186" name="Google Shape;186;p14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2" name="Google Shape;192;p15"/>
          <p:cNvCxnSpPr/>
          <p:nvPr/>
        </p:nvCxnSpPr>
        <p:spPr>
          <a:xfrm>
            <a:off x="1208364" y="3447913"/>
            <a:ext cx="9665110" cy="0"/>
          </a:xfrm>
          <a:prstGeom prst="straightConnector1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3" name="Google Shape;193;p15"/>
          <p:cNvSpPr/>
          <p:nvPr/>
        </p:nvSpPr>
        <p:spPr>
          <a:xfrm>
            <a:off x="4374351" y="3159913"/>
            <a:ext cx="576000" cy="57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2015</a:t>
            </a:r>
            <a:endParaRPr/>
          </a:p>
        </p:txBody>
      </p:sp>
      <p:sp>
        <p:nvSpPr>
          <p:cNvPr id="194" name="Google Shape;194;p15"/>
          <p:cNvSpPr/>
          <p:nvPr/>
        </p:nvSpPr>
        <p:spPr>
          <a:xfrm>
            <a:off x="10297474" y="3159913"/>
            <a:ext cx="576000" cy="57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2019</a:t>
            </a:r>
            <a:endParaRPr/>
          </a:p>
        </p:txBody>
      </p:sp>
      <p:sp>
        <p:nvSpPr>
          <p:cNvPr id="195" name="Google Shape;195;p15"/>
          <p:cNvSpPr/>
          <p:nvPr/>
        </p:nvSpPr>
        <p:spPr>
          <a:xfrm>
            <a:off x="7335912" y="3159913"/>
            <a:ext cx="576000" cy="57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2017</a:t>
            </a:r>
            <a:endParaRPr/>
          </a:p>
        </p:txBody>
      </p:sp>
      <p:sp>
        <p:nvSpPr>
          <p:cNvPr id="196" name="Google Shape;196;p15"/>
          <p:cNvSpPr/>
          <p:nvPr/>
        </p:nvSpPr>
        <p:spPr>
          <a:xfrm>
            <a:off x="8816693" y="3159913"/>
            <a:ext cx="576000" cy="57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2018</a:t>
            </a:r>
            <a:endParaRPr/>
          </a:p>
        </p:txBody>
      </p:sp>
      <p:sp>
        <p:nvSpPr>
          <p:cNvPr id="197" name="Google Shape;197;p15"/>
          <p:cNvSpPr/>
          <p:nvPr/>
        </p:nvSpPr>
        <p:spPr>
          <a:xfrm>
            <a:off x="1051047" y="874506"/>
            <a:ext cx="2417621" cy="1927116"/>
          </a:xfrm>
          <a:prstGeom prst="wedgeRectCallout">
            <a:avLst>
              <a:gd fmla="val -27931" name="adj1"/>
              <a:gd fmla="val 66071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 Aenean commodo ligula eget dolor</a:t>
            </a:r>
            <a:r>
              <a:rPr lang="es-E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Aenean massa. Cum sociis natoque penatibus et magnis dis parturient.</a:t>
            </a:r>
            <a:endParaRPr sz="14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98" name="Google Shape;198;p15"/>
          <p:cNvSpPr/>
          <p:nvPr/>
        </p:nvSpPr>
        <p:spPr>
          <a:xfrm>
            <a:off x="5823373" y="887423"/>
            <a:ext cx="1501200" cy="1927116"/>
          </a:xfrm>
          <a:prstGeom prst="wedgeRectCallout">
            <a:avLst>
              <a:gd fmla="val 55358" name="adj1"/>
              <a:gd fmla="val 6403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 </a:t>
            </a:r>
            <a:endParaRPr/>
          </a:p>
        </p:txBody>
      </p:sp>
      <p:sp>
        <p:nvSpPr>
          <p:cNvPr id="199" name="Google Shape;199;p15"/>
          <p:cNvSpPr/>
          <p:nvPr/>
        </p:nvSpPr>
        <p:spPr>
          <a:xfrm>
            <a:off x="7751325" y="870404"/>
            <a:ext cx="1501200" cy="1927116"/>
          </a:xfrm>
          <a:prstGeom prst="wedgeRectCallout">
            <a:avLst>
              <a:gd fmla="val 37060" name="adj1"/>
              <a:gd fmla="val 66582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 </a:t>
            </a:r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9679277" y="874506"/>
            <a:ext cx="1501200" cy="1927116"/>
          </a:xfrm>
          <a:prstGeom prst="wedgeRectCallout">
            <a:avLst>
              <a:gd fmla="val 15477" name="adj1"/>
              <a:gd fmla="val 6454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 </a:t>
            </a:r>
            <a:endParaRPr/>
          </a:p>
        </p:txBody>
      </p:sp>
      <p:sp>
        <p:nvSpPr>
          <p:cNvPr id="201" name="Google Shape;201;p15"/>
          <p:cNvSpPr/>
          <p:nvPr/>
        </p:nvSpPr>
        <p:spPr>
          <a:xfrm>
            <a:off x="1208364" y="3159913"/>
            <a:ext cx="576000" cy="57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2013</a:t>
            </a:r>
            <a:endParaRPr/>
          </a:p>
        </p:txBody>
      </p:sp>
      <p:sp>
        <p:nvSpPr>
          <p:cNvPr id="202" name="Google Shape;202;p15"/>
          <p:cNvSpPr/>
          <p:nvPr/>
        </p:nvSpPr>
        <p:spPr>
          <a:xfrm>
            <a:off x="3895851" y="887423"/>
            <a:ext cx="1500340" cy="1927116"/>
          </a:xfrm>
          <a:prstGeom prst="wedgeRectCallout">
            <a:avLst>
              <a:gd fmla="val -1006" name="adj1"/>
              <a:gd fmla="val 6505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 </a:t>
            </a:r>
            <a:endParaRPr/>
          </a:p>
        </p:txBody>
      </p:sp>
      <p:sp>
        <p:nvSpPr>
          <p:cNvPr id="203" name="Google Shape;203;p15"/>
          <p:cNvSpPr txBox="1"/>
          <p:nvPr/>
        </p:nvSpPr>
        <p:spPr>
          <a:xfrm>
            <a:off x="4901681" y="4755303"/>
            <a:ext cx="635103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SHOW YOUR PROGRESS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6"/>
          <p:cNvSpPr txBox="1"/>
          <p:nvPr/>
        </p:nvSpPr>
        <p:spPr>
          <a:xfrm>
            <a:off x="394996" y="1518429"/>
            <a:ext cx="4792826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OR PRESENT YOUR PRODUCT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Barlow ExtraBold"/>
              <a:ea typeface="Barlow ExtraBold"/>
              <a:cs typeface="Barlow ExtraBold"/>
              <a:sym typeface="Barlow ExtraBold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Just change the picture for your own</a:t>
            </a:r>
            <a:endParaRPr sz="16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09" name="Google Shape;20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9375" y="1631925"/>
            <a:ext cx="5879424" cy="311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6"/>
          <p:cNvPicPr preferRelativeResize="0"/>
          <p:nvPr/>
        </p:nvPicPr>
        <p:blipFill rotWithShape="1">
          <a:blip r:embed="rId4">
            <a:alphaModFix/>
          </a:blip>
          <a:srcRect b="0" l="0" r="2437" t="0"/>
          <a:stretch/>
        </p:blipFill>
        <p:spPr>
          <a:xfrm>
            <a:off x="6188400" y="1944000"/>
            <a:ext cx="4181350" cy="235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7"/>
          <p:cNvSpPr/>
          <p:nvPr/>
        </p:nvSpPr>
        <p:spPr>
          <a:xfrm>
            <a:off x="3326193" y="749544"/>
            <a:ext cx="2769807" cy="37846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 Aenean commodo ligula eget dolor.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Cum sociis natoque penatibus et magnis dis parturient montes, nascetur ridiculus mus.</a:t>
            </a:r>
            <a:endParaRPr/>
          </a:p>
        </p:txBody>
      </p:sp>
      <p:sp>
        <p:nvSpPr>
          <p:cNvPr id="216" name="Google Shape;216;p17"/>
          <p:cNvSpPr/>
          <p:nvPr/>
        </p:nvSpPr>
        <p:spPr>
          <a:xfrm>
            <a:off x="6096000" y="749544"/>
            <a:ext cx="2769807" cy="37846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 Aenean commodo ligula eget dolor.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Cum sociis natoque penatibus et magnis dis parturient montes, nascetur ridiculus mus.</a:t>
            </a:r>
            <a:endParaRPr/>
          </a:p>
        </p:txBody>
      </p:sp>
      <p:sp>
        <p:nvSpPr>
          <p:cNvPr id="217" name="Google Shape;217;p17"/>
          <p:cNvSpPr/>
          <p:nvPr/>
        </p:nvSpPr>
        <p:spPr>
          <a:xfrm>
            <a:off x="8865807" y="749543"/>
            <a:ext cx="2768515" cy="378461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 Aenean commodo ligula eget dolor.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Cum sociis natoque penatibus et magnis dis parturient montes, nascetur ridiculus mus.</a:t>
            </a:r>
            <a:endParaRPr/>
          </a:p>
        </p:txBody>
      </p:sp>
      <p:sp>
        <p:nvSpPr>
          <p:cNvPr id="218" name="Google Shape;218;p17"/>
          <p:cNvSpPr/>
          <p:nvPr/>
        </p:nvSpPr>
        <p:spPr>
          <a:xfrm>
            <a:off x="3845885" y="779043"/>
            <a:ext cx="1980155" cy="7177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Service #1</a:t>
            </a:r>
            <a:endParaRPr/>
          </a:p>
        </p:txBody>
      </p:sp>
      <p:sp>
        <p:nvSpPr>
          <p:cNvPr id="219" name="Google Shape;219;p17"/>
          <p:cNvSpPr/>
          <p:nvPr/>
        </p:nvSpPr>
        <p:spPr>
          <a:xfrm>
            <a:off x="6490180" y="779041"/>
            <a:ext cx="1980155" cy="7177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Service #2</a:t>
            </a:r>
            <a:endParaRPr/>
          </a:p>
        </p:txBody>
      </p:sp>
      <p:sp>
        <p:nvSpPr>
          <p:cNvPr id="220" name="Google Shape;220;p17"/>
          <p:cNvSpPr/>
          <p:nvPr/>
        </p:nvSpPr>
        <p:spPr>
          <a:xfrm>
            <a:off x="9259987" y="779041"/>
            <a:ext cx="1980155" cy="7177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Service #3</a:t>
            </a:r>
            <a:endParaRPr/>
          </a:p>
        </p:txBody>
      </p:sp>
      <p:sp>
        <p:nvSpPr>
          <p:cNvPr id="221" name="Google Shape;221;p17"/>
          <p:cNvSpPr txBox="1"/>
          <p:nvPr/>
        </p:nvSpPr>
        <p:spPr>
          <a:xfrm>
            <a:off x="471026" y="1779686"/>
            <a:ext cx="294052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OR SERVICES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8"/>
          <p:cNvSpPr/>
          <p:nvPr/>
        </p:nvSpPr>
        <p:spPr>
          <a:xfrm>
            <a:off x="5223420" y="450965"/>
            <a:ext cx="2769807" cy="229223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 Aenean commodo ligula eget dolor. </a:t>
            </a:r>
            <a:endParaRPr/>
          </a:p>
        </p:txBody>
      </p:sp>
      <p:sp>
        <p:nvSpPr>
          <p:cNvPr id="227" name="Google Shape;227;p18"/>
          <p:cNvSpPr/>
          <p:nvPr/>
        </p:nvSpPr>
        <p:spPr>
          <a:xfrm>
            <a:off x="7993227" y="450965"/>
            <a:ext cx="2769807" cy="493279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 Aenean commodo ligula eget dolor.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Cum sociis natoque penatibus et magnis dis parturient montes, nascetur ridiculus mus.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8" name="Google Shape;228;p18"/>
          <p:cNvSpPr/>
          <p:nvPr/>
        </p:nvSpPr>
        <p:spPr>
          <a:xfrm>
            <a:off x="5223420" y="2743200"/>
            <a:ext cx="2769807" cy="264056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7223C"/>
                </a:solidFill>
                <a:latin typeface="Barlow"/>
                <a:ea typeface="Barlow"/>
                <a:cs typeface="Barlow"/>
                <a:sym typeface="Barlow"/>
              </a:rPr>
              <a:t>Lorem ipsum dolor sit amet, consectetuer adipiscing elit. Aenean commodo ligula eget dolor. </a:t>
            </a:r>
            <a:endParaRPr/>
          </a:p>
        </p:txBody>
      </p:sp>
      <p:sp>
        <p:nvSpPr>
          <p:cNvPr id="229" name="Google Shape;229;p18"/>
          <p:cNvSpPr/>
          <p:nvPr/>
        </p:nvSpPr>
        <p:spPr>
          <a:xfrm>
            <a:off x="692806" y="1206771"/>
            <a:ext cx="352161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dk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Remember that all colors can be changed. We love blue, but you can use any color you want, or even have  each slide in a different color. Your choice!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9"/>
          <p:cNvSpPr txBox="1"/>
          <p:nvPr/>
        </p:nvSpPr>
        <p:spPr>
          <a:xfrm>
            <a:off x="4292082" y="1923613"/>
            <a:ext cx="466510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2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GREAT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2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IDEA!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047_Edison_Template_SlidesMania">
  <a:themeElements>
    <a:clrScheme name="Azul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C2543"/>
      </a:accent1>
      <a:accent2>
        <a:srgbClr val="0D4C81"/>
      </a:accent2>
      <a:accent3>
        <a:srgbClr val="1A3C66"/>
      </a:accent3>
      <a:accent4>
        <a:srgbClr val="15406E"/>
      </a:accent4>
      <a:accent5>
        <a:srgbClr val="0D4C81"/>
      </a:accent5>
      <a:accent6>
        <a:srgbClr val="1A3C66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