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10287000" cx="18288000"/>
  <p:notesSz cx="6858000" cy="9144000"/>
  <p:embeddedFontLst>
    <p:embeddedFont>
      <p:font typeface="League Spartan ExtraBold"/>
      <p:bold r:id="rId29"/>
    </p:embeddedFont>
    <p:embeddedFont>
      <p:font typeface="League Spartan"/>
      <p:regular r:id="rId30"/>
      <p:bold r:id="rId31"/>
    </p:embeddedFont>
    <p:embeddedFont>
      <p:font typeface="ABeeZee"/>
      <p:regular r:id="rId32"/>
      <p: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eagueSpartanExtra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eagueSpartan-bold.fntdata"/><Relationship Id="rId30" Type="http://schemas.openxmlformats.org/officeDocument/2006/relationships/font" Target="fonts/LeagueSpartan-regular.fntdata"/><Relationship Id="rId11" Type="http://schemas.openxmlformats.org/officeDocument/2006/relationships/slide" Target="slides/slide6.xml"/><Relationship Id="rId33" Type="http://schemas.openxmlformats.org/officeDocument/2006/relationships/font" Target="fonts/ABeeZee-italic.fntdata"/><Relationship Id="rId10" Type="http://schemas.openxmlformats.org/officeDocument/2006/relationships/slide" Target="slides/slide5.xml"/><Relationship Id="rId32" Type="http://schemas.openxmlformats.org/officeDocument/2006/relationships/font" Target="fonts/ABeeZee-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7.jpg"/><Relationship Id="rId5" Type="http://schemas.openxmlformats.org/officeDocument/2006/relationships/image" Target="../media/image2.jpg"/><Relationship Id="rId6"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28.png"/><Relationship Id="rId5"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jpg"/><Relationship Id="rId4" Type="http://schemas.openxmlformats.org/officeDocument/2006/relationships/image" Target="../media/image37.jpg"/><Relationship Id="rId5" Type="http://schemas.openxmlformats.org/officeDocument/2006/relationships/image" Target="../media/image2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jpg"/><Relationship Id="rId4" Type="http://schemas.openxmlformats.org/officeDocument/2006/relationships/image" Target="../media/image18.jpg"/><Relationship Id="rId5" Type="http://schemas.openxmlformats.org/officeDocument/2006/relationships/image" Target="../media/image46.jpg"/><Relationship Id="rId6" Type="http://schemas.openxmlformats.org/officeDocument/2006/relationships/image" Target="../media/image2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0.png"/><Relationship Id="rId4" Type="http://schemas.openxmlformats.org/officeDocument/2006/relationships/image" Target="../media/image6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34.png"/><Relationship Id="rId5" Type="http://schemas.openxmlformats.org/officeDocument/2006/relationships/image" Target="../media/image50.png"/><Relationship Id="rId6" Type="http://schemas.openxmlformats.org/officeDocument/2006/relationships/image" Target="../media/image32.png"/><Relationship Id="rId7"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39.png"/><Relationship Id="rId5" Type="http://schemas.openxmlformats.org/officeDocument/2006/relationships/image" Target="../media/image44.png"/><Relationship Id="rId6" Type="http://schemas.openxmlformats.org/officeDocument/2006/relationships/image" Target="../media/image4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48.png"/><Relationship Id="rId5"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1.png"/><Relationship Id="rId4" Type="http://schemas.openxmlformats.org/officeDocument/2006/relationships/image" Target="../media/image25.png"/><Relationship Id="rId5" Type="http://schemas.openxmlformats.org/officeDocument/2006/relationships/image" Target="../media/image54.png"/><Relationship Id="rId6"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6.jpg"/><Relationship Id="rId4" Type="http://schemas.openxmlformats.org/officeDocument/2006/relationships/image" Target="../media/image14.png"/><Relationship Id="rId5" Type="http://schemas.openxmlformats.org/officeDocument/2006/relationships/image" Target="../media/image57.jpg"/><Relationship Id="rId6"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image" Target="../media/image1.jpg"/><Relationship Id="rId5"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jp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19.jpg"/><Relationship Id="rId6" Type="http://schemas.openxmlformats.org/officeDocument/2006/relationships/image" Target="../media/image22.jpg"/><Relationship Id="rId7"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DBEC9"/>
            </a:gs>
            <a:gs pos="100000">
              <a:srgbClr val="FFE6EC"/>
            </a:gs>
          </a:gsLst>
          <a:lin ang="2100000" scaled="0"/>
        </a:gradFill>
      </p:bgPr>
    </p:bg>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1573" l="0" r="0" t="1573"/>
          <a:stretch/>
        </p:blipFill>
        <p:spPr>
          <a:xfrm>
            <a:off x="12508164" y="611064"/>
            <a:ext cx="6123741" cy="7907968"/>
          </a:xfrm>
          <a:prstGeom prst="rect">
            <a:avLst/>
          </a:prstGeom>
          <a:noFill/>
          <a:ln>
            <a:noFill/>
          </a:ln>
        </p:spPr>
      </p:pic>
      <p:pic>
        <p:nvPicPr>
          <p:cNvPr id="85" name="Google Shape;85;p13"/>
          <p:cNvPicPr preferRelativeResize="0"/>
          <p:nvPr/>
        </p:nvPicPr>
        <p:blipFill rotWithShape="1">
          <a:blip r:embed="rId4">
            <a:alphaModFix/>
          </a:blip>
          <a:srcRect b="0" l="1926" r="1926" t="0"/>
          <a:stretch/>
        </p:blipFill>
        <p:spPr>
          <a:xfrm>
            <a:off x="6082129" y="611064"/>
            <a:ext cx="6123741" cy="7907968"/>
          </a:xfrm>
          <a:prstGeom prst="rect">
            <a:avLst/>
          </a:prstGeom>
          <a:noFill/>
          <a:ln>
            <a:noFill/>
          </a:ln>
        </p:spPr>
      </p:pic>
      <p:pic>
        <p:nvPicPr>
          <p:cNvPr id="86" name="Google Shape;86;p13"/>
          <p:cNvPicPr preferRelativeResize="0"/>
          <p:nvPr/>
        </p:nvPicPr>
        <p:blipFill rotWithShape="1">
          <a:blip r:embed="rId5">
            <a:alphaModFix/>
          </a:blip>
          <a:srcRect b="0" l="24187" r="24186" t="0"/>
          <a:stretch/>
        </p:blipFill>
        <p:spPr>
          <a:xfrm>
            <a:off x="-343905" y="611064"/>
            <a:ext cx="6123741" cy="7907968"/>
          </a:xfrm>
          <a:prstGeom prst="rect">
            <a:avLst/>
          </a:prstGeom>
          <a:noFill/>
          <a:ln>
            <a:noFill/>
          </a:ln>
        </p:spPr>
      </p:pic>
      <p:grpSp>
        <p:nvGrpSpPr>
          <p:cNvPr id="87" name="Google Shape;87;p13"/>
          <p:cNvGrpSpPr/>
          <p:nvPr/>
        </p:nvGrpSpPr>
        <p:grpSpPr>
          <a:xfrm>
            <a:off x="-343904" y="5404735"/>
            <a:ext cx="15552438" cy="4882265"/>
            <a:chOff x="0" y="0"/>
            <a:chExt cx="4005540" cy="1285864"/>
          </a:xfrm>
        </p:grpSpPr>
        <p:sp>
          <p:nvSpPr>
            <p:cNvPr id="88" name="Google Shape;88;p13"/>
            <p:cNvSpPr/>
            <p:nvPr/>
          </p:nvSpPr>
          <p:spPr>
            <a:xfrm>
              <a:off x="0" y="0"/>
              <a:ext cx="4005540" cy="1285864"/>
            </a:xfrm>
            <a:custGeom>
              <a:rect b="b" l="l" r="r" t="t"/>
              <a:pathLst>
                <a:path extrusionOk="0" h="1285864" w="4005540">
                  <a:moveTo>
                    <a:pt x="0" y="0"/>
                  </a:moveTo>
                  <a:lnTo>
                    <a:pt x="4005540" y="0"/>
                  </a:lnTo>
                  <a:lnTo>
                    <a:pt x="4005540" y="1285864"/>
                  </a:lnTo>
                  <a:lnTo>
                    <a:pt x="0" y="1285864"/>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13"/>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0" name="Google Shape;90;p13"/>
          <p:cNvSpPr/>
          <p:nvPr/>
        </p:nvSpPr>
        <p:spPr>
          <a:xfrm>
            <a:off x="-6172620" y="2177001"/>
            <a:ext cx="10432036" cy="13189931"/>
          </a:xfrm>
          <a:custGeom>
            <a:rect b="b" l="l" r="r" t="t"/>
            <a:pathLst>
              <a:path extrusionOk="0" h="13189931" w="10432036">
                <a:moveTo>
                  <a:pt x="0" y="0"/>
                </a:moveTo>
                <a:lnTo>
                  <a:pt x="10432036" y="0"/>
                </a:lnTo>
                <a:lnTo>
                  <a:pt x="10432036" y="13189931"/>
                </a:lnTo>
                <a:lnTo>
                  <a:pt x="0" y="13189931"/>
                </a:lnTo>
                <a:lnTo>
                  <a:pt x="0" y="0"/>
                </a:lnTo>
                <a:close/>
              </a:path>
            </a:pathLst>
          </a:custGeom>
          <a:blipFill rotWithShape="1">
            <a:blip r:embed="rId6">
              <a:alphaModFix amt="7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3"/>
          <p:cNvSpPr txBox="1"/>
          <p:nvPr/>
        </p:nvSpPr>
        <p:spPr>
          <a:xfrm>
            <a:off x="508387" y="6372843"/>
            <a:ext cx="7502100" cy="32325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lang="en-US" sz="15000">
                <a:solidFill>
                  <a:srgbClr val="000000"/>
                </a:solidFill>
                <a:latin typeface="League Spartan ExtraBold"/>
                <a:ea typeface="League Spartan ExtraBold"/>
                <a:cs typeface="League Spartan ExtraBold"/>
                <a:sym typeface="League Spartan ExtraBold"/>
              </a:rPr>
              <a:t>beauty vlogger</a:t>
            </a:r>
            <a:endParaRPr>
              <a:latin typeface="League Spartan ExtraBold"/>
              <a:ea typeface="League Spartan ExtraBold"/>
              <a:cs typeface="League Spartan ExtraBold"/>
              <a:sym typeface="League Spartan ExtraBold"/>
            </a:endParaRPr>
          </a:p>
        </p:txBody>
      </p:sp>
      <p:sp>
        <p:nvSpPr>
          <p:cNvPr id="92" name="Google Shape;92;p13"/>
          <p:cNvSpPr txBox="1"/>
          <p:nvPr/>
        </p:nvSpPr>
        <p:spPr>
          <a:xfrm>
            <a:off x="8010470" y="5811689"/>
            <a:ext cx="5864400" cy="4354800"/>
          </a:xfrm>
          <a:prstGeom prst="rect">
            <a:avLst/>
          </a:prstGeom>
          <a:noFill/>
          <a:ln>
            <a:noFill/>
          </a:ln>
        </p:spPr>
        <p:txBody>
          <a:bodyPr anchorCtr="0" anchor="t" bIns="0" lIns="0" spcFirstLastPara="1" rIns="0" wrap="square" tIns="0">
            <a:spAutoFit/>
          </a:bodyPr>
          <a:lstStyle/>
          <a:p>
            <a:pPr indent="0" lvl="0" marL="0" marR="0" rtl="0" algn="ctr">
              <a:lnSpc>
                <a:spcPct val="102997"/>
              </a:lnSpc>
              <a:spcBef>
                <a:spcPts val="0"/>
              </a:spcBef>
              <a:spcAft>
                <a:spcPts val="0"/>
              </a:spcAft>
              <a:buNone/>
            </a:pPr>
            <a:r>
              <a:rPr lang="en-US" sz="28292">
                <a:solidFill>
                  <a:srgbClr val="000000"/>
                </a:solidFill>
                <a:latin typeface="League Spartan ExtraBold"/>
                <a:ea typeface="League Spartan ExtraBold"/>
                <a:cs typeface="League Spartan ExtraBold"/>
                <a:sym typeface="League Spartan ExtraBold"/>
              </a:rPr>
              <a:t>CV</a:t>
            </a:r>
            <a:endParaRPr>
              <a:latin typeface="League Spartan ExtraBold"/>
              <a:ea typeface="League Spartan ExtraBold"/>
              <a:cs typeface="League Spartan ExtraBold"/>
              <a:sym typeface="League Spartan ExtraBold"/>
            </a:endParaRPr>
          </a:p>
        </p:txBody>
      </p:sp>
      <p:sp>
        <p:nvSpPr>
          <p:cNvPr id="93" name="Google Shape;93;p13"/>
          <p:cNvSpPr/>
          <p:nvPr/>
        </p:nvSpPr>
        <p:spPr>
          <a:xfrm flipH="1" rot="10800000">
            <a:off x="15208533" y="-9805675"/>
            <a:ext cx="10432036" cy="13189931"/>
          </a:xfrm>
          <a:custGeom>
            <a:rect b="b" l="l" r="r" t="t"/>
            <a:pathLst>
              <a:path extrusionOk="0" h="13189931" w="10432036">
                <a:moveTo>
                  <a:pt x="0" y="13189931"/>
                </a:moveTo>
                <a:lnTo>
                  <a:pt x="10432036" y="13189931"/>
                </a:lnTo>
                <a:lnTo>
                  <a:pt x="10432036" y="0"/>
                </a:lnTo>
                <a:lnTo>
                  <a:pt x="0" y="0"/>
                </a:lnTo>
                <a:lnTo>
                  <a:pt x="0" y="13189931"/>
                </a:lnTo>
                <a:close/>
              </a:path>
            </a:pathLst>
          </a:custGeom>
          <a:blipFill rotWithShape="1">
            <a:blip r:embed="rId6">
              <a:alphaModFix amt="8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226" name="Shape 226"/>
        <p:cNvGrpSpPr/>
        <p:nvPr/>
      </p:nvGrpSpPr>
      <p:grpSpPr>
        <a:xfrm>
          <a:off x="0" y="0"/>
          <a:ext cx="0" cy="0"/>
          <a:chOff x="0" y="0"/>
          <a:chExt cx="0" cy="0"/>
        </a:xfrm>
      </p:grpSpPr>
      <p:pic>
        <p:nvPicPr>
          <p:cNvPr id="227" name="Google Shape;227;p22"/>
          <p:cNvPicPr preferRelativeResize="0"/>
          <p:nvPr/>
        </p:nvPicPr>
        <p:blipFill>
          <a:blip r:embed="rId3">
            <a:alphaModFix/>
          </a:blip>
          <a:stretch>
            <a:fillRect/>
          </a:stretch>
        </p:blipFill>
        <p:spPr>
          <a:xfrm>
            <a:off x="9525" y="5209554"/>
            <a:ext cx="12177275" cy="5097168"/>
          </a:xfrm>
          <a:prstGeom prst="rect">
            <a:avLst/>
          </a:prstGeom>
          <a:noFill/>
          <a:ln>
            <a:noFill/>
          </a:ln>
        </p:spPr>
      </p:pic>
      <p:pic>
        <p:nvPicPr>
          <p:cNvPr id="228" name="Google Shape;228;p22"/>
          <p:cNvPicPr preferRelativeResize="0"/>
          <p:nvPr/>
        </p:nvPicPr>
        <p:blipFill>
          <a:blip r:embed="rId4">
            <a:alphaModFix/>
          </a:blip>
          <a:stretch>
            <a:fillRect/>
          </a:stretch>
        </p:blipFill>
        <p:spPr>
          <a:xfrm>
            <a:off x="9525" y="4"/>
            <a:ext cx="12177275" cy="5097168"/>
          </a:xfrm>
          <a:prstGeom prst="rect">
            <a:avLst/>
          </a:prstGeom>
          <a:noFill/>
          <a:ln>
            <a:noFill/>
          </a:ln>
        </p:spPr>
      </p:pic>
      <p:sp>
        <p:nvSpPr>
          <p:cNvPr id="229" name="Google Shape;229;p22"/>
          <p:cNvSpPr/>
          <p:nvPr/>
        </p:nvSpPr>
        <p:spPr>
          <a:xfrm>
            <a:off x="15058716" y="5143500"/>
            <a:ext cx="8222959" cy="10396845"/>
          </a:xfrm>
          <a:custGeom>
            <a:rect b="b" l="l" r="r" t="t"/>
            <a:pathLst>
              <a:path extrusionOk="0" h="10396845" w="8222959">
                <a:moveTo>
                  <a:pt x="0" y="0"/>
                </a:moveTo>
                <a:lnTo>
                  <a:pt x="8222958" y="0"/>
                </a:lnTo>
                <a:lnTo>
                  <a:pt x="8222958" y="10396845"/>
                </a:lnTo>
                <a:lnTo>
                  <a:pt x="0" y="1039684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30" name="Google Shape;230;p22"/>
          <p:cNvGrpSpPr/>
          <p:nvPr/>
        </p:nvGrpSpPr>
        <p:grpSpPr>
          <a:xfrm>
            <a:off x="8798160" y="2510789"/>
            <a:ext cx="10372035" cy="5265423"/>
            <a:chOff x="0" y="0"/>
            <a:chExt cx="2731729" cy="1386778"/>
          </a:xfrm>
        </p:grpSpPr>
        <p:sp>
          <p:nvSpPr>
            <p:cNvPr id="231" name="Google Shape;231;p22"/>
            <p:cNvSpPr/>
            <p:nvPr/>
          </p:nvSpPr>
          <p:spPr>
            <a:xfrm>
              <a:off x="0" y="0"/>
              <a:ext cx="2731729" cy="1386778"/>
            </a:xfrm>
            <a:custGeom>
              <a:rect b="b" l="l" r="r" t="t"/>
              <a:pathLst>
                <a:path extrusionOk="0" h="1386778" w="2731729">
                  <a:moveTo>
                    <a:pt x="0" y="0"/>
                  </a:moveTo>
                  <a:lnTo>
                    <a:pt x="2731729" y="0"/>
                  </a:lnTo>
                  <a:lnTo>
                    <a:pt x="2731729" y="1386778"/>
                  </a:lnTo>
                  <a:lnTo>
                    <a:pt x="0" y="1386778"/>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22"/>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3" name="Google Shape;233;p22"/>
          <p:cNvSpPr txBox="1"/>
          <p:nvPr/>
        </p:nvSpPr>
        <p:spPr>
          <a:xfrm>
            <a:off x="9144000" y="3422646"/>
            <a:ext cx="56256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9000" u="none" strike="noStrike">
                <a:solidFill>
                  <a:srgbClr val="000000"/>
                </a:solidFill>
                <a:latin typeface="League Spartan"/>
                <a:ea typeface="League Spartan"/>
                <a:cs typeface="League Spartan"/>
                <a:sym typeface="League Spartan"/>
              </a:rPr>
              <a:t>my team.</a:t>
            </a:r>
            <a:endParaRPr b="1">
              <a:latin typeface="League Spartan"/>
              <a:ea typeface="League Spartan"/>
              <a:cs typeface="League Spartan"/>
              <a:sym typeface="League Spartan"/>
            </a:endParaRPr>
          </a:p>
        </p:txBody>
      </p:sp>
      <p:sp>
        <p:nvSpPr>
          <p:cNvPr id="234" name="Google Shape;234;p22"/>
          <p:cNvSpPr txBox="1"/>
          <p:nvPr/>
        </p:nvSpPr>
        <p:spPr>
          <a:xfrm>
            <a:off x="9144000" y="5285744"/>
            <a:ext cx="8536032" cy="156908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u="none" strike="noStrike">
                <a:solidFill>
                  <a:srgbClr val="000000"/>
                </a:solidFill>
                <a:latin typeface="ABeeZee"/>
                <a:ea typeface="ABeeZee"/>
                <a:cs typeface="ABeeZee"/>
                <a:sym typeface="ABeeZee"/>
              </a:rPr>
              <a:t>At our core, we are a team of individuals who are passionate about beauty and sharing our knowledge with others.</a:t>
            </a:r>
            <a:endParaRPr/>
          </a:p>
        </p:txBody>
      </p:sp>
      <p:sp>
        <p:nvSpPr>
          <p:cNvPr id="235" name="Google Shape;235;p22"/>
          <p:cNvSpPr txBox="1"/>
          <p:nvPr/>
        </p:nvSpPr>
        <p:spPr>
          <a:xfrm>
            <a:off x="178448" y="284470"/>
            <a:ext cx="4840329" cy="4953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lang="en-US" sz="3200">
                <a:solidFill>
                  <a:srgbClr val="FFFFFF"/>
                </a:solidFill>
                <a:latin typeface="ABeeZee"/>
                <a:ea typeface="ABeeZee"/>
                <a:cs typeface="ABeeZee"/>
                <a:sym typeface="ABeeZee"/>
              </a:rPr>
              <a:t>Name - Title or Position </a:t>
            </a:r>
            <a:endParaRPr/>
          </a:p>
        </p:txBody>
      </p:sp>
      <p:sp>
        <p:nvSpPr>
          <p:cNvPr id="236" name="Google Shape;236;p22"/>
          <p:cNvSpPr txBox="1"/>
          <p:nvPr/>
        </p:nvSpPr>
        <p:spPr>
          <a:xfrm>
            <a:off x="178448" y="5512923"/>
            <a:ext cx="4840329" cy="4953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lang="en-US" sz="3200">
                <a:solidFill>
                  <a:srgbClr val="FFFFFF"/>
                </a:solidFill>
                <a:latin typeface="ABeeZee"/>
                <a:ea typeface="ABeeZee"/>
                <a:cs typeface="ABeeZee"/>
                <a:sym typeface="ABeeZee"/>
              </a:rPr>
              <a:t>Name - Title or Position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par>
                                <p:cTn fill="hold" nodeType="with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par>
                                <p:cTn fill="hold" nodeType="with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240" name="Shape 240"/>
        <p:cNvGrpSpPr/>
        <p:nvPr/>
      </p:nvGrpSpPr>
      <p:grpSpPr>
        <a:xfrm>
          <a:off x="0" y="0"/>
          <a:ext cx="0" cy="0"/>
          <a:chOff x="0" y="0"/>
          <a:chExt cx="0" cy="0"/>
        </a:xfrm>
      </p:grpSpPr>
      <p:sp>
        <p:nvSpPr>
          <p:cNvPr id="241" name="Google Shape;241;p23"/>
          <p:cNvSpPr txBox="1"/>
          <p:nvPr/>
        </p:nvSpPr>
        <p:spPr>
          <a:xfrm>
            <a:off x="937089" y="493410"/>
            <a:ext cx="91161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9000">
                <a:solidFill>
                  <a:srgbClr val="000000"/>
                </a:solidFill>
                <a:latin typeface="League Spartan"/>
                <a:ea typeface="League Spartan"/>
                <a:cs typeface="League Spartan"/>
                <a:sym typeface="League Spartan"/>
              </a:rPr>
              <a:t>e</a:t>
            </a:r>
            <a:r>
              <a:rPr b="1" lang="en-US" sz="9000" u="none" strike="noStrike">
                <a:solidFill>
                  <a:srgbClr val="000000"/>
                </a:solidFill>
                <a:latin typeface="League Spartan"/>
                <a:ea typeface="League Spartan"/>
                <a:cs typeface="League Spartan"/>
                <a:sym typeface="League Spartan"/>
              </a:rPr>
              <a:t>xperience.</a:t>
            </a:r>
            <a:endParaRPr b="1">
              <a:latin typeface="League Spartan"/>
              <a:ea typeface="League Spartan"/>
              <a:cs typeface="League Spartan"/>
              <a:sym typeface="League Spartan"/>
            </a:endParaRPr>
          </a:p>
        </p:txBody>
      </p:sp>
      <p:sp>
        <p:nvSpPr>
          <p:cNvPr id="242" name="Google Shape;242;p23"/>
          <p:cNvSpPr txBox="1"/>
          <p:nvPr/>
        </p:nvSpPr>
        <p:spPr>
          <a:xfrm>
            <a:off x="937089" y="8385425"/>
            <a:ext cx="4944103" cy="1072841"/>
          </a:xfrm>
          <a:prstGeom prst="rect">
            <a:avLst/>
          </a:prstGeom>
          <a:noFill/>
          <a:ln>
            <a:noFill/>
          </a:ln>
        </p:spPr>
        <p:txBody>
          <a:bodyPr anchorCtr="0" anchor="t" bIns="0" lIns="0" spcFirstLastPara="1" rIns="0" wrap="square" tIns="0">
            <a:spAutoFit/>
          </a:bodyPr>
          <a:lstStyle/>
          <a:p>
            <a:pPr indent="0" lvl="0" marL="0" marR="0" rtl="0" algn="l">
              <a:lnSpc>
                <a:spcPct val="140019"/>
              </a:lnSpc>
              <a:spcBef>
                <a:spcPts val="0"/>
              </a:spcBef>
              <a:spcAft>
                <a:spcPts val="0"/>
              </a:spcAft>
              <a:buNone/>
            </a:pPr>
            <a:r>
              <a:rPr lang="en-US" sz="3106">
                <a:solidFill>
                  <a:srgbClr val="000000"/>
                </a:solidFill>
                <a:latin typeface="ABeeZee"/>
                <a:ea typeface="ABeeZee"/>
                <a:cs typeface="ABeeZee"/>
                <a:sym typeface="ABeeZee"/>
              </a:rPr>
              <a:t>Borcelle, </a:t>
            </a:r>
            <a:endParaRPr/>
          </a:p>
          <a:p>
            <a:pPr indent="0" lvl="0" marL="0" marR="0" rtl="0" algn="l">
              <a:lnSpc>
                <a:spcPct val="140019"/>
              </a:lnSpc>
              <a:spcBef>
                <a:spcPts val="0"/>
              </a:spcBef>
              <a:spcAft>
                <a:spcPts val="0"/>
              </a:spcAft>
              <a:buNone/>
            </a:pPr>
            <a:r>
              <a:rPr lang="en-US" sz="3106">
                <a:solidFill>
                  <a:srgbClr val="000000"/>
                </a:solidFill>
                <a:latin typeface="ABeeZee"/>
                <a:ea typeface="ABeeZee"/>
                <a:cs typeface="ABeeZee"/>
                <a:sym typeface="ABeeZee"/>
              </a:rPr>
              <a:t>Social Media Manager</a:t>
            </a:r>
            <a:endParaRPr/>
          </a:p>
        </p:txBody>
      </p:sp>
      <p:sp>
        <p:nvSpPr>
          <p:cNvPr id="243" name="Google Shape;243;p23"/>
          <p:cNvSpPr txBox="1"/>
          <p:nvPr/>
        </p:nvSpPr>
        <p:spPr>
          <a:xfrm>
            <a:off x="12347949" y="8408381"/>
            <a:ext cx="4999071" cy="1049885"/>
          </a:xfrm>
          <a:prstGeom prst="rect">
            <a:avLst/>
          </a:prstGeom>
          <a:noFill/>
          <a:ln>
            <a:noFill/>
          </a:ln>
        </p:spPr>
        <p:txBody>
          <a:bodyPr anchorCtr="0" anchor="t" bIns="0" lIns="0" spcFirstLastPara="1" rIns="0" wrap="square" tIns="0">
            <a:spAutoFit/>
          </a:bodyPr>
          <a:lstStyle/>
          <a:p>
            <a:pPr indent="0" lvl="0" marL="0" marR="0" rtl="0" algn="l">
              <a:lnSpc>
                <a:spcPct val="140019"/>
              </a:lnSpc>
              <a:spcBef>
                <a:spcPts val="0"/>
              </a:spcBef>
              <a:spcAft>
                <a:spcPts val="0"/>
              </a:spcAft>
              <a:buNone/>
            </a:pPr>
            <a:r>
              <a:rPr lang="en-US" sz="3106" u="none" strike="noStrike">
                <a:solidFill>
                  <a:srgbClr val="000000"/>
                </a:solidFill>
                <a:latin typeface="ABeeZee"/>
                <a:ea typeface="ABeeZee"/>
                <a:cs typeface="ABeeZee"/>
                <a:sym typeface="ABeeZee"/>
              </a:rPr>
              <a:t>Thynk Unlimited, </a:t>
            </a:r>
            <a:endParaRPr/>
          </a:p>
          <a:p>
            <a:pPr indent="0" lvl="0" marL="0" marR="0" rtl="0" algn="l">
              <a:lnSpc>
                <a:spcPct val="140019"/>
              </a:lnSpc>
              <a:spcBef>
                <a:spcPts val="0"/>
              </a:spcBef>
              <a:spcAft>
                <a:spcPts val="0"/>
              </a:spcAft>
              <a:buNone/>
            </a:pPr>
            <a:r>
              <a:rPr lang="en-US" sz="3106" u="none" strike="noStrike">
                <a:solidFill>
                  <a:srgbClr val="000000"/>
                </a:solidFill>
                <a:latin typeface="ABeeZee"/>
                <a:ea typeface="ABeeZee"/>
                <a:cs typeface="ABeeZee"/>
                <a:sym typeface="ABeeZee"/>
              </a:rPr>
              <a:t>Beauty Vlogger</a:t>
            </a:r>
            <a:endParaRPr/>
          </a:p>
        </p:txBody>
      </p:sp>
      <p:sp>
        <p:nvSpPr>
          <p:cNvPr id="244" name="Google Shape;244;p23"/>
          <p:cNvSpPr txBox="1"/>
          <p:nvPr/>
        </p:nvSpPr>
        <p:spPr>
          <a:xfrm>
            <a:off x="7024444" y="4301434"/>
            <a:ext cx="4239112" cy="1083497"/>
          </a:xfrm>
          <a:prstGeom prst="rect">
            <a:avLst/>
          </a:prstGeom>
          <a:noFill/>
          <a:ln>
            <a:noFill/>
          </a:ln>
        </p:spPr>
        <p:txBody>
          <a:bodyPr anchorCtr="0" anchor="t" bIns="0" lIns="0" spcFirstLastPara="1" rIns="0" wrap="square" tIns="0">
            <a:spAutoFit/>
          </a:bodyPr>
          <a:lstStyle/>
          <a:p>
            <a:pPr indent="0" lvl="0" marL="0" marR="0" rtl="0" algn="l">
              <a:lnSpc>
                <a:spcPct val="140019"/>
              </a:lnSpc>
              <a:spcBef>
                <a:spcPts val="0"/>
              </a:spcBef>
              <a:spcAft>
                <a:spcPts val="0"/>
              </a:spcAft>
              <a:buNone/>
            </a:pPr>
            <a:r>
              <a:rPr lang="en-US" sz="3106" u="none" strike="noStrike">
                <a:solidFill>
                  <a:srgbClr val="000000"/>
                </a:solidFill>
                <a:latin typeface="ABeeZee"/>
                <a:ea typeface="ABeeZee"/>
                <a:cs typeface="ABeeZee"/>
                <a:sym typeface="ABeeZee"/>
              </a:rPr>
              <a:t>Giggling Platypus Co., Brand Ambassador</a:t>
            </a:r>
            <a:endParaRPr/>
          </a:p>
        </p:txBody>
      </p:sp>
      <p:cxnSp>
        <p:nvCxnSpPr>
          <p:cNvPr id="245" name="Google Shape;245;p23"/>
          <p:cNvCxnSpPr/>
          <p:nvPr/>
        </p:nvCxnSpPr>
        <p:spPr>
          <a:xfrm>
            <a:off x="-539493" y="5946906"/>
            <a:ext cx="19222478" cy="0"/>
          </a:xfrm>
          <a:prstGeom prst="straightConnector1">
            <a:avLst/>
          </a:prstGeom>
          <a:noFill/>
          <a:ln cap="flat" cmpd="sng" w="19050">
            <a:solidFill>
              <a:srgbClr val="000000"/>
            </a:solidFill>
            <a:prstDash val="solid"/>
            <a:round/>
            <a:headEnd len="sm" w="sm" type="none"/>
            <a:tailEnd len="sm" w="sm" type="none"/>
          </a:ln>
        </p:spPr>
      </p:cxnSp>
      <p:pic>
        <p:nvPicPr>
          <p:cNvPr id="246" name="Google Shape;246;p23"/>
          <p:cNvPicPr preferRelativeResize="0"/>
          <p:nvPr/>
        </p:nvPicPr>
        <p:blipFill rotWithShape="1">
          <a:blip r:embed="rId3">
            <a:alphaModFix/>
          </a:blip>
          <a:srcRect b="20293" l="0" r="0" t="40532"/>
          <a:stretch/>
        </p:blipFill>
        <p:spPr>
          <a:xfrm>
            <a:off x="937089" y="2426020"/>
            <a:ext cx="5035714" cy="2958911"/>
          </a:xfrm>
          <a:prstGeom prst="rect">
            <a:avLst/>
          </a:prstGeom>
          <a:noFill/>
          <a:ln>
            <a:noFill/>
          </a:ln>
        </p:spPr>
      </p:pic>
      <p:pic>
        <p:nvPicPr>
          <p:cNvPr id="247" name="Google Shape;247;p23"/>
          <p:cNvPicPr preferRelativeResize="0"/>
          <p:nvPr/>
        </p:nvPicPr>
        <p:blipFill rotWithShape="1">
          <a:blip r:embed="rId4">
            <a:alphaModFix/>
          </a:blip>
          <a:srcRect b="5931" l="0" r="0" t="5931"/>
          <a:stretch/>
        </p:blipFill>
        <p:spPr>
          <a:xfrm>
            <a:off x="6522964" y="6499356"/>
            <a:ext cx="5035714" cy="2958911"/>
          </a:xfrm>
          <a:prstGeom prst="rect">
            <a:avLst/>
          </a:prstGeom>
          <a:noFill/>
          <a:ln>
            <a:noFill/>
          </a:ln>
        </p:spPr>
      </p:pic>
      <p:pic>
        <p:nvPicPr>
          <p:cNvPr id="248" name="Google Shape;248;p23"/>
          <p:cNvPicPr preferRelativeResize="0"/>
          <p:nvPr/>
        </p:nvPicPr>
        <p:blipFill rotWithShape="1">
          <a:blip r:embed="rId5">
            <a:alphaModFix/>
          </a:blip>
          <a:srcRect b="5931" l="0" r="0" t="5931"/>
          <a:stretch/>
        </p:blipFill>
        <p:spPr>
          <a:xfrm>
            <a:off x="12311306" y="2397445"/>
            <a:ext cx="5035714" cy="2958911"/>
          </a:xfrm>
          <a:prstGeom prst="rect">
            <a:avLst/>
          </a:prstGeom>
          <a:noFill/>
          <a:ln>
            <a:noFill/>
          </a:ln>
        </p:spPr>
      </p:pic>
      <p:sp>
        <p:nvSpPr>
          <p:cNvPr id="249" name="Google Shape;249;p23"/>
          <p:cNvSpPr txBox="1"/>
          <p:nvPr/>
        </p:nvSpPr>
        <p:spPr>
          <a:xfrm>
            <a:off x="937089" y="7398878"/>
            <a:ext cx="2517857"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2025-2027</a:t>
            </a:r>
            <a:endParaRPr/>
          </a:p>
        </p:txBody>
      </p:sp>
      <p:sp>
        <p:nvSpPr>
          <p:cNvPr id="250" name="Google Shape;250;p23"/>
          <p:cNvSpPr txBox="1"/>
          <p:nvPr/>
        </p:nvSpPr>
        <p:spPr>
          <a:xfrm>
            <a:off x="7024444" y="3325543"/>
            <a:ext cx="4032753"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2027-2028</a:t>
            </a:r>
            <a:endParaRPr/>
          </a:p>
        </p:txBody>
      </p:sp>
      <p:sp>
        <p:nvSpPr>
          <p:cNvPr id="251" name="Google Shape;251;p23"/>
          <p:cNvSpPr txBox="1"/>
          <p:nvPr/>
        </p:nvSpPr>
        <p:spPr>
          <a:xfrm>
            <a:off x="12347949" y="7398878"/>
            <a:ext cx="4032753"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2028-present</a:t>
            </a:r>
            <a:endParaRPr/>
          </a:p>
        </p:txBody>
      </p:sp>
      <p:cxnSp>
        <p:nvCxnSpPr>
          <p:cNvPr id="252" name="Google Shape;252;p23"/>
          <p:cNvCxnSpPr/>
          <p:nvPr/>
        </p:nvCxnSpPr>
        <p:spPr>
          <a:xfrm>
            <a:off x="8227828" y="1179210"/>
            <a:ext cx="13166026" cy="0"/>
          </a:xfrm>
          <a:prstGeom prst="straightConnector1">
            <a:avLst/>
          </a:prstGeom>
          <a:noFill/>
          <a:ln cap="flat" cmpd="sng" w="19050">
            <a:solidFill>
              <a:srgbClr val="000000"/>
            </a:solidFill>
            <a:prstDash val="solid"/>
            <a:round/>
            <a:headEnd len="sm" w="sm" type="none"/>
            <a:tailEnd len="sm" w="sm" type="none"/>
          </a:ln>
        </p:spPr>
      </p:cxnSp>
      <p:cxnSp>
        <p:nvCxnSpPr>
          <p:cNvPr id="253" name="Google Shape;253;p23"/>
          <p:cNvCxnSpPr/>
          <p:nvPr/>
        </p:nvCxnSpPr>
        <p:spPr>
          <a:xfrm rot="10800000">
            <a:off x="2156845" y="5011104"/>
            <a:ext cx="0" cy="1852554"/>
          </a:xfrm>
          <a:prstGeom prst="straightConnector1">
            <a:avLst/>
          </a:prstGeom>
          <a:noFill/>
          <a:ln cap="flat" cmpd="sng" w="19050">
            <a:solidFill>
              <a:srgbClr val="000000"/>
            </a:solidFill>
            <a:prstDash val="solid"/>
            <a:round/>
            <a:headEnd len="sm" w="sm" type="none"/>
            <a:tailEnd len="sm" w="sm" type="none"/>
          </a:ln>
        </p:spPr>
      </p:cxnSp>
      <p:cxnSp>
        <p:nvCxnSpPr>
          <p:cNvPr id="254" name="Google Shape;254;p23"/>
          <p:cNvCxnSpPr/>
          <p:nvPr/>
        </p:nvCxnSpPr>
        <p:spPr>
          <a:xfrm rot="10800000">
            <a:off x="9031296" y="5573079"/>
            <a:ext cx="0" cy="1852554"/>
          </a:xfrm>
          <a:prstGeom prst="straightConnector1">
            <a:avLst/>
          </a:prstGeom>
          <a:noFill/>
          <a:ln cap="flat" cmpd="sng" w="19050">
            <a:solidFill>
              <a:srgbClr val="000000"/>
            </a:solidFill>
            <a:prstDash val="solid"/>
            <a:round/>
            <a:headEnd len="sm" w="sm" type="none"/>
            <a:tailEnd len="sm" w="sm" type="none"/>
          </a:ln>
        </p:spPr>
      </p:cxnSp>
      <p:cxnSp>
        <p:nvCxnSpPr>
          <p:cNvPr id="255" name="Google Shape;255;p23"/>
          <p:cNvCxnSpPr/>
          <p:nvPr/>
        </p:nvCxnSpPr>
        <p:spPr>
          <a:xfrm rot="10800000">
            <a:off x="14354800" y="5011104"/>
            <a:ext cx="0" cy="1852554"/>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259" name="Shape 259"/>
        <p:cNvGrpSpPr/>
        <p:nvPr/>
      </p:nvGrpSpPr>
      <p:grpSpPr>
        <a:xfrm>
          <a:off x="0" y="0"/>
          <a:ext cx="0" cy="0"/>
          <a:chOff x="0" y="0"/>
          <a:chExt cx="0" cy="0"/>
        </a:xfrm>
      </p:grpSpPr>
      <p:pic>
        <p:nvPicPr>
          <p:cNvPr id="260" name="Google Shape;260;p24"/>
          <p:cNvPicPr preferRelativeResize="0"/>
          <p:nvPr/>
        </p:nvPicPr>
        <p:blipFill rotWithShape="1">
          <a:blip r:embed="rId3">
            <a:alphaModFix/>
          </a:blip>
          <a:srcRect b="0" l="21192" r="21193" t="0"/>
          <a:stretch/>
        </p:blipFill>
        <p:spPr>
          <a:xfrm>
            <a:off x="465568" y="585273"/>
            <a:ext cx="7934247" cy="9192654"/>
          </a:xfrm>
          <a:prstGeom prst="rect">
            <a:avLst/>
          </a:prstGeom>
          <a:noFill/>
          <a:ln>
            <a:noFill/>
          </a:ln>
        </p:spPr>
      </p:pic>
      <p:pic>
        <p:nvPicPr>
          <p:cNvPr id="261" name="Google Shape;261;p24"/>
          <p:cNvPicPr preferRelativeResize="0"/>
          <p:nvPr/>
        </p:nvPicPr>
        <p:blipFill rotWithShape="1">
          <a:blip r:embed="rId4">
            <a:alphaModFix/>
          </a:blip>
          <a:srcRect b="35159" l="31362" r="18739" t="32810"/>
          <a:stretch/>
        </p:blipFill>
        <p:spPr>
          <a:xfrm>
            <a:off x="8685565" y="585273"/>
            <a:ext cx="3522271" cy="3391489"/>
          </a:xfrm>
          <a:prstGeom prst="rect">
            <a:avLst/>
          </a:prstGeom>
          <a:noFill/>
          <a:ln>
            <a:noFill/>
          </a:ln>
        </p:spPr>
      </p:pic>
      <p:pic>
        <p:nvPicPr>
          <p:cNvPr id="262" name="Google Shape;262;p24"/>
          <p:cNvPicPr preferRelativeResize="0"/>
          <p:nvPr/>
        </p:nvPicPr>
        <p:blipFill rotWithShape="1">
          <a:blip r:embed="rId5">
            <a:alphaModFix/>
          </a:blip>
          <a:srcRect b="2511" l="0" r="0" t="2512"/>
          <a:stretch/>
        </p:blipFill>
        <p:spPr>
          <a:xfrm>
            <a:off x="12495581" y="585273"/>
            <a:ext cx="5326852" cy="3372790"/>
          </a:xfrm>
          <a:prstGeom prst="rect">
            <a:avLst/>
          </a:prstGeom>
          <a:noFill/>
          <a:ln>
            <a:noFill/>
          </a:ln>
        </p:spPr>
      </p:pic>
      <p:pic>
        <p:nvPicPr>
          <p:cNvPr id="263" name="Google Shape;263;p24"/>
          <p:cNvPicPr preferRelativeResize="0"/>
          <p:nvPr/>
        </p:nvPicPr>
        <p:blipFill rotWithShape="1">
          <a:blip r:embed="rId6">
            <a:alphaModFix/>
          </a:blip>
          <a:srcRect b="4359" l="0" r="0" t="4358"/>
          <a:stretch/>
        </p:blipFill>
        <p:spPr>
          <a:xfrm>
            <a:off x="8685565" y="4217819"/>
            <a:ext cx="9136867" cy="5560108"/>
          </a:xfrm>
          <a:prstGeom prst="rect">
            <a:avLst/>
          </a:prstGeom>
          <a:noFill/>
          <a:ln>
            <a:noFill/>
          </a:ln>
        </p:spPr>
      </p:pic>
      <p:grpSp>
        <p:nvGrpSpPr>
          <p:cNvPr id="264" name="Google Shape;264;p24"/>
          <p:cNvGrpSpPr/>
          <p:nvPr/>
        </p:nvGrpSpPr>
        <p:grpSpPr>
          <a:xfrm>
            <a:off x="781050" y="4575016"/>
            <a:ext cx="6896146" cy="4683313"/>
            <a:chOff x="0" y="0"/>
            <a:chExt cx="1816257" cy="1233457"/>
          </a:xfrm>
        </p:grpSpPr>
        <p:sp>
          <p:nvSpPr>
            <p:cNvPr id="265" name="Google Shape;265;p24"/>
            <p:cNvSpPr/>
            <p:nvPr/>
          </p:nvSpPr>
          <p:spPr>
            <a:xfrm>
              <a:off x="0" y="0"/>
              <a:ext cx="1816257" cy="1233457"/>
            </a:xfrm>
            <a:custGeom>
              <a:rect b="b" l="l" r="r" t="t"/>
              <a:pathLst>
                <a:path extrusionOk="0" h="1233457" w="1816257">
                  <a:moveTo>
                    <a:pt x="0" y="0"/>
                  </a:moveTo>
                  <a:lnTo>
                    <a:pt x="1816257" y="0"/>
                  </a:lnTo>
                  <a:lnTo>
                    <a:pt x="1816257" y="1233457"/>
                  </a:lnTo>
                  <a:lnTo>
                    <a:pt x="0" y="1233457"/>
                  </a:lnTo>
                  <a:lnTo>
                    <a:pt x="0" y="0"/>
                  </a:lnTo>
                </a:path>
              </a:pathLst>
            </a:custGeom>
            <a:solidFill>
              <a:srgbClr val="FFFFFF">
                <a:alpha val="8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24"/>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7" name="Google Shape;267;p24"/>
          <p:cNvSpPr txBox="1"/>
          <p:nvPr/>
        </p:nvSpPr>
        <p:spPr>
          <a:xfrm>
            <a:off x="1172892" y="4930915"/>
            <a:ext cx="59457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g</a:t>
            </a:r>
            <a:r>
              <a:rPr lang="en-US" sz="9000" u="none" strike="noStrike">
                <a:solidFill>
                  <a:srgbClr val="000000"/>
                </a:solidFill>
                <a:latin typeface="League Spartan ExtraBold"/>
                <a:ea typeface="League Spartan ExtraBold"/>
                <a:cs typeface="League Spartan ExtraBold"/>
                <a:sym typeface="League Spartan ExtraBold"/>
              </a:rPr>
              <a:t>allery image.</a:t>
            </a:r>
            <a:endParaRPr>
              <a:latin typeface="League Spartan ExtraBold"/>
              <a:ea typeface="League Spartan ExtraBold"/>
              <a:cs typeface="League Spartan ExtraBold"/>
              <a:sym typeface="League Spartan ExtraBold"/>
            </a:endParaRPr>
          </a:p>
        </p:txBody>
      </p:sp>
      <p:sp>
        <p:nvSpPr>
          <p:cNvPr id="268" name="Google Shape;268;p24"/>
          <p:cNvSpPr txBox="1"/>
          <p:nvPr/>
        </p:nvSpPr>
        <p:spPr>
          <a:xfrm>
            <a:off x="1172892" y="8049319"/>
            <a:ext cx="6204246" cy="77914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What can you say about your projects? Share it here!</a:t>
            </a:r>
            <a:endParaRPr/>
          </a:p>
        </p:txBody>
      </p:sp>
      <p:cxnSp>
        <p:nvCxnSpPr>
          <p:cNvPr id="269" name="Google Shape;269;p24"/>
          <p:cNvCxnSpPr/>
          <p:nvPr/>
        </p:nvCxnSpPr>
        <p:spPr>
          <a:xfrm>
            <a:off x="5762156" y="6240890"/>
            <a:ext cx="13166026" cy="0"/>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25"/>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75" name="Google Shape;275;p25"/>
          <p:cNvGrpSpPr/>
          <p:nvPr/>
        </p:nvGrpSpPr>
        <p:grpSpPr>
          <a:xfrm>
            <a:off x="3145627" y="2273939"/>
            <a:ext cx="12552380" cy="5558296"/>
            <a:chOff x="0" y="-241102"/>
            <a:chExt cx="16736506" cy="7411062"/>
          </a:xfrm>
        </p:grpSpPr>
        <p:grpSp>
          <p:nvGrpSpPr>
            <p:cNvPr id="276" name="Google Shape;276;p25"/>
            <p:cNvGrpSpPr/>
            <p:nvPr/>
          </p:nvGrpSpPr>
          <p:grpSpPr>
            <a:xfrm>
              <a:off x="0" y="-241102"/>
              <a:ext cx="16736506" cy="7411062"/>
              <a:chOff x="0" y="-47625"/>
              <a:chExt cx="3305977" cy="1463913"/>
            </a:xfrm>
          </p:grpSpPr>
          <p:sp>
            <p:nvSpPr>
              <p:cNvPr id="277" name="Google Shape;277;p25"/>
              <p:cNvSpPr/>
              <p:nvPr/>
            </p:nvSpPr>
            <p:spPr>
              <a:xfrm>
                <a:off x="0" y="0"/>
                <a:ext cx="3305977" cy="1416288"/>
              </a:xfrm>
              <a:custGeom>
                <a:rect b="b" l="l" r="r" t="t"/>
                <a:pathLst>
                  <a:path extrusionOk="0" h="1416288" w="3305977">
                    <a:moveTo>
                      <a:pt x="0" y="0"/>
                    </a:moveTo>
                    <a:lnTo>
                      <a:pt x="3305977" y="0"/>
                    </a:lnTo>
                    <a:lnTo>
                      <a:pt x="3305977" y="1416288"/>
                    </a:lnTo>
                    <a:lnTo>
                      <a:pt x="0" y="1416288"/>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2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79" name="Google Shape;279;p25"/>
            <p:cNvSpPr/>
            <p:nvPr/>
          </p:nvSpPr>
          <p:spPr>
            <a:xfrm>
              <a:off x="0" y="0"/>
              <a:ext cx="16736506" cy="7169960"/>
            </a:xfrm>
            <a:custGeom>
              <a:rect b="b" l="l" r="r" t="t"/>
              <a:pathLst>
                <a:path extrusionOk="0" h="7169960" w="16736506">
                  <a:moveTo>
                    <a:pt x="0" y="0"/>
                  </a:moveTo>
                  <a:lnTo>
                    <a:pt x="16736506" y="0"/>
                  </a:lnTo>
                  <a:lnTo>
                    <a:pt x="16736506" y="7169960"/>
                  </a:lnTo>
                  <a:lnTo>
                    <a:pt x="0" y="7169960"/>
                  </a:lnTo>
                  <a:lnTo>
                    <a:pt x="0" y="0"/>
                  </a:lnTo>
                  <a:close/>
                </a:path>
              </a:pathLst>
            </a:custGeom>
            <a:blipFill rotWithShape="1">
              <a:blip r:embed="rId4">
                <a:alphaModFix/>
              </a:blip>
              <a:stretch>
                <a:fillRect b="-237853" l="-25551" r="-18928" t="-8367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0" name="Google Shape;280;p25"/>
          <p:cNvSpPr txBox="1"/>
          <p:nvPr/>
        </p:nvSpPr>
        <p:spPr>
          <a:xfrm>
            <a:off x="5665943" y="8053565"/>
            <a:ext cx="10032000" cy="138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stay</a:t>
            </a:r>
            <a:r>
              <a:rPr lang="en-US" sz="9000" u="none" strike="noStrike">
                <a:solidFill>
                  <a:srgbClr val="000000"/>
                </a:solidFill>
                <a:latin typeface="League Spartan ExtraBold"/>
                <a:ea typeface="League Spartan ExtraBold"/>
                <a:cs typeface="League Spartan ExtraBold"/>
                <a:sym typeface="League Spartan ExtraBold"/>
              </a:rPr>
              <a:t> beautiful.</a:t>
            </a:r>
            <a:endParaRPr>
              <a:latin typeface="League Spartan ExtraBold"/>
              <a:ea typeface="League Spartan ExtraBold"/>
              <a:cs typeface="League Spartan ExtraBold"/>
              <a:sym typeface="League Spartan ExtraBold"/>
            </a:endParaRPr>
          </a:p>
        </p:txBody>
      </p:sp>
      <p:cxnSp>
        <p:nvCxnSpPr>
          <p:cNvPr id="281" name="Google Shape;281;p25"/>
          <p:cNvCxnSpPr/>
          <p:nvPr/>
        </p:nvCxnSpPr>
        <p:spPr>
          <a:xfrm>
            <a:off x="-6583013" y="8758415"/>
            <a:ext cx="13166026" cy="0"/>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87" name="Google Shape;287;p26"/>
          <p:cNvGrpSpPr/>
          <p:nvPr/>
        </p:nvGrpSpPr>
        <p:grpSpPr>
          <a:xfrm>
            <a:off x="1386541" y="6577171"/>
            <a:ext cx="7377975" cy="2681129"/>
            <a:chOff x="0" y="-9525"/>
            <a:chExt cx="9837300" cy="3574838"/>
          </a:xfrm>
        </p:grpSpPr>
        <p:sp>
          <p:nvSpPr>
            <p:cNvPr id="288" name="Google Shape;288;p26"/>
            <p:cNvSpPr txBox="1"/>
            <p:nvPr/>
          </p:nvSpPr>
          <p:spPr>
            <a:xfrm>
              <a:off x="0" y="-9525"/>
              <a:ext cx="9837300" cy="1847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FFFFFF"/>
                  </a:solidFill>
                  <a:latin typeface="League Spartan ExtraBold"/>
                  <a:ea typeface="League Spartan ExtraBold"/>
                  <a:cs typeface="League Spartan ExtraBold"/>
                  <a:sym typeface="League Spartan ExtraBold"/>
                </a:rPr>
                <a:t>our projects.</a:t>
              </a:r>
              <a:endParaRPr>
                <a:latin typeface="League Spartan ExtraBold"/>
                <a:ea typeface="League Spartan ExtraBold"/>
                <a:cs typeface="League Spartan ExtraBold"/>
                <a:sym typeface="League Spartan ExtraBold"/>
              </a:endParaRPr>
            </a:p>
          </p:txBody>
        </p:sp>
        <p:sp>
          <p:nvSpPr>
            <p:cNvPr id="289" name="Google Shape;289;p26"/>
            <p:cNvSpPr txBox="1"/>
            <p:nvPr/>
          </p:nvSpPr>
          <p:spPr>
            <a:xfrm>
              <a:off x="0" y="2184400"/>
              <a:ext cx="7094321" cy="13809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u="none">
                  <a:solidFill>
                    <a:srgbClr val="FFFFFF"/>
                  </a:solidFill>
                  <a:latin typeface="ABeeZee"/>
                  <a:ea typeface="ABeeZee"/>
                  <a:cs typeface="ABeeZee"/>
                  <a:sym typeface="ABeeZee"/>
                </a:rPr>
                <a:t>Elaborate on what you want to discuss. </a:t>
              </a:r>
              <a:endParaRPr/>
            </a:p>
          </p:txBody>
        </p:sp>
      </p:grpSp>
      <p:sp>
        <p:nvSpPr>
          <p:cNvPr id="290" name="Google Shape;290;p26"/>
          <p:cNvSpPr txBox="1"/>
          <p:nvPr/>
        </p:nvSpPr>
        <p:spPr>
          <a:xfrm>
            <a:off x="1386541" y="4298315"/>
            <a:ext cx="5112900" cy="2308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5000">
                <a:solidFill>
                  <a:srgbClr val="FFFFFF"/>
                </a:solidFill>
                <a:latin typeface="League Spartan ExtraBold"/>
                <a:ea typeface="League Spartan ExtraBold"/>
                <a:cs typeface="League Spartan ExtraBold"/>
                <a:sym typeface="League Spartan ExtraBold"/>
              </a:rPr>
              <a:t>03.</a:t>
            </a:r>
            <a:endParaRPr>
              <a:latin typeface="League Spartan ExtraBold"/>
              <a:ea typeface="League Spartan ExtraBold"/>
              <a:cs typeface="League Spartan ExtraBold"/>
              <a:sym typeface="League Spartan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294" name="Shape 294"/>
        <p:cNvGrpSpPr/>
        <p:nvPr/>
      </p:nvGrpSpPr>
      <p:grpSpPr>
        <a:xfrm>
          <a:off x="0" y="0"/>
          <a:ext cx="0" cy="0"/>
          <a:chOff x="0" y="0"/>
          <a:chExt cx="0" cy="0"/>
        </a:xfrm>
      </p:grpSpPr>
      <p:pic>
        <p:nvPicPr>
          <p:cNvPr id="295" name="Google Shape;295;p27"/>
          <p:cNvPicPr preferRelativeResize="0"/>
          <p:nvPr/>
        </p:nvPicPr>
        <p:blipFill>
          <a:blip r:embed="rId3">
            <a:alphaModFix/>
          </a:blip>
          <a:stretch>
            <a:fillRect/>
          </a:stretch>
        </p:blipFill>
        <p:spPr>
          <a:xfrm>
            <a:off x="0" y="0"/>
            <a:ext cx="3585968" cy="5671425"/>
          </a:xfrm>
          <a:prstGeom prst="rect">
            <a:avLst/>
          </a:prstGeom>
          <a:noFill/>
          <a:ln>
            <a:noFill/>
          </a:ln>
        </p:spPr>
      </p:pic>
      <p:pic>
        <p:nvPicPr>
          <p:cNvPr id="296" name="Google Shape;296;p27"/>
          <p:cNvPicPr preferRelativeResize="0"/>
          <p:nvPr/>
        </p:nvPicPr>
        <p:blipFill>
          <a:blip r:embed="rId4">
            <a:alphaModFix/>
          </a:blip>
          <a:stretch>
            <a:fillRect/>
          </a:stretch>
        </p:blipFill>
        <p:spPr>
          <a:xfrm>
            <a:off x="3677200" y="0"/>
            <a:ext cx="3585975" cy="5671435"/>
          </a:xfrm>
          <a:prstGeom prst="rect">
            <a:avLst/>
          </a:prstGeom>
          <a:noFill/>
          <a:ln>
            <a:noFill/>
          </a:ln>
        </p:spPr>
      </p:pic>
      <p:pic>
        <p:nvPicPr>
          <p:cNvPr id="297" name="Google Shape;297;p27"/>
          <p:cNvPicPr preferRelativeResize="0"/>
          <p:nvPr/>
        </p:nvPicPr>
        <p:blipFill>
          <a:blip r:embed="rId5">
            <a:alphaModFix/>
          </a:blip>
          <a:stretch>
            <a:fillRect/>
          </a:stretch>
        </p:blipFill>
        <p:spPr>
          <a:xfrm>
            <a:off x="7354400" y="0"/>
            <a:ext cx="3585975" cy="5671435"/>
          </a:xfrm>
          <a:prstGeom prst="rect">
            <a:avLst/>
          </a:prstGeom>
          <a:noFill/>
          <a:ln>
            <a:noFill/>
          </a:ln>
        </p:spPr>
      </p:pic>
      <p:pic>
        <p:nvPicPr>
          <p:cNvPr id="298" name="Google Shape;298;p27"/>
          <p:cNvPicPr preferRelativeResize="0"/>
          <p:nvPr/>
        </p:nvPicPr>
        <p:blipFill>
          <a:blip r:embed="rId6">
            <a:alphaModFix/>
          </a:blip>
          <a:stretch>
            <a:fillRect/>
          </a:stretch>
        </p:blipFill>
        <p:spPr>
          <a:xfrm>
            <a:off x="11031600" y="0"/>
            <a:ext cx="3585975" cy="5671435"/>
          </a:xfrm>
          <a:prstGeom prst="rect">
            <a:avLst/>
          </a:prstGeom>
          <a:noFill/>
          <a:ln>
            <a:noFill/>
          </a:ln>
        </p:spPr>
      </p:pic>
      <p:pic>
        <p:nvPicPr>
          <p:cNvPr id="299" name="Google Shape;299;p27"/>
          <p:cNvPicPr preferRelativeResize="0"/>
          <p:nvPr/>
        </p:nvPicPr>
        <p:blipFill>
          <a:blip r:embed="rId7">
            <a:alphaModFix/>
          </a:blip>
          <a:stretch>
            <a:fillRect/>
          </a:stretch>
        </p:blipFill>
        <p:spPr>
          <a:xfrm>
            <a:off x="14702025" y="0"/>
            <a:ext cx="3585975" cy="5671435"/>
          </a:xfrm>
          <a:prstGeom prst="rect">
            <a:avLst/>
          </a:prstGeom>
          <a:noFill/>
          <a:ln>
            <a:noFill/>
          </a:ln>
        </p:spPr>
      </p:pic>
      <p:sp>
        <p:nvSpPr>
          <p:cNvPr id="300" name="Google Shape;300;p27"/>
          <p:cNvSpPr txBox="1"/>
          <p:nvPr/>
        </p:nvSpPr>
        <p:spPr>
          <a:xfrm>
            <a:off x="418549" y="6764213"/>
            <a:ext cx="107955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t</a:t>
            </a:r>
            <a:r>
              <a:rPr lang="en-US" sz="9000" u="none" strike="noStrike">
                <a:solidFill>
                  <a:srgbClr val="000000"/>
                </a:solidFill>
                <a:latin typeface="League Spartan ExtraBold"/>
                <a:ea typeface="League Spartan ExtraBold"/>
                <a:cs typeface="League Spartan ExtraBold"/>
                <a:sym typeface="League Spartan ExtraBold"/>
              </a:rPr>
              <a:t>op 5 beauty products of 2030.</a:t>
            </a:r>
            <a:endParaRPr>
              <a:latin typeface="League Spartan ExtraBold"/>
              <a:ea typeface="League Spartan ExtraBold"/>
              <a:cs typeface="League Spartan ExtraBold"/>
              <a:sym typeface="League Spartan ExtraBold"/>
            </a:endParaRPr>
          </a:p>
        </p:txBody>
      </p:sp>
      <p:sp>
        <p:nvSpPr>
          <p:cNvPr id="301" name="Google Shape;301;p27"/>
          <p:cNvSpPr txBox="1"/>
          <p:nvPr/>
        </p:nvSpPr>
        <p:spPr>
          <a:xfrm>
            <a:off x="11529615" y="6897053"/>
            <a:ext cx="6204300" cy="2290500"/>
          </a:xfrm>
          <a:prstGeom prst="rect">
            <a:avLst/>
          </a:prstGeom>
          <a:noFill/>
          <a:ln>
            <a:noFill/>
          </a:ln>
        </p:spPr>
        <p:txBody>
          <a:bodyPr anchorCtr="0" anchor="t" bIns="0" lIns="0" spcFirstLastPara="1" rIns="0" wrap="square" tIns="0">
            <a:spAutoFit/>
          </a:bodyPr>
          <a:lstStyle/>
          <a:p>
            <a:pPr indent="-381000" lvl="0" marL="457200" marR="0" rtl="0" algn="r">
              <a:lnSpc>
                <a:spcPct val="130000"/>
              </a:lnSpc>
              <a:spcBef>
                <a:spcPts val="0"/>
              </a:spcBef>
              <a:spcAft>
                <a:spcPts val="0"/>
              </a:spcAft>
              <a:buClr>
                <a:srgbClr val="000000"/>
              </a:buClr>
              <a:buSzPts val="2400"/>
              <a:buFont typeface="ABeeZee"/>
              <a:buAutoNum type="arabicPeriod"/>
            </a:pPr>
            <a:r>
              <a:rPr b="0" i="0" lang="en-US" sz="2400" u="none" cap="none" strike="noStrike">
                <a:solidFill>
                  <a:srgbClr val="000000"/>
                </a:solidFill>
                <a:latin typeface="ABeeZee"/>
                <a:ea typeface="ABeeZee"/>
                <a:cs typeface="ABeeZee"/>
                <a:sym typeface="ABeeZee"/>
              </a:rPr>
              <a:t>Long lasting lipsticks</a:t>
            </a:r>
            <a:endParaRPr/>
          </a:p>
          <a:p>
            <a:pPr indent="-381000" lvl="0" marL="457200" marR="0" rtl="0" algn="r">
              <a:lnSpc>
                <a:spcPct val="130000"/>
              </a:lnSpc>
              <a:spcBef>
                <a:spcPts val="0"/>
              </a:spcBef>
              <a:spcAft>
                <a:spcPts val="0"/>
              </a:spcAft>
              <a:buClr>
                <a:srgbClr val="000000"/>
              </a:buClr>
              <a:buSzPts val="2400"/>
              <a:buFont typeface="ABeeZee"/>
              <a:buAutoNum type="arabicPeriod"/>
            </a:pPr>
            <a:r>
              <a:rPr b="0" i="0" lang="en-US" sz="2400" u="none" cap="none" strike="noStrike">
                <a:solidFill>
                  <a:srgbClr val="000000"/>
                </a:solidFill>
                <a:latin typeface="ABeeZee"/>
                <a:ea typeface="ABeeZee"/>
                <a:cs typeface="ABeeZee"/>
                <a:sym typeface="ABeeZee"/>
              </a:rPr>
              <a:t>Glitter Eyeshadow</a:t>
            </a:r>
            <a:endParaRPr/>
          </a:p>
          <a:p>
            <a:pPr indent="-381000" lvl="0" marL="457200" marR="0" rtl="0" algn="r">
              <a:lnSpc>
                <a:spcPct val="130000"/>
              </a:lnSpc>
              <a:spcBef>
                <a:spcPts val="0"/>
              </a:spcBef>
              <a:spcAft>
                <a:spcPts val="0"/>
              </a:spcAft>
              <a:buClr>
                <a:srgbClr val="000000"/>
              </a:buClr>
              <a:buSzPts val="2400"/>
              <a:buFont typeface="ABeeZee"/>
              <a:buAutoNum type="arabicPeriod"/>
            </a:pPr>
            <a:r>
              <a:rPr b="0" i="0" lang="en-US" sz="2400" u="none" cap="none" strike="noStrike">
                <a:solidFill>
                  <a:srgbClr val="000000"/>
                </a:solidFill>
                <a:latin typeface="ABeeZee"/>
                <a:ea typeface="ABeeZee"/>
                <a:cs typeface="ABeeZee"/>
                <a:sym typeface="ABeeZee"/>
              </a:rPr>
              <a:t>Waterproof Eyeliner</a:t>
            </a:r>
            <a:endParaRPr/>
          </a:p>
          <a:p>
            <a:pPr indent="-381000" lvl="0" marL="457200" marR="0" rtl="0" algn="r">
              <a:lnSpc>
                <a:spcPct val="130000"/>
              </a:lnSpc>
              <a:spcBef>
                <a:spcPts val="0"/>
              </a:spcBef>
              <a:spcAft>
                <a:spcPts val="0"/>
              </a:spcAft>
              <a:buClr>
                <a:srgbClr val="000000"/>
              </a:buClr>
              <a:buSzPts val="2400"/>
              <a:buFont typeface="ABeeZee"/>
              <a:buAutoNum type="arabicPeriod"/>
            </a:pPr>
            <a:r>
              <a:rPr b="0" i="0" lang="en-US" sz="2400" u="none" cap="none" strike="noStrike">
                <a:solidFill>
                  <a:srgbClr val="000000"/>
                </a:solidFill>
                <a:latin typeface="ABeeZee"/>
                <a:ea typeface="ABeeZee"/>
                <a:cs typeface="ABeeZee"/>
                <a:sym typeface="ABeeZee"/>
              </a:rPr>
              <a:t>Mega Coverage Concealer</a:t>
            </a:r>
            <a:endParaRPr/>
          </a:p>
          <a:p>
            <a:pPr indent="-381000" lvl="0" marL="457200" marR="0" rtl="0" algn="r">
              <a:lnSpc>
                <a:spcPct val="130000"/>
              </a:lnSpc>
              <a:spcBef>
                <a:spcPts val="0"/>
              </a:spcBef>
              <a:spcAft>
                <a:spcPts val="0"/>
              </a:spcAft>
              <a:buClr>
                <a:srgbClr val="000000"/>
              </a:buClr>
              <a:buSzPts val="2400"/>
              <a:buFont typeface="ABeeZee"/>
              <a:buAutoNum type="arabicPeriod"/>
            </a:pPr>
            <a:r>
              <a:rPr b="0" i="0" lang="en-US" sz="2400" u="none" cap="none" strike="noStrike">
                <a:solidFill>
                  <a:srgbClr val="000000"/>
                </a:solidFill>
                <a:latin typeface="ABeeZee"/>
                <a:ea typeface="ABeeZee"/>
                <a:cs typeface="ABeeZee"/>
                <a:sym typeface="ABeeZee"/>
              </a:rPr>
              <a:t>Natural Brushes</a:t>
            </a:r>
            <a:endParaRPr/>
          </a:p>
        </p:txBody>
      </p:sp>
      <p:sp>
        <p:nvSpPr>
          <p:cNvPr id="302" name="Google Shape;302;p27"/>
          <p:cNvSpPr txBox="1"/>
          <p:nvPr/>
        </p:nvSpPr>
        <p:spPr>
          <a:xfrm>
            <a:off x="418549" y="216285"/>
            <a:ext cx="610151"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000000"/>
                </a:solidFill>
                <a:latin typeface="ABeeZee"/>
                <a:ea typeface="ABeeZee"/>
                <a:cs typeface="ABeeZee"/>
                <a:sym typeface="ABeeZee"/>
              </a:rPr>
              <a:t>1.</a:t>
            </a:r>
            <a:endParaRPr/>
          </a:p>
        </p:txBody>
      </p:sp>
      <p:sp>
        <p:nvSpPr>
          <p:cNvPr id="303" name="Google Shape;303;p27"/>
          <p:cNvSpPr txBox="1"/>
          <p:nvPr/>
        </p:nvSpPr>
        <p:spPr>
          <a:xfrm>
            <a:off x="4044836" y="216285"/>
            <a:ext cx="610151"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000000"/>
                </a:solidFill>
                <a:latin typeface="ABeeZee"/>
                <a:ea typeface="ABeeZee"/>
                <a:cs typeface="ABeeZee"/>
                <a:sym typeface="ABeeZee"/>
              </a:rPr>
              <a:t>2.</a:t>
            </a:r>
            <a:endParaRPr/>
          </a:p>
        </p:txBody>
      </p:sp>
      <p:sp>
        <p:nvSpPr>
          <p:cNvPr id="304" name="Google Shape;304;p27"/>
          <p:cNvSpPr txBox="1"/>
          <p:nvPr/>
        </p:nvSpPr>
        <p:spPr>
          <a:xfrm>
            <a:off x="7671123" y="216285"/>
            <a:ext cx="610151"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000000"/>
                </a:solidFill>
                <a:latin typeface="ABeeZee"/>
                <a:ea typeface="ABeeZee"/>
                <a:cs typeface="ABeeZee"/>
                <a:sym typeface="ABeeZee"/>
              </a:rPr>
              <a:t>3.</a:t>
            </a:r>
            <a:endParaRPr/>
          </a:p>
        </p:txBody>
      </p:sp>
      <p:sp>
        <p:nvSpPr>
          <p:cNvPr id="305" name="Google Shape;305;p27"/>
          <p:cNvSpPr txBox="1"/>
          <p:nvPr/>
        </p:nvSpPr>
        <p:spPr>
          <a:xfrm>
            <a:off x="11297410" y="216285"/>
            <a:ext cx="610151"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000000"/>
                </a:solidFill>
                <a:latin typeface="ABeeZee"/>
                <a:ea typeface="ABeeZee"/>
                <a:cs typeface="ABeeZee"/>
                <a:sym typeface="ABeeZee"/>
              </a:rPr>
              <a:t>4.</a:t>
            </a:r>
            <a:endParaRPr/>
          </a:p>
        </p:txBody>
      </p:sp>
      <p:sp>
        <p:nvSpPr>
          <p:cNvPr id="306" name="Google Shape;306;p27"/>
          <p:cNvSpPr txBox="1"/>
          <p:nvPr/>
        </p:nvSpPr>
        <p:spPr>
          <a:xfrm>
            <a:off x="14923696" y="216285"/>
            <a:ext cx="610151"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200">
                <a:solidFill>
                  <a:srgbClr val="000000"/>
                </a:solidFill>
                <a:latin typeface="ABeeZee"/>
                <a:ea typeface="ABeeZee"/>
                <a:cs typeface="ABeeZee"/>
                <a:sym typeface="ABeeZee"/>
              </a:rPr>
              <a:t>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2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12" name="Google Shape;312;p28"/>
          <p:cNvGrpSpPr/>
          <p:nvPr/>
        </p:nvGrpSpPr>
        <p:grpSpPr>
          <a:xfrm rot="-5400000">
            <a:off x="3909912" y="-4091455"/>
            <a:ext cx="10287066" cy="18469944"/>
            <a:chOff x="0" y="-47625"/>
            <a:chExt cx="2709333" cy="4943246"/>
          </a:xfrm>
        </p:grpSpPr>
        <p:sp>
          <p:nvSpPr>
            <p:cNvPr id="313" name="Google Shape;313;p28"/>
            <p:cNvSpPr/>
            <p:nvPr/>
          </p:nvSpPr>
          <p:spPr>
            <a:xfrm>
              <a:off x="0" y="0"/>
              <a:ext cx="2709333" cy="4895621"/>
            </a:xfrm>
            <a:custGeom>
              <a:rect b="b" l="l" r="r" t="t"/>
              <a:pathLst>
                <a:path extrusionOk="0" h="4895621" w="2709333">
                  <a:moveTo>
                    <a:pt x="0" y="0"/>
                  </a:moveTo>
                  <a:lnTo>
                    <a:pt x="2709333" y="0"/>
                  </a:lnTo>
                  <a:lnTo>
                    <a:pt x="2709333" y="4895621"/>
                  </a:lnTo>
                  <a:lnTo>
                    <a:pt x="0" y="4895621"/>
                  </a:lnTo>
                  <a:lnTo>
                    <a:pt x="0" y="0"/>
                  </a:lnTo>
                </a:path>
              </a:pathLst>
            </a:custGeom>
            <a:gradFill>
              <a:gsLst>
                <a:gs pos="0">
                  <a:srgbClr val="000000">
                    <a:alpha val="36470"/>
                  </a:srgbClr>
                </a:gs>
                <a:gs pos="100000">
                  <a:srgbClr val="737373">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15" name="Google Shape;315;p28"/>
          <p:cNvGrpSpPr/>
          <p:nvPr/>
        </p:nvGrpSpPr>
        <p:grpSpPr>
          <a:xfrm>
            <a:off x="12386465" y="3016975"/>
            <a:ext cx="5544426" cy="4574884"/>
            <a:chOff x="0" y="0"/>
            <a:chExt cx="1494860" cy="1233457"/>
          </a:xfrm>
        </p:grpSpPr>
        <p:sp>
          <p:nvSpPr>
            <p:cNvPr id="316" name="Google Shape;316;p28"/>
            <p:cNvSpPr/>
            <p:nvPr/>
          </p:nvSpPr>
          <p:spPr>
            <a:xfrm>
              <a:off x="0" y="0"/>
              <a:ext cx="1494860" cy="1233457"/>
            </a:xfrm>
            <a:custGeom>
              <a:rect b="b" l="l" r="r" t="t"/>
              <a:pathLst>
                <a:path extrusionOk="0" h="1233457" w="1494860">
                  <a:moveTo>
                    <a:pt x="0" y="0"/>
                  </a:moveTo>
                  <a:lnTo>
                    <a:pt x="1494860" y="0"/>
                  </a:lnTo>
                  <a:lnTo>
                    <a:pt x="1494860" y="1233457"/>
                  </a:lnTo>
                  <a:lnTo>
                    <a:pt x="0" y="1233457"/>
                  </a:lnTo>
                  <a:lnTo>
                    <a:pt x="0" y="0"/>
                  </a:lnTo>
                </a:path>
              </a:pathLst>
            </a:custGeom>
            <a:solidFill>
              <a:srgbClr val="FFFFFF">
                <a:alpha val="8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28"/>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18" name="Google Shape;318;p28"/>
          <p:cNvGrpSpPr/>
          <p:nvPr/>
        </p:nvGrpSpPr>
        <p:grpSpPr>
          <a:xfrm>
            <a:off x="6367476" y="3016975"/>
            <a:ext cx="5544426" cy="4574884"/>
            <a:chOff x="0" y="0"/>
            <a:chExt cx="1494860" cy="1233457"/>
          </a:xfrm>
        </p:grpSpPr>
        <p:sp>
          <p:nvSpPr>
            <p:cNvPr id="319" name="Google Shape;319;p28"/>
            <p:cNvSpPr/>
            <p:nvPr/>
          </p:nvSpPr>
          <p:spPr>
            <a:xfrm>
              <a:off x="0" y="0"/>
              <a:ext cx="1494860" cy="1233457"/>
            </a:xfrm>
            <a:custGeom>
              <a:rect b="b" l="l" r="r" t="t"/>
              <a:pathLst>
                <a:path extrusionOk="0" h="1233457" w="1494860">
                  <a:moveTo>
                    <a:pt x="0" y="0"/>
                  </a:moveTo>
                  <a:lnTo>
                    <a:pt x="1494860" y="0"/>
                  </a:lnTo>
                  <a:lnTo>
                    <a:pt x="1494860" y="1233457"/>
                  </a:lnTo>
                  <a:lnTo>
                    <a:pt x="0" y="1233457"/>
                  </a:lnTo>
                  <a:lnTo>
                    <a:pt x="0" y="0"/>
                  </a:lnTo>
                </a:path>
              </a:pathLst>
            </a:custGeom>
            <a:solidFill>
              <a:srgbClr val="FFFFFF">
                <a:alpha val="8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28"/>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1" name="Google Shape;321;p28"/>
          <p:cNvGrpSpPr/>
          <p:nvPr/>
        </p:nvGrpSpPr>
        <p:grpSpPr>
          <a:xfrm>
            <a:off x="348487" y="3016975"/>
            <a:ext cx="5544426" cy="4574884"/>
            <a:chOff x="0" y="0"/>
            <a:chExt cx="1494860" cy="1233457"/>
          </a:xfrm>
        </p:grpSpPr>
        <p:sp>
          <p:nvSpPr>
            <p:cNvPr id="322" name="Google Shape;322;p28"/>
            <p:cNvSpPr/>
            <p:nvPr/>
          </p:nvSpPr>
          <p:spPr>
            <a:xfrm>
              <a:off x="0" y="0"/>
              <a:ext cx="1494860" cy="1233457"/>
            </a:xfrm>
            <a:custGeom>
              <a:rect b="b" l="l" r="r" t="t"/>
              <a:pathLst>
                <a:path extrusionOk="0" h="1233457" w="1494860">
                  <a:moveTo>
                    <a:pt x="0" y="0"/>
                  </a:moveTo>
                  <a:lnTo>
                    <a:pt x="1494860" y="0"/>
                  </a:lnTo>
                  <a:lnTo>
                    <a:pt x="1494860" y="1233457"/>
                  </a:lnTo>
                  <a:lnTo>
                    <a:pt x="0" y="1233457"/>
                  </a:lnTo>
                  <a:lnTo>
                    <a:pt x="0" y="0"/>
                  </a:lnTo>
                </a:path>
              </a:pathLst>
            </a:custGeom>
            <a:solidFill>
              <a:srgbClr val="FFFFFF">
                <a:alpha val="8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3" name="Google Shape;323;p28"/>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24" name="Google Shape;324;p28"/>
          <p:cNvSpPr txBox="1"/>
          <p:nvPr/>
        </p:nvSpPr>
        <p:spPr>
          <a:xfrm>
            <a:off x="1520747" y="6393613"/>
            <a:ext cx="3199906"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ABeeZee"/>
                <a:ea typeface="ABeeZee"/>
                <a:cs typeface="ABeeZee"/>
                <a:sym typeface="ABeeZee"/>
              </a:rPr>
              <a:t>Subscribers on YouTube</a:t>
            </a:r>
            <a:endParaRPr/>
          </a:p>
        </p:txBody>
      </p:sp>
      <p:sp>
        <p:nvSpPr>
          <p:cNvPr id="325" name="Google Shape;325;p28"/>
          <p:cNvSpPr txBox="1"/>
          <p:nvPr/>
        </p:nvSpPr>
        <p:spPr>
          <a:xfrm>
            <a:off x="13347601" y="6393613"/>
            <a:ext cx="3633279"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ABeeZee"/>
                <a:ea typeface="ABeeZee"/>
                <a:cs typeface="ABeeZee"/>
                <a:sym typeface="ABeeZee"/>
              </a:rPr>
              <a:t>Followers on Social Media Platforms</a:t>
            </a:r>
            <a:endParaRPr/>
          </a:p>
        </p:txBody>
      </p:sp>
      <p:sp>
        <p:nvSpPr>
          <p:cNvPr id="326" name="Google Shape;326;p28"/>
          <p:cNvSpPr txBox="1"/>
          <p:nvPr/>
        </p:nvSpPr>
        <p:spPr>
          <a:xfrm>
            <a:off x="7394270" y="6393613"/>
            <a:ext cx="3490837"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ABeeZee"/>
                <a:ea typeface="ABeeZee"/>
                <a:cs typeface="ABeeZee"/>
                <a:sym typeface="ABeeZee"/>
              </a:rPr>
              <a:t>Featured in beauty magazines</a:t>
            </a:r>
            <a:endParaRPr/>
          </a:p>
        </p:txBody>
      </p:sp>
      <p:sp>
        <p:nvSpPr>
          <p:cNvPr id="327" name="Google Shape;327;p28"/>
          <p:cNvSpPr txBox="1"/>
          <p:nvPr/>
        </p:nvSpPr>
        <p:spPr>
          <a:xfrm>
            <a:off x="2191139" y="931000"/>
            <a:ext cx="139446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achievements</a:t>
            </a:r>
            <a:r>
              <a:rPr lang="en-US" sz="9000" u="none" strike="noStrike">
                <a:solidFill>
                  <a:srgbClr val="000000"/>
                </a:solidFill>
                <a:latin typeface="League Spartan ExtraBold"/>
                <a:ea typeface="League Spartan ExtraBold"/>
                <a:cs typeface="League Spartan ExtraBold"/>
                <a:sym typeface="League Spartan ExtraBold"/>
              </a:rPr>
              <a:t>.</a:t>
            </a:r>
            <a:endParaRPr>
              <a:latin typeface="League Spartan ExtraBold"/>
              <a:ea typeface="League Spartan ExtraBold"/>
              <a:cs typeface="League Spartan ExtraBold"/>
              <a:sym typeface="League Spartan ExtraBold"/>
            </a:endParaRPr>
          </a:p>
        </p:txBody>
      </p:sp>
      <p:sp>
        <p:nvSpPr>
          <p:cNvPr id="328" name="Google Shape;328;p28"/>
          <p:cNvSpPr txBox="1"/>
          <p:nvPr/>
        </p:nvSpPr>
        <p:spPr>
          <a:xfrm>
            <a:off x="1714731" y="8433435"/>
            <a:ext cx="14897449"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FFFFFF"/>
                </a:solidFill>
                <a:latin typeface="ABeeZee"/>
                <a:ea typeface="ABeeZee"/>
                <a:cs typeface="ABeeZee"/>
                <a:sym typeface="ABeeZee"/>
              </a:rPr>
              <a:t>I'm proud to have reached 123456 subscribers on my channel and to have been featured in [Publication]. I've also won awards for my content and collaborations with brands.</a:t>
            </a:r>
            <a:endParaRPr/>
          </a:p>
        </p:txBody>
      </p:sp>
      <p:sp>
        <p:nvSpPr>
          <p:cNvPr id="329" name="Google Shape;329;p28"/>
          <p:cNvSpPr txBox="1"/>
          <p:nvPr/>
        </p:nvSpPr>
        <p:spPr>
          <a:xfrm>
            <a:off x="1262090" y="4016529"/>
            <a:ext cx="3717300" cy="174990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lang="en-US" sz="11368">
                <a:solidFill>
                  <a:srgbClr val="000000"/>
                </a:solidFill>
                <a:latin typeface="League Spartan ExtraBold"/>
                <a:ea typeface="League Spartan ExtraBold"/>
                <a:cs typeface="League Spartan ExtraBold"/>
                <a:sym typeface="League Spartan ExtraBold"/>
              </a:rPr>
              <a:t>20k</a:t>
            </a:r>
            <a:endParaRPr>
              <a:latin typeface="League Spartan ExtraBold"/>
              <a:ea typeface="League Spartan ExtraBold"/>
              <a:cs typeface="League Spartan ExtraBold"/>
              <a:sym typeface="League Spartan ExtraBold"/>
            </a:endParaRPr>
          </a:p>
        </p:txBody>
      </p:sp>
      <p:sp>
        <p:nvSpPr>
          <p:cNvPr id="330" name="Google Shape;330;p28"/>
          <p:cNvSpPr txBox="1"/>
          <p:nvPr/>
        </p:nvSpPr>
        <p:spPr>
          <a:xfrm>
            <a:off x="7281046" y="4016515"/>
            <a:ext cx="3717300" cy="1749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11368">
                <a:solidFill>
                  <a:srgbClr val="000000"/>
                </a:solidFill>
                <a:latin typeface="League Spartan ExtraBold"/>
                <a:ea typeface="League Spartan ExtraBold"/>
                <a:cs typeface="League Spartan ExtraBold"/>
                <a:sym typeface="League Spartan ExtraBold"/>
              </a:rPr>
              <a:t>x5</a:t>
            </a:r>
            <a:endParaRPr>
              <a:latin typeface="League Spartan ExtraBold"/>
              <a:ea typeface="League Spartan ExtraBold"/>
              <a:cs typeface="League Spartan ExtraBold"/>
              <a:sym typeface="League Spartan ExtraBold"/>
            </a:endParaRPr>
          </a:p>
        </p:txBody>
      </p:sp>
      <p:sp>
        <p:nvSpPr>
          <p:cNvPr id="331" name="Google Shape;331;p28"/>
          <p:cNvSpPr txBox="1"/>
          <p:nvPr/>
        </p:nvSpPr>
        <p:spPr>
          <a:xfrm>
            <a:off x="13299976" y="4016515"/>
            <a:ext cx="3717300" cy="1749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11368">
                <a:solidFill>
                  <a:srgbClr val="000000"/>
                </a:solidFill>
                <a:latin typeface="League Spartan ExtraBold"/>
                <a:ea typeface="League Spartan ExtraBold"/>
                <a:cs typeface="League Spartan ExtraBold"/>
                <a:sym typeface="League Spartan ExtraBold"/>
              </a:rPr>
              <a:t>50k</a:t>
            </a:r>
            <a:endParaRPr>
              <a:latin typeface="League Spartan ExtraBold"/>
              <a:ea typeface="League Spartan ExtraBold"/>
              <a:cs typeface="League Spartan ExtraBold"/>
              <a:sym typeface="League Spartan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FCC"/>
        </a:solidFill>
      </p:bgPr>
    </p:bg>
    <p:spTree>
      <p:nvGrpSpPr>
        <p:cNvPr id="335" name="Shape 335"/>
        <p:cNvGrpSpPr/>
        <p:nvPr/>
      </p:nvGrpSpPr>
      <p:grpSpPr>
        <a:xfrm>
          <a:off x="0" y="0"/>
          <a:ext cx="0" cy="0"/>
          <a:chOff x="0" y="0"/>
          <a:chExt cx="0" cy="0"/>
        </a:xfrm>
      </p:grpSpPr>
      <p:sp>
        <p:nvSpPr>
          <p:cNvPr id="336" name="Google Shape;336;p29"/>
          <p:cNvSpPr/>
          <p:nvPr/>
        </p:nvSpPr>
        <p:spPr>
          <a:xfrm rot="-5400000">
            <a:off x="-1857587" y="5559"/>
            <a:ext cx="7893427" cy="7879075"/>
          </a:xfrm>
          <a:custGeom>
            <a:rect b="b" l="l" r="r" t="t"/>
            <a:pathLst>
              <a:path extrusionOk="0" h="7879075" w="7893427">
                <a:moveTo>
                  <a:pt x="0" y="0"/>
                </a:moveTo>
                <a:lnTo>
                  <a:pt x="7893427" y="0"/>
                </a:lnTo>
                <a:lnTo>
                  <a:pt x="7893427" y="7879075"/>
                </a:lnTo>
                <a:lnTo>
                  <a:pt x="0" y="7879075"/>
                </a:lnTo>
                <a:lnTo>
                  <a:pt x="0" y="0"/>
                </a:lnTo>
                <a:close/>
              </a:path>
            </a:pathLst>
          </a:custGeom>
          <a:blipFill rotWithShape="1">
            <a:blip r:embed="rId3">
              <a:alphaModFix amt="3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37" name="Google Shape;337;p29"/>
          <p:cNvGrpSpPr/>
          <p:nvPr/>
        </p:nvGrpSpPr>
        <p:grpSpPr>
          <a:xfrm>
            <a:off x="2982803" y="3945097"/>
            <a:ext cx="5379600" cy="5579147"/>
            <a:chOff x="0" y="0"/>
            <a:chExt cx="1450421" cy="1504222"/>
          </a:xfrm>
        </p:grpSpPr>
        <p:sp>
          <p:nvSpPr>
            <p:cNvPr id="338" name="Google Shape;338;p29"/>
            <p:cNvSpPr/>
            <p:nvPr/>
          </p:nvSpPr>
          <p:spPr>
            <a:xfrm>
              <a:off x="0" y="0"/>
              <a:ext cx="1450421" cy="1504222"/>
            </a:xfrm>
            <a:custGeom>
              <a:rect b="b" l="l" r="r" t="t"/>
              <a:pathLst>
                <a:path extrusionOk="0" h="1504222" w="1450421">
                  <a:moveTo>
                    <a:pt x="0" y="0"/>
                  </a:moveTo>
                  <a:lnTo>
                    <a:pt x="1450421" y="0"/>
                  </a:lnTo>
                  <a:lnTo>
                    <a:pt x="1450421" y="1504222"/>
                  </a:lnTo>
                  <a:lnTo>
                    <a:pt x="0" y="1504222"/>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29"/>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40" name="Google Shape;340;p29"/>
          <p:cNvSpPr txBox="1"/>
          <p:nvPr/>
        </p:nvSpPr>
        <p:spPr>
          <a:xfrm>
            <a:off x="2171684" y="1019175"/>
            <a:ext cx="139446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audience engagement</a:t>
            </a:r>
            <a:r>
              <a:rPr lang="en-US" sz="9000" u="none" strike="noStrike">
                <a:solidFill>
                  <a:srgbClr val="000000"/>
                </a:solidFill>
                <a:latin typeface="League Spartan ExtraBold"/>
                <a:ea typeface="League Spartan ExtraBold"/>
                <a:cs typeface="League Spartan ExtraBold"/>
                <a:sym typeface="League Spartan ExtraBold"/>
              </a:rPr>
              <a:t>.</a:t>
            </a:r>
            <a:endParaRPr>
              <a:latin typeface="League Spartan ExtraBold"/>
              <a:ea typeface="League Spartan ExtraBold"/>
              <a:cs typeface="League Spartan ExtraBold"/>
              <a:sym typeface="League Spartan ExtraBold"/>
            </a:endParaRPr>
          </a:p>
        </p:txBody>
      </p:sp>
      <p:sp>
        <p:nvSpPr>
          <p:cNvPr id="341" name="Google Shape;341;p29"/>
          <p:cNvSpPr txBox="1"/>
          <p:nvPr/>
        </p:nvSpPr>
        <p:spPr>
          <a:xfrm>
            <a:off x="2982803" y="2716843"/>
            <a:ext cx="12322393" cy="56515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BeeZee"/>
                <a:ea typeface="ABeeZee"/>
                <a:cs typeface="ABeeZee"/>
                <a:sym typeface="ABeeZee"/>
              </a:rPr>
              <a:t>Elaborate on what you want to discuss. </a:t>
            </a:r>
            <a:endParaRPr/>
          </a:p>
        </p:txBody>
      </p:sp>
      <p:sp>
        <p:nvSpPr>
          <p:cNvPr id="342" name="Google Shape;342;p29"/>
          <p:cNvSpPr txBox="1"/>
          <p:nvPr/>
        </p:nvSpPr>
        <p:spPr>
          <a:xfrm>
            <a:off x="3612354" y="7039331"/>
            <a:ext cx="4120498" cy="15601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2400" u="none" strike="noStrike">
                <a:solidFill>
                  <a:srgbClr val="000000"/>
                </a:solidFill>
                <a:latin typeface="ABeeZee"/>
                <a:ea typeface="ABeeZee"/>
                <a:cs typeface="ABeeZee"/>
                <a:sym typeface="ABeeZee"/>
              </a:rPr>
              <a:t>How do you engage with your audience (e.g. responding to comments, hosting Q&amp;A sessions, etc.)?</a:t>
            </a:r>
            <a:endParaRPr/>
          </a:p>
        </p:txBody>
      </p:sp>
      <p:grpSp>
        <p:nvGrpSpPr>
          <p:cNvPr id="343" name="Google Shape;343;p29"/>
          <p:cNvGrpSpPr/>
          <p:nvPr/>
        </p:nvGrpSpPr>
        <p:grpSpPr>
          <a:xfrm>
            <a:off x="9925597" y="3945097"/>
            <a:ext cx="5379600" cy="5579147"/>
            <a:chOff x="0" y="0"/>
            <a:chExt cx="1450421" cy="1504222"/>
          </a:xfrm>
        </p:grpSpPr>
        <p:sp>
          <p:nvSpPr>
            <p:cNvPr id="344" name="Google Shape;344;p29"/>
            <p:cNvSpPr/>
            <p:nvPr/>
          </p:nvSpPr>
          <p:spPr>
            <a:xfrm>
              <a:off x="0" y="0"/>
              <a:ext cx="1450421" cy="1504222"/>
            </a:xfrm>
            <a:custGeom>
              <a:rect b="b" l="l" r="r" t="t"/>
              <a:pathLst>
                <a:path extrusionOk="0" h="1504222" w="1450421">
                  <a:moveTo>
                    <a:pt x="0" y="0"/>
                  </a:moveTo>
                  <a:lnTo>
                    <a:pt x="1450421" y="0"/>
                  </a:lnTo>
                  <a:lnTo>
                    <a:pt x="1450421" y="1504222"/>
                  </a:lnTo>
                  <a:lnTo>
                    <a:pt x="0" y="1504222"/>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29"/>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46" name="Google Shape;346;p29"/>
          <p:cNvSpPr txBox="1"/>
          <p:nvPr/>
        </p:nvSpPr>
        <p:spPr>
          <a:xfrm>
            <a:off x="10385518" y="7039331"/>
            <a:ext cx="4459758" cy="15601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2400" u="none" strike="noStrike">
                <a:solidFill>
                  <a:srgbClr val="000000"/>
                </a:solidFill>
                <a:latin typeface="ABeeZee"/>
                <a:ea typeface="ABeeZee"/>
                <a:cs typeface="ABeeZee"/>
                <a:sym typeface="ABeeZee"/>
              </a:rPr>
              <a:t>Have you ever received negative feedback from your audience? If so, how did you respond to it?</a:t>
            </a:r>
            <a:endParaRPr/>
          </a:p>
        </p:txBody>
      </p:sp>
      <p:sp>
        <p:nvSpPr>
          <p:cNvPr id="347" name="Google Shape;347;p29"/>
          <p:cNvSpPr txBox="1"/>
          <p:nvPr/>
        </p:nvSpPr>
        <p:spPr>
          <a:xfrm>
            <a:off x="3612354" y="4695726"/>
            <a:ext cx="3717300" cy="174990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lang="en-US" sz="11368">
                <a:solidFill>
                  <a:srgbClr val="000000"/>
                </a:solidFill>
                <a:latin typeface="League Spartan ExtraBold"/>
                <a:ea typeface="League Spartan ExtraBold"/>
                <a:cs typeface="League Spartan ExtraBold"/>
                <a:sym typeface="League Spartan ExtraBold"/>
              </a:rPr>
              <a:t>Q1</a:t>
            </a:r>
            <a:endParaRPr>
              <a:latin typeface="League Spartan ExtraBold"/>
              <a:ea typeface="League Spartan ExtraBold"/>
              <a:cs typeface="League Spartan ExtraBold"/>
              <a:sym typeface="League Spartan ExtraBold"/>
            </a:endParaRPr>
          </a:p>
        </p:txBody>
      </p:sp>
      <p:sp>
        <p:nvSpPr>
          <p:cNvPr id="348" name="Google Shape;348;p29"/>
          <p:cNvSpPr txBox="1"/>
          <p:nvPr/>
        </p:nvSpPr>
        <p:spPr>
          <a:xfrm>
            <a:off x="10756787" y="4695726"/>
            <a:ext cx="3717300" cy="174990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lang="en-US" sz="11368">
                <a:solidFill>
                  <a:srgbClr val="000000"/>
                </a:solidFill>
                <a:latin typeface="League Spartan ExtraBold"/>
                <a:ea typeface="League Spartan ExtraBold"/>
                <a:cs typeface="League Spartan ExtraBold"/>
                <a:sym typeface="League Spartan ExtraBold"/>
              </a:rPr>
              <a:t>Q2</a:t>
            </a:r>
            <a:endParaRPr>
              <a:latin typeface="League Spartan ExtraBold"/>
              <a:ea typeface="League Spartan ExtraBold"/>
              <a:cs typeface="League Spartan ExtraBold"/>
              <a:sym typeface="League Spartan ExtraBold"/>
            </a:endParaRPr>
          </a:p>
        </p:txBody>
      </p:sp>
      <p:sp>
        <p:nvSpPr>
          <p:cNvPr id="349" name="Google Shape;349;p29"/>
          <p:cNvSpPr/>
          <p:nvPr/>
        </p:nvSpPr>
        <p:spPr>
          <a:xfrm rot="5400000">
            <a:off x="13009343" y="6069705"/>
            <a:ext cx="5768710" cy="5758222"/>
          </a:xfrm>
          <a:custGeom>
            <a:rect b="b" l="l" r="r" t="t"/>
            <a:pathLst>
              <a:path extrusionOk="0" h="5758222" w="5768710">
                <a:moveTo>
                  <a:pt x="5768710" y="5758222"/>
                </a:moveTo>
                <a:lnTo>
                  <a:pt x="0" y="5758222"/>
                </a:lnTo>
                <a:lnTo>
                  <a:pt x="0" y="0"/>
                </a:lnTo>
                <a:lnTo>
                  <a:pt x="5768710" y="0"/>
                </a:lnTo>
                <a:lnTo>
                  <a:pt x="5768710" y="5758222"/>
                </a:lnTo>
                <a:close/>
              </a:path>
            </a:pathLst>
          </a:custGeom>
          <a:blipFill rotWithShape="1">
            <a:blip r:embed="rId3">
              <a:alphaModFix amt="3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30"/>
          <p:cNvPicPr preferRelativeResize="0"/>
          <p:nvPr/>
        </p:nvPicPr>
        <p:blipFill rotWithShape="1">
          <a:blip r:embed="rId3">
            <a:alphaModFix/>
          </a:blip>
          <a:srcRect b="0" l="0" r="0" t="15625"/>
          <a:stretch/>
        </p:blipFill>
        <p:spPr>
          <a:xfrm>
            <a:off x="0" y="0"/>
            <a:ext cx="18288000" cy="10287000"/>
          </a:xfrm>
          <a:prstGeom prst="rect">
            <a:avLst/>
          </a:prstGeom>
          <a:noFill/>
          <a:ln>
            <a:noFill/>
          </a:ln>
        </p:spPr>
      </p:pic>
      <p:grpSp>
        <p:nvGrpSpPr>
          <p:cNvPr id="355" name="Google Shape;355;p30"/>
          <p:cNvGrpSpPr/>
          <p:nvPr/>
        </p:nvGrpSpPr>
        <p:grpSpPr>
          <a:xfrm>
            <a:off x="3145627" y="2273939"/>
            <a:ext cx="12552380" cy="5558296"/>
            <a:chOff x="0" y="-47625"/>
            <a:chExt cx="3305977" cy="1463913"/>
          </a:xfrm>
        </p:grpSpPr>
        <p:sp>
          <p:nvSpPr>
            <p:cNvPr id="356" name="Google Shape;356;p30"/>
            <p:cNvSpPr/>
            <p:nvPr/>
          </p:nvSpPr>
          <p:spPr>
            <a:xfrm>
              <a:off x="0" y="0"/>
              <a:ext cx="3305977" cy="1416288"/>
            </a:xfrm>
            <a:custGeom>
              <a:rect b="b" l="l" r="r" t="t"/>
              <a:pathLst>
                <a:path extrusionOk="0" h="1416288" w="3305977">
                  <a:moveTo>
                    <a:pt x="0" y="0"/>
                  </a:moveTo>
                  <a:lnTo>
                    <a:pt x="3305977" y="0"/>
                  </a:lnTo>
                  <a:lnTo>
                    <a:pt x="3305977" y="1416288"/>
                  </a:lnTo>
                  <a:lnTo>
                    <a:pt x="0" y="1416288"/>
                  </a:lnTo>
                  <a:lnTo>
                    <a:pt x="0" y="0"/>
                  </a:lnTo>
                </a:path>
              </a:pathLst>
            </a:custGeom>
            <a:solidFill>
              <a:srgbClr val="FFFFFF">
                <a:alpha val="6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3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58" name="Google Shape;358;p30"/>
          <p:cNvSpPr txBox="1"/>
          <p:nvPr/>
        </p:nvSpPr>
        <p:spPr>
          <a:xfrm>
            <a:off x="5371300" y="6110980"/>
            <a:ext cx="8427352"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200">
                <a:solidFill>
                  <a:srgbClr val="000000"/>
                </a:solidFill>
                <a:latin typeface="ABeeZee"/>
                <a:ea typeface="ABeeZee"/>
                <a:cs typeface="ABeeZee"/>
                <a:sym typeface="ABeeZee"/>
              </a:rPr>
              <a:t>Elaborate on the featured statistic.</a:t>
            </a:r>
            <a:endParaRPr/>
          </a:p>
        </p:txBody>
      </p:sp>
      <p:grpSp>
        <p:nvGrpSpPr>
          <p:cNvPr id="359" name="Google Shape;359;p30"/>
          <p:cNvGrpSpPr/>
          <p:nvPr/>
        </p:nvGrpSpPr>
        <p:grpSpPr>
          <a:xfrm>
            <a:off x="5371300" y="2740344"/>
            <a:ext cx="8573300" cy="4098727"/>
            <a:chOff x="0" y="-266700"/>
            <a:chExt cx="2257988" cy="1079500"/>
          </a:xfrm>
        </p:grpSpPr>
        <p:sp>
          <p:nvSpPr>
            <p:cNvPr id="360" name="Google Shape;360;p30"/>
            <p:cNvSpPr/>
            <p:nvPr/>
          </p:nvSpPr>
          <p:spPr>
            <a:xfrm>
              <a:off x="0" y="0"/>
              <a:ext cx="2219549" cy="623548"/>
            </a:xfrm>
            <a:custGeom>
              <a:rect b="b" l="l" r="r" t="t"/>
              <a:pathLst>
                <a:path extrusionOk="0" h="623548" w="2219549">
                  <a:moveTo>
                    <a:pt x="0" y="0"/>
                  </a:moveTo>
                  <a:lnTo>
                    <a:pt x="2219549" y="0"/>
                  </a:lnTo>
                  <a:lnTo>
                    <a:pt x="2219549" y="623548"/>
                  </a:lnTo>
                  <a:lnTo>
                    <a:pt x="0" y="623548"/>
                  </a:lnTo>
                  <a:lnTo>
                    <a:pt x="0" y="0"/>
                  </a:lnTo>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1" name="Google Shape;361;p30"/>
            <p:cNvSpPr txBox="1"/>
            <p:nvPr/>
          </p:nvSpPr>
          <p:spPr>
            <a:xfrm>
              <a:off x="0" y="-266700"/>
              <a:ext cx="2257988" cy="1079500"/>
            </a:xfrm>
            <a:prstGeom prst="rect">
              <a:avLst/>
            </a:prstGeom>
            <a:noFill/>
            <a:ln>
              <a:noFill/>
            </a:ln>
          </p:spPr>
          <p:txBody>
            <a:bodyPr anchorCtr="0" anchor="ctr" bIns="254000" lIns="254000" spcFirstLastPara="1" rIns="254000" wrap="square" tIns="254000">
              <a:noAutofit/>
            </a:bodyPr>
            <a:lstStyle/>
            <a:p>
              <a:pPr indent="0" lvl="0" marL="0" marR="0" rtl="0" algn="ctr">
                <a:lnSpc>
                  <a:spcPct val="150000"/>
                </a:lnSpc>
                <a:spcBef>
                  <a:spcPts val="0"/>
                </a:spcBef>
                <a:spcAft>
                  <a:spcPts val="0"/>
                </a:spcAft>
                <a:buNone/>
              </a:pPr>
              <a:r>
                <a:rPr b="1" lang="en-US" sz="9000">
                  <a:solidFill>
                    <a:srgbClr val="000000"/>
                  </a:solidFill>
                  <a:latin typeface="League Spartan"/>
                  <a:ea typeface="League Spartan"/>
                  <a:cs typeface="League Spartan"/>
                  <a:sym typeface="League Spartan"/>
                </a:rPr>
                <a:t>123,456,789</a:t>
              </a:r>
              <a:endParaRPr b="1">
                <a:latin typeface="League Spartan"/>
                <a:ea typeface="League Spartan"/>
                <a:cs typeface="League Spartan"/>
                <a:sym typeface="League Spart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31"/>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67" name="Google Shape;367;p31"/>
          <p:cNvGrpSpPr/>
          <p:nvPr/>
        </p:nvGrpSpPr>
        <p:grpSpPr>
          <a:xfrm>
            <a:off x="-670272" y="4962674"/>
            <a:ext cx="19522574" cy="5897202"/>
            <a:chOff x="0" y="-47625"/>
            <a:chExt cx="5141748" cy="1553173"/>
          </a:xfrm>
        </p:grpSpPr>
        <p:sp>
          <p:nvSpPr>
            <p:cNvPr id="368" name="Google Shape;368;p31"/>
            <p:cNvSpPr/>
            <p:nvPr/>
          </p:nvSpPr>
          <p:spPr>
            <a:xfrm>
              <a:off x="0" y="0"/>
              <a:ext cx="5141748" cy="1505548"/>
            </a:xfrm>
            <a:custGeom>
              <a:rect b="b" l="l" r="r" t="t"/>
              <a:pathLst>
                <a:path extrusionOk="0" h="1505548" w="5141748">
                  <a:moveTo>
                    <a:pt x="0" y="0"/>
                  </a:moveTo>
                  <a:lnTo>
                    <a:pt x="5141748" y="0"/>
                  </a:lnTo>
                  <a:lnTo>
                    <a:pt x="5141748" y="1505548"/>
                  </a:lnTo>
                  <a:lnTo>
                    <a:pt x="0" y="1505548"/>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70" name="Google Shape;370;p31"/>
          <p:cNvSpPr txBox="1"/>
          <p:nvPr/>
        </p:nvSpPr>
        <p:spPr>
          <a:xfrm>
            <a:off x="1028700" y="9189728"/>
            <a:ext cx="11778109" cy="6229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600">
                <a:solidFill>
                  <a:srgbClr val="000000"/>
                </a:solidFill>
                <a:latin typeface="ABeeZee"/>
                <a:ea typeface="ABeeZee"/>
                <a:cs typeface="ABeeZee"/>
                <a:sym typeface="ABeeZee"/>
              </a:rPr>
              <a:t>— Include a credit, citation, or supporting message</a:t>
            </a:r>
            <a:endParaRPr/>
          </a:p>
        </p:txBody>
      </p:sp>
      <p:sp>
        <p:nvSpPr>
          <p:cNvPr id="371" name="Google Shape;371;p31"/>
          <p:cNvSpPr txBox="1"/>
          <p:nvPr/>
        </p:nvSpPr>
        <p:spPr>
          <a:xfrm>
            <a:off x="1028700" y="5515627"/>
            <a:ext cx="14389200" cy="3555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lang="en-US" sz="6999" u="none" strike="noStrike">
                <a:solidFill>
                  <a:srgbClr val="000000"/>
                </a:solidFill>
                <a:latin typeface="ABeeZee"/>
                <a:ea typeface="ABeeZee"/>
                <a:cs typeface="ABeeZee"/>
                <a:sym typeface="ABeeZee"/>
              </a:rPr>
              <a:t>Our clients love us for our attention to detail and personalized approach to beauty.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97" name="Shape 97"/>
        <p:cNvGrpSpPr/>
        <p:nvPr/>
      </p:nvGrpSpPr>
      <p:grpSpPr>
        <a:xfrm>
          <a:off x="0" y="0"/>
          <a:ext cx="0" cy="0"/>
          <a:chOff x="0" y="0"/>
          <a:chExt cx="0" cy="0"/>
        </a:xfrm>
      </p:grpSpPr>
      <p:sp>
        <p:nvSpPr>
          <p:cNvPr id="98" name="Google Shape;98;p14"/>
          <p:cNvSpPr/>
          <p:nvPr/>
        </p:nvSpPr>
        <p:spPr>
          <a:xfrm>
            <a:off x="0" y="4064000"/>
            <a:ext cx="6223000" cy="6223000"/>
          </a:xfrm>
          <a:custGeom>
            <a:rect b="b" l="l" r="r" t="t"/>
            <a:pathLst>
              <a:path extrusionOk="0" h="6223000" w="6223000">
                <a:moveTo>
                  <a:pt x="0" y="0"/>
                </a:moveTo>
                <a:lnTo>
                  <a:pt x="6223000" y="0"/>
                </a:lnTo>
                <a:lnTo>
                  <a:pt x="6223000" y="6223000"/>
                </a:lnTo>
                <a:lnTo>
                  <a:pt x="0" y="6223000"/>
                </a:lnTo>
                <a:lnTo>
                  <a:pt x="0" y="0"/>
                </a:lnTo>
                <a:close/>
              </a:path>
            </a:pathLst>
          </a:custGeom>
          <a:blipFill rotWithShape="1">
            <a:blip r:embed="rId3">
              <a:alphaModFix amt="3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14"/>
          <p:cNvSpPr/>
          <p:nvPr/>
        </p:nvSpPr>
        <p:spPr>
          <a:xfrm rot="10800000">
            <a:off x="13360550" y="-660210"/>
            <a:ext cx="5224864" cy="5224864"/>
          </a:xfrm>
          <a:custGeom>
            <a:rect b="b" l="l" r="r" t="t"/>
            <a:pathLst>
              <a:path extrusionOk="0" h="5224864" w="5224864">
                <a:moveTo>
                  <a:pt x="5224863" y="5224864"/>
                </a:moveTo>
                <a:lnTo>
                  <a:pt x="0" y="5224864"/>
                </a:lnTo>
                <a:lnTo>
                  <a:pt x="0" y="0"/>
                </a:lnTo>
                <a:lnTo>
                  <a:pt x="5224863" y="0"/>
                </a:lnTo>
                <a:lnTo>
                  <a:pt x="5224863" y="5224864"/>
                </a:lnTo>
                <a:close/>
              </a:path>
            </a:pathLst>
          </a:custGeom>
          <a:blipFill rotWithShape="1">
            <a:blip r:embed="rId3">
              <a:alphaModFix amt="3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0" name="Google Shape;100;p14"/>
          <p:cNvGrpSpPr/>
          <p:nvPr/>
        </p:nvGrpSpPr>
        <p:grpSpPr>
          <a:xfrm>
            <a:off x="681293" y="588671"/>
            <a:ext cx="16883083" cy="9109657"/>
            <a:chOff x="0" y="0"/>
            <a:chExt cx="4446573" cy="2399251"/>
          </a:xfrm>
        </p:grpSpPr>
        <p:sp>
          <p:nvSpPr>
            <p:cNvPr id="101" name="Google Shape;101;p14"/>
            <p:cNvSpPr/>
            <p:nvPr/>
          </p:nvSpPr>
          <p:spPr>
            <a:xfrm>
              <a:off x="0" y="0"/>
              <a:ext cx="4446573" cy="2399251"/>
            </a:xfrm>
            <a:custGeom>
              <a:rect b="b" l="l" r="r" t="t"/>
              <a:pathLst>
                <a:path extrusionOk="0" h="2399251" w="4446573">
                  <a:moveTo>
                    <a:pt x="0" y="0"/>
                  </a:moveTo>
                  <a:lnTo>
                    <a:pt x="4446573" y="0"/>
                  </a:lnTo>
                  <a:lnTo>
                    <a:pt x="4446573" y="2399251"/>
                  </a:lnTo>
                  <a:lnTo>
                    <a:pt x="0" y="2399251"/>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14"/>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3" name="Google Shape;103;p14"/>
          <p:cNvSpPr txBox="1"/>
          <p:nvPr/>
        </p:nvSpPr>
        <p:spPr>
          <a:xfrm>
            <a:off x="1028700" y="1121001"/>
            <a:ext cx="162306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u="none" strike="noStrike">
                <a:solidFill>
                  <a:srgbClr val="000000"/>
                </a:solidFill>
                <a:latin typeface="League Spartan ExtraBold"/>
                <a:ea typeface="League Spartan ExtraBold"/>
                <a:cs typeface="League Spartan ExtraBold"/>
                <a:sym typeface="League Spartan ExtraBold"/>
              </a:rPr>
              <a:t>how to use this presentation.</a:t>
            </a:r>
            <a:endParaRPr>
              <a:latin typeface="League Spartan ExtraBold"/>
              <a:ea typeface="League Spartan ExtraBold"/>
              <a:cs typeface="League Spartan ExtraBold"/>
              <a:sym typeface="League Spartan ExtraBold"/>
            </a:endParaRPr>
          </a:p>
        </p:txBody>
      </p:sp>
      <p:sp>
        <p:nvSpPr>
          <p:cNvPr id="104" name="Google Shape;104;p14"/>
          <p:cNvSpPr txBox="1"/>
          <p:nvPr/>
        </p:nvSpPr>
        <p:spPr>
          <a:xfrm>
            <a:off x="1187407" y="4006850"/>
            <a:ext cx="5648100" cy="525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lang="en-US" sz="2499">
                <a:solidFill>
                  <a:srgbClr val="000000"/>
                </a:solidFill>
                <a:latin typeface="ABeeZee"/>
                <a:ea typeface="ABeeZee"/>
                <a:cs typeface="ABeeZee"/>
                <a:sym typeface="ABeeZee"/>
              </a:rPr>
              <a:t>Click on the "Google Slides" button below this presentation preview. Make sure to sign in to your Google account. Click on "Make a copy." Start editing your presentation.</a:t>
            </a:r>
            <a:endParaRPr/>
          </a:p>
          <a:p>
            <a:pPr indent="0" lvl="0" marL="0" marR="0" rtl="0" algn="ctr">
              <a:lnSpc>
                <a:spcPct val="115000"/>
              </a:lnSpc>
              <a:spcBef>
                <a:spcPts val="0"/>
              </a:spcBef>
              <a:spcAft>
                <a:spcPts val="0"/>
              </a:spcAft>
              <a:buNone/>
            </a:pPr>
            <a:r>
              <a:rPr lang="en-US" sz="2500" u="sng">
                <a:solidFill>
                  <a:srgbClr val="000000"/>
                </a:solidFill>
                <a:latin typeface="ABeeZee"/>
                <a:ea typeface="ABeeZee"/>
                <a:cs typeface="ABeeZee"/>
                <a:sym typeface="ABeeZee"/>
              </a:rPr>
              <a:t>Alternative:</a:t>
            </a:r>
            <a:r>
              <a:rPr lang="en-US" sz="2500">
                <a:solidFill>
                  <a:srgbClr val="000000"/>
                </a:solidFill>
                <a:latin typeface="ABeeZee"/>
                <a:ea typeface="ABeeZee"/>
                <a:cs typeface="ABeeZee"/>
                <a:sym typeface="ABeeZee"/>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05" name="Google Shape;105;p14"/>
          <p:cNvSpPr txBox="1"/>
          <p:nvPr/>
        </p:nvSpPr>
        <p:spPr>
          <a:xfrm>
            <a:off x="1460918" y="3166826"/>
            <a:ext cx="5141400" cy="492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3200">
                <a:solidFill>
                  <a:srgbClr val="000000"/>
                </a:solidFill>
                <a:latin typeface="ABeeZee"/>
                <a:ea typeface="ABeeZee"/>
                <a:cs typeface="ABeeZee"/>
                <a:sym typeface="ABeeZee"/>
              </a:rPr>
              <a:t>Google Slides</a:t>
            </a:r>
            <a:endParaRPr/>
          </a:p>
        </p:txBody>
      </p:sp>
      <p:sp>
        <p:nvSpPr>
          <p:cNvPr id="106" name="Google Shape;106;p14"/>
          <p:cNvSpPr txBox="1"/>
          <p:nvPr/>
        </p:nvSpPr>
        <p:spPr>
          <a:xfrm>
            <a:off x="7258950" y="4006850"/>
            <a:ext cx="5025300" cy="4808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lang="en-US" sz="2499">
                <a:solidFill>
                  <a:srgbClr val="000000"/>
                </a:solidFill>
                <a:latin typeface="ABeeZee"/>
                <a:ea typeface="ABeeZee"/>
                <a:cs typeface="ABeeZee"/>
                <a:sym typeface="ABeeZee"/>
              </a:rPr>
              <a:t>Click on the "PowerPoint" button below this presentation preview. Start editing your presentation.</a:t>
            </a:r>
            <a:endParaRPr/>
          </a:p>
          <a:p>
            <a:pPr indent="0" lvl="0" marL="0" marR="0" rtl="0" algn="ctr">
              <a:lnSpc>
                <a:spcPct val="115000"/>
              </a:lnSpc>
              <a:spcBef>
                <a:spcPts val="0"/>
              </a:spcBef>
              <a:spcAft>
                <a:spcPts val="0"/>
              </a:spcAft>
              <a:buNone/>
            </a:pPr>
            <a:r>
              <a:rPr lang="en-US" sz="2499" u="sng">
                <a:solidFill>
                  <a:srgbClr val="000000"/>
                </a:solidFill>
                <a:latin typeface="ABeeZee"/>
                <a:ea typeface="ABeeZee"/>
                <a:cs typeface="ABeeZee"/>
                <a:sym typeface="ABeeZee"/>
              </a:rPr>
              <a:t>Alternative:</a:t>
            </a:r>
            <a:r>
              <a:rPr lang="en-US" sz="2499">
                <a:solidFill>
                  <a:srgbClr val="000000"/>
                </a:solidFill>
                <a:latin typeface="ABeeZee"/>
                <a:ea typeface="ABeeZee"/>
                <a:cs typeface="ABeeZee"/>
                <a:sym typeface="ABeeZee"/>
              </a:rPr>
              <a:t> From Canva template file, Click on the "Share" button on the top right corner in Canva and click on "More" at the bottom of the menu. Enter "PowerPoint" in the search bar and click on the PowerPoint icon to download.</a:t>
            </a:r>
            <a:endParaRPr/>
          </a:p>
        </p:txBody>
      </p:sp>
      <p:sp>
        <p:nvSpPr>
          <p:cNvPr id="107" name="Google Shape;107;p14"/>
          <p:cNvSpPr txBox="1"/>
          <p:nvPr/>
        </p:nvSpPr>
        <p:spPr>
          <a:xfrm>
            <a:off x="7322411" y="3166826"/>
            <a:ext cx="4685400" cy="492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3200">
                <a:solidFill>
                  <a:srgbClr val="000000"/>
                </a:solidFill>
                <a:latin typeface="ABeeZee"/>
                <a:ea typeface="ABeeZee"/>
                <a:cs typeface="ABeeZee"/>
                <a:sym typeface="ABeeZee"/>
              </a:rPr>
              <a:t>PowerPoint</a:t>
            </a:r>
            <a:endParaRPr/>
          </a:p>
        </p:txBody>
      </p:sp>
      <p:sp>
        <p:nvSpPr>
          <p:cNvPr id="108" name="Google Shape;108;p14"/>
          <p:cNvSpPr txBox="1"/>
          <p:nvPr/>
        </p:nvSpPr>
        <p:spPr>
          <a:xfrm>
            <a:off x="12707694" y="4006862"/>
            <a:ext cx="4603800" cy="2154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lang="en-US" sz="2499">
                <a:solidFill>
                  <a:srgbClr val="000000"/>
                </a:solidFill>
                <a:latin typeface="ABeeZee"/>
                <a:ea typeface="ABeeZee"/>
                <a:cs typeface="ABeeZee"/>
                <a:sym typeface="ABeeZee"/>
              </a:rPr>
              <a:t>Click on the "Canva" button under this presentation preview. Start editing your presentation. You need to sign in to your Canva account.</a:t>
            </a:r>
            <a:endParaRPr/>
          </a:p>
        </p:txBody>
      </p:sp>
      <p:sp>
        <p:nvSpPr>
          <p:cNvPr id="109" name="Google Shape;109;p14"/>
          <p:cNvSpPr txBox="1"/>
          <p:nvPr/>
        </p:nvSpPr>
        <p:spPr>
          <a:xfrm>
            <a:off x="12727969" y="3198576"/>
            <a:ext cx="4419900" cy="492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3200">
                <a:solidFill>
                  <a:srgbClr val="000000"/>
                </a:solidFill>
                <a:latin typeface="ABeeZee"/>
                <a:ea typeface="ABeeZee"/>
                <a:cs typeface="ABeeZee"/>
                <a:sym typeface="ABeeZee"/>
              </a:rPr>
              <a:t>Canva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375" name="Shape 375"/>
        <p:cNvGrpSpPr/>
        <p:nvPr/>
      </p:nvGrpSpPr>
      <p:grpSpPr>
        <a:xfrm>
          <a:off x="0" y="0"/>
          <a:ext cx="0" cy="0"/>
          <a:chOff x="0" y="0"/>
          <a:chExt cx="0" cy="0"/>
        </a:xfrm>
      </p:grpSpPr>
      <p:sp>
        <p:nvSpPr>
          <p:cNvPr id="376" name="Google Shape;376;p32"/>
          <p:cNvSpPr txBox="1"/>
          <p:nvPr/>
        </p:nvSpPr>
        <p:spPr>
          <a:xfrm>
            <a:off x="11162976" y="1610067"/>
            <a:ext cx="70224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c</a:t>
            </a:r>
            <a:r>
              <a:rPr lang="en-US" sz="9000" u="none" strike="noStrike">
                <a:solidFill>
                  <a:srgbClr val="000000"/>
                </a:solidFill>
                <a:latin typeface="League Spartan ExtraBold"/>
                <a:ea typeface="League Spartan ExtraBold"/>
                <a:cs typeface="League Spartan ExtraBold"/>
                <a:sym typeface="League Spartan ExtraBold"/>
              </a:rPr>
              <a:t>ontact us.</a:t>
            </a:r>
            <a:endParaRPr>
              <a:latin typeface="League Spartan ExtraBold"/>
              <a:ea typeface="League Spartan ExtraBold"/>
              <a:cs typeface="League Spartan ExtraBold"/>
              <a:sym typeface="League Spartan ExtraBold"/>
            </a:endParaRPr>
          </a:p>
        </p:txBody>
      </p:sp>
      <p:sp>
        <p:nvSpPr>
          <p:cNvPr id="377" name="Google Shape;377;p32"/>
          <p:cNvSpPr/>
          <p:nvPr/>
        </p:nvSpPr>
        <p:spPr>
          <a:xfrm>
            <a:off x="11269639" y="7291670"/>
            <a:ext cx="210121" cy="300173"/>
          </a:xfrm>
          <a:custGeom>
            <a:rect b="b" l="l" r="r" t="t"/>
            <a:pathLst>
              <a:path extrusionOk="0" h="300173" w="210121">
                <a:moveTo>
                  <a:pt x="0" y="0"/>
                </a:moveTo>
                <a:lnTo>
                  <a:pt x="210122" y="0"/>
                </a:lnTo>
                <a:lnTo>
                  <a:pt x="210122" y="300173"/>
                </a:lnTo>
                <a:lnTo>
                  <a:pt x="0" y="30017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32"/>
          <p:cNvSpPr/>
          <p:nvPr/>
        </p:nvSpPr>
        <p:spPr>
          <a:xfrm>
            <a:off x="11243016" y="8243236"/>
            <a:ext cx="263367" cy="263367"/>
          </a:xfrm>
          <a:custGeom>
            <a:rect b="b" l="l" r="r" t="t"/>
            <a:pathLst>
              <a:path extrusionOk="0" h="263367" w="263367">
                <a:moveTo>
                  <a:pt x="0" y="0"/>
                </a:moveTo>
                <a:lnTo>
                  <a:pt x="263368" y="0"/>
                </a:lnTo>
                <a:lnTo>
                  <a:pt x="263368" y="263368"/>
                </a:lnTo>
                <a:lnTo>
                  <a:pt x="0" y="26336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9" name="Google Shape;379;p32"/>
          <p:cNvSpPr/>
          <p:nvPr/>
        </p:nvSpPr>
        <p:spPr>
          <a:xfrm>
            <a:off x="11251635" y="9193231"/>
            <a:ext cx="246129" cy="169214"/>
          </a:xfrm>
          <a:custGeom>
            <a:rect b="b" l="l" r="r" t="t"/>
            <a:pathLst>
              <a:path extrusionOk="0" h="169214" w="246129">
                <a:moveTo>
                  <a:pt x="0" y="0"/>
                </a:moveTo>
                <a:lnTo>
                  <a:pt x="246129" y="0"/>
                </a:lnTo>
                <a:lnTo>
                  <a:pt x="246129" y="169214"/>
                </a:lnTo>
                <a:lnTo>
                  <a:pt x="0" y="16921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32"/>
          <p:cNvSpPr txBox="1"/>
          <p:nvPr/>
        </p:nvSpPr>
        <p:spPr>
          <a:xfrm>
            <a:off x="11907758" y="7244045"/>
            <a:ext cx="5801458"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BeeZee"/>
                <a:ea typeface="ABeeZee"/>
                <a:cs typeface="ABeeZee"/>
                <a:sym typeface="ABeeZee"/>
              </a:rPr>
              <a:t>123 Anywhere St., Any City,ST 12345</a:t>
            </a:r>
            <a:endParaRPr/>
          </a:p>
        </p:txBody>
      </p:sp>
      <p:sp>
        <p:nvSpPr>
          <p:cNvPr id="381" name="Google Shape;381;p32"/>
          <p:cNvSpPr txBox="1"/>
          <p:nvPr/>
        </p:nvSpPr>
        <p:spPr>
          <a:xfrm>
            <a:off x="11907758" y="8169668"/>
            <a:ext cx="4892954"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BeeZee"/>
                <a:ea typeface="ABeeZee"/>
                <a:cs typeface="ABeeZee"/>
                <a:sym typeface="ABeeZee"/>
              </a:rPr>
              <a:t>123-456-7890</a:t>
            </a:r>
            <a:endParaRPr/>
          </a:p>
        </p:txBody>
      </p:sp>
      <p:sp>
        <p:nvSpPr>
          <p:cNvPr id="382" name="Google Shape;382;p32"/>
          <p:cNvSpPr txBox="1"/>
          <p:nvPr/>
        </p:nvSpPr>
        <p:spPr>
          <a:xfrm>
            <a:off x="11907758" y="9058227"/>
            <a:ext cx="4892954"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BeeZee"/>
                <a:ea typeface="ABeeZee"/>
                <a:cs typeface="ABeeZee"/>
                <a:sym typeface="ABeeZee"/>
              </a:rPr>
              <a:t>hello@reallygreatsite.com</a:t>
            </a:r>
            <a:endParaRPr/>
          </a:p>
        </p:txBody>
      </p:sp>
      <p:pic>
        <p:nvPicPr>
          <p:cNvPr id="383" name="Google Shape;383;p32"/>
          <p:cNvPicPr preferRelativeResize="0"/>
          <p:nvPr/>
        </p:nvPicPr>
        <p:blipFill rotWithShape="1">
          <a:blip r:embed="rId6">
            <a:alphaModFix/>
          </a:blip>
          <a:srcRect b="0" l="16209" r="16209" t="0"/>
          <a:stretch/>
        </p:blipFill>
        <p:spPr>
          <a:xfrm>
            <a:off x="-49677" y="0"/>
            <a:ext cx="10457641" cy="10329305"/>
          </a:xfrm>
          <a:prstGeom prst="rect">
            <a:avLst/>
          </a:prstGeom>
          <a:noFill/>
          <a:ln>
            <a:noFill/>
          </a:ln>
        </p:spPr>
      </p:pic>
      <p:sp>
        <p:nvSpPr>
          <p:cNvPr id="384" name="Google Shape;384;p32"/>
          <p:cNvSpPr txBox="1"/>
          <p:nvPr/>
        </p:nvSpPr>
        <p:spPr>
          <a:xfrm>
            <a:off x="11162976" y="4015412"/>
            <a:ext cx="6096324" cy="2098406"/>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lang="en-US" sz="2399" u="none" strike="noStrike">
                <a:solidFill>
                  <a:srgbClr val="000000"/>
                </a:solidFill>
                <a:latin typeface="ABeeZee"/>
                <a:ea typeface="ABeeZee"/>
                <a:cs typeface="ABeeZee"/>
                <a:sym typeface="ABeeZee"/>
              </a:rPr>
              <a:t>For business inquiries, please contact me at samira@reallygreatsite.com. </a:t>
            </a:r>
            <a:endParaRPr/>
          </a:p>
          <a:p>
            <a:pPr indent="0" lvl="0" marL="0" marR="0" rtl="0" algn="l">
              <a:lnSpc>
                <a:spcPct val="140016"/>
              </a:lnSpc>
              <a:spcBef>
                <a:spcPts val="0"/>
              </a:spcBef>
              <a:spcAft>
                <a:spcPts val="0"/>
              </a:spcAft>
              <a:buNone/>
            </a:pPr>
            <a:r>
              <a:rPr lang="en-US" sz="2399" u="none" strike="noStrike">
                <a:solidFill>
                  <a:srgbClr val="000000"/>
                </a:solidFill>
                <a:latin typeface="ABeeZee"/>
                <a:ea typeface="ABeeZee"/>
                <a:cs typeface="ABeeZee"/>
                <a:sym typeface="ABeeZee"/>
              </a:rPr>
              <a:t>You can also follow me on Instagram at @reallygreatsite for daily beauty content and updates.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500"/>
                                        <p:tgtEl>
                                          <p:spTgt spid="384"/>
                                        </p:tgtEl>
                                      </p:cBhvr>
                                    </p:animEffect>
                                  </p:childTnLst>
                                </p:cTn>
                              </p:par>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500"/>
                                        <p:tgtEl>
                                          <p:spTgt spid="381"/>
                                        </p:tgtEl>
                                      </p:cBhvr>
                                    </p:animEffect>
                                  </p:childTnLst>
                                </p:cTn>
                              </p:par>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par>
                                <p:cTn fill="hold" nodeType="with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
                                        <p:tgtEl>
                                          <p:spTgt spid="378"/>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388" name="Shape 388"/>
        <p:cNvGrpSpPr/>
        <p:nvPr/>
      </p:nvGrpSpPr>
      <p:grpSpPr>
        <a:xfrm>
          <a:off x="0" y="0"/>
          <a:ext cx="0" cy="0"/>
          <a:chOff x="0" y="0"/>
          <a:chExt cx="0" cy="0"/>
        </a:xfrm>
      </p:grpSpPr>
      <p:sp>
        <p:nvSpPr>
          <p:cNvPr id="389" name="Google Shape;389;p33"/>
          <p:cNvSpPr/>
          <p:nvPr/>
        </p:nvSpPr>
        <p:spPr>
          <a:xfrm>
            <a:off x="8545724" y="1028700"/>
            <a:ext cx="12128960" cy="3174357"/>
          </a:xfrm>
          <a:custGeom>
            <a:rect b="b" l="l" r="r" t="t"/>
            <a:pathLst>
              <a:path extrusionOk="0" h="613145" w="2342779">
                <a:moveTo>
                  <a:pt x="0" y="0"/>
                </a:moveTo>
                <a:lnTo>
                  <a:pt x="2342779" y="0"/>
                </a:lnTo>
                <a:lnTo>
                  <a:pt x="2342779" y="613145"/>
                </a:lnTo>
                <a:lnTo>
                  <a:pt x="0" y="613145"/>
                </a:lnTo>
                <a:lnTo>
                  <a:pt x="0" y="0"/>
                </a:lnTo>
              </a:path>
            </a:pathLst>
          </a:custGeom>
          <a:solidFill>
            <a:srgbClr val="FFFFFF">
              <a:alpha val="4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0" name="Google Shape;390;p33"/>
          <p:cNvSpPr/>
          <p:nvPr/>
        </p:nvSpPr>
        <p:spPr>
          <a:xfrm>
            <a:off x="-3013990" y="6150618"/>
            <a:ext cx="13186933" cy="3016242"/>
          </a:xfrm>
          <a:custGeom>
            <a:rect b="b" l="l" r="r" t="t"/>
            <a:pathLst>
              <a:path extrusionOk="0" h="582605" w="2547132">
                <a:moveTo>
                  <a:pt x="0" y="0"/>
                </a:moveTo>
                <a:lnTo>
                  <a:pt x="2547132" y="0"/>
                </a:lnTo>
                <a:lnTo>
                  <a:pt x="2547132" y="582605"/>
                </a:lnTo>
                <a:lnTo>
                  <a:pt x="0" y="582605"/>
                </a:lnTo>
                <a:lnTo>
                  <a:pt x="0" y="0"/>
                </a:lnTo>
              </a:path>
            </a:pathLst>
          </a:custGeom>
          <a:solidFill>
            <a:srgbClr val="FFFFFF">
              <a:alpha val="4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33"/>
          <p:cNvSpPr txBox="1"/>
          <p:nvPr/>
        </p:nvSpPr>
        <p:spPr>
          <a:xfrm>
            <a:off x="2118029" y="820149"/>
            <a:ext cx="62142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t</a:t>
            </a:r>
            <a:r>
              <a:rPr lang="en-US" sz="9000" u="none" strike="noStrike">
                <a:solidFill>
                  <a:srgbClr val="000000"/>
                </a:solidFill>
                <a:latin typeface="League Spartan ExtraBold"/>
                <a:ea typeface="League Spartan ExtraBold"/>
                <a:cs typeface="League Spartan ExtraBold"/>
                <a:sym typeface="League Spartan ExtraBold"/>
              </a:rPr>
              <a:t>hank you</a:t>
            </a:r>
            <a:endParaRPr>
              <a:latin typeface="League Spartan ExtraBold"/>
              <a:ea typeface="League Spartan ExtraBold"/>
              <a:cs typeface="League Spartan ExtraBold"/>
              <a:sym typeface="League Spartan ExtraBold"/>
            </a:endParaRPr>
          </a:p>
        </p:txBody>
      </p:sp>
      <p:sp>
        <p:nvSpPr>
          <p:cNvPr id="392" name="Google Shape;392;p33"/>
          <p:cNvSpPr txBox="1"/>
          <p:nvPr/>
        </p:nvSpPr>
        <p:spPr>
          <a:xfrm>
            <a:off x="10641933" y="8121650"/>
            <a:ext cx="5528038" cy="10452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a:solidFill>
                  <a:srgbClr val="000000"/>
                </a:solidFill>
                <a:latin typeface="ABeeZee"/>
                <a:ea typeface="ABeeZee"/>
                <a:cs typeface="ABeeZee"/>
                <a:sym typeface="ABeeZee"/>
              </a:rPr>
              <a:t>Write a closing statement or call-to-action here.</a:t>
            </a:r>
            <a:endParaRPr/>
          </a:p>
        </p:txBody>
      </p:sp>
      <p:cxnSp>
        <p:nvCxnSpPr>
          <p:cNvPr id="393" name="Google Shape;393;p33"/>
          <p:cNvCxnSpPr/>
          <p:nvPr/>
        </p:nvCxnSpPr>
        <p:spPr>
          <a:xfrm>
            <a:off x="8170412" y="1647149"/>
            <a:ext cx="12989283" cy="0"/>
          </a:xfrm>
          <a:prstGeom prst="straightConnector1">
            <a:avLst/>
          </a:prstGeom>
          <a:noFill/>
          <a:ln cap="flat" cmpd="sng" w="19050">
            <a:solidFill>
              <a:srgbClr val="000000"/>
            </a:solidFill>
            <a:prstDash val="solid"/>
            <a:round/>
            <a:headEnd len="sm" w="sm" type="none"/>
            <a:tailEnd len="sm" w="sm" type="none"/>
          </a:ln>
        </p:spPr>
      </p:cxnSp>
      <p:pic>
        <p:nvPicPr>
          <p:cNvPr id="394" name="Google Shape;394;p33"/>
          <p:cNvPicPr preferRelativeResize="0"/>
          <p:nvPr/>
        </p:nvPicPr>
        <p:blipFill>
          <a:blip r:embed="rId3">
            <a:alphaModFix/>
          </a:blip>
          <a:stretch>
            <a:fillRect/>
          </a:stretch>
        </p:blipFill>
        <p:spPr>
          <a:xfrm>
            <a:off x="2118032" y="2342472"/>
            <a:ext cx="4509557" cy="5602049"/>
          </a:xfrm>
          <a:prstGeom prst="rect">
            <a:avLst/>
          </a:prstGeom>
          <a:noFill/>
          <a:ln>
            <a:noFill/>
          </a:ln>
        </p:spPr>
      </p:pic>
      <p:pic>
        <p:nvPicPr>
          <p:cNvPr id="395" name="Google Shape;395;p33"/>
          <p:cNvPicPr preferRelativeResize="0"/>
          <p:nvPr/>
        </p:nvPicPr>
        <p:blipFill>
          <a:blip r:embed="rId4">
            <a:alphaModFix/>
          </a:blip>
          <a:stretch>
            <a:fillRect/>
          </a:stretch>
        </p:blipFill>
        <p:spPr>
          <a:xfrm>
            <a:off x="6902707" y="2342472"/>
            <a:ext cx="4509575" cy="5602073"/>
          </a:xfrm>
          <a:prstGeom prst="rect">
            <a:avLst/>
          </a:prstGeom>
          <a:noFill/>
          <a:ln>
            <a:noFill/>
          </a:ln>
        </p:spPr>
      </p:pic>
      <p:pic>
        <p:nvPicPr>
          <p:cNvPr id="396" name="Google Shape;396;p33"/>
          <p:cNvPicPr preferRelativeResize="0"/>
          <p:nvPr/>
        </p:nvPicPr>
        <p:blipFill>
          <a:blip r:embed="rId5">
            <a:alphaModFix/>
          </a:blip>
          <a:stretch>
            <a:fillRect/>
          </a:stretch>
        </p:blipFill>
        <p:spPr>
          <a:xfrm>
            <a:off x="11687382" y="2342472"/>
            <a:ext cx="4509575" cy="561786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400" name="Shape 400"/>
        <p:cNvGrpSpPr/>
        <p:nvPr/>
      </p:nvGrpSpPr>
      <p:grpSpPr>
        <a:xfrm>
          <a:off x="0" y="0"/>
          <a:ext cx="0" cy="0"/>
          <a:chOff x="0" y="0"/>
          <a:chExt cx="0" cy="0"/>
        </a:xfrm>
      </p:grpSpPr>
      <p:cxnSp>
        <p:nvCxnSpPr>
          <p:cNvPr id="401" name="Google Shape;401;p34"/>
          <p:cNvCxnSpPr/>
          <p:nvPr/>
        </p:nvCxnSpPr>
        <p:spPr>
          <a:xfrm>
            <a:off x="9821426" y="1147218"/>
            <a:ext cx="12989283" cy="0"/>
          </a:xfrm>
          <a:prstGeom prst="straightConnector1">
            <a:avLst/>
          </a:prstGeom>
          <a:noFill/>
          <a:ln cap="flat" cmpd="sng" w="19050">
            <a:solidFill>
              <a:srgbClr val="000000"/>
            </a:solidFill>
            <a:prstDash val="solid"/>
            <a:round/>
            <a:headEnd len="sm" w="sm" type="none"/>
            <a:tailEnd len="sm" w="sm" type="none"/>
          </a:ln>
        </p:spPr>
      </p:cxnSp>
      <p:sp>
        <p:nvSpPr>
          <p:cNvPr id="402" name="Google Shape;402;p34"/>
          <p:cNvSpPr/>
          <p:nvPr/>
        </p:nvSpPr>
        <p:spPr>
          <a:xfrm>
            <a:off x="9949025" y="6719339"/>
            <a:ext cx="2898346" cy="2898346"/>
          </a:xfrm>
          <a:custGeom>
            <a:rect b="b" l="l" r="r" t="t"/>
            <a:pathLst>
              <a:path extrusionOk="0" h="2898346" w="2898346">
                <a:moveTo>
                  <a:pt x="0" y="0"/>
                </a:moveTo>
                <a:lnTo>
                  <a:pt x="2898346" y="0"/>
                </a:lnTo>
                <a:lnTo>
                  <a:pt x="2898346" y="2898346"/>
                </a:lnTo>
                <a:lnTo>
                  <a:pt x="0" y="289834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34"/>
          <p:cNvSpPr/>
          <p:nvPr/>
        </p:nvSpPr>
        <p:spPr>
          <a:xfrm>
            <a:off x="9949025" y="2531068"/>
            <a:ext cx="2898346" cy="3664576"/>
          </a:xfrm>
          <a:custGeom>
            <a:rect b="b" l="l" r="r" t="t"/>
            <a:pathLst>
              <a:path extrusionOk="0" h="3664576" w="2898346">
                <a:moveTo>
                  <a:pt x="0" y="0"/>
                </a:moveTo>
                <a:lnTo>
                  <a:pt x="2898346" y="0"/>
                </a:lnTo>
                <a:lnTo>
                  <a:pt x="2898346" y="3664576"/>
                </a:lnTo>
                <a:lnTo>
                  <a:pt x="0" y="366457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4" name="Google Shape;404;p34"/>
          <p:cNvSpPr/>
          <p:nvPr/>
        </p:nvSpPr>
        <p:spPr>
          <a:xfrm>
            <a:off x="13588049" y="2531068"/>
            <a:ext cx="3671251" cy="3664576"/>
          </a:xfrm>
          <a:custGeom>
            <a:rect b="b" l="l" r="r" t="t"/>
            <a:pathLst>
              <a:path extrusionOk="0" h="3664576" w="3671251">
                <a:moveTo>
                  <a:pt x="0" y="0"/>
                </a:moveTo>
                <a:lnTo>
                  <a:pt x="3671251" y="0"/>
                </a:lnTo>
                <a:lnTo>
                  <a:pt x="3671251" y="3664576"/>
                </a:lnTo>
                <a:lnTo>
                  <a:pt x="0" y="366457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34"/>
          <p:cNvSpPr/>
          <p:nvPr/>
        </p:nvSpPr>
        <p:spPr>
          <a:xfrm>
            <a:off x="13588049" y="7481685"/>
            <a:ext cx="3671251" cy="2136000"/>
          </a:xfrm>
          <a:custGeom>
            <a:rect b="b" l="l" r="r" t="t"/>
            <a:pathLst>
              <a:path extrusionOk="0" h="2136000" w="3671251">
                <a:moveTo>
                  <a:pt x="0" y="0"/>
                </a:moveTo>
                <a:lnTo>
                  <a:pt x="3671251" y="0"/>
                </a:lnTo>
                <a:lnTo>
                  <a:pt x="3671251" y="2136000"/>
                </a:lnTo>
                <a:lnTo>
                  <a:pt x="0" y="213600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34"/>
          <p:cNvSpPr txBox="1"/>
          <p:nvPr/>
        </p:nvSpPr>
        <p:spPr>
          <a:xfrm>
            <a:off x="1028700" y="394465"/>
            <a:ext cx="87927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r</a:t>
            </a:r>
            <a:r>
              <a:rPr lang="en-US" sz="9000" u="none" strike="noStrike">
                <a:solidFill>
                  <a:srgbClr val="000000"/>
                </a:solidFill>
                <a:latin typeface="League Spartan ExtraBold"/>
                <a:ea typeface="League Spartan ExtraBold"/>
                <a:cs typeface="League Spartan ExtraBold"/>
                <a:sym typeface="League Spartan ExtraBold"/>
              </a:rPr>
              <a:t>esource page.</a:t>
            </a:r>
            <a:endParaRPr>
              <a:latin typeface="League Spartan ExtraBold"/>
              <a:ea typeface="League Spartan ExtraBold"/>
              <a:cs typeface="League Spartan ExtraBold"/>
              <a:sym typeface="League Spartan ExtraBold"/>
            </a:endParaRPr>
          </a:p>
        </p:txBody>
      </p:sp>
      <p:sp>
        <p:nvSpPr>
          <p:cNvPr id="407" name="Google Shape;407;p34"/>
          <p:cNvSpPr txBox="1"/>
          <p:nvPr/>
        </p:nvSpPr>
        <p:spPr>
          <a:xfrm>
            <a:off x="1028700" y="3354427"/>
            <a:ext cx="5059200" cy="661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Use these design resources in your Canva Presentation.</a:t>
            </a:r>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You can find these fonts online too. Happy designing! </a:t>
            </a:r>
            <a:endParaRPr/>
          </a:p>
          <a:p>
            <a:pPr indent="0" lvl="0" marL="0" marR="0" rtl="0" algn="l">
              <a:lnSpc>
                <a:spcPct val="130000"/>
              </a:lnSpc>
              <a:spcBef>
                <a:spcPts val="0"/>
              </a:spcBef>
              <a:spcAft>
                <a:spcPts val="0"/>
              </a:spcAft>
              <a:buNone/>
            </a:pPr>
            <a:r>
              <a:t/>
            </a:r>
            <a:endParaRPr sz="2400">
              <a:solidFill>
                <a:srgbClr val="000000"/>
              </a:solidFill>
              <a:latin typeface="ABeeZee"/>
              <a:ea typeface="ABeeZee"/>
              <a:cs typeface="ABeeZee"/>
              <a:sym typeface="ABeeZee"/>
            </a:endParaRPr>
          </a:p>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Don't forget to delete this page before presenting. </a:t>
            </a:r>
            <a:endParaRPr/>
          </a:p>
        </p:txBody>
      </p:sp>
      <p:sp>
        <p:nvSpPr>
          <p:cNvPr id="408" name="Google Shape;408;p34"/>
          <p:cNvSpPr txBox="1"/>
          <p:nvPr/>
        </p:nvSpPr>
        <p:spPr>
          <a:xfrm>
            <a:off x="1028700" y="4646588"/>
            <a:ext cx="4676700" cy="7791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This presentation template uses the following free fonts:</a:t>
            </a:r>
            <a:endParaRPr/>
          </a:p>
        </p:txBody>
      </p:sp>
      <p:sp>
        <p:nvSpPr>
          <p:cNvPr id="409" name="Google Shape;409;p34"/>
          <p:cNvSpPr txBox="1"/>
          <p:nvPr/>
        </p:nvSpPr>
        <p:spPr>
          <a:xfrm>
            <a:off x="1028700" y="5933279"/>
            <a:ext cx="5059200" cy="1403400"/>
          </a:xfrm>
          <a:prstGeom prst="rect">
            <a:avLst/>
          </a:prstGeom>
          <a:noFill/>
          <a:ln>
            <a:noFill/>
          </a:ln>
        </p:spPr>
        <p:txBody>
          <a:bodyPr anchorCtr="0" anchor="t" bIns="0" lIns="0" spcFirstLastPara="1" rIns="0" wrap="square" tIns="0">
            <a:spAutoFit/>
          </a:bodyPr>
          <a:lstStyle/>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ABeeZee"/>
                <a:ea typeface="ABeeZee"/>
                <a:cs typeface="ABeeZee"/>
                <a:sym typeface="ABeeZee"/>
              </a:rPr>
              <a:t>Titles: League Spartan</a:t>
            </a:r>
            <a:endParaRPr/>
          </a:p>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ABeeZee"/>
                <a:ea typeface="ABeeZee"/>
                <a:cs typeface="ABeeZee"/>
                <a:sym typeface="ABeeZee"/>
              </a:rPr>
              <a:t>Headers: ABeeZee Bold</a:t>
            </a:r>
            <a:endParaRPr/>
          </a:p>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ABeeZee"/>
                <a:ea typeface="ABeeZee"/>
                <a:cs typeface="ABeeZee"/>
                <a:sym typeface="ABeeZee"/>
              </a:rPr>
              <a:t>Body Copy: ABeeZee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par>
                                <p:cTn fill="hold" nodeType="with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413" name="Shape 413"/>
        <p:cNvGrpSpPr/>
        <p:nvPr/>
      </p:nvGrpSpPr>
      <p:grpSpPr>
        <a:xfrm>
          <a:off x="0" y="0"/>
          <a:ext cx="0" cy="0"/>
          <a:chOff x="0" y="0"/>
          <a:chExt cx="0" cy="0"/>
        </a:xfrm>
      </p:grpSpPr>
      <p:sp>
        <p:nvSpPr>
          <p:cNvPr id="414" name="Google Shape;414;p35"/>
          <p:cNvSpPr/>
          <p:nvPr/>
        </p:nvSpPr>
        <p:spPr>
          <a:xfrm>
            <a:off x="-3013990" y="5311818"/>
            <a:ext cx="13186933" cy="4975182"/>
          </a:xfrm>
          <a:custGeom>
            <a:rect b="b" l="l" r="r" t="t"/>
            <a:pathLst>
              <a:path extrusionOk="0" h="960985" w="2547132">
                <a:moveTo>
                  <a:pt x="0" y="0"/>
                </a:moveTo>
                <a:lnTo>
                  <a:pt x="2547132" y="0"/>
                </a:lnTo>
                <a:lnTo>
                  <a:pt x="2547132" y="960985"/>
                </a:lnTo>
                <a:lnTo>
                  <a:pt x="0" y="960985"/>
                </a:lnTo>
                <a:lnTo>
                  <a:pt x="0" y="0"/>
                </a:lnTo>
              </a:path>
            </a:pathLst>
          </a:custGeom>
          <a:solidFill>
            <a:srgbClr val="F5BFCC">
              <a:alpha val="4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15" name="Google Shape;415;p35"/>
          <p:cNvGrpSpPr/>
          <p:nvPr/>
        </p:nvGrpSpPr>
        <p:grpSpPr>
          <a:xfrm>
            <a:off x="1028700" y="1028700"/>
            <a:ext cx="4159154" cy="8227584"/>
            <a:chOff x="0" y="0"/>
            <a:chExt cx="2620010" cy="5182870"/>
          </a:xfrm>
        </p:grpSpPr>
        <p:sp>
          <p:nvSpPr>
            <p:cNvPr id="416" name="Google Shape;416;p35"/>
            <p:cNvSpPr/>
            <p:nvPr/>
          </p:nvSpPr>
          <p:spPr>
            <a:xfrm>
              <a:off x="53340" y="25400"/>
              <a:ext cx="2513330" cy="5132070"/>
            </a:xfrm>
            <a:custGeom>
              <a:rect b="b" l="l" r="r" t="t"/>
              <a:pathLst>
                <a:path extrusionOk="0"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7" name="Google Shape;417;p35"/>
            <p:cNvSpPr/>
            <p:nvPr/>
          </p:nvSpPr>
          <p:spPr>
            <a:xfrm>
              <a:off x="185420" y="156210"/>
              <a:ext cx="2251710" cy="4876800"/>
            </a:xfrm>
            <a:custGeom>
              <a:rect b="b" l="l" r="r" t="t"/>
              <a:pathLst>
                <a:path extrusionOk="0"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rotWithShape="1">
              <a:blip r:embed="rId3">
                <a:alphaModFix/>
              </a:blip>
              <a:stretch>
                <a:fillRect b="0" l="-22323" r="-2232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8" name="Google Shape;418;p35"/>
            <p:cNvSpPr/>
            <p:nvPr/>
          </p:nvSpPr>
          <p:spPr>
            <a:xfrm>
              <a:off x="1121410" y="198120"/>
              <a:ext cx="347980" cy="43180"/>
            </a:xfrm>
            <a:custGeom>
              <a:rect b="b" l="l" r="r" t="t"/>
              <a:pathLst>
                <a:path extrusionOk="0"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9" name="Google Shape;419;p35"/>
            <p:cNvSpPr/>
            <p:nvPr/>
          </p:nvSpPr>
          <p:spPr>
            <a:xfrm>
              <a:off x="1578312" y="187909"/>
              <a:ext cx="66636" cy="63602"/>
            </a:xfrm>
            <a:custGeom>
              <a:rect b="b" l="l" r="r" t="t"/>
              <a:pathLst>
                <a:path extrusionOk="0"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0" name="Google Shape;420;p35"/>
            <p:cNvSpPr/>
            <p:nvPr/>
          </p:nvSpPr>
          <p:spPr>
            <a:xfrm>
              <a:off x="0" y="685800"/>
              <a:ext cx="27940" cy="213360"/>
            </a:xfrm>
            <a:custGeom>
              <a:rect b="b" l="l" r="r" t="t"/>
              <a:pathLst>
                <a:path extrusionOk="0"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1" name="Google Shape;421;p35"/>
            <p:cNvSpPr/>
            <p:nvPr/>
          </p:nvSpPr>
          <p:spPr>
            <a:xfrm>
              <a:off x="0" y="1057910"/>
              <a:ext cx="27940" cy="384810"/>
            </a:xfrm>
            <a:custGeom>
              <a:rect b="b" l="l" r="r" t="t"/>
              <a:pathLst>
                <a:path extrusionOk="0"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35"/>
            <p:cNvSpPr/>
            <p:nvPr/>
          </p:nvSpPr>
          <p:spPr>
            <a:xfrm>
              <a:off x="0" y="1526540"/>
              <a:ext cx="27940" cy="386080"/>
            </a:xfrm>
            <a:custGeom>
              <a:rect b="b" l="l" r="r" t="t"/>
              <a:pathLst>
                <a:path extrusionOk="0"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3" name="Google Shape;423;p35"/>
            <p:cNvSpPr/>
            <p:nvPr/>
          </p:nvSpPr>
          <p:spPr>
            <a:xfrm>
              <a:off x="2592070" y="1184910"/>
              <a:ext cx="27940" cy="618490"/>
            </a:xfrm>
            <a:custGeom>
              <a:rect b="b" l="l" r="r" t="t"/>
              <a:pathLst>
                <a:path extrusionOk="0"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4" name="Google Shape;424;p35"/>
            <p:cNvSpPr/>
            <p:nvPr/>
          </p:nvSpPr>
          <p:spPr>
            <a:xfrm>
              <a:off x="27940" y="0"/>
              <a:ext cx="2564130" cy="5182870"/>
            </a:xfrm>
            <a:custGeom>
              <a:rect b="b" l="l" r="r" t="t"/>
              <a:pathLst>
                <a:path extrusionOk="0"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425" name="Google Shape;425;p35"/>
          <p:cNvCxnSpPr/>
          <p:nvPr/>
        </p:nvCxnSpPr>
        <p:spPr>
          <a:xfrm>
            <a:off x="5903179" y="8964295"/>
            <a:ext cx="3597830" cy="0"/>
          </a:xfrm>
          <a:prstGeom prst="straightConnector1">
            <a:avLst/>
          </a:prstGeom>
          <a:noFill/>
          <a:ln cap="flat" cmpd="sng" w="19050">
            <a:solidFill>
              <a:srgbClr val="000000"/>
            </a:solidFill>
            <a:prstDash val="solid"/>
            <a:round/>
            <a:headEnd len="sm" w="sm" type="none"/>
            <a:tailEnd len="sm" w="sm" type="none"/>
          </a:ln>
        </p:spPr>
      </p:cxnSp>
      <p:sp>
        <p:nvSpPr>
          <p:cNvPr id="426" name="Google Shape;426;p35"/>
          <p:cNvSpPr/>
          <p:nvPr/>
        </p:nvSpPr>
        <p:spPr>
          <a:xfrm rot="-5400000">
            <a:off x="15430624" y="-4713674"/>
            <a:ext cx="8222959" cy="10396845"/>
          </a:xfrm>
          <a:custGeom>
            <a:rect b="b" l="l" r="r" t="t"/>
            <a:pathLst>
              <a:path extrusionOk="0" h="10396845" w="8222959">
                <a:moveTo>
                  <a:pt x="0" y="0"/>
                </a:moveTo>
                <a:lnTo>
                  <a:pt x="8222959" y="0"/>
                </a:lnTo>
                <a:lnTo>
                  <a:pt x="8222959" y="10396845"/>
                </a:lnTo>
                <a:lnTo>
                  <a:pt x="0" y="10396845"/>
                </a:lnTo>
                <a:lnTo>
                  <a:pt x="0" y="0"/>
                </a:lnTo>
                <a:close/>
              </a:path>
            </a:pathLst>
          </a:custGeom>
          <a:blipFill rotWithShape="1">
            <a:blip r:embed="rId4">
              <a:alphaModFix amt="9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27" name="Google Shape;427;p35"/>
          <p:cNvPicPr preferRelativeResize="0"/>
          <p:nvPr/>
        </p:nvPicPr>
        <p:blipFill rotWithShape="1">
          <a:blip r:embed="rId5">
            <a:alphaModFix/>
          </a:blip>
          <a:srcRect b="0" l="16671" r="16671" t="0"/>
          <a:stretch/>
        </p:blipFill>
        <p:spPr>
          <a:xfrm>
            <a:off x="13629306" y="1028700"/>
            <a:ext cx="3566991" cy="3567528"/>
          </a:xfrm>
          <a:prstGeom prst="rect">
            <a:avLst/>
          </a:prstGeom>
          <a:noFill/>
          <a:ln>
            <a:noFill/>
          </a:ln>
        </p:spPr>
      </p:pic>
      <p:sp>
        <p:nvSpPr>
          <p:cNvPr id="428" name="Google Shape;428;p35"/>
          <p:cNvSpPr txBox="1"/>
          <p:nvPr/>
        </p:nvSpPr>
        <p:spPr>
          <a:xfrm>
            <a:off x="5903179" y="1402436"/>
            <a:ext cx="77262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c</a:t>
            </a:r>
            <a:r>
              <a:rPr lang="en-US" sz="9000" u="none" strike="noStrike">
                <a:solidFill>
                  <a:srgbClr val="000000"/>
                </a:solidFill>
                <a:latin typeface="League Spartan ExtraBold"/>
                <a:ea typeface="League Spartan ExtraBold"/>
                <a:cs typeface="League Spartan ExtraBold"/>
                <a:sym typeface="League Spartan ExtraBold"/>
              </a:rPr>
              <a:t>redits.</a:t>
            </a:r>
            <a:endParaRPr>
              <a:latin typeface="League Spartan ExtraBold"/>
              <a:ea typeface="League Spartan ExtraBold"/>
              <a:cs typeface="League Spartan ExtraBold"/>
              <a:sym typeface="League Spartan ExtraBold"/>
            </a:endParaRPr>
          </a:p>
        </p:txBody>
      </p:sp>
      <p:sp>
        <p:nvSpPr>
          <p:cNvPr id="429" name="Google Shape;429;p35"/>
          <p:cNvSpPr/>
          <p:nvPr/>
        </p:nvSpPr>
        <p:spPr>
          <a:xfrm>
            <a:off x="5903179" y="3683366"/>
            <a:ext cx="3943390" cy="985848"/>
          </a:xfrm>
          <a:custGeom>
            <a:rect b="b" l="l" r="r" t="t"/>
            <a:pathLst>
              <a:path extrusionOk="0" h="985848" w="3943390">
                <a:moveTo>
                  <a:pt x="0" y="0"/>
                </a:moveTo>
                <a:lnTo>
                  <a:pt x="3943390" y="0"/>
                </a:lnTo>
                <a:lnTo>
                  <a:pt x="3943390" y="985848"/>
                </a:lnTo>
                <a:lnTo>
                  <a:pt x="0" y="98584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0" name="Google Shape;430;p35"/>
          <p:cNvSpPr txBox="1"/>
          <p:nvPr/>
        </p:nvSpPr>
        <p:spPr>
          <a:xfrm>
            <a:off x="5903179" y="5273718"/>
            <a:ext cx="11293118" cy="10452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a:solidFill>
                  <a:srgbClr val="000000"/>
                </a:solidFill>
                <a:latin typeface="ABeeZee"/>
                <a:ea typeface="ABeeZee"/>
                <a:cs typeface="ABeeZee"/>
                <a:sym typeface="ABeeZee"/>
              </a:rPr>
              <a:t>This presentation template is free for everyone to use thanks to the following:</a:t>
            </a:r>
            <a:endParaRPr/>
          </a:p>
        </p:txBody>
      </p:sp>
      <p:sp>
        <p:nvSpPr>
          <p:cNvPr id="431" name="Google Shape;431;p35"/>
          <p:cNvSpPr txBox="1"/>
          <p:nvPr/>
        </p:nvSpPr>
        <p:spPr>
          <a:xfrm>
            <a:off x="5903179" y="6931657"/>
            <a:ext cx="7713021"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ABeeZee"/>
                <a:ea typeface="ABeeZee"/>
                <a:cs typeface="ABeeZee"/>
                <a:sym typeface="ABeeZee"/>
              </a:rPr>
              <a:t>SlidesCarnival for the presentation template</a:t>
            </a:r>
            <a:endParaRPr/>
          </a:p>
          <a:p>
            <a:pPr indent="0" lvl="0" marL="0" marR="0" rtl="0" algn="l">
              <a:lnSpc>
                <a:spcPct val="139958"/>
              </a:lnSpc>
              <a:spcBef>
                <a:spcPts val="0"/>
              </a:spcBef>
              <a:spcAft>
                <a:spcPts val="0"/>
              </a:spcAft>
              <a:buNone/>
            </a:pPr>
            <a:r>
              <a:rPr lang="en-US" sz="2400">
                <a:solidFill>
                  <a:srgbClr val="000000"/>
                </a:solidFill>
                <a:latin typeface="ABeeZee"/>
                <a:ea typeface="ABeeZee"/>
                <a:cs typeface="ABeeZee"/>
                <a:sym typeface="ABeeZee"/>
              </a:rPr>
              <a:t>Pexels for the photos</a:t>
            </a:r>
            <a:endParaRPr/>
          </a:p>
        </p:txBody>
      </p:sp>
      <p:sp>
        <p:nvSpPr>
          <p:cNvPr id="432" name="Google Shape;432;p35"/>
          <p:cNvSpPr txBox="1"/>
          <p:nvPr/>
        </p:nvSpPr>
        <p:spPr>
          <a:xfrm>
            <a:off x="9846569" y="8662670"/>
            <a:ext cx="4626190" cy="52133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US" sz="3200">
                <a:solidFill>
                  <a:srgbClr val="000000"/>
                </a:solidFill>
                <a:latin typeface="ABeeZee"/>
                <a:ea typeface="ABeeZee"/>
                <a:cs typeface="ABeeZee"/>
                <a:sym typeface="ABeeZee"/>
              </a:rPr>
              <a:t>Happy designing!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par>
                                <p:cTn fill="hold" nodeType="with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500"/>
                                        <p:tgtEl>
                                          <p:spTgt spid="429"/>
                                        </p:tgtEl>
                                      </p:cBhvr>
                                    </p:animEffect>
                                  </p:childTnLst>
                                </p:cTn>
                              </p:par>
                              <p:par>
                                <p:cTn fill="hold" nodeType="with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
                                        <p:tgtEl>
                                          <p:spTgt spid="430"/>
                                        </p:tgtEl>
                                      </p:cBhvr>
                                    </p:animEffect>
                                  </p:childTnLst>
                                </p:cTn>
                              </p:par>
                              <p:par>
                                <p:cTn fill="hold" nodeType="with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
                                        <p:tgtEl>
                                          <p:spTgt spid="431"/>
                                        </p:tgtEl>
                                      </p:cBhvr>
                                    </p:animEffect>
                                  </p:childTnLst>
                                </p:cTn>
                              </p:par>
                              <p:par>
                                <p:cTn fill="hold" nodeType="with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500"/>
                                        <p:tgtEl>
                                          <p:spTgt spid="432"/>
                                        </p:tgtEl>
                                      </p:cBhvr>
                                    </p:animEffect>
                                  </p:childTnLst>
                                </p:cTn>
                              </p:par>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15" name="Google Shape;115;p15"/>
          <p:cNvSpPr/>
          <p:nvPr/>
        </p:nvSpPr>
        <p:spPr>
          <a:xfrm flipH="1" rot="5400000">
            <a:off x="14389029" y="8820279"/>
            <a:ext cx="6104382" cy="3551641"/>
          </a:xfrm>
          <a:custGeom>
            <a:rect b="b" l="l" r="r" t="t"/>
            <a:pathLst>
              <a:path extrusionOk="0" h="3551641" w="6104382">
                <a:moveTo>
                  <a:pt x="0" y="3551641"/>
                </a:moveTo>
                <a:lnTo>
                  <a:pt x="6104382" y="3551641"/>
                </a:lnTo>
                <a:lnTo>
                  <a:pt x="6104382" y="0"/>
                </a:lnTo>
                <a:lnTo>
                  <a:pt x="0" y="0"/>
                </a:lnTo>
                <a:lnTo>
                  <a:pt x="0" y="3551641"/>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6" name="Google Shape;116;p15"/>
          <p:cNvGrpSpPr/>
          <p:nvPr/>
        </p:nvGrpSpPr>
        <p:grpSpPr>
          <a:xfrm>
            <a:off x="10385673" y="1028700"/>
            <a:ext cx="6873627" cy="8469846"/>
            <a:chOff x="0" y="0"/>
            <a:chExt cx="1810338" cy="2230741"/>
          </a:xfrm>
        </p:grpSpPr>
        <p:sp>
          <p:nvSpPr>
            <p:cNvPr id="117" name="Google Shape;117;p15"/>
            <p:cNvSpPr/>
            <p:nvPr/>
          </p:nvSpPr>
          <p:spPr>
            <a:xfrm>
              <a:off x="0" y="0"/>
              <a:ext cx="1810338" cy="2230741"/>
            </a:xfrm>
            <a:custGeom>
              <a:rect b="b" l="l" r="r" t="t"/>
              <a:pathLst>
                <a:path extrusionOk="0" h="2230741" w="1810338">
                  <a:moveTo>
                    <a:pt x="0" y="0"/>
                  </a:moveTo>
                  <a:lnTo>
                    <a:pt x="1810338" y="0"/>
                  </a:lnTo>
                  <a:lnTo>
                    <a:pt x="1810338" y="2230741"/>
                  </a:lnTo>
                  <a:lnTo>
                    <a:pt x="0" y="2230741"/>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15"/>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9" name="Google Shape;119;p15"/>
          <p:cNvGrpSpPr/>
          <p:nvPr/>
        </p:nvGrpSpPr>
        <p:grpSpPr>
          <a:xfrm>
            <a:off x="11152545" y="4426776"/>
            <a:ext cx="5842215" cy="1054017"/>
            <a:chOff x="0" y="-9525"/>
            <a:chExt cx="7789620" cy="1405356"/>
          </a:xfrm>
        </p:grpSpPr>
        <p:sp>
          <p:nvSpPr>
            <p:cNvPr id="120" name="Google Shape;120;p15"/>
            <p:cNvSpPr txBox="1"/>
            <p:nvPr/>
          </p:nvSpPr>
          <p:spPr>
            <a:xfrm>
              <a:off x="0" y="-9525"/>
              <a:ext cx="4408098" cy="6572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Introduction</a:t>
              </a:r>
              <a:endParaRPr/>
            </a:p>
          </p:txBody>
        </p:sp>
        <p:sp>
          <p:nvSpPr>
            <p:cNvPr id="121" name="Google Shape;121;p15"/>
            <p:cNvSpPr txBox="1"/>
            <p:nvPr/>
          </p:nvSpPr>
          <p:spPr>
            <a:xfrm>
              <a:off x="0" y="870686"/>
              <a:ext cx="7789620" cy="52514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ABeeZee"/>
                  <a:ea typeface="ABeeZee"/>
                  <a:cs typeface="ABeeZee"/>
                  <a:sym typeface="ABeeZee"/>
                </a:rPr>
                <a:t>Elaborate on what you want to discuss. </a:t>
              </a:r>
              <a:endParaRPr/>
            </a:p>
          </p:txBody>
        </p:sp>
      </p:grpSp>
      <p:grpSp>
        <p:nvGrpSpPr>
          <p:cNvPr id="122" name="Google Shape;122;p15"/>
          <p:cNvGrpSpPr/>
          <p:nvPr/>
        </p:nvGrpSpPr>
        <p:grpSpPr>
          <a:xfrm>
            <a:off x="11152545" y="6121349"/>
            <a:ext cx="5842215" cy="1051084"/>
            <a:chOff x="0" y="-9525"/>
            <a:chExt cx="7789620" cy="1401445"/>
          </a:xfrm>
        </p:grpSpPr>
        <p:sp>
          <p:nvSpPr>
            <p:cNvPr id="123" name="Google Shape;123;p15"/>
            <p:cNvSpPr txBox="1"/>
            <p:nvPr/>
          </p:nvSpPr>
          <p:spPr>
            <a:xfrm>
              <a:off x="0" y="-9525"/>
              <a:ext cx="4408098" cy="6572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About Us</a:t>
              </a:r>
              <a:endParaRPr/>
            </a:p>
          </p:txBody>
        </p:sp>
        <p:sp>
          <p:nvSpPr>
            <p:cNvPr id="124" name="Google Shape;124;p15"/>
            <p:cNvSpPr txBox="1"/>
            <p:nvPr/>
          </p:nvSpPr>
          <p:spPr>
            <a:xfrm>
              <a:off x="0" y="866775"/>
              <a:ext cx="7789620" cy="52514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ABeeZee"/>
                  <a:ea typeface="ABeeZee"/>
                  <a:cs typeface="ABeeZee"/>
                  <a:sym typeface="ABeeZee"/>
                </a:rPr>
                <a:t>Elaborate on what you want to discuss. </a:t>
              </a:r>
              <a:endParaRPr/>
            </a:p>
          </p:txBody>
        </p:sp>
      </p:grpSp>
      <p:grpSp>
        <p:nvGrpSpPr>
          <p:cNvPr id="125" name="Google Shape;125;p15"/>
          <p:cNvGrpSpPr/>
          <p:nvPr/>
        </p:nvGrpSpPr>
        <p:grpSpPr>
          <a:xfrm>
            <a:off x="11152545" y="7816734"/>
            <a:ext cx="5842215" cy="1051084"/>
            <a:chOff x="0" y="-9525"/>
            <a:chExt cx="7789620" cy="1401445"/>
          </a:xfrm>
        </p:grpSpPr>
        <p:sp>
          <p:nvSpPr>
            <p:cNvPr id="126" name="Google Shape;126;p15"/>
            <p:cNvSpPr txBox="1"/>
            <p:nvPr/>
          </p:nvSpPr>
          <p:spPr>
            <a:xfrm>
              <a:off x="0" y="-9525"/>
              <a:ext cx="5059304" cy="6572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Our Projects</a:t>
              </a:r>
              <a:endParaRPr/>
            </a:p>
          </p:txBody>
        </p:sp>
        <p:sp>
          <p:nvSpPr>
            <p:cNvPr id="127" name="Google Shape;127;p15"/>
            <p:cNvSpPr txBox="1"/>
            <p:nvPr/>
          </p:nvSpPr>
          <p:spPr>
            <a:xfrm>
              <a:off x="0" y="866775"/>
              <a:ext cx="7789620" cy="52514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ABeeZee"/>
                  <a:ea typeface="ABeeZee"/>
                  <a:cs typeface="ABeeZee"/>
                  <a:sym typeface="ABeeZee"/>
                </a:rPr>
                <a:t>Elaborate on what you want to discuss. </a:t>
              </a:r>
              <a:endParaRPr/>
            </a:p>
          </p:txBody>
        </p:sp>
      </p:grpSp>
      <p:sp>
        <p:nvSpPr>
          <p:cNvPr id="128" name="Google Shape;128;p15"/>
          <p:cNvSpPr txBox="1"/>
          <p:nvPr/>
        </p:nvSpPr>
        <p:spPr>
          <a:xfrm>
            <a:off x="11152508" y="1846737"/>
            <a:ext cx="5340000" cy="19395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table of contents.</a:t>
            </a:r>
            <a:endParaRPr>
              <a:latin typeface="League Spartan ExtraBold"/>
              <a:ea typeface="League Spartan ExtraBold"/>
              <a:cs typeface="League Spartan ExtraBold"/>
              <a:sym typeface="League Spartan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1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34" name="Google Shape;134;p16"/>
          <p:cNvGrpSpPr/>
          <p:nvPr/>
        </p:nvGrpSpPr>
        <p:grpSpPr>
          <a:xfrm>
            <a:off x="1386541" y="6577171"/>
            <a:ext cx="7377975" cy="2681129"/>
            <a:chOff x="0" y="-9525"/>
            <a:chExt cx="9837300" cy="3574838"/>
          </a:xfrm>
        </p:grpSpPr>
        <p:sp>
          <p:nvSpPr>
            <p:cNvPr id="135" name="Google Shape;135;p16"/>
            <p:cNvSpPr txBox="1"/>
            <p:nvPr/>
          </p:nvSpPr>
          <p:spPr>
            <a:xfrm>
              <a:off x="0" y="-9525"/>
              <a:ext cx="9837300" cy="1847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i</a:t>
              </a:r>
              <a:r>
                <a:rPr lang="en-US" sz="9000" u="none" strike="noStrike">
                  <a:solidFill>
                    <a:srgbClr val="000000"/>
                  </a:solidFill>
                  <a:latin typeface="League Spartan ExtraBold"/>
                  <a:ea typeface="League Spartan ExtraBold"/>
                  <a:cs typeface="League Spartan ExtraBold"/>
                  <a:sym typeface="League Spartan ExtraBold"/>
                </a:rPr>
                <a:t>ntroduction.</a:t>
              </a:r>
              <a:endParaRPr>
                <a:latin typeface="League Spartan ExtraBold"/>
                <a:ea typeface="League Spartan ExtraBold"/>
                <a:cs typeface="League Spartan ExtraBold"/>
                <a:sym typeface="League Spartan ExtraBold"/>
              </a:endParaRPr>
            </a:p>
          </p:txBody>
        </p:sp>
        <p:sp>
          <p:nvSpPr>
            <p:cNvPr id="136" name="Google Shape;136;p16"/>
            <p:cNvSpPr txBox="1"/>
            <p:nvPr/>
          </p:nvSpPr>
          <p:spPr>
            <a:xfrm>
              <a:off x="0" y="2184400"/>
              <a:ext cx="7094321" cy="13809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u="none">
                  <a:solidFill>
                    <a:srgbClr val="000000"/>
                  </a:solidFill>
                  <a:latin typeface="ABeeZee"/>
                  <a:ea typeface="ABeeZee"/>
                  <a:cs typeface="ABeeZee"/>
                  <a:sym typeface="ABeeZee"/>
                </a:rPr>
                <a:t>Elaborate on what you want to discuss. </a:t>
              </a:r>
              <a:endParaRPr/>
            </a:p>
          </p:txBody>
        </p:sp>
      </p:grpSp>
      <p:sp>
        <p:nvSpPr>
          <p:cNvPr id="137" name="Google Shape;137;p16"/>
          <p:cNvSpPr txBox="1"/>
          <p:nvPr/>
        </p:nvSpPr>
        <p:spPr>
          <a:xfrm>
            <a:off x="1386541" y="4298315"/>
            <a:ext cx="2956800" cy="2308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5000">
                <a:solidFill>
                  <a:srgbClr val="000000"/>
                </a:solidFill>
                <a:latin typeface="League Spartan ExtraBold"/>
                <a:ea typeface="League Spartan ExtraBold"/>
                <a:cs typeface="League Spartan ExtraBold"/>
                <a:sym typeface="League Spartan ExtraBold"/>
              </a:rPr>
              <a:t>01.</a:t>
            </a:r>
            <a:endParaRPr>
              <a:latin typeface="League Spartan ExtraBold"/>
              <a:ea typeface="League Spartan ExtraBold"/>
              <a:cs typeface="League Spartan ExtraBold"/>
              <a:sym typeface="League Spartan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141" name="Shape 141"/>
        <p:cNvGrpSpPr/>
        <p:nvPr/>
      </p:nvGrpSpPr>
      <p:grpSpPr>
        <a:xfrm>
          <a:off x="0" y="0"/>
          <a:ext cx="0" cy="0"/>
          <a:chOff x="0" y="0"/>
          <a:chExt cx="0" cy="0"/>
        </a:xfrm>
      </p:grpSpPr>
      <p:pic>
        <p:nvPicPr>
          <p:cNvPr id="142" name="Google Shape;142;p17"/>
          <p:cNvPicPr preferRelativeResize="0"/>
          <p:nvPr/>
        </p:nvPicPr>
        <p:blipFill rotWithShape="1">
          <a:blip r:embed="rId3">
            <a:alphaModFix/>
          </a:blip>
          <a:srcRect b="10341" l="0" r="0" t="10341"/>
          <a:stretch/>
        </p:blipFill>
        <p:spPr>
          <a:xfrm>
            <a:off x="7912508" y="0"/>
            <a:ext cx="10375492" cy="10287000"/>
          </a:xfrm>
          <a:prstGeom prst="rect">
            <a:avLst/>
          </a:prstGeom>
          <a:noFill/>
          <a:ln>
            <a:noFill/>
          </a:ln>
        </p:spPr>
      </p:pic>
      <p:grpSp>
        <p:nvGrpSpPr>
          <p:cNvPr id="143" name="Google Shape;143;p17"/>
          <p:cNvGrpSpPr/>
          <p:nvPr/>
        </p:nvGrpSpPr>
        <p:grpSpPr>
          <a:xfrm>
            <a:off x="0" y="-180826"/>
            <a:ext cx="7912508" cy="10467826"/>
            <a:chOff x="0" y="-47625"/>
            <a:chExt cx="2083953" cy="2756958"/>
          </a:xfrm>
        </p:grpSpPr>
        <p:sp>
          <p:nvSpPr>
            <p:cNvPr id="144" name="Google Shape;144;p17"/>
            <p:cNvSpPr/>
            <p:nvPr/>
          </p:nvSpPr>
          <p:spPr>
            <a:xfrm>
              <a:off x="0" y="0"/>
              <a:ext cx="2083953" cy="2709333"/>
            </a:xfrm>
            <a:custGeom>
              <a:rect b="b" l="l" r="r" t="t"/>
              <a:pathLst>
                <a:path extrusionOk="0" h="2709333" w="2083953">
                  <a:moveTo>
                    <a:pt x="0" y="0"/>
                  </a:moveTo>
                  <a:lnTo>
                    <a:pt x="2083953" y="0"/>
                  </a:lnTo>
                  <a:lnTo>
                    <a:pt x="2083953" y="2709333"/>
                  </a:lnTo>
                  <a:lnTo>
                    <a:pt x="0" y="2709333"/>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6" name="Google Shape;146;p17"/>
          <p:cNvSpPr/>
          <p:nvPr/>
        </p:nvSpPr>
        <p:spPr>
          <a:xfrm>
            <a:off x="13316732" y="587687"/>
            <a:ext cx="3082624" cy="3667791"/>
          </a:xfrm>
          <a:custGeom>
            <a:rect b="b" l="l" r="r" t="t"/>
            <a:pathLst>
              <a:path extrusionOk="0" h="3667791" w="3082624">
                <a:moveTo>
                  <a:pt x="0" y="0"/>
                </a:moveTo>
                <a:lnTo>
                  <a:pt x="3082625" y="0"/>
                </a:lnTo>
                <a:lnTo>
                  <a:pt x="3082625" y="3667792"/>
                </a:lnTo>
                <a:lnTo>
                  <a:pt x="0" y="3667792"/>
                </a:lnTo>
                <a:lnTo>
                  <a:pt x="0" y="0"/>
                </a:lnTo>
                <a:close/>
              </a:path>
            </a:pathLst>
          </a:custGeom>
          <a:blipFill rotWithShape="1">
            <a:blip r:embed="rId4">
              <a:alphaModFix/>
            </a:blip>
            <a:stretch>
              <a:fillRect b="-203532" l="-177067" r="-62226" t="-5293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47" name="Google Shape;147;p17"/>
          <p:cNvCxnSpPr/>
          <p:nvPr/>
        </p:nvCxnSpPr>
        <p:spPr>
          <a:xfrm>
            <a:off x="6368373" y="3803096"/>
            <a:ext cx="7491843" cy="0"/>
          </a:xfrm>
          <a:prstGeom prst="straightConnector1">
            <a:avLst/>
          </a:prstGeom>
          <a:noFill/>
          <a:ln cap="flat" cmpd="sng" w="19050">
            <a:solidFill>
              <a:srgbClr val="000000"/>
            </a:solidFill>
            <a:prstDash val="solid"/>
            <a:round/>
            <a:headEnd len="sm" w="sm" type="none"/>
            <a:tailEnd len="sm" w="sm" type="none"/>
          </a:ln>
        </p:spPr>
      </p:cxnSp>
      <p:sp>
        <p:nvSpPr>
          <p:cNvPr id="148" name="Google Shape;148;p17"/>
          <p:cNvSpPr txBox="1"/>
          <p:nvPr/>
        </p:nvSpPr>
        <p:spPr>
          <a:xfrm>
            <a:off x="1024550" y="1974450"/>
            <a:ext cx="5112900" cy="29091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lang="en-US" sz="9000" u="none" strike="noStrike">
                <a:solidFill>
                  <a:srgbClr val="000000"/>
                </a:solidFill>
                <a:latin typeface="League Spartan ExtraBold"/>
                <a:ea typeface="League Spartan ExtraBold"/>
                <a:cs typeface="League Spartan ExtraBold"/>
                <a:sym typeface="League Spartan ExtraBold"/>
              </a:rPr>
              <a:t>my beauty journey.</a:t>
            </a:r>
            <a:endParaRPr>
              <a:latin typeface="League Spartan ExtraBold"/>
              <a:ea typeface="League Spartan ExtraBold"/>
              <a:cs typeface="League Spartan ExtraBold"/>
              <a:sym typeface="League Spartan ExtraBold"/>
            </a:endParaRPr>
          </a:p>
        </p:txBody>
      </p:sp>
      <p:sp>
        <p:nvSpPr>
          <p:cNvPr id="149" name="Google Shape;149;p17"/>
          <p:cNvSpPr txBox="1"/>
          <p:nvPr/>
        </p:nvSpPr>
        <p:spPr>
          <a:xfrm>
            <a:off x="1024543" y="5845175"/>
            <a:ext cx="5914495" cy="195072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Hi there! </a:t>
            </a:r>
            <a:endParaRPr/>
          </a:p>
          <a:p>
            <a:pPr indent="0" lvl="0" marL="0" marR="0" rtl="0" algn="l">
              <a:lnSpc>
                <a:spcPct val="130000"/>
              </a:lnSpc>
              <a:spcBef>
                <a:spcPts val="0"/>
              </a:spcBef>
              <a:spcAft>
                <a:spcPts val="0"/>
              </a:spcAft>
              <a:buNone/>
            </a:pPr>
            <a:r>
              <a:rPr lang="en-US" sz="2400">
                <a:solidFill>
                  <a:srgbClr val="000000"/>
                </a:solidFill>
                <a:latin typeface="ABeeZee"/>
                <a:ea typeface="ABeeZee"/>
                <a:cs typeface="ABeeZee"/>
                <a:sym typeface="ABeeZee"/>
              </a:rPr>
              <a:t>My name is Sarah Shah and I'm a beauty vlogger based in Any City. I love all things beauty and I'm excited to share my tips and tricks with you!</a:t>
            </a:r>
            <a:endParaRPr/>
          </a:p>
        </p:txBody>
      </p:sp>
      <p:sp>
        <p:nvSpPr>
          <p:cNvPr id="150" name="Google Shape;150;p17"/>
          <p:cNvSpPr/>
          <p:nvPr/>
        </p:nvSpPr>
        <p:spPr>
          <a:xfrm>
            <a:off x="11446050" y="5383019"/>
            <a:ext cx="1654203" cy="2067622"/>
          </a:xfrm>
          <a:custGeom>
            <a:rect b="b" l="l" r="r" t="t"/>
            <a:pathLst>
              <a:path extrusionOk="0" h="2067622" w="1654203">
                <a:moveTo>
                  <a:pt x="0" y="0"/>
                </a:moveTo>
                <a:lnTo>
                  <a:pt x="1654204" y="0"/>
                </a:lnTo>
                <a:lnTo>
                  <a:pt x="1654204" y="2067622"/>
                </a:lnTo>
                <a:lnTo>
                  <a:pt x="0" y="2067622"/>
                </a:lnTo>
                <a:lnTo>
                  <a:pt x="0" y="0"/>
                </a:lnTo>
                <a:close/>
              </a:path>
            </a:pathLst>
          </a:custGeom>
          <a:blipFill rotWithShape="1">
            <a:blip r:embed="rId4">
              <a:alphaModFix/>
            </a:blip>
            <a:stretch>
              <a:fillRect b="-204558" l="-223221" r="-309009" t="-32775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154" name="Shape 154"/>
        <p:cNvGrpSpPr/>
        <p:nvPr/>
      </p:nvGrpSpPr>
      <p:grpSpPr>
        <a:xfrm>
          <a:off x="0" y="0"/>
          <a:ext cx="0" cy="0"/>
          <a:chOff x="0" y="0"/>
          <a:chExt cx="0" cy="0"/>
        </a:xfrm>
      </p:grpSpPr>
      <p:sp>
        <p:nvSpPr>
          <p:cNvPr id="155" name="Google Shape;155;p18"/>
          <p:cNvSpPr txBox="1"/>
          <p:nvPr/>
        </p:nvSpPr>
        <p:spPr>
          <a:xfrm>
            <a:off x="7850135" y="225625"/>
            <a:ext cx="10034100" cy="138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c</a:t>
            </a:r>
            <a:r>
              <a:rPr lang="en-US" sz="9000" u="none" strike="noStrike">
                <a:solidFill>
                  <a:srgbClr val="000000"/>
                </a:solidFill>
                <a:latin typeface="League Spartan ExtraBold"/>
                <a:ea typeface="League Spartan ExtraBold"/>
                <a:cs typeface="League Spartan ExtraBold"/>
                <a:sym typeface="League Spartan ExtraBold"/>
              </a:rPr>
              <a:t>urrent trends.</a:t>
            </a:r>
            <a:endParaRPr>
              <a:latin typeface="League Spartan ExtraBold"/>
              <a:ea typeface="League Spartan ExtraBold"/>
              <a:cs typeface="League Spartan ExtraBold"/>
              <a:sym typeface="League Spartan ExtraBold"/>
            </a:endParaRPr>
          </a:p>
        </p:txBody>
      </p:sp>
      <p:pic>
        <p:nvPicPr>
          <p:cNvPr id="156" name="Google Shape;156;p18"/>
          <p:cNvPicPr preferRelativeResize="0"/>
          <p:nvPr/>
        </p:nvPicPr>
        <p:blipFill rotWithShape="1">
          <a:blip r:embed="rId3">
            <a:alphaModFix/>
          </a:blip>
          <a:srcRect b="5229" l="0" r="0" t="5229"/>
          <a:stretch/>
        </p:blipFill>
        <p:spPr>
          <a:xfrm>
            <a:off x="403780" y="2007590"/>
            <a:ext cx="5707680" cy="7694901"/>
          </a:xfrm>
          <a:prstGeom prst="rect">
            <a:avLst/>
          </a:prstGeom>
          <a:noFill/>
          <a:ln>
            <a:noFill/>
          </a:ln>
        </p:spPr>
      </p:pic>
      <p:pic>
        <p:nvPicPr>
          <p:cNvPr id="157" name="Google Shape;157;p18"/>
          <p:cNvPicPr preferRelativeResize="0"/>
          <p:nvPr/>
        </p:nvPicPr>
        <p:blipFill rotWithShape="1">
          <a:blip r:embed="rId4">
            <a:alphaModFix/>
          </a:blip>
          <a:srcRect b="0" l="3640" r="3640" t="0"/>
          <a:stretch/>
        </p:blipFill>
        <p:spPr>
          <a:xfrm>
            <a:off x="6292435" y="2007590"/>
            <a:ext cx="5707680" cy="7694901"/>
          </a:xfrm>
          <a:prstGeom prst="rect">
            <a:avLst/>
          </a:prstGeom>
          <a:noFill/>
          <a:ln>
            <a:noFill/>
          </a:ln>
        </p:spPr>
      </p:pic>
      <p:pic>
        <p:nvPicPr>
          <p:cNvPr id="158" name="Google Shape;158;p18"/>
          <p:cNvPicPr preferRelativeResize="0"/>
          <p:nvPr/>
        </p:nvPicPr>
        <p:blipFill rotWithShape="1">
          <a:blip r:embed="rId5">
            <a:alphaModFix/>
          </a:blip>
          <a:srcRect b="5003" l="0" r="0" t="5004"/>
          <a:stretch/>
        </p:blipFill>
        <p:spPr>
          <a:xfrm>
            <a:off x="12176540" y="2007590"/>
            <a:ext cx="5707680" cy="7694901"/>
          </a:xfrm>
          <a:prstGeom prst="rect">
            <a:avLst/>
          </a:prstGeom>
          <a:noFill/>
          <a:ln>
            <a:noFill/>
          </a:ln>
        </p:spPr>
      </p:pic>
      <p:grpSp>
        <p:nvGrpSpPr>
          <p:cNvPr id="159" name="Google Shape;159;p18"/>
          <p:cNvGrpSpPr/>
          <p:nvPr/>
        </p:nvGrpSpPr>
        <p:grpSpPr>
          <a:xfrm>
            <a:off x="1316131" y="4557394"/>
            <a:ext cx="3882978" cy="3086100"/>
            <a:chOff x="0" y="0"/>
            <a:chExt cx="1022677" cy="812800"/>
          </a:xfrm>
        </p:grpSpPr>
        <p:sp>
          <p:nvSpPr>
            <p:cNvPr id="160" name="Google Shape;160;p18"/>
            <p:cNvSpPr/>
            <p:nvPr/>
          </p:nvSpPr>
          <p:spPr>
            <a:xfrm>
              <a:off x="0" y="0"/>
              <a:ext cx="1022677" cy="180790"/>
            </a:xfrm>
            <a:custGeom>
              <a:rect b="b" l="l" r="r" t="t"/>
              <a:pathLst>
                <a:path extrusionOk="0" h="180790" w="1022677">
                  <a:moveTo>
                    <a:pt x="0" y="0"/>
                  </a:moveTo>
                  <a:lnTo>
                    <a:pt x="1022677" y="0"/>
                  </a:lnTo>
                  <a:lnTo>
                    <a:pt x="1022677" y="180790"/>
                  </a:lnTo>
                  <a:lnTo>
                    <a:pt x="0" y="180790"/>
                  </a:lnTo>
                  <a:lnTo>
                    <a:pt x="0" y="0"/>
                  </a:lnTo>
                </a:path>
              </a:pathLst>
            </a:custGeom>
            <a:solidFill>
              <a:srgbClr val="FFFFFF">
                <a:alpha val="6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1" name="Google Shape;161;p18"/>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62" name="Google Shape;162;p18"/>
          <p:cNvGrpSpPr/>
          <p:nvPr/>
        </p:nvGrpSpPr>
        <p:grpSpPr>
          <a:xfrm>
            <a:off x="7204786" y="4557394"/>
            <a:ext cx="3882978" cy="3086100"/>
            <a:chOff x="0" y="0"/>
            <a:chExt cx="1022677" cy="812800"/>
          </a:xfrm>
        </p:grpSpPr>
        <p:sp>
          <p:nvSpPr>
            <p:cNvPr id="163" name="Google Shape;163;p18"/>
            <p:cNvSpPr/>
            <p:nvPr/>
          </p:nvSpPr>
          <p:spPr>
            <a:xfrm>
              <a:off x="0" y="0"/>
              <a:ext cx="1022677" cy="180790"/>
            </a:xfrm>
            <a:custGeom>
              <a:rect b="b" l="l" r="r" t="t"/>
              <a:pathLst>
                <a:path extrusionOk="0" h="180790" w="1022677">
                  <a:moveTo>
                    <a:pt x="0" y="0"/>
                  </a:moveTo>
                  <a:lnTo>
                    <a:pt x="1022677" y="0"/>
                  </a:lnTo>
                  <a:lnTo>
                    <a:pt x="1022677" y="180790"/>
                  </a:lnTo>
                  <a:lnTo>
                    <a:pt x="0" y="180790"/>
                  </a:lnTo>
                  <a:lnTo>
                    <a:pt x="0" y="0"/>
                  </a:lnTo>
                </a:path>
              </a:pathLst>
            </a:custGeom>
            <a:solidFill>
              <a:srgbClr val="FFFFFF">
                <a:alpha val="6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4" name="Google Shape;164;p18"/>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65" name="Google Shape;165;p18"/>
          <p:cNvGrpSpPr/>
          <p:nvPr/>
        </p:nvGrpSpPr>
        <p:grpSpPr>
          <a:xfrm>
            <a:off x="13093440" y="4557394"/>
            <a:ext cx="3882978" cy="3086100"/>
            <a:chOff x="0" y="0"/>
            <a:chExt cx="1022677" cy="812800"/>
          </a:xfrm>
        </p:grpSpPr>
        <p:sp>
          <p:nvSpPr>
            <p:cNvPr id="166" name="Google Shape;166;p18"/>
            <p:cNvSpPr/>
            <p:nvPr/>
          </p:nvSpPr>
          <p:spPr>
            <a:xfrm>
              <a:off x="0" y="0"/>
              <a:ext cx="1022677" cy="180790"/>
            </a:xfrm>
            <a:custGeom>
              <a:rect b="b" l="l" r="r" t="t"/>
              <a:pathLst>
                <a:path extrusionOk="0" h="180790" w="1022677">
                  <a:moveTo>
                    <a:pt x="0" y="0"/>
                  </a:moveTo>
                  <a:lnTo>
                    <a:pt x="1022677" y="0"/>
                  </a:lnTo>
                  <a:lnTo>
                    <a:pt x="1022677" y="180790"/>
                  </a:lnTo>
                  <a:lnTo>
                    <a:pt x="0" y="180790"/>
                  </a:lnTo>
                  <a:lnTo>
                    <a:pt x="0" y="0"/>
                  </a:lnTo>
                </a:path>
              </a:pathLst>
            </a:custGeom>
            <a:solidFill>
              <a:srgbClr val="FFFFFF">
                <a:alpha val="6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7" name="Google Shape;167;p18"/>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68" name="Google Shape;168;p18"/>
          <p:cNvSpPr txBox="1"/>
          <p:nvPr/>
        </p:nvSpPr>
        <p:spPr>
          <a:xfrm>
            <a:off x="1852140" y="4648200"/>
            <a:ext cx="2849620"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3200">
                <a:solidFill>
                  <a:srgbClr val="000000"/>
                </a:solidFill>
                <a:latin typeface="ABeeZee"/>
                <a:ea typeface="ABeeZee"/>
                <a:cs typeface="ABeeZee"/>
                <a:sym typeface="ABeeZee"/>
              </a:rPr>
              <a:t>Neon Lips</a:t>
            </a:r>
            <a:endParaRPr/>
          </a:p>
        </p:txBody>
      </p:sp>
      <p:sp>
        <p:nvSpPr>
          <p:cNvPr id="169" name="Google Shape;169;p18"/>
          <p:cNvSpPr txBox="1"/>
          <p:nvPr/>
        </p:nvSpPr>
        <p:spPr>
          <a:xfrm>
            <a:off x="7236391" y="4648200"/>
            <a:ext cx="3819767"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3200" u="none" strike="noStrike">
                <a:solidFill>
                  <a:srgbClr val="000000"/>
                </a:solidFill>
                <a:latin typeface="ABeeZee"/>
                <a:ea typeface="ABeeZee"/>
                <a:cs typeface="ABeeZee"/>
                <a:sym typeface="ABeeZee"/>
              </a:rPr>
              <a:t>Glitter Everywhere</a:t>
            </a:r>
            <a:endParaRPr/>
          </a:p>
        </p:txBody>
      </p:sp>
      <p:sp>
        <p:nvSpPr>
          <p:cNvPr id="170" name="Google Shape;170;p18"/>
          <p:cNvSpPr txBox="1"/>
          <p:nvPr/>
        </p:nvSpPr>
        <p:spPr>
          <a:xfrm>
            <a:off x="13404331" y="4648200"/>
            <a:ext cx="3261197"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3200" u="none" strike="noStrike">
                <a:solidFill>
                  <a:srgbClr val="000000"/>
                </a:solidFill>
                <a:latin typeface="ABeeZee"/>
                <a:ea typeface="ABeeZee"/>
                <a:cs typeface="ABeeZee"/>
                <a:sym typeface="ABeeZee"/>
              </a:rPr>
              <a:t>Au Naturale</a:t>
            </a:r>
            <a:endParaRPr/>
          </a:p>
        </p:txBody>
      </p:sp>
      <p:sp>
        <p:nvSpPr>
          <p:cNvPr id="171" name="Google Shape;171;p18"/>
          <p:cNvSpPr txBox="1"/>
          <p:nvPr/>
        </p:nvSpPr>
        <p:spPr>
          <a:xfrm>
            <a:off x="640491" y="5551331"/>
            <a:ext cx="5234258" cy="20821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u="none" strike="noStrike">
                <a:solidFill>
                  <a:srgbClr val="FFFFFF"/>
                </a:solidFill>
                <a:latin typeface="ABeeZee"/>
                <a:ea typeface="ABeeZee"/>
                <a:cs typeface="ABeeZee"/>
                <a:sym typeface="ABeeZee"/>
              </a:rPr>
              <a:t>Neon lips are taking over for 2030! This trend is all about bright, bold colors that pop. Whether you prefer hot pinks or electric oranges, there's a neon shade for everyone.</a:t>
            </a:r>
            <a:endParaRPr/>
          </a:p>
        </p:txBody>
      </p:sp>
      <p:sp>
        <p:nvSpPr>
          <p:cNvPr id="172" name="Google Shape;172;p18"/>
          <p:cNvSpPr txBox="1"/>
          <p:nvPr/>
        </p:nvSpPr>
        <p:spPr>
          <a:xfrm>
            <a:off x="6587942" y="5551331"/>
            <a:ext cx="5116665" cy="25012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u="none" strike="noStrike">
                <a:solidFill>
                  <a:srgbClr val="FFFFFF"/>
                </a:solidFill>
                <a:latin typeface="ABeeZee"/>
                <a:ea typeface="ABeeZee"/>
                <a:cs typeface="ABeeZee"/>
                <a:sym typeface="ABeeZee"/>
              </a:rPr>
              <a:t>Glitter is no longer just for special occasions – it's for every day! From glittery eyeshadow to sparkly highlighter, this trend is all about adding some sparkle to your look. Don't be afraid to shine!</a:t>
            </a:r>
            <a:endParaRPr/>
          </a:p>
        </p:txBody>
      </p:sp>
      <p:sp>
        <p:nvSpPr>
          <p:cNvPr id="173" name="Google Shape;173;p18"/>
          <p:cNvSpPr txBox="1"/>
          <p:nvPr/>
        </p:nvSpPr>
        <p:spPr>
          <a:xfrm>
            <a:off x="12353779" y="5551331"/>
            <a:ext cx="5353202" cy="29203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u="none" strike="noStrike">
                <a:solidFill>
                  <a:srgbClr val="FFFFFF"/>
                </a:solidFill>
                <a:latin typeface="ABeeZee"/>
                <a:ea typeface="ABeeZee"/>
                <a:cs typeface="ABeeZee"/>
                <a:sym typeface="ABeeZee"/>
              </a:rPr>
              <a:t>The 'no-makeup' makeup trend is here to stay for 2030! This trend is all about enhancing your natural beauty with a few subtle touches. Think sheer lip tints, light coverage foundation, and a touch of bronzer for a sun-kissed glow.</a:t>
            </a:r>
            <a:endParaRPr/>
          </a:p>
        </p:txBody>
      </p:sp>
      <p:cxnSp>
        <p:nvCxnSpPr>
          <p:cNvPr id="174" name="Google Shape;174;p18"/>
          <p:cNvCxnSpPr/>
          <p:nvPr/>
        </p:nvCxnSpPr>
        <p:spPr>
          <a:xfrm>
            <a:off x="-3845283" y="1019175"/>
            <a:ext cx="12989283" cy="0"/>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178" name="Shape 178"/>
        <p:cNvGrpSpPr/>
        <p:nvPr/>
      </p:nvGrpSpPr>
      <p:grpSpPr>
        <a:xfrm>
          <a:off x="0" y="0"/>
          <a:ext cx="0" cy="0"/>
          <a:chOff x="0" y="0"/>
          <a:chExt cx="0" cy="0"/>
        </a:xfrm>
      </p:grpSpPr>
      <p:pic>
        <p:nvPicPr>
          <p:cNvPr id="179" name="Google Shape;179;p19"/>
          <p:cNvPicPr preferRelativeResize="0"/>
          <p:nvPr/>
        </p:nvPicPr>
        <p:blipFill rotWithShape="1">
          <a:blip r:embed="rId3">
            <a:alphaModFix/>
          </a:blip>
          <a:srcRect b="25205" l="0" r="0" t="28199"/>
          <a:stretch/>
        </p:blipFill>
        <p:spPr>
          <a:xfrm>
            <a:off x="0" y="-1339796"/>
            <a:ext cx="18288000" cy="11931779"/>
          </a:xfrm>
          <a:prstGeom prst="rect">
            <a:avLst/>
          </a:prstGeom>
          <a:noFill/>
          <a:ln>
            <a:noFill/>
          </a:ln>
        </p:spPr>
      </p:pic>
      <p:grpSp>
        <p:nvGrpSpPr>
          <p:cNvPr id="180" name="Google Shape;180;p19"/>
          <p:cNvGrpSpPr/>
          <p:nvPr/>
        </p:nvGrpSpPr>
        <p:grpSpPr>
          <a:xfrm>
            <a:off x="-969467" y="4626093"/>
            <a:ext cx="9299600" cy="5965889"/>
            <a:chOff x="0" y="0"/>
            <a:chExt cx="2449277" cy="1571263"/>
          </a:xfrm>
        </p:grpSpPr>
        <p:sp>
          <p:nvSpPr>
            <p:cNvPr id="181" name="Google Shape;181;p19"/>
            <p:cNvSpPr/>
            <p:nvPr/>
          </p:nvSpPr>
          <p:spPr>
            <a:xfrm>
              <a:off x="0" y="0"/>
              <a:ext cx="2449277" cy="1571263"/>
            </a:xfrm>
            <a:custGeom>
              <a:rect b="b" l="l" r="r" t="t"/>
              <a:pathLst>
                <a:path extrusionOk="0" h="1571263" w="2449277">
                  <a:moveTo>
                    <a:pt x="0" y="0"/>
                  </a:moveTo>
                  <a:lnTo>
                    <a:pt x="2449277" y="0"/>
                  </a:lnTo>
                  <a:lnTo>
                    <a:pt x="2449277" y="1571263"/>
                  </a:lnTo>
                  <a:lnTo>
                    <a:pt x="0" y="1571263"/>
                  </a:lnTo>
                  <a:lnTo>
                    <a:pt x="0" y="0"/>
                  </a:lnTo>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2" name="Google Shape;182;p19"/>
            <p:cNvSpPr txBox="1"/>
            <p:nvPr/>
          </p:nvSpPr>
          <p:spPr>
            <a:xfrm>
              <a:off x="0" y="38100"/>
              <a:ext cx="8128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442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83" name="Google Shape;183;p19"/>
          <p:cNvSpPr/>
          <p:nvPr/>
        </p:nvSpPr>
        <p:spPr>
          <a:xfrm>
            <a:off x="15790816" y="-54922"/>
            <a:ext cx="8222959" cy="10396845"/>
          </a:xfrm>
          <a:custGeom>
            <a:rect b="b" l="l" r="r" t="t"/>
            <a:pathLst>
              <a:path extrusionOk="0" h="10396845" w="8222959">
                <a:moveTo>
                  <a:pt x="0" y="0"/>
                </a:moveTo>
                <a:lnTo>
                  <a:pt x="8222958" y="0"/>
                </a:lnTo>
                <a:lnTo>
                  <a:pt x="8222958" y="10396844"/>
                </a:lnTo>
                <a:lnTo>
                  <a:pt x="0" y="1039684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4" name="Google Shape;184;p19"/>
          <p:cNvSpPr txBox="1"/>
          <p:nvPr/>
        </p:nvSpPr>
        <p:spPr>
          <a:xfrm>
            <a:off x="1849738" y="5399368"/>
            <a:ext cx="5937900" cy="138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a</a:t>
            </a:r>
            <a:r>
              <a:rPr lang="en-US" sz="9000" u="none" strike="noStrike">
                <a:solidFill>
                  <a:srgbClr val="000000"/>
                </a:solidFill>
                <a:latin typeface="League Spartan ExtraBold"/>
                <a:ea typeface="League Spartan ExtraBold"/>
                <a:cs typeface="League Spartan ExtraBold"/>
                <a:sym typeface="League Spartan ExtraBold"/>
              </a:rPr>
              <a:t>bout me.</a:t>
            </a:r>
            <a:endParaRPr>
              <a:latin typeface="League Spartan ExtraBold"/>
              <a:ea typeface="League Spartan ExtraBold"/>
              <a:cs typeface="League Spartan ExtraBold"/>
              <a:sym typeface="League Spartan ExtraBold"/>
            </a:endParaRPr>
          </a:p>
        </p:txBody>
      </p:sp>
      <p:sp>
        <p:nvSpPr>
          <p:cNvPr id="185" name="Google Shape;185;p19"/>
          <p:cNvSpPr txBox="1"/>
          <p:nvPr/>
        </p:nvSpPr>
        <p:spPr>
          <a:xfrm>
            <a:off x="1309602" y="7172530"/>
            <a:ext cx="6477946" cy="166306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lang="en-US" sz="2400">
                <a:solidFill>
                  <a:srgbClr val="000000"/>
                </a:solidFill>
                <a:latin typeface="ABeeZee"/>
                <a:ea typeface="ABeeZee"/>
                <a:cs typeface="ABeeZee"/>
                <a:sym typeface="ABeeZee"/>
              </a:rPr>
              <a:t>I am a beauty enthusiast who loves to share my knowledge and experience with others. Join me on my journey to discover the latest beauty trends and tips!</a:t>
            </a:r>
            <a:endParaRPr/>
          </a:p>
        </p:txBody>
      </p:sp>
      <p:cxnSp>
        <p:nvCxnSpPr>
          <p:cNvPr id="186" name="Google Shape;186;p19"/>
          <p:cNvCxnSpPr/>
          <p:nvPr/>
        </p:nvCxnSpPr>
        <p:spPr>
          <a:xfrm>
            <a:off x="-11139545" y="6104218"/>
            <a:ext cx="12989283" cy="0"/>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20"/>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92" name="Google Shape;192;p20"/>
          <p:cNvGrpSpPr/>
          <p:nvPr/>
        </p:nvGrpSpPr>
        <p:grpSpPr>
          <a:xfrm>
            <a:off x="1386541" y="6577171"/>
            <a:ext cx="7377975" cy="2681129"/>
            <a:chOff x="0" y="-9525"/>
            <a:chExt cx="9837300" cy="3574838"/>
          </a:xfrm>
        </p:grpSpPr>
        <p:sp>
          <p:nvSpPr>
            <p:cNvPr id="193" name="Google Shape;193;p20"/>
            <p:cNvSpPr txBox="1"/>
            <p:nvPr/>
          </p:nvSpPr>
          <p:spPr>
            <a:xfrm>
              <a:off x="0" y="-9525"/>
              <a:ext cx="9837300" cy="1847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000000"/>
                  </a:solidFill>
                  <a:latin typeface="League Spartan ExtraBold"/>
                  <a:ea typeface="League Spartan ExtraBold"/>
                  <a:cs typeface="League Spartan ExtraBold"/>
                  <a:sym typeface="League Spartan ExtraBold"/>
                </a:rPr>
                <a:t>about us.</a:t>
              </a:r>
              <a:endParaRPr>
                <a:latin typeface="League Spartan ExtraBold"/>
                <a:ea typeface="League Spartan ExtraBold"/>
                <a:cs typeface="League Spartan ExtraBold"/>
                <a:sym typeface="League Spartan ExtraBold"/>
              </a:endParaRPr>
            </a:p>
          </p:txBody>
        </p:sp>
        <p:sp>
          <p:nvSpPr>
            <p:cNvPr id="194" name="Google Shape;194;p20"/>
            <p:cNvSpPr txBox="1"/>
            <p:nvPr/>
          </p:nvSpPr>
          <p:spPr>
            <a:xfrm>
              <a:off x="0" y="2184400"/>
              <a:ext cx="7094321" cy="13809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u="none">
                  <a:solidFill>
                    <a:srgbClr val="000000"/>
                  </a:solidFill>
                  <a:latin typeface="ABeeZee"/>
                  <a:ea typeface="ABeeZee"/>
                  <a:cs typeface="ABeeZee"/>
                  <a:sym typeface="ABeeZee"/>
                </a:rPr>
                <a:t>Elaborate on what you want to discuss. </a:t>
              </a:r>
              <a:endParaRPr/>
            </a:p>
          </p:txBody>
        </p:sp>
      </p:grpSp>
      <p:sp>
        <p:nvSpPr>
          <p:cNvPr id="195" name="Google Shape;195;p20"/>
          <p:cNvSpPr txBox="1"/>
          <p:nvPr/>
        </p:nvSpPr>
        <p:spPr>
          <a:xfrm>
            <a:off x="1386541" y="4298315"/>
            <a:ext cx="5112900" cy="2308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5000">
                <a:solidFill>
                  <a:srgbClr val="000000"/>
                </a:solidFill>
                <a:latin typeface="League Spartan ExtraBold"/>
                <a:ea typeface="League Spartan ExtraBold"/>
                <a:cs typeface="League Spartan ExtraBold"/>
                <a:sym typeface="League Spartan ExtraBold"/>
              </a:rPr>
              <a:t>02.</a:t>
            </a:r>
            <a:endParaRPr>
              <a:latin typeface="League Spartan ExtraBold"/>
              <a:ea typeface="League Spartan ExtraBold"/>
              <a:cs typeface="League Spartan ExtraBold"/>
              <a:sym typeface="League Spartan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7EA"/>
        </a:solidFill>
      </p:bgPr>
    </p:bg>
    <p:spTree>
      <p:nvGrpSpPr>
        <p:cNvPr id="199" name="Shape 199"/>
        <p:cNvGrpSpPr/>
        <p:nvPr/>
      </p:nvGrpSpPr>
      <p:grpSpPr>
        <a:xfrm>
          <a:off x="0" y="0"/>
          <a:ext cx="0" cy="0"/>
          <a:chOff x="0" y="0"/>
          <a:chExt cx="0" cy="0"/>
        </a:xfrm>
      </p:grpSpPr>
      <p:pic>
        <p:nvPicPr>
          <p:cNvPr id="200" name="Google Shape;200;p21"/>
          <p:cNvPicPr preferRelativeResize="0"/>
          <p:nvPr/>
        </p:nvPicPr>
        <p:blipFill>
          <a:blip r:embed="rId3">
            <a:alphaModFix/>
          </a:blip>
          <a:stretch>
            <a:fillRect/>
          </a:stretch>
        </p:blipFill>
        <p:spPr>
          <a:xfrm>
            <a:off x="13855250" y="2090475"/>
            <a:ext cx="3508825" cy="3534261"/>
          </a:xfrm>
          <a:prstGeom prst="rect">
            <a:avLst/>
          </a:prstGeom>
          <a:noFill/>
          <a:ln>
            <a:noFill/>
          </a:ln>
        </p:spPr>
      </p:pic>
      <p:sp>
        <p:nvSpPr>
          <p:cNvPr id="201" name="Google Shape;201;p21"/>
          <p:cNvSpPr/>
          <p:nvPr/>
        </p:nvSpPr>
        <p:spPr>
          <a:xfrm rot="-5400000">
            <a:off x="-1106646" y="-103990"/>
            <a:ext cx="9923218" cy="9905176"/>
          </a:xfrm>
          <a:custGeom>
            <a:rect b="b" l="l" r="r" t="t"/>
            <a:pathLst>
              <a:path extrusionOk="0" h="9905176" w="9923218">
                <a:moveTo>
                  <a:pt x="0" y="0"/>
                </a:moveTo>
                <a:lnTo>
                  <a:pt x="9923218" y="0"/>
                </a:lnTo>
                <a:lnTo>
                  <a:pt x="9923218" y="9905176"/>
                </a:lnTo>
                <a:lnTo>
                  <a:pt x="0" y="9905176"/>
                </a:lnTo>
                <a:lnTo>
                  <a:pt x="0" y="0"/>
                </a:lnTo>
                <a:close/>
              </a:path>
            </a:pathLst>
          </a:custGeom>
          <a:blipFill rotWithShape="1">
            <a:blip r:embed="rId4">
              <a:alphaModFix amt="30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21"/>
          <p:cNvSpPr txBox="1"/>
          <p:nvPr/>
        </p:nvSpPr>
        <p:spPr>
          <a:xfrm>
            <a:off x="892486" y="8262349"/>
            <a:ext cx="3870752"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Skincare</a:t>
            </a:r>
            <a:endParaRPr/>
          </a:p>
        </p:txBody>
      </p:sp>
      <p:sp>
        <p:nvSpPr>
          <p:cNvPr id="203" name="Google Shape;203;p21"/>
          <p:cNvSpPr txBox="1"/>
          <p:nvPr/>
        </p:nvSpPr>
        <p:spPr>
          <a:xfrm>
            <a:off x="892486" y="4056477"/>
            <a:ext cx="4032753"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Photography</a:t>
            </a:r>
            <a:endParaRPr/>
          </a:p>
        </p:txBody>
      </p:sp>
      <p:sp>
        <p:nvSpPr>
          <p:cNvPr id="204" name="Google Shape;204;p21"/>
          <p:cNvSpPr txBox="1"/>
          <p:nvPr/>
        </p:nvSpPr>
        <p:spPr>
          <a:xfrm>
            <a:off x="9500632" y="8262349"/>
            <a:ext cx="3870752"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SMM</a:t>
            </a:r>
            <a:endParaRPr/>
          </a:p>
        </p:txBody>
      </p:sp>
      <p:sp>
        <p:nvSpPr>
          <p:cNvPr id="205" name="Google Shape;205;p21"/>
          <p:cNvSpPr txBox="1"/>
          <p:nvPr/>
        </p:nvSpPr>
        <p:spPr>
          <a:xfrm>
            <a:off x="9500632" y="4056477"/>
            <a:ext cx="4032753"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200">
                <a:solidFill>
                  <a:srgbClr val="000000"/>
                </a:solidFill>
                <a:latin typeface="ABeeZee"/>
                <a:ea typeface="ABeeZee"/>
                <a:cs typeface="ABeeZee"/>
                <a:sym typeface="ABeeZee"/>
              </a:rPr>
              <a:t>Content Creation</a:t>
            </a:r>
            <a:endParaRPr/>
          </a:p>
        </p:txBody>
      </p:sp>
      <p:sp>
        <p:nvSpPr>
          <p:cNvPr id="206" name="Google Shape;206;p21"/>
          <p:cNvSpPr txBox="1"/>
          <p:nvPr/>
        </p:nvSpPr>
        <p:spPr>
          <a:xfrm>
            <a:off x="892486" y="8953431"/>
            <a:ext cx="3870752" cy="84010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lang="en-US" sz="2399">
                <a:solidFill>
                  <a:srgbClr val="000000"/>
                </a:solidFill>
                <a:latin typeface="ABeeZee"/>
                <a:ea typeface="ABeeZee"/>
                <a:cs typeface="ABeeZee"/>
                <a:sym typeface="ABeeZee"/>
              </a:rPr>
              <a:t>Elaborate on what you want to discuss. </a:t>
            </a:r>
            <a:endParaRPr/>
          </a:p>
        </p:txBody>
      </p:sp>
      <p:sp>
        <p:nvSpPr>
          <p:cNvPr id="207" name="Google Shape;207;p21"/>
          <p:cNvSpPr txBox="1"/>
          <p:nvPr/>
        </p:nvSpPr>
        <p:spPr>
          <a:xfrm>
            <a:off x="892486" y="4747558"/>
            <a:ext cx="3870752" cy="84010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lang="en-US" sz="2399">
                <a:solidFill>
                  <a:srgbClr val="000000"/>
                </a:solidFill>
                <a:latin typeface="ABeeZee"/>
                <a:ea typeface="ABeeZee"/>
                <a:cs typeface="ABeeZee"/>
                <a:sym typeface="ABeeZee"/>
              </a:rPr>
              <a:t>Elaborate on what you want to discuss. </a:t>
            </a:r>
            <a:endParaRPr/>
          </a:p>
        </p:txBody>
      </p:sp>
      <p:sp>
        <p:nvSpPr>
          <p:cNvPr id="208" name="Google Shape;208;p21"/>
          <p:cNvSpPr txBox="1"/>
          <p:nvPr/>
        </p:nvSpPr>
        <p:spPr>
          <a:xfrm>
            <a:off x="9500632" y="8953431"/>
            <a:ext cx="3980117" cy="84010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lang="en-US" sz="2399">
                <a:solidFill>
                  <a:srgbClr val="000000"/>
                </a:solidFill>
                <a:latin typeface="ABeeZee"/>
                <a:ea typeface="ABeeZee"/>
                <a:cs typeface="ABeeZee"/>
                <a:sym typeface="ABeeZee"/>
              </a:rPr>
              <a:t>Elaborate on what you want to discuss. </a:t>
            </a:r>
            <a:endParaRPr/>
          </a:p>
        </p:txBody>
      </p:sp>
      <p:sp>
        <p:nvSpPr>
          <p:cNvPr id="209" name="Google Shape;209;p21"/>
          <p:cNvSpPr txBox="1"/>
          <p:nvPr/>
        </p:nvSpPr>
        <p:spPr>
          <a:xfrm>
            <a:off x="9500632" y="4747558"/>
            <a:ext cx="3980117" cy="84010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lang="en-US" sz="2399">
                <a:solidFill>
                  <a:srgbClr val="000000"/>
                </a:solidFill>
                <a:latin typeface="ABeeZee"/>
                <a:ea typeface="ABeeZee"/>
                <a:cs typeface="ABeeZee"/>
                <a:sym typeface="ABeeZee"/>
              </a:rPr>
              <a:t>Elaborate on what you want to discuss. </a:t>
            </a:r>
            <a:endParaRPr/>
          </a:p>
        </p:txBody>
      </p:sp>
      <p:sp>
        <p:nvSpPr>
          <p:cNvPr id="210" name="Google Shape;210;p21"/>
          <p:cNvSpPr txBox="1"/>
          <p:nvPr/>
        </p:nvSpPr>
        <p:spPr>
          <a:xfrm>
            <a:off x="13331322" y="466091"/>
            <a:ext cx="4032900" cy="138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9000" u="none" strike="noStrike">
                <a:solidFill>
                  <a:srgbClr val="000000"/>
                </a:solidFill>
                <a:latin typeface="League Spartan ExtraBold"/>
                <a:ea typeface="League Spartan ExtraBold"/>
                <a:cs typeface="League Spartan ExtraBold"/>
                <a:sym typeface="League Spartan ExtraBold"/>
              </a:rPr>
              <a:t>skills.</a:t>
            </a:r>
            <a:endParaRPr>
              <a:latin typeface="League Spartan ExtraBold"/>
              <a:ea typeface="League Spartan ExtraBold"/>
              <a:cs typeface="League Spartan ExtraBold"/>
              <a:sym typeface="League Spartan ExtraBold"/>
            </a:endParaRPr>
          </a:p>
        </p:txBody>
      </p:sp>
      <p:pic>
        <p:nvPicPr>
          <p:cNvPr id="211" name="Google Shape;211;p21"/>
          <p:cNvPicPr preferRelativeResize="0"/>
          <p:nvPr/>
        </p:nvPicPr>
        <p:blipFill rotWithShape="1">
          <a:blip r:embed="rId5">
            <a:alphaModFix/>
          </a:blip>
          <a:srcRect b="9878" l="0" r="0" t="9878"/>
          <a:stretch/>
        </p:blipFill>
        <p:spPr>
          <a:xfrm>
            <a:off x="5298717" y="6290674"/>
            <a:ext cx="3508834" cy="3519533"/>
          </a:xfrm>
          <a:prstGeom prst="rect">
            <a:avLst/>
          </a:prstGeom>
          <a:noFill/>
          <a:ln>
            <a:noFill/>
          </a:ln>
        </p:spPr>
      </p:pic>
      <p:pic>
        <p:nvPicPr>
          <p:cNvPr id="212" name="Google Shape;212;p21"/>
          <p:cNvPicPr preferRelativeResize="0"/>
          <p:nvPr/>
        </p:nvPicPr>
        <p:blipFill rotWithShape="1">
          <a:blip r:embed="rId6">
            <a:alphaModFix/>
          </a:blip>
          <a:srcRect b="0" l="16768" r="16768" t="0"/>
          <a:stretch/>
        </p:blipFill>
        <p:spPr>
          <a:xfrm>
            <a:off x="5298717" y="2085341"/>
            <a:ext cx="3508834" cy="3519533"/>
          </a:xfrm>
          <a:prstGeom prst="rect">
            <a:avLst/>
          </a:prstGeom>
          <a:noFill/>
          <a:ln>
            <a:noFill/>
          </a:ln>
        </p:spPr>
      </p:pic>
      <p:pic>
        <p:nvPicPr>
          <p:cNvPr id="213" name="Google Shape;213;p21"/>
          <p:cNvPicPr preferRelativeResize="0"/>
          <p:nvPr/>
        </p:nvPicPr>
        <p:blipFill rotWithShape="1">
          <a:blip r:embed="rId7">
            <a:alphaModFix/>
          </a:blip>
          <a:srcRect b="29499" l="20256" r="14262" t="26714"/>
          <a:stretch/>
        </p:blipFill>
        <p:spPr>
          <a:xfrm>
            <a:off x="13855241" y="6290674"/>
            <a:ext cx="3508834" cy="3519533"/>
          </a:xfrm>
          <a:prstGeom prst="rect">
            <a:avLst/>
          </a:prstGeom>
          <a:noFill/>
          <a:ln>
            <a:noFill/>
          </a:ln>
        </p:spPr>
      </p:pic>
      <p:cxnSp>
        <p:nvCxnSpPr>
          <p:cNvPr id="214" name="Google Shape;214;p21"/>
          <p:cNvCxnSpPr/>
          <p:nvPr/>
        </p:nvCxnSpPr>
        <p:spPr>
          <a:xfrm>
            <a:off x="892486" y="3835582"/>
            <a:ext cx="5350962" cy="0"/>
          </a:xfrm>
          <a:prstGeom prst="straightConnector1">
            <a:avLst/>
          </a:prstGeom>
          <a:noFill/>
          <a:ln cap="flat" cmpd="sng" w="19050">
            <a:solidFill>
              <a:srgbClr val="000000"/>
            </a:solidFill>
            <a:prstDash val="solid"/>
            <a:round/>
            <a:headEnd len="sm" w="sm" type="none"/>
            <a:tailEnd len="sm" w="sm" type="none"/>
          </a:ln>
        </p:spPr>
      </p:cxnSp>
      <p:sp>
        <p:nvSpPr>
          <p:cNvPr id="215" name="Google Shape;215;p21"/>
          <p:cNvSpPr txBox="1"/>
          <p:nvPr/>
        </p:nvSpPr>
        <p:spPr>
          <a:xfrm>
            <a:off x="892486" y="2817903"/>
            <a:ext cx="2291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999">
                <a:solidFill>
                  <a:srgbClr val="000000"/>
                </a:solidFill>
                <a:latin typeface="League Spartan"/>
                <a:ea typeface="League Spartan"/>
                <a:cs typeface="League Spartan"/>
                <a:sym typeface="League Spartan"/>
              </a:rPr>
              <a:t>01.</a:t>
            </a:r>
            <a:endParaRPr b="1">
              <a:latin typeface="League Spartan"/>
              <a:ea typeface="League Spartan"/>
              <a:cs typeface="League Spartan"/>
              <a:sym typeface="League Spartan"/>
            </a:endParaRPr>
          </a:p>
        </p:txBody>
      </p:sp>
      <p:cxnSp>
        <p:nvCxnSpPr>
          <p:cNvPr id="216" name="Google Shape;216;p21"/>
          <p:cNvCxnSpPr/>
          <p:nvPr/>
        </p:nvCxnSpPr>
        <p:spPr>
          <a:xfrm>
            <a:off x="9500632" y="3816532"/>
            <a:ext cx="5350962" cy="0"/>
          </a:xfrm>
          <a:prstGeom prst="straightConnector1">
            <a:avLst/>
          </a:prstGeom>
          <a:noFill/>
          <a:ln cap="flat" cmpd="sng" w="19050">
            <a:solidFill>
              <a:srgbClr val="000000"/>
            </a:solidFill>
            <a:prstDash val="solid"/>
            <a:round/>
            <a:headEnd len="sm" w="sm" type="none"/>
            <a:tailEnd len="sm" w="sm" type="none"/>
          </a:ln>
        </p:spPr>
      </p:cxnSp>
      <p:sp>
        <p:nvSpPr>
          <p:cNvPr id="217" name="Google Shape;217;p21"/>
          <p:cNvSpPr txBox="1"/>
          <p:nvPr/>
        </p:nvSpPr>
        <p:spPr>
          <a:xfrm>
            <a:off x="9500632" y="2798853"/>
            <a:ext cx="2291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999" u="none" strike="noStrike">
                <a:solidFill>
                  <a:srgbClr val="000000"/>
                </a:solidFill>
                <a:latin typeface="League Spartan"/>
                <a:ea typeface="League Spartan"/>
                <a:cs typeface="League Spartan"/>
                <a:sym typeface="League Spartan"/>
              </a:rPr>
              <a:t>02.</a:t>
            </a:r>
            <a:endParaRPr b="1">
              <a:latin typeface="League Spartan"/>
              <a:ea typeface="League Spartan"/>
              <a:cs typeface="League Spartan"/>
              <a:sym typeface="League Spartan"/>
            </a:endParaRPr>
          </a:p>
        </p:txBody>
      </p:sp>
      <p:cxnSp>
        <p:nvCxnSpPr>
          <p:cNvPr id="218" name="Google Shape;218;p21"/>
          <p:cNvCxnSpPr/>
          <p:nvPr/>
        </p:nvCxnSpPr>
        <p:spPr>
          <a:xfrm>
            <a:off x="892486" y="8044953"/>
            <a:ext cx="5350962" cy="0"/>
          </a:xfrm>
          <a:prstGeom prst="straightConnector1">
            <a:avLst/>
          </a:prstGeom>
          <a:noFill/>
          <a:ln cap="flat" cmpd="sng" w="19050">
            <a:solidFill>
              <a:srgbClr val="000000"/>
            </a:solidFill>
            <a:prstDash val="solid"/>
            <a:round/>
            <a:headEnd len="sm" w="sm" type="none"/>
            <a:tailEnd len="sm" w="sm" type="none"/>
          </a:ln>
        </p:spPr>
      </p:cxnSp>
      <p:sp>
        <p:nvSpPr>
          <p:cNvPr id="219" name="Google Shape;219;p21"/>
          <p:cNvSpPr txBox="1"/>
          <p:nvPr/>
        </p:nvSpPr>
        <p:spPr>
          <a:xfrm>
            <a:off x="892486" y="7027274"/>
            <a:ext cx="2291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999" u="none" strike="noStrike">
                <a:solidFill>
                  <a:srgbClr val="000000"/>
                </a:solidFill>
                <a:latin typeface="League Spartan"/>
                <a:ea typeface="League Spartan"/>
                <a:cs typeface="League Spartan"/>
                <a:sym typeface="League Spartan"/>
              </a:rPr>
              <a:t>03.</a:t>
            </a:r>
            <a:endParaRPr b="1">
              <a:latin typeface="League Spartan"/>
              <a:ea typeface="League Spartan"/>
              <a:cs typeface="League Spartan"/>
              <a:sym typeface="League Spartan"/>
            </a:endParaRPr>
          </a:p>
        </p:txBody>
      </p:sp>
      <p:cxnSp>
        <p:nvCxnSpPr>
          <p:cNvPr id="220" name="Google Shape;220;p21"/>
          <p:cNvCxnSpPr/>
          <p:nvPr/>
        </p:nvCxnSpPr>
        <p:spPr>
          <a:xfrm>
            <a:off x="9500632" y="8025903"/>
            <a:ext cx="5350962" cy="0"/>
          </a:xfrm>
          <a:prstGeom prst="straightConnector1">
            <a:avLst/>
          </a:prstGeom>
          <a:noFill/>
          <a:ln cap="flat" cmpd="sng" w="19050">
            <a:solidFill>
              <a:srgbClr val="000000"/>
            </a:solidFill>
            <a:prstDash val="solid"/>
            <a:round/>
            <a:headEnd len="sm" w="sm" type="none"/>
            <a:tailEnd len="sm" w="sm" type="none"/>
          </a:ln>
        </p:spPr>
      </p:cxnSp>
      <p:sp>
        <p:nvSpPr>
          <p:cNvPr id="221" name="Google Shape;221;p21"/>
          <p:cNvSpPr txBox="1"/>
          <p:nvPr/>
        </p:nvSpPr>
        <p:spPr>
          <a:xfrm>
            <a:off x="9500632" y="7008224"/>
            <a:ext cx="2291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999" u="none" strike="noStrike">
                <a:solidFill>
                  <a:srgbClr val="000000"/>
                </a:solidFill>
                <a:latin typeface="League Spartan"/>
                <a:ea typeface="League Spartan"/>
                <a:cs typeface="League Spartan"/>
                <a:sym typeface="League Spartan"/>
              </a:rPr>
              <a:t>04.</a:t>
            </a:r>
            <a:endParaRPr b="1">
              <a:latin typeface="League Spartan"/>
              <a:ea typeface="League Spartan"/>
              <a:cs typeface="League Spartan"/>
              <a:sym typeface="League Spartan"/>
            </a:endParaRPr>
          </a:p>
        </p:txBody>
      </p:sp>
      <p:cxnSp>
        <p:nvCxnSpPr>
          <p:cNvPr id="222" name="Google Shape;222;p21"/>
          <p:cNvCxnSpPr/>
          <p:nvPr/>
        </p:nvCxnSpPr>
        <p:spPr>
          <a:xfrm>
            <a:off x="-486367" y="1151891"/>
            <a:ext cx="14341608" cy="0"/>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par>
                                <p:cTn fill="hold" nodeType="with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par>
                                <p:cTn fill="hold" nodeType="with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
                                        <p:tgtEl>
                                          <p:spTgt spid="208"/>
                                        </p:tgtEl>
                                      </p:cBhvr>
                                    </p:animEffect>
                                  </p:childTnLst>
                                </p:cTn>
                              </p:par>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