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7" r:id="rId2"/>
    <p:sldId id="333" r:id="rId3"/>
    <p:sldId id="407" r:id="rId4"/>
    <p:sldId id="395" r:id="rId5"/>
    <p:sldId id="408" r:id="rId6"/>
    <p:sldId id="409" r:id="rId7"/>
    <p:sldId id="410" r:id="rId8"/>
    <p:sldId id="411" r:id="rId9"/>
    <p:sldId id="449" r:id="rId10"/>
    <p:sldId id="419" r:id="rId11"/>
    <p:sldId id="443" r:id="rId12"/>
    <p:sldId id="448" r:id="rId13"/>
    <p:sldId id="416" r:id="rId14"/>
    <p:sldId id="450" r:id="rId15"/>
    <p:sldId id="420" r:id="rId16"/>
    <p:sldId id="447" r:id="rId17"/>
    <p:sldId id="446" r:id="rId18"/>
    <p:sldId id="292" r:id="rId19"/>
    <p:sldId id="287" r:id="rId20"/>
    <p:sldId id="288" r:id="rId21"/>
    <p:sldId id="441" r:id="rId22"/>
    <p:sldId id="442" r:id="rId23"/>
    <p:sldId id="451" r:id="rId24"/>
    <p:sldId id="487" r:id="rId25"/>
    <p:sldId id="293" r:id="rId26"/>
    <p:sldId id="355" r:id="rId27"/>
    <p:sldId id="295" r:id="rId28"/>
    <p:sldId id="440" r:id="rId29"/>
  </p:sldIdLst>
  <p:sldSz cx="12192000" cy="6858000"/>
  <p:notesSz cx="6858000" cy="9144000"/>
  <p:embeddedFontLst>
    <p:embeddedFont>
      <p:font typeface="Poppins Light" panose="00000400000000000000" pitchFamily="2" charset="0"/>
      <p:regular r:id="rId32"/>
      <p:italic r:id="rId33"/>
    </p:embeddedFont>
    <p:embeddedFont>
      <p:font typeface="Shrikhand" panose="02000000000000000000" pitchFamily="2" charset="0"/>
      <p:regular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laydot" initials="p" lastIdx="1" clrIdx="0">
    <p:extLst>
      <p:ext uri="{19B8F6BF-5375-455C-9EA6-DF929625EA0E}">
        <p15:presenceInfo xmlns:p15="http://schemas.microsoft.com/office/powerpoint/2012/main" userId="playdo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5666"/>
    <a:srgbClr val="5B75FF"/>
    <a:srgbClr val="B156FF"/>
    <a:srgbClr val="FFA18E"/>
    <a:srgbClr val="B8AFFF"/>
    <a:srgbClr val="FF7CB3"/>
    <a:srgbClr val="034083"/>
    <a:srgbClr val="8EC3FC"/>
    <a:srgbClr val="FFF2D6"/>
    <a:srgbClr val="6500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4" autoAdjust="0"/>
    <p:restoredTop sz="94660"/>
  </p:normalViewPr>
  <p:slideViewPr>
    <p:cSldViewPr snapToGrid="0">
      <p:cViewPr>
        <p:scale>
          <a:sx n="66" d="100"/>
          <a:sy n="66" d="100"/>
        </p:scale>
        <p:origin x="944" y="6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2021-12-28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2021-12-28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openxmlformats.org/officeDocument/2006/relationships/image" Target="../media/image1.png"/><Relationship Id="rId21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24" Type="http://schemas.openxmlformats.org/officeDocument/2006/relationships/image" Target="../media/image20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hyperlink" Target="http://pptmon.com/" TargetMode="External"/><Relationship Id="rId12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hyperlink" Target="http://www.pptmon.com/" TargetMode="External"/><Relationship Id="rId5" Type="http://schemas.openxmlformats.org/officeDocument/2006/relationships/image" Target="../media/image9.png"/><Relationship Id="rId10" Type="http://schemas.openxmlformats.org/officeDocument/2006/relationships/hyperlink" Target="https://pptmon.com/" TargetMode="External"/><Relationship Id="rId4" Type="http://schemas.openxmlformats.org/officeDocument/2006/relationships/image" Target="../media/image12.png"/><Relationship Id="rId9" Type="http://schemas.openxmlformats.org/officeDocument/2006/relationships/image" Target="../media/image2.svg"/><Relationship Id="rId14" Type="http://schemas.openxmlformats.org/officeDocument/2006/relationships/image" Target="../media/image16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12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6.png"/><Relationship Id="rId9" Type="http://schemas.openxmlformats.org/officeDocument/2006/relationships/hyperlink" Target="https://pptmon.com/" TargetMode="Externa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19.png"/><Relationship Id="rId3" Type="http://schemas.openxmlformats.org/officeDocument/2006/relationships/image" Target="../media/image8.png"/><Relationship Id="rId7" Type="http://schemas.openxmlformats.org/officeDocument/2006/relationships/image" Target="../media/image1.png"/><Relationship Id="rId12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10.png"/><Relationship Id="rId9" Type="http://schemas.openxmlformats.org/officeDocument/2006/relationships/hyperlink" Target="https://pptmon.com/" TargetMode="Externa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17.png"/><Relationship Id="rId3" Type="http://schemas.openxmlformats.org/officeDocument/2006/relationships/image" Target="../media/image9.png"/><Relationship Id="rId7" Type="http://schemas.openxmlformats.org/officeDocument/2006/relationships/image" Target="../media/image1.png"/><Relationship Id="rId12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13.png"/><Relationship Id="rId9" Type="http://schemas.openxmlformats.org/officeDocument/2006/relationships/hyperlink" Target="https://pptmon.com/" TargetMode="Externa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16.png"/><Relationship Id="rId3" Type="http://schemas.openxmlformats.org/officeDocument/2006/relationships/image" Target="../media/image4.png"/><Relationship Id="rId7" Type="http://schemas.openxmlformats.org/officeDocument/2006/relationships/hyperlink" Target="http://pptmon.com/" TargetMode="External"/><Relationship Id="rId12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hyperlink" Target="http://www.pptmon.com/" TargetMode="External"/><Relationship Id="rId5" Type="http://schemas.openxmlformats.org/officeDocument/2006/relationships/image" Target="../media/image12.png"/><Relationship Id="rId10" Type="http://schemas.openxmlformats.org/officeDocument/2006/relationships/hyperlink" Target="https://pptmon.com/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2.svg"/><Relationship Id="rId14" Type="http://schemas.openxmlformats.org/officeDocument/2006/relationships/image" Target="../media/image20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12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9.png"/><Relationship Id="rId9" Type="http://schemas.openxmlformats.org/officeDocument/2006/relationships/hyperlink" Target="https://pptmon.com/" TargetMode="Externa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hyperlink" Target="http://pptmon.com/" TargetMode="External"/><Relationship Id="rId13" Type="http://schemas.openxmlformats.org/officeDocument/2006/relationships/image" Target="../media/image17.pn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12" Type="http://schemas.openxmlformats.org/officeDocument/2006/relationships/hyperlink" Target="http://www.pptmon.com/" TargetMode="Externa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11" Type="http://schemas.openxmlformats.org/officeDocument/2006/relationships/hyperlink" Target="https://pptmon.com/" TargetMode="External"/><Relationship Id="rId5" Type="http://schemas.openxmlformats.org/officeDocument/2006/relationships/image" Target="../media/image13.png"/><Relationship Id="rId10" Type="http://schemas.openxmlformats.org/officeDocument/2006/relationships/image" Target="../media/image2.svg"/><Relationship Id="rId4" Type="http://schemas.openxmlformats.org/officeDocument/2006/relationships/image" Target="../media/image12.png"/><Relationship Id="rId9" Type="http://schemas.openxmlformats.org/officeDocument/2006/relationships/image" Target="../media/image1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20.png"/><Relationship Id="rId3" Type="http://schemas.openxmlformats.org/officeDocument/2006/relationships/image" Target="../media/image7.png"/><Relationship Id="rId7" Type="http://schemas.openxmlformats.org/officeDocument/2006/relationships/image" Target="../media/image1.png"/><Relationship Id="rId12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16.png"/><Relationship Id="rId5" Type="http://schemas.openxmlformats.org/officeDocument/2006/relationships/image" Target="../media/image3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10.png"/><Relationship Id="rId9" Type="http://schemas.openxmlformats.org/officeDocument/2006/relationships/hyperlink" Target="https://pptmon.com/" TargetMode="Externa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18.png"/><Relationship Id="rId3" Type="http://schemas.openxmlformats.org/officeDocument/2006/relationships/image" Target="../media/image12.png"/><Relationship Id="rId7" Type="http://schemas.openxmlformats.org/officeDocument/2006/relationships/image" Target="../media/image1.png"/><Relationship Id="rId12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13.png"/><Relationship Id="rId9" Type="http://schemas.openxmlformats.org/officeDocument/2006/relationships/hyperlink" Target="https://pptmon.com/" TargetMode="Externa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16.png"/><Relationship Id="rId3" Type="http://schemas.openxmlformats.org/officeDocument/2006/relationships/image" Target="../media/image8.png"/><Relationship Id="rId7" Type="http://schemas.openxmlformats.org/officeDocument/2006/relationships/hyperlink" Target="http://pptmon.com/" TargetMode="External"/><Relationship Id="rId12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hyperlink" Target="http://www.pptmon.com/" TargetMode="External"/><Relationship Id="rId5" Type="http://schemas.openxmlformats.org/officeDocument/2006/relationships/image" Target="../media/image4.png"/><Relationship Id="rId10" Type="http://schemas.openxmlformats.org/officeDocument/2006/relationships/hyperlink" Target="https://pptmon.com/" TargetMode="External"/><Relationship Id="rId4" Type="http://schemas.openxmlformats.org/officeDocument/2006/relationships/image" Target="../media/image10.png"/><Relationship Id="rId9" Type="http://schemas.openxmlformats.org/officeDocument/2006/relationships/image" Target="../media/image2.svg"/><Relationship Id="rId14" Type="http://schemas.openxmlformats.org/officeDocument/2006/relationships/image" Target="../media/image1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openxmlformats.org/officeDocument/2006/relationships/image" Target="../media/image1.png"/><Relationship Id="rId21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24" Type="http://schemas.openxmlformats.org/officeDocument/2006/relationships/image" Target="../media/image20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image" Target="../media/image1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9.png"/><Relationship Id="rId9" Type="http://schemas.openxmlformats.org/officeDocument/2006/relationships/hyperlink" Target="https://pptmon.com/" TargetMode="Externa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hyperlink" Target="http://pptmon.com/" TargetMode="External"/><Relationship Id="rId12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hyperlink" Target="http://www.pptmon.com/" TargetMode="External"/><Relationship Id="rId5" Type="http://schemas.openxmlformats.org/officeDocument/2006/relationships/image" Target="../media/image13.png"/><Relationship Id="rId10" Type="http://schemas.openxmlformats.org/officeDocument/2006/relationships/hyperlink" Target="https://pptmon.com/" TargetMode="External"/><Relationship Id="rId4" Type="http://schemas.openxmlformats.org/officeDocument/2006/relationships/image" Target="../media/image9.png"/><Relationship Id="rId9" Type="http://schemas.openxmlformats.org/officeDocument/2006/relationships/image" Target="../media/image2.svg"/><Relationship Id="rId14" Type="http://schemas.openxmlformats.org/officeDocument/2006/relationships/image" Target="../media/image18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openxmlformats.org/officeDocument/2006/relationships/image" Target="../media/image1.png"/><Relationship Id="rId21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24" Type="http://schemas.openxmlformats.org/officeDocument/2006/relationships/image" Target="../media/image19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1.png"/><Relationship Id="rId23" Type="http://schemas.openxmlformats.org/officeDocument/2006/relationships/image" Target="../media/image18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20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16.png"/><Relationship Id="rId3" Type="http://schemas.openxmlformats.org/officeDocument/2006/relationships/image" Target="../media/image9.png"/><Relationship Id="rId7" Type="http://schemas.openxmlformats.org/officeDocument/2006/relationships/image" Target="../media/image1.png"/><Relationship Id="rId12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4.png"/><Relationship Id="rId9" Type="http://schemas.openxmlformats.org/officeDocument/2006/relationships/hyperlink" Target="https://pptmon.com/" TargetMode="Externa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.png"/><Relationship Id="rId12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8.png"/><Relationship Id="rId9" Type="http://schemas.openxmlformats.org/officeDocument/2006/relationships/hyperlink" Target="https://pptmon.com/" TargetMode="Externa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hyperlink" Target="http://pptmon.com/" TargetMode="External"/><Relationship Id="rId12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hyperlink" Target="http://www.pptmon.com/" TargetMode="External"/><Relationship Id="rId5" Type="http://schemas.openxmlformats.org/officeDocument/2006/relationships/image" Target="../media/image5.png"/><Relationship Id="rId10" Type="http://schemas.openxmlformats.org/officeDocument/2006/relationships/hyperlink" Target="https://pptmon.com/" TargetMode="External"/><Relationship Id="rId4" Type="http://schemas.openxmlformats.org/officeDocument/2006/relationships/image" Target="../media/image12.png"/><Relationship Id="rId9" Type="http://schemas.openxmlformats.org/officeDocument/2006/relationships/image" Target="../media/image2.svg"/><Relationship Id="rId14" Type="http://schemas.openxmlformats.org/officeDocument/2006/relationships/image" Target="../media/image19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18.png"/><Relationship Id="rId3" Type="http://schemas.openxmlformats.org/officeDocument/2006/relationships/image" Target="../media/image9.png"/><Relationship Id="rId7" Type="http://schemas.openxmlformats.org/officeDocument/2006/relationships/image" Target="../media/image1.png"/><Relationship Id="rId12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13.png"/><Relationship Id="rId9" Type="http://schemas.openxmlformats.org/officeDocument/2006/relationships/hyperlink" Target="https://pptmon.com/" TargetMode="Externa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16.png"/><Relationship Id="rId3" Type="http://schemas.openxmlformats.org/officeDocument/2006/relationships/image" Target="../media/image7.png"/><Relationship Id="rId7" Type="http://schemas.openxmlformats.org/officeDocument/2006/relationships/hyperlink" Target="http://pptmon.com/" TargetMode="External"/><Relationship Id="rId12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hyperlink" Target="http://www.pptmon.com/" TargetMode="External"/><Relationship Id="rId5" Type="http://schemas.openxmlformats.org/officeDocument/2006/relationships/image" Target="../media/image12.png"/><Relationship Id="rId10" Type="http://schemas.openxmlformats.org/officeDocument/2006/relationships/hyperlink" Target="https://pptmon.com/" TargetMode="External"/><Relationship Id="rId4" Type="http://schemas.openxmlformats.org/officeDocument/2006/relationships/image" Target="../media/image11.png"/><Relationship Id="rId9" Type="http://schemas.openxmlformats.org/officeDocument/2006/relationships/image" Target="../media/image2.svg"/><Relationship Id="rId14" Type="http://schemas.openxmlformats.org/officeDocument/2006/relationships/image" Target="../media/image20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19.png"/><Relationship Id="rId3" Type="http://schemas.openxmlformats.org/officeDocument/2006/relationships/image" Target="../media/image6.png"/><Relationship Id="rId7" Type="http://schemas.openxmlformats.org/officeDocument/2006/relationships/image" Target="../media/image1.png"/><Relationship Id="rId12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10.png"/><Relationship Id="rId9" Type="http://schemas.openxmlformats.org/officeDocument/2006/relationships/hyperlink" Target="https://pptmon.com/" TargetMode="Externa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18.png"/><Relationship Id="rId3" Type="http://schemas.openxmlformats.org/officeDocument/2006/relationships/image" Target="../media/image11.png"/><Relationship Id="rId7" Type="http://schemas.openxmlformats.org/officeDocument/2006/relationships/image" Target="../media/image1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13.png"/><Relationship Id="rId9" Type="http://schemas.openxmlformats.org/officeDocument/2006/relationships/hyperlink" Target="https://pptmon.com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raphic 3">
            <a:hlinkClick r:id="rId2"/>
            <a:extLst>
              <a:ext uri="{FF2B5EF4-FFF2-40B4-BE49-F238E27FC236}">
                <a16:creationId xmlns:a16="http://schemas.microsoft.com/office/drawing/2014/main" id="{3F20D1BB-F245-46DE-BB9A-1F04275607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2" name="TextBox 31">
            <a:hlinkClick r:id="rId5"/>
            <a:extLst>
              <a:ext uri="{FF2B5EF4-FFF2-40B4-BE49-F238E27FC236}">
                <a16:creationId xmlns:a16="http://schemas.microsoft.com/office/drawing/2014/main" id="{2F7EE04F-88C8-4EA5-9C1F-348E5919393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5700EBA8-44CC-49CC-B802-639B41F2F85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957" y="1188248"/>
            <a:ext cx="4794064" cy="2403023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E56DB52F-E720-4E99-BADD-12D12BE110A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2228"/>
            <a:ext cx="6548099" cy="2885256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688363BE-F3FA-447D-8651-82854428917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090" y="2706314"/>
            <a:ext cx="6862015" cy="1972829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05DC0F85-FFD2-4722-A0AF-0CFDE2238A9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267" y="2822836"/>
            <a:ext cx="6071733" cy="267535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F7428830-16E5-4872-ADA0-4A636D7C428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11" y="3027667"/>
            <a:ext cx="8430910" cy="2487119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AC6D0DAF-8B76-4A8E-8EF6-564787924755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33732"/>
            <a:ext cx="4979105" cy="261375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2EE8D8B7-7179-4570-BDD0-71A08BE37E4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39" y="3258690"/>
            <a:ext cx="6341961" cy="2239505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75D9EC6C-A35C-481F-967C-793F8346193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461" y="3588446"/>
            <a:ext cx="7161871" cy="205903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C6BF3AAF-0429-488A-9D00-DA7A273B752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74992"/>
            <a:ext cx="4176769" cy="117249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A14D61E1-9016-449E-B586-C3CBB57D49BE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826" y="4072943"/>
            <a:ext cx="3738174" cy="157454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6DCAE5CB-0131-41ED-91B3-F548B7E43B29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826" y="4467212"/>
            <a:ext cx="5810572" cy="118027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0E759F26-36FA-44B4-9DC4-2022E789A8C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7280"/>
            <a:ext cx="12192000" cy="1950720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03B6CE1E-692A-49CB-9F96-403F1F70C01A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3425" y="3824477"/>
            <a:ext cx="1100651" cy="1673717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B56CF8D7-3525-42E1-9871-860230B1C6B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095" y="367981"/>
            <a:ext cx="868072" cy="1525866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30E7A070-F9D9-4054-AE23-53AAF52545C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82" y="4031719"/>
            <a:ext cx="564253" cy="991824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BC214E04-5EFC-4AFF-AE52-DA1D1024E4EC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3901" y="1830705"/>
            <a:ext cx="600175" cy="1054966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316FFC98-99D2-4AB4-BFFF-6F014299A3F5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63" y="692336"/>
            <a:ext cx="740465" cy="1301564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C9D69F06-0D79-4E29-8309-2DA357BB7DBE}"/>
              </a:ext>
            </a:extLst>
          </p:cNvPr>
          <p:cNvSpPr/>
          <p:nvPr userDrawn="1"/>
        </p:nvSpPr>
        <p:spPr>
          <a:xfrm>
            <a:off x="2693727" y="1320800"/>
            <a:ext cx="6804547" cy="4216400"/>
          </a:xfrm>
          <a:prstGeom prst="roundRect">
            <a:avLst>
              <a:gd name="adj" fmla="val 6426"/>
            </a:avLst>
          </a:prstGeom>
          <a:solidFill>
            <a:schemeClr val="bg1">
              <a:alpha val="68000"/>
            </a:schemeClr>
          </a:solidFill>
          <a:ln w="1270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1" name="그림 40">
            <a:extLst>
              <a:ext uri="{FF2B5EF4-FFF2-40B4-BE49-F238E27FC236}">
                <a16:creationId xmlns:a16="http://schemas.microsoft.com/office/drawing/2014/main" id="{55D1CFAB-7439-48B0-A3B8-558D0D27C5E5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701" y="2093998"/>
            <a:ext cx="945808" cy="166250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그림 24">
            <a:extLst>
              <a:ext uri="{FF2B5EF4-FFF2-40B4-BE49-F238E27FC236}">
                <a16:creationId xmlns:a16="http://schemas.microsoft.com/office/drawing/2014/main" id="{5181D3CD-4B02-4932-821E-C1DC80D1B7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24544" y="5247756"/>
            <a:ext cx="3067455" cy="1610243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B8571980-E03B-4366-AFDC-89A8DB3665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80832" y="5589498"/>
            <a:ext cx="4412182" cy="126850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7F176E76-E450-4DE7-BE6F-13EE6A14E4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68697" y="5394944"/>
            <a:ext cx="3011594" cy="126850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6DB9E0C3-6C70-46C7-B276-5CD0F9F94F3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478318"/>
            <a:ext cx="3907064" cy="137968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636DC71F-6293-4329-942F-09042CB48723}"/>
              </a:ext>
            </a:extLst>
          </p:cNvPr>
          <p:cNvSpPr/>
          <p:nvPr userDrawn="1"/>
        </p:nvSpPr>
        <p:spPr>
          <a:xfrm>
            <a:off x="585787" y="525463"/>
            <a:ext cx="11020424" cy="5807074"/>
          </a:xfrm>
          <a:prstGeom prst="roundRect">
            <a:avLst>
              <a:gd name="adj" fmla="val 3691"/>
            </a:avLst>
          </a:prstGeom>
          <a:solidFill>
            <a:schemeClr val="bg1">
              <a:alpha val="68000"/>
            </a:schemeClr>
          </a:solidFill>
          <a:ln w="1270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10076C0E-04AC-44D2-AE56-22FAD34685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34976" y="5947428"/>
            <a:ext cx="1536596" cy="77021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0" name="Graphic 3">
            <a:hlinkClick r:id="rId7"/>
            <a:extLst>
              <a:ext uri="{FF2B5EF4-FFF2-40B4-BE49-F238E27FC236}">
                <a16:creationId xmlns:a16="http://schemas.microsoft.com/office/drawing/2014/main" id="{FEBA1B29-01CB-4585-8E2A-9B8F87926A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10"/>
            <a:extLst>
              <a:ext uri="{FF2B5EF4-FFF2-40B4-BE49-F238E27FC236}">
                <a16:creationId xmlns:a16="http://schemas.microsoft.com/office/drawing/2014/main" id="{889070FB-0F65-4952-B730-085A04AFCA6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DEB984F2-A953-4D97-B73E-8A1D21BE5B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718"/>
          <a:stretch/>
        </p:blipFill>
        <p:spPr>
          <a:xfrm>
            <a:off x="0" y="6130728"/>
            <a:ext cx="12192000" cy="72727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78D39658-A80C-4AA9-986C-3039DEAC581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91708" y="1881922"/>
            <a:ext cx="1066113" cy="1621197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EECAE98C-DC3E-4A04-9E5D-E9CF0C3E5C7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8856" y="188795"/>
            <a:ext cx="724999" cy="127437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565496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>
            <a:extLst>
              <a:ext uri="{FF2B5EF4-FFF2-40B4-BE49-F238E27FC236}">
                <a16:creationId xmlns:a16="http://schemas.microsoft.com/office/drawing/2014/main" id="{30B74BED-715E-4858-8528-E271842C9B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19809" y="5460254"/>
            <a:ext cx="3172190" cy="1397746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77C23A08-3FB5-4FD1-848F-44124CA786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34093" y="5594594"/>
            <a:ext cx="3324265" cy="955726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1BEE5785-E430-44E9-B355-7DCDA14D9B6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561938"/>
            <a:ext cx="2941417" cy="129606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A1BC25EF-D084-4E0A-92A6-C55697D5101C}"/>
              </a:ext>
            </a:extLst>
          </p:cNvPr>
          <p:cNvSpPr/>
          <p:nvPr userDrawn="1"/>
        </p:nvSpPr>
        <p:spPr>
          <a:xfrm>
            <a:off x="585787" y="525463"/>
            <a:ext cx="11020424" cy="5807074"/>
          </a:xfrm>
          <a:prstGeom prst="roundRect">
            <a:avLst>
              <a:gd name="adj" fmla="val 3691"/>
            </a:avLst>
          </a:prstGeom>
          <a:solidFill>
            <a:schemeClr val="bg1">
              <a:alpha val="68000"/>
            </a:schemeClr>
          </a:solidFill>
          <a:ln w="1270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EC2A3C78-9746-4816-8F88-5EAF9803157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2410" y="5766685"/>
            <a:ext cx="1536596" cy="77021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0" name="Graphic 3">
            <a:hlinkClick r:id="rId6"/>
            <a:extLst>
              <a:ext uri="{FF2B5EF4-FFF2-40B4-BE49-F238E27FC236}">
                <a16:creationId xmlns:a16="http://schemas.microsoft.com/office/drawing/2014/main" id="{BF18C2A6-884D-4CE9-AF53-5BD0B29CFE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9"/>
            <a:extLst>
              <a:ext uri="{FF2B5EF4-FFF2-40B4-BE49-F238E27FC236}">
                <a16:creationId xmlns:a16="http://schemas.microsoft.com/office/drawing/2014/main" id="{14FED4CD-5596-4D02-936B-FB0B4A4953EE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FE1AEC3B-4C5B-4F8B-BAAA-4D75FD656F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718"/>
          <a:stretch/>
        </p:blipFill>
        <p:spPr>
          <a:xfrm flipH="1">
            <a:off x="0" y="6130728"/>
            <a:ext cx="12192000" cy="72727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A3A87D58-09CC-4E6B-A9F2-B81C28699B4F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39550" y="3942967"/>
            <a:ext cx="564253" cy="991824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391598E2-6133-4733-9F19-F45E9DC497A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8195" y="262732"/>
            <a:ext cx="795184" cy="1397746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914469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>
            <a:extLst>
              <a:ext uri="{FF2B5EF4-FFF2-40B4-BE49-F238E27FC236}">
                <a16:creationId xmlns:a16="http://schemas.microsoft.com/office/drawing/2014/main" id="{66448EAF-502A-4F4B-BF35-CE7D1BCB9E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868009"/>
            <a:ext cx="3859209" cy="1700464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0FF8E82B-04ED-4523-9E44-EE13A42DA33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27267" y="4933961"/>
            <a:ext cx="3164732" cy="166130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082270A5-0BAC-43F7-BEEB-1948C42D46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97303" y="5319190"/>
            <a:ext cx="4552104" cy="1308730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BD6B1916-2C1C-48BA-84C3-48CB9B2C183F}"/>
              </a:ext>
            </a:extLst>
          </p:cNvPr>
          <p:cNvSpPr/>
          <p:nvPr userDrawn="1"/>
        </p:nvSpPr>
        <p:spPr>
          <a:xfrm>
            <a:off x="585787" y="525463"/>
            <a:ext cx="11020424" cy="5807074"/>
          </a:xfrm>
          <a:prstGeom prst="roundRect">
            <a:avLst>
              <a:gd name="adj" fmla="val 3691"/>
            </a:avLst>
          </a:prstGeom>
          <a:solidFill>
            <a:schemeClr val="bg1">
              <a:alpha val="68000"/>
            </a:schemeClr>
          </a:solidFill>
          <a:ln w="1270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3" name="그림 32">
            <a:extLst>
              <a:ext uri="{FF2B5EF4-FFF2-40B4-BE49-F238E27FC236}">
                <a16:creationId xmlns:a16="http://schemas.microsoft.com/office/drawing/2014/main" id="{42B44B7B-CC5D-44AB-9319-7CE61CD3ED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49407" y="5745619"/>
            <a:ext cx="1536596" cy="77021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0" name="Graphic 3">
            <a:hlinkClick r:id="rId6"/>
            <a:extLst>
              <a:ext uri="{FF2B5EF4-FFF2-40B4-BE49-F238E27FC236}">
                <a16:creationId xmlns:a16="http://schemas.microsoft.com/office/drawing/2014/main" id="{3166B0B7-42D1-43BD-8CA4-A3993C630D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1" name="TextBox 10">
            <a:hlinkClick r:id="rId9"/>
            <a:extLst>
              <a:ext uri="{FF2B5EF4-FFF2-40B4-BE49-F238E27FC236}">
                <a16:creationId xmlns:a16="http://schemas.microsoft.com/office/drawing/2014/main" id="{E479E760-34DF-469C-9544-6C09E99012D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D59DA663-BC07-4AFE-BAC5-6870E7EC53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718"/>
          <a:stretch/>
        </p:blipFill>
        <p:spPr>
          <a:xfrm>
            <a:off x="0" y="6130728"/>
            <a:ext cx="12192000" cy="72727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59CB6CBE-091F-4F4B-90C3-9D9CE3BC8BD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15520" y="230080"/>
            <a:ext cx="947560" cy="166558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1A6C6AE7-AF00-4D4C-96B7-A6A261E11F6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918" y="5206510"/>
            <a:ext cx="807918" cy="1420130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61067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그림 22">
            <a:extLst>
              <a:ext uri="{FF2B5EF4-FFF2-40B4-BE49-F238E27FC236}">
                <a16:creationId xmlns:a16="http://schemas.microsoft.com/office/drawing/2014/main" id="{77EBC1A6-D917-46C0-BF57-02110FB210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81428" y="5143881"/>
            <a:ext cx="5810572" cy="1714119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588F46A5-0BA1-46C4-8752-2B8465497D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314536"/>
            <a:ext cx="4370871" cy="1543464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9031EC1C-1ACF-4FF0-A2C2-3F8ACF74FFD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76142" y="5314536"/>
            <a:ext cx="5810572" cy="118027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CBF3286C-9A9E-4A63-A4DA-8261FDCEE98B}"/>
              </a:ext>
            </a:extLst>
          </p:cNvPr>
          <p:cNvSpPr/>
          <p:nvPr userDrawn="1"/>
        </p:nvSpPr>
        <p:spPr>
          <a:xfrm>
            <a:off x="585787" y="525463"/>
            <a:ext cx="11020424" cy="5807074"/>
          </a:xfrm>
          <a:prstGeom prst="roundRect">
            <a:avLst>
              <a:gd name="adj" fmla="val 3691"/>
            </a:avLst>
          </a:prstGeom>
          <a:solidFill>
            <a:schemeClr val="bg1">
              <a:alpha val="68000"/>
            </a:schemeClr>
          </a:solidFill>
          <a:ln w="1270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DA76554F-A8AD-426F-9C02-C7471A244D5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26658" y="5805635"/>
            <a:ext cx="1536596" cy="77021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0" name="Graphic 3">
            <a:hlinkClick r:id="rId6"/>
            <a:extLst>
              <a:ext uri="{FF2B5EF4-FFF2-40B4-BE49-F238E27FC236}">
                <a16:creationId xmlns:a16="http://schemas.microsoft.com/office/drawing/2014/main" id="{737A79FC-78B4-45C6-9445-E20FCBA411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1" name="TextBox 10">
            <a:hlinkClick r:id="rId9"/>
            <a:extLst>
              <a:ext uri="{FF2B5EF4-FFF2-40B4-BE49-F238E27FC236}">
                <a16:creationId xmlns:a16="http://schemas.microsoft.com/office/drawing/2014/main" id="{D9862341-9BE1-4D42-B91B-19E5BB2B99B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36BA6B0B-5844-4CD9-BE3C-A18309007F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718"/>
          <a:stretch/>
        </p:blipFill>
        <p:spPr>
          <a:xfrm flipH="1">
            <a:off x="0" y="6130728"/>
            <a:ext cx="12192000" cy="72727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76E6DD8A-AB84-4AA8-ADD0-DDD563FC9E5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6430" y="363192"/>
            <a:ext cx="1066113" cy="1621197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84D5765A-FA05-4BA1-97EC-31B70621852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46738" y="2553840"/>
            <a:ext cx="795183" cy="1397745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21097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그림 28">
            <a:extLst>
              <a:ext uri="{FF2B5EF4-FFF2-40B4-BE49-F238E27FC236}">
                <a16:creationId xmlns:a16="http://schemas.microsoft.com/office/drawing/2014/main" id="{A11049A8-7069-4CF7-9304-A4BADBFC9D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21130" y="5471500"/>
            <a:ext cx="4176769" cy="117249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846DB121-E8FD-4AE0-99B8-B2F63F1EC44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19097" y="5378119"/>
            <a:ext cx="2872901" cy="126587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699EA548-8E59-4A0B-B4F5-F3D63FE60DA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24560" y="5306185"/>
            <a:ext cx="4111581" cy="1182079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017CB13A-A789-4FCC-A374-F2453EFE44B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011084"/>
            <a:ext cx="3738174" cy="157454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0F10FF5B-64FF-4798-BA43-B5457A01128F}"/>
              </a:ext>
            </a:extLst>
          </p:cNvPr>
          <p:cNvSpPr/>
          <p:nvPr userDrawn="1"/>
        </p:nvSpPr>
        <p:spPr>
          <a:xfrm>
            <a:off x="585787" y="525463"/>
            <a:ext cx="11020424" cy="5807074"/>
          </a:xfrm>
          <a:prstGeom prst="roundRect">
            <a:avLst>
              <a:gd name="adj" fmla="val 3691"/>
            </a:avLst>
          </a:prstGeom>
          <a:solidFill>
            <a:schemeClr val="bg1">
              <a:alpha val="68000"/>
            </a:schemeClr>
          </a:solidFill>
          <a:ln w="1270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D89CDA40-74A6-40A5-B089-1CF1424E5F3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4238" y="5825050"/>
            <a:ext cx="1536596" cy="77021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0" name="Graphic 3">
            <a:hlinkClick r:id="rId7"/>
            <a:extLst>
              <a:ext uri="{FF2B5EF4-FFF2-40B4-BE49-F238E27FC236}">
                <a16:creationId xmlns:a16="http://schemas.microsoft.com/office/drawing/2014/main" id="{1AA79213-08CF-45A5-8B21-A296BD7F62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1" name="TextBox 10">
            <a:hlinkClick r:id="rId10"/>
            <a:extLst>
              <a:ext uri="{FF2B5EF4-FFF2-40B4-BE49-F238E27FC236}">
                <a16:creationId xmlns:a16="http://schemas.microsoft.com/office/drawing/2014/main" id="{0559624F-565A-4F40-96B5-55309062937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그림 개체 틀 4">
            <a:extLst>
              <a:ext uri="{FF2B5EF4-FFF2-40B4-BE49-F238E27FC236}">
                <a16:creationId xmlns:a16="http://schemas.microsoft.com/office/drawing/2014/main" id="{37D967D4-CE25-4107-A883-5DFAC4B299D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5070" y="1308100"/>
            <a:ext cx="3277832" cy="2198265"/>
          </a:xfrm>
          <a:prstGeom prst="roundRect">
            <a:avLst>
              <a:gd name="adj" fmla="val 857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360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4">
            <a:extLst>
              <a:ext uri="{FF2B5EF4-FFF2-40B4-BE49-F238E27FC236}">
                <a16:creationId xmlns:a16="http://schemas.microsoft.com/office/drawing/2014/main" id="{5E1F6A9F-90C1-45FD-96CA-3D6D1117EEA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457085" y="1308100"/>
            <a:ext cx="3277832" cy="2198265"/>
          </a:xfrm>
          <a:prstGeom prst="roundRect">
            <a:avLst>
              <a:gd name="adj" fmla="val 857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360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7" name="그림 개체 틀 4">
            <a:extLst>
              <a:ext uri="{FF2B5EF4-FFF2-40B4-BE49-F238E27FC236}">
                <a16:creationId xmlns:a16="http://schemas.microsoft.com/office/drawing/2014/main" id="{823F759E-6DF2-4172-A51F-1481A54A73E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39099" y="1308100"/>
            <a:ext cx="3277832" cy="2198265"/>
          </a:xfrm>
          <a:prstGeom prst="roundRect">
            <a:avLst>
              <a:gd name="adj" fmla="val 857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360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77730A31-354E-4E21-A4AF-04BAF3C858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718"/>
          <a:stretch/>
        </p:blipFill>
        <p:spPr>
          <a:xfrm>
            <a:off x="0" y="6130728"/>
            <a:ext cx="12192000" cy="72727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B3C62D84-0171-43DC-88BC-D58DCD8197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49"/>
          <a:stretch/>
        </p:blipFill>
        <p:spPr>
          <a:xfrm flipH="1">
            <a:off x="-1" y="2129343"/>
            <a:ext cx="806777" cy="181926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DABA9C9D-414D-4277-A9D6-ACD522BBD4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3"/>
          <a:stretch/>
        </p:blipFill>
        <p:spPr>
          <a:xfrm flipH="1">
            <a:off x="11305650" y="336710"/>
            <a:ext cx="886348" cy="1842977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063583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>
            <a:extLst>
              <a:ext uri="{FF2B5EF4-FFF2-40B4-BE49-F238E27FC236}">
                <a16:creationId xmlns:a16="http://schemas.microsoft.com/office/drawing/2014/main" id="{4F9C1759-EF72-41BD-99D6-504543FCD3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99350"/>
            <a:ext cx="3004626" cy="1323913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9606BB83-BEEB-4834-BF4F-D458EB92DA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89204" y="5457715"/>
            <a:ext cx="3925394" cy="1128550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E3A0FB5B-627C-4B98-AF28-C71895C3A9C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783" y="5197523"/>
            <a:ext cx="3958218" cy="1397746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D0E7440A-BBF8-4D5B-A879-0CE3B5A61610}"/>
              </a:ext>
            </a:extLst>
          </p:cNvPr>
          <p:cNvSpPr/>
          <p:nvPr userDrawn="1"/>
        </p:nvSpPr>
        <p:spPr>
          <a:xfrm>
            <a:off x="585787" y="525463"/>
            <a:ext cx="11020424" cy="5807074"/>
          </a:xfrm>
          <a:prstGeom prst="roundRect">
            <a:avLst>
              <a:gd name="adj" fmla="val 3691"/>
            </a:avLst>
          </a:prstGeom>
          <a:solidFill>
            <a:schemeClr val="bg1">
              <a:alpha val="68000"/>
            </a:schemeClr>
          </a:solidFill>
          <a:ln w="1270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6" name="그림 35">
            <a:extLst>
              <a:ext uri="{FF2B5EF4-FFF2-40B4-BE49-F238E27FC236}">
                <a16:creationId xmlns:a16="http://schemas.microsoft.com/office/drawing/2014/main" id="{35A1C2D0-DF61-4696-8600-8557396C51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75278" y="5894898"/>
            <a:ext cx="1536596" cy="77021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1" name="Graphic 3">
            <a:hlinkClick r:id="rId6"/>
            <a:extLst>
              <a:ext uri="{FF2B5EF4-FFF2-40B4-BE49-F238E27FC236}">
                <a16:creationId xmlns:a16="http://schemas.microsoft.com/office/drawing/2014/main" id="{B0A7EBD4-D633-488F-96EF-CF55DB3F57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9"/>
            <a:extLst>
              <a:ext uri="{FF2B5EF4-FFF2-40B4-BE49-F238E27FC236}">
                <a16:creationId xmlns:a16="http://schemas.microsoft.com/office/drawing/2014/main" id="{9C88B46D-52A1-4341-822F-6DD0E5143582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8E6F99A5-EDA3-477F-9968-E278596EDA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68623" y="750528"/>
            <a:ext cx="3848101" cy="5356944"/>
          </a:xfrm>
          <a:prstGeom prst="roundRect">
            <a:avLst>
              <a:gd name="adj" fmla="val 941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B8F17EC4-7D2A-4B3D-9CF7-1DBE067A05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718"/>
          <a:stretch/>
        </p:blipFill>
        <p:spPr>
          <a:xfrm flipH="1">
            <a:off x="0" y="6130728"/>
            <a:ext cx="12192000" cy="72727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380D764C-9948-4B5C-BE94-41333CA6F6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50"/>
          <a:stretch/>
        </p:blipFill>
        <p:spPr>
          <a:xfrm flipH="1">
            <a:off x="11306724" y="134737"/>
            <a:ext cx="885276" cy="2081764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10908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그림 37">
            <a:extLst>
              <a:ext uri="{FF2B5EF4-FFF2-40B4-BE49-F238E27FC236}">
                <a16:creationId xmlns:a16="http://schemas.microsoft.com/office/drawing/2014/main" id="{5BE253C8-A43A-44E3-89FD-C0B031CEA1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40448" y="5251337"/>
            <a:ext cx="4176769" cy="117249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13260E0E-3FCA-420E-9422-8A4C6E03DB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12895" y="4244248"/>
            <a:ext cx="4979105" cy="261375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61E189AD-4587-4F9C-A29A-D264931786C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950757"/>
            <a:ext cx="3738174" cy="157454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9EA710DD-68A1-4EDE-B65B-33258F1B62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06235" y="5373578"/>
            <a:ext cx="5810572" cy="118027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26D47F9E-2C48-41F7-A138-47F7AEF00F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718"/>
          <a:stretch/>
        </p:blipFill>
        <p:spPr>
          <a:xfrm>
            <a:off x="0" y="6130728"/>
            <a:ext cx="12192000" cy="72727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1FFDF266-DEEF-43D1-9346-B8BBBB56B4D6}"/>
              </a:ext>
            </a:extLst>
          </p:cNvPr>
          <p:cNvSpPr/>
          <p:nvPr userDrawn="1"/>
        </p:nvSpPr>
        <p:spPr>
          <a:xfrm>
            <a:off x="585787" y="525463"/>
            <a:ext cx="11020424" cy="5807074"/>
          </a:xfrm>
          <a:prstGeom prst="roundRect">
            <a:avLst>
              <a:gd name="adj" fmla="val 3691"/>
            </a:avLst>
          </a:prstGeom>
          <a:solidFill>
            <a:schemeClr val="bg1">
              <a:alpha val="68000"/>
            </a:schemeClr>
          </a:solidFill>
          <a:ln w="1270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1" name="그림 40">
            <a:extLst>
              <a:ext uri="{FF2B5EF4-FFF2-40B4-BE49-F238E27FC236}">
                <a16:creationId xmlns:a16="http://schemas.microsoft.com/office/drawing/2014/main" id="{9B7AB4EF-B9D6-4C76-9BF4-3F57FD63DD3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1895" y="5902666"/>
            <a:ext cx="1536596" cy="77021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1" name="Graphic 3">
            <a:hlinkClick r:id="rId8"/>
            <a:extLst>
              <a:ext uri="{FF2B5EF4-FFF2-40B4-BE49-F238E27FC236}">
                <a16:creationId xmlns:a16="http://schemas.microsoft.com/office/drawing/2014/main" id="{5ED093DB-516D-4C93-B721-E320A3AECF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3" name="TextBox 12">
            <a:hlinkClick r:id="rId11"/>
            <a:extLst>
              <a:ext uri="{FF2B5EF4-FFF2-40B4-BE49-F238E27FC236}">
                <a16:creationId xmlns:a16="http://schemas.microsoft.com/office/drawing/2014/main" id="{A00F37E5-2658-4F6B-871A-86A3CD1B940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49137E38-20EC-4994-9925-8616C424BAC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450931" y="1454969"/>
            <a:ext cx="2630555" cy="2632057"/>
          </a:xfrm>
          <a:prstGeom prst="roundRect">
            <a:avLst>
              <a:gd name="adj" fmla="val 971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CFC8EB4E-EAC6-4FA3-8D80-51447F7DA65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88306" y="2770986"/>
            <a:ext cx="2630555" cy="2632057"/>
          </a:xfrm>
          <a:prstGeom prst="roundRect">
            <a:avLst>
              <a:gd name="adj" fmla="val 971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1BB16A30-2CCA-47A7-AD09-898110004F3E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776181" y="1454969"/>
            <a:ext cx="2630555" cy="2632057"/>
          </a:xfrm>
          <a:prstGeom prst="roundRect">
            <a:avLst>
              <a:gd name="adj" fmla="val 971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2">
            <a:extLst>
              <a:ext uri="{FF2B5EF4-FFF2-40B4-BE49-F238E27FC236}">
                <a16:creationId xmlns:a16="http://schemas.microsoft.com/office/drawing/2014/main" id="{92A07D17-440C-409C-A115-D52730F8334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113556" y="2770986"/>
            <a:ext cx="2630555" cy="2632057"/>
          </a:xfrm>
          <a:prstGeom prst="roundRect">
            <a:avLst>
              <a:gd name="adj" fmla="val 971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AEBF4A67-0127-410E-A0AE-07F3D2AC98A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1085039" cy="1907243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817783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그림 33">
            <a:extLst>
              <a:ext uri="{FF2B5EF4-FFF2-40B4-BE49-F238E27FC236}">
                <a16:creationId xmlns:a16="http://schemas.microsoft.com/office/drawing/2014/main" id="{1DE12B97-518C-4927-A677-06CCE410B9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322806"/>
            <a:ext cx="3484128" cy="1535194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521D5CA2-04EA-40EA-98FD-C9CD706A1F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54110" y="5430822"/>
            <a:ext cx="4837889" cy="142717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8D4ED9D7-3B61-497E-9FFB-FAE05ABA877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11836" y="5499636"/>
            <a:ext cx="4109679" cy="1181533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71C8A33D-98B1-4598-BB85-7B7AF09B2695}"/>
              </a:ext>
            </a:extLst>
          </p:cNvPr>
          <p:cNvSpPr/>
          <p:nvPr userDrawn="1"/>
        </p:nvSpPr>
        <p:spPr>
          <a:xfrm>
            <a:off x="585787" y="525463"/>
            <a:ext cx="11020424" cy="5807074"/>
          </a:xfrm>
          <a:prstGeom prst="roundRect">
            <a:avLst>
              <a:gd name="adj" fmla="val 3691"/>
            </a:avLst>
          </a:prstGeom>
          <a:solidFill>
            <a:schemeClr val="bg1">
              <a:alpha val="68000"/>
            </a:schemeClr>
          </a:solidFill>
          <a:ln w="1270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63486701-91A7-448C-89BF-044929D79EF2}"/>
              </a:ext>
            </a:extLst>
          </p:cNvPr>
          <p:cNvSpPr/>
          <p:nvPr userDrawn="1"/>
        </p:nvSpPr>
        <p:spPr>
          <a:xfrm>
            <a:off x="7868246" y="714515"/>
            <a:ext cx="3322139" cy="5428969"/>
          </a:xfrm>
          <a:prstGeom prst="roundRect">
            <a:avLst>
              <a:gd name="adj" fmla="val 9424"/>
            </a:avLst>
          </a:prstGeom>
          <a:solidFill>
            <a:srgbClr val="B8AFFF"/>
          </a:solidFill>
          <a:ln w="6985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lvl="0" algn="ctr"/>
            <a:endParaRPr lang="ko-KR" altLang="en-US" sz="2400" dirty="0">
              <a:solidFill>
                <a:srgbClr val="000334"/>
              </a:solidFill>
              <a:latin typeface="+mj-lt"/>
            </a:endParaRPr>
          </a:p>
        </p:txBody>
      </p:sp>
      <p:pic>
        <p:nvPicPr>
          <p:cNvPr id="37" name="그림 36">
            <a:extLst>
              <a:ext uri="{FF2B5EF4-FFF2-40B4-BE49-F238E27FC236}">
                <a16:creationId xmlns:a16="http://schemas.microsoft.com/office/drawing/2014/main" id="{042AC002-2B05-482F-8585-45FABA42EF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67079" y="5825050"/>
            <a:ext cx="1536596" cy="77021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2" name="Graphic 3">
            <a:hlinkClick r:id="rId6"/>
            <a:extLst>
              <a:ext uri="{FF2B5EF4-FFF2-40B4-BE49-F238E27FC236}">
                <a16:creationId xmlns:a16="http://schemas.microsoft.com/office/drawing/2014/main" id="{A49A521D-BEAD-45BA-AAC3-A8DA8DC67F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3" name="TextBox 12">
            <a:hlinkClick r:id="rId9"/>
            <a:extLst>
              <a:ext uri="{FF2B5EF4-FFF2-40B4-BE49-F238E27FC236}">
                <a16:creationId xmlns:a16="http://schemas.microsoft.com/office/drawing/2014/main" id="{4554FE96-B596-4321-9173-E02E5616CB6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그림 개체 틀 2">
            <a:extLst>
              <a:ext uri="{FF2B5EF4-FFF2-40B4-BE49-F238E27FC236}">
                <a16:creationId xmlns:a16="http://schemas.microsoft.com/office/drawing/2014/main" id="{90EC2009-282E-43A9-973E-5ED40FC709E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85831" y="945499"/>
            <a:ext cx="2886970" cy="2888618"/>
          </a:xfrm>
          <a:prstGeom prst="roundRect">
            <a:avLst>
              <a:gd name="adj" fmla="val 599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2A4A98E1-9F50-4D90-9311-E450FC7CA6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5"/>
          <a:stretch/>
        </p:blipFill>
        <p:spPr>
          <a:xfrm flipH="1">
            <a:off x="10960499" y="112128"/>
            <a:ext cx="1231500" cy="2383610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D4B750E6-0096-40D8-BE21-F3706FF14F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718"/>
          <a:stretch/>
        </p:blipFill>
        <p:spPr>
          <a:xfrm flipH="1">
            <a:off x="0" y="6130728"/>
            <a:ext cx="12192000" cy="72727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CC52AB24-3F41-4D1A-9095-18069CBFFD2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163" y="4513634"/>
            <a:ext cx="1184251" cy="2081634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18031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그림 27">
            <a:extLst>
              <a:ext uri="{FF2B5EF4-FFF2-40B4-BE49-F238E27FC236}">
                <a16:creationId xmlns:a16="http://schemas.microsoft.com/office/drawing/2014/main" id="{84F80409-2E5F-4CB6-8075-06088C81EC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11193"/>
            <a:ext cx="4176769" cy="117249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EB366828-7F8D-40FC-B890-00DAA0FAF04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826" y="5033795"/>
            <a:ext cx="3738174" cy="157454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E012FB5B-9574-4C99-81B5-97A64CB1AB1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43254" y="5414997"/>
            <a:ext cx="5810572" cy="118027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FA1B77E6-83CF-4850-9C7B-6B4351365E07}"/>
              </a:ext>
            </a:extLst>
          </p:cNvPr>
          <p:cNvSpPr/>
          <p:nvPr userDrawn="1"/>
        </p:nvSpPr>
        <p:spPr>
          <a:xfrm>
            <a:off x="585787" y="525463"/>
            <a:ext cx="11020424" cy="5807074"/>
          </a:xfrm>
          <a:prstGeom prst="roundRect">
            <a:avLst>
              <a:gd name="adj" fmla="val 3691"/>
            </a:avLst>
          </a:prstGeom>
          <a:solidFill>
            <a:schemeClr val="bg1">
              <a:alpha val="68000"/>
            </a:schemeClr>
          </a:solidFill>
          <a:ln w="1270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8" name="그림 37">
            <a:extLst>
              <a:ext uri="{FF2B5EF4-FFF2-40B4-BE49-F238E27FC236}">
                <a16:creationId xmlns:a16="http://schemas.microsoft.com/office/drawing/2014/main" id="{9A72E4CB-E503-4493-A41E-399A795A548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99673" y="5805635"/>
            <a:ext cx="1536596" cy="77021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0" name="Graphic 3">
            <a:hlinkClick r:id="rId6"/>
            <a:extLst>
              <a:ext uri="{FF2B5EF4-FFF2-40B4-BE49-F238E27FC236}">
                <a16:creationId xmlns:a16="http://schemas.microsoft.com/office/drawing/2014/main" id="{C9666B6B-ECA2-45BE-861D-1A9FB675D7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1" name="TextBox 10">
            <a:hlinkClick r:id="rId9"/>
            <a:extLst>
              <a:ext uri="{FF2B5EF4-FFF2-40B4-BE49-F238E27FC236}">
                <a16:creationId xmlns:a16="http://schemas.microsoft.com/office/drawing/2014/main" id="{317C1645-3BD6-4893-A860-22EB148A943C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235561AA-687F-46E2-9C1D-4962AB608209}"/>
              </a:ext>
            </a:extLst>
          </p:cNvPr>
          <p:cNvSpPr/>
          <p:nvPr userDrawn="1"/>
        </p:nvSpPr>
        <p:spPr>
          <a:xfrm>
            <a:off x="7868246" y="714515"/>
            <a:ext cx="3322139" cy="5428969"/>
          </a:xfrm>
          <a:prstGeom prst="roundRect">
            <a:avLst>
              <a:gd name="adj" fmla="val 9424"/>
            </a:avLst>
          </a:prstGeom>
          <a:solidFill>
            <a:srgbClr val="FFA18E"/>
          </a:solidFill>
          <a:ln w="6985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lvl="0" algn="ctr"/>
            <a:endParaRPr lang="ko-KR" altLang="en-US" sz="2400" dirty="0">
              <a:solidFill>
                <a:srgbClr val="000334"/>
              </a:solidFill>
              <a:latin typeface="+mj-lt"/>
            </a:endParaRPr>
          </a:p>
        </p:txBody>
      </p: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A54FFF8B-45C1-4713-9465-3813C15EED4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85831" y="945499"/>
            <a:ext cx="2886970" cy="2888618"/>
          </a:xfrm>
          <a:prstGeom prst="roundRect">
            <a:avLst>
              <a:gd name="adj" fmla="val 599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727651C6-EE1B-49CA-B2C6-9E94952E0F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718"/>
          <a:stretch/>
        </p:blipFill>
        <p:spPr>
          <a:xfrm>
            <a:off x="0" y="6130728"/>
            <a:ext cx="12192000" cy="72727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CCC9E6F0-9341-4E11-98BB-95872D4ED8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31"/>
          <a:stretch/>
        </p:blipFill>
        <p:spPr>
          <a:xfrm flipH="1">
            <a:off x="-3" y="249663"/>
            <a:ext cx="1219201" cy="2192266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405A3357-BA06-4B27-B6EC-0423B545C3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6"/>
          <a:stretch/>
        </p:blipFill>
        <p:spPr>
          <a:xfrm flipH="1">
            <a:off x="11048221" y="3100106"/>
            <a:ext cx="1143779" cy="233224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867131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림 29">
            <a:extLst>
              <a:ext uri="{FF2B5EF4-FFF2-40B4-BE49-F238E27FC236}">
                <a16:creationId xmlns:a16="http://schemas.microsoft.com/office/drawing/2014/main" id="{E76364E8-2BC3-4065-A396-DE3FCCB9D2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04"/>
          <a:stretch/>
        </p:blipFill>
        <p:spPr>
          <a:xfrm flipH="1">
            <a:off x="2471971" y="5577804"/>
            <a:ext cx="5360574" cy="127768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93D832EC-E577-48C3-BF58-3790018D6B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26166" y="5196114"/>
            <a:ext cx="3165834" cy="1661886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4DA44E66-893C-43BD-8C5E-DB69CFC94C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29721" y="5420414"/>
            <a:ext cx="4553689" cy="1309186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AA166D25-A11D-4FB7-BDB3-CC7F5AF37C0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23484"/>
            <a:ext cx="4163438" cy="1834515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4029AB56-6027-4CA3-8F86-67B71BD9FDEA}"/>
              </a:ext>
            </a:extLst>
          </p:cNvPr>
          <p:cNvSpPr/>
          <p:nvPr userDrawn="1"/>
        </p:nvSpPr>
        <p:spPr>
          <a:xfrm>
            <a:off x="585787" y="525463"/>
            <a:ext cx="11020424" cy="5807074"/>
          </a:xfrm>
          <a:prstGeom prst="roundRect">
            <a:avLst>
              <a:gd name="adj" fmla="val 3691"/>
            </a:avLst>
          </a:prstGeom>
          <a:solidFill>
            <a:schemeClr val="bg1">
              <a:alpha val="68000"/>
            </a:schemeClr>
          </a:solidFill>
          <a:ln w="1270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4" name="그림 33">
            <a:extLst>
              <a:ext uri="{FF2B5EF4-FFF2-40B4-BE49-F238E27FC236}">
                <a16:creationId xmlns:a16="http://schemas.microsoft.com/office/drawing/2014/main" id="{842401FD-E2C0-48E7-892A-BD3AD17031F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233" y="5619733"/>
            <a:ext cx="1536596" cy="77021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0" name="Graphic 3">
            <a:hlinkClick r:id="rId7"/>
            <a:extLst>
              <a:ext uri="{FF2B5EF4-FFF2-40B4-BE49-F238E27FC236}">
                <a16:creationId xmlns:a16="http://schemas.microsoft.com/office/drawing/2014/main" id="{97DEC8C0-18B5-486D-A2E0-5EC8E13148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1" name="TextBox 10">
            <a:hlinkClick r:id="rId10"/>
            <a:extLst>
              <a:ext uri="{FF2B5EF4-FFF2-40B4-BE49-F238E27FC236}">
                <a16:creationId xmlns:a16="http://schemas.microsoft.com/office/drawing/2014/main" id="{2512827B-7985-46ED-8E30-8FE39267CE7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09238AAC-3277-4181-B244-3FB66DFA0FA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33FFF87B-768F-40A2-97DE-5E71269C0E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718"/>
          <a:stretch/>
        </p:blipFill>
        <p:spPr>
          <a:xfrm flipH="1">
            <a:off x="0" y="6130728"/>
            <a:ext cx="12192000" cy="72727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53FD3683-F16C-4E6B-99E5-AECD33719FD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19721" y="468049"/>
            <a:ext cx="1339157" cy="2353924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B59F35D4-E93A-4EEB-8A8D-B4BAC945999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119" y="3899424"/>
            <a:ext cx="821411" cy="1443847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797841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raphic 3">
            <a:hlinkClick r:id="rId2"/>
            <a:extLst>
              <a:ext uri="{FF2B5EF4-FFF2-40B4-BE49-F238E27FC236}">
                <a16:creationId xmlns:a16="http://schemas.microsoft.com/office/drawing/2014/main" id="{3F20D1BB-F245-46DE-BB9A-1F04275607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2" name="TextBox 31">
            <a:hlinkClick r:id="rId5"/>
            <a:extLst>
              <a:ext uri="{FF2B5EF4-FFF2-40B4-BE49-F238E27FC236}">
                <a16:creationId xmlns:a16="http://schemas.microsoft.com/office/drawing/2014/main" id="{2F7EE04F-88C8-4EA5-9C1F-348E5919393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CA1B6EDD-F4B9-4C3E-9F43-CA96953B0F2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99979" y="1188248"/>
            <a:ext cx="4794064" cy="2403023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719D46B0-AD60-4BBD-ADF1-4D5ED0223A7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43901" y="2762228"/>
            <a:ext cx="6548099" cy="2885256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D8EE7D1A-11C9-4015-A28B-2AAD1CE74E0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32895" y="2706314"/>
            <a:ext cx="6862015" cy="1972829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E5332373-07BC-44C4-B631-26A98AB504D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822836"/>
            <a:ext cx="6071733" cy="267535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61683E82-1CC8-4E68-B70B-CD6DDCAC0EC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99979" y="3027667"/>
            <a:ext cx="8430910" cy="2487119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48E9AD95-FB8F-4A46-A8BC-56DC44C2984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12895" y="3033732"/>
            <a:ext cx="4979105" cy="261375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86387F94-CF7F-493F-81EA-627D01A4E6F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3258690"/>
            <a:ext cx="6341961" cy="2239505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D1CDAA2C-798C-4D66-817F-31E84687EA1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36668" y="3588446"/>
            <a:ext cx="7161871" cy="205903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D1F530BA-2B8D-4EE1-AF30-C9081C8CCB5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15231" y="4474992"/>
            <a:ext cx="4176769" cy="117249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ED335F2E-5C53-4FA3-A5E8-F67A7B0696FC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072943"/>
            <a:ext cx="3738174" cy="157454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E7D5C8BA-68AB-4332-9814-471A72AF573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07602" y="4467212"/>
            <a:ext cx="5810572" cy="118027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8CCC90C8-E014-42EE-815D-2141A001ED8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907280"/>
            <a:ext cx="12192000" cy="1950720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sp>
        <p:nvSpPr>
          <p:cNvPr id="54" name="사각형: 둥근 모서리 53">
            <a:extLst>
              <a:ext uri="{FF2B5EF4-FFF2-40B4-BE49-F238E27FC236}">
                <a16:creationId xmlns:a16="http://schemas.microsoft.com/office/drawing/2014/main" id="{B4AD9498-FD53-41D0-BC6B-40ADD7A80525}"/>
              </a:ext>
            </a:extLst>
          </p:cNvPr>
          <p:cNvSpPr/>
          <p:nvPr userDrawn="1"/>
        </p:nvSpPr>
        <p:spPr>
          <a:xfrm flipH="1">
            <a:off x="2693726" y="1320800"/>
            <a:ext cx="6804547" cy="4216400"/>
          </a:xfrm>
          <a:prstGeom prst="roundRect">
            <a:avLst>
              <a:gd name="adj" fmla="val 6426"/>
            </a:avLst>
          </a:prstGeom>
          <a:solidFill>
            <a:schemeClr val="bg1">
              <a:alpha val="68000"/>
            </a:schemeClr>
          </a:solidFill>
          <a:ln w="1270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9" name="그림 48">
            <a:extLst>
              <a:ext uri="{FF2B5EF4-FFF2-40B4-BE49-F238E27FC236}">
                <a16:creationId xmlns:a16="http://schemas.microsoft.com/office/drawing/2014/main" id="{5269E14C-4140-4622-9E51-1FB57600E3BD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03611" y="4484507"/>
            <a:ext cx="1066113" cy="1621197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32885FF1-9601-4368-8990-C09516313C28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7733" y="2408925"/>
            <a:ext cx="724999" cy="127437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A64C5EA9-392F-4B28-BC84-E963FCFC1DF1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39105" y="319238"/>
            <a:ext cx="795183" cy="1397745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5F7279B8-C6B2-405F-B6AD-4945CCB95BBA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70305" y="2069483"/>
            <a:ext cx="947560" cy="166558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53" name="그림 52">
            <a:extLst>
              <a:ext uri="{FF2B5EF4-FFF2-40B4-BE49-F238E27FC236}">
                <a16:creationId xmlns:a16="http://schemas.microsoft.com/office/drawing/2014/main" id="{D113457A-5A43-4452-99CD-00880205EB85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18701" y="4545376"/>
            <a:ext cx="564253" cy="991824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548B11AA-BE83-42AA-96E3-F301FCB83F06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05637" y="561339"/>
            <a:ext cx="795184" cy="1397746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881569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그림 22">
            <a:extLst>
              <a:ext uri="{FF2B5EF4-FFF2-40B4-BE49-F238E27FC236}">
                <a16:creationId xmlns:a16="http://schemas.microsoft.com/office/drawing/2014/main" id="{FED6C109-EA3D-4065-8AFA-BB5F6BA6BB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35866" y="5230560"/>
            <a:ext cx="5660662" cy="1627440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49B2D50A-09E5-4F8D-A115-C40A925026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5096438"/>
            <a:ext cx="3997869" cy="1761561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176706A5-362D-49E7-89F3-AA0ED69E5BF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202" y="5383421"/>
            <a:ext cx="4175798" cy="1474579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4D24F84D-BEDF-4675-8B5C-1F3474D69B3A}"/>
              </a:ext>
            </a:extLst>
          </p:cNvPr>
          <p:cNvSpPr/>
          <p:nvPr userDrawn="1"/>
        </p:nvSpPr>
        <p:spPr>
          <a:xfrm>
            <a:off x="585787" y="525463"/>
            <a:ext cx="11020424" cy="5807074"/>
          </a:xfrm>
          <a:prstGeom prst="roundRect">
            <a:avLst>
              <a:gd name="adj" fmla="val 3691"/>
            </a:avLst>
          </a:prstGeom>
          <a:solidFill>
            <a:schemeClr val="bg1">
              <a:alpha val="68000"/>
            </a:schemeClr>
          </a:solidFill>
          <a:ln w="1270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5583D432-C45A-4E83-8024-2D07AE9A2AA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45477" y="5825050"/>
            <a:ext cx="1536596" cy="77021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0" name="Graphic 3">
            <a:hlinkClick r:id="rId6"/>
            <a:extLst>
              <a:ext uri="{FF2B5EF4-FFF2-40B4-BE49-F238E27FC236}">
                <a16:creationId xmlns:a16="http://schemas.microsoft.com/office/drawing/2014/main" id="{32ED069F-3AC1-4F51-940A-C2E5BE0248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9"/>
            <a:extLst>
              <a:ext uri="{FF2B5EF4-FFF2-40B4-BE49-F238E27FC236}">
                <a16:creationId xmlns:a16="http://schemas.microsoft.com/office/drawing/2014/main" id="{2506BE07-016F-44A0-9189-D5DC51EB4E6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그림 개체 틀 5">
            <a:extLst>
              <a:ext uri="{FF2B5EF4-FFF2-40B4-BE49-F238E27FC236}">
                <a16:creationId xmlns:a16="http://schemas.microsoft.com/office/drawing/2014/main" id="{2F404768-CBD6-4DBB-A2CB-AD1952ED6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EBA64C6E-D9C3-411C-80F6-4A865A824F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718"/>
          <a:stretch/>
        </p:blipFill>
        <p:spPr>
          <a:xfrm>
            <a:off x="0" y="6130728"/>
            <a:ext cx="12192000" cy="72727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83558372-7645-4AB0-81A7-4A576364AB1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09063" y="2256913"/>
            <a:ext cx="1482934" cy="2255041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8A19B076-6457-44DF-A166-08213423E9D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6313" y="262732"/>
            <a:ext cx="1134499" cy="1994181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158407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21">
            <a:extLst>
              <a:ext uri="{FF2B5EF4-FFF2-40B4-BE49-F238E27FC236}">
                <a16:creationId xmlns:a16="http://schemas.microsoft.com/office/drawing/2014/main" id="{ADD73E89-2E7D-4480-990C-D41C7D15DA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970679"/>
            <a:ext cx="3738174" cy="157454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355BADCB-EE10-4876-A797-888F8A75E1B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64812" y="4932479"/>
            <a:ext cx="6527188" cy="1925521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11DC122E-885E-4DDD-912F-FC1DEAEC79B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266" y="5124181"/>
            <a:ext cx="4909929" cy="1733819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EE8A4902-9C0B-44BC-8637-459FCA02EF3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20321" y="5400954"/>
            <a:ext cx="5810572" cy="118027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AF9AFC2F-AF4D-4F70-A7E6-B0A46873E1F6}"/>
              </a:ext>
            </a:extLst>
          </p:cNvPr>
          <p:cNvSpPr/>
          <p:nvPr userDrawn="1"/>
        </p:nvSpPr>
        <p:spPr>
          <a:xfrm>
            <a:off x="585787" y="525463"/>
            <a:ext cx="11020424" cy="5807074"/>
          </a:xfrm>
          <a:prstGeom prst="roundRect">
            <a:avLst>
              <a:gd name="adj" fmla="val 3691"/>
            </a:avLst>
          </a:prstGeom>
          <a:solidFill>
            <a:schemeClr val="bg1">
              <a:alpha val="68000"/>
            </a:schemeClr>
          </a:solidFill>
          <a:ln w="1270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760A35C5-FF39-4DFD-82FB-825208AF729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29066" y="5825050"/>
            <a:ext cx="1536596" cy="77021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0" name="Graphic 3">
            <a:hlinkClick r:id="rId7"/>
            <a:extLst>
              <a:ext uri="{FF2B5EF4-FFF2-40B4-BE49-F238E27FC236}">
                <a16:creationId xmlns:a16="http://schemas.microsoft.com/office/drawing/2014/main" id="{C62A432A-5ACA-4C3B-BB29-9316174A1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3" name="TextBox 12">
            <a:hlinkClick r:id="rId10"/>
            <a:extLst>
              <a:ext uri="{FF2B5EF4-FFF2-40B4-BE49-F238E27FC236}">
                <a16:creationId xmlns:a16="http://schemas.microsoft.com/office/drawing/2014/main" id="{796DE0AC-B538-45AF-8658-697A89010522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그림 개체 틀 8">
            <a:extLst>
              <a:ext uri="{FF2B5EF4-FFF2-40B4-BE49-F238E27FC236}">
                <a16:creationId xmlns:a16="http://schemas.microsoft.com/office/drawing/2014/main" id="{D3253DE9-7686-4A9A-9FFA-955D0A01DE3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F2D6D5D4-52C1-40FF-A6C6-FFA7C231B2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718"/>
          <a:stretch/>
        </p:blipFill>
        <p:spPr>
          <a:xfrm flipH="1">
            <a:off x="0" y="6130728"/>
            <a:ext cx="12192000" cy="72727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F1419419-9933-489B-BFEC-D1A60A0630A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163" y="3992755"/>
            <a:ext cx="1119253" cy="1967384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EE7682AE-84AC-4A44-AB70-DFB443C1249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94116" y="230589"/>
            <a:ext cx="1406717" cy="247267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007705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E6F31F01-1EB3-49A4-A749-7C2E520DF1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24167FF6-D69C-478A-A1DF-48EA8191893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6275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3">
            <a:hlinkClick r:id="rId2"/>
            <a:extLst>
              <a:ext uri="{FF2B5EF4-FFF2-40B4-BE49-F238E27FC236}">
                <a16:creationId xmlns:a16="http://schemas.microsoft.com/office/drawing/2014/main" id="{D97A7A38-A620-40C7-A638-A337BC5F34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6" name="TextBox 15">
            <a:hlinkClick r:id="rId5"/>
            <a:extLst>
              <a:ext uri="{FF2B5EF4-FFF2-40B4-BE49-F238E27FC236}">
                <a16:creationId xmlns:a16="http://schemas.microsoft.com/office/drawing/2014/main" id="{616BC591-9BFE-4CA0-80E7-3AC47C6B969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5831A5D-8229-4EEA-8083-F1BA021F832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4685" y="-837299"/>
            <a:ext cx="5622890" cy="281847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5C12ED0C-2BB4-4E62-AEA3-A8EE02994DD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827" y="1157756"/>
            <a:ext cx="7680173" cy="3384076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437A886B-0C74-420D-870C-1DF2EE76CBD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7226" y="1092176"/>
            <a:ext cx="8048360" cy="2313903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697F9B5-EC45-4D5F-8654-7E88B08238D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1201" y="1228843"/>
            <a:ext cx="7121450" cy="3137889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F00F277F-9224-469E-829A-BCFFA1DFD9B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9080" y="1469086"/>
            <a:ext cx="9888495" cy="2917106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4B882948-F968-41DB-9484-DD4A825A282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827" y="1476199"/>
            <a:ext cx="5839922" cy="3065633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061AFF6E-187D-4339-8600-66DE419EE0A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4255" y="1740049"/>
            <a:ext cx="7438396" cy="2626683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6777C1EF-3F51-43CF-ACDB-24B051116D7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1949" y="2126816"/>
            <a:ext cx="8400057" cy="2415016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1C97D0ED-88D7-4E3D-AE7B-3041B177391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827" y="3166633"/>
            <a:ext cx="4898873" cy="1375199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6778838D-6CA9-4CC5-BD54-6C8323256A9D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8200" y="2695075"/>
            <a:ext cx="4384451" cy="184675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34464BF7-BA88-47F7-868B-7C3F27931E6D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5363" y="3157508"/>
            <a:ext cx="6815137" cy="1384324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1557FB16-F609-4B49-ABA5-F56724E524FD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402" y="4687475"/>
            <a:ext cx="12192000" cy="1950720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7CFCE99A-B083-4B43-B42E-1B77CEF267C6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5363" y="-4089401"/>
            <a:ext cx="1825771" cy="2776379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A1003A69-A14B-4934-93FE-8411E801C8D5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950" y="-3734206"/>
            <a:ext cx="1619554" cy="2846794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508730D6-F7C2-4EA1-A812-AE9A97DAB665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25" y="-4220775"/>
            <a:ext cx="1619554" cy="2846794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1D4403BC-B114-44B0-BBF2-830F07C4C2EA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212" y="-3608794"/>
            <a:ext cx="1619554" cy="2846794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759946FA-5E5A-42AF-8225-380EEFCA9962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525" y="-3480570"/>
            <a:ext cx="1619554" cy="2846794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29A5DD6D-82AD-4D9F-B66A-38CDFE45CB22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3525" y="-3608794"/>
            <a:ext cx="1619554" cy="2846794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CC4F02C8-AD02-4FA0-A73C-CDDABBDD13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5" name="TextBox 4">
            <a:hlinkClick r:id="rId5"/>
            <a:extLst>
              <a:ext uri="{FF2B5EF4-FFF2-40B4-BE49-F238E27FC236}">
                <a16:creationId xmlns:a16="http://schemas.microsoft.com/office/drawing/2014/main" id="{271C7AC7-8054-41E8-9BF2-F847C9DC9FD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그림 42">
            <a:extLst>
              <a:ext uri="{FF2B5EF4-FFF2-40B4-BE49-F238E27FC236}">
                <a16:creationId xmlns:a16="http://schemas.microsoft.com/office/drawing/2014/main" id="{C7288507-94BA-419F-8AC8-BA19F894BC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6"/>
          <a:stretch/>
        </p:blipFill>
        <p:spPr>
          <a:xfrm flipH="1">
            <a:off x="5354456" y="5378997"/>
            <a:ext cx="3586344" cy="117249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CB9E5205-CF92-4169-A6B9-A44C9F3B5B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7"/>
          <a:stretch/>
        </p:blipFill>
        <p:spPr>
          <a:xfrm flipH="1">
            <a:off x="-2" y="5251483"/>
            <a:ext cx="4768669" cy="1606517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22452FF1-2AE5-494F-8159-74FB8A5238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62999" y="5347098"/>
            <a:ext cx="3428999" cy="151090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BD241AD8-3325-4F5C-AE34-DE4D0A10B985}"/>
              </a:ext>
            </a:extLst>
          </p:cNvPr>
          <p:cNvSpPr/>
          <p:nvPr userDrawn="1"/>
        </p:nvSpPr>
        <p:spPr>
          <a:xfrm>
            <a:off x="585787" y="525463"/>
            <a:ext cx="11020424" cy="5807074"/>
          </a:xfrm>
          <a:prstGeom prst="roundRect">
            <a:avLst>
              <a:gd name="adj" fmla="val 3691"/>
            </a:avLst>
          </a:prstGeom>
          <a:solidFill>
            <a:schemeClr val="bg1">
              <a:alpha val="68000"/>
            </a:schemeClr>
          </a:solidFill>
          <a:ln w="1270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id="{9D6A7808-72A5-4F27-A289-C00865E58A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4238" y="5825050"/>
            <a:ext cx="1536596" cy="77021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6" name="Graphic 3">
            <a:hlinkClick r:id="rId6"/>
            <a:extLst>
              <a:ext uri="{FF2B5EF4-FFF2-40B4-BE49-F238E27FC236}">
                <a16:creationId xmlns:a16="http://schemas.microsoft.com/office/drawing/2014/main" id="{CAAB550E-3118-4823-9509-D7A267BA86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7" name="TextBox 26">
            <a:hlinkClick r:id="rId9"/>
            <a:extLst>
              <a:ext uri="{FF2B5EF4-FFF2-40B4-BE49-F238E27FC236}">
                <a16:creationId xmlns:a16="http://schemas.microsoft.com/office/drawing/2014/main" id="{AA07BE82-1D4B-4E5E-A3B0-383594BE315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56725D29-0F6C-4DA3-85A6-68CDDF4152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718"/>
          <a:stretch/>
        </p:blipFill>
        <p:spPr>
          <a:xfrm flipH="1">
            <a:off x="0" y="6130728"/>
            <a:ext cx="12192000" cy="72727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134B16B4-2366-4426-8714-B16DC72F25F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164" y="285928"/>
            <a:ext cx="1066113" cy="1621197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90C25564-E306-40BC-AA30-BAC14EC598F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75593" y="946619"/>
            <a:ext cx="724999" cy="127437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93198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21">
            <a:extLst>
              <a:ext uri="{FF2B5EF4-FFF2-40B4-BE49-F238E27FC236}">
                <a16:creationId xmlns:a16="http://schemas.microsoft.com/office/drawing/2014/main" id="{756871F7-8D49-4609-A210-8CF612CF22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28642"/>
            <a:ext cx="4167315" cy="122935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4038D79E-8947-414E-AE1D-487938E0FC2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67996" y="5404398"/>
            <a:ext cx="5056008" cy="145360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3AB2390E-CF9D-4959-A6D7-33F098A69EA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31299" y="5251302"/>
            <a:ext cx="3060700" cy="1606697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DAAA8BD5-D44A-4115-BE2E-504E4B0715A4}"/>
              </a:ext>
            </a:extLst>
          </p:cNvPr>
          <p:cNvSpPr/>
          <p:nvPr userDrawn="1"/>
        </p:nvSpPr>
        <p:spPr>
          <a:xfrm>
            <a:off x="585787" y="525463"/>
            <a:ext cx="11020424" cy="5807074"/>
          </a:xfrm>
          <a:prstGeom prst="roundRect">
            <a:avLst>
              <a:gd name="adj" fmla="val 3691"/>
            </a:avLst>
          </a:prstGeom>
          <a:solidFill>
            <a:schemeClr val="bg1">
              <a:alpha val="68000"/>
            </a:schemeClr>
          </a:solidFill>
          <a:ln w="1270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9819EC08-7E97-41F8-A04A-AF75F872C04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24004" y="5849285"/>
            <a:ext cx="1536596" cy="77021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0" name="Graphic 3">
            <a:hlinkClick r:id="rId6"/>
            <a:extLst>
              <a:ext uri="{FF2B5EF4-FFF2-40B4-BE49-F238E27FC236}">
                <a16:creationId xmlns:a16="http://schemas.microsoft.com/office/drawing/2014/main" id="{3A66CECB-6D19-4C5D-A227-D861217BCC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1" name="TextBox 10">
            <a:hlinkClick r:id="rId9"/>
            <a:extLst>
              <a:ext uri="{FF2B5EF4-FFF2-40B4-BE49-F238E27FC236}">
                <a16:creationId xmlns:a16="http://schemas.microsoft.com/office/drawing/2014/main" id="{AF6D99E1-2235-45A2-862D-B7E9B8161EE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29F2684-AB32-4DB7-808B-FE8469581A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718"/>
          <a:stretch/>
        </p:blipFill>
        <p:spPr>
          <a:xfrm>
            <a:off x="0" y="6130728"/>
            <a:ext cx="12192000" cy="72727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2305BA18-BA8B-4052-9D41-39CAC6F64B7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53274" y="262732"/>
            <a:ext cx="947560" cy="166558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2FE51F80-D58D-4D46-BB08-857E320A998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8195" y="980434"/>
            <a:ext cx="795184" cy="1397746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85968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그림 27">
            <a:extLst>
              <a:ext uri="{FF2B5EF4-FFF2-40B4-BE49-F238E27FC236}">
                <a16:creationId xmlns:a16="http://schemas.microsoft.com/office/drawing/2014/main" id="{0DAB8AD9-96DB-48AA-AB8A-F2137F694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559742"/>
            <a:ext cx="2946400" cy="129825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67BCDC5C-924F-4878-8538-88CF1B5AE06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22" y="5677728"/>
            <a:ext cx="5810572" cy="118027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856D9948-5B01-47D9-9042-BE344FB3C5F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826" y="5283458"/>
            <a:ext cx="3738174" cy="157454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DD745C43-3AC3-4661-B825-667523661DF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330" y="5533379"/>
            <a:ext cx="4607378" cy="1324621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BA4B9525-2130-44D8-820C-FF8EB9A3726D}"/>
              </a:ext>
            </a:extLst>
          </p:cNvPr>
          <p:cNvSpPr/>
          <p:nvPr userDrawn="1"/>
        </p:nvSpPr>
        <p:spPr>
          <a:xfrm>
            <a:off x="585787" y="525463"/>
            <a:ext cx="11020424" cy="5807074"/>
          </a:xfrm>
          <a:prstGeom prst="roundRect">
            <a:avLst>
              <a:gd name="adj" fmla="val 3691"/>
            </a:avLst>
          </a:prstGeom>
          <a:solidFill>
            <a:schemeClr val="bg1">
              <a:alpha val="68000"/>
            </a:schemeClr>
          </a:solidFill>
          <a:ln w="1270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C6FC4365-8C67-4AE2-A9DE-D5984676C8E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77924" y="5805635"/>
            <a:ext cx="1536596" cy="77021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7" name="Graphic 3">
            <a:hlinkClick r:id="rId7"/>
            <a:extLst>
              <a:ext uri="{FF2B5EF4-FFF2-40B4-BE49-F238E27FC236}">
                <a16:creationId xmlns:a16="http://schemas.microsoft.com/office/drawing/2014/main" id="{29BB58F5-DA89-48E3-8A0B-6EA5F3CA6E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10"/>
            <a:extLst>
              <a:ext uri="{FF2B5EF4-FFF2-40B4-BE49-F238E27FC236}">
                <a16:creationId xmlns:a16="http://schemas.microsoft.com/office/drawing/2014/main" id="{4FDF98EC-5C1F-4EC3-88BE-88860BC91A4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0C70F49F-7B40-475D-A143-52AC2DB208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718"/>
          <a:stretch/>
        </p:blipFill>
        <p:spPr>
          <a:xfrm flipH="1">
            <a:off x="0" y="6130728"/>
            <a:ext cx="12192000" cy="72727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2247D5EF-6FD0-4A76-B556-991C37381F2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807" y="4732983"/>
            <a:ext cx="795183" cy="1397745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45ABB5C0-17C5-454F-9649-6C9145F58BF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24084" y="260264"/>
            <a:ext cx="564253" cy="991824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21671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그림 19">
            <a:extLst>
              <a:ext uri="{FF2B5EF4-FFF2-40B4-BE49-F238E27FC236}">
                <a16:creationId xmlns:a16="http://schemas.microsoft.com/office/drawing/2014/main" id="{773D241F-9B76-4986-96B7-51E3630B2E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81736" y="4805330"/>
            <a:ext cx="3910264" cy="2052670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B67FD149-0914-46A0-A6C2-4E58C2D90D9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099239"/>
            <a:ext cx="4980562" cy="1758761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47D40964-4AFC-45DB-A931-9455D55BA4C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69037" y="5657766"/>
            <a:ext cx="4563244" cy="926909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F2248D14-982A-46BA-8DD1-1A39A1203D4F}"/>
              </a:ext>
            </a:extLst>
          </p:cNvPr>
          <p:cNvSpPr/>
          <p:nvPr userDrawn="1"/>
        </p:nvSpPr>
        <p:spPr>
          <a:xfrm>
            <a:off x="585787" y="525463"/>
            <a:ext cx="11020424" cy="5807074"/>
          </a:xfrm>
          <a:prstGeom prst="roundRect">
            <a:avLst>
              <a:gd name="adj" fmla="val 3691"/>
            </a:avLst>
          </a:prstGeom>
          <a:solidFill>
            <a:schemeClr val="bg1">
              <a:alpha val="68000"/>
            </a:schemeClr>
          </a:solidFill>
          <a:ln w="1270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3" name="그림 32">
            <a:extLst>
              <a:ext uri="{FF2B5EF4-FFF2-40B4-BE49-F238E27FC236}">
                <a16:creationId xmlns:a16="http://schemas.microsoft.com/office/drawing/2014/main" id="{89D7741B-D27B-4735-9432-FEE87A0AE9F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8781" y="5834148"/>
            <a:ext cx="1536596" cy="77021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1" name="Graphic 3">
            <a:hlinkClick r:id="rId6"/>
            <a:extLst>
              <a:ext uri="{FF2B5EF4-FFF2-40B4-BE49-F238E27FC236}">
                <a16:creationId xmlns:a16="http://schemas.microsoft.com/office/drawing/2014/main" id="{158C71F6-5D8E-4B85-9717-DF28395C9F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9"/>
            <a:extLst>
              <a:ext uri="{FF2B5EF4-FFF2-40B4-BE49-F238E27FC236}">
                <a16:creationId xmlns:a16="http://schemas.microsoft.com/office/drawing/2014/main" id="{BD905440-4A12-4CC5-9A06-62E9F41BD05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18A5EF98-4245-4D49-B52D-16A66C54E8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718"/>
          <a:stretch/>
        </p:blipFill>
        <p:spPr>
          <a:xfrm>
            <a:off x="0" y="6130728"/>
            <a:ext cx="12192000" cy="72727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5D224A85-85C1-4C3D-80C5-A645909ACCA4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25887" y="3967372"/>
            <a:ext cx="1066113" cy="1621197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2DA3F727-5A72-4838-98AC-BBAEA3EE60A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1089" y="313969"/>
            <a:ext cx="947560" cy="166558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02666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그림 19">
            <a:extLst>
              <a:ext uri="{FF2B5EF4-FFF2-40B4-BE49-F238E27FC236}">
                <a16:creationId xmlns:a16="http://schemas.microsoft.com/office/drawing/2014/main" id="{DB0A00C9-DE7E-4286-9FA1-19E4943334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85533" y="5820944"/>
            <a:ext cx="3607153" cy="1037056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D6559F69-44B3-411E-9D40-D2863B283B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60126" y="5550596"/>
            <a:ext cx="4431873" cy="1307403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08B5905D-C799-45CB-BAF9-8E75827920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60"/>
          <a:stretch/>
        </p:blipFill>
        <p:spPr>
          <a:xfrm flipH="1">
            <a:off x="2334635" y="5747712"/>
            <a:ext cx="2457497" cy="799006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0F7810F0-08F2-4BF7-83ED-B270F43B2E9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454270"/>
            <a:ext cx="2547416" cy="1072987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A019A7EB-59CE-4C0F-9A87-F2D516EA3656}"/>
              </a:ext>
            </a:extLst>
          </p:cNvPr>
          <p:cNvSpPr/>
          <p:nvPr userDrawn="1"/>
        </p:nvSpPr>
        <p:spPr>
          <a:xfrm>
            <a:off x="585787" y="525463"/>
            <a:ext cx="11020424" cy="5807074"/>
          </a:xfrm>
          <a:prstGeom prst="roundRect">
            <a:avLst>
              <a:gd name="adj" fmla="val 3691"/>
            </a:avLst>
          </a:prstGeom>
          <a:solidFill>
            <a:schemeClr val="bg1">
              <a:alpha val="68000"/>
            </a:schemeClr>
          </a:solidFill>
          <a:ln w="1270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74F23930-5AD4-46FE-B1A1-7A61462C26E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89067" y="5872103"/>
            <a:ext cx="1536596" cy="77021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7" name="Graphic 3">
            <a:hlinkClick r:id="rId7"/>
            <a:extLst>
              <a:ext uri="{FF2B5EF4-FFF2-40B4-BE49-F238E27FC236}">
                <a16:creationId xmlns:a16="http://schemas.microsoft.com/office/drawing/2014/main" id="{9A1B8612-357A-4704-8FB0-6CC9645190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1" name="TextBox 10">
            <a:hlinkClick r:id="rId10"/>
            <a:extLst>
              <a:ext uri="{FF2B5EF4-FFF2-40B4-BE49-F238E27FC236}">
                <a16:creationId xmlns:a16="http://schemas.microsoft.com/office/drawing/2014/main" id="{2D25404D-6788-498B-8191-824395F8E39E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77C0C3DA-344C-484E-B48C-B97536F818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718"/>
          <a:stretch/>
        </p:blipFill>
        <p:spPr>
          <a:xfrm flipH="1">
            <a:off x="0" y="6130728"/>
            <a:ext cx="12192000" cy="72727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3A66D107-98D1-4165-88CB-F32ABCE4639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163" y="2454997"/>
            <a:ext cx="828053" cy="145552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C496DDA4-A70E-4E8D-BA7B-130CEDC175D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43867" y="262732"/>
            <a:ext cx="1056967" cy="185789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41077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>
            <a:extLst>
              <a:ext uri="{FF2B5EF4-FFF2-40B4-BE49-F238E27FC236}">
                <a16:creationId xmlns:a16="http://schemas.microsoft.com/office/drawing/2014/main" id="{4A8F2F86-224B-4CB3-886E-49F1DA206A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566"/>
          <a:stretch/>
        </p:blipFill>
        <p:spPr>
          <a:xfrm flipH="1">
            <a:off x="8436272" y="5708971"/>
            <a:ext cx="3755727" cy="1149030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2FDA4DF5-331F-4B20-B08D-B5D0E8C212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161"/>
          <a:stretch/>
        </p:blipFill>
        <p:spPr>
          <a:xfrm flipH="1">
            <a:off x="0" y="5770992"/>
            <a:ext cx="3482502" cy="108700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FF47B664-FEA5-48C0-96C2-047F8963BCF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42120" y="5414287"/>
            <a:ext cx="4107761" cy="1180981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23EF7359-81B4-4AEA-991F-32667567962C}"/>
              </a:ext>
            </a:extLst>
          </p:cNvPr>
          <p:cNvSpPr/>
          <p:nvPr userDrawn="1"/>
        </p:nvSpPr>
        <p:spPr>
          <a:xfrm>
            <a:off x="585787" y="525463"/>
            <a:ext cx="11020424" cy="5807074"/>
          </a:xfrm>
          <a:prstGeom prst="roundRect">
            <a:avLst>
              <a:gd name="adj" fmla="val 3691"/>
            </a:avLst>
          </a:prstGeom>
          <a:solidFill>
            <a:schemeClr val="bg1">
              <a:alpha val="68000"/>
            </a:schemeClr>
          </a:solidFill>
          <a:ln w="1270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E9CCD2B4-CF44-4357-AE56-0E700BB48EF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80000" y="5770992"/>
            <a:ext cx="1536596" cy="77021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0" name="Graphic 3">
            <a:hlinkClick r:id="rId6"/>
            <a:extLst>
              <a:ext uri="{FF2B5EF4-FFF2-40B4-BE49-F238E27FC236}">
                <a16:creationId xmlns:a16="http://schemas.microsoft.com/office/drawing/2014/main" id="{641D63B4-79DE-4869-9508-FB599CCDAF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1" name="TextBox 10">
            <a:hlinkClick r:id="rId9"/>
            <a:extLst>
              <a:ext uri="{FF2B5EF4-FFF2-40B4-BE49-F238E27FC236}">
                <a16:creationId xmlns:a16="http://schemas.microsoft.com/office/drawing/2014/main" id="{AC5464A4-3B3F-46AA-8D76-23511B0C086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7E1C0D9-4726-422F-92D2-DC6B92E42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718"/>
          <a:stretch/>
        </p:blipFill>
        <p:spPr>
          <a:xfrm>
            <a:off x="0" y="6130728"/>
            <a:ext cx="12192000" cy="72727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F3B3E0B7-F4E5-4E0A-907D-47F1E745B2E7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06522" y="1043339"/>
            <a:ext cx="933853" cy="1641495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9500EAA9-A057-4313-B9A4-7D5A5A7067D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607" y="2949722"/>
            <a:ext cx="823306" cy="1447179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50602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7DF0470A-915C-4ED1-B6F1-93662BB0A7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7024" y="5549682"/>
            <a:ext cx="4434976" cy="130831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B1CAB3D3-66C1-4BF6-9BBB-FAF09448496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98181"/>
            <a:ext cx="4176769" cy="117249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3453F889-5B48-40A0-A583-60473032F4D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75005" y="5414997"/>
            <a:ext cx="5810572" cy="118027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11451C05-CFA4-4438-AD4D-02BEEC596F84}"/>
              </a:ext>
            </a:extLst>
          </p:cNvPr>
          <p:cNvSpPr/>
          <p:nvPr userDrawn="1"/>
        </p:nvSpPr>
        <p:spPr>
          <a:xfrm>
            <a:off x="585787" y="525463"/>
            <a:ext cx="11020424" cy="5807074"/>
          </a:xfrm>
          <a:prstGeom prst="roundRect">
            <a:avLst>
              <a:gd name="adj" fmla="val 3691"/>
            </a:avLst>
          </a:prstGeom>
          <a:solidFill>
            <a:schemeClr val="bg1">
              <a:alpha val="68000"/>
            </a:schemeClr>
          </a:solidFill>
          <a:ln w="1270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F21A8088-3D50-41C1-873F-6E05E033E2A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4238" y="5825050"/>
            <a:ext cx="1536596" cy="77021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13" name="Graphic 3">
            <a:hlinkClick r:id="rId6"/>
            <a:extLst>
              <a:ext uri="{FF2B5EF4-FFF2-40B4-BE49-F238E27FC236}">
                <a16:creationId xmlns:a16="http://schemas.microsoft.com/office/drawing/2014/main" id="{B6BEE84B-4970-4D6E-A3D7-8EA1CEC30A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9"/>
            <a:extLst>
              <a:ext uri="{FF2B5EF4-FFF2-40B4-BE49-F238E27FC236}">
                <a16:creationId xmlns:a16="http://schemas.microsoft.com/office/drawing/2014/main" id="{039DA3D2-521B-4194-8403-679D937F59B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053B3E5F-B6A2-4071-86CD-E113B1B2D0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718"/>
          <a:stretch/>
        </p:blipFill>
        <p:spPr>
          <a:xfrm flipH="1">
            <a:off x="0" y="6130728"/>
            <a:ext cx="12192000" cy="727272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9FF11CC6-9126-4669-8040-E3A5F8EA308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17190" y="262731"/>
            <a:ext cx="795183" cy="1397745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83B7AB08-03B9-4F15-8636-C9907601CDF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755" y="2441934"/>
            <a:ext cx="947560" cy="1665588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802467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3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93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0" r:id="rId20"/>
    <p:sldLayoutId id="2147483691" r:id="rId21"/>
    <p:sldLayoutId id="2147483692" r:id="rId22"/>
    <p:sldLayoutId id="2147483672" r:id="rId23"/>
    <p:sldLayoutId id="2147483664" r:id="rId2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svg"/><Relationship Id="rId7" Type="http://schemas.openxmlformats.org/officeDocument/2006/relationships/image" Target="../media/image38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Relationship Id="rId9" Type="http://schemas.openxmlformats.org/officeDocument/2006/relationships/image" Target="../media/image4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7" Type="http://schemas.openxmlformats.org/officeDocument/2006/relationships/image" Target="../media/image54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3.png"/><Relationship Id="rId5" Type="http://schemas.openxmlformats.org/officeDocument/2006/relationships/image" Target="../media/image52.svg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74.svg"/><Relationship Id="rId21" Type="http://schemas.openxmlformats.org/officeDocument/2006/relationships/image" Target="../media/image78.svg"/><Relationship Id="rId42" Type="http://schemas.openxmlformats.org/officeDocument/2006/relationships/image" Target="../media/image99.png"/><Relationship Id="rId47" Type="http://schemas.openxmlformats.org/officeDocument/2006/relationships/image" Target="../media/image104.svg"/><Relationship Id="rId63" Type="http://schemas.openxmlformats.org/officeDocument/2006/relationships/image" Target="../media/image120.svg"/><Relationship Id="rId68" Type="http://schemas.openxmlformats.org/officeDocument/2006/relationships/image" Target="../media/image125.png"/><Relationship Id="rId84" Type="http://schemas.openxmlformats.org/officeDocument/2006/relationships/image" Target="../media/image141.png"/><Relationship Id="rId89" Type="http://schemas.openxmlformats.org/officeDocument/2006/relationships/image" Target="../media/image146.svg"/><Relationship Id="rId112" Type="http://schemas.openxmlformats.org/officeDocument/2006/relationships/image" Target="../media/image169.png"/><Relationship Id="rId133" Type="http://schemas.openxmlformats.org/officeDocument/2006/relationships/image" Target="../media/image190.svg"/><Relationship Id="rId138" Type="http://schemas.openxmlformats.org/officeDocument/2006/relationships/image" Target="../media/image195.png"/><Relationship Id="rId154" Type="http://schemas.openxmlformats.org/officeDocument/2006/relationships/image" Target="../media/image211.png"/><Relationship Id="rId159" Type="http://schemas.openxmlformats.org/officeDocument/2006/relationships/image" Target="../media/image216.svg"/><Relationship Id="rId175" Type="http://schemas.openxmlformats.org/officeDocument/2006/relationships/image" Target="../media/image232.svg"/><Relationship Id="rId170" Type="http://schemas.openxmlformats.org/officeDocument/2006/relationships/image" Target="../media/image227.png"/><Relationship Id="rId191" Type="http://schemas.openxmlformats.org/officeDocument/2006/relationships/image" Target="../media/image248.svg"/><Relationship Id="rId16" Type="http://schemas.openxmlformats.org/officeDocument/2006/relationships/image" Target="../media/image73.png"/><Relationship Id="rId107" Type="http://schemas.openxmlformats.org/officeDocument/2006/relationships/image" Target="../media/image164.svg"/><Relationship Id="rId11" Type="http://schemas.openxmlformats.org/officeDocument/2006/relationships/image" Target="../media/image68.svg"/><Relationship Id="rId32" Type="http://schemas.openxmlformats.org/officeDocument/2006/relationships/image" Target="../media/image89.png"/><Relationship Id="rId37" Type="http://schemas.openxmlformats.org/officeDocument/2006/relationships/image" Target="../media/image94.svg"/><Relationship Id="rId53" Type="http://schemas.openxmlformats.org/officeDocument/2006/relationships/image" Target="../media/image110.svg"/><Relationship Id="rId58" Type="http://schemas.openxmlformats.org/officeDocument/2006/relationships/image" Target="../media/image115.png"/><Relationship Id="rId74" Type="http://schemas.openxmlformats.org/officeDocument/2006/relationships/image" Target="../media/image131.png"/><Relationship Id="rId79" Type="http://schemas.openxmlformats.org/officeDocument/2006/relationships/image" Target="../media/image136.svg"/><Relationship Id="rId102" Type="http://schemas.openxmlformats.org/officeDocument/2006/relationships/image" Target="../media/image159.png"/><Relationship Id="rId123" Type="http://schemas.openxmlformats.org/officeDocument/2006/relationships/image" Target="../media/image180.svg"/><Relationship Id="rId128" Type="http://schemas.openxmlformats.org/officeDocument/2006/relationships/image" Target="../media/image185.png"/><Relationship Id="rId144" Type="http://schemas.openxmlformats.org/officeDocument/2006/relationships/image" Target="../media/image201.png"/><Relationship Id="rId149" Type="http://schemas.openxmlformats.org/officeDocument/2006/relationships/image" Target="../media/image206.svg"/><Relationship Id="rId5" Type="http://schemas.openxmlformats.org/officeDocument/2006/relationships/image" Target="../media/image62.svg"/><Relationship Id="rId90" Type="http://schemas.openxmlformats.org/officeDocument/2006/relationships/image" Target="../media/image147.png"/><Relationship Id="rId95" Type="http://schemas.openxmlformats.org/officeDocument/2006/relationships/image" Target="../media/image152.svg"/><Relationship Id="rId160" Type="http://schemas.openxmlformats.org/officeDocument/2006/relationships/image" Target="../media/image217.png"/><Relationship Id="rId165" Type="http://schemas.openxmlformats.org/officeDocument/2006/relationships/image" Target="../media/image222.svg"/><Relationship Id="rId181" Type="http://schemas.openxmlformats.org/officeDocument/2006/relationships/image" Target="../media/image238.svg"/><Relationship Id="rId186" Type="http://schemas.openxmlformats.org/officeDocument/2006/relationships/image" Target="../media/image243.png"/><Relationship Id="rId22" Type="http://schemas.openxmlformats.org/officeDocument/2006/relationships/image" Target="../media/image79.png"/><Relationship Id="rId27" Type="http://schemas.openxmlformats.org/officeDocument/2006/relationships/image" Target="../media/image84.svg"/><Relationship Id="rId43" Type="http://schemas.openxmlformats.org/officeDocument/2006/relationships/image" Target="../media/image100.svg"/><Relationship Id="rId48" Type="http://schemas.openxmlformats.org/officeDocument/2006/relationships/image" Target="../media/image105.png"/><Relationship Id="rId64" Type="http://schemas.openxmlformats.org/officeDocument/2006/relationships/image" Target="../media/image121.png"/><Relationship Id="rId69" Type="http://schemas.openxmlformats.org/officeDocument/2006/relationships/image" Target="../media/image126.svg"/><Relationship Id="rId113" Type="http://schemas.openxmlformats.org/officeDocument/2006/relationships/image" Target="../media/image170.svg"/><Relationship Id="rId118" Type="http://schemas.openxmlformats.org/officeDocument/2006/relationships/image" Target="../media/image175.png"/><Relationship Id="rId134" Type="http://schemas.openxmlformats.org/officeDocument/2006/relationships/image" Target="../media/image191.png"/><Relationship Id="rId139" Type="http://schemas.openxmlformats.org/officeDocument/2006/relationships/image" Target="../media/image196.svg"/><Relationship Id="rId80" Type="http://schemas.openxmlformats.org/officeDocument/2006/relationships/image" Target="../media/image137.png"/><Relationship Id="rId85" Type="http://schemas.openxmlformats.org/officeDocument/2006/relationships/image" Target="../media/image142.svg"/><Relationship Id="rId150" Type="http://schemas.openxmlformats.org/officeDocument/2006/relationships/image" Target="../media/image207.png"/><Relationship Id="rId155" Type="http://schemas.openxmlformats.org/officeDocument/2006/relationships/image" Target="../media/image212.svg"/><Relationship Id="rId171" Type="http://schemas.openxmlformats.org/officeDocument/2006/relationships/image" Target="../media/image228.svg"/><Relationship Id="rId176" Type="http://schemas.openxmlformats.org/officeDocument/2006/relationships/image" Target="../media/image233.png"/><Relationship Id="rId192" Type="http://schemas.openxmlformats.org/officeDocument/2006/relationships/image" Target="../media/image249.png"/><Relationship Id="rId12" Type="http://schemas.openxmlformats.org/officeDocument/2006/relationships/image" Target="../media/image69.png"/><Relationship Id="rId17" Type="http://schemas.openxmlformats.org/officeDocument/2006/relationships/image" Target="../media/image74.svg"/><Relationship Id="rId33" Type="http://schemas.openxmlformats.org/officeDocument/2006/relationships/image" Target="../media/image90.svg"/><Relationship Id="rId38" Type="http://schemas.openxmlformats.org/officeDocument/2006/relationships/image" Target="../media/image95.png"/><Relationship Id="rId59" Type="http://schemas.openxmlformats.org/officeDocument/2006/relationships/image" Target="../media/image116.svg"/><Relationship Id="rId103" Type="http://schemas.openxmlformats.org/officeDocument/2006/relationships/image" Target="../media/image160.svg"/><Relationship Id="rId108" Type="http://schemas.openxmlformats.org/officeDocument/2006/relationships/image" Target="../media/image165.png"/><Relationship Id="rId124" Type="http://schemas.openxmlformats.org/officeDocument/2006/relationships/image" Target="../media/image181.png"/><Relationship Id="rId129" Type="http://schemas.openxmlformats.org/officeDocument/2006/relationships/image" Target="../media/image186.svg"/><Relationship Id="rId54" Type="http://schemas.openxmlformats.org/officeDocument/2006/relationships/image" Target="../media/image111.png"/><Relationship Id="rId70" Type="http://schemas.openxmlformats.org/officeDocument/2006/relationships/image" Target="../media/image127.png"/><Relationship Id="rId75" Type="http://schemas.openxmlformats.org/officeDocument/2006/relationships/image" Target="../media/image132.svg"/><Relationship Id="rId91" Type="http://schemas.openxmlformats.org/officeDocument/2006/relationships/image" Target="../media/image148.svg"/><Relationship Id="rId96" Type="http://schemas.openxmlformats.org/officeDocument/2006/relationships/image" Target="../media/image153.png"/><Relationship Id="rId140" Type="http://schemas.openxmlformats.org/officeDocument/2006/relationships/image" Target="../media/image197.png"/><Relationship Id="rId145" Type="http://schemas.openxmlformats.org/officeDocument/2006/relationships/image" Target="../media/image202.svg"/><Relationship Id="rId161" Type="http://schemas.openxmlformats.org/officeDocument/2006/relationships/image" Target="../media/image218.svg"/><Relationship Id="rId166" Type="http://schemas.openxmlformats.org/officeDocument/2006/relationships/image" Target="../media/image223.png"/><Relationship Id="rId182" Type="http://schemas.openxmlformats.org/officeDocument/2006/relationships/image" Target="../media/image239.png"/><Relationship Id="rId187" Type="http://schemas.openxmlformats.org/officeDocument/2006/relationships/image" Target="../media/image244.sv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3.png"/><Relationship Id="rId23" Type="http://schemas.openxmlformats.org/officeDocument/2006/relationships/image" Target="../media/image80.svg"/><Relationship Id="rId28" Type="http://schemas.openxmlformats.org/officeDocument/2006/relationships/image" Target="../media/image85.png"/><Relationship Id="rId49" Type="http://schemas.openxmlformats.org/officeDocument/2006/relationships/image" Target="../media/image106.svg"/><Relationship Id="rId114" Type="http://schemas.openxmlformats.org/officeDocument/2006/relationships/image" Target="../media/image171.png"/><Relationship Id="rId119" Type="http://schemas.openxmlformats.org/officeDocument/2006/relationships/image" Target="../media/image176.svg"/><Relationship Id="rId44" Type="http://schemas.openxmlformats.org/officeDocument/2006/relationships/image" Target="../media/image101.png"/><Relationship Id="rId60" Type="http://schemas.openxmlformats.org/officeDocument/2006/relationships/image" Target="../media/image117.png"/><Relationship Id="rId65" Type="http://schemas.openxmlformats.org/officeDocument/2006/relationships/image" Target="../media/image122.svg"/><Relationship Id="rId81" Type="http://schemas.openxmlformats.org/officeDocument/2006/relationships/image" Target="../media/image138.svg"/><Relationship Id="rId86" Type="http://schemas.openxmlformats.org/officeDocument/2006/relationships/image" Target="../media/image143.png"/><Relationship Id="rId130" Type="http://schemas.openxmlformats.org/officeDocument/2006/relationships/image" Target="../media/image187.png"/><Relationship Id="rId135" Type="http://schemas.openxmlformats.org/officeDocument/2006/relationships/image" Target="../media/image192.svg"/><Relationship Id="rId151" Type="http://schemas.openxmlformats.org/officeDocument/2006/relationships/image" Target="../media/image208.svg"/><Relationship Id="rId156" Type="http://schemas.openxmlformats.org/officeDocument/2006/relationships/image" Target="../media/image213.png"/><Relationship Id="rId177" Type="http://schemas.openxmlformats.org/officeDocument/2006/relationships/image" Target="../media/image234.svg"/><Relationship Id="rId172" Type="http://schemas.openxmlformats.org/officeDocument/2006/relationships/image" Target="../media/image229.png"/><Relationship Id="rId193" Type="http://schemas.openxmlformats.org/officeDocument/2006/relationships/image" Target="../media/image250.svg"/><Relationship Id="rId13" Type="http://schemas.openxmlformats.org/officeDocument/2006/relationships/image" Target="../media/image70.svg"/><Relationship Id="rId18" Type="http://schemas.openxmlformats.org/officeDocument/2006/relationships/image" Target="../media/image75.png"/><Relationship Id="rId39" Type="http://schemas.openxmlformats.org/officeDocument/2006/relationships/image" Target="../media/image96.svg"/><Relationship Id="rId109" Type="http://schemas.openxmlformats.org/officeDocument/2006/relationships/image" Target="../media/image166.svg"/><Relationship Id="rId34" Type="http://schemas.openxmlformats.org/officeDocument/2006/relationships/image" Target="../media/image91.png"/><Relationship Id="rId50" Type="http://schemas.openxmlformats.org/officeDocument/2006/relationships/image" Target="../media/image107.png"/><Relationship Id="rId55" Type="http://schemas.openxmlformats.org/officeDocument/2006/relationships/image" Target="../media/image112.svg"/><Relationship Id="rId76" Type="http://schemas.openxmlformats.org/officeDocument/2006/relationships/image" Target="../media/image133.png"/><Relationship Id="rId97" Type="http://schemas.openxmlformats.org/officeDocument/2006/relationships/image" Target="../media/image154.svg"/><Relationship Id="rId104" Type="http://schemas.openxmlformats.org/officeDocument/2006/relationships/image" Target="../media/image161.png"/><Relationship Id="rId120" Type="http://schemas.openxmlformats.org/officeDocument/2006/relationships/image" Target="../media/image177.png"/><Relationship Id="rId125" Type="http://schemas.openxmlformats.org/officeDocument/2006/relationships/image" Target="../media/image182.svg"/><Relationship Id="rId141" Type="http://schemas.openxmlformats.org/officeDocument/2006/relationships/image" Target="../media/image198.svg"/><Relationship Id="rId146" Type="http://schemas.openxmlformats.org/officeDocument/2006/relationships/image" Target="../media/image203.png"/><Relationship Id="rId167" Type="http://schemas.openxmlformats.org/officeDocument/2006/relationships/image" Target="../media/image224.svg"/><Relationship Id="rId188" Type="http://schemas.openxmlformats.org/officeDocument/2006/relationships/image" Target="../media/image245.png"/><Relationship Id="rId7" Type="http://schemas.openxmlformats.org/officeDocument/2006/relationships/image" Target="../media/image64.svg"/><Relationship Id="rId71" Type="http://schemas.openxmlformats.org/officeDocument/2006/relationships/image" Target="../media/image128.svg"/><Relationship Id="rId92" Type="http://schemas.openxmlformats.org/officeDocument/2006/relationships/image" Target="../media/image149.png"/><Relationship Id="rId162" Type="http://schemas.openxmlformats.org/officeDocument/2006/relationships/image" Target="../media/image219.png"/><Relationship Id="rId183" Type="http://schemas.openxmlformats.org/officeDocument/2006/relationships/image" Target="../media/image240.svg"/><Relationship Id="rId2" Type="http://schemas.openxmlformats.org/officeDocument/2006/relationships/image" Target="../media/image59.png"/><Relationship Id="rId29" Type="http://schemas.openxmlformats.org/officeDocument/2006/relationships/image" Target="../media/image86.svg"/><Relationship Id="rId24" Type="http://schemas.openxmlformats.org/officeDocument/2006/relationships/image" Target="../media/image81.png"/><Relationship Id="rId40" Type="http://schemas.openxmlformats.org/officeDocument/2006/relationships/image" Target="../media/image97.png"/><Relationship Id="rId45" Type="http://schemas.openxmlformats.org/officeDocument/2006/relationships/image" Target="../media/image102.svg"/><Relationship Id="rId66" Type="http://schemas.openxmlformats.org/officeDocument/2006/relationships/image" Target="../media/image123.png"/><Relationship Id="rId87" Type="http://schemas.openxmlformats.org/officeDocument/2006/relationships/image" Target="../media/image144.svg"/><Relationship Id="rId110" Type="http://schemas.openxmlformats.org/officeDocument/2006/relationships/image" Target="../media/image167.png"/><Relationship Id="rId115" Type="http://schemas.openxmlformats.org/officeDocument/2006/relationships/image" Target="../media/image172.svg"/><Relationship Id="rId131" Type="http://schemas.openxmlformats.org/officeDocument/2006/relationships/image" Target="../media/image188.svg"/><Relationship Id="rId136" Type="http://schemas.openxmlformats.org/officeDocument/2006/relationships/image" Target="../media/image193.png"/><Relationship Id="rId157" Type="http://schemas.openxmlformats.org/officeDocument/2006/relationships/image" Target="../media/image214.svg"/><Relationship Id="rId178" Type="http://schemas.openxmlformats.org/officeDocument/2006/relationships/image" Target="../media/image235.png"/><Relationship Id="rId61" Type="http://schemas.openxmlformats.org/officeDocument/2006/relationships/image" Target="../media/image118.svg"/><Relationship Id="rId82" Type="http://schemas.openxmlformats.org/officeDocument/2006/relationships/image" Target="../media/image139.png"/><Relationship Id="rId152" Type="http://schemas.openxmlformats.org/officeDocument/2006/relationships/image" Target="../media/image209.png"/><Relationship Id="rId173" Type="http://schemas.openxmlformats.org/officeDocument/2006/relationships/image" Target="../media/image230.svg"/><Relationship Id="rId19" Type="http://schemas.openxmlformats.org/officeDocument/2006/relationships/image" Target="../media/image76.svg"/><Relationship Id="rId14" Type="http://schemas.openxmlformats.org/officeDocument/2006/relationships/image" Target="../media/image71.png"/><Relationship Id="rId30" Type="http://schemas.openxmlformats.org/officeDocument/2006/relationships/image" Target="../media/image87.png"/><Relationship Id="rId35" Type="http://schemas.openxmlformats.org/officeDocument/2006/relationships/image" Target="../media/image92.svg"/><Relationship Id="rId56" Type="http://schemas.openxmlformats.org/officeDocument/2006/relationships/image" Target="../media/image113.png"/><Relationship Id="rId77" Type="http://schemas.openxmlformats.org/officeDocument/2006/relationships/image" Target="../media/image134.svg"/><Relationship Id="rId100" Type="http://schemas.openxmlformats.org/officeDocument/2006/relationships/image" Target="../media/image157.png"/><Relationship Id="rId105" Type="http://schemas.openxmlformats.org/officeDocument/2006/relationships/image" Target="../media/image162.svg"/><Relationship Id="rId126" Type="http://schemas.openxmlformats.org/officeDocument/2006/relationships/image" Target="../media/image183.png"/><Relationship Id="rId147" Type="http://schemas.openxmlformats.org/officeDocument/2006/relationships/image" Target="../media/image204.svg"/><Relationship Id="rId168" Type="http://schemas.openxmlformats.org/officeDocument/2006/relationships/image" Target="../media/image225.png"/><Relationship Id="rId8" Type="http://schemas.openxmlformats.org/officeDocument/2006/relationships/image" Target="../media/image65.png"/><Relationship Id="rId51" Type="http://schemas.openxmlformats.org/officeDocument/2006/relationships/image" Target="../media/image108.svg"/><Relationship Id="rId72" Type="http://schemas.openxmlformats.org/officeDocument/2006/relationships/image" Target="../media/image129.png"/><Relationship Id="rId93" Type="http://schemas.openxmlformats.org/officeDocument/2006/relationships/image" Target="../media/image150.svg"/><Relationship Id="rId98" Type="http://schemas.openxmlformats.org/officeDocument/2006/relationships/image" Target="../media/image155.png"/><Relationship Id="rId121" Type="http://schemas.openxmlformats.org/officeDocument/2006/relationships/image" Target="../media/image178.svg"/><Relationship Id="rId142" Type="http://schemas.openxmlformats.org/officeDocument/2006/relationships/image" Target="../media/image199.png"/><Relationship Id="rId163" Type="http://schemas.openxmlformats.org/officeDocument/2006/relationships/image" Target="../media/image220.svg"/><Relationship Id="rId184" Type="http://schemas.openxmlformats.org/officeDocument/2006/relationships/image" Target="../media/image241.png"/><Relationship Id="rId189" Type="http://schemas.openxmlformats.org/officeDocument/2006/relationships/image" Target="../media/image246.svg"/><Relationship Id="rId3" Type="http://schemas.openxmlformats.org/officeDocument/2006/relationships/image" Target="../media/image60.svg"/><Relationship Id="rId25" Type="http://schemas.openxmlformats.org/officeDocument/2006/relationships/image" Target="../media/image82.svg"/><Relationship Id="rId46" Type="http://schemas.openxmlformats.org/officeDocument/2006/relationships/image" Target="../media/image103.png"/><Relationship Id="rId67" Type="http://schemas.openxmlformats.org/officeDocument/2006/relationships/image" Target="../media/image124.svg"/><Relationship Id="rId116" Type="http://schemas.openxmlformats.org/officeDocument/2006/relationships/image" Target="../media/image173.png"/><Relationship Id="rId137" Type="http://schemas.openxmlformats.org/officeDocument/2006/relationships/image" Target="../media/image194.svg"/><Relationship Id="rId158" Type="http://schemas.openxmlformats.org/officeDocument/2006/relationships/image" Target="../media/image215.png"/><Relationship Id="rId20" Type="http://schemas.openxmlformats.org/officeDocument/2006/relationships/image" Target="../media/image77.png"/><Relationship Id="rId41" Type="http://schemas.openxmlformats.org/officeDocument/2006/relationships/image" Target="../media/image98.svg"/><Relationship Id="rId62" Type="http://schemas.openxmlformats.org/officeDocument/2006/relationships/image" Target="../media/image119.png"/><Relationship Id="rId83" Type="http://schemas.openxmlformats.org/officeDocument/2006/relationships/image" Target="../media/image140.svg"/><Relationship Id="rId88" Type="http://schemas.openxmlformats.org/officeDocument/2006/relationships/image" Target="../media/image145.png"/><Relationship Id="rId111" Type="http://schemas.openxmlformats.org/officeDocument/2006/relationships/image" Target="../media/image168.svg"/><Relationship Id="rId132" Type="http://schemas.openxmlformats.org/officeDocument/2006/relationships/image" Target="../media/image189.png"/><Relationship Id="rId153" Type="http://schemas.openxmlformats.org/officeDocument/2006/relationships/image" Target="../media/image210.svg"/><Relationship Id="rId174" Type="http://schemas.openxmlformats.org/officeDocument/2006/relationships/image" Target="../media/image231.png"/><Relationship Id="rId179" Type="http://schemas.openxmlformats.org/officeDocument/2006/relationships/image" Target="../media/image236.svg"/><Relationship Id="rId190" Type="http://schemas.openxmlformats.org/officeDocument/2006/relationships/image" Target="../media/image247.png"/><Relationship Id="rId15" Type="http://schemas.openxmlformats.org/officeDocument/2006/relationships/image" Target="../media/image72.svg"/><Relationship Id="rId36" Type="http://schemas.openxmlformats.org/officeDocument/2006/relationships/image" Target="../media/image93.png"/><Relationship Id="rId57" Type="http://schemas.openxmlformats.org/officeDocument/2006/relationships/image" Target="../media/image114.svg"/><Relationship Id="rId106" Type="http://schemas.openxmlformats.org/officeDocument/2006/relationships/image" Target="../media/image163.png"/><Relationship Id="rId127" Type="http://schemas.openxmlformats.org/officeDocument/2006/relationships/image" Target="../media/image184.svg"/><Relationship Id="rId10" Type="http://schemas.openxmlformats.org/officeDocument/2006/relationships/image" Target="../media/image67.png"/><Relationship Id="rId31" Type="http://schemas.openxmlformats.org/officeDocument/2006/relationships/image" Target="../media/image88.svg"/><Relationship Id="rId52" Type="http://schemas.openxmlformats.org/officeDocument/2006/relationships/image" Target="../media/image109.png"/><Relationship Id="rId73" Type="http://schemas.openxmlformats.org/officeDocument/2006/relationships/image" Target="../media/image130.svg"/><Relationship Id="rId78" Type="http://schemas.openxmlformats.org/officeDocument/2006/relationships/image" Target="../media/image135.png"/><Relationship Id="rId94" Type="http://schemas.openxmlformats.org/officeDocument/2006/relationships/image" Target="../media/image151.png"/><Relationship Id="rId99" Type="http://schemas.openxmlformats.org/officeDocument/2006/relationships/image" Target="../media/image156.svg"/><Relationship Id="rId101" Type="http://schemas.openxmlformats.org/officeDocument/2006/relationships/image" Target="../media/image158.svg"/><Relationship Id="rId122" Type="http://schemas.openxmlformats.org/officeDocument/2006/relationships/image" Target="../media/image179.png"/><Relationship Id="rId143" Type="http://schemas.openxmlformats.org/officeDocument/2006/relationships/image" Target="../media/image200.svg"/><Relationship Id="rId148" Type="http://schemas.openxmlformats.org/officeDocument/2006/relationships/image" Target="../media/image205.png"/><Relationship Id="rId164" Type="http://schemas.openxmlformats.org/officeDocument/2006/relationships/image" Target="../media/image221.png"/><Relationship Id="rId169" Type="http://schemas.openxmlformats.org/officeDocument/2006/relationships/image" Target="../media/image226.svg"/><Relationship Id="rId185" Type="http://schemas.openxmlformats.org/officeDocument/2006/relationships/image" Target="../media/image242.svg"/><Relationship Id="rId4" Type="http://schemas.openxmlformats.org/officeDocument/2006/relationships/image" Target="../media/image61.png"/><Relationship Id="rId9" Type="http://schemas.openxmlformats.org/officeDocument/2006/relationships/image" Target="../media/image66.svg"/><Relationship Id="rId180" Type="http://schemas.openxmlformats.org/officeDocument/2006/relationships/image" Target="../media/image237.png"/><Relationship Id="rId26" Type="http://schemas.openxmlformats.org/officeDocument/2006/relationships/image" Target="../media/image83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65.svg"/><Relationship Id="rId21" Type="http://schemas.openxmlformats.org/officeDocument/2006/relationships/image" Target="../media/image270.svg"/><Relationship Id="rId42" Type="http://schemas.openxmlformats.org/officeDocument/2006/relationships/image" Target="../media/image291.png"/><Relationship Id="rId47" Type="http://schemas.openxmlformats.org/officeDocument/2006/relationships/image" Target="../media/image296.svg"/><Relationship Id="rId63" Type="http://schemas.openxmlformats.org/officeDocument/2006/relationships/image" Target="../media/image312.svg"/><Relationship Id="rId68" Type="http://schemas.openxmlformats.org/officeDocument/2006/relationships/image" Target="../media/image317.png"/><Relationship Id="rId84" Type="http://schemas.openxmlformats.org/officeDocument/2006/relationships/image" Target="../media/image333.png"/><Relationship Id="rId89" Type="http://schemas.openxmlformats.org/officeDocument/2006/relationships/image" Target="../media/image338.svg"/><Relationship Id="rId112" Type="http://schemas.openxmlformats.org/officeDocument/2006/relationships/image" Target="../media/image361.png"/><Relationship Id="rId133" Type="http://schemas.openxmlformats.org/officeDocument/2006/relationships/image" Target="../media/image381.svg"/><Relationship Id="rId138" Type="http://schemas.openxmlformats.org/officeDocument/2006/relationships/image" Target="../media/image386.png"/><Relationship Id="rId154" Type="http://schemas.openxmlformats.org/officeDocument/2006/relationships/image" Target="../media/image402.png"/><Relationship Id="rId159" Type="http://schemas.openxmlformats.org/officeDocument/2006/relationships/image" Target="../media/image407.svg"/><Relationship Id="rId175" Type="http://schemas.openxmlformats.org/officeDocument/2006/relationships/image" Target="../media/image423.svg"/><Relationship Id="rId170" Type="http://schemas.openxmlformats.org/officeDocument/2006/relationships/image" Target="../media/image418.png"/><Relationship Id="rId191" Type="http://schemas.openxmlformats.org/officeDocument/2006/relationships/image" Target="../media/image439.svg"/><Relationship Id="rId16" Type="http://schemas.openxmlformats.org/officeDocument/2006/relationships/image" Target="../media/image265.png"/><Relationship Id="rId107" Type="http://schemas.openxmlformats.org/officeDocument/2006/relationships/image" Target="../media/image356.svg"/><Relationship Id="rId11" Type="http://schemas.openxmlformats.org/officeDocument/2006/relationships/image" Target="../media/image260.svg"/><Relationship Id="rId32" Type="http://schemas.openxmlformats.org/officeDocument/2006/relationships/image" Target="../media/image281.png"/><Relationship Id="rId37" Type="http://schemas.openxmlformats.org/officeDocument/2006/relationships/image" Target="../media/image286.svg"/><Relationship Id="rId53" Type="http://schemas.openxmlformats.org/officeDocument/2006/relationships/image" Target="../media/image302.svg"/><Relationship Id="rId58" Type="http://schemas.openxmlformats.org/officeDocument/2006/relationships/image" Target="../media/image307.png"/><Relationship Id="rId74" Type="http://schemas.openxmlformats.org/officeDocument/2006/relationships/image" Target="../media/image323.png"/><Relationship Id="rId79" Type="http://schemas.openxmlformats.org/officeDocument/2006/relationships/image" Target="../media/image328.svg"/><Relationship Id="rId102" Type="http://schemas.openxmlformats.org/officeDocument/2006/relationships/image" Target="../media/image351.png"/><Relationship Id="rId123" Type="http://schemas.openxmlformats.org/officeDocument/2006/relationships/image" Target="../media/image371.svg"/><Relationship Id="rId128" Type="http://schemas.openxmlformats.org/officeDocument/2006/relationships/image" Target="../media/image376.png"/><Relationship Id="rId144" Type="http://schemas.openxmlformats.org/officeDocument/2006/relationships/image" Target="../media/image392.png"/><Relationship Id="rId149" Type="http://schemas.openxmlformats.org/officeDocument/2006/relationships/image" Target="../media/image397.svg"/><Relationship Id="rId5" Type="http://schemas.openxmlformats.org/officeDocument/2006/relationships/image" Target="../media/image254.svg"/><Relationship Id="rId90" Type="http://schemas.openxmlformats.org/officeDocument/2006/relationships/image" Target="../media/image339.png"/><Relationship Id="rId95" Type="http://schemas.openxmlformats.org/officeDocument/2006/relationships/image" Target="../media/image344.svg"/><Relationship Id="rId160" Type="http://schemas.openxmlformats.org/officeDocument/2006/relationships/image" Target="../media/image408.png"/><Relationship Id="rId165" Type="http://schemas.openxmlformats.org/officeDocument/2006/relationships/image" Target="../media/image413.svg"/><Relationship Id="rId181" Type="http://schemas.openxmlformats.org/officeDocument/2006/relationships/image" Target="../media/image429.svg"/><Relationship Id="rId186" Type="http://schemas.openxmlformats.org/officeDocument/2006/relationships/image" Target="../media/image434.png"/><Relationship Id="rId22" Type="http://schemas.openxmlformats.org/officeDocument/2006/relationships/image" Target="../media/image271.png"/><Relationship Id="rId27" Type="http://schemas.openxmlformats.org/officeDocument/2006/relationships/image" Target="../media/image276.svg"/><Relationship Id="rId43" Type="http://schemas.openxmlformats.org/officeDocument/2006/relationships/image" Target="../media/image292.svg"/><Relationship Id="rId48" Type="http://schemas.openxmlformats.org/officeDocument/2006/relationships/image" Target="../media/image297.png"/><Relationship Id="rId64" Type="http://schemas.openxmlformats.org/officeDocument/2006/relationships/image" Target="../media/image313.png"/><Relationship Id="rId69" Type="http://schemas.openxmlformats.org/officeDocument/2006/relationships/image" Target="../media/image318.svg"/><Relationship Id="rId113" Type="http://schemas.openxmlformats.org/officeDocument/2006/relationships/image" Target="../media/image362.svg"/><Relationship Id="rId118" Type="http://schemas.openxmlformats.org/officeDocument/2006/relationships/image" Target="../media/image366.png"/><Relationship Id="rId134" Type="http://schemas.openxmlformats.org/officeDocument/2006/relationships/image" Target="../media/image382.png"/><Relationship Id="rId139" Type="http://schemas.openxmlformats.org/officeDocument/2006/relationships/image" Target="../media/image387.svg"/><Relationship Id="rId80" Type="http://schemas.openxmlformats.org/officeDocument/2006/relationships/image" Target="../media/image329.png"/><Relationship Id="rId85" Type="http://schemas.openxmlformats.org/officeDocument/2006/relationships/image" Target="../media/image334.svg"/><Relationship Id="rId150" Type="http://schemas.openxmlformats.org/officeDocument/2006/relationships/image" Target="../media/image398.png"/><Relationship Id="rId155" Type="http://schemas.openxmlformats.org/officeDocument/2006/relationships/image" Target="../media/image403.svg"/><Relationship Id="rId171" Type="http://schemas.openxmlformats.org/officeDocument/2006/relationships/image" Target="../media/image419.svg"/><Relationship Id="rId176" Type="http://schemas.openxmlformats.org/officeDocument/2006/relationships/image" Target="../media/image424.png"/><Relationship Id="rId192" Type="http://schemas.openxmlformats.org/officeDocument/2006/relationships/image" Target="../media/image440.png"/><Relationship Id="rId12" Type="http://schemas.openxmlformats.org/officeDocument/2006/relationships/image" Target="../media/image261.png"/><Relationship Id="rId17" Type="http://schemas.openxmlformats.org/officeDocument/2006/relationships/image" Target="../media/image266.svg"/><Relationship Id="rId33" Type="http://schemas.openxmlformats.org/officeDocument/2006/relationships/image" Target="../media/image282.svg"/><Relationship Id="rId38" Type="http://schemas.openxmlformats.org/officeDocument/2006/relationships/image" Target="../media/image287.png"/><Relationship Id="rId59" Type="http://schemas.openxmlformats.org/officeDocument/2006/relationships/image" Target="../media/image308.svg"/><Relationship Id="rId103" Type="http://schemas.openxmlformats.org/officeDocument/2006/relationships/image" Target="../media/image352.svg"/><Relationship Id="rId108" Type="http://schemas.openxmlformats.org/officeDocument/2006/relationships/image" Target="../media/image357.png"/><Relationship Id="rId124" Type="http://schemas.openxmlformats.org/officeDocument/2006/relationships/image" Target="../media/image372.png"/><Relationship Id="rId129" Type="http://schemas.openxmlformats.org/officeDocument/2006/relationships/image" Target="../media/image377.svg"/><Relationship Id="rId54" Type="http://schemas.openxmlformats.org/officeDocument/2006/relationships/image" Target="../media/image303.png"/><Relationship Id="rId70" Type="http://schemas.openxmlformats.org/officeDocument/2006/relationships/image" Target="../media/image319.png"/><Relationship Id="rId75" Type="http://schemas.openxmlformats.org/officeDocument/2006/relationships/image" Target="../media/image324.svg"/><Relationship Id="rId91" Type="http://schemas.openxmlformats.org/officeDocument/2006/relationships/image" Target="../media/image340.svg"/><Relationship Id="rId96" Type="http://schemas.openxmlformats.org/officeDocument/2006/relationships/image" Target="../media/image345.png"/><Relationship Id="rId140" Type="http://schemas.openxmlformats.org/officeDocument/2006/relationships/image" Target="../media/image388.png"/><Relationship Id="rId145" Type="http://schemas.openxmlformats.org/officeDocument/2006/relationships/image" Target="../media/image393.svg"/><Relationship Id="rId161" Type="http://schemas.openxmlformats.org/officeDocument/2006/relationships/image" Target="../media/image409.svg"/><Relationship Id="rId166" Type="http://schemas.openxmlformats.org/officeDocument/2006/relationships/image" Target="../media/image414.png"/><Relationship Id="rId182" Type="http://schemas.openxmlformats.org/officeDocument/2006/relationships/image" Target="../media/image430.png"/><Relationship Id="rId187" Type="http://schemas.openxmlformats.org/officeDocument/2006/relationships/image" Target="../media/image435.sv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55.png"/><Relationship Id="rId23" Type="http://schemas.openxmlformats.org/officeDocument/2006/relationships/image" Target="../media/image272.svg"/><Relationship Id="rId28" Type="http://schemas.openxmlformats.org/officeDocument/2006/relationships/image" Target="../media/image277.png"/><Relationship Id="rId49" Type="http://schemas.openxmlformats.org/officeDocument/2006/relationships/image" Target="../media/image298.svg"/><Relationship Id="rId114" Type="http://schemas.openxmlformats.org/officeDocument/2006/relationships/image" Target="../media/image363.png"/><Relationship Id="rId119" Type="http://schemas.openxmlformats.org/officeDocument/2006/relationships/image" Target="../media/image367.svg"/><Relationship Id="rId44" Type="http://schemas.openxmlformats.org/officeDocument/2006/relationships/image" Target="../media/image293.png"/><Relationship Id="rId60" Type="http://schemas.openxmlformats.org/officeDocument/2006/relationships/image" Target="../media/image309.png"/><Relationship Id="rId65" Type="http://schemas.openxmlformats.org/officeDocument/2006/relationships/image" Target="../media/image314.svg"/><Relationship Id="rId81" Type="http://schemas.openxmlformats.org/officeDocument/2006/relationships/image" Target="../media/image330.svg"/><Relationship Id="rId86" Type="http://schemas.openxmlformats.org/officeDocument/2006/relationships/image" Target="../media/image335.png"/><Relationship Id="rId130" Type="http://schemas.openxmlformats.org/officeDocument/2006/relationships/image" Target="../media/image378.png"/><Relationship Id="rId135" Type="http://schemas.openxmlformats.org/officeDocument/2006/relationships/image" Target="../media/image383.svg"/><Relationship Id="rId151" Type="http://schemas.openxmlformats.org/officeDocument/2006/relationships/image" Target="../media/image399.svg"/><Relationship Id="rId156" Type="http://schemas.openxmlformats.org/officeDocument/2006/relationships/image" Target="../media/image404.png"/><Relationship Id="rId177" Type="http://schemas.openxmlformats.org/officeDocument/2006/relationships/image" Target="../media/image425.svg"/><Relationship Id="rId172" Type="http://schemas.openxmlformats.org/officeDocument/2006/relationships/image" Target="../media/image420.png"/><Relationship Id="rId193" Type="http://schemas.openxmlformats.org/officeDocument/2006/relationships/image" Target="../media/image441.svg"/><Relationship Id="rId13" Type="http://schemas.openxmlformats.org/officeDocument/2006/relationships/image" Target="../media/image262.svg"/><Relationship Id="rId18" Type="http://schemas.openxmlformats.org/officeDocument/2006/relationships/image" Target="../media/image267.png"/><Relationship Id="rId39" Type="http://schemas.openxmlformats.org/officeDocument/2006/relationships/image" Target="../media/image288.svg"/><Relationship Id="rId109" Type="http://schemas.openxmlformats.org/officeDocument/2006/relationships/image" Target="../media/image358.svg"/><Relationship Id="rId34" Type="http://schemas.openxmlformats.org/officeDocument/2006/relationships/image" Target="../media/image283.png"/><Relationship Id="rId50" Type="http://schemas.openxmlformats.org/officeDocument/2006/relationships/image" Target="../media/image299.png"/><Relationship Id="rId55" Type="http://schemas.openxmlformats.org/officeDocument/2006/relationships/image" Target="../media/image304.svg"/><Relationship Id="rId76" Type="http://schemas.openxmlformats.org/officeDocument/2006/relationships/image" Target="../media/image325.png"/><Relationship Id="rId97" Type="http://schemas.openxmlformats.org/officeDocument/2006/relationships/image" Target="../media/image346.svg"/><Relationship Id="rId104" Type="http://schemas.openxmlformats.org/officeDocument/2006/relationships/image" Target="../media/image353.png"/><Relationship Id="rId120" Type="http://schemas.openxmlformats.org/officeDocument/2006/relationships/image" Target="../media/image368.png"/><Relationship Id="rId125" Type="http://schemas.openxmlformats.org/officeDocument/2006/relationships/image" Target="../media/image373.svg"/><Relationship Id="rId141" Type="http://schemas.openxmlformats.org/officeDocument/2006/relationships/image" Target="../media/image389.svg"/><Relationship Id="rId146" Type="http://schemas.openxmlformats.org/officeDocument/2006/relationships/image" Target="../media/image394.png"/><Relationship Id="rId167" Type="http://schemas.openxmlformats.org/officeDocument/2006/relationships/image" Target="../media/image415.svg"/><Relationship Id="rId188" Type="http://schemas.openxmlformats.org/officeDocument/2006/relationships/image" Target="../media/image436.png"/><Relationship Id="rId7" Type="http://schemas.openxmlformats.org/officeDocument/2006/relationships/image" Target="../media/image256.svg"/><Relationship Id="rId71" Type="http://schemas.openxmlformats.org/officeDocument/2006/relationships/image" Target="../media/image320.svg"/><Relationship Id="rId92" Type="http://schemas.openxmlformats.org/officeDocument/2006/relationships/image" Target="../media/image341.png"/><Relationship Id="rId162" Type="http://schemas.openxmlformats.org/officeDocument/2006/relationships/image" Target="../media/image410.png"/><Relationship Id="rId183" Type="http://schemas.openxmlformats.org/officeDocument/2006/relationships/image" Target="../media/image431.svg"/><Relationship Id="rId2" Type="http://schemas.openxmlformats.org/officeDocument/2006/relationships/image" Target="../media/image251.png"/><Relationship Id="rId29" Type="http://schemas.openxmlformats.org/officeDocument/2006/relationships/image" Target="../media/image278.svg"/><Relationship Id="rId24" Type="http://schemas.openxmlformats.org/officeDocument/2006/relationships/image" Target="../media/image273.png"/><Relationship Id="rId40" Type="http://schemas.openxmlformats.org/officeDocument/2006/relationships/image" Target="../media/image289.png"/><Relationship Id="rId45" Type="http://schemas.openxmlformats.org/officeDocument/2006/relationships/image" Target="../media/image294.svg"/><Relationship Id="rId66" Type="http://schemas.openxmlformats.org/officeDocument/2006/relationships/image" Target="../media/image315.png"/><Relationship Id="rId87" Type="http://schemas.openxmlformats.org/officeDocument/2006/relationships/image" Target="../media/image336.svg"/><Relationship Id="rId110" Type="http://schemas.openxmlformats.org/officeDocument/2006/relationships/image" Target="../media/image359.png"/><Relationship Id="rId115" Type="http://schemas.openxmlformats.org/officeDocument/2006/relationships/image" Target="../media/image364.svg"/><Relationship Id="rId131" Type="http://schemas.openxmlformats.org/officeDocument/2006/relationships/image" Target="../media/image379.svg"/><Relationship Id="rId136" Type="http://schemas.openxmlformats.org/officeDocument/2006/relationships/image" Target="../media/image384.png"/><Relationship Id="rId157" Type="http://schemas.openxmlformats.org/officeDocument/2006/relationships/image" Target="../media/image405.svg"/><Relationship Id="rId178" Type="http://schemas.openxmlformats.org/officeDocument/2006/relationships/image" Target="../media/image426.png"/><Relationship Id="rId61" Type="http://schemas.openxmlformats.org/officeDocument/2006/relationships/image" Target="../media/image310.svg"/><Relationship Id="rId82" Type="http://schemas.openxmlformats.org/officeDocument/2006/relationships/image" Target="../media/image331.png"/><Relationship Id="rId152" Type="http://schemas.openxmlformats.org/officeDocument/2006/relationships/image" Target="../media/image400.png"/><Relationship Id="rId173" Type="http://schemas.openxmlformats.org/officeDocument/2006/relationships/image" Target="../media/image421.svg"/><Relationship Id="rId19" Type="http://schemas.openxmlformats.org/officeDocument/2006/relationships/image" Target="../media/image268.svg"/><Relationship Id="rId14" Type="http://schemas.openxmlformats.org/officeDocument/2006/relationships/image" Target="../media/image263.png"/><Relationship Id="rId30" Type="http://schemas.openxmlformats.org/officeDocument/2006/relationships/image" Target="../media/image279.png"/><Relationship Id="rId35" Type="http://schemas.openxmlformats.org/officeDocument/2006/relationships/image" Target="../media/image284.svg"/><Relationship Id="rId56" Type="http://schemas.openxmlformats.org/officeDocument/2006/relationships/image" Target="../media/image305.png"/><Relationship Id="rId77" Type="http://schemas.openxmlformats.org/officeDocument/2006/relationships/image" Target="../media/image326.svg"/><Relationship Id="rId100" Type="http://schemas.openxmlformats.org/officeDocument/2006/relationships/image" Target="../media/image349.png"/><Relationship Id="rId105" Type="http://schemas.openxmlformats.org/officeDocument/2006/relationships/image" Target="../media/image354.svg"/><Relationship Id="rId126" Type="http://schemas.openxmlformats.org/officeDocument/2006/relationships/image" Target="../media/image374.png"/><Relationship Id="rId147" Type="http://schemas.openxmlformats.org/officeDocument/2006/relationships/image" Target="../media/image395.svg"/><Relationship Id="rId168" Type="http://schemas.openxmlformats.org/officeDocument/2006/relationships/image" Target="../media/image416.png"/><Relationship Id="rId8" Type="http://schemas.openxmlformats.org/officeDocument/2006/relationships/image" Target="../media/image257.png"/><Relationship Id="rId51" Type="http://schemas.openxmlformats.org/officeDocument/2006/relationships/image" Target="../media/image300.svg"/><Relationship Id="rId72" Type="http://schemas.openxmlformats.org/officeDocument/2006/relationships/image" Target="../media/image321.png"/><Relationship Id="rId93" Type="http://schemas.openxmlformats.org/officeDocument/2006/relationships/image" Target="../media/image342.svg"/><Relationship Id="rId98" Type="http://schemas.openxmlformats.org/officeDocument/2006/relationships/image" Target="../media/image347.png"/><Relationship Id="rId121" Type="http://schemas.openxmlformats.org/officeDocument/2006/relationships/image" Target="../media/image369.svg"/><Relationship Id="rId142" Type="http://schemas.openxmlformats.org/officeDocument/2006/relationships/image" Target="../media/image390.png"/><Relationship Id="rId163" Type="http://schemas.openxmlformats.org/officeDocument/2006/relationships/image" Target="../media/image411.svg"/><Relationship Id="rId184" Type="http://schemas.openxmlformats.org/officeDocument/2006/relationships/image" Target="../media/image432.png"/><Relationship Id="rId189" Type="http://schemas.openxmlformats.org/officeDocument/2006/relationships/image" Target="../media/image437.svg"/><Relationship Id="rId3" Type="http://schemas.openxmlformats.org/officeDocument/2006/relationships/image" Target="../media/image252.svg"/><Relationship Id="rId25" Type="http://schemas.openxmlformats.org/officeDocument/2006/relationships/image" Target="../media/image274.svg"/><Relationship Id="rId46" Type="http://schemas.openxmlformats.org/officeDocument/2006/relationships/image" Target="../media/image295.png"/><Relationship Id="rId67" Type="http://schemas.openxmlformats.org/officeDocument/2006/relationships/image" Target="../media/image316.svg"/><Relationship Id="rId116" Type="http://schemas.openxmlformats.org/officeDocument/2006/relationships/image" Target="../media/image197.png"/><Relationship Id="rId137" Type="http://schemas.openxmlformats.org/officeDocument/2006/relationships/image" Target="../media/image385.svg"/><Relationship Id="rId158" Type="http://schemas.openxmlformats.org/officeDocument/2006/relationships/image" Target="../media/image406.png"/><Relationship Id="rId20" Type="http://schemas.openxmlformats.org/officeDocument/2006/relationships/image" Target="../media/image269.png"/><Relationship Id="rId41" Type="http://schemas.openxmlformats.org/officeDocument/2006/relationships/image" Target="../media/image290.svg"/><Relationship Id="rId62" Type="http://schemas.openxmlformats.org/officeDocument/2006/relationships/image" Target="../media/image311.png"/><Relationship Id="rId83" Type="http://schemas.openxmlformats.org/officeDocument/2006/relationships/image" Target="../media/image332.svg"/><Relationship Id="rId88" Type="http://schemas.openxmlformats.org/officeDocument/2006/relationships/image" Target="../media/image337.png"/><Relationship Id="rId111" Type="http://schemas.openxmlformats.org/officeDocument/2006/relationships/image" Target="../media/image360.svg"/><Relationship Id="rId132" Type="http://schemas.openxmlformats.org/officeDocument/2006/relationships/image" Target="../media/image380.png"/><Relationship Id="rId153" Type="http://schemas.openxmlformats.org/officeDocument/2006/relationships/image" Target="../media/image401.svg"/><Relationship Id="rId174" Type="http://schemas.openxmlformats.org/officeDocument/2006/relationships/image" Target="../media/image422.png"/><Relationship Id="rId179" Type="http://schemas.openxmlformats.org/officeDocument/2006/relationships/image" Target="../media/image427.svg"/><Relationship Id="rId190" Type="http://schemas.openxmlformats.org/officeDocument/2006/relationships/image" Target="../media/image438.png"/><Relationship Id="rId15" Type="http://schemas.openxmlformats.org/officeDocument/2006/relationships/image" Target="../media/image264.svg"/><Relationship Id="rId36" Type="http://schemas.openxmlformats.org/officeDocument/2006/relationships/image" Target="../media/image285.png"/><Relationship Id="rId57" Type="http://schemas.openxmlformats.org/officeDocument/2006/relationships/image" Target="../media/image306.svg"/><Relationship Id="rId106" Type="http://schemas.openxmlformats.org/officeDocument/2006/relationships/image" Target="../media/image355.png"/><Relationship Id="rId127" Type="http://schemas.openxmlformats.org/officeDocument/2006/relationships/image" Target="../media/image375.svg"/><Relationship Id="rId10" Type="http://schemas.openxmlformats.org/officeDocument/2006/relationships/image" Target="../media/image259.png"/><Relationship Id="rId31" Type="http://schemas.openxmlformats.org/officeDocument/2006/relationships/image" Target="../media/image280.svg"/><Relationship Id="rId52" Type="http://schemas.openxmlformats.org/officeDocument/2006/relationships/image" Target="../media/image301.png"/><Relationship Id="rId73" Type="http://schemas.openxmlformats.org/officeDocument/2006/relationships/image" Target="../media/image322.svg"/><Relationship Id="rId78" Type="http://schemas.openxmlformats.org/officeDocument/2006/relationships/image" Target="../media/image327.png"/><Relationship Id="rId94" Type="http://schemas.openxmlformats.org/officeDocument/2006/relationships/image" Target="../media/image343.png"/><Relationship Id="rId99" Type="http://schemas.openxmlformats.org/officeDocument/2006/relationships/image" Target="../media/image348.svg"/><Relationship Id="rId101" Type="http://schemas.openxmlformats.org/officeDocument/2006/relationships/image" Target="../media/image350.svg"/><Relationship Id="rId122" Type="http://schemas.openxmlformats.org/officeDocument/2006/relationships/image" Target="../media/image370.png"/><Relationship Id="rId143" Type="http://schemas.openxmlformats.org/officeDocument/2006/relationships/image" Target="../media/image391.svg"/><Relationship Id="rId148" Type="http://schemas.openxmlformats.org/officeDocument/2006/relationships/image" Target="../media/image396.png"/><Relationship Id="rId164" Type="http://schemas.openxmlformats.org/officeDocument/2006/relationships/image" Target="../media/image412.png"/><Relationship Id="rId169" Type="http://schemas.openxmlformats.org/officeDocument/2006/relationships/image" Target="../media/image417.svg"/><Relationship Id="rId185" Type="http://schemas.openxmlformats.org/officeDocument/2006/relationships/image" Target="../media/image433.svg"/><Relationship Id="rId4" Type="http://schemas.openxmlformats.org/officeDocument/2006/relationships/image" Target="../media/image253.png"/><Relationship Id="rId9" Type="http://schemas.openxmlformats.org/officeDocument/2006/relationships/image" Target="../media/image258.svg"/><Relationship Id="rId180" Type="http://schemas.openxmlformats.org/officeDocument/2006/relationships/image" Target="../media/image428.png"/><Relationship Id="rId26" Type="http://schemas.openxmlformats.org/officeDocument/2006/relationships/image" Target="../media/image27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Shrikhand" TargetMode="External"/><Relationship Id="rId2" Type="http://schemas.openxmlformats.org/officeDocument/2006/relationships/image" Target="../media/image442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s://fonts.google.com/specimen/Poppin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F3EDD1-DEB4-408F-BD5E-764B8EB8AD22}"/>
              </a:ext>
            </a:extLst>
          </p:cNvPr>
          <p:cNvSpPr txBox="1"/>
          <p:nvPr/>
        </p:nvSpPr>
        <p:spPr>
          <a:xfrm>
            <a:off x="2984501" y="2045657"/>
            <a:ext cx="6223000" cy="175432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5400" dirty="0">
                <a:latin typeface="+mj-lt"/>
                <a:cs typeface="Arial" panose="020B0604020202020204" pitchFamily="34" charset="0"/>
              </a:rPr>
              <a:t>Balloon Ascension Day</a:t>
            </a:r>
            <a:endParaRPr lang="ko-KR" altLang="en-US" sz="54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00370C-6639-4667-B26E-A746A25F6835}"/>
              </a:ext>
            </a:extLst>
          </p:cNvPr>
          <p:cNvSpPr txBox="1"/>
          <p:nvPr/>
        </p:nvSpPr>
        <p:spPr>
          <a:xfrm>
            <a:off x="2984501" y="3799983"/>
            <a:ext cx="622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C7443810-8F57-4C71-AE1F-66C14C1918A7}"/>
              </a:ext>
            </a:extLst>
          </p:cNvPr>
          <p:cNvSpPr/>
          <p:nvPr/>
        </p:nvSpPr>
        <p:spPr>
          <a:xfrm>
            <a:off x="4055534" y="4412233"/>
            <a:ext cx="4080933" cy="400110"/>
          </a:xfrm>
          <a:prstGeom prst="roundRect">
            <a:avLst>
              <a:gd name="adj" fmla="val 50000"/>
            </a:avLst>
          </a:prstGeom>
          <a:solidFill>
            <a:srgbClr val="FF7CB3"/>
          </a:solidFill>
          <a:ln w="6350" cap="flat">
            <a:noFill/>
            <a:prstDash val="solid"/>
            <a:miter/>
          </a:ln>
        </p:spPr>
        <p:txBody>
          <a:bodyPr rtlCol="0" anchor="ctr" anchorCtr="0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COMPANY NAME  /  00.00.20xx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8C079F25-9C80-42BF-801E-FEBC8A976EAC}"/>
              </a:ext>
            </a:extLst>
          </p:cNvPr>
          <p:cNvSpPr/>
          <p:nvPr/>
        </p:nvSpPr>
        <p:spPr>
          <a:xfrm>
            <a:off x="673100" y="2365167"/>
            <a:ext cx="5317420" cy="1314659"/>
          </a:xfrm>
          <a:prstGeom prst="roundRect">
            <a:avLst/>
          </a:prstGeom>
          <a:solidFill>
            <a:schemeClr val="bg1">
              <a:alpha val="68000"/>
            </a:schemeClr>
          </a:solidFill>
          <a:ln w="1270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400">
              <a:latin typeface="+mj-lt"/>
            </a:endParaRPr>
          </a:p>
        </p:txBody>
      </p:sp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C65F2E25-B1DF-4D81-84B7-6867AE3716BF}"/>
              </a:ext>
            </a:extLst>
          </p:cNvPr>
          <p:cNvSpPr/>
          <p:nvPr/>
        </p:nvSpPr>
        <p:spPr>
          <a:xfrm>
            <a:off x="673100" y="3890786"/>
            <a:ext cx="5317420" cy="1314659"/>
          </a:xfrm>
          <a:prstGeom prst="roundRect">
            <a:avLst/>
          </a:prstGeom>
          <a:solidFill>
            <a:schemeClr val="bg1">
              <a:alpha val="68000"/>
            </a:schemeClr>
          </a:solidFill>
          <a:ln w="1270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400">
              <a:latin typeface="+mj-lt"/>
            </a:endParaRPr>
          </a:p>
        </p:txBody>
      </p: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19064EBD-CD83-4DBE-9A1A-ABB271A7B463}"/>
              </a:ext>
            </a:extLst>
          </p:cNvPr>
          <p:cNvSpPr/>
          <p:nvPr/>
        </p:nvSpPr>
        <p:spPr>
          <a:xfrm>
            <a:off x="6201480" y="2365167"/>
            <a:ext cx="5317420" cy="1314659"/>
          </a:xfrm>
          <a:prstGeom prst="roundRect">
            <a:avLst/>
          </a:prstGeom>
          <a:solidFill>
            <a:schemeClr val="bg1">
              <a:alpha val="68000"/>
            </a:schemeClr>
          </a:solidFill>
          <a:ln w="1270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400">
              <a:latin typeface="+mj-lt"/>
            </a:endParaRPr>
          </a:p>
        </p:txBody>
      </p:sp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93C95F7D-A39C-4725-A7A5-EFFACEE2C707}"/>
              </a:ext>
            </a:extLst>
          </p:cNvPr>
          <p:cNvSpPr/>
          <p:nvPr/>
        </p:nvSpPr>
        <p:spPr>
          <a:xfrm>
            <a:off x="6201480" y="3890786"/>
            <a:ext cx="5317420" cy="1314659"/>
          </a:xfrm>
          <a:prstGeom prst="roundRect">
            <a:avLst/>
          </a:prstGeom>
          <a:solidFill>
            <a:schemeClr val="bg1">
              <a:alpha val="68000"/>
            </a:schemeClr>
          </a:solidFill>
          <a:ln w="1270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400"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A2ACD94-E876-4225-9FF7-69C2F710CEA2}"/>
              </a:ext>
            </a:extLst>
          </p:cNvPr>
          <p:cNvSpPr txBox="1"/>
          <p:nvPr/>
        </p:nvSpPr>
        <p:spPr>
          <a:xfrm>
            <a:off x="2603945" y="1263945"/>
            <a:ext cx="6984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cs typeface="Arial" panose="020B0604020202020204" pitchFamily="34" charset="0"/>
              </a:rPr>
              <a:t>SWOT Analysis</a:t>
            </a:r>
            <a:endParaRPr lang="ko-KR" altLang="en-US" sz="2800" dirty="0"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AE51ACC-3D82-4FED-893A-A85442B6F683}"/>
              </a:ext>
            </a:extLst>
          </p:cNvPr>
          <p:cNvSpPr txBox="1"/>
          <p:nvPr/>
        </p:nvSpPr>
        <p:spPr>
          <a:xfrm>
            <a:off x="8146646" y="2606998"/>
            <a:ext cx="3105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0AF68DD-5E88-4446-AC0D-8A3CE3FCE721}"/>
              </a:ext>
            </a:extLst>
          </p:cNvPr>
          <p:cNvSpPr txBox="1"/>
          <p:nvPr/>
        </p:nvSpPr>
        <p:spPr>
          <a:xfrm>
            <a:off x="8146646" y="4132617"/>
            <a:ext cx="3105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BB2A169-E097-49DB-8285-B59B5A4937A3}"/>
              </a:ext>
            </a:extLst>
          </p:cNvPr>
          <p:cNvSpPr txBox="1"/>
          <p:nvPr/>
        </p:nvSpPr>
        <p:spPr>
          <a:xfrm>
            <a:off x="939800" y="2606998"/>
            <a:ext cx="3105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6E6D6FE-CDE3-48AF-A820-9470CEB68892}"/>
              </a:ext>
            </a:extLst>
          </p:cNvPr>
          <p:cNvSpPr txBox="1"/>
          <p:nvPr/>
        </p:nvSpPr>
        <p:spPr>
          <a:xfrm>
            <a:off x="939800" y="4132617"/>
            <a:ext cx="3105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34ED5475-BEB7-408A-9C8A-648781A08BA4}"/>
              </a:ext>
            </a:extLst>
          </p:cNvPr>
          <p:cNvSpPr/>
          <p:nvPr/>
        </p:nvSpPr>
        <p:spPr>
          <a:xfrm>
            <a:off x="4233589" y="4602033"/>
            <a:ext cx="1708806" cy="318924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Opportunities</a:t>
            </a:r>
            <a:endParaRPr lang="ko-KR" altLang="en-US" sz="1600" dirty="0">
              <a:latin typeface="+mj-lt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1C745FFA-ECB9-4460-9832-069D87C86B4D}"/>
              </a:ext>
            </a:extLst>
          </p:cNvPr>
          <p:cNvSpPr/>
          <p:nvPr/>
        </p:nvSpPr>
        <p:spPr>
          <a:xfrm>
            <a:off x="6249605" y="4602033"/>
            <a:ext cx="1708806" cy="318924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Threats</a:t>
            </a:r>
            <a:endParaRPr lang="ko-KR" altLang="en-US" sz="1600" dirty="0">
              <a:latin typeface="+mj-lt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0F10A6CE-B63B-44B1-916B-B76A69A675A1}"/>
              </a:ext>
            </a:extLst>
          </p:cNvPr>
          <p:cNvSpPr/>
          <p:nvPr/>
        </p:nvSpPr>
        <p:spPr>
          <a:xfrm>
            <a:off x="4233589" y="3072339"/>
            <a:ext cx="1708806" cy="318924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Strengths</a:t>
            </a:r>
            <a:endParaRPr lang="ko-KR" altLang="en-US" sz="1600" dirty="0">
              <a:latin typeface="+mj-lt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EC0AAD0E-15A6-4BA6-AB56-88AC09939903}"/>
              </a:ext>
            </a:extLst>
          </p:cNvPr>
          <p:cNvSpPr/>
          <p:nvPr/>
        </p:nvSpPr>
        <p:spPr>
          <a:xfrm>
            <a:off x="6249605" y="3072339"/>
            <a:ext cx="1708806" cy="318924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Weakness</a:t>
            </a:r>
            <a:endParaRPr lang="ko-KR" altLang="en-US" sz="1600" dirty="0">
              <a:latin typeface="+mj-lt"/>
            </a:endParaRPr>
          </a:p>
        </p:txBody>
      </p:sp>
      <p:pic>
        <p:nvPicPr>
          <p:cNvPr id="19" name="그래픽 18" descr="엄지척 기호">
            <a:extLst>
              <a:ext uri="{FF2B5EF4-FFF2-40B4-BE49-F238E27FC236}">
                <a16:creationId xmlns:a16="http://schemas.microsoft.com/office/drawing/2014/main" id="{BCAD8707-3E0C-4260-BB3D-777B9F32BD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6820322" y="2589742"/>
            <a:ext cx="471968" cy="471966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A67D1101-B1B8-464C-8B2C-59CBAD040C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2395" y="4160161"/>
            <a:ext cx="407822" cy="364434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9E93A92F-B41A-49E6-8603-62A3C424A8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65840" y="4036426"/>
            <a:ext cx="407820" cy="468558"/>
          </a:xfrm>
          <a:prstGeom prst="rect">
            <a:avLst/>
          </a:prstGeom>
        </p:spPr>
      </p:pic>
      <p:pic>
        <p:nvPicPr>
          <p:cNvPr id="22" name="그래픽 21" descr="대상">
            <a:extLst>
              <a:ext uri="{FF2B5EF4-FFF2-40B4-BE49-F238E27FC236}">
                <a16:creationId xmlns:a16="http://schemas.microsoft.com/office/drawing/2014/main" id="{B119C336-B4FF-4511-A7BD-006807E2C29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84838" y="2494337"/>
            <a:ext cx="569824" cy="569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872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5857FC88-2889-4098-82AB-A393178728F5}"/>
              </a:ext>
            </a:extLst>
          </p:cNvPr>
          <p:cNvSpPr txBox="1"/>
          <p:nvPr/>
        </p:nvSpPr>
        <p:spPr>
          <a:xfrm>
            <a:off x="2476812" y="2729381"/>
            <a:ext cx="487003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endParaRPr lang="en-US" altLang="ko-KR" sz="16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ko-KR" sz="16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incididunt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ut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labore</a:t>
            </a:r>
            <a:r>
              <a:rPr lang="en-US" altLang="ko-KR" sz="1600" dirty="0">
                <a:solidFill>
                  <a:schemeClr val="tx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/>
                </a:solidFill>
              </a:rPr>
              <a:t>aliqua</a:t>
            </a:r>
            <a:endParaRPr lang="en-US" altLang="ko-KR" sz="16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ko-KR" sz="16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Ut </a:t>
            </a:r>
            <a:r>
              <a:rPr lang="en-US" altLang="ko-KR" sz="1600" dirty="0" err="1">
                <a:solidFill>
                  <a:schemeClr val="tx1"/>
                </a:solidFill>
              </a:rPr>
              <a:t>enim</a:t>
            </a:r>
            <a:r>
              <a:rPr lang="en-US" altLang="ko-KR" sz="1600" dirty="0">
                <a:solidFill>
                  <a:schemeClr val="tx1"/>
                </a:solidFill>
              </a:rPr>
              <a:t> ad minim </a:t>
            </a:r>
            <a:r>
              <a:rPr lang="en-US" altLang="ko-KR" sz="1600" dirty="0" err="1">
                <a:solidFill>
                  <a:schemeClr val="tx1"/>
                </a:solidFill>
              </a:rPr>
              <a:t>veniam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quis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nostrud</a:t>
            </a:r>
            <a:r>
              <a:rPr lang="en-US" altLang="ko-KR" sz="1600" dirty="0">
                <a:solidFill>
                  <a:schemeClr val="tx1"/>
                </a:solidFill>
              </a:rPr>
              <a:t> exercitation </a:t>
            </a:r>
            <a:r>
              <a:rPr lang="en-US" altLang="ko-KR" sz="1600" dirty="0" err="1">
                <a:solidFill>
                  <a:schemeClr val="tx1"/>
                </a:solidFill>
              </a:rPr>
              <a:t>ullamco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laboris</a:t>
            </a:r>
            <a:r>
              <a:rPr lang="en-US" altLang="ko-KR" sz="1600" dirty="0">
                <a:solidFill>
                  <a:schemeClr val="tx1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ko-KR" sz="16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Ut </a:t>
            </a:r>
            <a:r>
              <a:rPr lang="en-US" altLang="ko-KR" sz="1600" dirty="0" err="1">
                <a:solidFill>
                  <a:schemeClr val="tx1"/>
                </a:solidFill>
              </a:rPr>
              <a:t>aliquip</a:t>
            </a:r>
            <a:r>
              <a:rPr lang="en-US" altLang="ko-KR" sz="1600" dirty="0">
                <a:solidFill>
                  <a:schemeClr val="tx1"/>
                </a:solidFill>
              </a:rPr>
              <a:t> ex </a:t>
            </a:r>
            <a:r>
              <a:rPr lang="en-US" altLang="ko-KR" sz="1600" dirty="0" err="1">
                <a:solidFill>
                  <a:schemeClr val="tx1"/>
                </a:solidFill>
              </a:rPr>
              <a:t>ea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commodo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consequat</a:t>
            </a:r>
            <a:endParaRPr lang="en-US" altLang="ko-KR" sz="1600" dirty="0">
              <a:solidFill>
                <a:schemeClr val="tx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E1ED20E7-1B0B-4D7A-BC31-1D1709C9A107}"/>
              </a:ext>
            </a:extLst>
          </p:cNvPr>
          <p:cNvSpPr/>
          <p:nvPr/>
        </p:nvSpPr>
        <p:spPr>
          <a:xfrm>
            <a:off x="2391086" y="2060422"/>
            <a:ext cx="4955760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 dolor</a:t>
            </a:r>
            <a:endParaRPr lang="ko-KR" altLang="en-US" sz="24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C7B807D1-60D4-400B-B418-CDF5997ABD30}"/>
              </a:ext>
            </a:extLst>
          </p:cNvPr>
          <p:cNvSpPr/>
          <p:nvPr/>
        </p:nvSpPr>
        <p:spPr>
          <a:xfrm>
            <a:off x="872900" y="1929316"/>
            <a:ext cx="1249610" cy="1249610"/>
          </a:xfrm>
          <a:prstGeom prst="ellipse">
            <a:avLst/>
          </a:prstGeom>
          <a:solidFill>
            <a:srgbClr val="B156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20" name="그래픽 19">
            <a:extLst>
              <a:ext uri="{FF2B5EF4-FFF2-40B4-BE49-F238E27FC236}">
                <a16:creationId xmlns:a16="http://schemas.microsoft.com/office/drawing/2014/main" id="{8C26363A-5C6D-4C84-9580-276A6B080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1270025" y="2326441"/>
            <a:ext cx="455360" cy="455360"/>
          </a:xfrm>
          <a:prstGeom prst="rect">
            <a:avLst/>
          </a:prstGeom>
          <a:effectLst/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07959A57-E07E-4716-8627-B80CFD8847A2}"/>
              </a:ext>
            </a:extLst>
          </p:cNvPr>
          <p:cNvSpPr txBox="1"/>
          <p:nvPr/>
        </p:nvSpPr>
        <p:spPr>
          <a:xfrm>
            <a:off x="8263632" y="4352461"/>
            <a:ext cx="2531368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535250"/>
                </a:solidFill>
              </a:defRPr>
            </a:lvl1pPr>
          </a:lstStyle>
          <a:p>
            <a:pPr algn="ctr"/>
            <a:r>
              <a:rPr lang="en-US" altLang="ko-KR" sz="18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180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altLang="ko-KR" sz="180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altLang="ko-KR" sz="180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sz="18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  <a:latin typeface="+mj-lt"/>
              </a:rPr>
              <a:t>adipisicing</a:t>
            </a:r>
            <a:r>
              <a:rPr lang="en-US" altLang="ko-KR" sz="18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  <a:latin typeface="+mj-lt"/>
              </a:rPr>
              <a:t>elit</a:t>
            </a:r>
            <a:endParaRPr lang="ko-KR" altLang="en-US" sz="1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D84495C-C86A-4012-A032-8FC74BD6A49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521166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5857FC88-2889-4098-82AB-A393178728F5}"/>
              </a:ext>
            </a:extLst>
          </p:cNvPr>
          <p:cNvSpPr txBox="1"/>
          <p:nvPr/>
        </p:nvSpPr>
        <p:spPr>
          <a:xfrm>
            <a:off x="2476812" y="2830981"/>
            <a:ext cx="487003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rgbClr val="000334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Duis </a:t>
            </a:r>
            <a:r>
              <a:rPr lang="en-US" altLang="ko-KR" dirty="0" err="1">
                <a:solidFill>
                  <a:schemeClr val="tx1"/>
                </a:solidFill>
              </a:rPr>
              <a:t>aute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irure</a:t>
            </a:r>
            <a:r>
              <a:rPr lang="en-US" altLang="ko-KR" dirty="0">
                <a:solidFill>
                  <a:schemeClr val="tx1"/>
                </a:solidFill>
              </a:rPr>
              <a:t> dolor in </a:t>
            </a:r>
            <a:r>
              <a:rPr lang="en-US" altLang="ko-KR" dirty="0" err="1">
                <a:solidFill>
                  <a:schemeClr val="tx1"/>
                </a:solidFill>
              </a:rPr>
              <a:t>reprehenderit</a:t>
            </a:r>
            <a:r>
              <a:rPr lang="en-US" altLang="ko-KR" dirty="0">
                <a:solidFill>
                  <a:schemeClr val="tx1"/>
                </a:solidFill>
              </a:rPr>
              <a:t> in </a:t>
            </a:r>
            <a:r>
              <a:rPr lang="en-US" altLang="ko-KR" dirty="0" err="1">
                <a:solidFill>
                  <a:schemeClr val="tx1"/>
                </a:solidFill>
              </a:rPr>
              <a:t>voluptate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velit</a:t>
            </a:r>
            <a:endParaRPr lang="en-US" altLang="ko-KR" dirty="0">
              <a:solidFill>
                <a:schemeClr val="tx1"/>
              </a:solidFill>
            </a:endParaRPr>
          </a:p>
          <a:p>
            <a:endParaRPr lang="en-US" altLang="ko-KR" dirty="0">
              <a:solidFill>
                <a:schemeClr val="tx1"/>
              </a:solidFill>
            </a:endParaRPr>
          </a:p>
          <a:p>
            <a:r>
              <a:rPr lang="en-US" altLang="ko-KR" dirty="0" err="1">
                <a:solidFill>
                  <a:schemeClr val="tx1"/>
                </a:solidFill>
              </a:rPr>
              <a:t>Esse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cillum</a:t>
            </a:r>
            <a:r>
              <a:rPr lang="en-US" altLang="ko-KR" dirty="0">
                <a:solidFill>
                  <a:schemeClr val="tx1"/>
                </a:solidFill>
              </a:rPr>
              <a:t> dolore </a:t>
            </a:r>
            <a:r>
              <a:rPr lang="en-US" altLang="ko-KR" dirty="0" err="1">
                <a:solidFill>
                  <a:schemeClr val="tx1"/>
                </a:solidFill>
              </a:rPr>
              <a:t>eu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fugiat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nulla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pariatur</a:t>
            </a:r>
            <a:endParaRPr lang="en-US" altLang="ko-KR" dirty="0">
              <a:solidFill>
                <a:schemeClr val="tx1"/>
              </a:solidFill>
            </a:endParaRPr>
          </a:p>
          <a:p>
            <a:endParaRPr lang="en-US" altLang="ko-KR" dirty="0">
              <a:solidFill>
                <a:schemeClr val="tx1"/>
              </a:solidFill>
            </a:endParaRPr>
          </a:p>
          <a:p>
            <a:r>
              <a:rPr lang="en-US" altLang="ko-KR" dirty="0" err="1">
                <a:solidFill>
                  <a:schemeClr val="tx1"/>
                </a:solidFill>
              </a:rPr>
              <a:t>Excepteur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sint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occaecat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cupidatat</a:t>
            </a:r>
            <a:r>
              <a:rPr lang="en-US" altLang="ko-KR" dirty="0">
                <a:solidFill>
                  <a:schemeClr val="tx1"/>
                </a:solidFill>
              </a:rPr>
              <a:t> non </a:t>
            </a:r>
            <a:r>
              <a:rPr lang="en-US" altLang="ko-KR" dirty="0" err="1">
                <a:solidFill>
                  <a:schemeClr val="tx1"/>
                </a:solidFill>
              </a:rPr>
              <a:t>proident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E1ED20E7-1B0B-4D7A-BC31-1D1709C9A107}"/>
              </a:ext>
            </a:extLst>
          </p:cNvPr>
          <p:cNvSpPr/>
          <p:nvPr/>
        </p:nvSpPr>
        <p:spPr>
          <a:xfrm>
            <a:off x="2391086" y="2162022"/>
            <a:ext cx="4955760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2400" dirty="0">
                <a:latin typeface="+mj-lt"/>
              </a:rPr>
              <a:t>Duis </a:t>
            </a:r>
            <a:r>
              <a:rPr lang="en-US" altLang="ko-KR" sz="2400" dirty="0" err="1">
                <a:latin typeface="+mj-lt"/>
              </a:rPr>
              <a:t>aute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irure</a:t>
            </a:r>
            <a:r>
              <a:rPr lang="en-US" altLang="ko-KR" sz="2400" dirty="0">
                <a:latin typeface="+mj-lt"/>
              </a:rPr>
              <a:t> dolor</a:t>
            </a:r>
            <a:endParaRPr lang="ko-KR" altLang="en-US" sz="24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C7B807D1-60D4-400B-B418-CDF5997ABD30}"/>
              </a:ext>
            </a:extLst>
          </p:cNvPr>
          <p:cNvSpPr/>
          <p:nvPr/>
        </p:nvSpPr>
        <p:spPr>
          <a:xfrm>
            <a:off x="872900" y="2030916"/>
            <a:ext cx="1249610" cy="1249610"/>
          </a:xfrm>
          <a:prstGeom prst="ellipse">
            <a:avLst/>
          </a:prstGeom>
          <a:solidFill>
            <a:srgbClr val="FC56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7959A57-E07E-4716-8627-B80CFD8847A2}"/>
              </a:ext>
            </a:extLst>
          </p:cNvPr>
          <p:cNvSpPr txBox="1"/>
          <p:nvPr/>
        </p:nvSpPr>
        <p:spPr>
          <a:xfrm>
            <a:off x="8263632" y="4352461"/>
            <a:ext cx="2531368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>
                <a:solidFill>
                  <a:srgbClr val="000334"/>
                </a:solidFill>
                <a:latin typeface="+mj-lt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 magna </a:t>
            </a:r>
            <a:r>
              <a:rPr lang="en-US" altLang="ko-KR" dirty="0" err="1">
                <a:solidFill>
                  <a:schemeClr val="bg1"/>
                </a:solidFill>
              </a:rPr>
              <a:t>aliqua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89C114F0-BE40-429F-ACB0-72420C9A9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70025" y="2439424"/>
            <a:ext cx="455360" cy="432594"/>
          </a:xfrm>
          <a:prstGeom prst="rect">
            <a:avLst/>
          </a:prstGeom>
          <a:effectLst/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6355917-BDAE-4BF1-96C8-49D9274A20D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2840010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>
            <a:extLst>
              <a:ext uri="{FF2B5EF4-FFF2-40B4-BE49-F238E27FC236}">
                <a16:creationId xmlns:a16="http://schemas.microsoft.com/office/drawing/2014/main" id="{155C7441-F753-4CB4-88D6-204A19755964}"/>
              </a:ext>
            </a:extLst>
          </p:cNvPr>
          <p:cNvSpPr/>
          <p:nvPr/>
        </p:nvSpPr>
        <p:spPr>
          <a:xfrm>
            <a:off x="1625757" y="4281902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E4D503F4-0668-4684-9B5A-BE8A061C0E5A}"/>
              </a:ext>
            </a:extLst>
          </p:cNvPr>
          <p:cNvSpPr/>
          <p:nvPr/>
        </p:nvSpPr>
        <p:spPr>
          <a:xfrm>
            <a:off x="1625757" y="4669512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0D57757B-65C0-45BC-966A-3945EC5200D0}"/>
              </a:ext>
            </a:extLst>
          </p:cNvPr>
          <p:cNvSpPr/>
          <p:nvPr/>
        </p:nvSpPr>
        <p:spPr>
          <a:xfrm>
            <a:off x="2152453" y="2283245"/>
            <a:ext cx="645952" cy="1886779"/>
          </a:xfrm>
          <a:prstGeom prst="roundRect">
            <a:avLst>
              <a:gd name="adj" fmla="val 50000"/>
            </a:avLst>
          </a:prstGeom>
          <a:solidFill>
            <a:srgbClr val="FC5666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150</a:t>
            </a:r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050B0162-EE77-4A28-ABBA-68569E7E9342}"/>
              </a:ext>
            </a:extLst>
          </p:cNvPr>
          <p:cNvSpPr/>
          <p:nvPr/>
        </p:nvSpPr>
        <p:spPr>
          <a:xfrm>
            <a:off x="2949407" y="1292601"/>
            <a:ext cx="645952" cy="2877424"/>
          </a:xfrm>
          <a:prstGeom prst="roundRect">
            <a:avLst>
              <a:gd name="adj" fmla="val 50000"/>
            </a:avLst>
          </a:prstGeom>
          <a:solidFill>
            <a:srgbClr val="B156FF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210</a:t>
            </a:r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7EC5798-85E4-426C-9CB0-4281F6D6EB25}"/>
              </a:ext>
            </a:extLst>
          </p:cNvPr>
          <p:cNvSpPr/>
          <p:nvPr/>
        </p:nvSpPr>
        <p:spPr>
          <a:xfrm>
            <a:off x="4847850" y="4281902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EA7EC01-8481-41E4-891C-5EEE8932F53F}"/>
              </a:ext>
            </a:extLst>
          </p:cNvPr>
          <p:cNvSpPr/>
          <p:nvPr/>
        </p:nvSpPr>
        <p:spPr>
          <a:xfrm>
            <a:off x="4847850" y="4669512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C762CEC8-134E-499D-96C5-2406F2606495}"/>
              </a:ext>
            </a:extLst>
          </p:cNvPr>
          <p:cNvSpPr/>
          <p:nvPr/>
        </p:nvSpPr>
        <p:spPr>
          <a:xfrm>
            <a:off x="5374546" y="1495567"/>
            <a:ext cx="645952" cy="2674458"/>
          </a:xfrm>
          <a:prstGeom prst="roundRect">
            <a:avLst>
              <a:gd name="adj" fmla="val 50000"/>
            </a:avLst>
          </a:prstGeom>
          <a:solidFill>
            <a:srgbClr val="FC5666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200</a:t>
            </a:r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9B295109-519C-43EC-88EC-A40002C4FF68}"/>
              </a:ext>
            </a:extLst>
          </p:cNvPr>
          <p:cNvSpPr/>
          <p:nvPr/>
        </p:nvSpPr>
        <p:spPr>
          <a:xfrm>
            <a:off x="6171500" y="2524286"/>
            <a:ext cx="645952" cy="1645738"/>
          </a:xfrm>
          <a:prstGeom prst="roundRect">
            <a:avLst>
              <a:gd name="adj" fmla="val 50000"/>
            </a:avLst>
          </a:prstGeom>
          <a:solidFill>
            <a:srgbClr val="B156FF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140</a:t>
            </a:r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33918BEC-481A-4CFA-92FC-FF4E4DA70BD5}"/>
              </a:ext>
            </a:extLst>
          </p:cNvPr>
          <p:cNvSpPr/>
          <p:nvPr/>
        </p:nvSpPr>
        <p:spPr>
          <a:xfrm>
            <a:off x="8069943" y="4281902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439D536-1F14-4949-9E30-961D3AB150CF}"/>
              </a:ext>
            </a:extLst>
          </p:cNvPr>
          <p:cNvSpPr/>
          <p:nvPr/>
        </p:nvSpPr>
        <p:spPr>
          <a:xfrm>
            <a:off x="8069943" y="4669512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3FAFEDC2-F78F-4D78-BEB7-64EA8638DFFA}"/>
              </a:ext>
            </a:extLst>
          </p:cNvPr>
          <p:cNvSpPr/>
          <p:nvPr/>
        </p:nvSpPr>
        <p:spPr>
          <a:xfrm>
            <a:off x="8596639" y="1816401"/>
            <a:ext cx="645952" cy="2353624"/>
          </a:xfrm>
          <a:prstGeom prst="roundRect">
            <a:avLst>
              <a:gd name="adj" fmla="val 50000"/>
            </a:avLst>
          </a:prstGeom>
          <a:solidFill>
            <a:srgbClr val="FC5666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180</a:t>
            </a:r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DB310722-1E24-47BB-884E-B29FF792B801}"/>
              </a:ext>
            </a:extLst>
          </p:cNvPr>
          <p:cNvSpPr/>
          <p:nvPr/>
        </p:nvSpPr>
        <p:spPr>
          <a:xfrm>
            <a:off x="9393593" y="1694139"/>
            <a:ext cx="645952" cy="2475885"/>
          </a:xfrm>
          <a:prstGeom prst="roundRect">
            <a:avLst>
              <a:gd name="adj" fmla="val 50000"/>
            </a:avLst>
          </a:prstGeom>
          <a:solidFill>
            <a:srgbClr val="B156FF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195</a:t>
            </a:r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A77A017A-B7EC-4AA8-8BC0-AEF45F6054E5}"/>
              </a:ext>
            </a:extLst>
          </p:cNvPr>
          <p:cNvSpPr/>
          <p:nvPr/>
        </p:nvSpPr>
        <p:spPr>
          <a:xfrm>
            <a:off x="4024099" y="5446173"/>
            <a:ext cx="357691" cy="357691"/>
          </a:xfrm>
          <a:prstGeom prst="ellipse">
            <a:avLst/>
          </a:prstGeom>
          <a:solidFill>
            <a:srgbClr val="FC56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FEF8EA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21EC7BF7-AA53-4D73-9122-83DDFAD0BA2A}"/>
              </a:ext>
            </a:extLst>
          </p:cNvPr>
          <p:cNvSpPr/>
          <p:nvPr/>
        </p:nvSpPr>
        <p:spPr>
          <a:xfrm>
            <a:off x="4381790" y="5471130"/>
            <a:ext cx="1442906" cy="30777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400" dirty="0">
                <a:latin typeface="+mj-lt"/>
              </a:rPr>
              <a:t>Lorem ipsum</a:t>
            </a:r>
            <a:endParaRPr lang="ko-KR" altLang="en-US" sz="1400" dirty="0">
              <a:latin typeface="+mj-lt"/>
            </a:endParaRPr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2F925E20-5BDD-4976-B450-599327097FD8}"/>
              </a:ext>
            </a:extLst>
          </p:cNvPr>
          <p:cNvSpPr/>
          <p:nvPr/>
        </p:nvSpPr>
        <p:spPr>
          <a:xfrm>
            <a:off x="6367303" y="5446173"/>
            <a:ext cx="357691" cy="357691"/>
          </a:xfrm>
          <a:prstGeom prst="ellipse">
            <a:avLst/>
          </a:prstGeom>
          <a:solidFill>
            <a:srgbClr val="B156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BFED7A0C-4F28-4A02-A63D-CC6B8BD6A805}"/>
              </a:ext>
            </a:extLst>
          </p:cNvPr>
          <p:cNvSpPr/>
          <p:nvPr/>
        </p:nvSpPr>
        <p:spPr>
          <a:xfrm>
            <a:off x="6724994" y="5471130"/>
            <a:ext cx="1442906" cy="30777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400" dirty="0">
                <a:latin typeface="+mj-lt"/>
              </a:rPr>
              <a:t>Lorem ipsum</a:t>
            </a:r>
            <a:endParaRPr lang="ko-KR" altLang="en-US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89123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5CF70747-08EC-4738-8C5F-4F7947F028EA}"/>
              </a:ext>
            </a:extLst>
          </p:cNvPr>
          <p:cNvSpPr txBox="1"/>
          <p:nvPr/>
        </p:nvSpPr>
        <p:spPr>
          <a:xfrm>
            <a:off x="1790704" y="779199"/>
            <a:ext cx="8610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331B18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Make Your Title</a:t>
            </a:r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ACC70CEE-DE97-4286-8AEF-0CBAC6C02B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94914" y="3781425"/>
            <a:ext cx="609600" cy="666750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62BD3578-7F6F-44FB-97BA-2ED5C3EA06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6590" y="3819525"/>
            <a:ext cx="657225" cy="628650"/>
          </a:xfrm>
          <a:prstGeom prst="rect">
            <a:avLst/>
          </a:prstGeom>
        </p:spPr>
      </p:pic>
      <p:sp>
        <p:nvSpPr>
          <p:cNvPr id="21" name="직사각형 20">
            <a:extLst>
              <a:ext uri="{FF2B5EF4-FFF2-40B4-BE49-F238E27FC236}">
                <a16:creationId xmlns:a16="http://schemas.microsoft.com/office/drawing/2014/main" id="{911CEB95-82D9-4EA7-92CE-A56B0B36FA9F}"/>
              </a:ext>
            </a:extLst>
          </p:cNvPr>
          <p:cNvSpPr/>
          <p:nvPr/>
        </p:nvSpPr>
        <p:spPr>
          <a:xfrm>
            <a:off x="2231140" y="1598201"/>
            <a:ext cx="2236451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Gender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C6304D1-91C8-4E31-BD1E-1EAD2AB6A42B}"/>
              </a:ext>
            </a:extLst>
          </p:cNvPr>
          <p:cNvSpPr/>
          <p:nvPr/>
        </p:nvSpPr>
        <p:spPr>
          <a:xfrm>
            <a:off x="7546608" y="1598201"/>
            <a:ext cx="2236451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Age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EF06D0D4-A9E4-443B-B4F2-D6572D49131A}"/>
              </a:ext>
            </a:extLst>
          </p:cNvPr>
          <p:cNvSpPr/>
          <p:nvPr/>
        </p:nvSpPr>
        <p:spPr>
          <a:xfrm>
            <a:off x="1127492" y="2542269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5B75F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rgbClr val="F9F2E3"/>
                </a:solidFill>
              </a:rPr>
              <a:t>50%</a:t>
            </a:r>
            <a:endParaRPr lang="ko-KR" altLang="en-US" dirty="0">
              <a:solidFill>
                <a:srgbClr val="F9F2E3"/>
              </a:solidFill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6329EC40-58B2-4FA2-A52A-826742B7A5E6}"/>
              </a:ext>
            </a:extLst>
          </p:cNvPr>
          <p:cNvSpPr/>
          <p:nvPr/>
        </p:nvSpPr>
        <p:spPr>
          <a:xfrm>
            <a:off x="1127492" y="2542269"/>
            <a:ext cx="2380343" cy="458254"/>
          </a:xfrm>
          <a:prstGeom prst="roundRect">
            <a:avLst>
              <a:gd name="adj" fmla="val 50000"/>
            </a:avLst>
          </a:prstGeom>
          <a:solidFill>
            <a:srgbClr val="FC5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rgbClr val="F9F2E3"/>
                </a:solidFill>
              </a:rPr>
              <a:t>50%</a:t>
            </a:r>
            <a:endParaRPr lang="ko-KR" altLang="en-US" dirty="0">
              <a:solidFill>
                <a:srgbClr val="F9F2E3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97B8685-6D3B-44B4-8713-C555801D3EA9}"/>
              </a:ext>
            </a:extLst>
          </p:cNvPr>
          <p:cNvSpPr txBox="1"/>
          <p:nvPr/>
        </p:nvSpPr>
        <p:spPr>
          <a:xfrm>
            <a:off x="1581765" y="4661884"/>
            <a:ext cx="1435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Female</a:t>
            </a:r>
          </a:p>
          <a:p>
            <a:pPr algn="ctr"/>
            <a:r>
              <a:rPr lang="en-US" altLang="ko-KR" sz="2000" dirty="0"/>
              <a:t>50%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F3B0682-94F0-4B01-9E50-B17F62163754}"/>
              </a:ext>
            </a:extLst>
          </p:cNvPr>
          <p:cNvSpPr txBox="1"/>
          <p:nvPr/>
        </p:nvSpPr>
        <p:spPr>
          <a:xfrm>
            <a:off x="3637254" y="4661884"/>
            <a:ext cx="1435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Male</a:t>
            </a:r>
          </a:p>
          <a:p>
            <a:pPr algn="ctr"/>
            <a:r>
              <a:rPr lang="en-US" altLang="ko-KR" sz="2000" dirty="0"/>
              <a:t>50%</a:t>
            </a: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D42DF5EC-07DA-4823-89FF-755735394475}"/>
              </a:ext>
            </a:extLst>
          </p:cNvPr>
          <p:cNvSpPr/>
          <p:nvPr/>
        </p:nvSpPr>
        <p:spPr>
          <a:xfrm>
            <a:off x="6695708" y="2542269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5B75F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F9F2E3"/>
              </a:solidFill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BE876A70-F53A-492B-904F-907737B9FB1C}"/>
              </a:ext>
            </a:extLst>
          </p:cNvPr>
          <p:cNvSpPr/>
          <p:nvPr/>
        </p:nvSpPr>
        <p:spPr>
          <a:xfrm>
            <a:off x="6695708" y="2542269"/>
            <a:ext cx="2380343" cy="458254"/>
          </a:xfrm>
          <a:prstGeom prst="roundRect">
            <a:avLst>
              <a:gd name="adj" fmla="val 50000"/>
            </a:avLst>
          </a:prstGeom>
          <a:solidFill>
            <a:srgbClr val="FC5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rgbClr val="F9F2E3"/>
                </a:solidFill>
              </a:rPr>
              <a:t>20-35</a:t>
            </a:r>
            <a:endParaRPr lang="ko-KR" altLang="en-US" dirty="0">
              <a:solidFill>
                <a:srgbClr val="F9F2E3"/>
              </a:solidFill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3CC721AF-33DA-4AF8-AC75-D784341B9385}"/>
              </a:ext>
            </a:extLst>
          </p:cNvPr>
          <p:cNvSpPr/>
          <p:nvPr/>
        </p:nvSpPr>
        <p:spPr>
          <a:xfrm>
            <a:off x="6695708" y="3547953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5B75F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F9F2E3"/>
              </a:solidFill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7FD45517-FB04-47A0-8E0A-1D408074FA23}"/>
              </a:ext>
            </a:extLst>
          </p:cNvPr>
          <p:cNvSpPr/>
          <p:nvPr/>
        </p:nvSpPr>
        <p:spPr>
          <a:xfrm>
            <a:off x="6695709" y="3547953"/>
            <a:ext cx="1001486" cy="458254"/>
          </a:xfrm>
          <a:prstGeom prst="roundRect">
            <a:avLst>
              <a:gd name="adj" fmla="val 50000"/>
            </a:avLst>
          </a:prstGeom>
          <a:solidFill>
            <a:srgbClr val="FC5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rgbClr val="F9F2E3"/>
                </a:solidFill>
              </a:rPr>
              <a:t>35-50</a:t>
            </a:r>
            <a:endParaRPr lang="ko-KR" altLang="en-US" dirty="0">
              <a:solidFill>
                <a:srgbClr val="F9F2E3"/>
              </a:solidFill>
            </a:endParaRP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E098EE36-A760-4969-A364-8B068F4D981E}"/>
              </a:ext>
            </a:extLst>
          </p:cNvPr>
          <p:cNvSpPr/>
          <p:nvPr/>
        </p:nvSpPr>
        <p:spPr>
          <a:xfrm>
            <a:off x="6695708" y="4553637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5B75F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F9F2E3"/>
              </a:solidFill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1DD6D8FA-E70A-43CA-AE65-222E4B3C11BB}"/>
              </a:ext>
            </a:extLst>
          </p:cNvPr>
          <p:cNvSpPr/>
          <p:nvPr/>
        </p:nvSpPr>
        <p:spPr>
          <a:xfrm>
            <a:off x="6695708" y="4553637"/>
            <a:ext cx="1001487" cy="458254"/>
          </a:xfrm>
          <a:prstGeom prst="roundRect">
            <a:avLst>
              <a:gd name="adj" fmla="val 50000"/>
            </a:avLst>
          </a:prstGeom>
          <a:solidFill>
            <a:srgbClr val="FC5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rgbClr val="F9F2E3"/>
                </a:solidFill>
              </a:rPr>
              <a:t>50-65</a:t>
            </a:r>
            <a:endParaRPr lang="ko-KR" altLang="en-US" dirty="0">
              <a:solidFill>
                <a:srgbClr val="F9F2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3747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545C05A-ACC2-41AD-B4F3-1262EE2B97A8}"/>
              </a:ext>
            </a:extLst>
          </p:cNvPr>
          <p:cNvSpPr txBox="1"/>
          <p:nvPr/>
        </p:nvSpPr>
        <p:spPr>
          <a:xfrm>
            <a:off x="641351" y="611778"/>
            <a:ext cx="10909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  <a:cs typeface="Arial" panose="020B0604020202020204" pitchFamily="34" charset="0"/>
              </a:rPr>
              <a:t>Market Analysis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E1E1C8-8741-4ACF-B9E7-3061E26531FF}"/>
              </a:ext>
            </a:extLst>
          </p:cNvPr>
          <p:cNvSpPr txBox="1"/>
          <p:nvPr/>
        </p:nvSpPr>
        <p:spPr>
          <a:xfrm>
            <a:off x="5493658" y="1813449"/>
            <a:ext cx="49693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Your target market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8768A4-5DC5-401A-993E-AD6A71A712B4}"/>
              </a:ext>
            </a:extLst>
          </p:cNvPr>
          <p:cNvSpPr txBox="1"/>
          <p:nvPr/>
        </p:nvSpPr>
        <p:spPr>
          <a:xfrm>
            <a:off x="5493658" y="2273169"/>
            <a:ext cx="49693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6800B62D-1331-4CBD-8E0D-DD48D2F44ACA}"/>
              </a:ext>
            </a:extLst>
          </p:cNvPr>
          <p:cNvSpPr/>
          <p:nvPr/>
        </p:nvSpPr>
        <p:spPr>
          <a:xfrm>
            <a:off x="1729015" y="1968500"/>
            <a:ext cx="3136900" cy="914400"/>
          </a:xfrm>
          <a:prstGeom prst="roundRect">
            <a:avLst>
              <a:gd name="adj" fmla="val 50000"/>
            </a:avLst>
          </a:prstGeom>
          <a:solidFill>
            <a:srgbClr val="5B7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12,000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E858FA-A68A-4F9C-8345-99817D8B2415}"/>
              </a:ext>
            </a:extLst>
          </p:cNvPr>
          <p:cNvSpPr txBox="1"/>
          <p:nvPr/>
        </p:nvSpPr>
        <p:spPr>
          <a:xfrm>
            <a:off x="5493658" y="3369199"/>
            <a:ext cx="49693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Serviceable available market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6A2AD8-A3C7-4AA9-B65E-D8791B952DC3}"/>
              </a:ext>
            </a:extLst>
          </p:cNvPr>
          <p:cNvSpPr txBox="1"/>
          <p:nvPr/>
        </p:nvSpPr>
        <p:spPr>
          <a:xfrm>
            <a:off x="5493658" y="3828919"/>
            <a:ext cx="49693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78AEFBF7-DD6D-4121-94BC-49A444D424AB}"/>
              </a:ext>
            </a:extLst>
          </p:cNvPr>
          <p:cNvSpPr/>
          <p:nvPr/>
        </p:nvSpPr>
        <p:spPr>
          <a:xfrm>
            <a:off x="1729015" y="3524250"/>
            <a:ext cx="3136900" cy="914400"/>
          </a:xfrm>
          <a:prstGeom prst="roundRect">
            <a:avLst>
              <a:gd name="adj" fmla="val 50000"/>
            </a:avLst>
          </a:prstGeom>
          <a:solidFill>
            <a:srgbClr val="FC5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24,000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D65297-D039-4117-8C73-57A2B4512AC4}"/>
              </a:ext>
            </a:extLst>
          </p:cNvPr>
          <p:cNvSpPr txBox="1"/>
          <p:nvPr/>
        </p:nvSpPr>
        <p:spPr>
          <a:xfrm>
            <a:off x="5493658" y="4924949"/>
            <a:ext cx="49693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Total available market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FE96E71-FCC9-4B2C-B475-83AB5E9BA66A}"/>
              </a:ext>
            </a:extLst>
          </p:cNvPr>
          <p:cNvSpPr txBox="1"/>
          <p:nvPr/>
        </p:nvSpPr>
        <p:spPr>
          <a:xfrm>
            <a:off x="5493658" y="5384669"/>
            <a:ext cx="49693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AD4E0C3A-164B-4204-83E1-25D9950BD756}"/>
              </a:ext>
            </a:extLst>
          </p:cNvPr>
          <p:cNvSpPr/>
          <p:nvPr/>
        </p:nvSpPr>
        <p:spPr>
          <a:xfrm>
            <a:off x="1729015" y="5080000"/>
            <a:ext cx="3136900" cy="914400"/>
          </a:xfrm>
          <a:prstGeom prst="roundRect">
            <a:avLst>
              <a:gd name="adj" fmla="val 50000"/>
            </a:avLst>
          </a:prstGeom>
          <a:solidFill>
            <a:srgbClr val="B15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36,000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081017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79B7D862-B507-416D-9BD6-D65853A0200D}"/>
              </a:ext>
            </a:extLst>
          </p:cNvPr>
          <p:cNvSpPr/>
          <p:nvPr/>
        </p:nvSpPr>
        <p:spPr>
          <a:xfrm>
            <a:off x="875069" y="3272182"/>
            <a:ext cx="3277832" cy="2518879"/>
          </a:xfrm>
          <a:custGeom>
            <a:avLst/>
            <a:gdLst>
              <a:gd name="connsiteX0" fmla="*/ 0 w 3277832"/>
              <a:gd name="connsiteY0" fmla="*/ 0 h 2518879"/>
              <a:gd name="connsiteX1" fmla="*/ 3277832 w 3277832"/>
              <a:gd name="connsiteY1" fmla="*/ 0 h 2518879"/>
              <a:gd name="connsiteX2" fmla="*/ 3277832 w 3277832"/>
              <a:gd name="connsiteY2" fmla="*/ 2315457 h 2518879"/>
              <a:gd name="connsiteX3" fmla="*/ 3074410 w 3277832"/>
              <a:gd name="connsiteY3" fmla="*/ 2518879 h 2518879"/>
              <a:gd name="connsiteX4" fmla="*/ 203422 w 3277832"/>
              <a:gd name="connsiteY4" fmla="*/ 2518879 h 2518879"/>
              <a:gd name="connsiteX5" fmla="*/ 0 w 3277832"/>
              <a:gd name="connsiteY5" fmla="*/ 2315457 h 2518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7832" h="2518879">
                <a:moveTo>
                  <a:pt x="0" y="0"/>
                </a:moveTo>
                <a:lnTo>
                  <a:pt x="3277832" y="0"/>
                </a:lnTo>
                <a:lnTo>
                  <a:pt x="3277832" y="2315457"/>
                </a:lnTo>
                <a:cubicBezTo>
                  <a:pt x="3277832" y="2427804"/>
                  <a:pt x="3186757" y="2518879"/>
                  <a:pt x="3074410" y="2518879"/>
                </a:cubicBezTo>
                <a:lnTo>
                  <a:pt x="203422" y="2518879"/>
                </a:lnTo>
                <a:cubicBezTo>
                  <a:pt x="91075" y="2518879"/>
                  <a:pt x="0" y="2427804"/>
                  <a:pt x="0" y="2315457"/>
                </a:cubicBezTo>
                <a:close/>
              </a:path>
            </a:pathLst>
          </a:custGeom>
          <a:solidFill>
            <a:srgbClr val="5B75FF"/>
          </a:solidFill>
          <a:ln w="6985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000334"/>
              </a:solidFill>
              <a:latin typeface="+mj-lt"/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D69FB0F7-0921-4FA0-B00F-64BFA3B42EAE}"/>
              </a:ext>
            </a:extLst>
          </p:cNvPr>
          <p:cNvSpPr/>
          <p:nvPr/>
        </p:nvSpPr>
        <p:spPr>
          <a:xfrm>
            <a:off x="4457084" y="3272182"/>
            <a:ext cx="3277832" cy="2518879"/>
          </a:xfrm>
          <a:custGeom>
            <a:avLst/>
            <a:gdLst>
              <a:gd name="connsiteX0" fmla="*/ 0 w 3277832"/>
              <a:gd name="connsiteY0" fmla="*/ 0 h 2518879"/>
              <a:gd name="connsiteX1" fmla="*/ 3277832 w 3277832"/>
              <a:gd name="connsiteY1" fmla="*/ 0 h 2518879"/>
              <a:gd name="connsiteX2" fmla="*/ 3277832 w 3277832"/>
              <a:gd name="connsiteY2" fmla="*/ 2315457 h 2518879"/>
              <a:gd name="connsiteX3" fmla="*/ 3074410 w 3277832"/>
              <a:gd name="connsiteY3" fmla="*/ 2518879 h 2518879"/>
              <a:gd name="connsiteX4" fmla="*/ 203422 w 3277832"/>
              <a:gd name="connsiteY4" fmla="*/ 2518879 h 2518879"/>
              <a:gd name="connsiteX5" fmla="*/ 0 w 3277832"/>
              <a:gd name="connsiteY5" fmla="*/ 2315457 h 2518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7832" h="2518879">
                <a:moveTo>
                  <a:pt x="0" y="0"/>
                </a:moveTo>
                <a:lnTo>
                  <a:pt x="3277832" y="0"/>
                </a:lnTo>
                <a:lnTo>
                  <a:pt x="3277832" y="2315457"/>
                </a:lnTo>
                <a:cubicBezTo>
                  <a:pt x="3277832" y="2427804"/>
                  <a:pt x="3186757" y="2518879"/>
                  <a:pt x="3074410" y="2518879"/>
                </a:cubicBezTo>
                <a:lnTo>
                  <a:pt x="203422" y="2518879"/>
                </a:lnTo>
                <a:cubicBezTo>
                  <a:pt x="91075" y="2518879"/>
                  <a:pt x="0" y="2427804"/>
                  <a:pt x="0" y="2315457"/>
                </a:cubicBezTo>
                <a:close/>
              </a:path>
            </a:pathLst>
          </a:custGeom>
          <a:solidFill>
            <a:srgbClr val="FC5666"/>
          </a:solidFill>
          <a:ln w="6985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000334"/>
              </a:solidFill>
              <a:latin typeface="+mj-lt"/>
            </a:endParaRP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9B0AC6BB-B421-4C58-A15C-81E4FE03BBE2}"/>
              </a:ext>
            </a:extLst>
          </p:cNvPr>
          <p:cNvSpPr/>
          <p:nvPr/>
        </p:nvSpPr>
        <p:spPr>
          <a:xfrm>
            <a:off x="8039099" y="3272182"/>
            <a:ext cx="3277832" cy="2518879"/>
          </a:xfrm>
          <a:custGeom>
            <a:avLst/>
            <a:gdLst>
              <a:gd name="connsiteX0" fmla="*/ 0 w 3277832"/>
              <a:gd name="connsiteY0" fmla="*/ 0 h 2518879"/>
              <a:gd name="connsiteX1" fmla="*/ 3277832 w 3277832"/>
              <a:gd name="connsiteY1" fmla="*/ 0 h 2518879"/>
              <a:gd name="connsiteX2" fmla="*/ 3277832 w 3277832"/>
              <a:gd name="connsiteY2" fmla="*/ 2315457 h 2518879"/>
              <a:gd name="connsiteX3" fmla="*/ 3074410 w 3277832"/>
              <a:gd name="connsiteY3" fmla="*/ 2518879 h 2518879"/>
              <a:gd name="connsiteX4" fmla="*/ 203422 w 3277832"/>
              <a:gd name="connsiteY4" fmla="*/ 2518879 h 2518879"/>
              <a:gd name="connsiteX5" fmla="*/ 0 w 3277832"/>
              <a:gd name="connsiteY5" fmla="*/ 2315457 h 2518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7832" h="2518879">
                <a:moveTo>
                  <a:pt x="0" y="0"/>
                </a:moveTo>
                <a:lnTo>
                  <a:pt x="3277832" y="0"/>
                </a:lnTo>
                <a:lnTo>
                  <a:pt x="3277832" y="2315457"/>
                </a:lnTo>
                <a:cubicBezTo>
                  <a:pt x="3277832" y="2427804"/>
                  <a:pt x="3186757" y="2518879"/>
                  <a:pt x="3074410" y="2518879"/>
                </a:cubicBezTo>
                <a:lnTo>
                  <a:pt x="203422" y="2518879"/>
                </a:lnTo>
                <a:cubicBezTo>
                  <a:pt x="91075" y="2518879"/>
                  <a:pt x="0" y="2427804"/>
                  <a:pt x="0" y="2315457"/>
                </a:cubicBezTo>
                <a:close/>
              </a:path>
            </a:pathLst>
          </a:custGeom>
          <a:solidFill>
            <a:srgbClr val="B156FF"/>
          </a:solidFill>
          <a:ln w="6985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000334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843A63-8330-4759-A926-45E5D505DCA3}"/>
              </a:ext>
            </a:extLst>
          </p:cNvPr>
          <p:cNvSpPr txBox="1"/>
          <p:nvPr/>
        </p:nvSpPr>
        <p:spPr>
          <a:xfrm>
            <a:off x="1116364" y="3901159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37B94DC-10D1-435B-B0AE-9FED9EF99025}"/>
              </a:ext>
            </a:extLst>
          </p:cNvPr>
          <p:cNvSpPr txBox="1"/>
          <p:nvPr/>
        </p:nvSpPr>
        <p:spPr>
          <a:xfrm>
            <a:off x="1116365" y="4796876"/>
            <a:ext cx="2795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C1732D0-577D-4C32-87FD-29D423C1D77A}"/>
              </a:ext>
            </a:extLst>
          </p:cNvPr>
          <p:cNvSpPr txBox="1"/>
          <p:nvPr/>
        </p:nvSpPr>
        <p:spPr>
          <a:xfrm>
            <a:off x="1116364" y="4269766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D6880DF-099F-49CB-9AA4-7FA0856150CC}"/>
              </a:ext>
            </a:extLst>
          </p:cNvPr>
          <p:cNvSpPr txBox="1"/>
          <p:nvPr/>
        </p:nvSpPr>
        <p:spPr>
          <a:xfrm>
            <a:off x="4698380" y="3901159"/>
            <a:ext cx="279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chemeClr val="bg1"/>
                </a:solidFill>
              </a:rPr>
              <a:t>Consectetur</a:t>
            </a:r>
            <a:endParaRPr lang="en-US" altLang="ko-KR" sz="20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299EFC2-4A7C-4CAE-AD8D-BCF1BA171EBB}"/>
              </a:ext>
            </a:extLst>
          </p:cNvPr>
          <p:cNvSpPr txBox="1"/>
          <p:nvPr/>
        </p:nvSpPr>
        <p:spPr>
          <a:xfrm>
            <a:off x="4698381" y="4796876"/>
            <a:ext cx="27952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E8F7CE-50DB-4D6D-ABEF-8E66BFF2ADC7}"/>
              </a:ext>
            </a:extLst>
          </p:cNvPr>
          <p:cNvSpPr txBox="1"/>
          <p:nvPr/>
        </p:nvSpPr>
        <p:spPr>
          <a:xfrm>
            <a:off x="4698380" y="4269766"/>
            <a:ext cx="279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3B63C4-A765-4E3E-93FB-A30CF00590F9}"/>
              </a:ext>
            </a:extLst>
          </p:cNvPr>
          <p:cNvSpPr txBox="1"/>
          <p:nvPr/>
        </p:nvSpPr>
        <p:spPr>
          <a:xfrm>
            <a:off x="8280395" y="3901159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</a:rPr>
              <a:t>Sed do </a:t>
            </a:r>
            <a:r>
              <a:rPr lang="en-US" altLang="ko-KR" b="0" dirty="0" err="1">
                <a:solidFill>
                  <a:schemeClr val="bg1"/>
                </a:solidFill>
              </a:rPr>
              <a:t>eiusmod</a:t>
            </a:r>
            <a:endParaRPr lang="en-US" altLang="ko-KR" b="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1EAD3F-D168-4E59-A92C-AFD5329E1122}"/>
              </a:ext>
            </a:extLst>
          </p:cNvPr>
          <p:cNvSpPr txBox="1"/>
          <p:nvPr/>
        </p:nvSpPr>
        <p:spPr>
          <a:xfrm>
            <a:off x="8280396" y="4796876"/>
            <a:ext cx="27952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6766963-1D9E-48E8-AF7C-5826022E0627}"/>
              </a:ext>
            </a:extLst>
          </p:cNvPr>
          <p:cNvSpPr txBox="1"/>
          <p:nvPr/>
        </p:nvSpPr>
        <p:spPr>
          <a:xfrm>
            <a:off x="8280395" y="4269766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Tempor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incididunt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ACAF58F-BFED-403F-B25A-6CD27C4D59B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7ED7FC2-72CA-4C0B-8EB8-681087E3A14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97CE78ED-27EC-4761-BD21-A76E532172D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333FE967-BC56-4D13-9A97-0ABC09A2580A}"/>
              </a:ext>
            </a:extLst>
          </p:cNvPr>
          <p:cNvSpPr/>
          <p:nvPr/>
        </p:nvSpPr>
        <p:spPr>
          <a:xfrm>
            <a:off x="2007316" y="2819964"/>
            <a:ext cx="1013338" cy="1013338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5D25B37A-CA15-4057-ADCF-D8569B957C55}"/>
              </a:ext>
            </a:extLst>
          </p:cNvPr>
          <p:cNvSpPr/>
          <p:nvPr/>
        </p:nvSpPr>
        <p:spPr>
          <a:xfrm>
            <a:off x="5589331" y="2819964"/>
            <a:ext cx="1013338" cy="1013338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36EDBB7D-9E05-4EDF-9EAE-EE73A83241FC}"/>
              </a:ext>
            </a:extLst>
          </p:cNvPr>
          <p:cNvSpPr/>
          <p:nvPr/>
        </p:nvSpPr>
        <p:spPr>
          <a:xfrm>
            <a:off x="9171346" y="2819964"/>
            <a:ext cx="1013338" cy="1013338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5" name="그래픽 34">
            <a:extLst>
              <a:ext uri="{FF2B5EF4-FFF2-40B4-BE49-F238E27FC236}">
                <a16:creationId xmlns:a16="http://schemas.microsoft.com/office/drawing/2014/main" id="{B2212DEC-AEEC-46D9-9875-F57F87DE4E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46273" y="3030341"/>
            <a:ext cx="335424" cy="592584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4F0E071A-DF2A-4176-914C-CF9592AF2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05297" y="3019158"/>
            <a:ext cx="581406" cy="614950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E1B35F6C-552F-469A-8CA9-43947E01C0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31408" y="3164510"/>
            <a:ext cx="693214" cy="324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73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>
            <a:extLst>
              <a:ext uri="{FF2B5EF4-FFF2-40B4-BE49-F238E27FC236}">
                <a16:creationId xmlns:a16="http://schemas.microsoft.com/office/drawing/2014/main" id="{C240201E-DBB3-4688-9574-923622A754E3}"/>
              </a:ext>
            </a:extLst>
          </p:cNvPr>
          <p:cNvSpPr txBox="1"/>
          <p:nvPr/>
        </p:nvSpPr>
        <p:spPr>
          <a:xfrm>
            <a:off x="902895" y="1617697"/>
            <a:ext cx="4802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chemeClr val="tx1"/>
                </a:solidFill>
              </a:rPr>
              <a:t>Insert Your </a:t>
            </a:r>
            <a:r>
              <a:rPr lang="en-US" altLang="ko-KR" sz="2800" dirty="0">
                <a:solidFill>
                  <a:schemeClr val="tx1"/>
                </a:solidFill>
                <a:latin typeface="+mj-lt"/>
              </a:rPr>
              <a:t>Title Here</a:t>
            </a:r>
            <a:endParaRPr lang="ko-KR" alt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4D95C3D-ACA9-45E7-B8D5-21535FB9A17F}"/>
              </a:ext>
            </a:extLst>
          </p:cNvPr>
          <p:cNvSpPr txBox="1"/>
          <p:nvPr/>
        </p:nvSpPr>
        <p:spPr>
          <a:xfrm>
            <a:off x="902730" y="3804952"/>
            <a:ext cx="4802427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</a:t>
            </a:r>
            <a:r>
              <a:rPr lang="en-US" altLang="ko-KR">
                <a:solidFill>
                  <a:schemeClr val="tx1"/>
                </a:solidFill>
              </a:rPr>
              <a:t>sit amet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/  Consectetur adipisicing eli</a:t>
            </a:r>
            <a:r>
              <a:rPr lang="en-US" altLang="ko-KR" dirty="0" err="1">
                <a:solidFill>
                  <a:schemeClr val="tx1"/>
                </a:solidFill>
              </a:rPr>
              <a:t>t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08D1FBEB-86E2-4BC7-967D-ABDEE4EFB1A3}"/>
              </a:ext>
            </a:extLst>
          </p:cNvPr>
          <p:cNvSpPr/>
          <p:nvPr/>
        </p:nvSpPr>
        <p:spPr>
          <a:xfrm>
            <a:off x="901845" y="3128674"/>
            <a:ext cx="4792021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>
                <a:latin typeface="+mj-lt"/>
              </a:rPr>
              <a:t>Lorem ipsum dolor sit</a:t>
            </a:r>
            <a:endParaRPr lang="en-US" altLang="ko-KR" sz="1600" dirty="0">
              <a:latin typeface="+mj-lt"/>
            </a:endParaRPr>
          </a:p>
          <a:p>
            <a:r>
              <a:rPr lang="en-US" altLang="ko-KR" sz="1600" dirty="0">
                <a:latin typeface="+mj-lt"/>
              </a:rPr>
              <a:t>(20XX – 20XX)</a:t>
            </a:r>
            <a:endParaRPr lang="ko-KR" altLang="en-US" sz="1600" dirty="0">
              <a:latin typeface="+mj-lt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7797A79-D5FE-48E6-A0A2-213756DE92A0}"/>
              </a:ext>
            </a:extLst>
          </p:cNvPr>
          <p:cNvSpPr txBox="1"/>
          <p:nvPr/>
        </p:nvSpPr>
        <p:spPr>
          <a:xfrm>
            <a:off x="902730" y="4433474"/>
            <a:ext cx="4802427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chemeClr val="tx1"/>
                </a:solidFill>
              </a:rPr>
              <a:t>Ut enim</a:t>
            </a:r>
            <a:r>
              <a:rPr lang="en-US" altLang="ko-KR" dirty="0">
                <a:solidFill>
                  <a:schemeClr val="tx1"/>
                </a:solidFill>
              </a:rPr>
              <a:t> ad </a:t>
            </a:r>
            <a:r>
              <a:rPr lang="en-US" altLang="ko-KR">
                <a:solidFill>
                  <a:schemeClr val="tx1"/>
                </a:solidFill>
              </a:rPr>
              <a:t>minim veniam, quis nostrud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exercitation ullamco laboris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nisi ut aliquip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ex ea commodo consequat.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56" name="사각형: 둥근 모서리 55">
            <a:extLst>
              <a:ext uri="{FF2B5EF4-FFF2-40B4-BE49-F238E27FC236}">
                <a16:creationId xmlns:a16="http://schemas.microsoft.com/office/drawing/2014/main" id="{23A78B4E-15A2-44FA-A543-68BC8C02E808}"/>
              </a:ext>
            </a:extLst>
          </p:cNvPr>
          <p:cNvSpPr/>
          <p:nvPr/>
        </p:nvSpPr>
        <p:spPr>
          <a:xfrm>
            <a:off x="5995595" y="4573800"/>
            <a:ext cx="5496710" cy="1524000"/>
          </a:xfrm>
          <a:prstGeom prst="roundRect">
            <a:avLst/>
          </a:prstGeom>
          <a:solidFill>
            <a:schemeClr val="bg1">
              <a:alpha val="68000"/>
            </a:schemeClr>
          </a:solidFill>
          <a:ln w="1270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FE742B3-62C8-4209-81D5-E900255B34D3}"/>
              </a:ext>
            </a:extLst>
          </p:cNvPr>
          <p:cNvSpPr txBox="1"/>
          <p:nvPr/>
        </p:nvSpPr>
        <p:spPr>
          <a:xfrm>
            <a:off x="6197600" y="5324673"/>
            <a:ext cx="5061030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1A40DF6D-97CB-4D94-9D88-5A2333BC390E}"/>
              </a:ext>
            </a:extLst>
          </p:cNvPr>
          <p:cNvSpPr/>
          <p:nvPr/>
        </p:nvSpPr>
        <p:spPr>
          <a:xfrm>
            <a:off x="6197600" y="4823708"/>
            <a:ext cx="50610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>
                <a:latin typeface="+mj-lt"/>
              </a:rPr>
              <a:t>Consectetur adipisicing elit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63" name="사각형: 둥근 모서리 62">
            <a:extLst>
              <a:ext uri="{FF2B5EF4-FFF2-40B4-BE49-F238E27FC236}">
                <a16:creationId xmlns:a16="http://schemas.microsoft.com/office/drawing/2014/main" id="{E8183FDE-212C-4953-9D81-48E44EC1C184}"/>
              </a:ext>
            </a:extLst>
          </p:cNvPr>
          <p:cNvSpPr/>
          <p:nvPr/>
        </p:nvSpPr>
        <p:spPr>
          <a:xfrm>
            <a:off x="5995595" y="760201"/>
            <a:ext cx="5496710" cy="1524000"/>
          </a:xfrm>
          <a:prstGeom prst="roundRect">
            <a:avLst/>
          </a:prstGeom>
          <a:solidFill>
            <a:schemeClr val="bg1">
              <a:alpha val="68000"/>
            </a:schemeClr>
          </a:solidFill>
          <a:ln w="1270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latin typeface="+mj-lt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4CCA7D3A-09E7-4594-B0FE-830AF73DF5CC}"/>
              </a:ext>
            </a:extLst>
          </p:cNvPr>
          <p:cNvSpPr txBox="1"/>
          <p:nvPr/>
        </p:nvSpPr>
        <p:spPr>
          <a:xfrm>
            <a:off x="6197600" y="1511074"/>
            <a:ext cx="5061030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6ADB63ED-65F7-4DF2-97F9-4F73A78B862E}"/>
              </a:ext>
            </a:extLst>
          </p:cNvPr>
          <p:cNvSpPr/>
          <p:nvPr/>
        </p:nvSpPr>
        <p:spPr>
          <a:xfrm>
            <a:off x="6197600" y="1010109"/>
            <a:ext cx="50610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>
                <a:latin typeface="+mj-lt"/>
              </a:rPr>
              <a:t>Lorem ipsum dolor sit amet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66" name="사각형: 둥근 모서리 65">
            <a:extLst>
              <a:ext uri="{FF2B5EF4-FFF2-40B4-BE49-F238E27FC236}">
                <a16:creationId xmlns:a16="http://schemas.microsoft.com/office/drawing/2014/main" id="{3EBABF41-B0F9-4D60-887F-846BC88A3C76}"/>
              </a:ext>
            </a:extLst>
          </p:cNvPr>
          <p:cNvSpPr/>
          <p:nvPr/>
        </p:nvSpPr>
        <p:spPr>
          <a:xfrm>
            <a:off x="5995595" y="2667001"/>
            <a:ext cx="5496710" cy="1524000"/>
          </a:xfrm>
          <a:prstGeom prst="roundRect">
            <a:avLst/>
          </a:prstGeom>
          <a:solidFill>
            <a:schemeClr val="bg1">
              <a:alpha val="68000"/>
            </a:schemeClr>
          </a:solidFill>
          <a:ln w="1270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112731D-D5EC-4E84-852B-695181F34F75}"/>
              </a:ext>
            </a:extLst>
          </p:cNvPr>
          <p:cNvSpPr txBox="1"/>
          <p:nvPr/>
        </p:nvSpPr>
        <p:spPr>
          <a:xfrm>
            <a:off x="6197600" y="3417874"/>
            <a:ext cx="5061030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B4E7035B-BA58-4FE7-AA53-DDB0B5F24146}"/>
              </a:ext>
            </a:extLst>
          </p:cNvPr>
          <p:cNvSpPr/>
          <p:nvPr/>
        </p:nvSpPr>
        <p:spPr>
          <a:xfrm>
            <a:off x="6197600" y="2916909"/>
            <a:ext cx="50610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Sed </a:t>
            </a:r>
            <a:r>
              <a:rPr lang="en-US" altLang="ko-KR" sz="2000">
                <a:latin typeface="+mj-lt"/>
              </a:rPr>
              <a:t>do eiusmod tempor</a:t>
            </a:r>
            <a:endParaRPr lang="en-US" altLang="ko-KR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060218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6496849-0BB7-4E13-9F13-E189500466FB}"/>
              </a:ext>
            </a:extLst>
          </p:cNvPr>
          <p:cNvSpPr txBox="1"/>
          <p:nvPr/>
        </p:nvSpPr>
        <p:spPr>
          <a:xfrm>
            <a:off x="3707873" y="3521595"/>
            <a:ext cx="477625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600" dirty="0">
                <a:solidFill>
                  <a:schemeClr val="tx1"/>
                </a:solidFill>
              </a:rPr>
              <a:t>Break Section</a:t>
            </a:r>
            <a:endParaRPr lang="ko-KR" altLang="en-US" sz="36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4090D2-0CEE-467E-803B-46C6AC12FB31}"/>
              </a:ext>
            </a:extLst>
          </p:cNvPr>
          <p:cNvSpPr txBox="1"/>
          <p:nvPr/>
        </p:nvSpPr>
        <p:spPr>
          <a:xfrm>
            <a:off x="3742218" y="4225432"/>
            <a:ext cx="4707564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D95F262A-EF61-4664-BBC2-5B0FE18CC562}"/>
              </a:ext>
            </a:extLst>
          </p:cNvPr>
          <p:cNvGrpSpPr/>
          <p:nvPr/>
        </p:nvGrpSpPr>
        <p:grpSpPr>
          <a:xfrm>
            <a:off x="5582308" y="2232459"/>
            <a:ext cx="1027384" cy="1170074"/>
            <a:chOff x="6830083" y="5571172"/>
            <a:chExt cx="342900" cy="390525"/>
          </a:xfrm>
          <a:solidFill>
            <a:srgbClr val="5B75FF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8FDC47AE-4A75-4531-B372-0A0DCDC4B6E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DF4D0231-D3E6-421C-9494-2D1850AEEFBF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그래픽 1">
            <a:extLst>
              <a:ext uri="{FF2B5EF4-FFF2-40B4-BE49-F238E27FC236}">
                <a16:creationId xmlns:a16="http://schemas.microsoft.com/office/drawing/2014/main" id="{0CCD838E-878D-427C-8344-5057D66F9D32}"/>
              </a:ext>
            </a:extLst>
          </p:cNvPr>
          <p:cNvGrpSpPr/>
          <p:nvPr/>
        </p:nvGrpSpPr>
        <p:grpSpPr>
          <a:xfrm>
            <a:off x="452212" y="801214"/>
            <a:ext cx="11063676" cy="5464403"/>
            <a:chOff x="1311073" y="1527797"/>
            <a:chExt cx="9551982" cy="4717770"/>
          </a:xfrm>
          <a:solidFill>
            <a:schemeClr val="bg1"/>
          </a:solidFill>
        </p:grpSpPr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73B38ED3-46E5-4F9D-A5C9-0EBCAAAA7A12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A891A29-9B37-4507-A312-2CAC1D4A4266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7AEC2004-D032-463F-99E2-35DAFD4B16C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2B93044-AF7C-4B7E-8D75-6690161A0C18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85913BFC-7DC1-4C5D-B25A-B6E2504D6FDB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DDDF46F2-A4EF-4CA3-A466-0283CD3592D3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63ACE34F-0EE3-441C-A9B6-4B3B58209F3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5B3B02E8-CFE2-4B67-A21E-F43DD99949E3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FC00E206-43E7-4877-8D0D-2CDA1A145435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DE9A90A9-18E4-4D58-8A18-481848DC1EDD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D9765443-68E5-4398-A484-89D2E05C188F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B6A586CA-3AAF-4936-8F68-F85A23AD0120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A29B54F-233F-499D-8F4F-701EDC50D051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A3E8DEF-2716-4BD6-8007-112DA44FC2C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BFB08595-DC20-4CC8-9CE8-983208125709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1ECCFD57-9BCB-42CC-AE53-28F5A6AD95BE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8B89D3AF-AEE6-4EAD-8340-4768B2DD2CA7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F0DEDC9D-D631-4252-BA50-FAD93B25DC7D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F8D5A184-E547-4DC4-A0A1-F4D360AFE13B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652E6FF2-C879-48F9-A653-C2715AB94BBF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A5AB309F-0FBC-4707-85D0-1DDF353DDBF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C34851B6-D0DA-4946-8DCA-1427A50212A9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2483DE18-30C8-4D9F-9038-652BFD9AC116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29A1CC8F-D867-412B-B488-FD2D32F9876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8411BAAD-A682-42D6-884A-24D1B110FCE0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17D71A92-604A-4692-A1DD-F7BC6299A089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8D24D4A-9CDB-47A8-A234-CA1C962133BF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18C3EE23-7582-45EC-911F-E6470280E3CC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77794997-51D9-4409-93A9-BF2080834F52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AB518484-C81B-441A-AE9D-D996F47F38AF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4F54D453-81C2-4213-A150-6DB7A7D22A40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7856C77B-AD57-442C-8856-0AA70A0AEB6B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8271B36-088F-458F-AFED-72174A7FFE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B1A031AA-B84B-4F97-98B2-5D1789DA1F93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B98E6255-50D7-4A0A-944A-16A47FE395B4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E611FDB-2598-4B33-832D-30E798CBAFC2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0BFD6DC0-491C-4B13-99DF-DF79AE43F9B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C48E9213-9A0A-4256-8432-915C973D163B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EB7732A5-4D61-4E54-966F-146C844831B2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64548ED2-7AA7-4FA8-A17B-E5056B2C8803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250CCAC2-0787-4DD2-9636-1F1C5ABE414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B6F858AE-4413-4A2D-83FD-CE2AB57BB81F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5CC7B4C-5132-447C-A6AC-B00960440BAA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7A4F694B-EF5A-41A8-A15B-47585B708541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7DF66B94-1497-40C1-8860-8F6DB86D1B26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8132621F-0256-4E06-8FBD-F29627DA0FA6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64F8D63D-FDF5-4B8A-871E-D9DB73507EB8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B7C2A581-364C-4E4A-AFD5-41A5B2205740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20C577-724D-445D-9409-2A104B41F0F5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2D603DDB-D914-42A4-B2CA-1F214658EA9B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C4A122B7-FAA6-421F-BE4C-2303E19917B7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A85E0967-7556-4155-BCDF-E68A41DFBC60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34E043CB-5752-4072-90D2-3D2BE3BA9D81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CAD0A31A-47C4-4A57-979B-5EAD6CF67EE1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4140A7C8-2255-4A14-B46E-3132D8DB707F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26D735AE-0AD7-44FA-A2AC-75157F1F5786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DC0C645B-67E9-4407-9BD4-B93943C767B9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9160D38F-6807-4A79-8804-60FDA443F6A7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29E8CEF6-AFF9-4E96-83BC-B1C6C8EEA9DB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58410214-B20C-4EA5-B0E0-D414B772E65D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5A5D2AD-601C-4744-925C-EC93EC3E0D34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24C0039-76FB-4C6C-9707-94513B9A487C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FED929C8-A62A-47C0-B675-11A51C716096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2208DDB2-6E99-48B0-B5D3-E40C82C5E857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2985AB84-DEDE-46F8-8BA2-406C5FBB7425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5B40EA44-A60E-4653-AAF0-C2FD8C43AD2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753FF6E-B7E2-47D9-B2D0-63291CF299C9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2605DA1C-DCEF-4B7D-B680-454BA1CC69C6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933AAF95-7EA7-4C2C-93FC-2CF8BB5B78D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6835810-05A4-49C4-9FB6-01C0041DAF46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31DBB920-BC81-4CF8-87F3-3A2DFF13FB97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1C8EC834-809B-4FE8-8B71-62A8822EA61D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4455AB64-E1D5-482B-843C-8564FEDFB635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74E81A-800E-4F56-AC56-CBA4CE416C51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4845F586-0C3D-470A-A06C-9F1529C09E7C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76102D07-09B5-4916-A8A3-0C5908C28833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FCF94B1F-7706-475C-94E5-E97E3DB99BE7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3A99B798-E368-4004-A168-7B62E90613C9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7E289D3-C9BF-41DF-8A04-7B36A1485BC5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7422A233-DCC6-40AE-A6A6-A7FEAE0DA89F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0D7411-E168-4593-825B-93126584FB1F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767393B9-FF7D-41CD-8B66-0E3DE29861E3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85F53C97-047D-4578-B4B1-2B186E49C7AD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124437EB-A626-4AB5-8405-38DAE6D1BEC0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F6EAE84F-893A-4DC0-91ED-491737D6F922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29645D5B-4DAD-46F5-809A-EC1B31E43B59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88AEEBA1-8F4A-49E9-B7A5-C7F001073A5C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681D3119-0DE5-46EE-BDCA-DE86596CB712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9F152429-A9B1-4C19-BD14-49F2DF717646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C98EF48F-3226-4989-BF21-827F3EA8220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702BF251-8192-47D7-84D6-955BCDB3014B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FA705E7-03FB-4F6F-8A84-4D8F8DCFE232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14C27BE5-807C-4F0E-85E0-78D74BFC5206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3739BB1D-FEBE-4AD5-9033-4E530788121C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7DDA84A5-449E-41EC-961F-B1976D1A0E5E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4FA1F365-EC5D-4E0E-AC27-515BDF60044A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CC14A308-57C9-4129-AF43-2EC535D1F1A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D5E7DFE3-2C3A-400A-ADBC-BB036CB2DE20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B7E7570-2790-4B2C-9EBF-3DCB8A0CAE22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7FCFA408-CAA2-40F1-B8F1-449DAAF2CA2A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83520786-D90E-4616-AC5B-4509826932AC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5274645D-DE25-44A9-B119-00F8FAD60C7A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AFD7FB8B-AD36-4C42-BAAF-C6D2138EB1FB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673758D1-0867-4D5D-B364-D9595084E7E1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B1615140-2B6E-4868-A737-114A5610FE59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93C07C07-BD90-4211-BED0-16D4A814BA1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1B8A4C01-5A88-4D1F-99B4-664A570ADD17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3FC8A6FD-BC69-4889-A4FF-8FF61C82F973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8EE89A61-9AD2-48FA-8232-8AB1608F1B07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946BBF8C-0EE7-4F9F-877E-8B3DB0BEF38F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EBBD64B4-6C2A-4905-A242-883DBB032723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0A034BB5-F502-4DE8-91E2-1BA8F96F702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D625EE1C-3B66-4DE8-8B19-3BA5DFD5CBEC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A50205FC-A6B4-48F7-BF02-52E876D9386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373EAB03-F9F4-4D97-9537-609F3F5E8C1C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EA1A189F-AB04-428B-AF01-B6130400CFC3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9737575-829D-464D-98CF-40C1DA0511EF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6B531B4A-DBAA-4720-8715-5FE5BC7A0A63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1FD91AE-779C-433C-8B4B-3DBD4C021CA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A9285414-8499-406C-BC98-236D588AC83A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CDBE42CF-2D49-4C39-BBFF-CA09F80A8DA3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63B8ED01-2C77-4705-BFB8-2FBDAE3A567A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97567F24-3CC5-402E-9AEE-007106C1ACCC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836DB5A6-C163-4775-9713-1A46B085572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E1B07F4C-16FF-4AA5-AABB-C6DA8AC25ADB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5B75FF"/>
            </a:solidFill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123FB85A-0077-4EC3-9794-10DECA598B9B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7105FD6F-D2D4-419F-855F-EEBBD2C814EF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CEEFEC79-3EA9-4AFF-B301-3821F75D17D3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D0903E96-EC80-458A-9260-17ADD2CFF0D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068F61D-740B-46B4-AE5B-32CE6FA4265F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A3295D37-EBBF-40B4-9F72-8829F530DCF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F3667984-62F4-4618-BD6C-5898DA3FF48F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5B75FF"/>
            </a:solidFill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B8AAB3C5-B678-45EE-9BED-25D2F59B63AE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12B0E49A-B853-43D9-BDAC-CB40989B7451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CF37700D-81CA-4555-8D43-435EAAD4AE92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26FB6D5D-E373-4163-941C-8CA3FC5853AD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745192C8-E385-4BB9-BDEC-7312DD83841F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44050BDC-4729-43CE-900D-2026E28E23A3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A855A1BE-4735-472D-8E24-EC067766841A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9235E5A3-830D-495E-9177-10D551C71422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0ECEDE5F-052C-418F-8931-BAF18A8E8DC7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B282160E-1B9E-411C-AA94-940907641D6A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799FD757-2446-4405-897B-9A8B7D916A50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05814C42-0D2B-4EA2-BD98-04B9E59799F6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7E446D3D-6B98-496F-8CA9-23ED136B9A7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050CFF5D-CD0F-4132-ADE7-95DE8CD02BED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9B75C03E-D72A-4ACD-BDC0-A9B98E4E0B3D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4EAAD1C-2643-43C5-ABB3-2498C954AFE6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920BE543-BFC9-4BA4-B072-A36D5E2490A0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48753BF9-6AFB-4BF7-B47F-08F7F5140291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CD3DA7E0-00ED-46E4-B28F-888CF3311466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5B75FF"/>
            </a:solidFill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4D2578E7-5161-4F89-AC81-B977EE888FF4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6D0E75DC-7BEA-4EBE-9AAA-16F4265CF0A0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4CF09F5-E82E-4F67-854A-66348B1E38DB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91F7C92D-46C8-4B78-A2D7-55327B95F48C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1F0AE924-E3D4-4689-8225-7E2591E766DE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B28C7DA6-F887-4DC2-B389-9CDB400B1D48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5D00A51D-1B90-4177-92CF-61B710DD860D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2DA043F3-0A45-426B-A8C8-9CFADEF19360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9FB7E13E-CCD6-4683-8271-962778B4B494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CC2221A5-06CC-4938-B873-9A67FABF248E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935D73B7-A65F-4AD3-893B-8D4EAD3B3BD3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A13E5635-8851-4AF6-843D-5EB3CFB73BC4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9A4B2741-472D-46BD-9D41-491AE36F690B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14C7BB18-118C-4014-BB36-78B2B9FB78F3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E31D3B25-BB68-430A-B0F3-4DE415C15583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C0A55BE4-7FAC-4839-9403-A4C6B817B1A5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E4CC22F8-D25D-4728-9494-F89AFE90328E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8E9CD9B-7178-4879-AD0F-52F05D605F81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04A20A74-17CC-4325-9F1B-F70B942777F5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07DCAAE5-4591-40A4-AAE5-C5DEEC35C9DB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B02D0BB-620A-4682-9864-A4F48BFA5B6E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23DA0A84-9924-457F-95BE-81913D6DED03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CD163048-7B62-45C5-8B49-8EBB34817916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100A496E-F6AD-49B9-B275-DD1A3F5F3CEA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12700" cap="rnd">
              <a:solidFill>
                <a:srgbClr val="5B75F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2" name="자유형: 도형 361">
            <a:extLst>
              <a:ext uri="{FF2B5EF4-FFF2-40B4-BE49-F238E27FC236}">
                <a16:creationId xmlns:a16="http://schemas.microsoft.com/office/drawing/2014/main" id="{EC64D3AC-7A58-4DE0-A6F3-0CBD6A6B8FFD}"/>
              </a:ext>
            </a:extLst>
          </p:cNvPr>
          <p:cNvSpPr/>
          <p:nvPr/>
        </p:nvSpPr>
        <p:spPr>
          <a:xfrm>
            <a:off x="2436827" y="24601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C5666"/>
          </a:solidFill>
          <a:ln w="95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3" name="자유형: 도형 362">
            <a:extLst>
              <a:ext uri="{FF2B5EF4-FFF2-40B4-BE49-F238E27FC236}">
                <a16:creationId xmlns:a16="http://schemas.microsoft.com/office/drawing/2014/main" id="{FA0386FE-04A1-4DDB-9696-BBC3D91F9381}"/>
              </a:ext>
            </a:extLst>
          </p:cNvPr>
          <p:cNvSpPr/>
          <p:nvPr/>
        </p:nvSpPr>
        <p:spPr>
          <a:xfrm>
            <a:off x="9727389" y="46227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C5666"/>
          </a:solidFill>
          <a:ln w="95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4" name="자유형: 도형 363">
            <a:extLst>
              <a:ext uri="{FF2B5EF4-FFF2-40B4-BE49-F238E27FC236}">
                <a16:creationId xmlns:a16="http://schemas.microsoft.com/office/drawing/2014/main" id="{73ABE3FE-1108-4856-9569-A98AB9CED680}"/>
              </a:ext>
            </a:extLst>
          </p:cNvPr>
          <p:cNvSpPr/>
          <p:nvPr/>
        </p:nvSpPr>
        <p:spPr>
          <a:xfrm>
            <a:off x="5471638" y="20811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C5666"/>
          </a:solidFill>
          <a:ln w="95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7303B36-D4FC-4FCB-9619-9E8BD40C5050}"/>
              </a:ext>
            </a:extLst>
          </p:cNvPr>
          <p:cNvSpPr txBox="1"/>
          <p:nvPr/>
        </p:nvSpPr>
        <p:spPr>
          <a:xfrm>
            <a:off x="2935470" y="2916105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D4AA1CE-5B3F-4C7B-9A15-06E8B77972BD}"/>
              </a:ext>
            </a:extLst>
          </p:cNvPr>
          <p:cNvSpPr/>
          <p:nvPr/>
        </p:nvSpPr>
        <p:spPr>
          <a:xfrm>
            <a:off x="2859270" y="2542505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B8285CA-B4D6-42AB-B8B8-3A09400EB6A9}"/>
              </a:ext>
            </a:extLst>
          </p:cNvPr>
          <p:cNvSpPr/>
          <p:nvPr/>
        </p:nvSpPr>
        <p:spPr>
          <a:xfrm>
            <a:off x="2203627" y="2486075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01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B5225F-AFA0-49B0-9883-E118853C9D71}"/>
              </a:ext>
            </a:extLst>
          </p:cNvPr>
          <p:cNvSpPr txBox="1"/>
          <p:nvPr/>
        </p:nvSpPr>
        <p:spPr>
          <a:xfrm>
            <a:off x="6903866" y="2916105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A3C3E91-4AF4-4D08-AEA1-93D4FBC68BC9}"/>
              </a:ext>
            </a:extLst>
          </p:cNvPr>
          <p:cNvSpPr/>
          <p:nvPr/>
        </p:nvSpPr>
        <p:spPr>
          <a:xfrm>
            <a:off x="6827666" y="2542505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F2703F12-22F0-4FDA-B737-8D6F6D178DCE}"/>
              </a:ext>
            </a:extLst>
          </p:cNvPr>
          <p:cNvSpPr/>
          <p:nvPr/>
        </p:nvSpPr>
        <p:spPr>
          <a:xfrm>
            <a:off x="6172023" y="2486075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02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D0BD552-E70F-4C82-B557-EEBC3F8C0BE2}"/>
              </a:ext>
            </a:extLst>
          </p:cNvPr>
          <p:cNvSpPr txBox="1"/>
          <p:nvPr/>
        </p:nvSpPr>
        <p:spPr>
          <a:xfrm>
            <a:off x="2935470" y="4747482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805ACFB9-C3CD-49BB-91AA-4A9AA20D1F17}"/>
              </a:ext>
            </a:extLst>
          </p:cNvPr>
          <p:cNvSpPr/>
          <p:nvPr/>
        </p:nvSpPr>
        <p:spPr>
          <a:xfrm>
            <a:off x="2859270" y="4373882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D53F2945-90C2-4B30-9D3D-5F3BFE917986}"/>
              </a:ext>
            </a:extLst>
          </p:cNvPr>
          <p:cNvSpPr/>
          <p:nvPr/>
        </p:nvSpPr>
        <p:spPr>
          <a:xfrm>
            <a:off x="2203627" y="4317452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03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C6284A3-BC44-4F75-A7D2-D08D9AE15B1C}"/>
              </a:ext>
            </a:extLst>
          </p:cNvPr>
          <p:cNvSpPr txBox="1"/>
          <p:nvPr/>
        </p:nvSpPr>
        <p:spPr>
          <a:xfrm>
            <a:off x="6903866" y="4747482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8809F922-E170-4CC8-B971-A141CA6099E3}"/>
              </a:ext>
            </a:extLst>
          </p:cNvPr>
          <p:cNvSpPr/>
          <p:nvPr/>
        </p:nvSpPr>
        <p:spPr>
          <a:xfrm>
            <a:off x="6827666" y="4373882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9D871C09-6C59-41CD-B9DD-D6326CC0686A}"/>
              </a:ext>
            </a:extLst>
          </p:cNvPr>
          <p:cNvSpPr/>
          <p:nvPr/>
        </p:nvSpPr>
        <p:spPr>
          <a:xfrm>
            <a:off x="6172023" y="4317452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04</a:t>
            </a:r>
            <a:endParaRPr lang="ko-KR" altLang="en-US" sz="2800" dirty="0"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6C55756-8704-4C51-8396-31EAEBC538E0}"/>
              </a:ext>
            </a:extLst>
          </p:cNvPr>
          <p:cNvSpPr txBox="1"/>
          <p:nvPr/>
        </p:nvSpPr>
        <p:spPr>
          <a:xfrm>
            <a:off x="2718736" y="1156412"/>
            <a:ext cx="6754528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1F6FD380-89A2-4E89-B391-32D1C0908F38}"/>
              </a:ext>
            </a:extLst>
          </p:cNvPr>
          <p:cNvSpPr txBox="1"/>
          <p:nvPr/>
        </p:nvSpPr>
        <p:spPr>
          <a:xfrm>
            <a:off x="5655921" y="2351782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Mobile project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3E1FECF-DFD6-4D1C-A9D1-90DDFC82DA5E}"/>
              </a:ext>
            </a:extLst>
          </p:cNvPr>
          <p:cNvSpPr txBox="1"/>
          <p:nvPr/>
        </p:nvSpPr>
        <p:spPr>
          <a:xfrm>
            <a:off x="5655921" y="3429000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 err="1"/>
              <a:t>Excepteur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sint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occaecat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cupidatat</a:t>
            </a:r>
            <a:r>
              <a:rPr lang="en-US" altLang="ko-KR" sz="1400" dirty="0"/>
              <a:t> non </a:t>
            </a:r>
            <a:r>
              <a:rPr lang="en-US" altLang="ko-KR" sz="1400" dirty="0" err="1"/>
              <a:t>proident</a:t>
            </a:r>
            <a:r>
              <a:rPr lang="en-US" altLang="ko-KR" sz="1400" dirty="0"/>
              <a:t>!</a:t>
            </a: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F697484B-0154-4EAB-B314-04E55865A4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9DC0B65-6803-4D7C-9C2B-9154E86EB2C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0833CEF2-E21A-4331-B7C2-CC9E23CAAD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F98238C1-BFDF-479C-86B8-D2C96E5E4A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2" cy="594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5CFD4DA-0687-47F6-B0E2-784C7829EB5F}"/>
              </a:ext>
            </a:extLst>
          </p:cNvPr>
          <p:cNvSpPr txBox="1"/>
          <p:nvPr/>
        </p:nvSpPr>
        <p:spPr>
          <a:xfrm>
            <a:off x="6096000" y="2351782"/>
            <a:ext cx="47077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77E727-97EC-4FBA-9334-F66C27B91173}"/>
              </a:ext>
            </a:extLst>
          </p:cNvPr>
          <p:cNvSpPr txBox="1"/>
          <p:nvPr/>
        </p:nvSpPr>
        <p:spPr>
          <a:xfrm>
            <a:off x="6096000" y="3429000"/>
            <a:ext cx="47077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 err="1"/>
              <a:t>Excepteur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sint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occaecat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cupidatat</a:t>
            </a:r>
            <a:r>
              <a:rPr lang="en-US" altLang="ko-KR" sz="1400" dirty="0"/>
              <a:t> non </a:t>
            </a:r>
            <a:r>
              <a:rPr lang="en-US" altLang="ko-KR" sz="1400" dirty="0" err="1"/>
              <a:t>proident</a:t>
            </a:r>
            <a:r>
              <a:rPr lang="en-US" altLang="ko-KR" sz="1400" dirty="0"/>
              <a:t>!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08648848-849C-4CBA-9481-5B98C8795BB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437406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03EC70-FDA6-4993-8F79-F59D6AAD31E1}"/>
              </a:ext>
            </a:extLst>
          </p:cNvPr>
          <p:cNvSpPr txBox="1"/>
          <p:nvPr/>
        </p:nvSpPr>
        <p:spPr>
          <a:xfrm>
            <a:off x="7601554" y="1433549"/>
            <a:ext cx="3313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9727F8-BDBD-4ACA-B3A6-0ABBF94C1EA3}"/>
              </a:ext>
            </a:extLst>
          </p:cNvPr>
          <p:cNvSpPr txBox="1"/>
          <p:nvPr/>
        </p:nvSpPr>
        <p:spPr>
          <a:xfrm>
            <a:off x="7601554" y="2264546"/>
            <a:ext cx="33134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7AD4763-DF87-458C-9365-4E4A7A862D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C7C6ED98-C5C2-4DEB-9A28-4261C6A5ED6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719898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B2C71ADE-DB77-4728-A5EE-9F30E13174E6}"/>
              </a:ext>
            </a:extLst>
          </p:cNvPr>
          <p:cNvSpPr txBox="1"/>
          <p:nvPr/>
        </p:nvSpPr>
        <p:spPr>
          <a:xfrm>
            <a:off x="8901253" y="3810471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17750799-55B6-408D-AE07-6A1FAE6252C7}"/>
              </a:ext>
            </a:extLst>
          </p:cNvPr>
          <p:cNvSpPr txBox="1"/>
          <p:nvPr/>
        </p:nvSpPr>
        <p:spPr>
          <a:xfrm>
            <a:off x="8960549" y="439444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510" name="그래픽 509">
            <a:extLst>
              <a:ext uri="{FF2B5EF4-FFF2-40B4-BE49-F238E27FC236}">
                <a16:creationId xmlns:a16="http://schemas.microsoft.com/office/drawing/2014/main" id="{E9EFE945-7C75-4BB7-8D92-1E9F5EED87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138D4CDE-3FD2-4CD1-A74E-10BE07C24D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E2CE650B-F2B7-400D-9FAD-D8F40A792C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9524DF21-E1E9-48AB-BA99-272E70FDA1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8A5A1C41-C55E-48E3-84C7-860150D6E0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2424E356-229E-483C-9353-67CABB79EC5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E4D5FD1C-ADB3-4959-8185-5A45AF63CD4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5426E3B0-B171-47CE-9C0A-388DFF4EEEC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4D002742-1520-4393-B270-F450F4B99B6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BA23030B-C4B1-47F9-88AE-A88118AEE4A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8EACE370-91C9-42E1-9D81-0F2894DBAF9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4B2C8EEF-0B85-49F0-994A-2AB802B97F1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96EA47FF-565A-499A-9CEB-0A116B5BDF9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C4279834-71B2-471E-A824-FBEA4A4141C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128A37BC-ACBB-492A-8063-F64EED8F4C19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A07EAC5D-EDD4-4E44-A245-46A37104AE61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AD47727B-763F-4282-A835-2C0F6B95A5D9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E1F3C175-79F7-4B60-8833-B077019850F4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36A55CAF-F1B8-48F0-B4DA-A4A0D4F211EE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7F164566-4381-4678-A478-B29283A111D7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D876027A-20A5-4A7C-8B3E-B03164335C85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B949D136-BA3A-4038-A54E-7ED9DB2B2FDE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293C8AB8-961C-4B8B-A435-705175A277E9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A5787926-04B1-435F-B8C5-DDB33B83C739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2718C984-8107-42D0-AF74-C11A0D01D6A1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1BFFC4B3-0794-40F5-803D-1D847F83FA72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DA9AEEE0-DC98-4475-8AEE-F057B1F09920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EEB3281D-7106-4227-BF34-1B554EDD2076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9CC9663B-6967-4F89-BBA9-A23AA01D2FE2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7D34AE3F-EFC7-456C-8401-952A5AA32E7E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210E4109-0C47-4187-996B-189CD3567048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35237EFE-6B8C-4EC5-B050-90131CA849C4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309A01A0-896E-4FEE-BF18-EA4AD380A6A0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0369EA18-1203-4A6E-A9B0-8CD5E139AA0B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A392BC43-A8A1-42E2-A70F-62C03088FF67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B0590F6A-50CF-4F90-8F32-37471A45AE0C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2CD42EE8-4E6E-4EA2-855F-DC3BA686D7BC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E427F92D-E9F2-4CEB-AEBA-1E7011C6F57C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22B26C37-D414-44D3-ACB0-964D2A478F37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DFA68B16-0BFE-48D6-9D99-E8E9F3ECF5DB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13DC4A27-3B7D-4280-A271-51BE79347A7A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B8A780E5-914D-4171-808F-90362365291E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28547FE1-E5D5-4A47-A180-DC7228C8D985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8C4174A5-F127-4FA1-86F6-210B83827773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6DA093BD-6B3C-487C-A98E-788799F1F11B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BBAF7CFE-5C7F-4C7C-A516-1B397320D698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BFA25E5B-2D5F-4579-9D8C-99065A558F1A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E1B3E67C-8555-48EA-BD4C-A5CF0A6593C2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814CB742-E257-4F47-94EC-93E729287629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1F06DA0A-1B71-4EC7-B7A2-E160354CCE48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DD308059-52F6-470C-B19B-D15FE9811FC0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148CE81B-3A53-4D15-B501-0B8F0C892D22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619D757E-4533-4CB7-AD19-4E1130372BB3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6CC794CC-8246-448C-A18F-3E2B94DC6911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6018EFD4-0719-4478-A6C7-E55F292E4840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C882B3A4-DA9F-4E59-BC2A-86C0A7B67A77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25011FAB-1FEB-4F3F-973E-208EAC4CFD77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F0B59153-7CDC-4557-B44F-AD102DCD0A28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4FBE6C60-C053-4829-BAA0-ACE4F82D76CA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690BDA8E-106A-4B00-AE1C-735D3378ECE7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C7511721-293B-4232-A670-5047FF959080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89ED04D4-E45C-4923-86FC-8B586E5A1B0D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84A6662A-0390-488D-A2F3-9DC0074966A9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3AD3C9F3-A91C-4B6E-8CB5-C03DA363B690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75F225ED-8446-4A46-A759-AC9CC7F95AC0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08576CE4-8B60-4DDD-9371-1D5BDE99F32D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18977CA9-97E8-47FB-BB31-47B726E1A772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A4C41AE0-752C-483E-A2F1-10E6C4D66790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D5332E7C-0F90-45F3-A7DD-92FF6C0A1968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39A71975-0535-4A33-AC53-845DD3F6CA62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9BB62A46-4760-4CD7-8D09-5F69A336178E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6DC82948-2F22-42CA-A4E5-6AD4186EF883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0AD0CDDF-4BCC-48ED-9D65-E10C32AF739F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93788D61-2786-4911-8D87-E9C54CCE2D0E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67FE7163-2B01-4600-BABE-F1CE15850EC7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69CF432A-0D1A-4A84-BF12-5B35C95C1CCE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4E708A2F-99BC-4B87-A89C-EAEA7E65C8E6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D57B16C9-A8D0-4E46-BD40-052D9B2CD85E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D358423C-6138-470C-A297-EADF916C60DA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F837105A-A3EF-4D9C-BE62-66E9803675C5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942B856A-81BD-488F-8624-53BE8FC2C304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B54BC124-BFF7-4A1A-82B0-48FFA1863AF4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80274C13-38C3-47A6-A3F6-64B9318342A2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7C36D88B-93B3-4B96-A754-9C7B9AA7B001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F6FEAFF6-8302-4FAF-BDEA-F3686F3A88CE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A7862535-0547-47A4-849D-345EE20671CC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64F297F8-E566-45DA-AE8C-2C4EF970091E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8F58938C-F3AE-4725-8D23-91F43289DE1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0D53B519-8D5B-4210-8CD1-115A2065822E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494DAAFE-B85A-46B8-AE22-7E9242C97D78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2A8EA19A-45F4-4452-9B5C-0370AA5230AE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71BCEE94-0F16-4584-9A81-6936230FF2D6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BAF80D04-65C4-4512-9774-CED5C7A1A471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23D15BE6-0076-4C46-BF4A-4CDF912F2F6A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32C565CE-3DA0-410F-95DE-53C45C40A578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5" name="그래픽 604">
            <a:extLst>
              <a:ext uri="{FF2B5EF4-FFF2-40B4-BE49-F238E27FC236}">
                <a16:creationId xmlns:a16="http://schemas.microsoft.com/office/drawing/2014/main" id="{4C4E6A47-B8A0-4510-B580-70D93D6B9547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7753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B2C71ADE-DB77-4728-A5EE-9F30E13174E6}"/>
              </a:ext>
            </a:extLst>
          </p:cNvPr>
          <p:cNvSpPr txBox="1"/>
          <p:nvPr/>
        </p:nvSpPr>
        <p:spPr>
          <a:xfrm>
            <a:off x="8901253" y="3810471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17750799-55B6-408D-AE07-6A1FAE6252C7}"/>
              </a:ext>
            </a:extLst>
          </p:cNvPr>
          <p:cNvSpPr txBox="1"/>
          <p:nvPr/>
        </p:nvSpPr>
        <p:spPr>
          <a:xfrm>
            <a:off x="8960549" y="439444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0484B289-34F9-4351-8550-43182D4ADC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7D7FE0A6-654B-46C9-A7E3-CA7D6EBDDE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2AA02C74-B8E0-493F-A027-B530E3C8D4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C402FDA0-C88F-4C08-86FF-EF5984B622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D163F433-2A43-4542-88C5-23F9E37C11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18E59DD-878B-4416-92C6-72F06BF50F7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5ED24957-3B9C-4EDB-B838-25353D0F879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DB51A3D-E2A1-4001-BCB0-FFF8710A7A8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207CE326-6ACD-4817-B1CF-BBECCC98AC9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272F23D0-530A-41EF-A520-158BBA687A2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8139D72A-4C29-4EDD-958C-653F9759D5F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B209FDC-7E96-44D1-AA6C-C304668BC609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180A8F21-070C-422D-BEE0-AC9C6AF8830B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38FD211B-4372-4ABD-B786-77C20152912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5BB204E8-B297-4A75-8071-3B5F2331A5E6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BF4B6EE0-D063-419E-B536-BB0AF96E14FC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315D23D-9945-4E8B-8C3A-67D220A9E130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239AAE34-8690-4380-AAC1-027A6173C01C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EB2813F9-34D4-4EE0-8C82-88E516CB94FD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088E7DA0-598A-433E-AFB9-3E70BFB4606B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E0064228-9185-4EDB-848C-09D0CEBBEF51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9D0CC77F-6399-48A4-9EF6-3BBC26B9C46A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44BE064A-DA8A-4F31-85C3-4B93FDF768E8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0A9619E-57D6-49C4-BFEE-38416812B36C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73188C5B-2F2D-4036-AC23-431FEEF31B36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E2B31981-B098-4811-99CE-EC08C7ADDFD6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B2F873F4-0D81-4933-9684-0A8A4EAB11BE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96512386-A39D-4EB7-AF79-4701A7C6DDF4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20E9ACF9-D8CC-41A5-A034-4288C586A157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BAC117BD-873C-488D-929A-DB05A7873FB9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A92D717B-80FE-4997-80F5-2DDB4DE799E2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CE8A3623-E73F-49DC-A2EA-4167037BB4BA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99EE2376-E5F2-46A1-9113-CEBE6DBF1171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36B4C837-E1B4-40B6-A9EF-8D6998013398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B2263F83-E63E-4743-92C3-15FCAC8DE03C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436A59D2-5663-4C5F-896E-F9D339A389B4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8D6C92F9-09D8-4F6F-9C72-D2900BE54717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EC9FFBC0-931E-4FA7-A0E4-56D22237D079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6DE9A329-1075-4A99-8569-26507494C341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DCF83B15-E8F4-4F1F-8CFD-37A0A74B42EB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F539FB72-D0ED-4F90-8DF0-40BDA2CF7C13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21D58F18-F677-4846-A69C-FF4328A39E12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531557A2-D5A7-4936-A606-A01587C6B546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B2E688BF-C7D7-4904-B01F-74700D6DF97E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6E007533-A4CD-43A8-B6A8-6569D489B44D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4C1205DA-BA9A-4769-AF19-4DF57F983D17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7C4E52CA-F03F-462C-A54C-88A2886BF5D0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8A862569-65E1-4B6F-AC7C-2D832B33E125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23AD431F-B6B3-4D17-9435-C24F81B62EBB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D3F77427-C370-4E85-B294-5FB27B999390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264AD641-BF18-49C6-90D3-B64E1AC94A55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0C9A4FCC-5380-46F1-895A-5795C20085EA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4C4079A1-7AF6-4982-8E22-ABDA0F05EC4D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B8863CA6-C3C2-4C4E-B13E-4C825E7F0106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338ED33F-167A-4C73-BDD9-7BB5DF569064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647FDE14-BF89-4675-9E76-EBF7334610AB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2AFBFD31-785C-4322-9DDA-A9AFC13DE293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606" name="그래픽 605">
            <a:extLst>
              <a:ext uri="{FF2B5EF4-FFF2-40B4-BE49-F238E27FC236}">
                <a16:creationId xmlns:a16="http://schemas.microsoft.com/office/drawing/2014/main" id="{A4B47C94-F527-4144-B09B-226DCE669C8A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607" name="그래픽 606">
            <a:extLst>
              <a:ext uri="{FF2B5EF4-FFF2-40B4-BE49-F238E27FC236}">
                <a16:creationId xmlns:a16="http://schemas.microsoft.com/office/drawing/2014/main" id="{2D5A126C-9993-4B88-9440-B18F2BD61B21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608" name="그래픽 607">
            <a:extLst>
              <a:ext uri="{FF2B5EF4-FFF2-40B4-BE49-F238E27FC236}">
                <a16:creationId xmlns:a16="http://schemas.microsoft.com/office/drawing/2014/main" id="{036D4DCE-D77A-480D-A496-E595CC9D0AE4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609" name="그래픽 608">
            <a:extLst>
              <a:ext uri="{FF2B5EF4-FFF2-40B4-BE49-F238E27FC236}">
                <a16:creationId xmlns:a16="http://schemas.microsoft.com/office/drawing/2014/main" id="{851A2B57-4A3F-4A8A-A559-40B85D95C3A3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610" name="그래픽 609">
            <a:extLst>
              <a:ext uri="{FF2B5EF4-FFF2-40B4-BE49-F238E27FC236}">
                <a16:creationId xmlns:a16="http://schemas.microsoft.com/office/drawing/2014/main" id="{064A0F1C-0565-47D4-854E-317DCB0008E2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611" name="그래픽 610">
            <a:extLst>
              <a:ext uri="{FF2B5EF4-FFF2-40B4-BE49-F238E27FC236}">
                <a16:creationId xmlns:a16="http://schemas.microsoft.com/office/drawing/2014/main" id="{C1C7F859-93A9-41C9-B48F-D6D594E500E1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612" name="그래픽 611">
            <a:extLst>
              <a:ext uri="{FF2B5EF4-FFF2-40B4-BE49-F238E27FC236}">
                <a16:creationId xmlns:a16="http://schemas.microsoft.com/office/drawing/2014/main" id="{14EE8376-A031-4B9A-9B30-A84199284E98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613" name="그래픽 612">
            <a:extLst>
              <a:ext uri="{FF2B5EF4-FFF2-40B4-BE49-F238E27FC236}">
                <a16:creationId xmlns:a16="http://schemas.microsoft.com/office/drawing/2014/main" id="{5675CBE2-C4A2-4D83-B6A1-96168F57E9BA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614" name="그래픽 613">
            <a:extLst>
              <a:ext uri="{FF2B5EF4-FFF2-40B4-BE49-F238E27FC236}">
                <a16:creationId xmlns:a16="http://schemas.microsoft.com/office/drawing/2014/main" id="{E95400C4-4A0D-404C-9465-649B8F15DF20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615" name="그래픽 614">
            <a:extLst>
              <a:ext uri="{FF2B5EF4-FFF2-40B4-BE49-F238E27FC236}">
                <a16:creationId xmlns:a16="http://schemas.microsoft.com/office/drawing/2014/main" id="{9F7BE855-CDC7-4F40-B548-774ED42B912E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616" name="그래픽 615">
            <a:extLst>
              <a:ext uri="{FF2B5EF4-FFF2-40B4-BE49-F238E27FC236}">
                <a16:creationId xmlns:a16="http://schemas.microsoft.com/office/drawing/2014/main" id="{90D44EFE-9A4B-4C5A-B9A6-8445599604A4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617" name="그래픽 616">
            <a:extLst>
              <a:ext uri="{FF2B5EF4-FFF2-40B4-BE49-F238E27FC236}">
                <a16:creationId xmlns:a16="http://schemas.microsoft.com/office/drawing/2014/main" id="{DB6731C8-2C4E-4B46-8544-3D4C307EB92C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618" name="그래픽 617">
            <a:extLst>
              <a:ext uri="{FF2B5EF4-FFF2-40B4-BE49-F238E27FC236}">
                <a16:creationId xmlns:a16="http://schemas.microsoft.com/office/drawing/2014/main" id="{D25A2F0B-40D6-40D0-A9F7-4081914C5EA5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619" name="그래픽 618">
            <a:extLst>
              <a:ext uri="{FF2B5EF4-FFF2-40B4-BE49-F238E27FC236}">
                <a16:creationId xmlns:a16="http://schemas.microsoft.com/office/drawing/2014/main" id="{C0F4662C-0E67-4BB4-9E76-7D0E975660D3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620" name="그래픽 619">
            <a:extLst>
              <a:ext uri="{FF2B5EF4-FFF2-40B4-BE49-F238E27FC236}">
                <a16:creationId xmlns:a16="http://schemas.microsoft.com/office/drawing/2014/main" id="{93431966-EF9A-4ABB-8069-1A8172FF2878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621" name="그래픽 620">
            <a:extLst>
              <a:ext uri="{FF2B5EF4-FFF2-40B4-BE49-F238E27FC236}">
                <a16:creationId xmlns:a16="http://schemas.microsoft.com/office/drawing/2014/main" id="{E105E7C3-AF57-4807-9204-1AF0E43F5CA2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622" name="그래픽 621">
            <a:extLst>
              <a:ext uri="{FF2B5EF4-FFF2-40B4-BE49-F238E27FC236}">
                <a16:creationId xmlns:a16="http://schemas.microsoft.com/office/drawing/2014/main" id="{017856AE-F8CB-4DD4-A8D7-0B804C8F0566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623" name="그래픽 622">
            <a:extLst>
              <a:ext uri="{FF2B5EF4-FFF2-40B4-BE49-F238E27FC236}">
                <a16:creationId xmlns:a16="http://schemas.microsoft.com/office/drawing/2014/main" id="{C2A19A9D-A198-4701-870B-DA9FEBD87623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624" name="그래픽 623">
            <a:extLst>
              <a:ext uri="{FF2B5EF4-FFF2-40B4-BE49-F238E27FC236}">
                <a16:creationId xmlns:a16="http://schemas.microsoft.com/office/drawing/2014/main" id="{2A37CABA-39C1-4D4C-856F-EE6C7EC09861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625" name="그래픽 624">
            <a:extLst>
              <a:ext uri="{FF2B5EF4-FFF2-40B4-BE49-F238E27FC236}">
                <a16:creationId xmlns:a16="http://schemas.microsoft.com/office/drawing/2014/main" id="{79B67D48-BA3A-4C19-B0F3-E373F6CFBA51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626" name="그래픽 625">
            <a:extLst>
              <a:ext uri="{FF2B5EF4-FFF2-40B4-BE49-F238E27FC236}">
                <a16:creationId xmlns:a16="http://schemas.microsoft.com/office/drawing/2014/main" id="{7391370F-36BF-4F40-82BB-709A6553AF54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627" name="그래픽 626">
            <a:extLst>
              <a:ext uri="{FF2B5EF4-FFF2-40B4-BE49-F238E27FC236}">
                <a16:creationId xmlns:a16="http://schemas.microsoft.com/office/drawing/2014/main" id="{E5F52194-4DF4-498B-A61F-37240DD0CE24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628" name="그래픽 627">
            <a:extLst>
              <a:ext uri="{FF2B5EF4-FFF2-40B4-BE49-F238E27FC236}">
                <a16:creationId xmlns:a16="http://schemas.microsoft.com/office/drawing/2014/main" id="{04DB9842-1562-40B5-A47B-811809D81235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629" name="그래픽 628">
            <a:extLst>
              <a:ext uri="{FF2B5EF4-FFF2-40B4-BE49-F238E27FC236}">
                <a16:creationId xmlns:a16="http://schemas.microsoft.com/office/drawing/2014/main" id="{0C423252-44A2-4307-8DCF-E65CD269C91A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630" name="그래픽 629">
            <a:extLst>
              <a:ext uri="{FF2B5EF4-FFF2-40B4-BE49-F238E27FC236}">
                <a16:creationId xmlns:a16="http://schemas.microsoft.com/office/drawing/2014/main" id="{8B567DC1-634F-447C-B336-779FBFAF0E40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631" name="그래픽 630">
            <a:extLst>
              <a:ext uri="{FF2B5EF4-FFF2-40B4-BE49-F238E27FC236}">
                <a16:creationId xmlns:a16="http://schemas.microsoft.com/office/drawing/2014/main" id="{3B26F036-AF43-4445-8671-9EDB7E40659D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632" name="그래픽 631">
            <a:extLst>
              <a:ext uri="{FF2B5EF4-FFF2-40B4-BE49-F238E27FC236}">
                <a16:creationId xmlns:a16="http://schemas.microsoft.com/office/drawing/2014/main" id="{FC6E084D-7FC1-4422-8F92-736DF38A607F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633" name="그래픽 632">
            <a:extLst>
              <a:ext uri="{FF2B5EF4-FFF2-40B4-BE49-F238E27FC236}">
                <a16:creationId xmlns:a16="http://schemas.microsoft.com/office/drawing/2014/main" id="{6A370947-2142-4598-AA6E-3847EF2B6000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634" name="그래픽 633">
            <a:extLst>
              <a:ext uri="{FF2B5EF4-FFF2-40B4-BE49-F238E27FC236}">
                <a16:creationId xmlns:a16="http://schemas.microsoft.com/office/drawing/2014/main" id="{8DFEA920-885D-4A84-8BEE-F4B63C86B3B6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635" name="그래픽 634">
            <a:extLst>
              <a:ext uri="{FF2B5EF4-FFF2-40B4-BE49-F238E27FC236}">
                <a16:creationId xmlns:a16="http://schemas.microsoft.com/office/drawing/2014/main" id="{25A72B8F-B15D-4A5F-8FA0-9BE5180DE976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636" name="그래픽 635">
            <a:extLst>
              <a:ext uri="{FF2B5EF4-FFF2-40B4-BE49-F238E27FC236}">
                <a16:creationId xmlns:a16="http://schemas.microsoft.com/office/drawing/2014/main" id="{D41D1B81-85DD-44FB-BFB4-3EA8F857E934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637" name="그래픽 636">
            <a:extLst>
              <a:ext uri="{FF2B5EF4-FFF2-40B4-BE49-F238E27FC236}">
                <a16:creationId xmlns:a16="http://schemas.microsoft.com/office/drawing/2014/main" id="{74072678-C08C-413F-889F-914CE49373F2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638" name="그래픽 637">
            <a:extLst>
              <a:ext uri="{FF2B5EF4-FFF2-40B4-BE49-F238E27FC236}">
                <a16:creationId xmlns:a16="http://schemas.microsoft.com/office/drawing/2014/main" id="{69FF891A-B856-41D2-A8B3-3383F9953090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639" name="그래픽 638">
            <a:extLst>
              <a:ext uri="{FF2B5EF4-FFF2-40B4-BE49-F238E27FC236}">
                <a16:creationId xmlns:a16="http://schemas.microsoft.com/office/drawing/2014/main" id="{785F4B4C-CE3E-40E5-9D41-302A683EC23A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640" name="그래픽 639">
            <a:extLst>
              <a:ext uri="{FF2B5EF4-FFF2-40B4-BE49-F238E27FC236}">
                <a16:creationId xmlns:a16="http://schemas.microsoft.com/office/drawing/2014/main" id="{3972555B-072B-4D89-B9CF-F6DA499686C0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641" name="그래픽 640">
            <a:extLst>
              <a:ext uri="{FF2B5EF4-FFF2-40B4-BE49-F238E27FC236}">
                <a16:creationId xmlns:a16="http://schemas.microsoft.com/office/drawing/2014/main" id="{2E4A43E5-3E6B-4634-AEAD-6B10BD462510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642" name="그래픽 641">
            <a:extLst>
              <a:ext uri="{FF2B5EF4-FFF2-40B4-BE49-F238E27FC236}">
                <a16:creationId xmlns:a16="http://schemas.microsoft.com/office/drawing/2014/main" id="{2DA80DFD-08E8-41C8-93A6-E6947223D130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643" name="그래픽 642">
            <a:extLst>
              <a:ext uri="{FF2B5EF4-FFF2-40B4-BE49-F238E27FC236}">
                <a16:creationId xmlns:a16="http://schemas.microsoft.com/office/drawing/2014/main" id="{388991B6-BE7F-428F-B15E-593A46F41C10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644" name="그래픽 643">
            <a:extLst>
              <a:ext uri="{FF2B5EF4-FFF2-40B4-BE49-F238E27FC236}">
                <a16:creationId xmlns:a16="http://schemas.microsoft.com/office/drawing/2014/main" id="{57BE0970-873E-4EAB-ADD2-F553437B1E1C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2377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6E6421CA-318E-4D49-891F-67FEB1171752}"/>
              </a:ext>
            </a:extLst>
          </p:cNvPr>
          <p:cNvSpPr/>
          <p:nvPr/>
        </p:nvSpPr>
        <p:spPr>
          <a:xfrm>
            <a:off x="2759245" y="2828836"/>
            <a:ext cx="6673510" cy="120032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7200" dirty="0">
                <a:latin typeface="+mj-lt"/>
              </a:rPr>
              <a:t>Thanks !</a:t>
            </a:r>
            <a:endParaRPr lang="ko-KR" altLang="en-US" sz="7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C9505BC-58D0-41DD-9837-DE2326113791}"/>
              </a:ext>
            </a:extLst>
          </p:cNvPr>
          <p:cNvSpPr txBox="1"/>
          <p:nvPr/>
        </p:nvSpPr>
        <p:spPr>
          <a:xfrm>
            <a:off x="1361567" y="1351508"/>
            <a:ext cx="9468866" cy="415498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5778966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81B4D038-4903-4BC0-8F4E-EAF6A42B05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C763C717-1E64-423B-A455-2A2900105200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AAEC05A1-1A5D-4B13-9C0E-E873DEACC4CA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91F75890-8C5C-4A9E-9A00-A13B1FB7B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26202BC0-67A4-4906-B684-5B46FB9BAC9D}"/>
              </a:ext>
            </a:extLst>
          </p:cNvPr>
          <p:cNvSpPr/>
          <p:nvPr/>
        </p:nvSpPr>
        <p:spPr>
          <a:xfrm>
            <a:off x="4003767" y="3381059"/>
            <a:ext cx="287161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Shrikhand</a:t>
            </a:r>
            <a:r>
              <a:rPr lang="en-US" altLang="ko-KR" sz="1100" dirty="0"/>
              <a:t> Font download by </a:t>
            </a:r>
            <a:endParaRPr lang="ko-KR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491B60-2EE6-47C1-B324-251BCB8B67E2}"/>
              </a:ext>
            </a:extLst>
          </p:cNvPr>
          <p:cNvSpPr/>
          <p:nvPr/>
        </p:nvSpPr>
        <p:spPr>
          <a:xfrm>
            <a:off x="4003766" y="3642669"/>
            <a:ext cx="56897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https://fonts.google.com/specimen/Shrikhand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0A5E4CAF-BEF0-412E-8624-157037C112A5}"/>
              </a:ext>
            </a:extLst>
          </p:cNvPr>
          <p:cNvSpPr/>
          <p:nvPr/>
        </p:nvSpPr>
        <p:spPr>
          <a:xfrm>
            <a:off x="4003767" y="4165889"/>
            <a:ext cx="287161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5128F3BE-8B06-4EBD-8217-816FC85D8C65}"/>
              </a:ext>
            </a:extLst>
          </p:cNvPr>
          <p:cNvSpPr/>
          <p:nvPr/>
        </p:nvSpPr>
        <p:spPr>
          <a:xfrm>
            <a:off x="4003767" y="4427499"/>
            <a:ext cx="56897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Box 85">
            <a:extLst>
              <a:ext uri="{FF2B5EF4-FFF2-40B4-BE49-F238E27FC236}">
                <a16:creationId xmlns:a16="http://schemas.microsoft.com/office/drawing/2014/main" id="{111ABCCD-86D4-4E99-AFFA-816B86A0FB7F}"/>
              </a:ext>
            </a:extLst>
          </p:cNvPr>
          <p:cNvSpPr txBox="1"/>
          <p:nvPr/>
        </p:nvSpPr>
        <p:spPr>
          <a:xfrm>
            <a:off x="1895277" y="1588479"/>
            <a:ext cx="8401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50EFF39D-DEDA-44CB-8FAD-0B874751F2C0}"/>
              </a:ext>
            </a:extLst>
          </p:cNvPr>
          <p:cNvSpPr/>
          <p:nvPr/>
        </p:nvSpPr>
        <p:spPr>
          <a:xfrm>
            <a:off x="1007060" y="4438525"/>
            <a:ext cx="2984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/>
              <a:t>Lorem ipsum dolor sit </a:t>
            </a:r>
            <a:r>
              <a:rPr lang="en-US" altLang="ko-KR" sz="2400" dirty="0" err="1"/>
              <a:t>amet</a:t>
            </a:r>
            <a:endParaRPr lang="en-US" altLang="ko-KR" sz="2400" dirty="0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AC527A94-CFC0-4817-9897-96F1AE7E3C4D}"/>
              </a:ext>
            </a:extLst>
          </p:cNvPr>
          <p:cNvSpPr/>
          <p:nvPr/>
        </p:nvSpPr>
        <p:spPr>
          <a:xfrm>
            <a:off x="4603749" y="4438525"/>
            <a:ext cx="2984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/>
              <a:t>Consectetur</a:t>
            </a:r>
            <a:r>
              <a:rPr lang="en-US" altLang="ko-KR" sz="2400" dirty="0"/>
              <a:t> </a:t>
            </a:r>
            <a:r>
              <a:rPr lang="en-US" altLang="ko-KR" sz="2400" dirty="0" err="1"/>
              <a:t>adipiscing</a:t>
            </a:r>
            <a:r>
              <a:rPr lang="en-US" altLang="ko-KR" sz="2400" dirty="0"/>
              <a:t> </a:t>
            </a:r>
            <a:r>
              <a:rPr lang="en-US" altLang="ko-KR" sz="2400" dirty="0" err="1"/>
              <a:t>elit</a:t>
            </a:r>
            <a:endParaRPr lang="en-US" altLang="ko-KR" sz="2400" dirty="0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4D9B8CCB-55B5-4A8D-BAEC-1BA56A94808A}"/>
              </a:ext>
            </a:extLst>
          </p:cNvPr>
          <p:cNvSpPr/>
          <p:nvPr/>
        </p:nvSpPr>
        <p:spPr>
          <a:xfrm>
            <a:off x="8200440" y="4438525"/>
            <a:ext cx="2984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/>
              <a:t>Sed do </a:t>
            </a:r>
            <a:r>
              <a:rPr lang="en-US" altLang="ko-KR" sz="2400" dirty="0" err="1"/>
              <a:t>eiusmod</a:t>
            </a:r>
            <a:r>
              <a:rPr lang="en-US" altLang="ko-KR" sz="2400" dirty="0"/>
              <a:t> </a:t>
            </a:r>
            <a:r>
              <a:rPr lang="en-US" altLang="ko-KR" sz="2400" dirty="0" err="1"/>
              <a:t>tempor</a:t>
            </a:r>
            <a:endParaRPr lang="en-US" altLang="ko-KR" sz="2400" dirty="0"/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6D072E0E-1CF9-44C3-B2E6-236E23CC96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73665" y="3182206"/>
            <a:ext cx="844668" cy="944042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166E4EAC-70F6-4578-8B63-50E9725A32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06342" y="3267879"/>
            <a:ext cx="772696" cy="772696"/>
          </a:xfrm>
          <a:prstGeom prst="rect">
            <a:avLst/>
          </a:prstGeom>
        </p:spPr>
      </p:pic>
      <p:grpSp>
        <p:nvGrpSpPr>
          <p:cNvPr id="2" name="그래픽 25">
            <a:extLst>
              <a:ext uri="{FF2B5EF4-FFF2-40B4-BE49-F238E27FC236}">
                <a16:creationId xmlns:a16="http://schemas.microsoft.com/office/drawing/2014/main" id="{716481A5-5F5F-4522-A8DD-1642E03B336A}"/>
              </a:ext>
            </a:extLst>
          </p:cNvPr>
          <p:cNvGrpSpPr/>
          <p:nvPr/>
        </p:nvGrpSpPr>
        <p:grpSpPr>
          <a:xfrm>
            <a:off x="2147365" y="3236035"/>
            <a:ext cx="698756" cy="831249"/>
            <a:chOff x="2147365" y="3010808"/>
            <a:chExt cx="698756" cy="831249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ECA32647-F85A-481A-A025-ADE47811AA1A}"/>
                </a:ext>
              </a:extLst>
            </p:cNvPr>
            <p:cNvSpPr/>
            <p:nvPr/>
          </p:nvSpPr>
          <p:spPr>
            <a:xfrm>
              <a:off x="2233323" y="3010808"/>
              <a:ext cx="612798" cy="745292"/>
            </a:xfrm>
            <a:custGeom>
              <a:avLst/>
              <a:gdLst>
                <a:gd name="connsiteX0" fmla="*/ 607995 w 612797"/>
                <a:gd name="connsiteY0" fmla="*/ 186985 h 745291"/>
                <a:gd name="connsiteX1" fmla="*/ 607663 w 612797"/>
                <a:gd name="connsiteY1" fmla="*/ 184832 h 745291"/>
                <a:gd name="connsiteX2" fmla="*/ 607663 w 612797"/>
                <a:gd name="connsiteY2" fmla="*/ 184832 h 745291"/>
                <a:gd name="connsiteX3" fmla="*/ 603026 w 612797"/>
                <a:gd name="connsiteY3" fmla="*/ 175061 h 745291"/>
                <a:gd name="connsiteX4" fmla="*/ 602695 w 612797"/>
                <a:gd name="connsiteY4" fmla="*/ 174730 h 745291"/>
                <a:gd name="connsiteX5" fmla="*/ 601535 w 612797"/>
                <a:gd name="connsiteY5" fmla="*/ 173570 h 745291"/>
                <a:gd name="connsiteX6" fmla="*/ 601535 w 612797"/>
                <a:gd name="connsiteY6" fmla="*/ 173570 h 745291"/>
                <a:gd name="connsiteX7" fmla="*/ 524025 w 612797"/>
                <a:gd name="connsiteY7" fmla="*/ 96888 h 745291"/>
                <a:gd name="connsiteX8" fmla="*/ 447011 w 612797"/>
                <a:gd name="connsiteY8" fmla="*/ 19046 h 745291"/>
                <a:gd name="connsiteX9" fmla="*/ 447011 w 612797"/>
                <a:gd name="connsiteY9" fmla="*/ 19046 h 745291"/>
                <a:gd name="connsiteX10" fmla="*/ 446017 w 612797"/>
                <a:gd name="connsiteY10" fmla="*/ 18053 h 745291"/>
                <a:gd name="connsiteX11" fmla="*/ 445520 w 612797"/>
                <a:gd name="connsiteY11" fmla="*/ 17556 h 745291"/>
                <a:gd name="connsiteX12" fmla="*/ 435749 w 612797"/>
                <a:gd name="connsiteY12" fmla="*/ 12918 h 745291"/>
                <a:gd name="connsiteX13" fmla="*/ 435749 w 612797"/>
                <a:gd name="connsiteY13" fmla="*/ 12918 h 745291"/>
                <a:gd name="connsiteX14" fmla="*/ 433596 w 612797"/>
                <a:gd name="connsiteY14" fmla="*/ 12587 h 745291"/>
                <a:gd name="connsiteX15" fmla="*/ 431277 w 612797"/>
                <a:gd name="connsiteY15" fmla="*/ 12422 h 745291"/>
                <a:gd name="connsiteX16" fmla="*/ 384075 w 612797"/>
                <a:gd name="connsiteY16" fmla="*/ 12422 h 745291"/>
                <a:gd name="connsiteX17" fmla="*/ 34449 w 612797"/>
                <a:gd name="connsiteY17" fmla="*/ 12422 h 745291"/>
                <a:gd name="connsiteX18" fmla="*/ 12422 w 612797"/>
                <a:gd name="connsiteY18" fmla="*/ 34615 h 745291"/>
                <a:gd name="connsiteX19" fmla="*/ 12422 w 612797"/>
                <a:gd name="connsiteY19" fmla="*/ 711008 h 745291"/>
                <a:gd name="connsiteX20" fmla="*/ 34615 w 612797"/>
                <a:gd name="connsiteY20" fmla="*/ 733202 h 745291"/>
                <a:gd name="connsiteX21" fmla="*/ 538765 w 612797"/>
                <a:gd name="connsiteY21" fmla="*/ 733202 h 745291"/>
                <a:gd name="connsiteX22" fmla="*/ 585967 w 612797"/>
                <a:gd name="connsiteY22" fmla="*/ 733202 h 745291"/>
                <a:gd name="connsiteX23" fmla="*/ 608160 w 612797"/>
                <a:gd name="connsiteY23" fmla="*/ 711008 h 745291"/>
                <a:gd name="connsiteX24" fmla="*/ 608160 w 612797"/>
                <a:gd name="connsiteY24" fmla="*/ 189139 h 745291"/>
                <a:gd name="connsiteX25" fmla="*/ 607995 w 612797"/>
                <a:gd name="connsiteY25" fmla="*/ 186985 h 745291"/>
                <a:gd name="connsiteX26" fmla="*/ 469039 w 612797"/>
                <a:gd name="connsiteY26" fmla="*/ 608489 h 745291"/>
                <a:gd name="connsiteX27" fmla="*/ 151378 w 612797"/>
                <a:gd name="connsiteY27" fmla="*/ 608489 h 745291"/>
                <a:gd name="connsiteX28" fmla="*/ 129184 w 612797"/>
                <a:gd name="connsiteY28" fmla="*/ 586296 h 745291"/>
                <a:gd name="connsiteX29" fmla="*/ 151378 w 612797"/>
                <a:gd name="connsiteY29" fmla="*/ 564103 h 745291"/>
                <a:gd name="connsiteX30" fmla="*/ 469204 w 612797"/>
                <a:gd name="connsiteY30" fmla="*/ 564103 h 745291"/>
                <a:gd name="connsiteX31" fmla="*/ 491397 w 612797"/>
                <a:gd name="connsiteY31" fmla="*/ 586296 h 745291"/>
                <a:gd name="connsiteX32" fmla="*/ 469039 w 612797"/>
                <a:gd name="connsiteY32" fmla="*/ 608489 h 745291"/>
                <a:gd name="connsiteX33" fmla="*/ 469039 w 612797"/>
                <a:gd name="connsiteY33" fmla="*/ 472515 h 745291"/>
                <a:gd name="connsiteX34" fmla="*/ 151378 w 612797"/>
                <a:gd name="connsiteY34" fmla="*/ 472515 h 745291"/>
                <a:gd name="connsiteX35" fmla="*/ 129184 w 612797"/>
                <a:gd name="connsiteY35" fmla="*/ 450322 h 745291"/>
                <a:gd name="connsiteX36" fmla="*/ 151378 w 612797"/>
                <a:gd name="connsiteY36" fmla="*/ 428129 h 745291"/>
                <a:gd name="connsiteX37" fmla="*/ 469204 w 612797"/>
                <a:gd name="connsiteY37" fmla="*/ 428129 h 745291"/>
                <a:gd name="connsiteX38" fmla="*/ 491397 w 612797"/>
                <a:gd name="connsiteY38" fmla="*/ 450322 h 745291"/>
                <a:gd name="connsiteX39" fmla="*/ 469039 w 612797"/>
                <a:gd name="connsiteY39" fmla="*/ 472515 h 745291"/>
                <a:gd name="connsiteX40" fmla="*/ 469039 w 612797"/>
                <a:gd name="connsiteY40" fmla="*/ 336706 h 745291"/>
                <a:gd name="connsiteX41" fmla="*/ 151378 w 612797"/>
                <a:gd name="connsiteY41" fmla="*/ 336706 h 745291"/>
                <a:gd name="connsiteX42" fmla="*/ 129184 w 612797"/>
                <a:gd name="connsiteY42" fmla="*/ 314513 h 745291"/>
                <a:gd name="connsiteX43" fmla="*/ 151378 w 612797"/>
                <a:gd name="connsiteY43" fmla="*/ 292320 h 745291"/>
                <a:gd name="connsiteX44" fmla="*/ 469204 w 612797"/>
                <a:gd name="connsiteY44" fmla="*/ 292320 h 745291"/>
                <a:gd name="connsiteX45" fmla="*/ 491397 w 612797"/>
                <a:gd name="connsiteY45" fmla="*/ 314513 h 745291"/>
                <a:gd name="connsiteX46" fmla="*/ 469039 w 612797"/>
                <a:gd name="connsiteY46" fmla="*/ 336706 h 745291"/>
                <a:gd name="connsiteX47" fmla="*/ 453801 w 612797"/>
                <a:gd name="connsiteY47" fmla="*/ 166614 h 745291"/>
                <a:gd name="connsiteX48" fmla="*/ 453470 w 612797"/>
                <a:gd name="connsiteY48" fmla="*/ 73370 h 745291"/>
                <a:gd name="connsiteX49" fmla="*/ 476657 w 612797"/>
                <a:gd name="connsiteY49" fmla="*/ 96722 h 745291"/>
                <a:gd name="connsiteX50" fmla="*/ 547543 w 612797"/>
                <a:gd name="connsiteY50" fmla="*/ 166945 h 745291"/>
                <a:gd name="connsiteX51" fmla="*/ 453801 w 612797"/>
                <a:gd name="connsiteY51" fmla="*/ 166614 h 745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12797" h="745291">
                  <a:moveTo>
                    <a:pt x="607995" y="186985"/>
                  </a:moveTo>
                  <a:cubicBezTo>
                    <a:pt x="607995" y="186323"/>
                    <a:pt x="607829" y="185495"/>
                    <a:pt x="607663" y="184832"/>
                  </a:cubicBezTo>
                  <a:cubicBezTo>
                    <a:pt x="607663" y="184832"/>
                    <a:pt x="607663" y="184832"/>
                    <a:pt x="607663" y="184832"/>
                  </a:cubicBezTo>
                  <a:cubicBezTo>
                    <a:pt x="607001" y="181189"/>
                    <a:pt x="605345" y="177876"/>
                    <a:pt x="603026" y="175061"/>
                  </a:cubicBezTo>
                  <a:cubicBezTo>
                    <a:pt x="602860" y="174895"/>
                    <a:pt x="602695" y="174730"/>
                    <a:pt x="602695" y="174730"/>
                  </a:cubicBezTo>
                  <a:cubicBezTo>
                    <a:pt x="602364" y="174398"/>
                    <a:pt x="602032" y="173901"/>
                    <a:pt x="601535" y="173570"/>
                  </a:cubicBezTo>
                  <a:cubicBezTo>
                    <a:pt x="601535" y="173570"/>
                    <a:pt x="601535" y="173570"/>
                    <a:pt x="601535" y="173570"/>
                  </a:cubicBezTo>
                  <a:lnTo>
                    <a:pt x="524025" y="96888"/>
                  </a:lnTo>
                  <a:lnTo>
                    <a:pt x="447011" y="19046"/>
                  </a:lnTo>
                  <a:cubicBezTo>
                    <a:pt x="447011" y="19046"/>
                    <a:pt x="447011" y="19046"/>
                    <a:pt x="447011" y="19046"/>
                  </a:cubicBezTo>
                  <a:cubicBezTo>
                    <a:pt x="446680" y="18715"/>
                    <a:pt x="446349" y="18384"/>
                    <a:pt x="446017" y="18053"/>
                  </a:cubicBezTo>
                  <a:cubicBezTo>
                    <a:pt x="445852" y="17887"/>
                    <a:pt x="445686" y="17721"/>
                    <a:pt x="445520" y="17556"/>
                  </a:cubicBezTo>
                  <a:cubicBezTo>
                    <a:pt x="442705" y="15237"/>
                    <a:pt x="439392" y="13581"/>
                    <a:pt x="435749" y="12918"/>
                  </a:cubicBezTo>
                  <a:lnTo>
                    <a:pt x="435749" y="12918"/>
                  </a:lnTo>
                  <a:cubicBezTo>
                    <a:pt x="435086" y="12753"/>
                    <a:pt x="434258" y="12753"/>
                    <a:pt x="433596" y="12587"/>
                  </a:cubicBezTo>
                  <a:cubicBezTo>
                    <a:pt x="432768" y="12422"/>
                    <a:pt x="432105" y="12422"/>
                    <a:pt x="431277" y="12422"/>
                  </a:cubicBezTo>
                  <a:lnTo>
                    <a:pt x="384075" y="12422"/>
                  </a:lnTo>
                  <a:lnTo>
                    <a:pt x="34449" y="12422"/>
                  </a:lnTo>
                  <a:cubicBezTo>
                    <a:pt x="22193" y="12422"/>
                    <a:pt x="12422" y="22359"/>
                    <a:pt x="12422" y="34615"/>
                  </a:cubicBezTo>
                  <a:lnTo>
                    <a:pt x="12422" y="711008"/>
                  </a:lnTo>
                  <a:cubicBezTo>
                    <a:pt x="12422" y="723264"/>
                    <a:pt x="22359" y="733202"/>
                    <a:pt x="34615" y="733202"/>
                  </a:cubicBezTo>
                  <a:lnTo>
                    <a:pt x="538765" y="733202"/>
                  </a:lnTo>
                  <a:lnTo>
                    <a:pt x="585967" y="733202"/>
                  </a:lnTo>
                  <a:cubicBezTo>
                    <a:pt x="598223" y="733202"/>
                    <a:pt x="608160" y="723264"/>
                    <a:pt x="608160" y="711008"/>
                  </a:cubicBezTo>
                  <a:lnTo>
                    <a:pt x="608160" y="189139"/>
                  </a:lnTo>
                  <a:cubicBezTo>
                    <a:pt x="607995" y="188476"/>
                    <a:pt x="607995" y="187648"/>
                    <a:pt x="607995" y="186985"/>
                  </a:cubicBezTo>
                  <a:close/>
                  <a:moveTo>
                    <a:pt x="469039" y="608489"/>
                  </a:moveTo>
                  <a:lnTo>
                    <a:pt x="151378" y="608489"/>
                  </a:lnTo>
                  <a:cubicBezTo>
                    <a:pt x="139122" y="608489"/>
                    <a:pt x="129184" y="598552"/>
                    <a:pt x="129184" y="586296"/>
                  </a:cubicBezTo>
                  <a:cubicBezTo>
                    <a:pt x="129184" y="574040"/>
                    <a:pt x="139122" y="564103"/>
                    <a:pt x="151378" y="564103"/>
                  </a:cubicBezTo>
                  <a:lnTo>
                    <a:pt x="469204" y="564103"/>
                  </a:lnTo>
                  <a:cubicBezTo>
                    <a:pt x="481460" y="564103"/>
                    <a:pt x="491397" y="574040"/>
                    <a:pt x="491397" y="586296"/>
                  </a:cubicBezTo>
                  <a:cubicBezTo>
                    <a:pt x="491232" y="598552"/>
                    <a:pt x="481295" y="608489"/>
                    <a:pt x="469039" y="608489"/>
                  </a:cubicBezTo>
                  <a:close/>
                  <a:moveTo>
                    <a:pt x="469039" y="472515"/>
                  </a:moveTo>
                  <a:lnTo>
                    <a:pt x="151378" y="472515"/>
                  </a:lnTo>
                  <a:cubicBezTo>
                    <a:pt x="139122" y="472515"/>
                    <a:pt x="129184" y="462578"/>
                    <a:pt x="129184" y="450322"/>
                  </a:cubicBezTo>
                  <a:cubicBezTo>
                    <a:pt x="129184" y="438066"/>
                    <a:pt x="139122" y="428129"/>
                    <a:pt x="151378" y="428129"/>
                  </a:cubicBezTo>
                  <a:lnTo>
                    <a:pt x="469204" y="428129"/>
                  </a:lnTo>
                  <a:cubicBezTo>
                    <a:pt x="481460" y="428129"/>
                    <a:pt x="491397" y="438066"/>
                    <a:pt x="491397" y="450322"/>
                  </a:cubicBezTo>
                  <a:cubicBezTo>
                    <a:pt x="491232" y="462743"/>
                    <a:pt x="481295" y="472515"/>
                    <a:pt x="469039" y="472515"/>
                  </a:cubicBezTo>
                  <a:close/>
                  <a:moveTo>
                    <a:pt x="469039" y="336706"/>
                  </a:moveTo>
                  <a:lnTo>
                    <a:pt x="151378" y="336706"/>
                  </a:lnTo>
                  <a:cubicBezTo>
                    <a:pt x="139122" y="336706"/>
                    <a:pt x="129184" y="326769"/>
                    <a:pt x="129184" y="314513"/>
                  </a:cubicBezTo>
                  <a:cubicBezTo>
                    <a:pt x="129184" y="302257"/>
                    <a:pt x="139122" y="292320"/>
                    <a:pt x="151378" y="292320"/>
                  </a:cubicBezTo>
                  <a:lnTo>
                    <a:pt x="469204" y="292320"/>
                  </a:lnTo>
                  <a:cubicBezTo>
                    <a:pt x="481460" y="292320"/>
                    <a:pt x="491397" y="302257"/>
                    <a:pt x="491397" y="314513"/>
                  </a:cubicBezTo>
                  <a:cubicBezTo>
                    <a:pt x="491232" y="326769"/>
                    <a:pt x="481295" y="336706"/>
                    <a:pt x="469039" y="336706"/>
                  </a:cubicBezTo>
                  <a:close/>
                  <a:moveTo>
                    <a:pt x="453801" y="166614"/>
                  </a:moveTo>
                  <a:lnTo>
                    <a:pt x="453470" y="73370"/>
                  </a:lnTo>
                  <a:lnTo>
                    <a:pt x="476657" y="96722"/>
                  </a:lnTo>
                  <a:lnTo>
                    <a:pt x="547543" y="166945"/>
                  </a:lnTo>
                  <a:lnTo>
                    <a:pt x="453801" y="166614"/>
                  </a:lnTo>
                  <a:close/>
                </a:path>
              </a:pathLst>
            </a:custGeom>
            <a:solidFill>
              <a:srgbClr val="5B75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4A685D65-4C76-4058-8DE7-07943FA7920F}"/>
                </a:ext>
              </a:extLst>
            </p:cNvPr>
            <p:cNvSpPr/>
            <p:nvPr/>
          </p:nvSpPr>
          <p:spPr>
            <a:xfrm>
              <a:off x="2147365" y="3096765"/>
              <a:ext cx="612798" cy="745292"/>
            </a:xfrm>
            <a:custGeom>
              <a:avLst/>
              <a:gdLst>
                <a:gd name="connsiteX0" fmla="*/ 80657 w 612797"/>
                <a:gd name="connsiteY0" fmla="*/ 629689 h 745291"/>
                <a:gd name="connsiteX1" fmla="*/ 80657 w 612797"/>
                <a:gd name="connsiteY1" fmla="*/ 12422 h 745291"/>
                <a:gd name="connsiteX2" fmla="*/ 34615 w 612797"/>
                <a:gd name="connsiteY2" fmla="*/ 12422 h 745291"/>
                <a:gd name="connsiteX3" fmla="*/ 12422 w 612797"/>
                <a:gd name="connsiteY3" fmla="*/ 34449 h 745291"/>
                <a:gd name="connsiteX4" fmla="*/ 12422 w 612797"/>
                <a:gd name="connsiteY4" fmla="*/ 710843 h 745291"/>
                <a:gd name="connsiteX5" fmla="*/ 34615 w 612797"/>
                <a:gd name="connsiteY5" fmla="*/ 733036 h 745291"/>
                <a:gd name="connsiteX6" fmla="*/ 586133 w 612797"/>
                <a:gd name="connsiteY6" fmla="*/ 733036 h 745291"/>
                <a:gd name="connsiteX7" fmla="*/ 608326 w 612797"/>
                <a:gd name="connsiteY7" fmla="*/ 710843 h 745291"/>
                <a:gd name="connsiteX8" fmla="*/ 608326 w 612797"/>
                <a:gd name="connsiteY8" fmla="*/ 664800 h 745291"/>
                <a:gd name="connsiteX9" fmla="*/ 115935 w 612797"/>
                <a:gd name="connsiteY9" fmla="*/ 664800 h 745291"/>
                <a:gd name="connsiteX10" fmla="*/ 80657 w 612797"/>
                <a:gd name="connsiteY10" fmla="*/ 629689 h 745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2797" h="745291">
                  <a:moveTo>
                    <a:pt x="80657" y="629689"/>
                  </a:moveTo>
                  <a:lnTo>
                    <a:pt x="80657" y="12422"/>
                  </a:lnTo>
                  <a:lnTo>
                    <a:pt x="34615" y="12422"/>
                  </a:lnTo>
                  <a:cubicBezTo>
                    <a:pt x="22359" y="12422"/>
                    <a:pt x="12422" y="22193"/>
                    <a:pt x="12422" y="34449"/>
                  </a:cubicBezTo>
                  <a:lnTo>
                    <a:pt x="12422" y="710843"/>
                  </a:lnTo>
                  <a:cubicBezTo>
                    <a:pt x="12422" y="723099"/>
                    <a:pt x="22359" y="733036"/>
                    <a:pt x="34615" y="733036"/>
                  </a:cubicBezTo>
                  <a:lnTo>
                    <a:pt x="586133" y="733036"/>
                  </a:lnTo>
                  <a:cubicBezTo>
                    <a:pt x="598389" y="733036"/>
                    <a:pt x="608326" y="723099"/>
                    <a:pt x="608326" y="710843"/>
                  </a:cubicBezTo>
                  <a:lnTo>
                    <a:pt x="608326" y="664800"/>
                  </a:lnTo>
                  <a:lnTo>
                    <a:pt x="115935" y="664800"/>
                  </a:lnTo>
                  <a:cubicBezTo>
                    <a:pt x="96391" y="664966"/>
                    <a:pt x="80657" y="649066"/>
                    <a:pt x="80657" y="629689"/>
                  </a:cubicBezTo>
                  <a:close/>
                </a:path>
              </a:pathLst>
            </a:custGeom>
            <a:solidFill>
              <a:srgbClr val="5B75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10663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E983B558-B359-49D8-BA17-E1E3B29D5B96}"/>
              </a:ext>
            </a:extLst>
          </p:cNvPr>
          <p:cNvSpPr/>
          <p:nvPr/>
        </p:nvSpPr>
        <p:spPr>
          <a:xfrm>
            <a:off x="3048000" y="2644170"/>
            <a:ext cx="6096000" cy="1569660"/>
          </a:xfrm>
          <a:prstGeom prst="rect">
            <a:avLst/>
          </a:prstGeom>
        </p:spPr>
        <p:txBody>
          <a:bodyPr anchor="ctr" anchorCtr="0">
            <a:spAutoFit/>
          </a:bodyPr>
          <a:lstStyle/>
          <a:p>
            <a:pPr algn="ctr"/>
            <a:r>
              <a:rPr lang="en-US" altLang="ko-KR" sz="4800" dirty="0">
                <a:latin typeface="+mj-lt"/>
              </a:rPr>
              <a:t>Section break</a:t>
            </a:r>
          </a:p>
          <a:p>
            <a:pPr algn="ctr"/>
            <a:r>
              <a:rPr lang="en-US" altLang="ko-KR" sz="4800" dirty="0">
                <a:latin typeface="+mj-lt"/>
              </a:rPr>
              <a:t>slide title</a:t>
            </a:r>
            <a:endParaRPr lang="ko-KR" altLang="en-US" sz="4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3580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1260E9B2-7861-408B-8274-4DA7DD9D7FFA}"/>
              </a:ext>
            </a:extLst>
          </p:cNvPr>
          <p:cNvSpPr txBox="1"/>
          <p:nvPr/>
        </p:nvSpPr>
        <p:spPr>
          <a:xfrm>
            <a:off x="968783" y="1237799"/>
            <a:ext cx="3765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E69B5D-74BF-40F5-9401-6D27CE7130D6}"/>
              </a:ext>
            </a:extLst>
          </p:cNvPr>
          <p:cNvSpPr txBox="1"/>
          <p:nvPr/>
        </p:nvSpPr>
        <p:spPr>
          <a:xfrm>
            <a:off x="5178023" y="2194743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7AB51D5E-F7BE-48D5-A418-26559113D4AD}"/>
              </a:ext>
            </a:extLst>
          </p:cNvPr>
          <p:cNvSpPr/>
          <p:nvPr/>
        </p:nvSpPr>
        <p:spPr>
          <a:xfrm>
            <a:off x="5178022" y="1745244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F486C5C-A201-4153-B8DE-965D420C6678}"/>
              </a:ext>
            </a:extLst>
          </p:cNvPr>
          <p:cNvSpPr/>
          <p:nvPr/>
        </p:nvSpPr>
        <p:spPr>
          <a:xfrm>
            <a:off x="5165322" y="1250499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A469BA7-15D2-40BF-B9EC-8F59375D116A}"/>
              </a:ext>
            </a:extLst>
          </p:cNvPr>
          <p:cNvSpPr txBox="1"/>
          <p:nvPr/>
        </p:nvSpPr>
        <p:spPr>
          <a:xfrm>
            <a:off x="8428715" y="2194743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947232E4-AC0E-4D8A-A737-419FB63F353F}"/>
              </a:ext>
            </a:extLst>
          </p:cNvPr>
          <p:cNvSpPr/>
          <p:nvPr/>
        </p:nvSpPr>
        <p:spPr>
          <a:xfrm>
            <a:off x="8428714" y="1745244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27C0DB7-9042-4FE8-BF50-EC8066D8F839}"/>
              </a:ext>
            </a:extLst>
          </p:cNvPr>
          <p:cNvSpPr/>
          <p:nvPr/>
        </p:nvSpPr>
        <p:spPr>
          <a:xfrm>
            <a:off x="8416014" y="1250499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70EF5C1-8B63-4668-8F4F-DF953C40B733}"/>
              </a:ext>
            </a:extLst>
          </p:cNvPr>
          <p:cNvSpPr txBox="1"/>
          <p:nvPr/>
        </p:nvSpPr>
        <p:spPr>
          <a:xfrm>
            <a:off x="5178023" y="4542984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E0FA6252-BA4C-4299-B3F8-40F3629C028D}"/>
              </a:ext>
            </a:extLst>
          </p:cNvPr>
          <p:cNvSpPr/>
          <p:nvPr/>
        </p:nvSpPr>
        <p:spPr>
          <a:xfrm>
            <a:off x="5178022" y="4093485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A70E91DA-B383-41BD-BBD7-820CB107AAFF}"/>
              </a:ext>
            </a:extLst>
          </p:cNvPr>
          <p:cNvSpPr/>
          <p:nvPr/>
        </p:nvSpPr>
        <p:spPr>
          <a:xfrm>
            <a:off x="5165322" y="3598740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03.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EBC6ED7-6B6D-4DBB-985D-92FC99D0A154}"/>
              </a:ext>
            </a:extLst>
          </p:cNvPr>
          <p:cNvSpPr txBox="1"/>
          <p:nvPr/>
        </p:nvSpPr>
        <p:spPr>
          <a:xfrm>
            <a:off x="8428715" y="4542984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CF38FB27-7E1D-42E3-A66B-408D9298706F}"/>
              </a:ext>
            </a:extLst>
          </p:cNvPr>
          <p:cNvSpPr/>
          <p:nvPr/>
        </p:nvSpPr>
        <p:spPr>
          <a:xfrm>
            <a:off x="8428714" y="4093485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AAF97EA2-89B0-4136-B8F0-D25E3B979D60}"/>
              </a:ext>
            </a:extLst>
          </p:cNvPr>
          <p:cNvSpPr/>
          <p:nvPr/>
        </p:nvSpPr>
        <p:spPr>
          <a:xfrm>
            <a:off x="8416014" y="3598740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065652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DBE9146-676F-4250-9182-A52CE09EA595}"/>
              </a:ext>
            </a:extLst>
          </p:cNvPr>
          <p:cNvSpPr txBox="1"/>
          <p:nvPr/>
        </p:nvSpPr>
        <p:spPr>
          <a:xfrm>
            <a:off x="5778498" y="2986707"/>
            <a:ext cx="5506779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6718CAF-8B4D-400F-A6A5-55A0389DE555}"/>
              </a:ext>
            </a:extLst>
          </p:cNvPr>
          <p:cNvSpPr/>
          <p:nvPr/>
        </p:nvSpPr>
        <p:spPr>
          <a:xfrm>
            <a:off x="5778497" y="2536541"/>
            <a:ext cx="550677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78A6FE-367A-4E9B-B651-F95F61BE02D7}"/>
              </a:ext>
            </a:extLst>
          </p:cNvPr>
          <p:cNvSpPr txBox="1"/>
          <p:nvPr/>
        </p:nvSpPr>
        <p:spPr>
          <a:xfrm>
            <a:off x="5664200" y="1732004"/>
            <a:ext cx="35311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cs typeface="Arial" panose="020B0604020202020204" pitchFamily="34" charset="0"/>
              </a:rPr>
              <a:t>Make Your Title</a:t>
            </a:r>
            <a:endParaRPr lang="ko-KR" altLang="en-US" sz="2800" dirty="0"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82767C-2439-4817-BE36-63F5830F25AD}"/>
              </a:ext>
            </a:extLst>
          </p:cNvPr>
          <p:cNvSpPr txBox="1"/>
          <p:nvPr/>
        </p:nvSpPr>
        <p:spPr>
          <a:xfrm>
            <a:off x="5778498" y="4623779"/>
            <a:ext cx="5506779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E12697D-ECEB-453B-B6E6-148FA40868DE}"/>
              </a:ext>
            </a:extLst>
          </p:cNvPr>
          <p:cNvSpPr/>
          <p:nvPr/>
        </p:nvSpPr>
        <p:spPr>
          <a:xfrm>
            <a:off x="5778497" y="4173613"/>
            <a:ext cx="550677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8A863F9-7F96-414C-8B2F-9A990B8350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147527E-0E79-4757-B0DB-789B627867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88"/>
          <a:stretch/>
        </p:blipFill>
        <p:spPr>
          <a:xfrm flipH="1">
            <a:off x="-4" y="4228890"/>
            <a:ext cx="1405949" cy="2494373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0072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252F95DD-88A4-4DA0-B135-EDDAE935704D}"/>
              </a:ext>
            </a:extLst>
          </p:cNvPr>
          <p:cNvSpPr/>
          <p:nvPr/>
        </p:nvSpPr>
        <p:spPr>
          <a:xfrm>
            <a:off x="875069" y="1308100"/>
            <a:ext cx="3277832" cy="4482960"/>
          </a:xfrm>
          <a:prstGeom prst="roundRect">
            <a:avLst>
              <a:gd name="adj" fmla="val 7858"/>
            </a:avLst>
          </a:prstGeom>
          <a:solidFill>
            <a:schemeClr val="bg1">
              <a:alpha val="68000"/>
            </a:schemeClr>
          </a:solidFill>
          <a:ln w="1270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400" dirty="0">
              <a:solidFill>
                <a:srgbClr val="000334"/>
              </a:solidFill>
              <a:latin typeface="+mj-lt"/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8188151C-7843-4237-BAB3-3D0B9A43E28B}"/>
              </a:ext>
            </a:extLst>
          </p:cNvPr>
          <p:cNvSpPr/>
          <p:nvPr/>
        </p:nvSpPr>
        <p:spPr>
          <a:xfrm>
            <a:off x="4457084" y="1308100"/>
            <a:ext cx="3277832" cy="4482960"/>
          </a:xfrm>
          <a:prstGeom prst="roundRect">
            <a:avLst>
              <a:gd name="adj" fmla="val 7858"/>
            </a:avLst>
          </a:prstGeom>
          <a:solidFill>
            <a:schemeClr val="bg1">
              <a:alpha val="68000"/>
            </a:schemeClr>
          </a:solidFill>
          <a:ln w="1270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400" dirty="0">
              <a:solidFill>
                <a:srgbClr val="000334"/>
              </a:solidFill>
              <a:latin typeface="+mj-lt"/>
            </a:endParaRPr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969BA356-38CB-44C1-82F3-821E353F762B}"/>
              </a:ext>
            </a:extLst>
          </p:cNvPr>
          <p:cNvSpPr/>
          <p:nvPr/>
        </p:nvSpPr>
        <p:spPr>
          <a:xfrm>
            <a:off x="8039099" y="1308100"/>
            <a:ext cx="3277832" cy="4482960"/>
          </a:xfrm>
          <a:prstGeom prst="roundRect">
            <a:avLst>
              <a:gd name="adj" fmla="val 7858"/>
            </a:avLst>
          </a:prstGeom>
          <a:solidFill>
            <a:schemeClr val="bg1">
              <a:alpha val="68000"/>
            </a:schemeClr>
          </a:solidFill>
          <a:ln w="1270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400" dirty="0">
              <a:solidFill>
                <a:srgbClr val="000334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D32E627-DC8D-4542-8048-BFE45E97FC06}"/>
              </a:ext>
            </a:extLst>
          </p:cNvPr>
          <p:cNvSpPr txBox="1"/>
          <p:nvPr/>
        </p:nvSpPr>
        <p:spPr>
          <a:xfrm>
            <a:off x="1116364" y="3432145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Lorem ipsum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F988532-4709-489F-9FA0-62E15DCA72D3}"/>
              </a:ext>
            </a:extLst>
          </p:cNvPr>
          <p:cNvSpPr txBox="1"/>
          <p:nvPr/>
        </p:nvSpPr>
        <p:spPr>
          <a:xfrm>
            <a:off x="1116365" y="4327862"/>
            <a:ext cx="2795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717D3C7-6D0C-493A-9826-D8687431A5B0}"/>
              </a:ext>
            </a:extLst>
          </p:cNvPr>
          <p:cNvSpPr txBox="1"/>
          <p:nvPr/>
        </p:nvSpPr>
        <p:spPr>
          <a:xfrm>
            <a:off x="1116364" y="3800752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Dolor sit </a:t>
            </a:r>
            <a:r>
              <a:rPr lang="en-US" altLang="ko-KR" sz="2000" dirty="0" err="1">
                <a:latin typeface="+mj-lt"/>
              </a:rPr>
              <a:t>amet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2A1C71E-55F0-46A9-ACD1-3CD24F58E202}"/>
              </a:ext>
            </a:extLst>
          </p:cNvPr>
          <p:cNvSpPr txBox="1"/>
          <p:nvPr/>
        </p:nvSpPr>
        <p:spPr>
          <a:xfrm>
            <a:off x="4698380" y="3432145"/>
            <a:ext cx="279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/>
              <a:t>Consectetur</a:t>
            </a:r>
            <a:endParaRPr lang="en-US" altLang="ko-KR" sz="20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C1DAC8E-9B37-40D9-BA0F-BB9CD3B77D1E}"/>
              </a:ext>
            </a:extLst>
          </p:cNvPr>
          <p:cNvSpPr txBox="1"/>
          <p:nvPr/>
        </p:nvSpPr>
        <p:spPr>
          <a:xfrm>
            <a:off x="4698381" y="4327862"/>
            <a:ext cx="27952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endParaRPr lang="en-US" altLang="ko-KR" sz="1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51E9541-0DD7-4937-A45B-29A1D8DCD531}"/>
              </a:ext>
            </a:extLst>
          </p:cNvPr>
          <p:cNvSpPr txBox="1"/>
          <p:nvPr/>
        </p:nvSpPr>
        <p:spPr>
          <a:xfrm>
            <a:off x="4698380" y="3800752"/>
            <a:ext cx="279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latin typeface="+mj-lt"/>
              </a:rPr>
              <a:t>Adipiscing</a:t>
            </a:r>
            <a:r>
              <a:rPr lang="en-US" altLang="ko-KR" sz="2000" dirty="0">
                <a:latin typeface="+mj-lt"/>
              </a:rPr>
              <a:t> </a:t>
            </a:r>
            <a:r>
              <a:rPr lang="en-US" altLang="ko-KR" sz="2000" dirty="0" err="1">
                <a:latin typeface="+mj-lt"/>
              </a:rPr>
              <a:t>elit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369EC3A-BBDA-4EA6-BFA7-6642ED11B159}"/>
              </a:ext>
            </a:extLst>
          </p:cNvPr>
          <p:cNvSpPr txBox="1"/>
          <p:nvPr/>
        </p:nvSpPr>
        <p:spPr>
          <a:xfrm>
            <a:off x="8280395" y="3432145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b="0" dirty="0">
                <a:solidFill>
                  <a:schemeClr val="tx1"/>
                </a:solidFill>
              </a:rPr>
              <a:t>Sed do </a:t>
            </a:r>
            <a:r>
              <a:rPr lang="en-US" altLang="ko-KR" b="0" dirty="0" err="1">
                <a:solidFill>
                  <a:schemeClr val="tx1"/>
                </a:solidFill>
              </a:rPr>
              <a:t>eiusmod</a:t>
            </a:r>
            <a:endParaRPr lang="en-US" altLang="ko-KR" b="0" dirty="0">
              <a:solidFill>
                <a:schemeClr val="tx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45E09EA-A12D-49DB-853A-43CA586AFEC7}"/>
              </a:ext>
            </a:extLst>
          </p:cNvPr>
          <p:cNvSpPr txBox="1"/>
          <p:nvPr/>
        </p:nvSpPr>
        <p:spPr>
          <a:xfrm>
            <a:off x="8280396" y="4327862"/>
            <a:ext cx="27952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endParaRPr lang="en-US" altLang="ko-KR" sz="14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16CC2C5-6928-4166-A97B-53A1C110262A}"/>
              </a:ext>
            </a:extLst>
          </p:cNvPr>
          <p:cNvSpPr txBox="1"/>
          <p:nvPr/>
        </p:nvSpPr>
        <p:spPr>
          <a:xfrm>
            <a:off x="8280395" y="3800752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latin typeface="+mj-lt"/>
              </a:rPr>
              <a:t>Tempor</a:t>
            </a:r>
            <a:r>
              <a:rPr lang="en-US" altLang="ko-KR" sz="2000" dirty="0">
                <a:latin typeface="+mj-lt"/>
              </a:rPr>
              <a:t> </a:t>
            </a:r>
            <a:r>
              <a:rPr lang="en-US" altLang="ko-KR" sz="2000" dirty="0" err="1">
                <a:latin typeface="+mj-lt"/>
              </a:rPr>
              <a:t>incididunt</a:t>
            </a:r>
            <a:endParaRPr lang="en-US" altLang="ko-KR" sz="2000" dirty="0">
              <a:latin typeface="+mj-lt"/>
            </a:endParaRPr>
          </a:p>
        </p:txBody>
      </p:sp>
      <p:pic>
        <p:nvPicPr>
          <p:cNvPr id="37" name="그래픽 36">
            <a:extLst>
              <a:ext uri="{FF2B5EF4-FFF2-40B4-BE49-F238E27FC236}">
                <a16:creationId xmlns:a16="http://schemas.microsoft.com/office/drawing/2014/main" id="{8BF006B5-A587-4427-9A36-2D4C5ECF53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43877" y="2052885"/>
            <a:ext cx="940222" cy="878564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F118A289-4A7C-4DBE-ABF7-4A3E4E65CF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1302" y="2022058"/>
            <a:ext cx="909394" cy="940218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E9473A21-112B-419C-96A4-8D140916B1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07902" y="2076005"/>
            <a:ext cx="940222" cy="83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552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0A0BC23C-79D4-466D-AB62-3832A8A9970B}"/>
              </a:ext>
            </a:extLst>
          </p:cNvPr>
          <p:cNvSpPr/>
          <p:nvPr/>
        </p:nvSpPr>
        <p:spPr>
          <a:xfrm>
            <a:off x="787566" y="1454969"/>
            <a:ext cx="2630555" cy="1974031"/>
          </a:xfrm>
          <a:prstGeom prst="roundRect">
            <a:avLst>
              <a:gd name="adj" fmla="val 11791"/>
            </a:avLst>
          </a:prstGeom>
          <a:solidFill>
            <a:srgbClr val="B156F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144000" rIns="86400" bIns="468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A2C642B1-A36F-47A1-8583-03E249E0A942}"/>
              </a:ext>
            </a:extLst>
          </p:cNvPr>
          <p:cNvSpPr/>
          <p:nvPr/>
        </p:nvSpPr>
        <p:spPr>
          <a:xfrm>
            <a:off x="3450438" y="3429012"/>
            <a:ext cx="2630555" cy="1974031"/>
          </a:xfrm>
          <a:prstGeom prst="roundRect">
            <a:avLst>
              <a:gd name="adj" fmla="val 11791"/>
            </a:avLst>
          </a:prstGeom>
          <a:solidFill>
            <a:srgbClr val="5B75F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144000" rIns="86400" bIns="468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EB66446D-40E4-4322-A384-37CD5E60C9BC}"/>
              </a:ext>
            </a:extLst>
          </p:cNvPr>
          <p:cNvSpPr/>
          <p:nvPr/>
        </p:nvSpPr>
        <p:spPr>
          <a:xfrm>
            <a:off x="6113310" y="1454969"/>
            <a:ext cx="2630555" cy="1974031"/>
          </a:xfrm>
          <a:prstGeom prst="roundRect">
            <a:avLst>
              <a:gd name="adj" fmla="val 11791"/>
            </a:avLst>
          </a:prstGeom>
          <a:solidFill>
            <a:srgbClr val="B156F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144000" rIns="86400" bIns="468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23BB5FFC-CDA3-4039-A029-DBA169761989}"/>
              </a:ext>
            </a:extLst>
          </p:cNvPr>
          <p:cNvSpPr/>
          <p:nvPr/>
        </p:nvSpPr>
        <p:spPr>
          <a:xfrm>
            <a:off x="8776181" y="3429012"/>
            <a:ext cx="2630555" cy="1974031"/>
          </a:xfrm>
          <a:prstGeom prst="roundRect">
            <a:avLst>
              <a:gd name="adj" fmla="val 11791"/>
            </a:avLst>
          </a:prstGeom>
          <a:solidFill>
            <a:srgbClr val="5B75F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144000" rIns="86400" bIns="468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787BB05-60CC-4CED-B732-63E591FD63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00261BD-8765-4ED1-94FA-2E358824F97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DC2676E5-5198-42D1-880A-35EE547E260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6D73F70-2EDE-4673-ADBE-BDE69F6C96B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A0A4436E-13B9-485E-859A-AD5DD9C0C08E}"/>
              </a:ext>
            </a:extLst>
          </p:cNvPr>
          <p:cNvSpPr/>
          <p:nvPr/>
        </p:nvSpPr>
        <p:spPr>
          <a:xfrm>
            <a:off x="941630" y="1818426"/>
            <a:ext cx="2317826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 dolor </a:t>
            </a:r>
            <a:r>
              <a:rPr lang="en-US" altLang="ko-KR">
                <a:solidFill>
                  <a:schemeClr val="bg1"/>
                </a:solidFill>
                <a:latin typeface="+mj-lt"/>
              </a:rPr>
              <a:t>sit amet</a:t>
            </a:r>
            <a:endParaRPr lang="en-US" altLang="ko-K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6FDB46E7-AD98-4089-8F34-29177ABFD6E0}"/>
              </a:ext>
            </a:extLst>
          </p:cNvPr>
          <p:cNvSpPr/>
          <p:nvPr/>
        </p:nvSpPr>
        <p:spPr>
          <a:xfrm>
            <a:off x="3604502" y="4359738"/>
            <a:ext cx="2317826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>
                <a:solidFill>
                  <a:schemeClr val="bg1"/>
                </a:solidFill>
                <a:latin typeface="+mj-lt"/>
              </a:rPr>
              <a:t>Consectetur adipiscing elit</a:t>
            </a:r>
            <a:endParaRPr lang="en-US" altLang="ko-K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81B5B826-6ECA-485C-B138-F12396FCCCB6}"/>
              </a:ext>
            </a:extLst>
          </p:cNvPr>
          <p:cNvSpPr/>
          <p:nvPr/>
        </p:nvSpPr>
        <p:spPr>
          <a:xfrm>
            <a:off x="6267374" y="1818426"/>
            <a:ext cx="2317826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Sed </a:t>
            </a:r>
            <a:r>
              <a:rPr lang="en-US" altLang="ko-KR">
                <a:solidFill>
                  <a:schemeClr val="bg1"/>
                </a:solidFill>
                <a:latin typeface="+mj-lt"/>
              </a:rPr>
              <a:t>do eiusmod tempor</a:t>
            </a:r>
            <a:endParaRPr lang="en-US" altLang="ko-K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A424C719-4DDE-4F7B-AC69-20A95442A243}"/>
              </a:ext>
            </a:extLst>
          </p:cNvPr>
          <p:cNvSpPr/>
          <p:nvPr/>
        </p:nvSpPr>
        <p:spPr>
          <a:xfrm>
            <a:off x="8930245" y="4359738"/>
            <a:ext cx="2317826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>
                <a:solidFill>
                  <a:schemeClr val="bg1"/>
                </a:solidFill>
                <a:latin typeface="+mj-lt"/>
              </a:rPr>
              <a:t>Incididunt ut labore</a:t>
            </a:r>
            <a:endParaRPr lang="en-US" altLang="ko-K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B21C2A14-ED02-4419-A533-48FEA0963DA9}"/>
              </a:ext>
            </a:extLst>
          </p:cNvPr>
          <p:cNvSpPr/>
          <p:nvPr/>
        </p:nvSpPr>
        <p:spPr>
          <a:xfrm>
            <a:off x="2960921" y="2971800"/>
            <a:ext cx="914400" cy="914400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63500" dist="38100" dir="2700000" algn="tl" rotWithShape="0">
              <a:prstClr val="black">
                <a:alpha val="25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94EDA0D4-FE70-4B3E-8D68-B153BC7814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86359" y="3224609"/>
            <a:ext cx="263526" cy="408784"/>
          </a:xfrm>
          <a:prstGeom prst="rect">
            <a:avLst/>
          </a:prstGeom>
        </p:spPr>
      </p:pic>
      <p:sp>
        <p:nvSpPr>
          <p:cNvPr id="22" name="타원 21">
            <a:extLst>
              <a:ext uri="{FF2B5EF4-FFF2-40B4-BE49-F238E27FC236}">
                <a16:creationId xmlns:a16="http://schemas.microsoft.com/office/drawing/2014/main" id="{3710C2FE-1E61-4139-B77B-E899DEFB1D9B}"/>
              </a:ext>
            </a:extLst>
          </p:cNvPr>
          <p:cNvSpPr/>
          <p:nvPr/>
        </p:nvSpPr>
        <p:spPr>
          <a:xfrm>
            <a:off x="5653316" y="2971800"/>
            <a:ext cx="914400" cy="914400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63500" dist="38100" dir="2700000" algn="tl" rotWithShape="0">
              <a:prstClr val="black">
                <a:alpha val="25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3" name="그래픽 22">
            <a:extLst>
              <a:ext uri="{FF2B5EF4-FFF2-40B4-BE49-F238E27FC236}">
                <a16:creationId xmlns:a16="http://schemas.microsoft.com/office/drawing/2014/main" id="{1708CB2D-B86E-43DD-A777-D18E847ACB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78754" y="3224609"/>
            <a:ext cx="263526" cy="408784"/>
          </a:xfrm>
          <a:prstGeom prst="rect">
            <a:avLst/>
          </a:prstGeom>
        </p:spPr>
      </p:pic>
      <p:sp>
        <p:nvSpPr>
          <p:cNvPr id="24" name="타원 23">
            <a:extLst>
              <a:ext uri="{FF2B5EF4-FFF2-40B4-BE49-F238E27FC236}">
                <a16:creationId xmlns:a16="http://schemas.microsoft.com/office/drawing/2014/main" id="{D24D98F1-D835-48D6-9D33-992BA56B1CA1}"/>
              </a:ext>
            </a:extLst>
          </p:cNvPr>
          <p:cNvSpPr/>
          <p:nvPr/>
        </p:nvSpPr>
        <p:spPr>
          <a:xfrm>
            <a:off x="8345711" y="2971800"/>
            <a:ext cx="914400" cy="914400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63500" dist="38100" dir="2700000" algn="tl" rotWithShape="0">
              <a:prstClr val="black">
                <a:alpha val="25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D45F028E-7862-413F-BA51-AE242C46C8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71149" y="3224609"/>
            <a:ext cx="263526" cy="408784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86B9490A-429A-402E-A16D-D36700F5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0035" y="4132815"/>
            <a:ext cx="795184" cy="1397746"/>
          </a:xfrm>
          <a:prstGeom prst="rect">
            <a:avLst/>
          </a:prstGeom>
          <a:effectLst>
            <a:outerShdw blurRad="127000" sx="102000" sy="102000" algn="ctr" rotWithShape="0">
              <a:srgbClr val="034083">
                <a:alpha val="1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08251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905E0836-3575-44E2-B380-EE7869A8B36B}"/>
              </a:ext>
            </a:extLst>
          </p:cNvPr>
          <p:cNvSpPr/>
          <p:nvPr/>
        </p:nvSpPr>
        <p:spPr>
          <a:xfrm>
            <a:off x="2802422" y="1575919"/>
            <a:ext cx="65871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cs typeface="Arial" panose="020B0604020202020204" pitchFamily="34" charset="0"/>
              </a:rPr>
              <a:t>Place Subtitle Text Here</a:t>
            </a:r>
            <a:endParaRPr lang="ko-KR" altLang="en-US" sz="3200" dirty="0"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3C77D0-7ABA-46F8-9B11-C9646FA704C5}"/>
              </a:ext>
            </a:extLst>
          </p:cNvPr>
          <p:cNvSpPr txBox="1"/>
          <p:nvPr/>
        </p:nvSpPr>
        <p:spPr>
          <a:xfrm>
            <a:off x="1281799" y="3978663"/>
            <a:ext cx="28711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5F163CA8-00CF-4A9B-935C-2576A598EDC4}"/>
              </a:ext>
            </a:extLst>
          </p:cNvPr>
          <p:cNvSpPr/>
          <p:nvPr/>
        </p:nvSpPr>
        <p:spPr>
          <a:xfrm>
            <a:off x="1281799" y="2879337"/>
            <a:ext cx="2871102" cy="892155"/>
          </a:xfrm>
          <a:prstGeom prst="roundRect">
            <a:avLst>
              <a:gd name="adj" fmla="val 50000"/>
            </a:avLst>
          </a:prstGeom>
          <a:solidFill>
            <a:srgbClr val="FC5666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 dolor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FA6CF4-EEF2-4E63-9590-83861BE29457}"/>
              </a:ext>
            </a:extLst>
          </p:cNvPr>
          <p:cNvSpPr txBox="1"/>
          <p:nvPr/>
        </p:nvSpPr>
        <p:spPr>
          <a:xfrm>
            <a:off x="4660449" y="3978663"/>
            <a:ext cx="28711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B13C1507-2183-4F7B-B4FC-CD10D919B70F}"/>
              </a:ext>
            </a:extLst>
          </p:cNvPr>
          <p:cNvSpPr/>
          <p:nvPr/>
        </p:nvSpPr>
        <p:spPr>
          <a:xfrm>
            <a:off x="4660449" y="2879337"/>
            <a:ext cx="2871102" cy="892155"/>
          </a:xfrm>
          <a:prstGeom prst="roundRect">
            <a:avLst>
              <a:gd name="adj" fmla="val 50000"/>
            </a:avLst>
          </a:prstGeom>
          <a:solidFill>
            <a:srgbClr val="FC5666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adipiscing</a:t>
            </a:r>
            <a:endParaRPr lang="en-US" altLang="ko-K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672731-0F12-4E67-8ADA-FAE9BCD78210}"/>
              </a:ext>
            </a:extLst>
          </p:cNvPr>
          <p:cNvSpPr txBox="1"/>
          <p:nvPr/>
        </p:nvSpPr>
        <p:spPr>
          <a:xfrm>
            <a:off x="8039101" y="3978663"/>
            <a:ext cx="28711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372A3A18-8B29-410B-A50E-029C6ACD8C32}"/>
              </a:ext>
            </a:extLst>
          </p:cNvPr>
          <p:cNvSpPr/>
          <p:nvPr/>
        </p:nvSpPr>
        <p:spPr>
          <a:xfrm>
            <a:off x="8039101" y="2879337"/>
            <a:ext cx="2871102" cy="892155"/>
          </a:xfrm>
          <a:prstGeom prst="roundRect">
            <a:avLst>
              <a:gd name="adj" fmla="val 50000"/>
            </a:avLst>
          </a:prstGeom>
          <a:solidFill>
            <a:srgbClr val="FC5666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Sed do </a:t>
            </a:r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tempor</a:t>
            </a:r>
            <a:endParaRPr lang="en-US" altLang="ko-KR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1902638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hrikhand - Poppins Light">
      <a:majorFont>
        <a:latin typeface="Shrikhand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5B75FF"/>
        </a:solidFill>
        <a:ln w="12700" cap="rnd">
          <a:noFill/>
          <a:prstDash val="solid"/>
          <a:round/>
        </a:ln>
        <a:effectLst/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rmAutofit/>
      </a:bodyPr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</a:spDef>
    <a:lnDef>
      <a:spPr>
        <a:ln w="12700">
          <a:solidFill>
            <a:srgbClr val="FF9999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3434</TotalTime>
  <Words>1255</Words>
  <Application>Microsoft Office PowerPoint</Application>
  <PresentationFormat>와이드스크린</PresentationFormat>
  <Paragraphs>201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5" baseType="lpstr">
      <vt:lpstr>Arial Unicode MS</vt:lpstr>
      <vt:lpstr>Shrikhand</vt:lpstr>
      <vt:lpstr>맑은 고딕</vt:lpstr>
      <vt:lpstr>Arial</vt:lpstr>
      <vt:lpstr>Poppins Light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340</cp:revision>
  <dcterms:created xsi:type="dcterms:W3CDTF">2019-04-06T05:20:47Z</dcterms:created>
  <dcterms:modified xsi:type="dcterms:W3CDTF">2021-12-28T08:57:37Z</dcterms:modified>
</cp:coreProperties>
</file>