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7" r:id="rId4"/>
    <p:sldId id="265" r:id="rId5"/>
    <p:sldId id="275" r:id="rId6"/>
    <p:sldId id="283" r:id="rId7"/>
    <p:sldId id="260" r:id="rId8"/>
    <p:sldId id="261" r:id="rId9"/>
    <p:sldId id="286" r:id="rId10"/>
    <p:sldId id="277" r:id="rId11"/>
    <p:sldId id="278" r:id="rId12"/>
    <p:sldId id="287" r:id="rId13"/>
    <p:sldId id="292" r:id="rId14"/>
    <p:sldId id="293" r:id="rId15"/>
    <p:sldId id="288" r:id="rId16"/>
    <p:sldId id="289" r:id="rId17"/>
    <p:sldId id="290" r:id="rId18"/>
    <p:sldId id="291"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2264"/>
    <a:srgbClr val="F9C422"/>
    <a:srgbClr val="116173"/>
    <a:srgbClr val="21D7CD"/>
    <a:srgbClr val="149DA4"/>
    <a:srgbClr val="CF3960"/>
    <a:srgbClr val="E8B206"/>
    <a:srgbClr val="942441"/>
    <a:srgbClr val="CA315A"/>
    <a:srgbClr val="C4D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816" y="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0070C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rgbClr val="00B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chemeClr val="tx1">
                  <a:lumMod val="85000"/>
                  <a:lumOff val="1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rgbClr val="C0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overlap val="-24"/>
        <c:axId val="594356376"/>
        <c:axId val="594349488"/>
      </c:barChart>
      <c:catAx>
        <c:axId val="594356376"/>
        <c:scaling>
          <c:orientation val="minMax"/>
        </c:scaling>
        <c:delete val="1"/>
        <c:axPos val="b"/>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1" csCatId="accent1"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accent1">
            <a:alpha val="90000"/>
            <a:tint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accent1">
            <a:alpha val="90000"/>
            <a:tint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accent1">
            <a:alpha val="90000"/>
            <a:tint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accent1">
            <a:alpha val="90000"/>
            <a:tint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lumMod val="20000"/>
            <a:lumOff val="80000"/>
            <a:alpha val="58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64C1DE-096B-4AD2-8F00-ABDFF2993D12}"/>
              </a:ext>
            </a:extLst>
          </p:cNvPr>
          <p:cNvPicPr>
            <a:picLocks noChangeAspect="1"/>
          </p:cNvPicPr>
          <p:nvPr userDrawn="1"/>
        </p:nvPicPr>
        <p:blipFill>
          <a:blip r:embed="rId2"/>
          <a:stretch>
            <a:fillRect/>
          </a:stretch>
        </p:blipFill>
        <p:spPr>
          <a:xfrm>
            <a:off x="2936608" y="1905688"/>
            <a:ext cx="6318784" cy="3046625"/>
          </a:xfrm>
          <a:prstGeom prst="rect">
            <a:avLst/>
          </a:prstGeom>
        </p:spPr>
      </p:pic>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269641" y="2655799"/>
            <a:ext cx="5983600" cy="1546399"/>
          </a:xfrm>
          <a:prstGeom prst="rect">
            <a:avLst/>
          </a:prstGeom>
        </p:spPr>
        <p:txBody>
          <a:bodyPr lIns="91425" tIns="91425" rIns="91425" bIns="91425" anchor="ctr" anchorCtr="0">
            <a:normAutofit/>
          </a:bodyPr>
          <a:lstStyle>
            <a:lvl1pPr lvl="0" algn="ctr">
              <a:spcBef>
                <a:spcPts val="0"/>
              </a:spcBef>
              <a:buSzPct val="100000"/>
              <a:defRPr sz="4400"/>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grpSp>
        <p:nvGrpSpPr>
          <p:cNvPr id="4" name="Group 3">
            <a:extLst>
              <a:ext uri="{FF2B5EF4-FFF2-40B4-BE49-F238E27FC236}">
                <a16:creationId xmlns:a16="http://schemas.microsoft.com/office/drawing/2014/main" id="{4E6DA3F8-D585-4AAB-AE21-487580278160}"/>
              </a:ext>
            </a:extLst>
          </p:cNvPr>
          <p:cNvGrpSpPr/>
          <p:nvPr userDrawn="1"/>
        </p:nvGrpSpPr>
        <p:grpSpPr>
          <a:xfrm rot="20414804">
            <a:off x="664724" y="2620786"/>
            <a:ext cx="1632960" cy="1096766"/>
            <a:chOff x="851794" y="2435995"/>
            <a:chExt cx="2165772" cy="1454625"/>
          </a:xfrm>
          <a:effectLst>
            <a:outerShdw blurRad="50800" dist="38100" dir="2700000" algn="tl" rotWithShape="0">
              <a:prstClr val="black">
                <a:alpha val="40000"/>
              </a:prstClr>
            </a:outerShdw>
          </a:effectLst>
        </p:grpSpPr>
        <p:grpSp>
          <p:nvGrpSpPr>
            <p:cNvPr id="22" name="Group 21">
              <a:extLst>
                <a:ext uri="{FF2B5EF4-FFF2-40B4-BE49-F238E27FC236}">
                  <a16:creationId xmlns:a16="http://schemas.microsoft.com/office/drawing/2014/main" id="{D380546E-CF1A-4FE2-A7E6-14EAC8578E5A}"/>
                </a:ext>
              </a:extLst>
            </p:cNvPr>
            <p:cNvGrpSpPr/>
            <p:nvPr userDrawn="1"/>
          </p:nvGrpSpPr>
          <p:grpSpPr>
            <a:xfrm>
              <a:off x="851794" y="2435995"/>
              <a:ext cx="2165772" cy="1454625"/>
              <a:chOff x="6608921" y="3521393"/>
              <a:chExt cx="2662392" cy="1788176"/>
            </a:xfrm>
          </p:grpSpPr>
          <p:sp>
            <p:nvSpPr>
              <p:cNvPr id="23" name="Freeform: Shape 22">
                <a:extLst>
                  <a:ext uri="{FF2B5EF4-FFF2-40B4-BE49-F238E27FC236}">
                    <a16:creationId xmlns:a16="http://schemas.microsoft.com/office/drawing/2014/main" id="{35E06681-61D8-42FF-BF64-1C9085DB6105}"/>
                  </a:ext>
                </a:extLst>
              </p:cNvPr>
              <p:cNvSpPr/>
              <p:nvPr/>
            </p:nvSpPr>
            <p:spPr>
              <a:xfrm>
                <a:off x="7003795" y="3521393"/>
                <a:ext cx="2267518" cy="1392668"/>
              </a:xfrm>
              <a:custGeom>
                <a:avLst/>
                <a:gdLst>
                  <a:gd name="connsiteX0" fmla="*/ 0 w 2267518"/>
                  <a:gd name="connsiteY0" fmla="*/ 538258 h 1392668"/>
                  <a:gd name="connsiteX1" fmla="*/ 2267518 w 2267518"/>
                  <a:gd name="connsiteY1" fmla="*/ 538258 h 1392668"/>
                  <a:gd name="connsiteX2" fmla="*/ 2267518 w 2267518"/>
                  <a:gd name="connsiteY2" fmla="*/ 1189575 h 1392668"/>
                  <a:gd name="connsiteX3" fmla="*/ 2064425 w 2267518"/>
                  <a:gd name="connsiteY3" fmla="*/ 1392668 h 1392668"/>
                  <a:gd name="connsiteX4" fmla="*/ 203093 w 2267518"/>
                  <a:gd name="connsiteY4" fmla="*/ 1392668 h 1392668"/>
                  <a:gd name="connsiteX5" fmla="*/ 0 w 2267518"/>
                  <a:gd name="connsiteY5" fmla="*/ 1189575 h 1392668"/>
                  <a:gd name="connsiteX6" fmla="*/ 203093 w 2267518"/>
                  <a:gd name="connsiteY6" fmla="*/ 0 h 1392668"/>
                  <a:gd name="connsiteX7" fmla="*/ 2064425 w 2267518"/>
                  <a:gd name="connsiteY7" fmla="*/ 0 h 1392668"/>
                  <a:gd name="connsiteX8" fmla="*/ 2267518 w 2267518"/>
                  <a:gd name="connsiteY8" fmla="*/ 203093 h 1392668"/>
                  <a:gd name="connsiteX9" fmla="*/ 2267518 w 2267518"/>
                  <a:gd name="connsiteY9" fmla="*/ 274086 h 1392668"/>
                  <a:gd name="connsiteX10" fmla="*/ 0 w 2267518"/>
                  <a:gd name="connsiteY10" fmla="*/ 274086 h 1392668"/>
                  <a:gd name="connsiteX11" fmla="*/ 0 w 2267518"/>
                  <a:gd name="connsiteY11" fmla="*/ 203093 h 1392668"/>
                  <a:gd name="connsiteX12" fmla="*/ 203093 w 2267518"/>
                  <a:gd name="connsiteY12" fmla="*/ 0 h 139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518" h="1392668">
                    <a:moveTo>
                      <a:pt x="0" y="538258"/>
                    </a:moveTo>
                    <a:lnTo>
                      <a:pt x="2267518" y="538258"/>
                    </a:lnTo>
                    <a:lnTo>
                      <a:pt x="2267518" y="1189575"/>
                    </a:lnTo>
                    <a:cubicBezTo>
                      <a:pt x="2267518" y="1301740"/>
                      <a:pt x="2176590" y="1392668"/>
                      <a:pt x="2064425" y="1392668"/>
                    </a:cubicBezTo>
                    <a:lnTo>
                      <a:pt x="203093" y="1392668"/>
                    </a:lnTo>
                    <a:cubicBezTo>
                      <a:pt x="90928" y="1392668"/>
                      <a:pt x="0" y="1301740"/>
                      <a:pt x="0" y="1189575"/>
                    </a:cubicBezTo>
                    <a:close/>
                    <a:moveTo>
                      <a:pt x="203093" y="0"/>
                    </a:moveTo>
                    <a:lnTo>
                      <a:pt x="2064425" y="0"/>
                    </a:lnTo>
                    <a:cubicBezTo>
                      <a:pt x="2176590" y="0"/>
                      <a:pt x="2267518" y="90928"/>
                      <a:pt x="2267518" y="203093"/>
                    </a:cubicBezTo>
                    <a:lnTo>
                      <a:pt x="2267518" y="274086"/>
                    </a:lnTo>
                    <a:lnTo>
                      <a:pt x="0" y="274086"/>
                    </a:lnTo>
                    <a:lnTo>
                      <a:pt x="0" y="203093"/>
                    </a:lnTo>
                    <a:cubicBezTo>
                      <a:pt x="0" y="90928"/>
                      <a:pt x="90928" y="0"/>
                      <a:pt x="203093" y="0"/>
                    </a:cubicBezTo>
                    <a:close/>
                  </a:path>
                </a:pathLst>
              </a:cu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76C6008A-2AF8-454F-A51D-6B90A8EB51DF}"/>
                  </a:ext>
                </a:extLst>
              </p:cNvPr>
              <p:cNvSpPr/>
              <p:nvPr/>
            </p:nvSpPr>
            <p:spPr>
              <a:xfrm>
                <a:off x="6608921" y="3916901"/>
                <a:ext cx="2267518" cy="1392668"/>
              </a:xfrm>
              <a:prstGeom prst="roundRect">
                <a:avLst>
                  <a:gd name="adj" fmla="val 14583"/>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CC015E2-E40D-4EA2-A99B-E08392BF46FE}"/>
                  </a:ext>
                </a:extLst>
              </p:cNvPr>
              <p:cNvGrpSpPr/>
              <p:nvPr/>
            </p:nvGrpSpPr>
            <p:grpSpPr>
              <a:xfrm>
                <a:off x="7967044" y="4694011"/>
                <a:ext cx="710769" cy="432886"/>
                <a:chOff x="7268302" y="4441022"/>
                <a:chExt cx="867297" cy="528218"/>
              </a:xfrm>
            </p:grpSpPr>
            <p:sp>
              <p:nvSpPr>
                <p:cNvPr id="27" name="Oval 26">
                  <a:extLst>
                    <a:ext uri="{FF2B5EF4-FFF2-40B4-BE49-F238E27FC236}">
                      <a16:creationId xmlns:a16="http://schemas.microsoft.com/office/drawing/2014/main" id="{BD6C8550-9F32-4C77-AB10-12B77DC49CEB}"/>
                    </a:ext>
                  </a:extLst>
                </p:cNvPr>
                <p:cNvSpPr/>
                <p:nvPr/>
              </p:nvSpPr>
              <p:spPr>
                <a:xfrm>
                  <a:off x="7268302" y="4448638"/>
                  <a:ext cx="553595" cy="520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ircle: Hollow 27">
                  <a:extLst>
                    <a:ext uri="{FF2B5EF4-FFF2-40B4-BE49-F238E27FC236}">
                      <a16:creationId xmlns:a16="http://schemas.microsoft.com/office/drawing/2014/main" id="{ACAC44FC-B103-43A7-9D7F-B8FAF2FDD8A7}"/>
                    </a:ext>
                  </a:extLst>
                </p:cNvPr>
                <p:cNvSpPr/>
                <p:nvPr/>
              </p:nvSpPr>
              <p:spPr>
                <a:xfrm>
                  <a:off x="7582004" y="4441022"/>
                  <a:ext cx="553595" cy="520602"/>
                </a:xfrm>
                <a:prstGeom prst="donut">
                  <a:avLst>
                    <a:gd name="adj" fmla="val 110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 name="Picture 1">
              <a:extLst>
                <a:ext uri="{FF2B5EF4-FFF2-40B4-BE49-F238E27FC236}">
                  <a16:creationId xmlns:a16="http://schemas.microsoft.com/office/drawing/2014/main" id="{8CDB1E8E-1DB2-4CFF-8CDD-748F72863354}"/>
                </a:ext>
              </a:extLst>
            </p:cNvPr>
            <p:cNvPicPr>
              <a:picLocks noChangeAspect="1"/>
            </p:cNvPicPr>
            <p:nvPr userDrawn="1"/>
          </p:nvPicPr>
          <p:blipFill>
            <a:blip r:embed="rId3"/>
            <a:stretch>
              <a:fillRect/>
            </a:stretch>
          </p:blipFill>
          <p:spPr>
            <a:xfrm>
              <a:off x="1009471" y="3002441"/>
              <a:ext cx="944962" cy="835224"/>
            </a:xfrm>
            <a:prstGeom prst="rect">
              <a:avLst/>
            </a:prstGeom>
          </p:spPr>
        </p:pic>
      </p:grpSp>
      <p:grpSp>
        <p:nvGrpSpPr>
          <p:cNvPr id="32" name="Group 31">
            <a:extLst>
              <a:ext uri="{FF2B5EF4-FFF2-40B4-BE49-F238E27FC236}">
                <a16:creationId xmlns:a16="http://schemas.microsoft.com/office/drawing/2014/main" id="{F6EA1F1A-EC70-4525-80B5-65506AE3B2B0}"/>
              </a:ext>
            </a:extLst>
          </p:cNvPr>
          <p:cNvGrpSpPr/>
          <p:nvPr userDrawn="1"/>
        </p:nvGrpSpPr>
        <p:grpSpPr>
          <a:xfrm rot="19989726">
            <a:off x="10257386" y="-376327"/>
            <a:ext cx="2853441" cy="2478658"/>
            <a:chOff x="6549891" y="1801955"/>
            <a:chExt cx="4000311" cy="3474893"/>
          </a:xfrm>
          <a:effectLst>
            <a:outerShdw blurRad="50800" dist="38100" dir="8100000" algn="tr" rotWithShape="0">
              <a:prstClr val="black">
                <a:alpha val="40000"/>
              </a:prstClr>
            </a:outerShdw>
          </a:effectLst>
        </p:grpSpPr>
        <p:sp>
          <p:nvSpPr>
            <p:cNvPr id="33" name="Freeform: Shape 32">
              <a:extLst>
                <a:ext uri="{FF2B5EF4-FFF2-40B4-BE49-F238E27FC236}">
                  <a16:creationId xmlns:a16="http://schemas.microsoft.com/office/drawing/2014/main" id="{1E1A5B2E-D600-4D38-9AAA-F45643377635}"/>
                </a:ext>
              </a:extLst>
            </p:cNvPr>
            <p:cNvSpPr/>
            <p:nvPr/>
          </p:nvSpPr>
          <p:spPr>
            <a:xfrm>
              <a:off x="7752955" y="1801955"/>
              <a:ext cx="1619580" cy="881620"/>
            </a:xfrm>
            <a:custGeom>
              <a:avLst/>
              <a:gdLst>
                <a:gd name="connsiteX0" fmla="*/ 457186 w 2590800"/>
                <a:gd name="connsiteY0" fmla="*/ 184706 h 1144915"/>
                <a:gd name="connsiteX1" fmla="*/ 215296 w 2590800"/>
                <a:gd name="connsiteY1" fmla="*/ 426596 h 1144915"/>
                <a:gd name="connsiteX2" fmla="*/ 215296 w 2590800"/>
                <a:gd name="connsiteY2" fmla="*/ 741817 h 1144915"/>
                <a:gd name="connsiteX3" fmla="*/ 457186 w 2590800"/>
                <a:gd name="connsiteY3" fmla="*/ 983707 h 1144915"/>
                <a:gd name="connsiteX4" fmla="*/ 2133614 w 2590800"/>
                <a:gd name="connsiteY4" fmla="*/ 983707 h 1144915"/>
                <a:gd name="connsiteX5" fmla="*/ 2375504 w 2590800"/>
                <a:gd name="connsiteY5" fmla="*/ 741817 h 1144915"/>
                <a:gd name="connsiteX6" fmla="*/ 2375504 w 2590800"/>
                <a:gd name="connsiteY6" fmla="*/ 426596 h 1144915"/>
                <a:gd name="connsiteX7" fmla="*/ 2133614 w 2590800"/>
                <a:gd name="connsiteY7" fmla="*/ 184706 h 1144915"/>
                <a:gd name="connsiteX8" fmla="*/ 346612 w 2590800"/>
                <a:gd name="connsiteY8" fmla="*/ 0 h 1144915"/>
                <a:gd name="connsiteX9" fmla="*/ 2244188 w 2590800"/>
                <a:gd name="connsiteY9" fmla="*/ 0 h 1144915"/>
                <a:gd name="connsiteX10" fmla="*/ 2590800 w 2590800"/>
                <a:gd name="connsiteY10" fmla="*/ 346612 h 1144915"/>
                <a:gd name="connsiteX11" fmla="*/ 2590800 w 2590800"/>
                <a:gd name="connsiteY11" fmla="*/ 798303 h 1144915"/>
                <a:gd name="connsiteX12" fmla="*/ 2244188 w 2590800"/>
                <a:gd name="connsiteY12" fmla="*/ 1144915 h 1144915"/>
                <a:gd name="connsiteX13" fmla="*/ 346612 w 2590800"/>
                <a:gd name="connsiteY13" fmla="*/ 1144915 h 1144915"/>
                <a:gd name="connsiteX14" fmla="*/ 0 w 2590800"/>
                <a:gd name="connsiteY14" fmla="*/ 798303 h 1144915"/>
                <a:gd name="connsiteX15" fmla="*/ 0 w 2590800"/>
                <a:gd name="connsiteY15" fmla="*/ 346612 h 1144915"/>
                <a:gd name="connsiteX16" fmla="*/ 346612 w 2590800"/>
                <a:gd name="connsiteY16" fmla="*/ 0 h 114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90800" h="1144915">
                  <a:moveTo>
                    <a:pt x="457186" y="184706"/>
                  </a:moveTo>
                  <a:cubicBezTo>
                    <a:pt x="323594" y="184706"/>
                    <a:pt x="215296" y="293004"/>
                    <a:pt x="215296" y="426596"/>
                  </a:cubicBezTo>
                  <a:lnTo>
                    <a:pt x="215296" y="741817"/>
                  </a:lnTo>
                  <a:cubicBezTo>
                    <a:pt x="215296" y="875409"/>
                    <a:pt x="323594" y="983707"/>
                    <a:pt x="457186" y="983707"/>
                  </a:cubicBezTo>
                  <a:lnTo>
                    <a:pt x="2133614" y="983707"/>
                  </a:lnTo>
                  <a:cubicBezTo>
                    <a:pt x="2267206" y="983707"/>
                    <a:pt x="2375504" y="875409"/>
                    <a:pt x="2375504" y="741817"/>
                  </a:cubicBezTo>
                  <a:lnTo>
                    <a:pt x="2375504" y="426596"/>
                  </a:lnTo>
                  <a:cubicBezTo>
                    <a:pt x="2375504" y="293004"/>
                    <a:pt x="2267206" y="184706"/>
                    <a:pt x="2133614" y="184706"/>
                  </a:cubicBezTo>
                  <a:close/>
                  <a:moveTo>
                    <a:pt x="346612" y="0"/>
                  </a:moveTo>
                  <a:lnTo>
                    <a:pt x="2244188" y="0"/>
                  </a:lnTo>
                  <a:cubicBezTo>
                    <a:pt x="2435617" y="0"/>
                    <a:pt x="2590800" y="155183"/>
                    <a:pt x="2590800" y="346612"/>
                  </a:cubicBezTo>
                  <a:lnTo>
                    <a:pt x="2590800" y="798303"/>
                  </a:lnTo>
                  <a:cubicBezTo>
                    <a:pt x="2590800" y="989732"/>
                    <a:pt x="2435617" y="1144915"/>
                    <a:pt x="2244188" y="1144915"/>
                  </a:cubicBezTo>
                  <a:lnTo>
                    <a:pt x="346612" y="1144915"/>
                  </a:lnTo>
                  <a:cubicBezTo>
                    <a:pt x="155183" y="1144915"/>
                    <a:pt x="0" y="989732"/>
                    <a:pt x="0" y="798303"/>
                  </a:cubicBezTo>
                  <a:lnTo>
                    <a:pt x="0" y="346612"/>
                  </a:lnTo>
                  <a:cubicBezTo>
                    <a:pt x="0" y="155183"/>
                    <a:pt x="155183" y="0"/>
                    <a:pt x="346612"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Rectangle: Rounded Corners 33">
              <a:extLst>
                <a:ext uri="{FF2B5EF4-FFF2-40B4-BE49-F238E27FC236}">
                  <a16:creationId xmlns:a16="http://schemas.microsoft.com/office/drawing/2014/main" id="{BE5EB7BE-BD75-4B55-851D-BC5D9A0D34D9}"/>
                </a:ext>
              </a:extLst>
            </p:cNvPr>
            <p:cNvSpPr/>
            <p:nvPr/>
          </p:nvSpPr>
          <p:spPr>
            <a:xfrm>
              <a:off x="7311890" y="2224115"/>
              <a:ext cx="2501710" cy="1830474"/>
            </a:xfrm>
            <a:prstGeom prst="roundRect">
              <a:avLst>
                <a:gd name="adj" fmla="val 9418"/>
              </a:avLst>
            </a:prstGeom>
            <a:solidFill>
              <a:srgbClr val="E3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a16="http://schemas.microsoft.com/office/drawing/2014/main" id="{84D890FB-13D6-4513-A58A-3E9D3283E437}"/>
                </a:ext>
              </a:extLst>
            </p:cNvPr>
            <p:cNvSpPr/>
            <p:nvPr/>
          </p:nvSpPr>
          <p:spPr>
            <a:xfrm>
              <a:off x="6598825" y="2491654"/>
              <a:ext cx="3902443" cy="2745459"/>
            </a:xfrm>
            <a:prstGeom prst="roundRect">
              <a:avLst>
                <a:gd name="adj" fmla="val 11499"/>
              </a:avLst>
            </a:prstGeom>
            <a:solidFill>
              <a:srgbClr val="E3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52BC0DA5-AE3D-4667-848D-CF5C3307A6A9}"/>
                </a:ext>
              </a:extLst>
            </p:cNvPr>
            <p:cNvSpPr/>
            <p:nvPr/>
          </p:nvSpPr>
          <p:spPr>
            <a:xfrm>
              <a:off x="6549891" y="4533349"/>
              <a:ext cx="800099" cy="730800"/>
            </a:xfrm>
            <a:custGeom>
              <a:avLst/>
              <a:gdLst>
                <a:gd name="connsiteX0" fmla="*/ 156318 w 756495"/>
                <a:gd name="connsiteY0" fmla="*/ 1469 h 809297"/>
                <a:gd name="connsiteX1" fmla="*/ 699599 w 756495"/>
                <a:gd name="connsiteY1" fmla="*/ 434249 h 809297"/>
                <a:gd name="connsiteX2" fmla="*/ 756495 w 756495"/>
                <a:gd name="connsiteY2" fmla="*/ 687842 h 809297"/>
                <a:gd name="connsiteX3" fmla="*/ 751685 w 756495"/>
                <a:gd name="connsiteY3" fmla="*/ 809297 h 809297"/>
                <a:gd name="connsiteX4" fmla="*/ 493496 w 756495"/>
                <a:gd name="connsiteY4" fmla="*/ 809297 h 809297"/>
                <a:gd name="connsiteX5" fmla="*/ 0 w 756495"/>
                <a:gd name="connsiteY5" fmla="*/ 315801 h 809297"/>
                <a:gd name="connsiteX6" fmla="*/ 0 w 756495"/>
                <a:gd name="connsiteY6" fmla="*/ 18036 h 809297"/>
                <a:gd name="connsiteX7" fmla="*/ 45508 w 756495"/>
                <a:gd name="connsiteY7" fmla="*/ 5445 h 809297"/>
                <a:gd name="connsiteX8" fmla="*/ 156318 w 756495"/>
                <a:gd name="connsiteY8" fmla="*/ 1469 h 809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6495" h="809297">
                  <a:moveTo>
                    <a:pt x="156318" y="1469"/>
                  </a:moveTo>
                  <a:cubicBezTo>
                    <a:pt x="378280" y="18468"/>
                    <a:pt x="596169" y="181972"/>
                    <a:pt x="699599" y="434249"/>
                  </a:cubicBezTo>
                  <a:cubicBezTo>
                    <a:pt x="734076" y="518342"/>
                    <a:pt x="752571" y="604337"/>
                    <a:pt x="756495" y="687842"/>
                  </a:cubicBezTo>
                  <a:lnTo>
                    <a:pt x="751685" y="809297"/>
                  </a:lnTo>
                  <a:lnTo>
                    <a:pt x="493496" y="809297"/>
                  </a:lnTo>
                  <a:cubicBezTo>
                    <a:pt x="220946" y="809297"/>
                    <a:pt x="0" y="588351"/>
                    <a:pt x="0" y="315801"/>
                  </a:cubicBezTo>
                  <a:lnTo>
                    <a:pt x="0" y="18036"/>
                  </a:lnTo>
                  <a:lnTo>
                    <a:pt x="45508" y="5445"/>
                  </a:lnTo>
                  <a:cubicBezTo>
                    <a:pt x="82217" y="-128"/>
                    <a:pt x="119324" y="-1365"/>
                    <a:pt x="156318" y="1469"/>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4CEBF8C2-8FFC-4B57-AE73-6F01C4A97E42}"/>
                </a:ext>
              </a:extLst>
            </p:cNvPr>
            <p:cNvSpPr/>
            <p:nvPr/>
          </p:nvSpPr>
          <p:spPr>
            <a:xfrm>
              <a:off x="7993259" y="2491654"/>
              <a:ext cx="2508009" cy="2745459"/>
            </a:xfrm>
            <a:custGeom>
              <a:avLst/>
              <a:gdLst>
                <a:gd name="connsiteX0" fmla="*/ 556788 w 2508009"/>
                <a:gd name="connsiteY0" fmla="*/ 0 h 2745459"/>
                <a:gd name="connsiteX1" fmla="*/ 2192309 w 2508009"/>
                <a:gd name="connsiteY1" fmla="*/ 0 h 2745459"/>
                <a:gd name="connsiteX2" fmla="*/ 2508009 w 2508009"/>
                <a:gd name="connsiteY2" fmla="*/ 315700 h 2745459"/>
                <a:gd name="connsiteX3" fmla="*/ 2508009 w 2508009"/>
                <a:gd name="connsiteY3" fmla="*/ 2429759 h 2745459"/>
                <a:gd name="connsiteX4" fmla="*/ 2192309 w 2508009"/>
                <a:gd name="connsiteY4" fmla="*/ 2745459 h 2745459"/>
                <a:gd name="connsiteX5" fmla="*/ 556788 w 2508009"/>
                <a:gd name="connsiteY5" fmla="*/ 2745459 h 2745459"/>
                <a:gd name="connsiteX6" fmla="*/ 556788 w 2508009"/>
                <a:gd name="connsiteY6" fmla="*/ 1420376 h 2745459"/>
                <a:gd name="connsiteX7" fmla="*/ 0 w 2508009"/>
                <a:gd name="connsiteY7" fmla="*/ 1420376 h 2745459"/>
                <a:gd name="connsiteX8" fmla="*/ 0 w 2508009"/>
                <a:gd name="connsiteY8" fmla="*/ 1201465 h 2745459"/>
                <a:gd name="connsiteX9" fmla="*/ 556788 w 2508009"/>
                <a:gd name="connsiteY9" fmla="*/ 1201465 h 274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08009" h="2745459">
                  <a:moveTo>
                    <a:pt x="556788" y="0"/>
                  </a:moveTo>
                  <a:lnTo>
                    <a:pt x="2192309" y="0"/>
                  </a:lnTo>
                  <a:cubicBezTo>
                    <a:pt x="2366665" y="0"/>
                    <a:pt x="2508009" y="141344"/>
                    <a:pt x="2508009" y="315700"/>
                  </a:cubicBezTo>
                  <a:lnTo>
                    <a:pt x="2508009" y="2429759"/>
                  </a:lnTo>
                  <a:cubicBezTo>
                    <a:pt x="2508009" y="2604115"/>
                    <a:pt x="2366665" y="2745459"/>
                    <a:pt x="2192309" y="2745459"/>
                  </a:cubicBezTo>
                  <a:lnTo>
                    <a:pt x="556788" y="2745459"/>
                  </a:lnTo>
                  <a:lnTo>
                    <a:pt x="556788" y="1420376"/>
                  </a:lnTo>
                  <a:lnTo>
                    <a:pt x="0" y="1420376"/>
                  </a:lnTo>
                  <a:lnTo>
                    <a:pt x="0" y="1201465"/>
                  </a:lnTo>
                  <a:lnTo>
                    <a:pt x="556788" y="1201465"/>
                  </a:lnTo>
                  <a:close/>
                </a:path>
              </a:pathLst>
            </a:custGeom>
            <a:solidFill>
              <a:srgbClr val="CA315A">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D9FB1AD0-FC08-414A-994B-F614D3863F2D}"/>
                </a:ext>
              </a:extLst>
            </p:cNvPr>
            <p:cNvSpPr/>
            <p:nvPr/>
          </p:nvSpPr>
          <p:spPr>
            <a:xfrm>
              <a:off x="7108136" y="2487801"/>
              <a:ext cx="2883820" cy="1160543"/>
            </a:xfrm>
            <a:custGeom>
              <a:avLst/>
              <a:gdLst>
                <a:gd name="connsiteX0" fmla="*/ 14299 w 2799175"/>
                <a:gd name="connsiteY0" fmla="*/ 0 h 1126479"/>
                <a:gd name="connsiteX1" fmla="*/ 2784877 w 2799175"/>
                <a:gd name="connsiteY1" fmla="*/ 0 h 1126479"/>
                <a:gd name="connsiteX2" fmla="*/ 2799175 w 2799175"/>
                <a:gd name="connsiteY2" fmla="*/ 141837 h 1126479"/>
                <a:gd name="connsiteX3" fmla="*/ 1814533 w 2799175"/>
                <a:gd name="connsiteY3" fmla="*/ 1126479 h 1126479"/>
                <a:gd name="connsiteX4" fmla="*/ 984642 w 2799175"/>
                <a:gd name="connsiteY4" fmla="*/ 1126479 h 1126479"/>
                <a:gd name="connsiteX5" fmla="*/ 0 w 2799175"/>
                <a:gd name="connsiteY5" fmla="*/ 141837 h 112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9175" h="1126479">
                  <a:moveTo>
                    <a:pt x="14299" y="0"/>
                  </a:moveTo>
                  <a:lnTo>
                    <a:pt x="2784877" y="0"/>
                  </a:lnTo>
                  <a:lnTo>
                    <a:pt x="2799175" y="141837"/>
                  </a:lnTo>
                  <a:cubicBezTo>
                    <a:pt x="2799175" y="685640"/>
                    <a:pt x="2358336" y="1126479"/>
                    <a:pt x="1814533" y="1126479"/>
                  </a:cubicBezTo>
                  <a:lnTo>
                    <a:pt x="984642" y="1126479"/>
                  </a:lnTo>
                  <a:cubicBezTo>
                    <a:pt x="440839" y="1126479"/>
                    <a:pt x="0" y="685640"/>
                    <a:pt x="0" y="141837"/>
                  </a:cubicBezTo>
                  <a:close/>
                </a:path>
              </a:pathLst>
            </a:custGeom>
            <a:solidFill>
              <a:srgbClr val="CA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CCD0A944-508A-4CF6-A403-076A19C32C7E}"/>
                </a:ext>
              </a:extLst>
            </p:cNvPr>
            <p:cNvSpPr/>
            <p:nvPr/>
          </p:nvSpPr>
          <p:spPr>
            <a:xfrm>
              <a:off x="7311890" y="2422665"/>
              <a:ext cx="2501710" cy="1006769"/>
            </a:xfrm>
            <a:custGeom>
              <a:avLst/>
              <a:gdLst>
                <a:gd name="connsiteX0" fmla="*/ 14299 w 2799175"/>
                <a:gd name="connsiteY0" fmla="*/ 0 h 1126479"/>
                <a:gd name="connsiteX1" fmla="*/ 2784877 w 2799175"/>
                <a:gd name="connsiteY1" fmla="*/ 0 h 1126479"/>
                <a:gd name="connsiteX2" fmla="*/ 2799175 w 2799175"/>
                <a:gd name="connsiteY2" fmla="*/ 141837 h 1126479"/>
                <a:gd name="connsiteX3" fmla="*/ 1814533 w 2799175"/>
                <a:gd name="connsiteY3" fmla="*/ 1126479 h 1126479"/>
                <a:gd name="connsiteX4" fmla="*/ 984642 w 2799175"/>
                <a:gd name="connsiteY4" fmla="*/ 1126479 h 1126479"/>
                <a:gd name="connsiteX5" fmla="*/ 0 w 2799175"/>
                <a:gd name="connsiteY5" fmla="*/ 141837 h 112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9175" h="1126479">
                  <a:moveTo>
                    <a:pt x="14299" y="0"/>
                  </a:moveTo>
                  <a:lnTo>
                    <a:pt x="2784877" y="0"/>
                  </a:lnTo>
                  <a:lnTo>
                    <a:pt x="2799175" y="141837"/>
                  </a:lnTo>
                  <a:cubicBezTo>
                    <a:pt x="2799175" y="685640"/>
                    <a:pt x="2358336" y="1126479"/>
                    <a:pt x="1814533" y="1126479"/>
                  </a:cubicBezTo>
                  <a:lnTo>
                    <a:pt x="984642" y="1126479"/>
                  </a:lnTo>
                  <a:cubicBezTo>
                    <a:pt x="440839" y="1126479"/>
                    <a:pt x="0" y="685640"/>
                    <a:pt x="0" y="141837"/>
                  </a:cubicBezTo>
                  <a:close/>
                </a:path>
              </a:pathLst>
            </a:custGeom>
            <a:solidFill>
              <a:srgbClr val="E3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AD7F2549-E0EE-4C01-BC9A-77C3381E79F1}"/>
                </a:ext>
              </a:extLst>
            </p:cNvPr>
            <p:cNvSpPr/>
            <p:nvPr/>
          </p:nvSpPr>
          <p:spPr>
            <a:xfrm>
              <a:off x="7984896" y="3353997"/>
              <a:ext cx="1130300" cy="40499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8BCEB1A7-A1CB-4308-9F41-5710C6E78E27}"/>
                </a:ext>
              </a:extLst>
            </p:cNvPr>
            <p:cNvSpPr/>
            <p:nvPr/>
          </p:nvSpPr>
          <p:spPr>
            <a:xfrm rot="16200000">
              <a:off x="9784752" y="4511399"/>
              <a:ext cx="800099" cy="730800"/>
            </a:xfrm>
            <a:custGeom>
              <a:avLst/>
              <a:gdLst>
                <a:gd name="connsiteX0" fmla="*/ 156318 w 756495"/>
                <a:gd name="connsiteY0" fmla="*/ 1469 h 809297"/>
                <a:gd name="connsiteX1" fmla="*/ 699599 w 756495"/>
                <a:gd name="connsiteY1" fmla="*/ 434249 h 809297"/>
                <a:gd name="connsiteX2" fmla="*/ 756495 w 756495"/>
                <a:gd name="connsiteY2" fmla="*/ 687842 h 809297"/>
                <a:gd name="connsiteX3" fmla="*/ 751685 w 756495"/>
                <a:gd name="connsiteY3" fmla="*/ 809297 h 809297"/>
                <a:gd name="connsiteX4" fmla="*/ 493496 w 756495"/>
                <a:gd name="connsiteY4" fmla="*/ 809297 h 809297"/>
                <a:gd name="connsiteX5" fmla="*/ 0 w 756495"/>
                <a:gd name="connsiteY5" fmla="*/ 315801 h 809297"/>
                <a:gd name="connsiteX6" fmla="*/ 0 w 756495"/>
                <a:gd name="connsiteY6" fmla="*/ 18036 h 809297"/>
                <a:gd name="connsiteX7" fmla="*/ 45508 w 756495"/>
                <a:gd name="connsiteY7" fmla="*/ 5445 h 809297"/>
                <a:gd name="connsiteX8" fmla="*/ 156318 w 756495"/>
                <a:gd name="connsiteY8" fmla="*/ 1469 h 809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6495" h="809297">
                  <a:moveTo>
                    <a:pt x="156318" y="1469"/>
                  </a:moveTo>
                  <a:cubicBezTo>
                    <a:pt x="378280" y="18468"/>
                    <a:pt x="596169" y="181972"/>
                    <a:pt x="699599" y="434249"/>
                  </a:cubicBezTo>
                  <a:cubicBezTo>
                    <a:pt x="734076" y="518342"/>
                    <a:pt x="752571" y="604337"/>
                    <a:pt x="756495" y="687842"/>
                  </a:cubicBezTo>
                  <a:lnTo>
                    <a:pt x="751685" y="809297"/>
                  </a:lnTo>
                  <a:lnTo>
                    <a:pt x="493496" y="809297"/>
                  </a:lnTo>
                  <a:cubicBezTo>
                    <a:pt x="220946" y="809297"/>
                    <a:pt x="0" y="588351"/>
                    <a:pt x="0" y="315801"/>
                  </a:cubicBezTo>
                  <a:lnTo>
                    <a:pt x="0" y="18036"/>
                  </a:lnTo>
                  <a:lnTo>
                    <a:pt x="45508" y="5445"/>
                  </a:lnTo>
                  <a:cubicBezTo>
                    <a:pt x="82217" y="-128"/>
                    <a:pt x="119324" y="-1365"/>
                    <a:pt x="156318" y="1469"/>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467881C7-6E5F-4785-9A4C-B25F298FA14B}"/>
              </a:ext>
            </a:extLst>
          </p:cNvPr>
          <p:cNvGrpSpPr/>
          <p:nvPr userDrawn="1"/>
        </p:nvGrpSpPr>
        <p:grpSpPr>
          <a:xfrm rot="21156196">
            <a:off x="-128602" y="4918157"/>
            <a:ext cx="2384165" cy="2060137"/>
            <a:chOff x="7229336" y="4422639"/>
            <a:chExt cx="1881683" cy="1625946"/>
          </a:xfrm>
          <a:effectLst>
            <a:outerShdw blurRad="63500" sx="102000" sy="102000" algn="ctr" rotWithShape="0">
              <a:prstClr val="black">
                <a:alpha val="40000"/>
              </a:prstClr>
            </a:outerShdw>
          </a:effectLst>
        </p:grpSpPr>
        <p:grpSp>
          <p:nvGrpSpPr>
            <p:cNvPr id="43" name="Group 42">
              <a:extLst>
                <a:ext uri="{FF2B5EF4-FFF2-40B4-BE49-F238E27FC236}">
                  <a16:creationId xmlns:a16="http://schemas.microsoft.com/office/drawing/2014/main" id="{940A43B4-C1F3-4C39-BA1C-12525B75E58E}"/>
                </a:ext>
              </a:extLst>
            </p:cNvPr>
            <p:cNvGrpSpPr/>
            <p:nvPr userDrawn="1"/>
          </p:nvGrpSpPr>
          <p:grpSpPr>
            <a:xfrm>
              <a:off x="7229336" y="4422639"/>
              <a:ext cx="1881683" cy="1625946"/>
              <a:chOff x="2387170" y="4157600"/>
              <a:chExt cx="1881683" cy="1625946"/>
            </a:xfrm>
          </p:grpSpPr>
          <p:sp>
            <p:nvSpPr>
              <p:cNvPr id="45" name="Freeform: Shape 44">
                <a:extLst>
                  <a:ext uri="{FF2B5EF4-FFF2-40B4-BE49-F238E27FC236}">
                    <a16:creationId xmlns:a16="http://schemas.microsoft.com/office/drawing/2014/main" id="{763C7DED-B073-4BD7-8D4D-4A0DB76F9640}"/>
                  </a:ext>
                </a:extLst>
              </p:cNvPr>
              <p:cNvSpPr/>
              <p:nvPr userDrawn="1"/>
            </p:nvSpPr>
            <p:spPr>
              <a:xfrm>
                <a:off x="3026491" y="4769971"/>
                <a:ext cx="347927" cy="360892"/>
              </a:xfrm>
              <a:custGeom>
                <a:avLst/>
                <a:gdLst>
                  <a:gd name="connsiteX0" fmla="*/ 298963 w 368373"/>
                  <a:gd name="connsiteY0" fmla="*/ 0 h 382100"/>
                  <a:gd name="connsiteX1" fmla="*/ 359215 w 368373"/>
                  <a:gd name="connsiteY1" fmla="*/ 6074 h 382100"/>
                  <a:gd name="connsiteX2" fmla="*/ 368373 w 368373"/>
                  <a:gd name="connsiteY2" fmla="*/ 8917 h 382100"/>
                  <a:gd name="connsiteX3" fmla="*/ 306529 w 368373"/>
                  <a:gd name="connsiteY3" fmla="*/ 15151 h 382100"/>
                  <a:gd name="connsiteX4" fmla="*/ 12548 w 368373"/>
                  <a:gd name="connsiteY4" fmla="*/ 375853 h 382100"/>
                  <a:gd name="connsiteX5" fmla="*/ 13178 w 368373"/>
                  <a:gd name="connsiteY5" fmla="*/ 382100 h 382100"/>
                  <a:gd name="connsiteX6" fmla="*/ 6074 w 368373"/>
                  <a:gd name="connsiteY6" fmla="*/ 359215 h 382100"/>
                  <a:gd name="connsiteX7" fmla="*/ 0 w 368373"/>
                  <a:gd name="connsiteY7" fmla="*/ 298963 h 382100"/>
                  <a:gd name="connsiteX8" fmla="*/ 298963 w 368373"/>
                  <a:gd name="connsiteY8" fmla="*/ 0 h 38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8373" h="382100">
                    <a:moveTo>
                      <a:pt x="298963" y="0"/>
                    </a:moveTo>
                    <a:cubicBezTo>
                      <a:pt x="319602" y="0"/>
                      <a:pt x="339753" y="2092"/>
                      <a:pt x="359215" y="6074"/>
                    </a:cubicBezTo>
                    <a:lnTo>
                      <a:pt x="368373" y="8917"/>
                    </a:lnTo>
                    <a:lnTo>
                      <a:pt x="306529" y="15151"/>
                    </a:lnTo>
                    <a:cubicBezTo>
                      <a:pt x="138755" y="49483"/>
                      <a:pt x="12548" y="197930"/>
                      <a:pt x="12548" y="375853"/>
                    </a:cubicBezTo>
                    <a:lnTo>
                      <a:pt x="13178" y="382100"/>
                    </a:lnTo>
                    <a:lnTo>
                      <a:pt x="6074" y="359215"/>
                    </a:lnTo>
                    <a:cubicBezTo>
                      <a:pt x="2092" y="339753"/>
                      <a:pt x="0" y="319602"/>
                      <a:pt x="0" y="298963"/>
                    </a:cubicBezTo>
                    <a:cubicBezTo>
                      <a:pt x="0" y="133850"/>
                      <a:pt x="133850" y="0"/>
                      <a:pt x="29896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34DB3706-2A33-4E92-B06C-0778F89531BB}"/>
                  </a:ext>
                </a:extLst>
              </p:cNvPr>
              <p:cNvSpPr/>
              <p:nvPr userDrawn="1"/>
            </p:nvSpPr>
            <p:spPr>
              <a:xfrm rot="10527578">
                <a:off x="3312673" y="5018689"/>
                <a:ext cx="247964" cy="263689"/>
              </a:xfrm>
              <a:custGeom>
                <a:avLst/>
                <a:gdLst>
                  <a:gd name="connsiteX0" fmla="*/ 298963 w 368373"/>
                  <a:gd name="connsiteY0" fmla="*/ 0 h 382100"/>
                  <a:gd name="connsiteX1" fmla="*/ 359215 w 368373"/>
                  <a:gd name="connsiteY1" fmla="*/ 6074 h 382100"/>
                  <a:gd name="connsiteX2" fmla="*/ 368373 w 368373"/>
                  <a:gd name="connsiteY2" fmla="*/ 8917 h 382100"/>
                  <a:gd name="connsiteX3" fmla="*/ 306529 w 368373"/>
                  <a:gd name="connsiteY3" fmla="*/ 15151 h 382100"/>
                  <a:gd name="connsiteX4" fmla="*/ 12548 w 368373"/>
                  <a:gd name="connsiteY4" fmla="*/ 375853 h 382100"/>
                  <a:gd name="connsiteX5" fmla="*/ 13178 w 368373"/>
                  <a:gd name="connsiteY5" fmla="*/ 382100 h 382100"/>
                  <a:gd name="connsiteX6" fmla="*/ 6074 w 368373"/>
                  <a:gd name="connsiteY6" fmla="*/ 359215 h 382100"/>
                  <a:gd name="connsiteX7" fmla="*/ 0 w 368373"/>
                  <a:gd name="connsiteY7" fmla="*/ 298963 h 382100"/>
                  <a:gd name="connsiteX8" fmla="*/ 298963 w 368373"/>
                  <a:gd name="connsiteY8" fmla="*/ 0 h 38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8373" h="382100">
                    <a:moveTo>
                      <a:pt x="298963" y="0"/>
                    </a:moveTo>
                    <a:cubicBezTo>
                      <a:pt x="319602" y="0"/>
                      <a:pt x="339753" y="2092"/>
                      <a:pt x="359215" y="6074"/>
                    </a:cubicBezTo>
                    <a:lnTo>
                      <a:pt x="368373" y="8917"/>
                    </a:lnTo>
                    <a:lnTo>
                      <a:pt x="306529" y="15151"/>
                    </a:lnTo>
                    <a:cubicBezTo>
                      <a:pt x="138755" y="49483"/>
                      <a:pt x="12548" y="197930"/>
                      <a:pt x="12548" y="375853"/>
                    </a:cubicBezTo>
                    <a:lnTo>
                      <a:pt x="13178" y="382100"/>
                    </a:lnTo>
                    <a:lnTo>
                      <a:pt x="6074" y="359215"/>
                    </a:lnTo>
                    <a:cubicBezTo>
                      <a:pt x="2092" y="339753"/>
                      <a:pt x="0" y="319602"/>
                      <a:pt x="0" y="298963"/>
                    </a:cubicBezTo>
                    <a:cubicBezTo>
                      <a:pt x="0" y="133850"/>
                      <a:pt x="133850" y="0"/>
                      <a:pt x="29896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A80B32A7-5018-4FE0-AE20-DB6112465C7A}"/>
                  </a:ext>
                </a:extLst>
              </p:cNvPr>
              <p:cNvSpPr/>
              <p:nvPr userDrawn="1"/>
            </p:nvSpPr>
            <p:spPr>
              <a:xfrm>
                <a:off x="2573477" y="4261831"/>
                <a:ext cx="217290" cy="143344"/>
              </a:xfrm>
              <a:prstGeom prst="rect">
                <a:avLst/>
              </a:prstGeom>
              <a:solidFill>
                <a:srgbClr val="CF3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F0B04F13-508C-4996-8200-094B87CF2528}"/>
                  </a:ext>
                </a:extLst>
              </p:cNvPr>
              <p:cNvGrpSpPr/>
              <p:nvPr userDrawn="1"/>
            </p:nvGrpSpPr>
            <p:grpSpPr>
              <a:xfrm>
                <a:off x="2387170" y="4157600"/>
                <a:ext cx="1881683" cy="1625946"/>
                <a:chOff x="2387170" y="4157600"/>
                <a:chExt cx="1881683" cy="1625946"/>
              </a:xfrm>
            </p:grpSpPr>
            <p:sp>
              <p:nvSpPr>
                <p:cNvPr id="51" name="Frame 50">
                  <a:extLst>
                    <a:ext uri="{FF2B5EF4-FFF2-40B4-BE49-F238E27FC236}">
                      <a16:creationId xmlns:a16="http://schemas.microsoft.com/office/drawing/2014/main" id="{8DEE5E09-F149-4638-9DCA-D9EA3F8EF383}"/>
                    </a:ext>
                  </a:extLst>
                </p:cNvPr>
                <p:cNvSpPr/>
                <p:nvPr userDrawn="1"/>
              </p:nvSpPr>
              <p:spPr>
                <a:xfrm>
                  <a:off x="2962617" y="4157600"/>
                  <a:ext cx="683830" cy="431159"/>
                </a:xfrm>
                <a:prstGeom prst="frame">
                  <a:avLst>
                    <a:gd name="adj1" fmla="val 21336"/>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Rectangle: Rounded Corners 51">
                  <a:extLst>
                    <a:ext uri="{FF2B5EF4-FFF2-40B4-BE49-F238E27FC236}">
                      <a16:creationId xmlns:a16="http://schemas.microsoft.com/office/drawing/2014/main" id="{F35552A2-8FB8-4634-BAC1-1366007E0722}"/>
                    </a:ext>
                  </a:extLst>
                </p:cNvPr>
                <p:cNvSpPr/>
                <p:nvPr userDrawn="1"/>
              </p:nvSpPr>
              <p:spPr>
                <a:xfrm>
                  <a:off x="2387170" y="4358952"/>
                  <a:ext cx="1881683" cy="14245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E704A384-518F-4E66-ACDB-592BB3D7769D}"/>
                    </a:ext>
                  </a:extLst>
                </p:cNvPr>
                <p:cNvSpPr/>
                <p:nvPr userDrawn="1"/>
              </p:nvSpPr>
              <p:spPr>
                <a:xfrm>
                  <a:off x="2389375" y="5172075"/>
                  <a:ext cx="1879477" cy="609600"/>
                </a:xfrm>
                <a:prstGeom prst="rect">
                  <a:avLst/>
                </a:prstGeom>
                <a:solidFill>
                  <a:srgbClr val="CA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0FB254B8-77FC-4F8C-8970-0F3AD2BA5743}"/>
                    </a:ext>
                  </a:extLst>
                </p:cNvPr>
                <p:cNvSpPr/>
                <p:nvPr userDrawn="1"/>
              </p:nvSpPr>
              <p:spPr>
                <a:xfrm>
                  <a:off x="2389375" y="5048250"/>
                  <a:ext cx="1879477" cy="121954"/>
                </a:xfrm>
                <a:prstGeom prst="rect">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249F0B5B-96EE-451C-B5B1-2EA7FCD0A0A3}"/>
                    </a:ext>
                  </a:extLst>
                </p:cNvPr>
                <p:cNvGrpSpPr/>
                <p:nvPr userDrawn="1"/>
              </p:nvGrpSpPr>
              <p:grpSpPr>
                <a:xfrm>
                  <a:off x="2917495" y="4586122"/>
                  <a:ext cx="924255" cy="924255"/>
                  <a:chOff x="2907363" y="4558177"/>
                  <a:chExt cx="1016997" cy="1016997"/>
                </a:xfrm>
              </p:grpSpPr>
              <p:sp>
                <p:nvSpPr>
                  <p:cNvPr id="56" name="Oval 55">
                    <a:extLst>
                      <a:ext uri="{FF2B5EF4-FFF2-40B4-BE49-F238E27FC236}">
                        <a16:creationId xmlns:a16="http://schemas.microsoft.com/office/drawing/2014/main" id="{12C92973-674C-4651-886B-27EBE1CCEE54}"/>
                      </a:ext>
                    </a:extLst>
                  </p:cNvPr>
                  <p:cNvSpPr/>
                  <p:nvPr userDrawn="1"/>
                </p:nvSpPr>
                <p:spPr>
                  <a:xfrm>
                    <a:off x="2950589" y="4633509"/>
                    <a:ext cx="930544" cy="9305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9ECC6278-A885-4711-9A8A-C032FA084F5E}"/>
                      </a:ext>
                    </a:extLst>
                  </p:cNvPr>
                  <p:cNvSpPr/>
                  <p:nvPr userDrawn="1"/>
                </p:nvSpPr>
                <p:spPr>
                  <a:xfrm>
                    <a:off x="3086899" y="4735857"/>
                    <a:ext cx="657923" cy="657923"/>
                  </a:xfrm>
                  <a:prstGeom prst="ellipse">
                    <a:avLst/>
                  </a:prstGeom>
                  <a:solidFill>
                    <a:srgbClr val="CF3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Circle: Hollow 57">
                    <a:extLst>
                      <a:ext uri="{FF2B5EF4-FFF2-40B4-BE49-F238E27FC236}">
                        <a16:creationId xmlns:a16="http://schemas.microsoft.com/office/drawing/2014/main" id="{7760DA6A-6A6F-481F-BB35-4505C9C63408}"/>
                      </a:ext>
                    </a:extLst>
                  </p:cNvPr>
                  <p:cNvSpPr/>
                  <p:nvPr userDrawn="1"/>
                </p:nvSpPr>
                <p:spPr>
                  <a:xfrm>
                    <a:off x="2907363" y="4558177"/>
                    <a:ext cx="1016997" cy="1016997"/>
                  </a:xfrm>
                  <a:prstGeom prst="donut">
                    <a:avLst>
                      <a:gd name="adj" fmla="val 7631"/>
                    </a:avLst>
                  </a:prstGeom>
                  <a:solidFill>
                    <a:srgbClr val="F9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49" name="Rectangle 48">
                <a:extLst>
                  <a:ext uri="{FF2B5EF4-FFF2-40B4-BE49-F238E27FC236}">
                    <a16:creationId xmlns:a16="http://schemas.microsoft.com/office/drawing/2014/main" id="{9AE054EC-4261-4F22-89B4-1D43FBC2F967}"/>
                  </a:ext>
                </a:extLst>
              </p:cNvPr>
              <p:cNvSpPr/>
              <p:nvPr userDrawn="1"/>
            </p:nvSpPr>
            <p:spPr>
              <a:xfrm>
                <a:off x="2447509" y="5510377"/>
                <a:ext cx="217290" cy="88668"/>
              </a:xfrm>
              <a:prstGeom prst="rect">
                <a:avLst/>
              </a:prstGeom>
              <a:solidFill>
                <a:srgbClr val="F9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3B8B2442-91BA-4228-8CCE-0B79191CDB18}"/>
                  </a:ext>
                </a:extLst>
              </p:cNvPr>
              <p:cNvSpPr/>
              <p:nvPr userDrawn="1"/>
            </p:nvSpPr>
            <p:spPr>
              <a:xfrm>
                <a:off x="2523299" y="4497539"/>
                <a:ext cx="158466" cy="158466"/>
              </a:xfrm>
              <a:prstGeom prst="ellipse">
                <a:avLst/>
              </a:prstGeom>
              <a:solidFill>
                <a:srgbClr val="CF3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Shape 43">
              <a:extLst>
                <a:ext uri="{FF2B5EF4-FFF2-40B4-BE49-F238E27FC236}">
                  <a16:creationId xmlns:a16="http://schemas.microsoft.com/office/drawing/2014/main" id="{ACF812EB-A42B-4027-AC4D-D81A7BEB4718}"/>
                </a:ext>
              </a:extLst>
            </p:cNvPr>
            <p:cNvSpPr/>
            <p:nvPr userDrawn="1"/>
          </p:nvSpPr>
          <p:spPr>
            <a:xfrm>
              <a:off x="7956950" y="5033139"/>
              <a:ext cx="417161" cy="318703"/>
            </a:xfrm>
            <a:custGeom>
              <a:avLst/>
              <a:gdLst>
                <a:gd name="connsiteX0" fmla="*/ 275376 w 417161"/>
                <a:gd name="connsiteY0" fmla="*/ 0 h 318703"/>
                <a:gd name="connsiteX1" fmla="*/ 382565 w 417161"/>
                <a:gd name="connsiteY1" fmla="*/ 21641 h 318703"/>
                <a:gd name="connsiteX2" fmla="*/ 417161 w 417161"/>
                <a:gd name="connsiteY2" fmla="*/ 40419 h 318703"/>
                <a:gd name="connsiteX3" fmla="*/ 378013 w 417161"/>
                <a:gd name="connsiteY3" fmla="*/ 36472 h 318703"/>
                <a:gd name="connsiteX4" fmla="*/ 17876 w 417161"/>
                <a:gd name="connsiteY4" fmla="*/ 275187 h 318703"/>
                <a:gd name="connsiteX5" fmla="*/ 4368 w 417161"/>
                <a:gd name="connsiteY5" fmla="*/ 318703 h 318703"/>
                <a:gd name="connsiteX6" fmla="*/ 0 w 417161"/>
                <a:gd name="connsiteY6" fmla="*/ 275376 h 318703"/>
                <a:gd name="connsiteX7" fmla="*/ 275376 w 417161"/>
                <a:gd name="connsiteY7" fmla="*/ 0 h 31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161" h="318703">
                  <a:moveTo>
                    <a:pt x="275376" y="0"/>
                  </a:moveTo>
                  <a:cubicBezTo>
                    <a:pt x="313398" y="0"/>
                    <a:pt x="349619" y="7706"/>
                    <a:pt x="382565" y="21641"/>
                  </a:cubicBezTo>
                  <a:lnTo>
                    <a:pt x="417161" y="40419"/>
                  </a:lnTo>
                  <a:lnTo>
                    <a:pt x="378013" y="36472"/>
                  </a:lnTo>
                  <a:cubicBezTo>
                    <a:pt x="216117" y="36472"/>
                    <a:pt x="77211" y="134904"/>
                    <a:pt x="17876" y="275187"/>
                  </a:cubicBezTo>
                  <a:lnTo>
                    <a:pt x="4368" y="318703"/>
                  </a:lnTo>
                  <a:lnTo>
                    <a:pt x="0" y="275376"/>
                  </a:lnTo>
                  <a:cubicBezTo>
                    <a:pt x="0" y="123290"/>
                    <a:pt x="123290" y="0"/>
                    <a:pt x="2753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a:extLst>
              <a:ext uri="{FF2B5EF4-FFF2-40B4-BE49-F238E27FC236}">
                <a16:creationId xmlns:a16="http://schemas.microsoft.com/office/drawing/2014/main" id="{181059C1-5231-4221-9106-70DBC01D0AFA}"/>
              </a:ext>
            </a:extLst>
          </p:cNvPr>
          <p:cNvGrpSpPr/>
          <p:nvPr userDrawn="1"/>
        </p:nvGrpSpPr>
        <p:grpSpPr>
          <a:xfrm rot="21063783">
            <a:off x="4067445" y="5145836"/>
            <a:ext cx="1842951" cy="994901"/>
            <a:chOff x="7177165" y="3327155"/>
            <a:chExt cx="1996920" cy="1078020"/>
          </a:xfrm>
        </p:grpSpPr>
        <p:grpSp>
          <p:nvGrpSpPr>
            <p:cNvPr id="60" name="Group 59">
              <a:extLst>
                <a:ext uri="{FF2B5EF4-FFF2-40B4-BE49-F238E27FC236}">
                  <a16:creationId xmlns:a16="http://schemas.microsoft.com/office/drawing/2014/main" id="{8C8B2DB6-CC56-4426-9026-B23F11B6F2B9}"/>
                </a:ext>
              </a:extLst>
            </p:cNvPr>
            <p:cNvGrpSpPr/>
            <p:nvPr userDrawn="1"/>
          </p:nvGrpSpPr>
          <p:grpSpPr>
            <a:xfrm>
              <a:off x="7177165" y="3327155"/>
              <a:ext cx="1996920" cy="1078020"/>
              <a:chOff x="3245917" y="4634274"/>
              <a:chExt cx="1996920" cy="1078020"/>
            </a:xfrm>
          </p:grpSpPr>
          <p:sp>
            <p:nvSpPr>
              <p:cNvPr id="62" name="Rectangle: Rounded Corners 61">
                <a:extLst>
                  <a:ext uri="{FF2B5EF4-FFF2-40B4-BE49-F238E27FC236}">
                    <a16:creationId xmlns:a16="http://schemas.microsoft.com/office/drawing/2014/main" id="{28B171F5-86D2-4CC2-9B8A-8A92AE3CD60E}"/>
                  </a:ext>
                </a:extLst>
              </p:cNvPr>
              <p:cNvSpPr/>
              <p:nvPr userDrawn="1"/>
            </p:nvSpPr>
            <p:spPr>
              <a:xfrm>
                <a:off x="3245917" y="4634274"/>
                <a:ext cx="1996920" cy="1078020"/>
              </a:xfrm>
              <a:prstGeom prst="roundRect">
                <a:avLst>
                  <a:gd name="adj" fmla="val 10949"/>
                </a:avLst>
              </a:prstGeom>
              <a:solidFill>
                <a:srgbClr val="CA315A"/>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378FD928-DB5F-457A-ABFC-DDA321414BBF}"/>
                  </a:ext>
                </a:extLst>
              </p:cNvPr>
              <p:cNvSpPr/>
              <p:nvPr userDrawn="1"/>
            </p:nvSpPr>
            <p:spPr>
              <a:xfrm>
                <a:off x="3392623" y="5256034"/>
                <a:ext cx="723210" cy="76253"/>
              </a:xfrm>
              <a:prstGeom prst="rect">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2DB50B1D-845F-4D4F-A4F0-08E651556956}"/>
                  </a:ext>
                </a:extLst>
              </p:cNvPr>
              <p:cNvSpPr/>
              <p:nvPr userDrawn="1"/>
            </p:nvSpPr>
            <p:spPr>
              <a:xfrm>
                <a:off x="3383991" y="5400545"/>
                <a:ext cx="723210" cy="76253"/>
              </a:xfrm>
              <a:prstGeom prst="rect">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7A0046E3-52EC-44F3-9DF4-F2937C1D5000}"/>
                  </a:ext>
                </a:extLst>
              </p:cNvPr>
              <p:cNvSpPr/>
              <p:nvPr userDrawn="1"/>
            </p:nvSpPr>
            <p:spPr>
              <a:xfrm>
                <a:off x="3385633" y="5118533"/>
                <a:ext cx="723210" cy="76253"/>
              </a:xfrm>
              <a:prstGeom prst="rect">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DFCD06F5-D148-444E-A96B-37DAE8D43C68}"/>
                  </a:ext>
                </a:extLst>
              </p:cNvPr>
              <p:cNvCxnSpPr/>
              <p:nvPr userDrawn="1"/>
            </p:nvCxnSpPr>
            <p:spPr>
              <a:xfrm>
                <a:off x="4325420" y="4777306"/>
                <a:ext cx="0" cy="791644"/>
              </a:xfrm>
              <a:prstGeom prst="line">
                <a:avLst/>
              </a:prstGeom>
              <a:ln w="38100">
                <a:solidFill>
                  <a:srgbClr val="942441"/>
                </a:solidFill>
                <a:prstDash val="sysDash"/>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7D846F6F-A1FF-4C93-A5AC-C95A1F2E078F}"/>
                  </a:ext>
                </a:extLst>
              </p:cNvPr>
              <p:cNvSpPr txBox="1"/>
              <p:nvPr userDrawn="1"/>
            </p:nvSpPr>
            <p:spPr>
              <a:xfrm>
                <a:off x="3320468" y="4780109"/>
                <a:ext cx="755834" cy="253916"/>
              </a:xfrm>
              <a:prstGeom prst="rect">
                <a:avLst/>
              </a:prstGeom>
              <a:noFill/>
            </p:spPr>
            <p:txBody>
              <a:bodyPr wrap="square" rtlCol="0">
                <a:spAutoFit/>
              </a:bodyPr>
              <a:lstStyle/>
              <a:p>
                <a:r>
                  <a:rPr lang="en-US" sz="1050" b="1" dirty="0">
                    <a:solidFill>
                      <a:schemeClr val="bg1"/>
                    </a:solidFill>
                  </a:rPr>
                  <a:t>TICKET</a:t>
                </a:r>
              </a:p>
            </p:txBody>
          </p:sp>
        </p:grpSp>
        <p:sp>
          <p:nvSpPr>
            <p:cNvPr id="61" name="Shape 572">
              <a:extLst>
                <a:ext uri="{FF2B5EF4-FFF2-40B4-BE49-F238E27FC236}">
                  <a16:creationId xmlns:a16="http://schemas.microsoft.com/office/drawing/2014/main" id="{EDC480A0-8DA5-4072-9D29-A232A3D5CDDE}"/>
                </a:ext>
              </a:extLst>
            </p:cNvPr>
            <p:cNvSpPr/>
            <p:nvPr userDrawn="1"/>
          </p:nvSpPr>
          <p:spPr>
            <a:xfrm>
              <a:off x="8370872" y="3613150"/>
              <a:ext cx="569762" cy="569728"/>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8" name="Group 67">
            <a:extLst>
              <a:ext uri="{FF2B5EF4-FFF2-40B4-BE49-F238E27FC236}">
                <a16:creationId xmlns:a16="http://schemas.microsoft.com/office/drawing/2014/main" id="{C6B89661-F395-4CD2-A044-EC456485B7BF}"/>
              </a:ext>
            </a:extLst>
          </p:cNvPr>
          <p:cNvGrpSpPr/>
          <p:nvPr userDrawn="1"/>
        </p:nvGrpSpPr>
        <p:grpSpPr>
          <a:xfrm rot="950757">
            <a:off x="7567704" y="4967767"/>
            <a:ext cx="1306615" cy="1615817"/>
            <a:chOff x="8154649" y="2147180"/>
            <a:chExt cx="3252866" cy="4022637"/>
          </a:xfrm>
          <a:effectLst>
            <a:outerShdw blurRad="50800" dist="38100" dir="10800000" algn="r" rotWithShape="0">
              <a:prstClr val="black">
                <a:alpha val="40000"/>
              </a:prstClr>
            </a:outerShdw>
          </a:effectLst>
        </p:grpSpPr>
        <p:grpSp>
          <p:nvGrpSpPr>
            <p:cNvPr id="69" name="Group 68">
              <a:extLst>
                <a:ext uri="{FF2B5EF4-FFF2-40B4-BE49-F238E27FC236}">
                  <a16:creationId xmlns:a16="http://schemas.microsoft.com/office/drawing/2014/main" id="{5CF8A644-0D43-450C-88CA-2195B7CF2379}"/>
                </a:ext>
              </a:extLst>
            </p:cNvPr>
            <p:cNvGrpSpPr/>
            <p:nvPr/>
          </p:nvGrpSpPr>
          <p:grpSpPr>
            <a:xfrm>
              <a:off x="8154649" y="2427890"/>
              <a:ext cx="3252866" cy="3741927"/>
              <a:chOff x="7015396" y="2183880"/>
              <a:chExt cx="3252866" cy="4097712"/>
            </a:xfrm>
          </p:grpSpPr>
          <p:sp>
            <p:nvSpPr>
              <p:cNvPr id="77" name="Rectangle: Rounded Corners 76">
                <a:extLst>
                  <a:ext uri="{FF2B5EF4-FFF2-40B4-BE49-F238E27FC236}">
                    <a16:creationId xmlns:a16="http://schemas.microsoft.com/office/drawing/2014/main" id="{9B805436-D626-441D-9DE8-D45D8C236B94}"/>
                  </a:ext>
                </a:extLst>
              </p:cNvPr>
              <p:cNvSpPr/>
              <p:nvPr/>
            </p:nvSpPr>
            <p:spPr>
              <a:xfrm>
                <a:off x="7015396" y="2185306"/>
                <a:ext cx="3252866" cy="4096286"/>
              </a:xfrm>
              <a:prstGeom prst="round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4A0924EA-6E30-44A1-AA31-FDD2C1080F6D}"/>
                  </a:ext>
                </a:extLst>
              </p:cNvPr>
              <p:cNvSpPr/>
              <p:nvPr/>
            </p:nvSpPr>
            <p:spPr>
              <a:xfrm>
                <a:off x="7015396" y="2183880"/>
                <a:ext cx="1027713" cy="4096286"/>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Rectangle: Rounded Corners 69">
              <a:extLst>
                <a:ext uri="{FF2B5EF4-FFF2-40B4-BE49-F238E27FC236}">
                  <a16:creationId xmlns:a16="http://schemas.microsoft.com/office/drawing/2014/main" id="{8AD0E63A-14F9-46F1-AC25-3E202B4CA11A}"/>
                </a:ext>
              </a:extLst>
            </p:cNvPr>
            <p:cNvSpPr/>
            <p:nvPr/>
          </p:nvSpPr>
          <p:spPr>
            <a:xfrm>
              <a:off x="8154649" y="2147180"/>
              <a:ext cx="3252866" cy="3683994"/>
            </a:xfrm>
            <a:prstGeom prst="roundRect">
              <a:avLst/>
            </a:prstGeom>
            <a:solidFill>
              <a:srgbClr val="139E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D19C443D-182C-4628-9697-B50F5BFFBDD0}"/>
                </a:ext>
              </a:extLst>
            </p:cNvPr>
            <p:cNvSpPr/>
            <p:nvPr/>
          </p:nvSpPr>
          <p:spPr>
            <a:xfrm>
              <a:off x="8154649" y="2147181"/>
              <a:ext cx="659567" cy="3683993"/>
            </a:xfrm>
            <a:prstGeom prst="rect">
              <a:avLst/>
            </a:prstGeom>
            <a:solidFill>
              <a:srgbClr val="0B515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6B10C4F2-24EA-466F-9E58-46F6998C3033}"/>
                </a:ext>
              </a:extLst>
            </p:cNvPr>
            <p:cNvSpPr/>
            <p:nvPr/>
          </p:nvSpPr>
          <p:spPr>
            <a:xfrm>
              <a:off x="8792619" y="2147181"/>
              <a:ext cx="329784" cy="3683993"/>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DBA0B81-B2EF-4ED5-8995-1D330555FA69}"/>
                </a:ext>
              </a:extLst>
            </p:cNvPr>
            <p:cNvSpPr/>
            <p:nvPr/>
          </p:nvSpPr>
          <p:spPr>
            <a:xfrm>
              <a:off x="9302233" y="5141626"/>
              <a:ext cx="1249118" cy="11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89FACA62-24FC-417E-AFB6-38AE78D81004}"/>
                </a:ext>
              </a:extLst>
            </p:cNvPr>
            <p:cNvSpPr/>
            <p:nvPr/>
          </p:nvSpPr>
          <p:spPr>
            <a:xfrm>
              <a:off x="9302233" y="5366834"/>
              <a:ext cx="1249118" cy="11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CF2774AC-358B-44AD-8D35-70CD197BEB67}"/>
                </a:ext>
              </a:extLst>
            </p:cNvPr>
            <p:cNvSpPr/>
            <p:nvPr/>
          </p:nvSpPr>
          <p:spPr>
            <a:xfrm>
              <a:off x="9302233" y="4917524"/>
              <a:ext cx="666226" cy="11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Shape 75">
              <a:extLst>
                <a:ext uri="{FF2B5EF4-FFF2-40B4-BE49-F238E27FC236}">
                  <a16:creationId xmlns:a16="http://schemas.microsoft.com/office/drawing/2014/main" id="{C538128C-FC5B-4A95-BB7C-5A99FF32936C}"/>
                </a:ext>
              </a:extLst>
            </p:cNvPr>
            <p:cNvSpPr/>
            <p:nvPr/>
          </p:nvSpPr>
          <p:spPr>
            <a:xfrm>
              <a:off x="9562089" y="2878268"/>
              <a:ext cx="1333013" cy="1322127"/>
            </a:xfrm>
            <a:custGeom>
              <a:avLst/>
              <a:gdLst>
                <a:gd name="connsiteX0" fmla="*/ 2475294 w 2953206"/>
                <a:gd name="connsiteY0" fmla="*/ 2603219 h 2929090"/>
                <a:gd name="connsiteX1" fmla="*/ 2476798 w 2953206"/>
                <a:gd name="connsiteY1" fmla="*/ 2606076 h 2929090"/>
                <a:gd name="connsiteX2" fmla="*/ 2479026 w 2953206"/>
                <a:gd name="connsiteY2" fmla="*/ 2611588 h 2929090"/>
                <a:gd name="connsiteX3" fmla="*/ 2466010 w 2953206"/>
                <a:gd name="connsiteY3" fmla="*/ 2611588 h 2929090"/>
                <a:gd name="connsiteX4" fmla="*/ 920361 w 2953206"/>
                <a:gd name="connsiteY4" fmla="*/ 2267635 h 2929090"/>
                <a:gd name="connsiteX5" fmla="*/ 887331 w 2953206"/>
                <a:gd name="connsiteY5" fmla="*/ 2291984 h 2929090"/>
                <a:gd name="connsiteX6" fmla="*/ 712301 w 2953206"/>
                <a:gd name="connsiteY6" fmla="*/ 2479855 h 2929090"/>
                <a:gd name="connsiteX7" fmla="*/ 693940 w 2953206"/>
                <a:gd name="connsiteY7" fmla="*/ 2508147 h 2929090"/>
                <a:gd name="connsiteX8" fmla="*/ 832550 w 2953206"/>
                <a:gd name="connsiteY8" fmla="*/ 2600449 h 2929090"/>
                <a:gd name="connsiteX9" fmla="*/ 1227725 w 2953206"/>
                <a:gd name="connsiteY9" fmla="*/ 2743891 h 2929090"/>
                <a:gd name="connsiteX10" fmla="*/ 1249995 w 2953206"/>
                <a:gd name="connsiteY10" fmla="*/ 2747046 h 2929090"/>
                <a:gd name="connsiteX11" fmla="*/ 1190734 w 2953206"/>
                <a:gd name="connsiteY11" fmla="*/ 2702892 h 2929090"/>
                <a:gd name="connsiteX12" fmla="*/ 939679 w 2953206"/>
                <a:gd name="connsiteY12" fmla="*/ 2321563 h 2929090"/>
                <a:gd name="connsiteX13" fmla="*/ 1978202 w 2953206"/>
                <a:gd name="connsiteY13" fmla="*/ 2252454 h 2929090"/>
                <a:gd name="connsiteX14" fmla="*/ 1932247 w 2953206"/>
                <a:gd name="connsiteY14" fmla="*/ 2370057 h 2929090"/>
                <a:gd name="connsiteX15" fmla="*/ 1641509 w 2953206"/>
                <a:gd name="connsiteY15" fmla="*/ 2747834 h 2929090"/>
                <a:gd name="connsiteX16" fmla="*/ 1620672 w 2953206"/>
                <a:gd name="connsiteY16" fmla="*/ 2758740 h 2929090"/>
                <a:gd name="connsiteX17" fmla="*/ 1725481 w 2953206"/>
                <a:gd name="connsiteY17" fmla="*/ 2743891 h 2929090"/>
                <a:gd name="connsiteX18" fmla="*/ 2120657 w 2953206"/>
                <a:gd name="connsiteY18" fmla="*/ 2600449 h 2929090"/>
                <a:gd name="connsiteX19" fmla="*/ 2232345 w 2953206"/>
                <a:gd name="connsiteY19" fmla="*/ 2526075 h 2929090"/>
                <a:gd name="connsiteX20" fmla="*/ 2157140 w 2953206"/>
                <a:gd name="connsiteY20" fmla="*/ 2418411 h 2929090"/>
                <a:gd name="connsiteX21" fmla="*/ 2011005 w 2953206"/>
                <a:gd name="connsiteY21" fmla="*/ 2275993 h 2929090"/>
                <a:gd name="connsiteX22" fmla="*/ 1458932 w 2953206"/>
                <a:gd name="connsiteY22" fmla="*/ 2076804 h 2929090"/>
                <a:gd name="connsiteX23" fmla="*/ 1096873 w 2953206"/>
                <a:gd name="connsiteY23" fmla="*/ 2157704 h 2929090"/>
                <a:gd name="connsiteX24" fmla="*/ 1042157 w 2953206"/>
                <a:gd name="connsiteY24" fmla="*/ 2187867 h 2929090"/>
                <a:gd name="connsiteX25" fmla="*/ 1061402 w 2953206"/>
                <a:gd name="connsiteY25" fmla="*/ 2249523 h 2929090"/>
                <a:gd name="connsiteX26" fmla="*/ 1446280 w 2953206"/>
                <a:gd name="connsiteY26" fmla="*/ 2660399 h 2929090"/>
                <a:gd name="connsiteX27" fmla="*/ 1831158 w 2953206"/>
                <a:gd name="connsiteY27" fmla="*/ 2249523 h 2929090"/>
                <a:gd name="connsiteX28" fmla="*/ 1854473 w 2953206"/>
                <a:gd name="connsiteY28" fmla="*/ 2174829 h 2929090"/>
                <a:gd name="connsiteX29" fmla="*/ 1843279 w 2953206"/>
                <a:gd name="connsiteY29" fmla="*/ 2168459 h 2929090"/>
                <a:gd name="connsiteX30" fmla="*/ 1458932 w 2953206"/>
                <a:gd name="connsiteY30" fmla="*/ 2076804 h 2929090"/>
                <a:gd name="connsiteX31" fmla="*/ 2101481 w 2953206"/>
                <a:gd name="connsiteY31" fmla="*/ 1498057 h 2929090"/>
                <a:gd name="connsiteX32" fmla="*/ 2089461 w 2953206"/>
                <a:gd name="connsiteY32" fmla="*/ 1740782 h 2929090"/>
                <a:gd name="connsiteX33" fmla="*/ 2030976 w 2953206"/>
                <a:gd name="connsiteY33" fmla="*/ 2079871 h 2929090"/>
                <a:gd name="connsiteX34" fmla="*/ 2030181 w 2953206"/>
                <a:gd name="connsiteY34" fmla="*/ 2082572 h 2929090"/>
                <a:gd name="connsiteX35" fmla="*/ 2071065 w 2953206"/>
                <a:gd name="connsiteY35" fmla="*/ 2108579 h 2929090"/>
                <a:gd name="connsiteX36" fmla="*/ 2352176 w 2953206"/>
                <a:gd name="connsiteY36" fmla="*/ 2392996 h 2929090"/>
                <a:gd name="connsiteX37" fmla="*/ 2367664 w 2953206"/>
                <a:gd name="connsiteY37" fmla="*/ 2416907 h 2929090"/>
                <a:gd name="connsiteX38" fmla="*/ 2444455 w 2953206"/>
                <a:gd name="connsiteY38" fmla="*/ 2346188 h 2929090"/>
                <a:gd name="connsiteX39" fmla="*/ 2784527 w 2953206"/>
                <a:gd name="connsiteY39" fmla="*/ 1597734 h 2929090"/>
                <a:gd name="connsiteX40" fmla="*/ 2789607 w 2953206"/>
                <a:gd name="connsiteY40" fmla="*/ 1498057 h 2929090"/>
                <a:gd name="connsiteX41" fmla="*/ 938430 w 2953206"/>
                <a:gd name="connsiteY41" fmla="*/ 1498057 h 2929090"/>
                <a:gd name="connsiteX42" fmla="*/ 947622 w 2953206"/>
                <a:gd name="connsiteY42" fmla="*/ 1711052 h 2929090"/>
                <a:gd name="connsiteX43" fmla="*/ 972587 w 2953206"/>
                <a:gd name="connsiteY43" fmla="*/ 1907397 h 2929090"/>
                <a:gd name="connsiteX44" fmla="*/ 996429 w 2953206"/>
                <a:gd name="connsiteY44" fmla="*/ 2019549 h 2929090"/>
                <a:gd name="connsiteX45" fmla="*/ 1074253 w 2953206"/>
                <a:gd name="connsiteY45" fmla="*/ 1982207 h 2929090"/>
                <a:gd name="connsiteX46" fmla="*/ 1458932 w 2953206"/>
                <a:gd name="connsiteY46" fmla="*/ 1906639 h 2929090"/>
                <a:gd name="connsiteX47" fmla="*/ 1843612 w 2953206"/>
                <a:gd name="connsiteY47" fmla="*/ 1982207 h 2929090"/>
                <a:gd name="connsiteX48" fmla="*/ 1898474 w 2953206"/>
                <a:gd name="connsiteY48" fmla="*/ 2008531 h 2929090"/>
                <a:gd name="connsiteX49" fmla="*/ 1919973 w 2953206"/>
                <a:gd name="connsiteY49" fmla="*/ 1907397 h 2929090"/>
                <a:gd name="connsiteX50" fmla="*/ 1944938 w 2953206"/>
                <a:gd name="connsiteY50" fmla="*/ 1711052 h 2929090"/>
                <a:gd name="connsiteX51" fmla="*/ 1954130 w 2953206"/>
                <a:gd name="connsiteY51" fmla="*/ 1498057 h 2929090"/>
                <a:gd name="connsiteX52" fmla="*/ 163599 w 2953206"/>
                <a:gd name="connsiteY52" fmla="*/ 1498057 h 2929090"/>
                <a:gd name="connsiteX53" fmla="*/ 168679 w 2953206"/>
                <a:gd name="connsiteY53" fmla="*/ 1597734 h 2929090"/>
                <a:gd name="connsiteX54" fmla="*/ 508752 w 2953206"/>
                <a:gd name="connsiteY54" fmla="*/ 2346188 h 2929090"/>
                <a:gd name="connsiteX55" fmla="*/ 563406 w 2953206"/>
                <a:gd name="connsiteY55" fmla="*/ 2396520 h 2929090"/>
                <a:gd name="connsiteX56" fmla="*/ 565688 w 2953206"/>
                <a:gd name="connsiteY56" fmla="*/ 2392996 h 2929090"/>
                <a:gd name="connsiteX57" fmla="*/ 846800 w 2953206"/>
                <a:gd name="connsiteY57" fmla="*/ 2108579 h 2929090"/>
                <a:gd name="connsiteX58" fmla="*/ 866847 w 2953206"/>
                <a:gd name="connsiteY58" fmla="*/ 2095827 h 2929090"/>
                <a:gd name="connsiteX59" fmla="*/ 854501 w 2953206"/>
                <a:gd name="connsiteY59" fmla="*/ 2050856 h 2929090"/>
                <a:gd name="connsiteX60" fmla="*/ 803099 w 2953206"/>
                <a:gd name="connsiteY60" fmla="*/ 1740782 h 2929090"/>
                <a:gd name="connsiteX61" fmla="*/ 791080 w 2953206"/>
                <a:gd name="connsiteY61" fmla="*/ 1498057 h 2929090"/>
                <a:gd name="connsiteX62" fmla="*/ 1887444 w 2953206"/>
                <a:gd name="connsiteY62" fmla="*/ 888845 h 2929090"/>
                <a:gd name="connsiteX63" fmla="*/ 1828883 w 2953206"/>
                <a:gd name="connsiteY63" fmla="*/ 916944 h 2929090"/>
                <a:gd name="connsiteX64" fmla="*/ 1444203 w 2953206"/>
                <a:gd name="connsiteY64" fmla="*/ 992512 h 2929090"/>
                <a:gd name="connsiteX65" fmla="*/ 1105077 w 2953206"/>
                <a:gd name="connsiteY65" fmla="*/ 934243 h 2929090"/>
                <a:gd name="connsiteX66" fmla="*/ 1004298 w 2953206"/>
                <a:gd name="connsiteY66" fmla="*/ 892367 h 2929090"/>
                <a:gd name="connsiteX67" fmla="*/ 977281 w 2953206"/>
                <a:gd name="connsiteY67" fmla="*/ 1008635 h 2929090"/>
                <a:gd name="connsiteX68" fmla="*/ 947622 w 2953206"/>
                <a:gd name="connsiteY68" fmla="*/ 1231816 h 2929090"/>
                <a:gd name="connsiteX69" fmla="*/ 943176 w 2953206"/>
                <a:gd name="connsiteY69" fmla="*/ 1334846 h 2929090"/>
                <a:gd name="connsiteX70" fmla="*/ 1949385 w 2953206"/>
                <a:gd name="connsiteY70" fmla="*/ 1334846 h 2929090"/>
                <a:gd name="connsiteX71" fmla="*/ 1944938 w 2953206"/>
                <a:gd name="connsiteY71" fmla="*/ 1231816 h 2929090"/>
                <a:gd name="connsiteX72" fmla="*/ 1915280 w 2953206"/>
                <a:gd name="connsiteY72" fmla="*/ 1008635 h 2929090"/>
                <a:gd name="connsiteX73" fmla="*/ 566662 w 2953206"/>
                <a:gd name="connsiteY73" fmla="*/ 525865 h 2929090"/>
                <a:gd name="connsiteX74" fmla="*/ 508752 w 2953206"/>
                <a:gd name="connsiteY74" fmla="*/ 582902 h 2929090"/>
                <a:gd name="connsiteX75" fmla="*/ 168679 w 2953206"/>
                <a:gd name="connsiteY75" fmla="*/ 1331356 h 2929090"/>
                <a:gd name="connsiteX76" fmla="*/ 168501 w 2953206"/>
                <a:gd name="connsiteY76" fmla="*/ 1334846 h 2929090"/>
                <a:gd name="connsiteX77" fmla="*/ 796525 w 2953206"/>
                <a:gd name="connsiteY77" fmla="*/ 1334846 h 2929090"/>
                <a:gd name="connsiteX78" fmla="*/ 803099 w 2953206"/>
                <a:gd name="connsiteY78" fmla="*/ 1202086 h 2929090"/>
                <a:gd name="connsiteX79" fmla="*/ 841354 w 2953206"/>
                <a:gd name="connsiteY79" fmla="*/ 951214 h 2929090"/>
                <a:gd name="connsiteX80" fmla="*/ 876427 w 2953206"/>
                <a:gd name="connsiteY80" fmla="*/ 819672 h 2929090"/>
                <a:gd name="connsiteX81" fmla="*/ 805678 w 2953206"/>
                <a:gd name="connsiteY81" fmla="*/ 770972 h 2929090"/>
                <a:gd name="connsiteX82" fmla="*/ 635549 w 2953206"/>
                <a:gd name="connsiteY82" fmla="*/ 612333 h 2929090"/>
                <a:gd name="connsiteX83" fmla="*/ 2347966 w 2953206"/>
                <a:gd name="connsiteY83" fmla="*/ 489915 h 2929090"/>
                <a:gd name="connsiteX84" fmla="*/ 2337447 w 2953206"/>
                <a:gd name="connsiteY84" fmla="*/ 506155 h 2929090"/>
                <a:gd name="connsiteX85" fmla="*/ 2056336 w 2953206"/>
                <a:gd name="connsiteY85" fmla="*/ 790572 h 2929090"/>
                <a:gd name="connsiteX86" fmla="*/ 2015330 w 2953206"/>
                <a:gd name="connsiteY86" fmla="*/ 816657 h 2929090"/>
                <a:gd name="connsiteX87" fmla="*/ 2051207 w 2953206"/>
                <a:gd name="connsiteY87" fmla="*/ 951214 h 2929090"/>
                <a:gd name="connsiteX88" fmla="*/ 2089461 w 2953206"/>
                <a:gd name="connsiteY88" fmla="*/ 1202086 h 2929090"/>
                <a:gd name="connsiteX89" fmla="*/ 2096035 w 2953206"/>
                <a:gd name="connsiteY89" fmla="*/ 1334846 h 2929090"/>
                <a:gd name="connsiteX90" fmla="*/ 2784705 w 2953206"/>
                <a:gd name="connsiteY90" fmla="*/ 1334846 h 2929090"/>
                <a:gd name="connsiteX91" fmla="*/ 2784527 w 2953206"/>
                <a:gd name="connsiteY91" fmla="*/ 1331356 h 2929090"/>
                <a:gd name="connsiteX92" fmla="*/ 2360586 w 2953206"/>
                <a:gd name="connsiteY92" fmla="*/ 500297 h 2929090"/>
                <a:gd name="connsiteX93" fmla="*/ 2451281 w 2953206"/>
                <a:gd name="connsiteY93" fmla="*/ 287563 h 2929090"/>
                <a:gd name="connsiteX94" fmla="*/ 2464297 w 2953206"/>
                <a:gd name="connsiteY94" fmla="*/ 287563 h 2929090"/>
                <a:gd name="connsiteX95" fmla="*/ 2462069 w 2953206"/>
                <a:gd name="connsiteY95" fmla="*/ 293075 h 2929090"/>
                <a:gd name="connsiteX96" fmla="*/ 2460565 w 2953206"/>
                <a:gd name="connsiteY96" fmla="*/ 295932 h 2929090"/>
                <a:gd name="connsiteX97" fmla="*/ 1446280 w 2953206"/>
                <a:gd name="connsiteY97" fmla="*/ 282469 h 2929090"/>
                <a:gd name="connsiteX98" fmla="*/ 1053512 w 2953206"/>
                <a:gd name="connsiteY98" fmla="*/ 715142 h 2929090"/>
                <a:gd name="connsiteX99" fmla="*/ 1050482 w 2953206"/>
                <a:gd name="connsiteY99" fmla="*/ 724607 h 2929090"/>
                <a:gd name="connsiteX100" fmla="*/ 1124645 w 2953206"/>
                <a:gd name="connsiteY100" fmla="*/ 759915 h 2929090"/>
                <a:gd name="connsiteX101" fmla="*/ 1444203 w 2953206"/>
                <a:gd name="connsiteY101" fmla="*/ 822347 h 2929090"/>
                <a:gd name="connsiteX102" fmla="*/ 1828550 w 2953206"/>
                <a:gd name="connsiteY102" fmla="*/ 730692 h 2929090"/>
                <a:gd name="connsiteX103" fmla="*/ 1841642 w 2953206"/>
                <a:gd name="connsiteY103" fmla="*/ 723242 h 2929090"/>
                <a:gd name="connsiteX104" fmla="*/ 1839048 w 2953206"/>
                <a:gd name="connsiteY104" fmla="*/ 715142 h 2929090"/>
                <a:gd name="connsiteX105" fmla="*/ 1446280 w 2953206"/>
                <a:gd name="connsiteY105" fmla="*/ 282469 h 2929090"/>
                <a:gd name="connsiteX106" fmla="*/ 1289205 w 2953206"/>
                <a:gd name="connsiteY106" fmla="*/ 175064 h 2929090"/>
                <a:gd name="connsiteX107" fmla="*/ 1288645 w 2953206"/>
                <a:gd name="connsiteY107" fmla="*/ 175103 h 2929090"/>
                <a:gd name="connsiteX108" fmla="*/ 781378 w 2953206"/>
                <a:gd name="connsiteY108" fmla="*/ 358719 h 2929090"/>
                <a:gd name="connsiteX109" fmla="*/ 696048 w 2953206"/>
                <a:gd name="connsiteY109" fmla="*/ 416948 h 2929090"/>
                <a:gd name="connsiteX110" fmla="*/ 697572 w 2953206"/>
                <a:gd name="connsiteY110" fmla="*/ 419296 h 2929090"/>
                <a:gd name="connsiteX111" fmla="*/ 848676 w 2953206"/>
                <a:gd name="connsiteY111" fmla="*/ 586426 h 2929090"/>
                <a:gd name="connsiteX112" fmla="*/ 928902 w 2953206"/>
                <a:gd name="connsiteY112" fmla="*/ 650643 h 2929090"/>
                <a:gd name="connsiteX113" fmla="*/ 939678 w 2953206"/>
                <a:gd name="connsiteY113" fmla="*/ 621305 h 2929090"/>
                <a:gd name="connsiteX114" fmla="*/ 1251052 w 2953206"/>
                <a:gd name="connsiteY114" fmla="*/ 195035 h 2929090"/>
                <a:gd name="connsiteX115" fmla="*/ 1593948 w 2953206"/>
                <a:gd name="connsiteY115" fmla="*/ 170139 h 2929090"/>
                <a:gd name="connsiteX116" fmla="*/ 1641509 w 2953206"/>
                <a:gd name="connsiteY116" fmla="*/ 195035 h 2929090"/>
                <a:gd name="connsiteX117" fmla="*/ 1952882 w 2953206"/>
                <a:gd name="connsiteY117" fmla="*/ 621305 h 2929090"/>
                <a:gd name="connsiteX118" fmla="*/ 1962473 w 2953206"/>
                <a:gd name="connsiteY118" fmla="*/ 647415 h 2929090"/>
                <a:gd name="connsiteX119" fmla="*/ 1996276 w 2953206"/>
                <a:gd name="connsiteY119" fmla="*/ 623158 h 2929090"/>
                <a:gd name="connsiteX120" fmla="*/ 2142411 w 2953206"/>
                <a:gd name="connsiteY120" fmla="*/ 480740 h 2929090"/>
                <a:gd name="connsiteX121" fmla="*/ 2209628 w 2953206"/>
                <a:gd name="connsiteY121" fmla="*/ 384513 h 2929090"/>
                <a:gd name="connsiteX122" fmla="*/ 2171829 w 2953206"/>
                <a:gd name="connsiteY122" fmla="*/ 358719 h 2929090"/>
                <a:gd name="connsiteX123" fmla="*/ 1664562 w 2953206"/>
                <a:gd name="connsiteY123" fmla="*/ 175103 h 2929090"/>
                <a:gd name="connsiteX124" fmla="*/ 1476603 w 2953206"/>
                <a:gd name="connsiteY124" fmla="*/ 0 h 2929090"/>
                <a:gd name="connsiteX125" fmla="*/ 2953206 w 2953206"/>
                <a:gd name="connsiteY125" fmla="*/ 1464545 h 2929090"/>
                <a:gd name="connsiteX126" fmla="*/ 1476603 w 2953206"/>
                <a:gd name="connsiteY126" fmla="*/ 2929090 h 2929090"/>
                <a:gd name="connsiteX127" fmla="*/ 0 w 2953206"/>
                <a:gd name="connsiteY127" fmla="*/ 1464545 h 2929090"/>
                <a:gd name="connsiteX128" fmla="*/ 1476603 w 2953206"/>
                <a:gd name="connsiteY128" fmla="*/ 0 h 292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953206" h="2929090">
                  <a:moveTo>
                    <a:pt x="2475294" y="2603219"/>
                  </a:moveTo>
                  <a:lnTo>
                    <a:pt x="2476798" y="2606076"/>
                  </a:lnTo>
                  <a:lnTo>
                    <a:pt x="2479026" y="2611588"/>
                  </a:lnTo>
                  <a:lnTo>
                    <a:pt x="2466010" y="2611588"/>
                  </a:lnTo>
                  <a:close/>
                  <a:moveTo>
                    <a:pt x="920361" y="2267635"/>
                  </a:moveTo>
                  <a:lnTo>
                    <a:pt x="887331" y="2291984"/>
                  </a:lnTo>
                  <a:cubicBezTo>
                    <a:pt x="822804" y="2346185"/>
                    <a:pt x="764030" y="2409317"/>
                    <a:pt x="712301" y="2479855"/>
                  </a:cubicBezTo>
                  <a:lnTo>
                    <a:pt x="693940" y="2508147"/>
                  </a:lnTo>
                  <a:lnTo>
                    <a:pt x="832550" y="2600449"/>
                  </a:lnTo>
                  <a:cubicBezTo>
                    <a:pt x="953675" y="2668018"/>
                    <a:pt x="1086698" y="2717117"/>
                    <a:pt x="1227725" y="2743891"/>
                  </a:cubicBezTo>
                  <a:lnTo>
                    <a:pt x="1249995" y="2747046"/>
                  </a:lnTo>
                  <a:lnTo>
                    <a:pt x="1190734" y="2702892"/>
                  </a:lnTo>
                  <a:cubicBezTo>
                    <a:pt x="1092553" y="2618354"/>
                    <a:pt x="1006576" y="2486579"/>
                    <a:pt x="939679" y="2321563"/>
                  </a:cubicBezTo>
                  <a:close/>
                  <a:moveTo>
                    <a:pt x="1978202" y="2252454"/>
                  </a:moveTo>
                  <a:lnTo>
                    <a:pt x="1932247" y="2370057"/>
                  </a:lnTo>
                  <a:cubicBezTo>
                    <a:pt x="1854538" y="2544108"/>
                    <a:pt x="1754575" y="2676243"/>
                    <a:pt x="1641509" y="2747834"/>
                  </a:cubicBezTo>
                  <a:lnTo>
                    <a:pt x="1620672" y="2758740"/>
                  </a:lnTo>
                  <a:lnTo>
                    <a:pt x="1725481" y="2743891"/>
                  </a:lnTo>
                  <a:cubicBezTo>
                    <a:pt x="1866509" y="2717117"/>
                    <a:pt x="1999531" y="2668018"/>
                    <a:pt x="2120657" y="2600449"/>
                  </a:cubicBezTo>
                  <a:lnTo>
                    <a:pt x="2232345" y="2526075"/>
                  </a:lnTo>
                  <a:lnTo>
                    <a:pt x="2157140" y="2418411"/>
                  </a:lnTo>
                  <a:cubicBezTo>
                    <a:pt x="2112469" y="2365646"/>
                    <a:pt x="2063536" y="2317913"/>
                    <a:pt x="2011005" y="2275993"/>
                  </a:cubicBezTo>
                  <a:close/>
                  <a:moveTo>
                    <a:pt x="1458932" y="2076804"/>
                  </a:moveTo>
                  <a:cubicBezTo>
                    <a:pt x="1331120" y="2076804"/>
                    <a:pt x="1208979" y="2105488"/>
                    <a:pt x="1096873" y="2157704"/>
                  </a:cubicBezTo>
                  <a:lnTo>
                    <a:pt x="1042157" y="2187867"/>
                  </a:lnTo>
                  <a:lnTo>
                    <a:pt x="1061402" y="2249523"/>
                  </a:lnTo>
                  <a:cubicBezTo>
                    <a:pt x="1154732" y="2501198"/>
                    <a:pt x="1292547" y="2660399"/>
                    <a:pt x="1446280" y="2660399"/>
                  </a:cubicBezTo>
                  <a:cubicBezTo>
                    <a:pt x="1600013" y="2660399"/>
                    <a:pt x="1737828" y="2501198"/>
                    <a:pt x="1831158" y="2249523"/>
                  </a:cubicBezTo>
                  <a:lnTo>
                    <a:pt x="1854473" y="2174829"/>
                  </a:lnTo>
                  <a:lnTo>
                    <a:pt x="1843279" y="2168459"/>
                  </a:lnTo>
                  <a:cubicBezTo>
                    <a:pt x="1725146" y="2109440"/>
                    <a:pt x="1595266" y="2076804"/>
                    <a:pt x="1458932" y="2076804"/>
                  </a:cubicBezTo>
                  <a:close/>
                  <a:moveTo>
                    <a:pt x="2101481" y="1498057"/>
                  </a:moveTo>
                  <a:lnTo>
                    <a:pt x="2089461" y="1740782"/>
                  </a:lnTo>
                  <a:cubicBezTo>
                    <a:pt x="2077436" y="1860410"/>
                    <a:pt x="2057560" y="1974216"/>
                    <a:pt x="2030976" y="2079871"/>
                  </a:cubicBezTo>
                  <a:lnTo>
                    <a:pt x="2030181" y="2082572"/>
                  </a:lnTo>
                  <a:lnTo>
                    <a:pt x="2071065" y="2108579"/>
                  </a:lnTo>
                  <a:cubicBezTo>
                    <a:pt x="2177611" y="2185369"/>
                    <a:pt x="2272557" y="2281610"/>
                    <a:pt x="2352176" y="2392996"/>
                  </a:cubicBezTo>
                  <a:lnTo>
                    <a:pt x="2367664" y="2416907"/>
                  </a:lnTo>
                  <a:lnTo>
                    <a:pt x="2444455" y="2346188"/>
                  </a:lnTo>
                  <a:cubicBezTo>
                    <a:pt x="2631338" y="2144881"/>
                    <a:pt x="2755072" y="1885115"/>
                    <a:pt x="2784527" y="1597734"/>
                  </a:cubicBezTo>
                  <a:lnTo>
                    <a:pt x="2789607" y="1498057"/>
                  </a:lnTo>
                  <a:close/>
                  <a:moveTo>
                    <a:pt x="938430" y="1498057"/>
                  </a:moveTo>
                  <a:lnTo>
                    <a:pt x="947622" y="1711052"/>
                  </a:lnTo>
                  <a:cubicBezTo>
                    <a:pt x="953555" y="1778776"/>
                    <a:pt x="961953" y="1844402"/>
                    <a:pt x="972587" y="1907397"/>
                  </a:cubicBezTo>
                  <a:lnTo>
                    <a:pt x="996429" y="2019549"/>
                  </a:lnTo>
                  <a:lnTo>
                    <a:pt x="1074253" y="1982207"/>
                  </a:lnTo>
                  <a:cubicBezTo>
                    <a:pt x="1194608" y="1933263"/>
                    <a:pt x="1324077" y="1906639"/>
                    <a:pt x="1458932" y="1906639"/>
                  </a:cubicBezTo>
                  <a:cubicBezTo>
                    <a:pt x="1593788" y="1906639"/>
                    <a:pt x="1723257" y="1933263"/>
                    <a:pt x="1843612" y="1982207"/>
                  </a:cubicBezTo>
                  <a:lnTo>
                    <a:pt x="1898474" y="2008531"/>
                  </a:lnTo>
                  <a:lnTo>
                    <a:pt x="1919973" y="1907397"/>
                  </a:lnTo>
                  <a:cubicBezTo>
                    <a:pt x="1930608" y="1844402"/>
                    <a:pt x="1939005" y="1778776"/>
                    <a:pt x="1944938" y="1711052"/>
                  </a:cubicBezTo>
                  <a:lnTo>
                    <a:pt x="1954130" y="1498057"/>
                  </a:lnTo>
                  <a:close/>
                  <a:moveTo>
                    <a:pt x="163599" y="1498057"/>
                  </a:moveTo>
                  <a:lnTo>
                    <a:pt x="168679" y="1597734"/>
                  </a:lnTo>
                  <a:cubicBezTo>
                    <a:pt x="198135" y="1885115"/>
                    <a:pt x="321868" y="2144881"/>
                    <a:pt x="508752" y="2346188"/>
                  </a:cubicBezTo>
                  <a:lnTo>
                    <a:pt x="563406" y="2396520"/>
                  </a:lnTo>
                  <a:lnTo>
                    <a:pt x="565688" y="2392996"/>
                  </a:lnTo>
                  <a:cubicBezTo>
                    <a:pt x="645307" y="2281610"/>
                    <a:pt x="740254" y="2185369"/>
                    <a:pt x="846800" y="2108579"/>
                  </a:cubicBezTo>
                  <a:lnTo>
                    <a:pt x="866847" y="2095827"/>
                  </a:lnTo>
                  <a:lnTo>
                    <a:pt x="854501" y="2050856"/>
                  </a:lnTo>
                  <a:cubicBezTo>
                    <a:pt x="831452" y="1953476"/>
                    <a:pt x="814031" y="1849535"/>
                    <a:pt x="803099" y="1740782"/>
                  </a:cubicBezTo>
                  <a:lnTo>
                    <a:pt x="791080" y="1498057"/>
                  </a:lnTo>
                  <a:close/>
                  <a:moveTo>
                    <a:pt x="1887444" y="888845"/>
                  </a:moveTo>
                  <a:lnTo>
                    <a:pt x="1828883" y="916944"/>
                  </a:lnTo>
                  <a:cubicBezTo>
                    <a:pt x="1708528" y="965888"/>
                    <a:pt x="1579059" y="992512"/>
                    <a:pt x="1444203" y="992512"/>
                  </a:cubicBezTo>
                  <a:cubicBezTo>
                    <a:pt x="1326205" y="992512"/>
                    <a:pt x="1212331" y="972128"/>
                    <a:pt x="1105077" y="934243"/>
                  </a:cubicBezTo>
                  <a:lnTo>
                    <a:pt x="1004298" y="892367"/>
                  </a:lnTo>
                  <a:lnTo>
                    <a:pt x="977281" y="1008635"/>
                  </a:lnTo>
                  <a:cubicBezTo>
                    <a:pt x="964403" y="1079758"/>
                    <a:pt x="954403" y="1154417"/>
                    <a:pt x="947622" y="1231816"/>
                  </a:cubicBezTo>
                  <a:lnTo>
                    <a:pt x="943176" y="1334846"/>
                  </a:lnTo>
                  <a:lnTo>
                    <a:pt x="1949385" y="1334846"/>
                  </a:lnTo>
                  <a:lnTo>
                    <a:pt x="1944938" y="1231816"/>
                  </a:lnTo>
                  <a:cubicBezTo>
                    <a:pt x="1938158" y="1154417"/>
                    <a:pt x="1928158" y="1079758"/>
                    <a:pt x="1915280" y="1008635"/>
                  </a:cubicBezTo>
                  <a:close/>
                  <a:moveTo>
                    <a:pt x="566662" y="525865"/>
                  </a:moveTo>
                  <a:lnTo>
                    <a:pt x="508752" y="582902"/>
                  </a:lnTo>
                  <a:cubicBezTo>
                    <a:pt x="321868" y="784209"/>
                    <a:pt x="198134" y="1043975"/>
                    <a:pt x="168679" y="1331356"/>
                  </a:cubicBezTo>
                  <a:lnTo>
                    <a:pt x="168501" y="1334846"/>
                  </a:lnTo>
                  <a:lnTo>
                    <a:pt x="796525" y="1334846"/>
                  </a:lnTo>
                  <a:lnTo>
                    <a:pt x="803099" y="1202086"/>
                  </a:lnTo>
                  <a:cubicBezTo>
                    <a:pt x="811845" y="1115084"/>
                    <a:pt x="824743" y="1031161"/>
                    <a:pt x="841354" y="951214"/>
                  </a:cubicBezTo>
                  <a:lnTo>
                    <a:pt x="876427" y="819672"/>
                  </a:lnTo>
                  <a:lnTo>
                    <a:pt x="805678" y="770972"/>
                  </a:lnTo>
                  <a:cubicBezTo>
                    <a:pt x="744669" y="724304"/>
                    <a:pt x="687713" y="671139"/>
                    <a:pt x="635549" y="612333"/>
                  </a:cubicBezTo>
                  <a:close/>
                  <a:moveTo>
                    <a:pt x="2347966" y="489915"/>
                  </a:moveTo>
                  <a:lnTo>
                    <a:pt x="2337447" y="506155"/>
                  </a:lnTo>
                  <a:cubicBezTo>
                    <a:pt x="2257828" y="617541"/>
                    <a:pt x="2162882" y="713782"/>
                    <a:pt x="2056336" y="790572"/>
                  </a:cubicBezTo>
                  <a:lnTo>
                    <a:pt x="2015330" y="816657"/>
                  </a:lnTo>
                  <a:lnTo>
                    <a:pt x="2051207" y="951214"/>
                  </a:lnTo>
                  <a:cubicBezTo>
                    <a:pt x="2067818" y="1031161"/>
                    <a:pt x="2080716" y="1115084"/>
                    <a:pt x="2089461" y="1202086"/>
                  </a:cubicBezTo>
                  <a:lnTo>
                    <a:pt x="2096035" y="1334846"/>
                  </a:lnTo>
                  <a:lnTo>
                    <a:pt x="2784705" y="1334846"/>
                  </a:lnTo>
                  <a:lnTo>
                    <a:pt x="2784527" y="1331356"/>
                  </a:lnTo>
                  <a:cubicBezTo>
                    <a:pt x="2750864" y="1002921"/>
                    <a:pt x="2594062" y="710554"/>
                    <a:pt x="2360586" y="500297"/>
                  </a:cubicBezTo>
                  <a:close/>
                  <a:moveTo>
                    <a:pt x="2451281" y="287563"/>
                  </a:moveTo>
                  <a:lnTo>
                    <a:pt x="2464297" y="287563"/>
                  </a:lnTo>
                  <a:lnTo>
                    <a:pt x="2462069" y="293075"/>
                  </a:lnTo>
                  <a:lnTo>
                    <a:pt x="2460565" y="295932"/>
                  </a:lnTo>
                  <a:close/>
                  <a:moveTo>
                    <a:pt x="1446280" y="282469"/>
                  </a:moveTo>
                  <a:cubicBezTo>
                    <a:pt x="1288155" y="282469"/>
                    <a:pt x="1146870" y="450898"/>
                    <a:pt x="1053512" y="715142"/>
                  </a:cubicBezTo>
                  <a:lnTo>
                    <a:pt x="1050482" y="724607"/>
                  </a:lnTo>
                  <a:lnTo>
                    <a:pt x="1124645" y="759915"/>
                  </a:lnTo>
                  <a:cubicBezTo>
                    <a:pt x="1224874" y="800386"/>
                    <a:pt x="1332367" y="822347"/>
                    <a:pt x="1444203" y="822347"/>
                  </a:cubicBezTo>
                  <a:cubicBezTo>
                    <a:pt x="1580537" y="822347"/>
                    <a:pt x="1710417" y="789711"/>
                    <a:pt x="1828550" y="730692"/>
                  </a:cubicBezTo>
                  <a:lnTo>
                    <a:pt x="1841642" y="723242"/>
                  </a:lnTo>
                  <a:lnTo>
                    <a:pt x="1839048" y="715142"/>
                  </a:lnTo>
                  <a:cubicBezTo>
                    <a:pt x="1745691" y="450898"/>
                    <a:pt x="1604406" y="282469"/>
                    <a:pt x="1446280" y="282469"/>
                  </a:cubicBezTo>
                  <a:close/>
                  <a:moveTo>
                    <a:pt x="1289205" y="175064"/>
                  </a:moveTo>
                  <a:lnTo>
                    <a:pt x="1288645" y="175103"/>
                  </a:lnTo>
                  <a:cubicBezTo>
                    <a:pt x="1104485" y="201224"/>
                    <a:pt x="932639" y="265160"/>
                    <a:pt x="781378" y="358719"/>
                  </a:cubicBezTo>
                  <a:lnTo>
                    <a:pt x="696048" y="416948"/>
                  </a:lnTo>
                  <a:lnTo>
                    <a:pt x="697572" y="419296"/>
                  </a:lnTo>
                  <a:cubicBezTo>
                    <a:pt x="742835" y="481017"/>
                    <a:pt x="793492" y="537068"/>
                    <a:pt x="848676" y="586426"/>
                  </a:cubicBezTo>
                  <a:lnTo>
                    <a:pt x="928902" y="650643"/>
                  </a:lnTo>
                  <a:lnTo>
                    <a:pt x="939678" y="621305"/>
                  </a:lnTo>
                  <a:cubicBezTo>
                    <a:pt x="1019955" y="423285"/>
                    <a:pt x="1127707" y="273134"/>
                    <a:pt x="1251052" y="195035"/>
                  </a:cubicBezTo>
                  <a:close/>
                  <a:moveTo>
                    <a:pt x="1593948" y="170139"/>
                  </a:moveTo>
                  <a:lnTo>
                    <a:pt x="1641509" y="195035"/>
                  </a:lnTo>
                  <a:cubicBezTo>
                    <a:pt x="1764854" y="273134"/>
                    <a:pt x="1872605" y="423285"/>
                    <a:pt x="1952882" y="621305"/>
                  </a:cubicBezTo>
                  <a:lnTo>
                    <a:pt x="1962473" y="647415"/>
                  </a:lnTo>
                  <a:lnTo>
                    <a:pt x="1996276" y="623158"/>
                  </a:lnTo>
                  <a:cubicBezTo>
                    <a:pt x="2048807" y="581239"/>
                    <a:pt x="2097740" y="533505"/>
                    <a:pt x="2142411" y="480740"/>
                  </a:cubicBezTo>
                  <a:lnTo>
                    <a:pt x="2209628" y="384513"/>
                  </a:lnTo>
                  <a:lnTo>
                    <a:pt x="2171829" y="358719"/>
                  </a:lnTo>
                  <a:cubicBezTo>
                    <a:pt x="2020568" y="265160"/>
                    <a:pt x="1848722" y="201224"/>
                    <a:pt x="1664562" y="175103"/>
                  </a:cubicBezTo>
                  <a:close/>
                  <a:moveTo>
                    <a:pt x="1476603" y="0"/>
                  </a:moveTo>
                  <a:cubicBezTo>
                    <a:pt x="2292108" y="0"/>
                    <a:pt x="2953206" y="655699"/>
                    <a:pt x="2953206" y="1464545"/>
                  </a:cubicBezTo>
                  <a:cubicBezTo>
                    <a:pt x="2953206" y="2273391"/>
                    <a:pt x="2292108" y="2929090"/>
                    <a:pt x="1476603" y="2929090"/>
                  </a:cubicBezTo>
                  <a:cubicBezTo>
                    <a:pt x="661098" y="2929090"/>
                    <a:pt x="0" y="2273391"/>
                    <a:pt x="0" y="1464545"/>
                  </a:cubicBezTo>
                  <a:cubicBezTo>
                    <a:pt x="0" y="655699"/>
                    <a:pt x="661098" y="0"/>
                    <a:pt x="147660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B20DB5DA-BE5A-4333-8519-DBEB9F48BDEB}"/>
              </a:ext>
            </a:extLst>
          </p:cNvPr>
          <p:cNvGrpSpPr/>
          <p:nvPr userDrawn="1"/>
        </p:nvGrpSpPr>
        <p:grpSpPr>
          <a:xfrm rot="699008">
            <a:off x="10264146" y="5085114"/>
            <a:ext cx="2234448" cy="1888071"/>
            <a:chOff x="5702365" y="1145471"/>
            <a:chExt cx="2784379" cy="2352753"/>
          </a:xfrm>
          <a:effectLst>
            <a:outerShdw blurRad="50800" dist="38100" dir="16200000" rotWithShape="0">
              <a:prstClr val="black">
                <a:alpha val="40000"/>
              </a:prstClr>
            </a:outerShdw>
          </a:effectLst>
        </p:grpSpPr>
        <p:grpSp>
          <p:nvGrpSpPr>
            <p:cNvPr id="80" name="Shape 365">
              <a:extLst>
                <a:ext uri="{FF2B5EF4-FFF2-40B4-BE49-F238E27FC236}">
                  <a16:creationId xmlns:a16="http://schemas.microsoft.com/office/drawing/2014/main" id="{D306222D-DD1D-4B0E-A840-8EF8F564F920}"/>
                </a:ext>
              </a:extLst>
            </p:cNvPr>
            <p:cNvGrpSpPr/>
            <p:nvPr/>
          </p:nvGrpSpPr>
          <p:grpSpPr>
            <a:xfrm>
              <a:off x="5702365" y="1145471"/>
              <a:ext cx="2784379" cy="2352753"/>
              <a:chOff x="3918650" y="293075"/>
              <a:chExt cx="488500" cy="412775"/>
            </a:xfrm>
            <a:solidFill>
              <a:srgbClr val="CA315A"/>
            </a:solidFill>
          </p:grpSpPr>
          <p:sp>
            <p:nvSpPr>
              <p:cNvPr id="87" name="Shape 366">
                <a:extLst>
                  <a:ext uri="{FF2B5EF4-FFF2-40B4-BE49-F238E27FC236}">
                    <a16:creationId xmlns:a16="http://schemas.microsoft.com/office/drawing/2014/main" id="{A92479E7-3BED-4C79-B6B2-E9D67A3F7CF4}"/>
                  </a:ext>
                </a:extLst>
              </p:cNvPr>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8" name="Shape 367">
                <a:extLst>
                  <a:ext uri="{FF2B5EF4-FFF2-40B4-BE49-F238E27FC236}">
                    <a16:creationId xmlns:a16="http://schemas.microsoft.com/office/drawing/2014/main" id="{CF1DF1AC-1C96-4E92-8EDA-1B0F0A7232FA}"/>
                  </a:ext>
                </a:extLst>
              </p:cNvPr>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solidFill>
                  <a:schemeClr val="bg1"/>
                </a:solidFill>
              </a:ln>
            </p:spPr>
            <p:txBody>
              <a:bodyPr lIns="91425" tIns="91425" rIns="91425" bIns="91425" anchor="ctr" anchorCtr="0">
                <a:noAutofit/>
              </a:bodyPr>
              <a:lstStyle/>
              <a:p>
                <a:pPr lvl="0">
                  <a:spcBef>
                    <a:spcPts val="0"/>
                  </a:spcBef>
                  <a:buNone/>
                </a:pPr>
                <a:endParaRPr dirty="0">
                  <a:solidFill>
                    <a:srgbClr val="434343"/>
                  </a:solidFill>
                </a:endParaRPr>
              </a:p>
            </p:txBody>
          </p:sp>
          <p:sp>
            <p:nvSpPr>
              <p:cNvPr id="89" name="Shape 368">
                <a:extLst>
                  <a:ext uri="{FF2B5EF4-FFF2-40B4-BE49-F238E27FC236}">
                    <a16:creationId xmlns:a16="http://schemas.microsoft.com/office/drawing/2014/main" id="{BE185342-BCB0-4C32-85D4-AADECB09FEF9}"/>
                  </a:ext>
                </a:extLst>
              </p:cNvPr>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81" name="Shape 366">
              <a:extLst>
                <a:ext uri="{FF2B5EF4-FFF2-40B4-BE49-F238E27FC236}">
                  <a16:creationId xmlns:a16="http://schemas.microsoft.com/office/drawing/2014/main" id="{7DBEC51A-9888-49F7-9481-A843F360DE8A}"/>
                </a:ext>
              </a:extLst>
            </p:cNvPr>
            <p:cNvSpPr/>
            <p:nvPr/>
          </p:nvSpPr>
          <p:spPr>
            <a:xfrm>
              <a:off x="6652531" y="1148140"/>
              <a:ext cx="880628" cy="2349333"/>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solidFill>
              <a:schemeClr val="tx1">
                <a:alpha val="14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82" name="Group 81">
              <a:extLst>
                <a:ext uri="{FF2B5EF4-FFF2-40B4-BE49-F238E27FC236}">
                  <a16:creationId xmlns:a16="http://schemas.microsoft.com/office/drawing/2014/main" id="{B5A2103F-A4ED-47E1-B673-37316796CAC7}"/>
                </a:ext>
              </a:extLst>
            </p:cNvPr>
            <p:cNvGrpSpPr/>
            <p:nvPr/>
          </p:nvGrpSpPr>
          <p:grpSpPr>
            <a:xfrm>
              <a:off x="5761713" y="2129347"/>
              <a:ext cx="549089" cy="728720"/>
              <a:chOff x="5797639" y="2136192"/>
              <a:chExt cx="1385549" cy="1838822"/>
            </a:xfrm>
          </p:grpSpPr>
          <p:grpSp>
            <p:nvGrpSpPr>
              <p:cNvPr id="83" name="Group 82">
                <a:extLst>
                  <a:ext uri="{FF2B5EF4-FFF2-40B4-BE49-F238E27FC236}">
                    <a16:creationId xmlns:a16="http://schemas.microsoft.com/office/drawing/2014/main" id="{8901777B-44E5-4EAC-A55D-B75F526547BD}"/>
                  </a:ext>
                </a:extLst>
              </p:cNvPr>
              <p:cNvGrpSpPr/>
              <p:nvPr/>
            </p:nvGrpSpPr>
            <p:grpSpPr>
              <a:xfrm>
                <a:off x="5797639" y="2136192"/>
                <a:ext cx="1385549" cy="1838822"/>
                <a:chOff x="5754955" y="3338509"/>
                <a:chExt cx="1234511" cy="1638372"/>
              </a:xfrm>
            </p:grpSpPr>
            <p:sp>
              <p:nvSpPr>
                <p:cNvPr id="85" name="Shape 364">
                  <a:extLst>
                    <a:ext uri="{FF2B5EF4-FFF2-40B4-BE49-F238E27FC236}">
                      <a16:creationId xmlns:a16="http://schemas.microsoft.com/office/drawing/2014/main" id="{D646B55C-130D-4A58-B039-2300812D46D6}"/>
                    </a:ext>
                  </a:extLst>
                </p:cNvPr>
                <p:cNvSpPr/>
                <p:nvPr/>
              </p:nvSpPr>
              <p:spPr>
                <a:xfrm>
                  <a:off x="5754955" y="3338509"/>
                  <a:ext cx="1221556" cy="1637352"/>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Freeform: Shape 85">
                  <a:extLst>
                    <a:ext uri="{FF2B5EF4-FFF2-40B4-BE49-F238E27FC236}">
                      <a16:creationId xmlns:a16="http://schemas.microsoft.com/office/drawing/2014/main" id="{4A1B88CF-BE3B-4F41-BACE-3114B6EBA08F}"/>
                    </a:ext>
                  </a:extLst>
                </p:cNvPr>
                <p:cNvSpPr/>
                <p:nvPr/>
              </p:nvSpPr>
              <p:spPr>
                <a:xfrm>
                  <a:off x="6360781" y="3339529"/>
                  <a:ext cx="628685" cy="1637352"/>
                </a:xfrm>
                <a:custGeom>
                  <a:avLst/>
                  <a:gdLst>
                    <a:gd name="connsiteX0" fmla="*/ 0 w 628685"/>
                    <a:gd name="connsiteY0" fmla="*/ 0 h 1637352"/>
                    <a:gd name="connsiteX1" fmla="*/ 50229 w 628685"/>
                    <a:gd name="connsiteY1" fmla="*/ 0 h 1637352"/>
                    <a:gd name="connsiteX2" fmla="*/ 80113 w 628685"/>
                    <a:gd name="connsiteY2" fmla="*/ 2571 h 1637352"/>
                    <a:gd name="connsiteX3" fmla="*/ 109894 w 628685"/>
                    <a:gd name="connsiteY3" fmla="*/ 7506 h 1637352"/>
                    <a:gd name="connsiteX4" fmla="*/ 142115 w 628685"/>
                    <a:gd name="connsiteY4" fmla="*/ 12545 h 1637352"/>
                    <a:gd name="connsiteX5" fmla="*/ 169458 w 628685"/>
                    <a:gd name="connsiteY5" fmla="*/ 20153 h 1637352"/>
                    <a:gd name="connsiteX6" fmla="*/ 199239 w 628685"/>
                    <a:gd name="connsiteY6" fmla="*/ 27659 h 1637352"/>
                    <a:gd name="connsiteX7" fmla="*/ 256363 w 628685"/>
                    <a:gd name="connsiteY7" fmla="*/ 47710 h 1637352"/>
                    <a:gd name="connsiteX8" fmla="*/ 308405 w 628685"/>
                    <a:gd name="connsiteY8" fmla="*/ 75369 h 1637352"/>
                    <a:gd name="connsiteX9" fmla="*/ 360548 w 628685"/>
                    <a:gd name="connsiteY9" fmla="*/ 105496 h 1637352"/>
                    <a:gd name="connsiteX10" fmla="*/ 405271 w 628685"/>
                    <a:gd name="connsiteY10" fmla="*/ 140662 h 1637352"/>
                    <a:gd name="connsiteX11" fmla="*/ 449995 w 628685"/>
                    <a:gd name="connsiteY11" fmla="*/ 180866 h 1637352"/>
                    <a:gd name="connsiteX12" fmla="*/ 489636 w 628685"/>
                    <a:gd name="connsiteY12" fmla="*/ 226005 h 1637352"/>
                    <a:gd name="connsiteX13" fmla="*/ 524398 w 628685"/>
                    <a:gd name="connsiteY13" fmla="*/ 271247 h 1637352"/>
                    <a:gd name="connsiteX14" fmla="*/ 554180 w 628685"/>
                    <a:gd name="connsiteY14" fmla="*/ 323995 h 1637352"/>
                    <a:gd name="connsiteX15" fmla="*/ 581522 w 628685"/>
                    <a:gd name="connsiteY15" fmla="*/ 376743 h 1637352"/>
                    <a:gd name="connsiteX16" fmla="*/ 601342 w 628685"/>
                    <a:gd name="connsiteY16" fmla="*/ 434427 h 1637352"/>
                    <a:gd name="connsiteX17" fmla="*/ 608864 w 628685"/>
                    <a:gd name="connsiteY17" fmla="*/ 464554 h 1637352"/>
                    <a:gd name="connsiteX18" fmla="*/ 616284 w 628685"/>
                    <a:gd name="connsiteY18" fmla="*/ 492213 h 1637352"/>
                    <a:gd name="connsiteX19" fmla="*/ 621265 w 628685"/>
                    <a:gd name="connsiteY19" fmla="*/ 524911 h 1637352"/>
                    <a:gd name="connsiteX20" fmla="*/ 626245 w 628685"/>
                    <a:gd name="connsiteY20" fmla="*/ 555038 h 1637352"/>
                    <a:gd name="connsiteX21" fmla="*/ 628685 w 628685"/>
                    <a:gd name="connsiteY21" fmla="*/ 585165 h 1637352"/>
                    <a:gd name="connsiteX22" fmla="*/ 628685 w 628685"/>
                    <a:gd name="connsiteY22" fmla="*/ 617760 h 1637352"/>
                    <a:gd name="connsiteX23" fmla="*/ 626245 w 628685"/>
                    <a:gd name="connsiteY23" fmla="*/ 663002 h 1637352"/>
                    <a:gd name="connsiteX24" fmla="*/ 621265 w 628685"/>
                    <a:gd name="connsiteY24" fmla="*/ 708142 h 1637352"/>
                    <a:gd name="connsiteX25" fmla="*/ 613845 w 628685"/>
                    <a:gd name="connsiteY25" fmla="*/ 755954 h 1637352"/>
                    <a:gd name="connsiteX26" fmla="*/ 601342 w 628685"/>
                    <a:gd name="connsiteY26" fmla="*/ 801093 h 1637352"/>
                    <a:gd name="connsiteX27" fmla="*/ 588942 w 628685"/>
                    <a:gd name="connsiteY27" fmla="*/ 846336 h 1637352"/>
                    <a:gd name="connsiteX28" fmla="*/ 571561 w 628685"/>
                    <a:gd name="connsiteY28" fmla="*/ 891475 h 1637352"/>
                    <a:gd name="connsiteX29" fmla="*/ 554180 w 628685"/>
                    <a:gd name="connsiteY29" fmla="*/ 936717 h 1637352"/>
                    <a:gd name="connsiteX30" fmla="*/ 534359 w 628685"/>
                    <a:gd name="connsiteY30" fmla="*/ 981959 h 1637352"/>
                    <a:gd name="connsiteX31" fmla="*/ 511997 w 628685"/>
                    <a:gd name="connsiteY31" fmla="*/ 1024631 h 1637352"/>
                    <a:gd name="connsiteX32" fmla="*/ 487196 w 628685"/>
                    <a:gd name="connsiteY32" fmla="*/ 1069770 h 1637352"/>
                    <a:gd name="connsiteX33" fmla="*/ 435053 w 628685"/>
                    <a:gd name="connsiteY33" fmla="*/ 1152645 h 1637352"/>
                    <a:gd name="connsiteX34" fmla="*/ 380470 w 628685"/>
                    <a:gd name="connsiteY34" fmla="*/ 1233053 h 1637352"/>
                    <a:gd name="connsiteX35" fmla="*/ 323346 w 628685"/>
                    <a:gd name="connsiteY35" fmla="*/ 1308422 h 1637352"/>
                    <a:gd name="connsiteX36" fmla="*/ 266223 w 628685"/>
                    <a:gd name="connsiteY36" fmla="*/ 1378650 h 1637352"/>
                    <a:gd name="connsiteX37" fmla="*/ 211640 w 628685"/>
                    <a:gd name="connsiteY37" fmla="*/ 1441475 h 1637352"/>
                    <a:gd name="connsiteX38" fmla="*/ 159496 w 628685"/>
                    <a:gd name="connsiteY38" fmla="*/ 1499261 h 1637352"/>
                    <a:gd name="connsiteX39" fmla="*/ 112334 w 628685"/>
                    <a:gd name="connsiteY39" fmla="*/ 1546971 h 1637352"/>
                    <a:gd name="connsiteX40" fmla="*/ 45350 w 628685"/>
                    <a:gd name="connsiteY40" fmla="*/ 1612263 h 1637352"/>
                    <a:gd name="connsiteX41" fmla="*/ 18008 w 628685"/>
                    <a:gd name="connsiteY41" fmla="*/ 1637352 h 1637352"/>
                    <a:gd name="connsiteX42" fmla="*/ 0 w 628685"/>
                    <a:gd name="connsiteY42" fmla="*/ 1620828 h 1637352"/>
                    <a:gd name="connsiteX43" fmla="*/ 0 w 628685"/>
                    <a:gd name="connsiteY43" fmla="*/ 881501 h 1637352"/>
                    <a:gd name="connsiteX44" fmla="*/ 45350 w 628685"/>
                    <a:gd name="connsiteY44" fmla="*/ 881501 h 1637352"/>
                    <a:gd name="connsiteX45" fmla="*/ 70152 w 628685"/>
                    <a:gd name="connsiteY45" fmla="*/ 876463 h 1637352"/>
                    <a:gd name="connsiteX46" fmla="*/ 94953 w 628685"/>
                    <a:gd name="connsiteY46" fmla="*/ 871424 h 1637352"/>
                    <a:gd name="connsiteX47" fmla="*/ 119754 w 628685"/>
                    <a:gd name="connsiteY47" fmla="*/ 861348 h 1637352"/>
                    <a:gd name="connsiteX48" fmla="*/ 142115 w 628685"/>
                    <a:gd name="connsiteY48" fmla="*/ 851374 h 1637352"/>
                    <a:gd name="connsiteX49" fmla="*/ 164477 w 628685"/>
                    <a:gd name="connsiteY49" fmla="*/ 836259 h 1637352"/>
                    <a:gd name="connsiteX50" fmla="*/ 184298 w 628685"/>
                    <a:gd name="connsiteY50" fmla="*/ 821247 h 1637352"/>
                    <a:gd name="connsiteX51" fmla="*/ 201679 w 628685"/>
                    <a:gd name="connsiteY51" fmla="*/ 803664 h 1637352"/>
                    <a:gd name="connsiteX52" fmla="*/ 219060 w 628685"/>
                    <a:gd name="connsiteY52" fmla="*/ 786081 h 1637352"/>
                    <a:gd name="connsiteX53" fmla="*/ 234001 w 628685"/>
                    <a:gd name="connsiteY53" fmla="*/ 765928 h 1637352"/>
                    <a:gd name="connsiteX54" fmla="*/ 248841 w 628685"/>
                    <a:gd name="connsiteY54" fmla="*/ 743307 h 1637352"/>
                    <a:gd name="connsiteX55" fmla="*/ 258803 w 628685"/>
                    <a:gd name="connsiteY55" fmla="*/ 720789 h 1637352"/>
                    <a:gd name="connsiteX56" fmla="*/ 268764 w 628685"/>
                    <a:gd name="connsiteY56" fmla="*/ 695597 h 1637352"/>
                    <a:gd name="connsiteX57" fmla="*/ 273744 w 628685"/>
                    <a:gd name="connsiteY57" fmla="*/ 670508 h 1637352"/>
                    <a:gd name="connsiteX58" fmla="*/ 278623 w 628685"/>
                    <a:gd name="connsiteY58" fmla="*/ 645420 h 1637352"/>
                    <a:gd name="connsiteX59" fmla="*/ 278623 w 628685"/>
                    <a:gd name="connsiteY59" fmla="*/ 617760 h 1637352"/>
                    <a:gd name="connsiteX60" fmla="*/ 278623 w 628685"/>
                    <a:gd name="connsiteY60" fmla="*/ 590204 h 1637352"/>
                    <a:gd name="connsiteX61" fmla="*/ 273744 w 628685"/>
                    <a:gd name="connsiteY61" fmla="*/ 565012 h 1637352"/>
                    <a:gd name="connsiteX62" fmla="*/ 268764 w 628685"/>
                    <a:gd name="connsiteY62" fmla="*/ 539923 h 1637352"/>
                    <a:gd name="connsiteX63" fmla="*/ 258803 w 628685"/>
                    <a:gd name="connsiteY63" fmla="*/ 514834 h 1637352"/>
                    <a:gd name="connsiteX64" fmla="*/ 248841 w 628685"/>
                    <a:gd name="connsiteY64" fmla="*/ 492213 h 1637352"/>
                    <a:gd name="connsiteX65" fmla="*/ 234001 w 628685"/>
                    <a:gd name="connsiteY65" fmla="*/ 469592 h 1637352"/>
                    <a:gd name="connsiteX66" fmla="*/ 219060 w 628685"/>
                    <a:gd name="connsiteY66" fmla="*/ 449542 h 1637352"/>
                    <a:gd name="connsiteX67" fmla="*/ 201679 w 628685"/>
                    <a:gd name="connsiteY67" fmla="*/ 431959 h 1637352"/>
                    <a:gd name="connsiteX68" fmla="*/ 184298 w 628685"/>
                    <a:gd name="connsiteY68" fmla="*/ 414376 h 1637352"/>
                    <a:gd name="connsiteX69" fmla="*/ 164477 w 628685"/>
                    <a:gd name="connsiteY69" fmla="*/ 399261 h 1637352"/>
                    <a:gd name="connsiteX70" fmla="*/ 142115 w 628685"/>
                    <a:gd name="connsiteY70" fmla="*/ 384249 h 1637352"/>
                    <a:gd name="connsiteX71" fmla="*/ 119754 w 628685"/>
                    <a:gd name="connsiteY71" fmla="*/ 374173 h 1637352"/>
                    <a:gd name="connsiteX72" fmla="*/ 94953 w 628685"/>
                    <a:gd name="connsiteY72" fmla="*/ 364199 h 1637352"/>
                    <a:gd name="connsiteX73" fmla="*/ 70152 w 628685"/>
                    <a:gd name="connsiteY73" fmla="*/ 359161 h 1637352"/>
                    <a:gd name="connsiteX74" fmla="*/ 45350 w 628685"/>
                    <a:gd name="connsiteY74" fmla="*/ 354122 h 1637352"/>
                    <a:gd name="connsiteX75" fmla="*/ 0 w 628685"/>
                    <a:gd name="connsiteY75" fmla="*/ 354122 h 16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28685" h="1637352">
                      <a:moveTo>
                        <a:pt x="0" y="0"/>
                      </a:moveTo>
                      <a:lnTo>
                        <a:pt x="50229" y="0"/>
                      </a:lnTo>
                      <a:lnTo>
                        <a:pt x="80113" y="2571"/>
                      </a:lnTo>
                      <a:lnTo>
                        <a:pt x="109894" y="7506"/>
                      </a:lnTo>
                      <a:lnTo>
                        <a:pt x="142115" y="12545"/>
                      </a:lnTo>
                      <a:lnTo>
                        <a:pt x="169458" y="20153"/>
                      </a:lnTo>
                      <a:lnTo>
                        <a:pt x="199239" y="27659"/>
                      </a:lnTo>
                      <a:lnTo>
                        <a:pt x="256363" y="47710"/>
                      </a:lnTo>
                      <a:lnTo>
                        <a:pt x="308405" y="75369"/>
                      </a:lnTo>
                      <a:lnTo>
                        <a:pt x="360548" y="105496"/>
                      </a:lnTo>
                      <a:lnTo>
                        <a:pt x="405271" y="140662"/>
                      </a:lnTo>
                      <a:lnTo>
                        <a:pt x="449995" y="180866"/>
                      </a:lnTo>
                      <a:lnTo>
                        <a:pt x="489636" y="226005"/>
                      </a:lnTo>
                      <a:lnTo>
                        <a:pt x="524398" y="271247"/>
                      </a:lnTo>
                      <a:lnTo>
                        <a:pt x="554180" y="323995"/>
                      </a:lnTo>
                      <a:lnTo>
                        <a:pt x="581522" y="376743"/>
                      </a:lnTo>
                      <a:lnTo>
                        <a:pt x="601342" y="434427"/>
                      </a:lnTo>
                      <a:lnTo>
                        <a:pt x="608864" y="464554"/>
                      </a:lnTo>
                      <a:lnTo>
                        <a:pt x="616284" y="492213"/>
                      </a:lnTo>
                      <a:lnTo>
                        <a:pt x="621265" y="524911"/>
                      </a:lnTo>
                      <a:lnTo>
                        <a:pt x="626245" y="555038"/>
                      </a:lnTo>
                      <a:lnTo>
                        <a:pt x="628685" y="585165"/>
                      </a:lnTo>
                      <a:lnTo>
                        <a:pt x="628685" y="617760"/>
                      </a:lnTo>
                      <a:lnTo>
                        <a:pt x="626245" y="663002"/>
                      </a:lnTo>
                      <a:lnTo>
                        <a:pt x="621265" y="708142"/>
                      </a:lnTo>
                      <a:lnTo>
                        <a:pt x="613845" y="755954"/>
                      </a:lnTo>
                      <a:lnTo>
                        <a:pt x="601342" y="801093"/>
                      </a:lnTo>
                      <a:lnTo>
                        <a:pt x="588942" y="846336"/>
                      </a:lnTo>
                      <a:lnTo>
                        <a:pt x="571561" y="891475"/>
                      </a:lnTo>
                      <a:lnTo>
                        <a:pt x="554180" y="936717"/>
                      </a:lnTo>
                      <a:lnTo>
                        <a:pt x="534359" y="981959"/>
                      </a:lnTo>
                      <a:lnTo>
                        <a:pt x="511997" y="1024631"/>
                      </a:lnTo>
                      <a:lnTo>
                        <a:pt x="487196" y="1069770"/>
                      </a:lnTo>
                      <a:lnTo>
                        <a:pt x="435053" y="1152645"/>
                      </a:lnTo>
                      <a:lnTo>
                        <a:pt x="380470" y="1233053"/>
                      </a:lnTo>
                      <a:lnTo>
                        <a:pt x="323346" y="1308422"/>
                      </a:lnTo>
                      <a:lnTo>
                        <a:pt x="266223" y="1378650"/>
                      </a:lnTo>
                      <a:lnTo>
                        <a:pt x="211640" y="1441475"/>
                      </a:lnTo>
                      <a:lnTo>
                        <a:pt x="159496" y="1499261"/>
                      </a:lnTo>
                      <a:lnTo>
                        <a:pt x="112334" y="1546971"/>
                      </a:lnTo>
                      <a:lnTo>
                        <a:pt x="45350" y="1612263"/>
                      </a:lnTo>
                      <a:lnTo>
                        <a:pt x="18008" y="1637352"/>
                      </a:lnTo>
                      <a:lnTo>
                        <a:pt x="0" y="1620828"/>
                      </a:lnTo>
                      <a:lnTo>
                        <a:pt x="0" y="881501"/>
                      </a:lnTo>
                      <a:lnTo>
                        <a:pt x="45350" y="881501"/>
                      </a:lnTo>
                      <a:lnTo>
                        <a:pt x="70152" y="876463"/>
                      </a:lnTo>
                      <a:lnTo>
                        <a:pt x="94953" y="871424"/>
                      </a:lnTo>
                      <a:lnTo>
                        <a:pt x="119754" y="861348"/>
                      </a:lnTo>
                      <a:lnTo>
                        <a:pt x="142115" y="851374"/>
                      </a:lnTo>
                      <a:lnTo>
                        <a:pt x="164477" y="836259"/>
                      </a:lnTo>
                      <a:lnTo>
                        <a:pt x="184298" y="821247"/>
                      </a:lnTo>
                      <a:lnTo>
                        <a:pt x="201679" y="803664"/>
                      </a:lnTo>
                      <a:lnTo>
                        <a:pt x="219060" y="786081"/>
                      </a:lnTo>
                      <a:lnTo>
                        <a:pt x="234001" y="765928"/>
                      </a:lnTo>
                      <a:lnTo>
                        <a:pt x="248841" y="743307"/>
                      </a:lnTo>
                      <a:lnTo>
                        <a:pt x="258803" y="720789"/>
                      </a:lnTo>
                      <a:lnTo>
                        <a:pt x="268764" y="695597"/>
                      </a:lnTo>
                      <a:lnTo>
                        <a:pt x="273744" y="670508"/>
                      </a:lnTo>
                      <a:lnTo>
                        <a:pt x="278623" y="645420"/>
                      </a:lnTo>
                      <a:lnTo>
                        <a:pt x="278623" y="617760"/>
                      </a:lnTo>
                      <a:lnTo>
                        <a:pt x="278623" y="590204"/>
                      </a:lnTo>
                      <a:lnTo>
                        <a:pt x="273744" y="565012"/>
                      </a:lnTo>
                      <a:lnTo>
                        <a:pt x="268764" y="539923"/>
                      </a:lnTo>
                      <a:lnTo>
                        <a:pt x="258803" y="514834"/>
                      </a:lnTo>
                      <a:lnTo>
                        <a:pt x="248841" y="492213"/>
                      </a:lnTo>
                      <a:lnTo>
                        <a:pt x="234001" y="469592"/>
                      </a:lnTo>
                      <a:lnTo>
                        <a:pt x="219060" y="449542"/>
                      </a:lnTo>
                      <a:lnTo>
                        <a:pt x="201679" y="431959"/>
                      </a:lnTo>
                      <a:lnTo>
                        <a:pt x="184298" y="414376"/>
                      </a:lnTo>
                      <a:lnTo>
                        <a:pt x="164477" y="399261"/>
                      </a:lnTo>
                      <a:lnTo>
                        <a:pt x="142115" y="384249"/>
                      </a:lnTo>
                      <a:lnTo>
                        <a:pt x="119754" y="374173"/>
                      </a:lnTo>
                      <a:lnTo>
                        <a:pt x="94953" y="364199"/>
                      </a:lnTo>
                      <a:lnTo>
                        <a:pt x="70152" y="359161"/>
                      </a:lnTo>
                      <a:lnTo>
                        <a:pt x="45350" y="354122"/>
                      </a:lnTo>
                      <a:lnTo>
                        <a:pt x="0" y="354122"/>
                      </a:lnTo>
                      <a:close/>
                    </a:path>
                  </a:pathLst>
                </a:custGeom>
                <a:solidFill>
                  <a:schemeClr val="tx1">
                    <a:alpha val="20000"/>
                  </a:schemeClr>
                </a:solidFill>
                <a:ln>
                  <a:noFill/>
                </a:ln>
              </p:spPr>
              <p:txBody>
                <a:bodyPr wrap="square" lIns="91425" tIns="91425" rIns="91425" bIns="91425" anchor="ctr" anchorCtr="0">
                  <a:noAutofit/>
                </a:bodyPr>
                <a:lstStyle/>
                <a:p>
                  <a:pPr lvl="0">
                    <a:spcBef>
                      <a:spcPts val="0"/>
                    </a:spcBef>
                    <a:buNone/>
                  </a:pPr>
                  <a:endParaRPr>
                    <a:solidFill>
                      <a:srgbClr val="434343"/>
                    </a:solidFill>
                  </a:endParaRPr>
                </a:p>
              </p:txBody>
            </p:sp>
          </p:grpSp>
          <p:sp>
            <p:nvSpPr>
              <p:cNvPr id="84" name="Oval 83">
                <a:extLst>
                  <a:ext uri="{FF2B5EF4-FFF2-40B4-BE49-F238E27FC236}">
                    <a16:creationId xmlns:a16="http://schemas.microsoft.com/office/drawing/2014/main" id="{C9243B0B-F58C-4E97-8A61-99AC3C29F4D1}"/>
                  </a:ext>
                </a:extLst>
              </p:cNvPr>
              <p:cNvSpPr/>
              <p:nvPr/>
            </p:nvSpPr>
            <p:spPr>
              <a:xfrm>
                <a:off x="6205438" y="2518644"/>
                <a:ext cx="603237" cy="603237"/>
              </a:xfrm>
              <a:prstGeom prst="ellipse">
                <a:avLst/>
              </a:prstGeom>
              <a:solidFill>
                <a:srgbClr val="CA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0" name="Group 89">
            <a:extLst>
              <a:ext uri="{FF2B5EF4-FFF2-40B4-BE49-F238E27FC236}">
                <a16:creationId xmlns:a16="http://schemas.microsoft.com/office/drawing/2014/main" id="{8CA11BCB-93D2-4208-8708-1F594BD2F49B}"/>
              </a:ext>
            </a:extLst>
          </p:cNvPr>
          <p:cNvGrpSpPr/>
          <p:nvPr userDrawn="1"/>
        </p:nvGrpSpPr>
        <p:grpSpPr>
          <a:xfrm rot="1169138">
            <a:off x="10226824" y="3121570"/>
            <a:ext cx="963691" cy="1192601"/>
            <a:chOff x="7989106" y="311601"/>
            <a:chExt cx="3818147" cy="4725094"/>
          </a:xfrm>
          <a:effectLst>
            <a:outerShdw blurRad="63500" sx="102000" sy="102000" algn="ctr" rotWithShape="0">
              <a:prstClr val="black">
                <a:alpha val="40000"/>
              </a:prstClr>
            </a:outerShdw>
          </a:effectLst>
        </p:grpSpPr>
        <p:grpSp>
          <p:nvGrpSpPr>
            <p:cNvPr id="91" name="Group 90">
              <a:extLst>
                <a:ext uri="{FF2B5EF4-FFF2-40B4-BE49-F238E27FC236}">
                  <a16:creationId xmlns:a16="http://schemas.microsoft.com/office/drawing/2014/main" id="{B81E40DB-9FBE-4A74-AB65-ADB5D6D7E812}"/>
                </a:ext>
              </a:extLst>
            </p:cNvPr>
            <p:cNvGrpSpPr/>
            <p:nvPr/>
          </p:nvGrpSpPr>
          <p:grpSpPr>
            <a:xfrm>
              <a:off x="9045273" y="311601"/>
              <a:ext cx="1658674" cy="1053976"/>
              <a:chOff x="9007971" y="246485"/>
              <a:chExt cx="1780413" cy="1131333"/>
            </a:xfrm>
          </p:grpSpPr>
          <p:sp>
            <p:nvSpPr>
              <p:cNvPr id="99" name="Freeform: Shape 98">
                <a:extLst>
                  <a:ext uri="{FF2B5EF4-FFF2-40B4-BE49-F238E27FC236}">
                    <a16:creationId xmlns:a16="http://schemas.microsoft.com/office/drawing/2014/main" id="{7ADBD716-1D22-48F7-B8EA-F5EC67C8889B}"/>
                  </a:ext>
                </a:extLst>
              </p:cNvPr>
              <p:cNvSpPr/>
              <p:nvPr/>
            </p:nvSpPr>
            <p:spPr>
              <a:xfrm>
                <a:off x="9007971" y="246485"/>
                <a:ext cx="1780413" cy="684256"/>
              </a:xfrm>
              <a:custGeom>
                <a:avLst/>
                <a:gdLst>
                  <a:gd name="connsiteX0" fmla="*/ 0 w 1780413"/>
                  <a:gd name="connsiteY0" fmla="*/ 342127 h 684256"/>
                  <a:gd name="connsiteX1" fmla="*/ 0 w 1780413"/>
                  <a:gd name="connsiteY1" fmla="*/ 342128 h 684256"/>
                  <a:gd name="connsiteX2" fmla="*/ 0 w 1780413"/>
                  <a:gd name="connsiteY2" fmla="*/ 342128 h 684256"/>
                  <a:gd name="connsiteX3" fmla="*/ 359050 w 1780413"/>
                  <a:gd name="connsiteY3" fmla="*/ 140245 h 684256"/>
                  <a:gd name="connsiteX4" fmla="*/ 173032 w 1780413"/>
                  <a:gd name="connsiteY4" fmla="*/ 263546 h 684256"/>
                  <a:gd name="connsiteX5" fmla="*/ 157167 w 1780413"/>
                  <a:gd name="connsiteY5" fmla="*/ 342128 h 684256"/>
                  <a:gd name="connsiteX6" fmla="*/ 157167 w 1780413"/>
                  <a:gd name="connsiteY6" fmla="*/ 342127 h 684256"/>
                  <a:gd name="connsiteX7" fmla="*/ 157167 w 1780413"/>
                  <a:gd name="connsiteY7" fmla="*/ 342128 h 684256"/>
                  <a:gd name="connsiteX8" fmla="*/ 157167 w 1780413"/>
                  <a:gd name="connsiteY8" fmla="*/ 342128 h 684256"/>
                  <a:gd name="connsiteX9" fmla="*/ 173032 w 1780413"/>
                  <a:gd name="connsiteY9" fmla="*/ 420709 h 684256"/>
                  <a:gd name="connsiteX10" fmla="*/ 359050 w 1780413"/>
                  <a:gd name="connsiteY10" fmla="*/ 544010 h 684256"/>
                  <a:gd name="connsiteX11" fmla="*/ 1421362 w 1780413"/>
                  <a:gd name="connsiteY11" fmla="*/ 544011 h 684256"/>
                  <a:gd name="connsiteX12" fmla="*/ 1623245 w 1780413"/>
                  <a:gd name="connsiteY12" fmla="*/ 342128 h 684256"/>
                  <a:gd name="connsiteX13" fmla="*/ 1623246 w 1780413"/>
                  <a:gd name="connsiteY13" fmla="*/ 342128 h 684256"/>
                  <a:gd name="connsiteX14" fmla="*/ 1421363 w 1780413"/>
                  <a:gd name="connsiteY14" fmla="*/ 140245 h 684256"/>
                  <a:gd name="connsiteX15" fmla="*/ 342128 w 1780413"/>
                  <a:gd name="connsiteY15" fmla="*/ 0 h 684256"/>
                  <a:gd name="connsiteX16" fmla="*/ 1438285 w 1780413"/>
                  <a:gd name="connsiteY16" fmla="*/ 0 h 684256"/>
                  <a:gd name="connsiteX17" fmla="*/ 1780413 w 1780413"/>
                  <a:gd name="connsiteY17" fmla="*/ 342128 h 684256"/>
                  <a:gd name="connsiteX18" fmla="*/ 1780412 w 1780413"/>
                  <a:gd name="connsiteY18" fmla="*/ 342128 h 684256"/>
                  <a:gd name="connsiteX19" fmla="*/ 1438284 w 1780413"/>
                  <a:gd name="connsiteY19" fmla="*/ 684256 h 684256"/>
                  <a:gd name="connsiteX20" fmla="*/ 342128 w 1780413"/>
                  <a:gd name="connsiteY20" fmla="*/ 684255 h 684256"/>
                  <a:gd name="connsiteX21" fmla="*/ 26886 w 1780413"/>
                  <a:gd name="connsiteY21" fmla="*/ 475299 h 684256"/>
                  <a:gd name="connsiteX22" fmla="*/ 0 w 1780413"/>
                  <a:gd name="connsiteY22" fmla="*/ 342128 h 684256"/>
                  <a:gd name="connsiteX23" fmla="*/ 26886 w 1780413"/>
                  <a:gd name="connsiteY23" fmla="*/ 208956 h 684256"/>
                  <a:gd name="connsiteX24" fmla="*/ 342128 w 1780413"/>
                  <a:gd name="connsiteY24" fmla="*/ 0 h 6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80413" h="684256">
                    <a:moveTo>
                      <a:pt x="0" y="342127"/>
                    </a:moveTo>
                    <a:lnTo>
                      <a:pt x="0" y="342128"/>
                    </a:lnTo>
                    <a:lnTo>
                      <a:pt x="0" y="342128"/>
                    </a:lnTo>
                    <a:close/>
                    <a:moveTo>
                      <a:pt x="359050" y="140245"/>
                    </a:moveTo>
                    <a:cubicBezTo>
                      <a:pt x="275428" y="140245"/>
                      <a:pt x="203680" y="191087"/>
                      <a:pt x="173032" y="263546"/>
                    </a:cubicBezTo>
                    <a:lnTo>
                      <a:pt x="157167" y="342128"/>
                    </a:lnTo>
                    <a:lnTo>
                      <a:pt x="157167" y="342127"/>
                    </a:lnTo>
                    <a:lnTo>
                      <a:pt x="157167" y="342128"/>
                    </a:lnTo>
                    <a:lnTo>
                      <a:pt x="157167" y="342128"/>
                    </a:lnTo>
                    <a:lnTo>
                      <a:pt x="173032" y="420709"/>
                    </a:lnTo>
                    <a:cubicBezTo>
                      <a:pt x="203680" y="493168"/>
                      <a:pt x="275428" y="544010"/>
                      <a:pt x="359050" y="544010"/>
                    </a:cubicBezTo>
                    <a:lnTo>
                      <a:pt x="1421362" y="544011"/>
                    </a:lnTo>
                    <a:cubicBezTo>
                      <a:pt x="1532859" y="544011"/>
                      <a:pt x="1623245" y="453625"/>
                      <a:pt x="1623245" y="342128"/>
                    </a:cubicBezTo>
                    <a:lnTo>
                      <a:pt x="1623246" y="342128"/>
                    </a:lnTo>
                    <a:cubicBezTo>
                      <a:pt x="1623246" y="230631"/>
                      <a:pt x="1532860" y="140245"/>
                      <a:pt x="1421363" y="140245"/>
                    </a:cubicBezTo>
                    <a:close/>
                    <a:moveTo>
                      <a:pt x="342128" y="0"/>
                    </a:moveTo>
                    <a:lnTo>
                      <a:pt x="1438285" y="0"/>
                    </a:lnTo>
                    <a:cubicBezTo>
                      <a:pt x="1627237" y="0"/>
                      <a:pt x="1780413" y="153176"/>
                      <a:pt x="1780413" y="342128"/>
                    </a:cubicBezTo>
                    <a:lnTo>
                      <a:pt x="1780412" y="342128"/>
                    </a:lnTo>
                    <a:cubicBezTo>
                      <a:pt x="1780412" y="531080"/>
                      <a:pt x="1627236" y="684256"/>
                      <a:pt x="1438284" y="684256"/>
                    </a:cubicBezTo>
                    <a:lnTo>
                      <a:pt x="342128" y="684255"/>
                    </a:lnTo>
                    <a:cubicBezTo>
                      <a:pt x="200414" y="684255"/>
                      <a:pt x="78824" y="598094"/>
                      <a:pt x="26886" y="475299"/>
                    </a:cubicBezTo>
                    <a:lnTo>
                      <a:pt x="0" y="342128"/>
                    </a:lnTo>
                    <a:lnTo>
                      <a:pt x="26886" y="208956"/>
                    </a:lnTo>
                    <a:cubicBezTo>
                      <a:pt x="78824" y="86162"/>
                      <a:pt x="200414" y="0"/>
                      <a:pt x="342128" y="0"/>
                    </a:cubicBezTo>
                    <a:close/>
                  </a:path>
                </a:pathLst>
              </a:custGeom>
              <a:solidFill>
                <a:srgbClr val="1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FA4827C7-DD98-4276-8E0A-AEBE3CF27B36}"/>
                  </a:ext>
                </a:extLst>
              </p:cNvPr>
              <p:cNvSpPr/>
              <p:nvPr/>
            </p:nvSpPr>
            <p:spPr>
              <a:xfrm>
                <a:off x="9539319" y="942665"/>
                <a:ext cx="717720" cy="435153"/>
              </a:xfrm>
              <a:prstGeom prst="rect">
                <a:avLst/>
              </a:prstGeom>
              <a:solidFill>
                <a:srgbClr val="0D65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Rounded Corners 100">
                <a:extLst>
                  <a:ext uri="{FF2B5EF4-FFF2-40B4-BE49-F238E27FC236}">
                    <a16:creationId xmlns:a16="http://schemas.microsoft.com/office/drawing/2014/main" id="{9532CE46-78C8-444E-AEB6-C5902A19EE4C}"/>
                  </a:ext>
                </a:extLst>
              </p:cNvPr>
              <p:cNvSpPr/>
              <p:nvPr/>
            </p:nvSpPr>
            <p:spPr>
              <a:xfrm>
                <a:off x="9308019" y="569419"/>
                <a:ext cx="1180320" cy="511188"/>
              </a:xfrm>
              <a:prstGeom prst="roundRect">
                <a:avLst>
                  <a:gd name="adj" fmla="val 50000"/>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1A67B92E-B76B-400C-842D-F9A1BC2067F2}"/>
                  </a:ext>
                </a:extLst>
              </p:cNvPr>
              <p:cNvSpPr/>
              <p:nvPr/>
            </p:nvSpPr>
            <p:spPr>
              <a:xfrm>
                <a:off x="9532969" y="569419"/>
                <a:ext cx="150781" cy="564005"/>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Rectangle 102">
                <a:extLst>
                  <a:ext uri="{FF2B5EF4-FFF2-40B4-BE49-F238E27FC236}">
                    <a16:creationId xmlns:a16="http://schemas.microsoft.com/office/drawing/2014/main" id="{B594335E-12E5-4764-AC5A-580BC44D3C95}"/>
                  </a:ext>
                </a:extLst>
              </p:cNvPr>
              <p:cNvSpPr/>
              <p:nvPr/>
            </p:nvSpPr>
            <p:spPr>
              <a:xfrm>
                <a:off x="10112236" y="569419"/>
                <a:ext cx="151154" cy="564005"/>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Rectangle 103">
                <a:extLst>
                  <a:ext uri="{FF2B5EF4-FFF2-40B4-BE49-F238E27FC236}">
                    <a16:creationId xmlns:a16="http://schemas.microsoft.com/office/drawing/2014/main" id="{79E65FAE-7DE7-41A5-9A3F-50811DDAB2B9}"/>
                  </a:ext>
                </a:extLst>
              </p:cNvPr>
              <p:cNvSpPr/>
              <p:nvPr/>
            </p:nvSpPr>
            <p:spPr>
              <a:xfrm>
                <a:off x="9822788" y="569419"/>
                <a:ext cx="150781" cy="564005"/>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2" name="Oval 91">
              <a:extLst>
                <a:ext uri="{FF2B5EF4-FFF2-40B4-BE49-F238E27FC236}">
                  <a16:creationId xmlns:a16="http://schemas.microsoft.com/office/drawing/2014/main" id="{EAADA2DB-C16F-4E7B-BADA-30E9E064F41E}"/>
                </a:ext>
              </a:extLst>
            </p:cNvPr>
            <p:cNvSpPr/>
            <p:nvPr/>
          </p:nvSpPr>
          <p:spPr>
            <a:xfrm>
              <a:off x="7989106" y="1218549"/>
              <a:ext cx="3818146" cy="3818146"/>
            </a:xfrm>
            <a:prstGeom prst="ellipse">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92">
              <a:extLst>
                <a:ext uri="{FF2B5EF4-FFF2-40B4-BE49-F238E27FC236}">
                  <a16:creationId xmlns:a16="http://schemas.microsoft.com/office/drawing/2014/main" id="{A8C7E95D-884F-43F7-BAD0-3B42D8C90839}"/>
                </a:ext>
              </a:extLst>
            </p:cNvPr>
            <p:cNvSpPr/>
            <p:nvPr/>
          </p:nvSpPr>
          <p:spPr>
            <a:xfrm>
              <a:off x="8447912" y="1677355"/>
              <a:ext cx="2900534" cy="2900534"/>
            </a:xfrm>
            <a:prstGeom prst="ellipse">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a:extLst>
                <a:ext uri="{FF2B5EF4-FFF2-40B4-BE49-F238E27FC236}">
                  <a16:creationId xmlns:a16="http://schemas.microsoft.com/office/drawing/2014/main" id="{3D825805-62F8-400C-94EF-2AAB1C0BC392}"/>
                </a:ext>
              </a:extLst>
            </p:cNvPr>
            <p:cNvSpPr/>
            <p:nvPr/>
          </p:nvSpPr>
          <p:spPr>
            <a:xfrm>
              <a:off x="8800308" y="2029751"/>
              <a:ext cx="2195743" cy="219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5" name="Group 94">
              <a:extLst>
                <a:ext uri="{FF2B5EF4-FFF2-40B4-BE49-F238E27FC236}">
                  <a16:creationId xmlns:a16="http://schemas.microsoft.com/office/drawing/2014/main" id="{129F1C37-D003-45BE-8E5A-B328446FD2E1}"/>
                </a:ext>
              </a:extLst>
            </p:cNvPr>
            <p:cNvGrpSpPr/>
            <p:nvPr/>
          </p:nvGrpSpPr>
          <p:grpSpPr>
            <a:xfrm rot="7315433">
              <a:off x="9661461" y="2307257"/>
              <a:ext cx="473437" cy="1640730"/>
              <a:chOff x="9632241" y="2147180"/>
              <a:chExt cx="531876" cy="1843255"/>
            </a:xfrm>
          </p:grpSpPr>
          <p:sp>
            <p:nvSpPr>
              <p:cNvPr id="97" name="Isosceles Triangle 96">
                <a:extLst>
                  <a:ext uri="{FF2B5EF4-FFF2-40B4-BE49-F238E27FC236}">
                    <a16:creationId xmlns:a16="http://schemas.microsoft.com/office/drawing/2014/main" id="{C0549200-F0CB-4A92-AF3D-8A0D4CEA6495}"/>
                  </a:ext>
                </a:extLst>
              </p:cNvPr>
              <p:cNvSpPr/>
              <p:nvPr/>
            </p:nvSpPr>
            <p:spPr>
              <a:xfrm>
                <a:off x="9632241" y="2147180"/>
                <a:ext cx="531876" cy="922966"/>
              </a:xfrm>
              <a:prstGeom prst="triangle">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Isosceles Triangle 97">
                <a:extLst>
                  <a:ext uri="{FF2B5EF4-FFF2-40B4-BE49-F238E27FC236}">
                    <a16:creationId xmlns:a16="http://schemas.microsoft.com/office/drawing/2014/main" id="{34865BB0-EE6D-4664-A814-C2624CCD37B7}"/>
                  </a:ext>
                </a:extLst>
              </p:cNvPr>
              <p:cNvSpPr/>
              <p:nvPr/>
            </p:nvSpPr>
            <p:spPr>
              <a:xfrm flipV="1">
                <a:off x="9632241" y="3067469"/>
                <a:ext cx="531876" cy="922966"/>
              </a:xfrm>
              <a:prstGeom prst="triangle">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6" name="Freeform: Shape 95">
              <a:extLst>
                <a:ext uri="{FF2B5EF4-FFF2-40B4-BE49-F238E27FC236}">
                  <a16:creationId xmlns:a16="http://schemas.microsoft.com/office/drawing/2014/main" id="{89CE9756-FEE7-46E2-8A22-6D9EA9AF95D3}"/>
                </a:ext>
              </a:extLst>
            </p:cNvPr>
            <p:cNvSpPr/>
            <p:nvPr/>
          </p:nvSpPr>
          <p:spPr>
            <a:xfrm>
              <a:off x="8894784" y="1479947"/>
              <a:ext cx="2912469" cy="3556748"/>
            </a:xfrm>
            <a:custGeom>
              <a:avLst/>
              <a:gdLst>
                <a:gd name="connsiteX0" fmla="*/ 1964374 w 2912469"/>
                <a:gd name="connsiteY0" fmla="*/ 0 h 3556748"/>
                <a:gd name="connsiteX1" fmla="*/ 2070777 w 2912469"/>
                <a:gd name="connsiteY1" fmla="*/ 64642 h 3556748"/>
                <a:gd name="connsiteX2" fmla="*/ 2912469 w 2912469"/>
                <a:gd name="connsiteY2" fmla="*/ 1647675 h 3556748"/>
                <a:gd name="connsiteX3" fmla="*/ 1003396 w 2912469"/>
                <a:gd name="connsiteY3" fmla="*/ 3556748 h 3556748"/>
                <a:gd name="connsiteX4" fmla="*/ 93418 w 2912469"/>
                <a:gd name="connsiteY4" fmla="*/ 3326333 h 3556748"/>
                <a:gd name="connsiteX5" fmla="*/ 0 w 2912469"/>
                <a:gd name="connsiteY5" fmla="*/ 3269580 h 3556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2469" h="3556748">
                  <a:moveTo>
                    <a:pt x="1964374" y="0"/>
                  </a:moveTo>
                  <a:lnTo>
                    <a:pt x="2070777" y="64642"/>
                  </a:lnTo>
                  <a:cubicBezTo>
                    <a:pt x="2578594" y="407716"/>
                    <a:pt x="2912469" y="988705"/>
                    <a:pt x="2912469" y="1647675"/>
                  </a:cubicBezTo>
                  <a:cubicBezTo>
                    <a:pt x="2912469" y="2702027"/>
                    <a:pt x="2057748" y="3556748"/>
                    <a:pt x="1003396" y="3556748"/>
                  </a:cubicBezTo>
                  <a:cubicBezTo>
                    <a:pt x="673911" y="3556748"/>
                    <a:pt x="363921" y="3473279"/>
                    <a:pt x="93418" y="3326333"/>
                  </a:cubicBezTo>
                  <a:lnTo>
                    <a:pt x="0" y="3269580"/>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5" name="Group 104">
            <a:extLst>
              <a:ext uri="{FF2B5EF4-FFF2-40B4-BE49-F238E27FC236}">
                <a16:creationId xmlns:a16="http://schemas.microsoft.com/office/drawing/2014/main" id="{18D29330-1F27-451A-BBDE-0AA5976CB633}"/>
              </a:ext>
            </a:extLst>
          </p:cNvPr>
          <p:cNvGrpSpPr/>
          <p:nvPr userDrawn="1"/>
        </p:nvGrpSpPr>
        <p:grpSpPr>
          <a:xfrm rot="1033659">
            <a:off x="6675738" y="766718"/>
            <a:ext cx="1811167" cy="738734"/>
            <a:chOff x="4940006" y="4151965"/>
            <a:chExt cx="3787570" cy="1544864"/>
          </a:xfrm>
          <a:effectLst>
            <a:outerShdw blurRad="50800" dist="38100" dir="8100000" algn="tr" rotWithShape="0">
              <a:prstClr val="black">
                <a:alpha val="40000"/>
              </a:prstClr>
            </a:outerShdw>
          </a:effectLst>
        </p:grpSpPr>
        <p:sp>
          <p:nvSpPr>
            <p:cNvPr id="106" name="Rectangle 105">
              <a:extLst>
                <a:ext uri="{FF2B5EF4-FFF2-40B4-BE49-F238E27FC236}">
                  <a16:creationId xmlns:a16="http://schemas.microsoft.com/office/drawing/2014/main" id="{046B7929-E55B-4EBC-9588-68DD9A593A6D}"/>
                </a:ext>
              </a:extLst>
            </p:cNvPr>
            <p:cNvSpPr/>
            <p:nvPr/>
          </p:nvSpPr>
          <p:spPr>
            <a:xfrm>
              <a:off x="6391275" y="4752975"/>
              <a:ext cx="714375" cy="247650"/>
            </a:xfrm>
            <a:prstGeom prst="rect">
              <a:avLst/>
            </a:pr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06">
              <a:extLst>
                <a:ext uri="{FF2B5EF4-FFF2-40B4-BE49-F238E27FC236}">
                  <a16:creationId xmlns:a16="http://schemas.microsoft.com/office/drawing/2014/main" id="{CC8A2AE8-B887-4A7D-AE94-4EC19625223E}"/>
                </a:ext>
              </a:extLst>
            </p:cNvPr>
            <p:cNvGrpSpPr/>
            <p:nvPr/>
          </p:nvGrpSpPr>
          <p:grpSpPr>
            <a:xfrm>
              <a:off x="4940006" y="4151965"/>
              <a:ext cx="1754930" cy="1544864"/>
              <a:chOff x="4789564" y="3703088"/>
              <a:chExt cx="1754930" cy="1544864"/>
            </a:xfrm>
          </p:grpSpPr>
          <p:sp>
            <p:nvSpPr>
              <p:cNvPr id="111" name="Freeform: Shape 110">
                <a:extLst>
                  <a:ext uri="{FF2B5EF4-FFF2-40B4-BE49-F238E27FC236}">
                    <a16:creationId xmlns:a16="http://schemas.microsoft.com/office/drawing/2014/main" id="{2D50B2B3-7569-4ECC-9939-A6525BC7314D}"/>
                  </a:ext>
                </a:extLst>
              </p:cNvPr>
              <p:cNvSpPr/>
              <p:nvPr/>
            </p:nvSpPr>
            <p:spPr>
              <a:xfrm>
                <a:off x="4789564" y="3703088"/>
                <a:ext cx="1754930" cy="1544864"/>
              </a:xfrm>
              <a:custGeom>
                <a:avLst/>
                <a:gdLst>
                  <a:gd name="connsiteX0" fmla="*/ 0 w 1754930"/>
                  <a:gd name="connsiteY0" fmla="*/ 0 h 1544864"/>
                  <a:gd name="connsiteX1" fmla="*/ 987223 w 1754930"/>
                  <a:gd name="connsiteY1" fmla="*/ 0 h 1544864"/>
                  <a:gd name="connsiteX2" fmla="*/ 986498 w 1754930"/>
                  <a:gd name="connsiteY2" fmla="*/ 6463 h 1544864"/>
                  <a:gd name="connsiteX3" fmla="*/ 1059071 w 1754930"/>
                  <a:gd name="connsiteY3" fmla="*/ 10100 h 1544864"/>
                  <a:gd name="connsiteX4" fmla="*/ 1754930 w 1754930"/>
                  <a:gd name="connsiteY4" fmla="*/ 775496 h 1544864"/>
                  <a:gd name="connsiteX5" fmla="*/ 979820 w 1754930"/>
                  <a:gd name="connsiteY5" fmla="*/ 1544864 h 1544864"/>
                  <a:gd name="connsiteX6" fmla="*/ 204710 w 1754930"/>
                  <a:gd name="connsiteY6" fmla="*/ 775496 h 1544864"/>
                  <a:gd name="connsiteX7" fmla="*/ 265622 w 1754930"/>
                  <a:gd name="connsiteY7" fmla="*/ 476023 h 1544864"/>
                  <a:gd name="connsiteX8" fmla="*/ 313946 w 1754930"/>
                  <a:gd name="connsiteY8" fmla="*/ 387653 h 1544864"/>
                  <a:gd name="connsiteX9" fmla="*/ 246375 w 1754930"/>
                  <a:gd name="connsiteY9" fmla="*/ 359351 h 1544864"/>
                  <a:gd name="connsiteX10" fmla="*/ 7002 w 1754930"/>
                  <a:gd name="connsiteY10" fmla="*/ 62357 h 154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4930" h="1544864">
                    <a:moveTo>
                      <a:pt x="0" y="0"/>
                    </a:moveTo>
                    <a:lnTo>
                      <a:pt x="987223" y="0"/>
                    </a:lnTo>
                    <a:lnTo>
                      <a:pt x="986498" y="6463"/>
                    </a:lnTo>
                    <a:lnTo>
                      <a:pt x="1059071" y="10100"/>
                    </a:lnTo>
                    <a:cubicBezTo>
                      <a:pt x="1449924" y="49500"/>
                      <a:pt x="1754930" y="377143"/>
                      <a:pt x="1754930" y="775496"/>
                    </a:cubicBezTo>
                    <a:cubicBezTo>
                      <a:pt x="1754930" y="1200406"/>
                      <a:pt x="1407901" y="1544864"/>
                      <a:pt x="979820" y="1544864"/>
                    </a:cubicBezTo>
                    <a:cubicBezTo>
                      <a:pt x="551739" y="1544864"/>
                      <a:pt x="204710" y="1200406"/>
                      <a:pt x="204710" y="775496"/>
                    </a:cubicBezTo>
                    <a:cubicBezTo>
                      <a:pt x="204710" y="669269"/>
                      <a:pt x="226400" y="568070"/>
                      <a:pt x="265622" y="476023"/>
                    </a:cubicBezTo>
                    <a:lnTo>
                      <a:pt x="313946" y="387653"/>
                    </a:lnTo>
                    <a:lnTo>
                      <a:pt x="246375" y="359351"/>
                    </a:lnTo>
                    <a:cubicBezTo>
                      <a:pt x="125032" y="296706"/>
                      <a:pt x="35949" y="189365"/>
                      <a:pt x="7002" y="62357"/>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a:extLst>
                  <a:ext uri="{FF2B5EF4-FFF2-40B4-BE49-F238E27FC236}">
                    <a16:creationId xmlns:a16="http://schemas.microsoft.com/office/drawing/2014/main" id="{9CF6911E-6923-4E93-AD3C-C29F0E077C83}"/>
                  </a:ext>
                </a:extLst>
              </p:cNvPr>
              <p:cNvSpPr/>
              <p:nvPr/>
            </p:nvSpPr>
            <p:spPr>
              <a:xfrm>
                <a:off x="5252190" y="3970874"/>
                <a:ext cx="1024722" cy="1024722"/>
              </a:xfrm>
              <a:prstGeom prst="ellipse">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Freeform: Shape 112">
                <a:extLst>
                  <a:ext uri="{FF2B5EF4-FFF2-40B4-BE49-F238E27FC236}">
                    <a16:creationId xmlns:a16="http://schemas.microsoft.com/office/drawing/2014/main" id="{398ADEAF-21EC-4EB4-818D-94E51D95A3B6}"/>
                  </a:ext>
                </a:extLst>
              </p:cNvPr>
              <p:cNvSpPr/>
              <p:nvPr/>
            </p:nvSpPr>
            <p:spPr>
              <a:xfrm>
                <a:off x="5252190" y="3970874"/>
                <a:ext cx="1024722" cy="1024722"/>
              </a:xfrm>
              <a:custGeom>
                <a:avLst/>
                <a:gdLst>
                  <a:gd name="connsiteX0" fmla="*/ 1021233 w 1024722"/>
                  <a:gd name="connsiteY0" fmla="*/ 466247 h 1024722"/>
                  <a:gd name="connsiteX1" fmla="*/ 1024722 w 1024722"/>
                  <a:gd name="connsiteY1" fmla="*/ 512361 h 1024722"/>
                  <a:gd name="connsiteX2" fmla="*/ 512361 w 1024722"/>
                  <a:gd name="connsiteY2" fmla="*/ 1024722 h 1024722"/>
                  <a:gd name="connsiteX3" fmla="*/ 444219 w 1024722"/>
                  <a:gd name="connsiteY3" fmla="*/ 1019567 h 1024722"/>
                  <a:gd name="connsiteX4" fmla="*/ 933640 w 1024722"/>
                  <a:gd name="connsiteY4" fmla="*/ 221558 h 1024722"/>
                  <a:gd name="connsiteX5" fmla="*/ 937219 w 1024722"/>
                  <a:gd name="connsiteY5" fmla="*/ 225895 h 1024722"/>
                  <a:gd name="connsiteX6" fmla="*/ 974198 w 1024722"/>
                  <a:gd name="connsiteY6" fmla="*/ 290232 h 1024722"/>
                  <a:gd name="connsiteX7" fmla="*/ 992594 w 1024722"/>
                  <a:gd name="connsiteY7" fmla="*/ 336920 h 1024722"/>
                  <a:gd name="connsiteX8" fmla="*/ 317020 w 1024722"/>
                  <a:gd name="connsiteY8" fmla="*/ 984753 h 1024722"/>
                  <a:gd name="connsiteX9" fmla="*/ 290232 w 1024722"/>
                  <a:gd name="connsiteY9" fmla="*/ 974198 h 1024722"/>
                  <a:gd name="connsiteX10" fmla="*/ 225895 w 1024722"/>
                  <a:gd name="connsiteY10" fmla="*/ 937219 h 1024722"/>
                  <a:gd name="connsiteX11" fmla="*/ 205168 w 1024722"/>
                  <a:gd name="connsiteY11" fmla="*/ 920117 h 1024722"/>
                  <a:gd name="connsiteX12" fmla="*/ 512361 w 1024722"/>
                  <a:gd name="connsiteY12" fmla="*/ 0 h 1024722"/>
                  <a:gd name="connsiteX13" fmla="*/ 615620 w 1024722"/>
                  <a:gd name="connsiteY13" fmla="*/ 10410 h 1024722"/>
                  <a:gd name="connsiteX14" fmla="*/ 651321 w 1024722"/>
                  <a:gd name="connsiteY14" fmla="*/ 21492 h 1024722"/>
                  <a:gd name="connsiteX15" fmla="*/ 15305 w 1024722"/>
                  <a:gd name="connsiteY15" fmla="*/ 631391 h 1024722"/>
                  <a:gd name="connsiteX16" fmla="*/ 10410 w 1024722"/>
                  <a:gd name="connsiteY16" fmla="*/ 615620 h 1024722"/>
                  <a:gd name="connsiteX17" fmla="*/ 0 w 1024722"/>
                  <a:gd name="connsiteY17" fmla="*/ 512361 h 1024722"/>
                  <a:gd name="connsiteX18" fmla="*/ 512361 w 1024722"/>
                  <a:gd name="connsiteY18" fmla="*/ 0 h 102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24722" h="1024722">
                    <a:moveTo>
                      <a:pt x="1021233" y="466247"/>
                    </a:moveTo>
                    <a:lnTo>
                      <a:pt x="1024722" y="512361"/>
                    </a:lnTo>
                    <a:cubicBezTo>
                      <a:pt x="1024722" y="795330"/>
                      <a:pt x="795330" y="1024722"/>
                      <a:pt x="512361" y="1024722"/>
                    </a:cubicBezTo>
                    <a:lnTo>
                      <a:pt x="444219" y="1019567"/>
                    </a:lnTo>
                    <a:close/>
                    <a:moveTo>
                      <a:pt x="933640" y="221558"/>
                    </a:moveTo>
                    <a:lnTo>
                      <a:pt x="937219" y="225895"/>
                    </a:lnTo>
                    <a:cubicBezTo>
                      <a:pt x="951031" y="246339"/>
                      <a:pt x="963405" y="267833"/>
                      <a:pt x="974198" y="290232"/>
                    </a:cubicBezTo>
                    <a:lnTo>
                      <a:pt x="992594" y="336920"/>
                    </a:lnTo>
                    <a:lnTo>
                      <a:pt x="317020" y="984753"/>
                    </a:lnTo>
                    <a:lnTo>
                      <a:pt x="290232" y="974198"/>
                    </a:lnTo>
                    <a:cubicBezTo>
                      <a:pt x="267833" y="963405"/>
                      <a:pt x="246339" y="951031"/>
                      <a:pt x="225895" y="937219"/>
                    </a:cubicBezTo>
                    <a:lnTo>
                      <a:pt x="205168" y="920117"/>
                    </a:lnTo>
                    <a:close/>
                    <a:moveTo>
                      <a:pt x="512361" y="0"/>
                    </a:moveTo>
                    <a:cubicBezTo>
                      <a:pt x="547732" y="0"/>
                      <a:pt x="582266" y="3584"/>
                      <a:pt x="615620" y="10410"/>
                    </a:cubicBezTo>
                    <a:lnTo>
                      <a:pt x="651321" y="21492"/>
                    </a:lnTo>
                    <a:lnTo>
                      <a:pt x="15305" y="631391"/>
                    </a:lnTo>
                    <a:lnTo>
                      <a:pt x="10410" y="615620"/>
                    </a:lnTo>
                    <a:cubicBezTo>
                      <a:pt x="3585" y="582266"/>
                      <a:pt x="0" y="547732"/>
                      <a:pt x="0" y="512361"/>
                    </a:cubicBezTo>
                    <a:cubicBezTo>
                      <a:pt x="0" y="229392"/>
                      <a:pt x="229392" y="0"/>
                      <a:pt x="512361" y="0"/>
                    </a:cubicBezTo>
                    <a:close/>
                  </a:path>
                </a:pathLst>
              </a:custGeom>
              <a:solidFill>
                <a:srgbClr val="F17B37">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8" name="Freeform: Shape 107">
              <a:extLst>
                <a:ext uri="{FF2B5EF4-FFF2-40B4-BE49-F238E27FC236}">
                  <a16:creationId xmlns:a16="http://schemas.microsoft.com/office/drawing/2014/main" id="{6D340514-3A1B-46F2-9EA5-90FCE7C8B0DA}"/>
                </a:ext>
              </a:extLst>
            </p:cNvPr>
            <p:cNvSpPr/>
            <p:nvPr/>
          </p:nvSpPr>
          <p:spPr>
            <a:xfrm flipH="1">
              <a:off x="6972646" y="4151965"/>
              <a:ext cx="1754930" cy="1544864"/>
            </a:xfrm>
            <a:custGeom>
              <a:avLst/>
              <a:gdLst>
                <a:gd name="connsiteX0" fmla="*/ 0 w 1754930"/>
                <a:gd name="connsiteY0" fmla="*/ 0 h 1544864"/>
                <a:gd name="connsiteX1" fmla="*/ 987223 w 1754930"/>
                <a:gd name="connsiteY1" fmla="*/ 0 h 1544864"/>
                <a:gd name="connsiteX2" fmla="*/ 986498 w 1754930"/>
                <a:gd name="connsiteY2" fmla="*/ 6463 h 1544864"/>
                <a:gd name="connsiteX3" fmla="*/ 1059071 w 1754930"/>
                <a:gd name="connsiteY3" fmla="*/ 10100 h 1544864"/>
                <a:gd name="connsiteX4" fmla="*/ 1754930 w 1754930"/>
                <a:gd name="connsiteY4" fmla="*/ 775496 h 1544864"/>
                <a:gd name="connsiteX5" fmla="*/ 979820 w 1754930"/>
                <a:gd name="connsiteY5" fmla="*/ 1544864 h 1544864"/>
                <a:gd name="connsiteX6" fmla="*/ 204710 w 1754930"/>
                <a:gd name="connsiteY6" fmla="*/ 775496 h 1544864"/>
                <a:gd name="connsiteX7" fmla="*/ 265622 w 1754930"/>
                <a:gd name="connsiteY7" fmla="*/ 476023 h 1544864"/>
                <a:gd name="connsiteX8" fmla="*/ 313946 w 1754930"/>
                <a:gd name="connsiteY8" fmla="*/ 387653 h 1544864"/>
                <a:gd name="connsiteX9" fmla="*/ 246375 w 1754930"/>
                <a:gd name="connsiteY9" fmla="*/ 359351 h 1544864"/>
                <a:gd name="connsiteX10" fmla="*/ 7002 w 1754930"/>
                <a:gd name="connsiteY10" fmla="*/ 62357 h 154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4930" h="1544864">
                  <a:moveTo>
                    <a:pt x="0" y="0"/>
                  </a:moveTo>
                  <a:lnTo>
                    <a:pt x="987223" y="0"/>
                  </a:lnTo>
                  <a:lnTo>
                    <a:pt x="986498" y="6463"/>
                  </a:lnTo>
                  <a:lnTo>
                    <a:pt x="1059071" y="10100"/>
                  </a:lnTo>
                  <a:cubicBezTo>
                    <a:pt x="1449924" y="49500"/>
                    <a:pt x="1754930" y="377143"/>
                    <a:pt x="1754930" y="775496"/>
                  </a:cubicBezTo>
                  <a:cubicBezTo>
                    <a:pt x="1754930" y="1200406"/>
                    <a:pt x="1407901" y="1544864"/>
                    <a:pt x="979820" y="1544864"/>
                  </a:cubicBezTo>
                  <a:cubicBezTo>
                    <a:pt x="551739" y="1544864"/>
                    <a:pt x="204710" y="1200406"/>
                    <a:pt x="204710" y="775496"/>
                  </a:cubicBezTo>
                  <a:cubicBezTo>
                    <a:pt x="204710" y="669269"/>
                    <a:pt x="226400" y="568070"/>
                    <a:pt x="265622" y="476023"/>
                  </a:cubicBezTo>
                  <a:lnTo>
                    <a:pt x="313946" y="387653"/>
                  </a:lnTo>
                  <a:lnTo>
                    <a:pt x="246375" y="359351"/>
                  </a:lnTo>
                  <a:cubicBezTo>
                    <a:pt x="125032" y="296706"/>
                    <a:pt x="35949" y="189365"/>
                    <a:pt x="7002" y="62357"/>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48CB1B56-6527-4AF3-9A08-0136D2E5BFBC}"/>
                </a:ext>
              </a:extLst>
            </p:cNvPr>
            <p:cNvSpPr/>
            <p:nvPr/>
          </p:nvSpPr>
          <p:spPr>
            <a:xfrm>
              <a:off x="7238844" y="4417389"/>
              <a:ext cx="1024722" cy="1024722"/>
            </a:xfrm>
            <a:prstGeom prst="ellipse">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Freeform: Shape 109">
              <a:extLst>
                <a:ext uri="{FF2B5EF4-FFF2-40B4-BE49-F238E27FC236}">
                  <a16:creationId xmlns:a16="http://schemas.microsoft.com/office/drawing/2014/main" id="{EC56BF84-D31D-4239-87A1-ED0A2466C9CD}"/>
                </a:ext>
              </a:extLst>
            </p:cNvPr>
            <p:cNvSpPr/>
            <p:nvPr/>
          </p:nvSpPr>
          <p:spPr>
            <a:xfrm>
              <a:off x="7238844" y="4417389"/>
              <a:ext cx="1024722" cy="1024722"/>
            </a:xfrm>
            <a:custGeom>
              <a:avLst/>
              <a:gdLst>
                <a:gd name="connsiteX0" fmla="*/ 1021233 w 1024722"/>
                <a:gd name="connsiteY0" fmla="*/ 466247 h 1024722"/>
                <a:gd name="connsiteX1" fmla="*/ 1024722 w 1024722"/>
                <a:gd name="connsiteY1" fmla="*/ 512361 h 1024722"/>
                <a:gd name="connsiteX2" fmla="*/ 512361 w 1024722"/>
                <a:gd name="connsiteY2" fmla="*/ 1024722 h 1024722"/>
                <a:gd name="connsiteX3" fmla="*/ 444219 w 1024722"/>
                <a:gd name="connsiteY3" fmla="*/ 1019567 h 1024722"/>
                <a:gd name="connsiteX4" fmla="*/ 933640 w 1024722"/>
                <a:gd name="connsiteY4" fmla="*/ 221558 h 1024722"/>
                <a:gd name="connsiteX5" fmla="*/ 937219 w 1024722"/>
                <a:gd name="connsiteY5" fmla="*/ 225895 h 1024722"/>
                <a:gd name="connsiteX6" fmla="*/ 974198 w 1024722"/>
                <a:gd name="connsiteY6" fmla="*/ 290232 h 1024722"/>
                <a:gd name="connsiteX7" fmla="*/ 992594 w 1024722"/>
                <a:gd name="connsiteY7" fmla="*/ 336920 h 1024722"/>
                <a:gd name="connsiteX8" fmla="*/ 317020 w 1024722"/>
                <a:gd name="connsiteY8" fmla="*/ 984753 h 1024722"/>
                <a:gd name="connsiteX9" fmla="*/ 290232 w 1024722"/>
                <a:gd name="connsiteY9" fmla="*/ 974198 h 1024722"/>
                <a:gd name="connsiteX10" fmla="*/ 225895 w 1024722"/>
                <a:gd name="connsiteY10" fmla="*/ 937219 h 1024722"/>
                <a:gd name="connsiteX11" fmla="*/ 205168 w 1024722"/>
                <a:gd name="connsiteY11" fmla="*/ 920117 h 1024722"/>
                <a:gd name="connsiteX12" fmla="*/ 512361 w 1024722"/>
                <a:gd name="connsiteY12" fmla="*/ 0 h 1024722"/>
                <a:gd name="connsiteX13" fmla="*/ 615620 w 1024722"/>
                <a:gd name="connsiteY13" fmla="*/ 10410 h 1024722"/>
                <a:gd name="connsiteX14" fmla="*/ 651321 w 1024722"/>
                <a:gd name="connsiteY14" fmla="*/ 21492 h 1024722"/>
                <a:gd name="connsiteX15" fmla="*/ 15305 w 1024722"/>
                <a:gd name="connsiteY15" fmla="*/ 631391 h 1024722"/>
                <a:gd name="connsiteX16" fmla="*/ 10410 w 1024722"/>
                <a:gd name="connsiteY16" fmla="*/ 615620 h 1024722"/>
                <a:gd name="connsiteX17" fmla="*/ 0 w 1024722"/>
                <a:gd name="connsiteY17" fmla="*/ 512361 h 1024722"/>
                <a:gd name="connsiteX18" fmla="*/ 512361 w 1024722"/>
                <a:gd name="connsiteY18" fmla="*/ 0 h 102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24722" h="1024722">
                  <a:moveTo>
                    <a:pt x="1021233" y="466247"/>
                  </a:moveTo>
                  <a:lnTo>
                    <a:pt x="1024722" y="512361"/>
                  </a:lnTo>
                  <a:cubicBezTo>
                    <a:pt x="1024722" y="795330"/>
                    <a:pt x="795330" y="1024722"/>
                    <a:pt x="512361" y="1024722"/>
                  </a:cubicBezTo>
                  <a:lnTo>
                    <a:pt x="444219" y="1019567"/>
                  </a:lnTo>
                  <a:close/>
                  <a:moveTo>
                    <a:pt x="933640" y="221558"/>
                  </a:moveTo>
                  <a:lnTo>
                    <a:pt x="937219" y="225895"/>
                  </a:lnTo>
                  <a:cubicBezTo>
                    <a:pt x="951031" y="246339"/>
                    <a:pt x="963405" y="267833"/>
                    <a:pt x="974198" y="290232"/>
                  </a:cubicBezTo>
                  <a:lnTo>
                    <a:pt x="992594" y="336920"/>
                  </a:lnTo>
                  <a:lnTo>
                    <a:pt x="317020" y="984753"/>
                  </a:lnTo>
                  <a:lnTo>
                    <a:pt x="290232" y="974198"/>
                  </a:lnTo>
                  <a:cubicBezTo>
                    <a:pt x="267833" y="963405"/>
                    <a:pt x="246339" y="951031"/>
                    <a:pt x="225895" y="937219"/>
                  </a:cubicBezTo>
                  <a:lnTo>
                    <a:pt x="205168" y="920117"/>
                  </a:lnTo>
                  <a:close/>
                  <a:moveTo>
                    <a:pt x="512361" y="0"/>
                  </a:moveTo>
                  <a:cubicBezTo>
                    <a:pt x="547732" y="0"/>
                    <a:pt x="582266" y="3584"/>
                    <a:pt x="615620" y="10410"/>
                  </a:cubicBezTo>
                  <a:lnTo>
                    <a:pt x="651321" y="21492"/>
                  </a:lnTo>
                  <a:lnTo>
                    <a:pt x="15305" y="631391"/>
                  </a:lnTo>
                  <a:lnTo>
                    <a:pt x="10410" y="615620"/>
                  </a:lnTo>
                  <a:cubicBezTo>
                    <a:pt x="3585" y="582266"/>
                    <a:pt x="0" y="547732"/>
                    <a:pt x="0" y="512361"/>
                  </a:cubicBezTo>
                  <a:cubicBezTo>
                    <a:pt x="0" y="229392"/>
                    <a:pt x="229392" y="0"/>
                    <a:pt x="512361" y="0"/>
                  </a:cubicBezTo>
                  <a:close/>
                </a:path>
              </a:pathLst>
            </a:custGeom>
            <a:solidFill>
              <a:srgbClr val="F17B37">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4" name="Group 113">
            <a:extLst>
              <a:ext uri="{FF2B5EF4-FFF2-40B4-BE49-F238E27FC236}">
                <a16:creationId xmlns:a16="http://schemas.microsoft.com/office/drawing/2014/main" id="{01DAF1E3-8F97-49CD-9A45-D1A7CFEA778B}"/>
              </a:ext>
            </a:extLst>
          </p:cNvPr>
          <p:cNvGrpSpPr/>
          <p:nvPr userDrawn="1"/>
        </p:nvGrpSpPr>
        <p:grpSpPr>
          <a:xfrm rot="20187844">
            <a:off x="4192548" y="50503"/>
            <a:ext cx="1281682" cy="1607249"/>
            <a:chOff x="7896225" y="2954128"/>
            <a:chExt cx="1702936" cy="2135508"/>
          </a:xfrm>
          <a:effectLst>
            <a:outerShdw blurRad="50800" dist="38100" dir="8100000" algn="tr" rotWithShape="0">
              <a:prstClr val="black">
                <a:alpha val="40000"/>
              </a:prstClr>
            </a:outerShdw>
          </a:effectLst>
        </p:grpSpPr>
        <p:sp>
          <p:nvSpPr>
            <p:cNvPr id="115" name="Rectangle 114">
              <a:extLst>
                <a:ext uri="{FF2B5EF4-FFF2-40B4-BE49-F238E27FC236}">
                  <a16:creationId xmlns:a16="http://schemas.microsoft.com/office/drawing/2014/main" id="{D03B4385-6202-49AE-8449-5FADFFD60629}"/>
                </a:ext>
              </a:extLst>
            </p:cNvPr>
            <p:cNvSpPr/>
            <p:nvPr/>
          </p:nvSpPr>
          <p:spPr>
            <a:xfrm>
              <a:off x="7896225" y="2954128"/>
              <a:ext cx="1702936" cy="21355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A7A06057-11F7-44D2-A08E-A0E1283CCD68}"/>
                </a:ext>
              </a:extLst>
            </p:cNvPr>
            <p:cNvSpPr/>
            <p:nvPr/>
          </p:nvSpPr>
          <p:spPr>
            <a:xfrm>
              <a:off x="8089364" y="3196177"/>
              <a:ext cx="1316659" cy="1651111"/>
            </a:xfrm>
            <a:prstGeom prst="rect">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rapezoid 116">
              <a:extLst>
                <a:ext uri="{FF2B5EF4-FFF2-40B4-BE49-F238E27FC236}">
                  <a16:creationId xmlns:a16="http://schemas.microsoft.com/office/drawing/2014/main" id="{FCA3EA03-9F03-4CB0-8E61-6F168E28BEC7}"/>
                </a:ext>
              </a:extLst>
            </p:cNvPr>
            <p:cNvSpPr/>
            <p:nvPr/>
          </p:nvSpPr>
          <p:spPr>
            <a:xfrm rot="10800000">
              <a:off x="8337963" y="4254754"/>
              <a:ext cx="820695" cy="254093"/>
            </a:xfrm>
            <a:prstGeom prst="trapezoid">
              <a:avLst>
                <a:gd name="adj" fmla="val 59428"/>
              </a:avLst>
            </a:pr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Isosceles Triangle 117">
              <a:extLst>
                <a:ext uri="{FF2B5EF4-FFF2-40B4-BE49-F238E27FC236}">
                  <a16:creationId xmlns:a16="http://schemas.microsoft.com/office/drawing/2014/main" id="{57A36B6D-B864-47DF-8F17-E5610847A7C9}"/>
                </a:ext>
              </a:extLst>
            </p:cNvPr>
            <p:cNvSpPr/>
            <p:nvPr/>
          </p:nvSpPr>
          <p:spPr>
            <a:xfrm rot="5400000">
              <a:off x="8619491" y="3940964"/>
              <a:ext cx="408804" cy="221844"/>
            </a:xfrm>
            <a:prstGeom prst="triangle">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D2FE1D46-98D7-403C-A376-35E9B1FD15B3}"/>
                </a:ext>
              </a:extLst>
            </p:cNvPr>
            <p:cNvSpPr/>
            <p:nvPr/>
          </p:nvSpPr>
          <p:spPr>
            <a:xfrm>
              <a:off x="8089364" y="4448638"/>
              <a:ext cx="1316659" cy="398650"/>
            </a:xfrm>
            <a:prstGeom prst="rect">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Rounded Corners 119">
              <a:extLst>
                <a:ext uri="{FF2B5EF4-FFF2-40B4-BE49-F238E27FC236}">
                  <a16:creationId xmlns:a16="http://schemas.microsoft.com/office/drawing/2014/main" id="{DAC9252D-5B98-4311-805C-CE8579927D7E}"/>
                </a:ext>
              </a:extLst>
            </p:cNvPr>
            <p:cNvSpPr/>
            <p:nvPr/>
          </p:nvSpPr>
          <p:spPr>
            <a:xfrm>
              <a:off x="8250807" y="3314015"/>
              <a:ext cx="337880" cy="11498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Rounded Corners 120">
              <a:extLst>
                <a:ext uri="{FF2B5EF4-FFF2-40B4-BE49-F238E27FC236}">
                  <a16:creationId xmlns:a16="http://schemas.microsoft.com/office/drawing/2014/main" id="{0B866947-2412-407B-8C99-C9FE76D6B6D8}"/>
                </a:ext>
              </a:extLst>
            </p:cNvPr>
            <p:cNvSpPr/>
            <p:nvPr/>
          </p:nvSpPr>
          <p:spPr>
            <a:xfrm>
              <a:off x="8346516" y="3431264"/>
              <a:ext cx="337880" cy="11498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FAEC1697-4E95-4B70-9A98-FC2D97AB2E81}"/>
                </a:ext>
              </a:extLst>
            </p:cNvPr>
            <p:cNvSpPr/>
            <p:nvPr/>
          </p:nvSpPr>
          <p:spPr>
            <a:xfrm>
              <a:off x="9067740" y="3417560"/>
              <a:ext cx="161443" cy="161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0B4FB1BE-7EAD-4AF0-8794-89BA9C8D9F7C}"/>
              </a:ext>
            </a:extLst>
          </p:cNvPr>
          <p:cNvGrpSpPr/>
          <p:nvPr userDrawn="1"/>
        </p:nvGrpSpPr>
        <p:grpSpPr>
          <a:xfrm rot="4751715">
            <a:off x="-975167" y="-882187"/>
            <a:ext cx="3058363" cy="3058180"/>
            <a:chOff x="151926" y="4745403"/>
            <a:chExt cx="2352681" cy="2352540"/>
          </a:xfrm>
        </p:grpSpPr>
        <p:sp>
          <p:nvSpPr>
            <p:cNvPr id="124" name="Shape 572">
              <a:extLst>
                <a:ext uri="{FF2B5EF4-FFF2-40B4-BE49-F238E27FC236}">
                  <a16:creationId xmlns:a16="http://schemas.microsoft.com/office/drawing/2014/main" id="{86703DB1-55BE-4ABD-9B6E-7F007D4159B1}"/>
                </a:ext>
              </a:extLst>
            </p:cNvPr>
            <p:cNvSpPr/>
            <p:nvPr userDrawn="1"/>
          </p:nvSpPr>
          <p:spPr>
            <a:xfrm rot="192761">
              <a:off x="151926" y="4745403"/>
              <a:ext cx="2352681" cy="2352540"/>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rgbClr val="CF3960"/>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dirty="0">
                <a:solidFill>
                  <a:srgbClr val="434343"/>
                </a:solidFill>
              </a:endParaRPr>
            </a:p>
          </p:txBody>
        </p:sp>
        <p:sp>
          <p:nvSpPr>
            <p:cNvPr id="125" name="Freeform: Shape 124">
              <a:extLst>
                <a:ext uri="{FF2B5EF4-FFF2-40B4-BE49-F238E27FC236}">
                  <a16:creationId xmlns:a16="http://schemas.microsoft.com/office/drawing/2014/main" id="{4FA91E01-873A-419A-ACED-326C1D8E513F}"/>
                </a:ext>
              </a:extLst>
            </p:cNvPr>
            <p:cNvSpPr/>
            <p:nvPr userDrawn="1"/>
          </p:nvSpPr>
          <p:spPr>
            <a:xfrm rot="3066517">
              <a:off x="1540225" y="4905610"/>
              <a:ext cx="184961" cy="1603618"/>
            </a:xfrm>
            <a:custGeom>
              <a:avLst/>
              <a:gdLst>
                <a:gd name="connsiteX0" fmla="*/ 8510 w 246040"/>
                <a:gd name="connsiteY0" fmla="*/ 0 h 2666836"/>
                <a:gd name="connsiteX1" fmla="*/ 246040 w 246040"/>
                <a:gd name="connsiteY1" fmla="*/ 0 h 2666836"/>
                <a:gd name="connsiteX2" fmla="*/ 246040 w 246040"/>
                <a:gd name="connsiteY2" fmla="*/ 2666836 h 2666836"/>
                <a:gd name="connsiteX3" fmla="*/ 0 w 246040"/>
                <a:gd name="connsiteY3" fmla="*/ 2666836 h 2666836"/>
                <a:gd name="connsiteX4" fmla="*/ 6891 w 246040"/>
                <a:gd name="connsiteY4" fmla="*/ 2630232 h 2666836"/>
                <a:gd name="connsiteX5" fmla="*/ 112308 w 246040"/>
                <a:gd name="connsiteY5" fmla="*/ 1539954 h 2666836"/>
                <a:gd name="connsiteX6" fmla="*/ 24072 w 246040"/>
                <a:gd name="connsiteY6" fmla="*/ 77777 h 266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40" h="2666836">
                  <a:moveTo>
                    <a:pt x="8510" y="0"/>
                  </a:moveTo>
                  <a:lnTo>
                    <a:pt x="246040" y="0"/>
                  </a:lnTo>
                  <a:lnTo>
                    <a:pt x="246040" y="2666836"/>
                  </a:lnTo>
                  <a:lnTo>
                    <a:pt x="0" y="2666836"/>
                  </a:lnTo>
                  <a:lnTo>
                    <a:pt x="6891" y="2630232"/>
                  </a:lnTo>
                  <a:cubicBezTo>
                    <a:pt x="62385" y="2306895"/>
                    <a:pt x="99828" y="1935533"/>
                    <a:pt x="112308" y="1539954"/>
                  </a:cubicBezTo>
                  <a:cubicBezTo>
                    <a:pt x="129781" y="986144"/>
                    <a:pt x="95430" y="476620"/>
                    <a:pt x="24072" y="777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bg>
      <p:bgPr>
        <a:pattFill prst="dotGrid">
          <a:fgClr>
            <a:schemeClr val="bg1">
              <a:lumMod val="85000"/>
            </a:schemeClr>
          </a:fgClr>
          <a:bgClr>
            <a:schemeClr val="bg1"/>
          </a:bgClr>
        </a:pattFill>
        <a:effectLst/>
      </p:bgPr>
    </p:bg>
    <p:spTree>
      <p:nvGrpSpPr>
        <p:cNvPr id="1" name="Shape 122"/>
        <p:cNvGrpSpPr/>
        <p:nvPr/>
      </p:nvGrpSpPr>
      <p:grpSpPr>
        <a:xfrm>
          <a:off x="0" y="0"/>
          <a:ext cx="0" cy="0"/>
          <a:chOff x="0" y="0"/>
          <a:chExt cx="0" cy="0"/>
        </a:xfrm>
      </p:grpSpPr>
      <p:sp>
        <p:nvSpPr>
          <p:cNvPr id="2" name="Isosceles Triangle 1">
            <a:extLst>
              <a:ext uri="{FF2B5EF4-FFF2-40B4-BE49-F238E27FC236}">
                <a16:creationId xmlns:a16="http://schemas.microsoft.com/office/drawing/2014/main" id="{8B4F17CE-45A3-4A94-8414-B2F4271E5DD9}"/>
              </a:ext>
            </a:extLst>
          </p:cNvPr>
          <p:cNvSpPr/>
          <p:nvPr userDrawn="1"/>
        </p:nvSpPr>
        <p:spPr>
          <a:xfrm rot="16200000">
            <a:off x="5133975" y="-200025"/>
            <a:ext cx="6858000" cy="7258050"/>
          </a:xfrm>
          <a:prstGeom prst="triangle">
            <a:avLst/>
          </a:prstGeom>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5A74CA59-EB78-4DC5-A20B-975561CAA1C4}"/>
              </a:ext>
            </a:extLst>
          </p:cNvPr>
          <p:cNvPicPr>
            <a:picLocks noChangeAspect="1"/>
          </p:cNvPicPr>
          <p:nvPr userDrawn="1"/>
        </p:nvPicPr>
        <p:blipFill>
          <a:blip r:embed="rId2">
            <a:lum bright="70000" contrast="-70000"/>
          </a:blip>
          <a:stretch>
            <a:fillRect/>
          </a:stretch>
        </p:blipFill>
        <p:spPr>
          <a:xfrm>
            <a:off x="6681391" y="2899389"/>
            <a:ext cx="1133954" cy="1079086"/>
          </a:xfrm>
          <a:prstGeom prst="rect">
            <a:avLst/>
          </a:prstGeom>
        </p:spPr>
      </p:pic>
      <p:pic>
        <p:nvPicPr>
          <p:cNvPr id="19" name="Picture 18">
            <a:extLst>
              <a:ext uri="{FF2B5EF4-FFF2-40B4-BE49-F238E27FC236}">
                <a16:creationId xmlns:a16="http://schemas.microsoft.com/office/drawing/2014/main" id="{0322A2F9-2FC9-40BD-8E30-2662450E65D6}"/>
              </a:ext>
            </a:extLst>
          </p:cNvPr>
          <p:cNvPicPr>
            <a:picLocks noChangeAspect="1"/>
          </p:cNvPicPr>
          <p:nvPr userDrawn="1"/>
        </p:nvPicPr>
        <p:blipFill>
          <a:blip r:embed="rId3">
            <a:lum bright="70000" contrast="-70000"/>
          </a:blip>
          <a:stretch>
            <a:fillRect/>
          </a:stretch>
        </p:blipFill>
        <p:spPr>
          <a:xfrm rot="19800000">
            <a:off x="8826737" y="3870270"/>
            <a:ext cx="886393" cy="1079087"/>
          </a:xfrm>
          <a:prstGeom prst="rect">
            <a:avLst/>
          </a:prstGeom>
        </p:spPr>
      </p:pic>
      <p:pic>
        <p:nvPicPr>
          <p:cNvPr id="20" name="Picture 19">
            <a:extLst>
              <a:ext uri="{FF2B5EF4-FFF2-40B4-BE49-F238E27FC236}">
                <a16:creationId xmlns:a16="http://schemas.microsoft.com/office/drawing/2014/main" id="{2AF2111E-9A1A-4447-BD78-6922EEAD9968}"/>
              </a:ext>
            </a:extLst>
          </p:cNvPr>
          <p:cNvPicPr>
            <a:picLocks noChangeAspect="1"/>
          </p:cNvPicPr>
          <p:nvPr userDrawn="1"/>
        </p:nvPicPr>
        <p:blipFill>
          <a:blip r:embed="rId4">
            <a:lum bright="70000" contrast="-70000"/>
          </a:blip>
          <a:stretch>
            <a:fillRect/>
          </a:stretch>
        </p:blipFill>
        <p:spPr>
          <a:xfrm rot="19895798">
            <a:off x="8653002" y="2159567"/>
            <a:ext cx="971521" cy="550341"/>
          </a:xfrm>
          <a:prstGeom prst="rect">
            <a:avLst/>
          </a:prstGeom>
        </p:spPr>
      </p:pic>
      <p:pic>
        <p:nvPicPr>
          <p:cNvPr id="21" name="Picture 20">
            <a:extLst>
              <a:ext uri="{FF2B5EF4-FFF2-40B4-BE49-F238E27FC236}">
                <a16:creationId xmlns:a16="http://schemas.microsoft.com/office/drawing/2014/main" id="{367EA00F-D32B-42C0-BC11-E33B570CC4E7}"/>
              </a:ext>
            </a:extLst>
          </p:cNvPr>
          <p:cNvPicPr>
            <a:picLocks noChangeAspect="1"/>
          </p:cNvPicPr>
          <p:nvPr userDrawn="1"/>
        </p:nvPicPr>
        <p:blipFill>
          <a:blip r:embed="rId5">
            <a:lum bright="70000" contrast="-70000"/>
          </a:blip>
          <a:stretch>
            <a:fillRect/>
          </a:stretch>
        </p:blipFill>
        <p:spPr>
          <a:xfrm rot="1258047" flipV="1">
            <a:off x="10992102" y="2018334"/>
            <a:ext cx="830407" cy="998147"/>
          </a:xfrm>
          <a:prstGeom prst="rect">
            <a:avLst/>
          </a:prstGeom>
        </p:spPr>
      </p:pic>
      <p:pic>
        <p:nvPicPr>
          <p:cNvPr id="22" name="Picture 21">
            <a:extLst>
              <a:ext uri="{FF2B5EF4-FFF2-40B4-BE49-F238E27FC236}">
                <a16:creationId xmlns:a16="http://schemas.microsoft.com/office/drawing/2014/main" id="{B6ECDEE4-F2EE-4C28-AA55-7E5967822193}"/>
              </a:ext>
            </a:extLst>
          </p:cNvPr>
          <p:cNvPicPr>
            <a:picLocks noChangeAspect="1"/>
          </p:cNvPicPr>
          <p:nvPr userDrawn="1"/>
        </p:nvPicPr>
        <p:blipFill>
          <a:blip r:embed="rId6">
            <a:lum bright="70000" contrast="-70000"/>
          </a:blip>
          <a:stretch>
            <a:fillRect/>
          </a:stretch>
        </p:blipFill>
        <p:spPr>
          <a:xfrm rot="20414664">
            <a:off x="10852735" y="4638833"/>
            <a:ext cx="1072989" cy="1475360"/>
          </a:xfrm>
          <a:prstGeom prst="rect">
            <a:avLst/>
          </a:prstGeom>
        </p:spPr>
      </p:pic>
      <p:grpSp>
        <p:nvGrpSpPr>
          <p:cNvPr id="23" name="Shape 360">
            <a:extLst>
              <a:ext uri="{FF2B5EF4-FFF2-40B4-BE49-F238E27FC236}">
                <a16:creationId xmlns:a16="http://schemas.microsoft.com/office/drawing/2014/main" id="{62E3BAE1-3DB9-45FA-B2C9-C96D3B245789}"/>
              </a:ext>
            </a:extLst>
          </p:cNvPr>
          <p:cNvGrpSpPr/>
          <p:nvPr userDrawn="1"/>
        </p:nvGrpSpPr>
        <p:grpSpPr>
          <a:xfrm rot="20097741">
            <a:off x="11031779" y="812617"/>
            <a:ext cx="751055" cy="660397"/>
            <a:chOff x="1928175" y="312600"/>
            <a:chExt cx="425000" cy="373700"/>
          </a:xfrm>
          <a:noFill/>
        </p:grpSpPr>
        <p:sp>
          <p:nvSpPr>
            <p:cNvPr id="24" name="Shape 361">
              <a:extLst>
                <a:ext uri="{FF2B5EF4-FFF2-40B4-BE49-F238E27FC236}">
                  <a16:creationId xmlns:a16="http://schemas.microsoft.com/office/drawing/2014/main" id="{E9AF897F-A7CE-4667-B4C2-01B8F9CCA865}"/>
                </a:ext>
              </a:extLst>
            </p:cNvPr>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solidFill>
                <a:schemeClr val="bg1">
                  <a:lumMod val="95000"/>
                </a:schemeClr>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62">
              <a:extLst>
                <a:ext uri="{FF2B5EF4-FFF2-40B4-BE49-F238E27FC236}">
                  <a16:creationId xmlns:a16="http://schemas.microsoft.com/office/drawing/2014/main" id="{186CF660-CC28-4262-AFC5-E7A25E3A9611}"/>
                </a:ext>
              </a:extLst>
            </p:cNvPr>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solidFill>
                <a:schemeClr val="bg1">
                  <a:lumMod val="95000"/>
                </a:schemeClr>
              </a:solid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 name="Shape 568">
            <a:extLst>
              <a:ext uri="{FF2B5EF4-FFF2-40B4-BE49-F238E27FC236}">
                <a16:creationId xmlns:a16="http://schemas.microsoft.com/office/drawing/2014/main" id="{9E4BEBA3-B011-45FB-98F1-AF590588F74B}"/>
              </a:ext>
            </a:extLst>
          </p:cNvPr>
          <p:cNvGrpSpPr/>
          <p:nvPr userDrawn="1"/>
        </p:nvGrpSpPr>
        <p:grpSpPr>
          <a:xfrm>
            <a:off x="9927785" y="3219082"/>
            <a:ext cx="777675" cy="658537"/>
            <a:chOff x="5275975" y="4344850"/>
            <a:chExt cx="470150" cy="398125"/>
          </a:xfrm>
          <a:noFill/>
        </p:grpSpPr>
        <p:sp>
          <p:nvSpPr>
            <p:cNvPr id="27" name="Shape 569">
              <a:extLst>
                <a:ext uri="{FF2B5EF4-FFF2-40B4-BE49-F238E27FC236}">
                  <a16:creationId xmlns:a16="http://schemas.microsoft.com/office/drawing/2014/main" id="{461FC7FF-40F5-4867-A374-3CC954F012F8}"/>
                </a:ext>
              </a:extLst>
            </p:cNvPr>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solidFill>
                <a:schemeClr val="bg1">
                  <a:lumMod val="95000"/>
                </a:schemeClr>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28" name="Shape 570">
              <a:extLst>
                <a:ext uri="{FF2B5EF4-FFF2-40B4-BE49-F238E27FC236}">
                  <a16:creationId xmlns:a16="http://schemas.microsoft.com/office/drawing/2014/main" id="{70D9663E-E4C2-4747-927C-36D212E0375D}"/>
                </a:ext>
              </a:extLst>
            </p:cNvPr>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solidFill>
                <a:schemeClr val="bg1">
                  <a:lumMod val="95000"/>
                </a:schemeClr>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571">
              <a:extLst>
                <a:ext uri="{FF2B5EF4-FFF2-40B4-BE49-F238E27FC236}">
                  <a16:creationId xmlns:a16="http://schemas.microsoft.com/office/drawing/2014/main" id="{F79C2978-368D-49E0-AAAA-8BE253CFFAA6}"/>
                </a:ext>
              </a:extLst>
            </p:cNvPr>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solidFill>
                <a:schemeClr val="bg1">
                  <a:lumMod val="95000"/>
                </a:schemeClr>
              </a:solid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bg>
      <p:bgPr>
        <a:pattFill prst="dotGrid">
          <a:fgClr>
            <a:schemeClr val="accent1">
              <a:lumMod val="20000"/>
              <a:lumOff val="80000"/>
            </a:schemeClr>
          </a:fgClr>
          <a:bgClr>
            <a:schemeClr val="bg1"/>
          </a:bgClr>
        </a:pattFill>
        <a:effectLst/>
      </p:bgPr>
    </p:bg>
    <p:spTree>
      <p:nvGrpSpPr>
        <p:cNvPr id="1" name="Shape 122"/>
        <p:cNvGrpSpPr/>
        <p:nvPr/>
      </p:nvGrpSpPr>
      <p:grpSpPr>
        <a:xfrm>
          <a:off x="0" y="0"/>
          <a:ext cx="0" cy="0"/>
          <a:chOff x="0" y="0"/>
          <a:chExt cx="0" cy="0"/>
        </a:xfrm>
      </p:grpSpPr>
      <p:sp>
        <p:nvSpPr>
          <p:cNvPr id="2" name="Isosceles Triangle 1">
            <a:extLst>
              <a:ext uri="{FF2B5EF4-FFF2-40B4-BE49-F238E27FC236}">
                <a16:creationId xmlns:a16="http://schemas.microsoft.com/office/drawing/2014/main" id="{789D88A0-F1D7-40D8-B859-21B667BC8D3C}"/>
              </a:ext>
            </a:extLst>
          </p:cNvPr>
          <p:cNvSpPr/>
          <p:nvPr userDrawn="1"/>
        </p:nvSpPr>
        <p:spPr>
          <a:xfrm rot="5400000" flipH="1">
            <a:off x="200025" y="-200025"/>
            <a:ext cx="6858000" cy="7258050"/>
          </a:xfrm>
          <a:prstGeom prst="triangle">
            <a:avLst/>
          </a:prstGeom>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C2A784A-AC99-4FC1-A3D5-ACFDC07CE89A}"/>
              </a:ext>
            </a:extLst>
          </p:cNvPr>
          <p:cNvPicPr>
            <a:picLocks noChangeAspect="1"/>
          </p:cNvPicPr>
          <p:nvPr userDrawn="1"/>
        </p:nvPicPr>
        <p:blipFill>
          <a:blip r:embed="rId2">
            <a:biLevel thresh="25000"/>
          </a:blip>
          <a:stretch>
            <a:fillRect/>
          </a:stretch>
        </p:blipFill>
        <p:spPr>
          <a:xfrm>
            <a:off x="451841" y="1616698"/>
            <a:ext cx="1154783" cy="900945"/>
          </a:xfrm>
          <a:prstGeom prst="rect">
            <a:avLst/>
          </a:prstGeom>
        </p:spPr>
      </p:pic>
      <p:pic>
        <p:nvPicPr>
          <p:cNvPr id="16" name="Picture 15">
            <a:extLst>
              <a:ext uri="{FF2B5EF4-FFF2-40B4-BE49-F238E27FC236}">
                <a16:creationId xmlns:a16="http://schemas.microsoft.com/office/drawing/2014/main" id="{056551EB-41C2-4D60-B607-0D24B772C08A}"/>
              </a:ext>
            </a:extLst>
          </p:cNvPr>
          <p:cNvPicPr>
            <a:picLocks noChangeAspect="1"/>
          </p:cNvPicPr>
          <p:nvPr userDrawn="1"/>
        </p:nvPicPr>
        <p:blipFill>
          <a:blip r:embed="rId3">
            <a:biLevel thresh="25000"/>
          </a:blip>
          <a:stretch>
            <a:fillRect/>
          </a:stretch>
        </p:blipFill>
        <p:spPr>
          <a:xfrm rot="334287">
            <a:off x="463343" y="3067086"/>
            <a:ext cx="1093976" cy="1367471"/>
          </a:xfrm>
          <a:prstGeom prst="rect">
            <a:avLst/>
          </a:prstGeom>
        </p:spPr>
      </p:pic>
      <p:sp>
        <p:nvSpPr>
          <p:cNvPr id="17" name="Shape 572">
            <a:extLst>
              <a:ext uri="{FF2B5EF4-FFF2-40B4-BE49-F238E27FC236}">
                <a16:creationId xmlns:a16="http://schemas.microsoft.com/office/drawing/2014/main" id="{B22351C7-92B0-4A6D-B5CD-C22F6A7EEAD0}"/>
              </a:ext>
            </a:extLst>
          </p:cNvPr>
          <p:cNvSpPr/>
          <p:nvPr userDrawn="1"/>
        </p:nvSpPr>
        <p:spPr>
          <a:xfrm rot="16514675">
            <a:off x="3993088" y="2702729"/>
            <a:ext cx="1453317" cy="1453230"/>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noFill/>
          <a:ln>
            <a:solidFill>
              <a:schemeClr val="bg1"/>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547">
            <a:extLst>
              <a:ext uri="{FF2B5EF4-FFF2-40B4-BE49-F238E27FC236}">
                <a16:creationId xmlns:a16="http://schemas.microsoft.com/office/drawing/2014/main" id="{CACDB625-4A11-4E99-A912-E71F5B5BA733}"/>
              </a:ext>
            </a:extLst>
          </p:cNvPr>
          <p:cNvSpPr/>
          <p:nvPr userDrawn="1"/>
        </p:nvSpPr>
        <p:spPr>
          <a:xfrm>
            <a:off x="383261" y="607035"/>
            <a:ext cx="645972" cy="645937"/>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noFill/>
          <a:ln>
            <a:solidFill>
              <a:schemeClr val="bg1"/>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556">
            <a:extLst>
              <a:ext uri="{FF2B5EF4-FFF2-40B4-BE49-F238E27FC236}">
                <a16:creationId xmlns:a16="http://schemas.microsoft.com/office/drawing/2014/main" id="{4E47CC0D-CD32-40CC-9DCB-AE77FC25244D}"/>
              </a:ext>
            </a:extLst>
          </p:cNvPr>
          <p:cNvSpPr/>
          <p:nvPr userDrawn="1"/>
        </p:nvSpPr>
        <p:spPr>
          <a:xfrm>
            <a:off x="198678" y="5458812"/>
            <a:ext cx="830555" cy="469184"/>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noFill/>
          <a:ln>
            <a:solidFill>
              <a:schemeClr val="bg1"/>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 name="Shape 573">
            <a:extLst>
              <a:ext uri="{FF2B5EF4-FFF2-40B4-BE49-F238E27FC236}">
                <a16:creationId xmlns:a16="http://schemas.microsoft.com/office/drawing/2014/main" id="{7ABCAE04-EC5E-407A-A78C-6B0105A96A92}"/>
              </a:ext>
            </a:extLst>
          </p:cNvPr>
          <p:cNvGrpSpPr/>
          <p:nvPr userDrawn="1"/>
        </p:nvGrpSpPr>
        <p:grpSpPr>
          <a:xfrm>
            <a:off x="2615422" y="3728496"/>
            <a:ext cx="1009377" cy="1077538"/>
            <a:chOff x="6642425" y="4312500"/>
            <a:chExt cx="433550" cy="462825"/>
          </a:xfrm>
          <a:noFill/>
        </p:grpSpPr>
        <p:sp>
          <p:nvSpPr>
            <p:cNvPr id="21" name="Shape 574">
              <a:extLst>
                <a:ext uri="{FF2B5EF4-FFF2-40B4-BE49-F238E27FC236}">
                  <a16:creationId xmlns:a16="http://schemas.microsoft.com/office/drawing/2014/main" id="{0538EA3C-0824-4C5B-A898-D2D57F045EA7}"/>
                </a:ext>
              </a:extLst>
            </p:cNvPr>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solidFill>
                <a:schemeClr val="bg1"/>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575">
              <a:extLst>
                <a:ext uri="{FF2B5EF4-FFF2-40B4-BE49-F238E27FC236}">
                  <a16:creationId xmlns:a16="http://schemas.microsoft.com/office/drawing/2014/main" id="{EA7DE76B-0C6E-4EBF-84C9-029EAF62CA23}"/>
                </a:ext>
              </a:extLst>
            </p:cNvPr>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solidFill>
                <a:schemeClr val="bg1"/>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576">
              <a:extLst>
                <a:ext uri="{FF2B5EF4-FFF2-40B4-BE49-F238E27FC236}">
                  <a16:creationId xmlns:a16="http://schemas.microsoft.com/office/drawing/2014/main" id="{787BD988-C6BA-40B1-94E9-6DF0D1798714}"/>
                </a:ext>
              </a:extLst>
            </p:cNvPr>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solidFill>
                <a:schemeClr val="bg1"/>
              </a:solid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 name="Shape 588">
            <a:extLst>
              <a:ext uri="{FF2B5EF4-FFF2-40B4-BE49-F238E27FC236}">
                <a16:creationId xmlns:a16="http://schemas.microsoft.com/office/drawing/2014/main" id="{2362A160-D4AB-4A7E-A29E-586AE96E81C7}"/>
              </a:ext>
            </a:extLst>
          </p:cNvPr>
          <p:cNvGrpSpPr/>
          <p:nvPr userDrawn="1"/>
        </p:nvGrpSpPr>
        <p:grpSpPr>
          <a:xfrm>
            <a:off x="2058465" y="2081399"/>
            <a:ext cx="910647" cy="935812"/>
            <a:chOff x="2605300" y="5003050"/>
            <a:chExt cx="418900" cy="430475"/>
          </a:xfrm>
          <a:noFill/>
        </p:grpSpPr>
        <p:sp>
          <p:nvSpPr>
            <p:cNvPr id="25" name="Shape 589">
              <a:extLst>
                <a:ext uri="{FF2B5EF4-FFF2-40B4-BE49-F238E27FC236}">
                  <a16:creationId xmlns:a16="http://schemas.microsoft.com/office/drawing/2014/main" id="{C0BFE9A9-F565-4072-84C1-892D21ACA930}"/>
                </a:ext>
              </a:extLst>
            </p:cNvPr>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solidFill>
                <a:schemeClr val="bg1"/>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590">
              <a:extLst>
                <a:ext uri="{FF2B5EF4-FFF2-40B4-BE49-F238E27FC236}">
                  <a16:creationId xmlns:a16="http://schemas.microsoft.com/office/drawing/2014/main" id="{1369BA8B-D026-4130-8C48-A3195A2F9054}"/>
                </a:ext>
              </a:extLst>
            </p:cNvPr>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solidFill>
                <a:schemeClr val="bg1"/>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591">
              <a:extLst>
                <a:ext uri="{FF2B5EF4-FFF2-40B4-BE49-F238E27FC236}">
                  <a16:creationId xmlns:a16="http://schemas.microsoft.com/office/drawing/2014/main" id="{3BA72C00-F985-402D-8086-A3543EABB623}"/>
                </a:ext>
              </a:extLst>
            </p:cNvPr>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solidFill>
                <a:schemeClr val="bg1"/>
              </a:solid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2229791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666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bg>
      <p:bgPr>
        <a:solidFill>
          <a:schemeClr val="bg1">
            <a:alpha val="58000"/>
          </a:schemeClr>
        </a:solidFill>
        <a:effectLst/>
      </p:bgPr>
    </p:bg>
    <p:spTree>
      <p:nvGrpSpPr>
        <p:cNvPr id="1" name="Shape 20"/>
        <p:cNvGrpSpPr/>
        <p:nvPr/>
      </p:nvGrpSpPr>
      <p:grpSpPr>
        <a:xfrm>
          <a:off x="0" y="0"/>
          <a:ext cx="0" cy="0"/>
          <a:chOff x="0" y="0"/>
          <a:chExt cx="0" cy="0"/>
        </a:xfrm>
      </p:grpSpPr>
      <p:sp>
        <p:nvSpPr>
          <p:cNvPr id="21" name="Shape 21"/>
          <p:cNvSpPr txBox="1">
            <a:spLocks noGrp="1"/>
          </p:cNvSpPr>
          <p:nvPr>
            <p:ph type="ctrTitle"/>
          </p:nvPr>
        </p:nvSpPr>
        <p:spPr>
          <a:xfrm>
            <a:off x="558734" y="2382601"/>
            <a:ext cx="5130799" cy="1046399"/>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558834" y="3488352"/>
            <a:ext cx="5130799" cy="715416"/>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33CCFF"/>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2" name="Rectangle 1">
            <a:extLst>
              <a:ext uri="{FF2B5EF4-FFF2-40B4-BE49-F238E27FC236}">
                <a16:creationId xmlns:a16="http://schemas.microsoft.com/office/drawing/2014/main" id="{5807BD51-09F9-46C6-A9C8-304AFB68410D}"/>
              </a:ext>
            </a:extLst>
          </p:cNvPr>
          <p:cNvSpPr/>
          <p:nvPr userDrawn="1"/>
        </p:nvSpPr>
        <p:spPr>
          <a:xfrm>
            <a:off x="6096000" y="0"/>
            <a:ext cx="60960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9507CEEF-D5AE-4157-8557-D0F1FDAFCF9C}"/>
              </a:ext>
            </a:extLst>
          </p:cNvPr>
          <p:cNvGrpSpPr/>
          <p:nvPr userDrawn="1"/>
        </p:nvGrpSpPr>
        <p:grpSpPr>
          <a:xfrm>
            <a:off x="6419117" y="433912"/>
            <a:ext cx="2150856" cy="1858536"/>
            <a:chOff x="7229336" y="4422639"/>
            <a:chExt cx="1881683" cy="1625946"/>
          </a:xfrm>
          <a:effectLst>
            <a:outerShdw blurRad="63500" sx="102000" sy="102000" algn="ctr" rotWithShape="0">
              <a:prstClr val="black">
                <a:alpha val="40000"/>
              </a:prstClr>
            </a:outerShdw>
          </a:effectLst>
        </p:grpSpPr>
        <p:grpSp>
          <p:nvGrpSpPr>
            <p:cNvPr id="35" name="Group 34">
              <a:extLst>
                <a:ext uri="{FF2B5EF4-FFF2-40B4-BE49-F238E27FC236}">
                  <a16:creationId xmlns:a16="http://schemas.microsoft.com/office/drawing/2014/main" id="{A1DC127D-1250-4123-9ACE-31F114E87C74}"/>
                </a:ext>
              </a:extLst>
            </p:cNvPr>
            <p:cNvGrpSpPr/>
            <p:nvPr userDrawn="1"/>
          </p:nvGrpSpPr>
          <p:grpSpPr>
            <a:xfrm>
              <a:off x="7229336" y="4422639"/>
              <a:ext cx="1881683" cy="1625946"/>
              <a:chOff x="2387170" y="4157600"/>
              <a:chExt cx="1881683" cy="1625946"/>
            </a:xfrm>
          </p:grpSpPr>
          <p:sp>
            <p:nvSpPr>
              <p:cNvPr id="44" name="Freeform: Shape 43">
                <a:extLst>
                  <a:ext uri="{FF2B5EF4-FFF2-40B4-BE49-F238E27FC236}">
                    <a16:creationId xmlns:a16="http://schemas.microsoft.com/office/drawing/2014/main" id="{D47E3E2D-F761-41CD-8C22-F85844B98D0B}"/>
                  </a:ext>
                </a:extLst>
              </p:cNvPr>
              <p:cNvSpPr/>
              <p:nvPr userDrawn="1"/>
            </p:nvSpPr>
            <p:spPr>
              <a:xfrm>
                <a:off x="3026491" y="4769971"/>
                <a:ext cx="347927" cy="360892"/>
              </a:xfrm>
              <a:custGeom>
                <a:avLst/>
                <a:gdLst>
                  <a:gd name="connsiteX0" fmla="*/ 298963 w 368373"/>
                  <a:gd name="connsiteY0" fmla="*/ 0 h 382100"/>
                  <a:gd name="connsiteX1" fmla="*/ 359215 w 368373"/>
                  <a:gd name="connsiteY1" fmla="*/ 6074 h 382100"/>
                  <a:gd name="connsiteX2" fmla="*/ 368373 w 368373"/>
                  <a:gd name="connsiteY2" fmla="*/ 8917 h 382100"/>
                  <a:gd name="connsiteX3" fmla="*/ 306529 w 368373"/>
                  <a:gd name="connsiteY3" fmla="*/ 15151 h 382100"/>
                  <a:gd name="connsiteX4" fmla="*/ 12548 w 368373"/>
                  <a:gd name="connsiteY4" fmla="*/ 375853 h 382100"/>
                  <a:gd name="connsiteX5" fmla="*/ 13178 w 368373"/>
                  <a:gd name="connsiteY5" fmla="*/ 382100 h 382100"/>
                  <a:gd name="connsiteX6" fmla="*/ 6074 w 368373"/>
                  <a:gd name="connsiteY6" fmla="*/ 359215 h 382100"/>
                  <a:gd name="connsiteX7" fmla="*/ 0 w 368373"/>
                  <a:gd name="connsiteY7" fmla="*/ 298963 h 382100"/>
                  <a:gd name="connsiteX8" fmla="*/ 298963 w 368373"/>
                  <a:gd name="connsiteY8" fmla="*/ 0 h 38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8373" h="382100">
                    <a:moveTo>
                      <a:pt x="298963" y="0"/>
                    </a:moveTo>
                    <a:cubicBezTo>
                      <a:pt x="319602" y="0"/>
                      <a:pt x="339753" y="2092"/>
                      <a:pt x="359215" y="6074"/>
                    </a:cubicBezTo>
                    <a:lnTo>
                      <a:pt x="368373" y="8917"/>
                    </a:lnTo>
                    <a:lnTo>
                      <a:pt x="306529" y="15151"/>
                    </a:lnTo>
                    <a:cubicBezTo>
                      <a:pt x="138755" y="49483"/>
                      <a:pt x="12548" y="197930"/>
                      <a:pt x="12548" y="375853"/>
                    </a:cubicBezTo>
                    <a:lnTo>
                      <a:pt x="13178" y="382100"/>
                    </a:lnTo>
                    <a:lnTo>
                      <a:pt x="6074" y="359215"/>
                    </a:lnTo>
                    <a:cubicBezTo>
                      <a:pt x="2092" y="339753"/>
                      <a:pt x="0" y="319602"/>
                      <a:pt x="0" y="298963"/>
                    </a:cubicBezTo>
                    <a:cubicBezTo>
                      <a:pt x="0" y="133850"/>
                      <a:pt x="133850" y="0"/>
                      <a:pt x="29896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BF52CAC6-1C75-4340-A754-D9C8384DA714}"/>
                  </a:ext>
                </a:extLst>
              </p:cNvPr>
              <p:cNvSpPr/>
              <p:nvPr userDrawn="1"/>
            </p:nvSpPr>
            <p:spPr>
              <a:xfrm rot="10527578">
                <a:off x="3312673" y="5018689"/>
                <a:ext cx="247964" cy="263689"/>
              </a:xfrm>
              <a:custGeom>
                <a:avLst/>
                <a:gdLst>
                  <a:gd name="connsiteX0" fmla="*/ 298963 w 368373"/>
                  <a:gd name="connsiteY0" fmla="*/ 0 h 382100"/>
                  <a:gd name="connsiteX1" fmla="*/ 359215 w 368373"/>
                  <a:gd name="connsiteY1" fmla="*/ 6074 h 382100"/>
                  <a:gd name="connsiteX2" fmla="*/ 368373 w 368373"/>
                  <a:gd name="connsiteY2" fmla="*/ 8917 h 382100"/>
                  <a:gd name="connsiteX3" fmla="*/ 306529 w 368373"/>
                  <a:gd name="connsiteY3" fmla="*/ 15151 h 382100"/>
                  <a:gd name="connsiteX4" fmla="*/ 12548 w 368373"/>
                  <a:gd name="connsiteY4" fmla="*/ 375853 h 382100"/>
                  <a:gd name="connsiteX5" fmla="*/ 13178 w 368373"/>
                  <a:gd name="connsiteY5" fmla="*/ 382100 h 382100"/>
                  <a:gd name="connsiteX6" fmla="*/ 6074 w 368373"/>
                  <a:gd name="connsiteY6" fmla="*/ 359215 h 382100"/>
                  <a:gd name="connsiteX7" fmla="*/ 0 w 368373"/>
                  <a:gd name="connsiteY7" fmla="*/ 298963 h 382100"/>
                  <a:gd name="connsiteX8" fmla="*/ 298963 w 368373"/>
                  <a:gd name="connsiteY8" fmla="*/ 0 h 38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8373" h="382100">
                    <a:moveTo>
                      <a:pt x="298963" y="0"/>
                    </a:moveTo>
                    <a:cubicBezTo>
                      <a:pt x="319602" y="0"/>
                      <a:pt x="339753" y="2092"/>
                      <a:pt x="359215" y="6074"/>
                    </a:cubicBezTo>
                    <a:lnTo>
                      <a:pt x="368373" y="8917"/>
                    </a:lnTo>
                    <a:lnTo>
                      <a:pt x="306529" y="15151"/>
                    </a:lnTo>
                    <a:cubicBezTo>
                      <a:pt x="138755" y="49483"/>
                      <a:pt x="12548" y="197930"/>
                      <a:pt x="12548" y="375853"/>
                    </a:cubicBezTo>
                    <a:lnTo>
                      <a:pt x="13178" y="382100"/>
                    </a:lnTo>
                    <a:lnTo>
                      <a:pt x="6074" y="359215"/>
                    </a:lnTo>
                    <a:cubicBezTo>
                      <a:pt x="2092" y="339753"/>
                      <a:pt x="0" y="319602"/>
                      <a:pt x="0" y="298963"/>
                    </a:cubicBezTo>
                    <a:cubicBezTo>
                      <a:pt x="0" y="133850"/>
                      <a:pt x="133850" y="0"/>
                      <a:pt x="29896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EA23050F-C374-4311-8460-35E2CE894CA1}"/>
                  </a:ext>
                </a:extLst>
              </p:cNvPr>
              <p:cNvSpPr/>
              <p:nvPr userDrawn="1"/>
            </p:nvSpPr>
            <p:spPr>
              <a:xfrm>
                <a:off x="2573477" y="4261831"/>
                <a:ext cx="217290" cy="143344"/>
              </a:xfrm>
              <a:prstGeom prst="rect">
                <a:avLst/>
              </a:prstGeom>
              <a:solidFill>
                <a:srgbClr val="CF3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AA4C4125-2105-415F-8C62-9B815AFA51B5}"/>
                  </a:ext>
                </a:extLst>
              </p:cNvPr>
              <p:cNvGrpSpPr/>
              <p:nvPr userDrawn="1"/>
            </p:nvGrpSpPr>
            <p:grpSpPr>
              <a:xfrm>
                <a:off x="2387170" y="4157600"/>
                <a:ext cx="1881683" cy="1625946"/>
                <a:chOff x="2387170" y="4157600"/>
                <a:chExt cx="1881683" cy="1625946"/>
              </a:xfrm>
            </p:grpSpPr>
            <p:sp>
              <p:nvSpPr>
                <p:cNvPr id="50" name="Frame 49">
                  <a:extLst>
                    <a:ext uri="{FF2B5EF4-FFF2-40B4-BE49-F238E27FC236}">
                      <a16:creationId xmlns:a16="http://schemas.microsoft.com/office/drawing/2014/main" id="{63DACADA-0C4F-4406-AFF1-C82669DCC4C4}"/>
                    </a:ext>
                  </a:extLst>
                </p:cNvPr>
                <p:cNvSpPr/>
                <p:nvPr userDrawn="1"/>
              </p:nvSpPr>
              <p:spPr>
                <a:xfrm>
                  <a:off x="2962617" y="4157600"/>
                  <a:ext cx="683830" cy="431159"/>
                </a:xfrm>
                <a:prstGeom prst="frame">
                  <a:avLst>
                    <a:gd name="adj1" fmla="val 21336"/>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1" name="Rectangle: Rounded Corners 50">
                  <a:extLst>
                    <a:ext uri="{FF2B5EF4-FFF2-40B4-BE49-F238E27FC236}">
                      <a16:creationId xmlns:a16="http://schemas.microsoft.com/office/drawing/2014/main" id="{DC584FD0-5629-43B0-B127-DEA180A3EF40}"/>
                    </a:ext>
                  </a:extLst>
                </p:cNvPr>
                <p:cNvSpPr/>
                <p:nvPr userDrawn="1"/>
              </p:nvSpPr>
              <p:spPr>
                <a:xfrm>
                  <a:off x="2387170" y="4358952"/>
                  <a:ext cx="1881683" cy="14245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6D6C067F-A8AB-4DC5-A42C-F28E4E088419}"/>
                    </a:ext>
                  </a:extLst>
                </p:cNvPr>
                <p:cNvSpPr/>
                <p:nvPr userDrawn="1"/>
              </p:nvSpPr>
              <p:spPr>
                <a:xfrm>
                  <a:off x="2389375" y="5172075"/>
                  <a:ext cx="1879477" cy="609600"/>
                </a:xfrm>
                <a:prstGeom prst="rect">
                  <a:avLst/>
                </a:prstGeom>
                <a:solidFill>
                  <a:srgbClr val="CA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AB473A13-BE36-4B7D-A8D2-13E8B4FF4F38}"/>
                    </a:ext>
                  </a:extLst>
                </p:cNvPr>
                <p:cNvSpPr/>
                <p:nvPr userDrawn="1"/>
              </p:nvSpPr>
              <p:spPr>
                <a:xfrm>
                  <a:off x="2389375" y="5048250"/>
                  <a:ext cx="1879477" cy="121954"/>
                </a:xfrm>
                <a:prstGeom prst="rect">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D7D02CF9-653A-4B1A-A67C-A3421CB4E1F5}"/>
                    </a:ext>
                  </a:extLst>
                </p:cNvPr>
                <p:cNvGrpSpPr/>
                <p:nvPr userDrawn="1"/>
              </p:nvGrpSpPr>
              <p:grpSpPr>
                <a:xfrm>
                  <a:off x="2917495" y="4586122"/>
                  <a:ext cx="924255" cy="924255"/>
                  <a:chOff x="2907363" y="4558177"/>
                  <a:chExt cx="1016997" cy="1016997"/>
                </a:xfrm>
              </p:grpSpPr>
              <p:sp>
                <p:nvSpPr>
                  <p:cNvPr id="55" name="Oval 54">
                    <a:extLst>
                      <a:ext uri="{FF2B5EF4-FFF2-40B4-BE49-F238E27FC236}">
                        <a16:creationId xmlns:a16="http://schemas.microsoft.com/office/drawing/2014/main" id="{009673E0-4FBD-4048-954B-2D7A590DECA9}"/>
                      </a:ext>
                    </a:extLst>
                  </p:cNvPr>
                  <p:cNvSpPr/>
                  <p:nvPr userDrawn="1"/>
                </p:nvSpPr>
                <p:spPr>
                  <a:xfrm>
                    <a:off x="2950589" y="4633509"/>
                    <a:ext cx="930544" cy="9305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26AED28C-97CC-4996-9888-17A3965182C1}"/>
                      </a:ext>
                    </a:extLst>
                  </p:cNvPr>
                  <p:cNvSpPr/>
                  <p:nvPr userDrawn="1"/>
                </p:nvSpPr>
                <p:spPr>
                  <a:xfrm>
                    <a:off x="3086899" y="4735857"/>
                    <a:ext cx="657923" cy="657923"/>
                  </a:xfrm>
                  <a:prstGeom prst="ellipse">
                    <a:avLst/>
                  </a:prstGeom>
                  <a:solidFill>
                    <a:srgbClr val="CF3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ircle: Hollow 56">
                    <a:extLst>
                      <a:ext uri="{FF2B5EF4-FFF2-40B4-BE49-F238E27FC236}">
                        <a16:creationId xmlns:a16="http://schemas.microsoft.com/office/drawing/2014/main" id="{9BE4360B-90AE-4F86-913C-769C252E0F1C}"/>
                      </a:ext>
                    </a:extLst>
                  </p:cNvPr>
                  <p:cNvSpPr/>
                  <p:nvPr userDrawn="1"/>
                </p:nvSpPr>
                <p:spPr>
                  <a:xfrm>
                    <a:off x="2907363" y="4558177"/>
                    <a:ext cx="1016997" cy="1016997"/>
                  </a:xfrm>
                  <a:prstGeom prst="donut">
                    <a:avLst>
                      <a:gd name="adj" fmla="val 7631"/>
                    </a:avLst>
                  </a:prstGeom>
                  <a:solidFill>
                    <a:srgbClr val="F9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48" name="Rectangle 47">
                <a:extLst>
                  <a:ext uri="{FF2B5EF4-FFF2-40B4-BE49-F238E27FC236}">
                    <a16:creationId xmlns:a16="http://schemas.microsoft.com/office/drawing/2014/main" id="{8A744625-73F1-4677-8176-704F1E63E5E2}"/>
                  </a:ext>
                </a:extLst>
              </p:cNvPr>
              <p:cNvSpPr/>
              <p:nvPr userDrawn="1"/>
            </p:nvSpPr>
            <p:spPr>
              <a:xfrm>
                <a:off x="2447509" y="5510377"/>
                <a:ext cx="217290" cy="88668"/>
              </a:xfrm>
              <a:prstGeom prst="rect">
                <a:avLst/>
              </a:prstGeom>
              <a:solidFill>
                <a:srgbClr val="F9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26A536DE-67CD-47B2-BE4A-50803EA9AE45}"/>
                  </a:ext>
                </a:extLst>
              </p:cNvPr>
              <p:cNvSpPr/>
              <p:nvPr userDrawn="1"/>
            </p:nvSpPr>
            <p:spPr>
              <a:xfrm>
                <a:off x="2523299" y="4497539"/>
                <a:ext cx="158466" cy="158466"/>
              </a:xfrm>
              <a:prstGeom prst="ellipse">
                <a:avLst/>
              </a:prstGeom>
              <a:solidFill>
                <a:srgbClr val="CF3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Freeform: Shape 42">
              <a:extLst>
                <a:ext uri="{FF2B5EF4-FFF2-40B4-BE49-F238E27FC236}">
                  <a16:creationId xmlns:a16="http://schemas.microsoft.com/office/drawing/2014/main" id="{9C138D1F-540E-478F-9578-FA4D08BDABE4}"/>
                </a:ext>
              </a:extLst>
            </p:cNvPr>
            <p:cNvSpPr/>
            <p:nvPr userDrawn="1"/>
          </p:nvSpPr>
          <p:spPr>
            <a:xfrm>
              <a:off x="7956950" y="5033139"/>
              <a:ext cx="417161" cy="318703"/>
            </a:xfrm>
            <a:custGeom>
              <a:avLst/>
              <a:gdLst>
                <a:gd name="connsiteX0" fmla="*/ 275376 w 417161"/>
                <a:gd name="connsiteY0" fmla="*/ 0 h 318703"/>
                <a:gd name="connsiteX1" fmla="*/ 382565 w 417161"/>
                <a:gd name="connsiteY1" fmla="*/ 21641 h 318703"/>
                <a:gd name="connsiteX2" fmla="*/ 417161 w 417161"/>
                <a:gd name="connsiteY2" fmla="*/ 40419 h 318703"/>
                <a:gd name="connsiteX3" fmla="*/ 378013 w 417161"/>
                <a:gd name="connsiteY3" fmla="*/ 36472 h 318703"/>
                <a:gd name="connsiteX4" fmla="*/ 17876 w 417161"/>
                <a:gd name="connsiteY4" fmla="*/ 275187 h 318703"/>
                <a:gd name="connsiteX5" fmla="*/ 4368 w 417161"/>
                <a:gd name="connsiteY5" fmla="*/ 318703 h 318703"/>
                <a:gd name="connsiteX6" fmla="*/ 0 w 417161"/>
                <a:gd name="connsiteY6" fmla="*/ 275376 h 318703"/>
                <a:gd name="connsiteX7" fmla="*/ 275376 w 417161"/>
                <a:gd name="connsiteY7" fmla="*/ 0 h 31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161" h="318703">
                  <a:moveTo>
                    <a:pt x="275376" y="0"/>
                  </a:moveTo>
                  <a:cubicBezTo>
                    <a:pt x="313398" y="0"/>
                    <a:pt x="349619" y="7706"/>
                    <a:pt x="382565" y="21641"/>
                  </a:cubicBezTo>
                  <a:lnTo>
                    <a:pt x="417161" y="40419"/>
                  </a:lnTo>
                  <a:lnTo>
                    <a:pt x="378013" y="36472"/>
                  </a:lnTo>
                  <a:cubicBezTo>
                    <a:pt x="216117" y="36472"/>
                    <a:pt x="77211" y="134904"/>
                    <a:pt x="17876" y="275187"/>
                  </a:cubicBezTo>
                  <a:lnTo>
                    <a:pt x="4368" y="318703"/>
                  </a:lnTo>
                  <a:lnTo>
                    <a:pt x="0" y="275376"/>
                  </a:lnTo>
                  <a:cubicBezTo>
                    <a:pt x="0" y="123290"/>
                    <a:pt x="123290" y="0"/>
                    <a:pt x="2753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4AFB6F92-E948-45DB-BDB4-CE68B7C591A7}"/>
              </a:ext>
            </a:extLst>
          </p:cNvPr>
          <p:cNvGrpSpPr/>
          <p:nvPr userDrawn="1"/>
        </p:nvGrpSpPr>
        <p:grpSpPr>
          <a:xfrm rot="20668931">
            <a:off x="8792564" y="3185235"/>
            <a:ext cx="4280334" cy="3718137"/>
            <a:chOff x="6549891" y="1801955"/>
            <a:chExt cx="4000311" cy="3474893"/>
          </a:xfrm>
          <a:effectLst>
            <a:outerShdw blurRad="50800" dist="38100" dir="10800000" algn="r" rotWithShape="0">
              <a:prstClr val="black">
                <a:alpha val="40000"/>
              </a:prstClr>
            </a:outerShdw>
          </a:effectLst>
        </p:grpSpPr>
        <p:sp>
          <p:nvSpPr>
            <p:cNvPr id="59" name="Freeform: Shape 58">
              <a:extLst>
                <a:ext uri="{FF2B5EF4-FFF2-40B4-BE49-F238E27FC236}">
                  <a16:creationId xmlns:a16="http://schemas.microsoft.com/office/drawing/2014/main" id="{20BCDBC1-3BEF-4C25-9739-D3F76DAEF646}"/>
                </a:ext>
              </a:extLst>
            </p:cNvPr>
            <p:cNvSpPr/>
            <p:nvPr/>
          </p:nvSpPr>
          <p:spPr>
            <a:xfrm>
              <a:off x="7752955" y="1801955"/>
              <a:ext cx="1619580" cy="881620"/>
            </a:xfrm>
            <a:custGeom>
              <a:avLst/>
              <a:gdLst>
                <a:gd name="connsiteX0" fmla="*/ 457186 w 2590800"/>
                <a:gd name="connsiteY0" fmla="*/ 184706 h 1144915"/>
                <a:gd name="connsiteX1" fmla="*/ 215296 w 2590800"/>
                <a:gd name="connsiteY1" fmla="*/ 426596 h 1144915"/>
                <a:gd name="connsiteX2" fmla="*/ 215296 w 2590800"/>
                <a:gd name="connsiteY2" fmla="*/ 741817 h 1144915"/>
                <a:gd name="connsiteX3" fmla="*/ 457186 w 2590800"/>
                <a:gd name="connsiteY3" fmla="*/ 983707 h 1144915"/>
                <a:gd name="connsiteX4" fmla="*/ 2133614 w 2590800"/>
                <a:gd name="connsiteY4" fmla="*/ 983707 h 1144915"/>
                <a:gd name="connsiteX5" fmla="*/ 2375504 w 2590800"/>
                <a:gd name="connsiteY5" fmla="*/ 741817 h 1144915"/>
                <a:gd name="connsiteX6" fmla="*/ 2375504 w 2590800"/>
                <a:gd name="connsiteY6" fmla="*/ 426596 h 1144915"/>
                <a:gd name="connsiteX7" fmla="*/ 2133614 w 2590800"/>
                <a:gd name="connsiteY7" fmla="*/ 184706 h 1144915"/>
                <a:gd name="connsiteX8" fmla="*/ 346612 w 2590800"/>
                <a:gd name="connsiteY8" fmla="*/ 0 h 1144915"/>
                <a:gd name="connsiteX9" fmla="*/ 2244188 w 2590800"/>
                <a:gd name="connsiteY9" fmla="*/ 0 h 1144915"/>
                <a:gd name="connsiteX10" fmla="*/ 2590800 w 2590800"/>
                <a:gd name="connsiteY10" fmla="*/ 346612 h 1144915"/>
                <a:gd name="connsiteX11" fmla="*/ 2590800 w 2590800"/>
                <a:gd name="connsiteY11" fmla="*/ 798303 h 1144915"/>
                <a:gd name="connsiteX12" fmla="*/ 2244188 w 2590800"/>
                <a:gd name="connsiteY12" fmla="*/ 1144915 h 1144915"/>
                <a:gd name="connsiteX13" fmla="*/ 346612 w 2590800"/>
                <a:gd name="connsiteY13" fmla="*/ 1144915 h 1144915"/>
                <a:gd name="connsiteX14" fmla="*/ 0 w 2590800"/>
                <a:gd name="connsiteY14" fmla="*/ 798303 h 1144915"/>
                <a:gd name="connsiteX15" fmla="*/ 0 w 2590800"/>
                <a:gd name="connsiteY15" fmla="*/ 346612 h 1144915"/>
                <a:gd name="connsiteX16" fmla="*/ 346612 w 2590800"/>
                <a:gd name="connsiteY16" fmla="*/ 0 h 114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90800" h="1144915">
                  <a:moveTo>
                    <a:pt x="457186" y="184706"/>
                  </a:moveTo>
                  <a:cubicBezTo>
                    <a:pt x="323594" y="184706"/>
                    <a:pt x="215296" y="293004"/>
                    <a:pt x="215296" y="426596"/>
                  </a:cubicBezTo>
                  <a:lnTo>
                    <a:pt x="215296" y="741817"/>
                  </a:lnTo>
                  <a:cubicBezTo>
                    <a:pt x="215296" y="875409"/>
                    <a:pt x="323594" y="983707"/>
                    <a:pt x="457186" y="983707"/>
                  </a:cubicBezTo>
                  <a:lnTo>
                    <a:pt x="2133614" y="983707"/>
                  </a:lnTo>
                  <a:cubicBezTo>
                    <a:pt x="2267206" y="983707"/>
                    <a:pt x="2375504" y="875409"/>
                    <a:pt x="2375504" y="741817"/>
                  </a:cubicBezTo>
                  <a:lnTo>
                    <a:pt x="2375504" y="426596"/>
                  </a:lnTo>
                  <a:cubicBezTo>
                    <a:pt x="2375504" y="293004"/>
                    <a:pt x="2267206" y="184706"/>
                    <a:pt x="2133614" y="184706"/>
                  </a:cubicBezTo>
                  <a:close/>
                  <a:moveTo>
                    <a:pt x="346612" y="0"/>
                  </a:moveTo>
                  <a:lnTo>
                    <a:pt x="2244188" y="0"/>
                  </a:lnTo>
                  <a:cubicBezTo>
                    <a:pt x="2435617" y="0"/>
                    <a:pt x="2590800" y="155183"/>
                    <a:pt x="2590800" y="346612"/>
                  </a:cubicBezTo>
                  <a:lnTo>
                    <a:pt x="2590800" y="798303"/>
                  </a:lnTo>
                  <a:cubicBezTo>
                    <a:pt x="2590800" y="989732"/>
                    <a:pt x="2435617" y="1144915"/>
                    <a:pt x="2244188" y="1144915"/>
                  </a:cubicBezTo>
                  <a:lnTo>
                    <a:pt x="346612" y="1144915"/>
                  </a:lnTo>
                  <a:cubicBezTo>
                    <a:pt x="155183" y="1144915"/>
                    <a:pt x="0" y="989732"/>
                    <a:pt x="0" y="798303"/>
                  </a:cubicBezTo>
                  <a:lnTo>
                    <a:pt x="0" y="346612"/>
                  </a:lnTo>
                  <a:cubicBezTo>
                    <a:pt x="0" y="155183"/>
                    <a:pt x="155183" y="0"/>
                    <a:pt x="346612"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0" name="Rectangle: Rounded Corners 59">
              <a:extLst>
                <a:ext uri="{FF2B5EF4-FFF2-40B4-BE49-F238E27FC236}">
                  <a16:creationId xmlns:a16="http://schemas.microsoft.com/office/drawing/2014/main" id="{9F389445-8DFF-4FB8-ADCA-47897576B62D}"/>
                </a:ext>
              </a:extLst>
            </p:cNvPr>
            <p:cNvSpPr/>
            <p:nvPr/>
          </p:nvSpPr>
          <p:spPr>
            <a:xfrm>
              <a:off x="7311890" y="2224115"/>
              <a:ext cx="2501710" cy="1830474"/>
            </a:xfrm>
            <a:prstGeom prst="roundRect">
              <a:avLst>
                <a:gd name="adj" fmla="val 9418"/>
              </a:avLst>
            </a:prstGeom>
            <a:solidFill>
              <a:srgbClr val="E3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Rounded Corners 60">
              <a:extLst>
                <a:ext uri="{FF2B5EF4-FFF2-40B4-BE49-F238E27FC236}">
                  <a16:creationId xmlns:a16="http://schemas.microsoft.com/office/drawing/2014/main" id="{B62C57DE-86E9-4E58-9A01-F7EBADAEE9AA}"/>
                </a:ext>
              </a:extLst>
            </p:cNvPr>
            <p:cNvSpPr/>
            <p:nvPr/>
          </p:nvSpPr>
          <p:spPr>
            <a:xfrm>
              <a:off x="6598825" y="2491654"/>
              <a:ext cx="3902443" cy="2745459"/>
            </a:xfrm>
            <a:prstGeom prst="roundRect">
              <a:avLst>
                <a:gd name="adj" fmla="val 11499"/>
              </a:avLst>
            </a:prstGeom>
            <a:solidFill>
              <a:srgbClr val="E3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CACC340A-C2A6-4601-882E-286C888D8FD5}"/>
                </a:ext>
              </a:extLst>
            </p:cNvPr>
            <p:cNvSpPr/>
            <p:nvPr/>
          </p:nvSpPr>
          <p:spPr>
            <a:xfrm>
              <a:off x="6549891" y="4533349"/>
              <a:ext cx="800099" cy="730800"/>
            </a:xfrm>
            <a:custGeom>
              <a:avLst/>
              <a:gdLst>
                <a:gd name="connsiteX0" fmla="*/ 156318 w 756495"/>
                <a:gd name="connsiteY0" fmla="*/ 1469 h 809297"/>
                <a:gd name="connsiteX1" fmla="*/ 699599 w 756495"/>
                <a:gd name="connsiteY1" fmla="*/ 434249 h 809297"/>
                <a:gd name="connsiteX2" fmla="*/ 756495 w 756495"/>
                <a:gd name="connsiteY2" fmla="*/ 687842 h 809297"/>
                <a:gd name="connsiteX3" fmla="*/ 751685 w 756495"/>
                <a:gd name="connsiteY3" fmla="*/ 809297 h 809297"/>
                <a:gd name="connsiteX4" fmla="*/ 493496 w 756495"/>
                <a:gd name="connsiteY4" fmla="*/ 809297 h 809297"/>
                <a:gd name="connsiteX5" fmla="*/ 0 w 756495"/>
                <a:gd name="connsiteY5" fmla="*/ 315801 h 809297"/>
                <a:gd name="connsiteX6" fmla="*/ 0 w 756495"/>
                <a:gd name="connsiteY6" fmla="*/ 18036 h 809297"/>
                <a:gd name="connsiteX7" fmla="*/ 45508 w 756495"/>
                <a:gd name="connsiteY7" fmla="*/ 5445 h 809297"/>
                <a:gd name="connsiteX8" fmla="*/ 156318 w 756495"/>
                <a:gd name="connsiteY8" fmla="*/ 1469 h 809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6495" h="809297">
                  <a:moveTo>
                    <a:pt x="156318" y="1469"/>
                  </a:moveTo>
                  <a:cubicBezTo>
                    <a:pt x="378280" y="18468"/>
                    <a:pt x="596169" y="181972"/>
                    <a:pt x="699599" y="434249"/>
                  </a:cubicBezTo>
                  <a:cubicBezTo>
                    <a:pt x="734076" y="518342"/>
                    <a:pt x="752571" y="604337"/>
                    <a:pt x="756495" y="687842"/>
                  </a:cubicBezTo>
                  <a:lnTo>
                    <a:pt x="751685" y="809297"/>
                  </a:lnTo>
                  <a:lnTo>
                    <a:pt x="493496" y="809297"/>
                  </a:lnTo>
                  <a:cubicBezTo>
                    <a:pt x="220946" y="809297"/>
                    <a:pt x="0" y="588351"/>
                    <a:pt x="0" y="315801"/>
                  </a:cubicBezTo>
                  <a:lnTo>
                    <a:pt x="0" y="18036"/>
                  </a:lnTo>
                  <a:lnTo>
                    <a:pt x="45508" y="5445"/>
                  </a:lnTo>
                  <a:cubicBezTo>
                    <a:pt x="82217" y="-128"/>
                    <a:pt x="119324" y="-1365"/>
                    <a:pt x="156318" y="1469"/>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DBADF7B1-8927-4704-96B6-4349EAA2839B}"/>
                </a:ext>
              </a:extLst>
            </p:cNvPr>
            <p:cNvSpPr/>
            <p:nvPr/>
          </p:nvSpPr>
          <p:spPr>
            <a:xfrm>
              <a:off x="7993259" y="2491654"/>
              <a:ext cx="2508009" cy="2745459"/>
            </a:xfrm>
            <a:custGeom>
              <a:avLst/>
              <a:gdLst>
                <a:gd name="connsiteX0" fmla="*/ 556788 w 2508009"/>
                <a:gd name="connsiteY0" fmla="*/ 0 h 2745459"/>
                <a:gd name="connsiteX1" fmla="*/ 2192309 w 2508009"/>
                <a:gd name="connsiteY1" fmla="*/ 0 h 2745459"/>
                <a:gd name="connsiteX2" fmla="*/ 2508009 w 2508009"/>
                <a:gd name="connsiteY2" fmla="*/ 315700 h 2745459"/>
                <a:gd name="connsiteX3" fmla="*/ 2508009 w 2508009"/>
                <a:gd name="connsiteY3" fmla="*/ 2429759 h 2745459"/>
                <a:gd name="connsiteX4" fmla="*/ 2192309 w 2508009"/>
                <a:gd name="connsiteY4" fmla="*/ 2745459 h 2745459"/>
                <a:gd name="connsiteX5" fmla="*/ 556788 w 2508009"/>
                <a:gd name="connsiteY5" fmla="*/ 2745459 h 2745459"/>
                <a:gd name="connsiteX6" fmla="*/ 556788 w 2508009"/>
                <a:gd name="connsiteY6" fmla="*/ 1420376 h 2745459"/>
                <a:gd name="connsiteX7" fmla="*/ 0 w 2508009"/>
                <a:gd name="connsiteY7" fmla="*/ 1420376 h 2745459"/>
                <a:gd name="connsiteX8" fmla="*/ 0 w 2508009"/>
                <a:gd name="connsiteY8" fmla="*/ 1201465 h 2745459"/>
                <a:gd name="connsiteX9" fmla="*/ 556788 w 2508009"/>
                <a:gd name="connsiteY9" fmla="*/ 1201465 h 274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08009" h="2745459">
                  <a:moveTo>
                    <a:pt x="556788" y="0"/>
                  </a:moveTo>
                  <a:lnTo>
                    <a:pt x="2192309" y="0"/>
                  </a:lnTo>
                  <a:cubicBezTo>
                    <a:pt x="2366665" y="0"/>
                    <a:pt x="2508009" y="141344"/>
                    <a:pt x="2508009" y="315700"/>
                  </a:cubicBezTo>
                  <a:lnTo>
                    <a:pt x="2508009" y="2429759"/>
                  </a:lnTo>
                  <a:cubicBezTo>
                    <a:pt x="2508009" y="2604115"/>
                    <a:pt x="2366665" y="2745459"/>
                    <a:pt x="2192309" y="2745459"/>
                  </a:cubicBezTo>
                  <a:lnTo>
                    <a:pt x="556788" y="2745459"/>
                  </a:lnTo>
                  <a:lnTo>
                    <a:pt x="556788" y="1420376"/>
                  </a:lnTo>
                  <a:lnTo>
                    <a:pt x="0" y="1420376"/>
                  </a:lnTo>
                  <a:lnTo>
                    <a:pt x="0" y="1201465"/>
                  </a:lnTo>
                  <a:lnTo>
                    <a:pt x="556788" y="1201465"/>
                  </a:lnTo>
                  <a:close/>
                </a:path>
              </a:pathLst>
            </a:custGeom>
            <a:solidFill>
              <a:srgbClr val="CA315A">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34C9260F-C5A6-4EBB-B6B2-79949DA0E3DF}"/>
                </a:ext>
              </a:extLst>
            </p:cNvPr>
            <p:cNvSpPr/>
            <p:nvPr/>
          </p:nvSpPr>
          <p:spPr>
            <a:xfrm>
              <a:off x="7108136" y="2487801"/>
              <a:ext cx="2883820" cy="1160543"/>
            </a:xfrm>
            <a:custGeom>
              <a:avLst/>
              <a:gdLst>
                <a:gd name="connsiteX0" fmla="*/ 14299 w 2799175"/>
                <a:gd name="connsiteY0" fmla="*/ 0 h 1126479"/>
                <a:gd name="connsiteX1" fmla="*/ 2784877 w 2799175"/>
                <a:gd name="connsiteY1" fmla="*/ 0 h 1126479"/>
                <a:gd name="connsiteX2" fmla="*/ 2799175 w 2799175"/>
                <a:gd name="connsiteY2" fmla="*/ 141837 h 1126479"/>
                <a:gd name="connsiteX3" fmla="*/ 1814533 w 2799175"/>
                <a:gd name="connsiteY3" fmla="*/ 1126479 h 1126479"/>
                <a:gd name="connsiteX4" fmla="*/ 984642 w 2799175"/>
                <a:gd name="connsiteY4" fmla="*/ 1126479 h 1126479"/>
                <a:gd name="connsiteX5" fmla="*/ 0 w 2799175"/>
                <a:gd name="connsiteY5" fmla="*/ 141837 h 112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9175" h="1126479">
                  <a:moveTo>
                    <a:pt x="14299" y="0"/>
                  </a:moveTo>
                  <a:lnTo>
                    <a:pt x="2784877" y="0"/>
                  </a:lnTo>
                  <a:lnTo>
                    <a:pt x="2799175" y="141837"/>
                  </a:lnTo>
                  <a:cubicBezTo>
                    <a:pt x="2799175" y="685640"/>
                    <a:pt x="2358336" y="1126479"/>
                    <a:pt x="1814533" y="1126479"/>
                  </a:cubicBezTo>
                  <a:lnTo>
                    <a:pt x="984642" y="1126479"/>
                  </a:lnTo>
                  <a:cubicBezTo>
                    <a:pt x="440839" y="1126479"/>
                    <a:pt x="0" y="685640"/>
                    <a:pt x="0" y="141837"/>
                  </a:cubicBezTo>
                  <a:close/>
                </a:path>
              </a:pathLst>
            </a:custGeom>
            <a:solidFill>
              <a:srgbClr val="CA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0EDF74A7-2614-498F-BFC6-93A79744CBE4}"/>
                </a:ext>
              </a:extLst>
            </p:cNvPr>
            <p:cNvSpPr/>
            <p:nvPr/>
          </p:nvSpPr>
          <p:spPr>
            <a:xfrm>
              <a:off x="7311890" y="2422665"/>
              <a:ext cx="2501710" cy="1006769"/>
            </a:xfrm>
            <a:custGeom>
              <a:avLst/>
              <a:gdLst>
                <a:gd name="connsiteX0" fmla="*/ 14299 w 2799175"/>
                <a:gd name="connsiteY0" fmla="*/ 0 h 1126479"/>
                <a:gd name="connsiteX1" fmla="*/ 2784877 w 2799175"/>
                <a:gd name="connsiteY1" fmla="*/ 0 h 1126479"/>
                <a:gd name="connsiteX2" fmla="*/ 2799175 w 2799175"/>
                <a:gd name="connsiteY2" fmla="*/ 141837 h 1126479"/>
                <a:gd name="connsiteX3" fmla="*/ 1814533 w 2799175"/>
                <a:gd name="connsiteY3" fmla="*/ 1126479 h 1126479"/>
                <a:gd name="connsiteX4" fmla="*/ 984642 w 2799175"/>
                <a:gd name="connsiteY4" fmla="*/ 1126479 h 1126479"/>
                <a:gd name="connsiteX5" fmla="*/ 0 w 2799175"/>
                <a:gd name="connsiteY5" fmla="*/ 141837 h 112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9175" h="1126479">
                  <a:moveTo>
                    <a:pt x="14299" y="0"/>
                  </a:moveTo>
                  <a:lnTo>
                    <a:pt x="2784877" y="0"/>
                  </a:lnTo>
                  <a:lnTo>
                    <a:pt x="2799175" y="141837"/>
                  </a:lnTo>
                  <a:cubicBezTo>
                    <a:pt x="2799175" y="685640"/>
                    <a:pt x="2358336" y="1126479"/>
                    <a:pt x="1814533" y="1126479"/>
                  </a:cubicBezTo>
                  <a:lnTo>
                    <a:pt x="984642" y="1126479"/>
                  </a:lnTo>
                  <a:cubicBezTo>
                    <a:pt x="440839" y="1126479"/>
                    <a:pt x="0" y="685640"/>
                    <a:pt x="0" y="141837"/>
                  </a:cubicBezTo>
                  <a:close/>
                </a:path>
              </a:pathLst>
            </a:custGeom>
            <a:solidFill>
              <a:srgbClr val="E3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92504454-E937-489D-B561-CB6853D5BCE7}"/>
                </a:ext>
              </a:extLst>
            </p:cNvPr>
            <p:cNvSpPr/>
            <p:nvPr/>
          </p:nvSpPr>
          <p:spPr>
            <a:xfrm>
              <a:off x="7984896" y="3353997"/>
              <a:ext cx="1130300" cy="40499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23B13663-8FAA-4C9B-A95C-59C2B52A3231}"/>
                </a:ext>
              </a:extLst>
            </p:cNvPr>
            <p:cNvSpPr/>
            <p:nvPr/>
          </p:nvSpPr>
          <p:spPr>
            <a:xfrm rot="16200000">
              <a:off x="9784752" y="4511399"/>
              <a:ext cx="800099" cy="730800"/>
            </a:xfrm>
            <a:custGeom>
              <a:avLst/>
              <a:gdLst>
                <a:gd name="connsiteX0" fmla="*/ 156318 w 756495"/>
                <a:gd name="connsiteY0" fmla="*/ 1469 h 809297"/>
                <a:gd name="connsiteX1" fmla="*/ 699599 w 756495"/>
                <a:gd name="connsiteY1" fmla="*/ 434249 h 809297"/>
                <a:gd name="connsiteX2" fmla="*/ 756495 w 756495"/>
                <a:gd name="connsiteY2" fmla="*/ 687842 h 809297"/>
                <a:gd name="connsiteX3" fmla="*/ 751685 w 756495"/>
                <a:gd name="connsiteY3" fmla="*/ 809297 h 809297"/>
                <a:gd name="connsiteX4" fmla="*/ 493496 w 756495"/>
                <a:gd name="connsiteY4" fmla="*/ 809297 h 809297"/>
                <a:gd name="connsiteX5" fmla="*/ 0 w 756495"/>
                <a:gd name="connsiteY5" fmla="*/ 315801 h 809297"/>
                <a:gd name="connsiteX6" fmla="*/ 0 w 756495"/>
                <a:gd name="connsiteY6" fmla="*/ 18036 h 809297"/>
                <a:gd name="connsiteX7" fmla="*/ 45508 w 756495"/>
                <a:gd name="connsiteY7" fmla="*/ 5445 h 809297"/>
                <a:gd name="connsiteX8" fmla="*/ 156318 w 756495"/>
                <a:gd name="connsiteY8" fmla="*/ 1469 h 809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6495" h="809297">
                  <a:moveTo>
                    <a:pt x="156318" y="1469"/>
                  </a:moveTo>
                  <a:cubicBezTo>
                    <a:pt x="378280" y="18468"/>
                    <a:pt x="596169" y="181972"/>
                    <a:pt x="699599" y="434249"/>
                  </a:cubicBezTo>
                  <a:cubicBezTo>
                    <a:pt x="734076" y="518342"/>
                    <a:pt x="752571" y="604337"/>
                    <a:pt x="756495" y="687842"/>
                  </a:cubicBezTo>
                  <a:lnTo>
                    <a:pt x="751685" y="809297"/>
                  </a:lnTo>
                  <a:lnTo>
                    <a:pt x="493496" y="809297"/>
                  </a:lnTo>
                  <a:cubicBezTo>
                    <a:pt x="220946" y="809297"/>
                    <a:pt x="0" y="588351"/>
                    <a:pt x="0" y="315801"/>
                  </a:cubicBezTo>
                  <a:lnTo>
                    <a:pt x="0" y="18036"/>
                  </a:lnTo>
                  <a:lnTo>
                    <a:pt x="45508" y="5445"/>
                  </a:lnTo>
                  <a:cubicBezTo>
                    <a:pt x="82217" y="-128"/>
                    <a:pt x="119324" y="-1365"/>
                    <a:pt x="156318" y="1469"/>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a:extLst>
              <a:ext uri="{FF2B5EF4-FFF2-40B4-BE49-F238E27FC236}">
                <a16:creationId xmlns:a16="http://schemas.microsoft.com/office/drawing/2014/main" id="{58E2F654-457A-42EE-B018-E2BCFB40FC9C}"/>
              </a:ext>
            </a:extLst>
          </p:cNvPr>
          <p:cNvGrpSpPr/>
          <p:nvPr userDrawn="1"/>
        </p:nvGrpSpPr>
        <p:grpSpPr>
          <a:xfrm rot="1484475">
            <a:off x="9688243" y="810256"/>
            <a:ext cx="2210304" cy="901533"/>
            <a:chOff x="4940006" y="4151965"/>
            <a:chExt cx="3787570" cy="1544864"/>
          </a:xfrm>
          <a:effectLst>
            <a:outerShdw blurRad="25400" dist="38100" dir="13500000" algn="br" rotWithShape="0">
              <a:prstClr val="black">
                <a:alpha val="40000"/>
              </a:prstClr>
            </a:outerShdw>
          </a:effectLst>
        </p:grpSpPr>
        <p:sp>
          <p:nvSpPr>
            <p:cNvPr id="69" name="Rectangle 68">
              <a:extLst>
                <a:ext uri="{FF2B5EF4-FFF2-40B4-BE49-F238E27FC236}">
                  <a16:creationId xmlns:a16="http://schemas.microsoft.com/office/drawing/2014/main" id="{9766E2EC-F6F7-477A-8BC8-7D70092A3CB6}"/>
                </a:ext>
              </a:extLst>
            </p:cNvPr>
            <p:cNvSpPr/>
            <p:nvPr/>
          </p:nvSpPr>
          <p:spPr>
            <a:xfrm>
              <a:off x="6391275" y="4752975"/>
              <a:ext cx="714375" cy="247650"/>
            </a:xfrm>
            <a:prstGeom prst="rect">
              <a:avLst/>
            </a:pr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a:extLst>
                <a:ext uri="{FF2B5EF4-FFF2-40B4-BE49-F238E27FC236}">
                  <a16:creationId xmlns:a16="http://schemas.microsoft.com/office/drawing/2014/main" id="{4ED5CA97-82BA-49D1-BCAD-115B148CF088}"/>
                </a:ext>
              </a:extLst>
            </p:cNvPr>
            <p:cNvGrpSpPr/>
            <p:nvPr/>
          </p:nvGrpSpPr>
          <p:grpSpPr>
            <a:xfrm>
              <a:off x="4940006" y="4151965"/>
              <a:ext cx="1754930" cy="1544864"/>
              <a:chOff x="4789564" y="3703088"/>
              <a:chExt cx="1754930" cy="1544864"/>
            </a:xfrm>
          </p:grpSpPr>
          <p:sp>
            <p:nvSpPr>
              <p:cNvPr id="74" name="Freeform: Shape 73">
                <a:extLst>
                  <a:ext uri="{FF2B5EF4-FFF2-40B4-BE49-F238E27FC236}">
                    <a16:creationId xmlns:a16="http://schemas.microsoft.com/office/drawing/2014/main" id="{C6DD0928-50A0-44A7-9854-B94726E74DA5}"/>
                  </a:ext>
                </a:extLst>
              </p:cNvPr>
              <p:cNvSpPr/>
              <p:nvPr/>
            </p:nvSpPr>
            <p:spPr>
              <a:xfrm>
                <a:off x="4789564" y="3703088"/>
                <a:ext cx="1754930" cy="1544864"/>
              </a:xfrm>
              <a:custGeom>
                <a:avLst/>
                <a:gdLst>
                  <a:gd name="connsiteX0" fmla="*/ 0 w 1754930"/>
                  <a:gd name="connsiteY0" fmla="*/ 0 h 1544864"/>
                  <a:gd name="connsiteX1" fmla="*/ 987223 w 1754930"/>
                  <a:gd name="connsiteY1" fmla="*/ 0 h 1544864"/>
                  <a:gd name="connsiteX2" fmla="*/ 986498 w 1754930"/>
                  <a:gd name="connsiteY2" fmla="*/ 6463 h 1544864"/>
                  <a:gd name="connsiteX3" fmla="*/ 1059071 w 1754930"/>
                  <a:gd name="connsiteY3" fmla="*/ 10100 h 1544864"/>
                  <a:gd name="connsiteX4" fmla="*/ 1754930 w 1754930"/>
                  <a:gd name="connsiteY4" fmla="*/ 775496 h 1544864"/>
                  <a:gd name="connsiteX5" fmla="*/ 979820 w 1754930"/>
                  <a:gd name="connsiteY5" fmla="*/ 1544864 h 1544864"/>
                  <a:gd name="connsiteX6" fmla="*/ 204710 w 1754930"/>
                  <a:gd name="connsiteY6" fmla="*/ 775496 h 1544864"/>
                  <a:gd name="connsiteX7" fmla="*/ 265622 w 1754930"/>
                  <a:gd name="connsiteY7" fmla="*/ 476023 h 1544864"/>
                  <a:gd name="connsiteX8" fmla="*/ 313946 w 1754930"/>
                  <a:gd name="connsiteY8" fmla="*/ 387653 h 1544864"/>
                  <a:gd name="connsiteX9" fmla="*/ 246375 w 1754930"/>
                  <a:gd name="connsiteY9" fmla="*/ 359351 h 1544864"/>
                  <a:gd name="connsiteX10" fmla="*/ 7002 w 1754930"/>
                  <a:gd name="connsiteY10" fmla="*/ 62357 h 154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4930" h="1544864">
                    <a:moveTo>
                      <a:pt x="0" y="0"/>
                    </a:moveTo>
                    <a:lnTo>
                      <a:pt x="987223" y="0"/>
                    </a:lnTo>
                    <a:lnTo>
                      <a:pt x="986498" y="6463"/>
                    </a:lnTo>
                    <a:lnTo>
                      <a:pt x="1059071" y="10100"/>
                    </a:lnTo>
                    <a:cubicBezTo>
                      <a:pt x="1449924" y="49500"/>
                      <a:pt x="1754930" y="377143"/>
                      <a:pt x="1754930" y="775496"/>
                    </a:cubicBezTo>
                    <a:cubicBezTo>
                      <a:pt x="1754930" y="1200406"/>
                      <a:pt x="1407901" y="1544864"/>
                      <a:pt x="979820" y="1544864"/>
                    </a:cubicBezTo>
                    <a:cubicBezTo>
                      <a:pt x="551739" y="1544864"/>
                      <a:pt x="204710" y="1200406"/>
                      <a:pt x="204710" y="775496"/>
                    </a:cubicBezTo>
                    <a:cubicBezTo>
                      <a:pt x="204710" y="669269"/>
                      <a:pt x="226400" y="568070"/>
                      <a:pt x="265622" y="476023"/>
                    </a:cubicBezTo>
                    <a:lnTo>
                      <a:pt x="313946" y="387653"/>
                    </a:lnTo>
                    <a:lnTo>
                      <a:pt x="246375" y="359351"/>
                    </a:lnTo>
                    <a:cubicBezTo>
                      <a:pt x="125032" y="296706"/>
                      <a:pt x="35949" y="189365"/>
                      <a:pt x="7002" y="62357"/>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a:extLst>
                  <a:ext uri="{FF2B5EF4-FFF2-40B4-BE49-F238E27FC236}">
                    <a16:creationId xmlns:a16="http://schemas.microsoft.com/office/drawing/2014/main" id="{41E2A887-65CF-416B-A9FA-214094670762}"/>
                  </a:ext>
                </a:extLst>
              </p:cNvPr>
              <p:cNvSpPr/>
              <p:nvPr/>
            </p:nvSpPr>
            <p:spPr>
              <a:xfrm>
                <a:off x="5252190" y="3970874"/>
                <a:ext cx="1024722" cy="1024722"/>
              </a:xfrm>
              <a:prstGeom prst="ellipse">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Freeform: Shape 75">
                <a:extLst>
                  <a:ext uri="{FF2B5EF4-FFF2-40B4-BE49-F238E27FC236}">
                    <a16:creationId xmlns:a16="http://schemas.microsoft.com/office/drawing/2014/main" id="{989EFC49-AA11-4FBF-B7A8-6C7CC56D978E}"/>
                  </a:ext>
                </a:extLst>
              </p:cNvPr>
              <p:cNvSpPr/>
              <p:nvPr/>
            </p:nvSpPr>
            <p:spPr>
              <a:xfrm>
                <a:off x="5252190" y="3970874"/>
                <a:ext cx="1024722" cy="1024722"/>
              </a:xfrm>
              <a:custGeom>
                <a:avLst/>
                <a:gdLst>
                  <a:gd name="connsiteX0" fmla="*/ 1021233 w 1024722"/>
                  <a:gd name="connsiteY0" fmla="*/ 466247 h 1024722"/>
                  <a:gd name="connsiteX1" fmla="*/ 1024722 w 1024722"/>
                  <a:gd name="connsiteY1" fmla="*/ 512361 h 1024722"/>
                  <a:gd name="connsiteX2" fmla="*/ 512361 w 1024722"/>
                  <a:gd name="connsiteY2" fmla="*/ 1024722 h 1024722"/>
                  <a:gd name="connsiteX3" fmla="*/ 444219 w 1024722"/>
                  <a:gd name="connsiteY3" fmla="*/ 1019567 h 1024722"/>
                  <a:gd name="connsiteX4" fmla="*/ 933640 w 1024722"/>
                  <a:gd name="connsiteY4" fmla="*/ 221558 h 1024722"/>
                  <a:gd name="connsiteX5" fmla="*/ 937219 w 1024722"/>
                  <a:gd name="connsiteY5" fmla="*/ 225895 h 1024722"/>
                  <a:gd name="connsiteX6" fmla="*/ 974198 w 1024722"/>
                  <a:gd name="connsiteY6" fmla="*/ 290232 h 1024722"/>
                  <a:gd name="connsiteX7" fmla="*/ 992594 w 1024722"/>
                  <a:gd name="connsiteY7" fmla="*/ 336920 h 1024722"/>
                  <a:gd name="connsiteX8" fmla="*/ 317020 w 1024722"/>
                  <a:gd name="connsiteY8" fmla="*/ 984753 h 1024722"/>
                  <a:gd name="connsiteX9" fmla="*/ 290232 w 1024722"/>
                  <a:gd name="connsiteY9" fmla="*/ 974198 h 1024722"/>
                  <a:gd name="connsiteX10" fmla="*/ 225895 w 1024722"/>
                  <a:gd name="connsiteY10" fmla="*/ 937219 h 1024722"/>
                  <a:gd name="connsiteX11" fmla="*/ 205168 w 1024722"/>
                  <a:gd name="connsiteY11" fmla="*/ 920117 h 1024722"/>
                  <a:gd name="connsiteX12" fmla="*/ 512361 w 1024722"/>
                  <a:gd name="connsiteY12" fmla="*/ 0 h 1024722"/>
                  <a:gd name="connsiteX13" fmla="*/ 615620 w 1024722"/>
                  <a:gd name="connsiteY13" fmla="*/ 10410 h 1024722"/>
                  <a:gd name="connsiteX14" fmla="*/ 651321 w 1024722"/>
                  <a:gd name="connsiteY14" fmla="*/ 21492 h 1024722"/>
                  <a:gd name="connsiteX15" fmla="*/ 15305 w 1024722"/>
                  <a:gd name="connsiteY15" fmla="*/ 631391 h 1024722"/>
                  <a:gd name="connsiteX16" fmla="*/ 10410 w 1024722"/>
                  <a:gd name="connsiteY16" fmla="*/ 615620 h 1024722"/>
                  <a:gd name="connsiteX17" fmla="*/ 0 w 1024722"/>
                  <a:gd name="connsiteY17" fmla="*/ 512361 h 1024722"/>
                  <a:gd name="connsiteX18" fmla="*/ 512361 w 1024722"/>
                  <a:gd name="connsiteY18" fmla="*/ 0 h 102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24722" h="1024722">
                    <a:moveTo>
                      <a:pt x="1021233" y="466247"/>
                    </a:moveTo>
                    <a:lnTo>
                      <a:pt x="1024722" y="512361"/>
                    </a:lnTo>
                    <a:cubicBezTo>
                      <a:pt x="1024722" y="795330"/>
                      <a:pt x="795330" y="1024722"/>
                      <a:pt x="512361" y="1024722"/>
                    </a:cubicBezTo>
                    <a:lnTo>
                      <a:pt x="444219" y="1019567"/>
                    </a:lnTo>
                    <a:close/>
                    <a:moveTo>
                      <a:pt x="933640" y="221558"/>
                    </a:moveTo>
                    <a:lnTo>
                      <a:pt x="937219" y="225895"/>
                    </a:lnTo>
                    <a:cubicBezTo>
                      <a:pt x="951031" y="246339"/>
                      <a:pt x="963405" y="267833"/>
                      <a:pt x="974198" y="290232"/>
                    </a:cubicBezTo>
                    <a:lnTo>
                      <a:pt x="992594" y="336920"/>
                    </a:lnTo>
                    <a:lnTo>
                      <a:pt x="317020" y="984753"/>
                    </a:lnTo>
                    <a:lnTo>
                      <a:pt x="290232" y="974198"/>
                    </a:lnTo>
                    <a:cubicBezTo>
                      <a:pt x="267833" y="963405"/>
                      <a:pt x="246339" y="951031"/>
                      <a:pt x="225895" y="937219"/>
                    </a:cubicBezTo>
                    <a:lnTo>
                      <a:pt x="205168" y="920117"/>
                    </a:lnTo>
                    <a:close/>
                    <a:moveTo>
                      <a:pt x="512361" y="0"/>
                    </a:moveTo>
                    <a:cubicBezTo>
                      <a:pt x="547732" y="0"/>
                      <a:pt x="582266" y="3584"/>
                      <a:pt x="615620" y="10410"/>
                    </a:cubicBezTo>
                    <a:lnTo>
                      <a:pt x="651321" y="21492"/>
                    </a:lnTo>
                    <a:lnTo>
                      <a:pt x="15305" y="631391"/>
                    </a:lnTo>
                    <a:lnTo>
                      <a:pt x="10410" y="615620"/>
                    </a:lnTo>
                    <a:cubicBezTo>
                      <a:pt x="3585" y="582266"/>
                      <a:pt x="0" y="547732"/>
                      <a:pt x="0" y="512361"/>
                    </a:cubicBezTo>
                    <a:cubicBezTo>
                      <a:pt x="0" y="229392"/>
                      <a:pt x="229392" y="0"/>
                      <a:pt x="512361" y="0"/>
                    </a:cubicBezTo>
                    <a:close/>
                  </a:path>
                </a:pathLst>
              </a:custGeom>
              <a:solidFill>
                <a:srgbClr val="F17B37">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1" name="Freeform: Shape 70">
              <a:extLst>
                <a:ext uri="{FF2B5EF4-FFF2-40B4-BE49-F238E27FC236}">
                  <a16:creationId xmlns:a16="http://schemas.microsoft.com/office/drawing/2014/main" id="{B076F5CF-3514-47F7-B482-6721912BA7F1}"/>
                </a:ext>
              </a:extLst>
            </p:cNvPr>
            <p:cNvSpPr/>
            <p:nvPr/>
          </p:nvSpPr>
          <p:spPr>
            <a:xfrm flipH="1">
              <a:off x="6972646" y="4151965"/>
              <a:ext cx="1754930" cy="1544864"/>
            </a:xfrm>
            <a:custGeom>
              <a:avLst/>
              <a:gdLst>
                <a:gd name="connsiteX0" fmla="*/ 0 w 1754930"/>
                <a:gd name="connsiteY0" fmla="*/ 0 h 1544864"/>
                <a:gd name="connsiteX1" fmla="*/ 987223 w 1754930"/>
                <a:gd name="connsiteY1" fmla="*/ 0 h 1544864"/>
                <a:gd name="connsiteX2" fmla="*/ 986498 w 1754930"/>
                <a:gd name="connsiteY2" fmla="*/ 6463 h 1544864"/>
                <a:gd name="connsiteX3" fmla="*/ 1059071 w 1754930"/>
                <a:gd name="connsiteY3" fmla="*/ 10100 h 1544864"/>
                <a:gd name="connsiteX4" fmla="*/ 1754930 w 1754930"/>
                <a:gd name="connsiteY4" fmla="*/ 775496 h 1544864"/>
                <a:gd name="connsiteX5" fmla="*/ 979820 w 1754930"/>
                <a:gd name="connsiteY5" fmla="*/ 1544864 h 1544864"/>
                <a:gd name="connsiteX6" fmla="*/ 204710 w 1754930"/>
                <a:gd name="connsiteY6" fmla="*/ 775496 h 1544864"/>
                <a:gd name="connsiteX7" fmla="*/ 265622 w 1754930"/>
                <a:gd name="connsiteY7" fmla="*/ 476023 h 1544864"/>
                <a:gd name="connsiteX8" fmla="*/ 313946 w 1754930"/>
                <a:gd name="connsiteY8" fmla="*/ 387653 h 1544864"/>
                <a:gd name="connsiteX9" fmla="*/ 246375 w 1754930"/>
                <a:gd name="connsiteY9" fmla="*/ 359351 h 1544864"/>
                <a:gd name="connsiteX10" fmla="*/ 7002 w 1754930"/>
                <a:gd name="connsiteY10" fmla="*/ 62357 h 154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4930" h="1544864">
                  <a:moveTo>
                    <a:pt x="0" y="0"/>
                  </a:moveTo>
                  <a:lnTo>
                    <a:pt x="987223" y="0"/>
                  </a:lnTo>
                  <a:lnTo>
                    <a:pt x="986498" y="6463"/>
                  </a:lnTo>
                  <a:lnTo>
                    <a:pt x="1059071" y="10100"/>
                  </a:lnTo>
                  <a:cubicBezTo>
                    <a:pt x="1449924" y="49500"/>
                    <a:pt x="1754930" y="377143"/>
                    <a:pt x="1754930" y="775496"/>
                  </a:cubicBezTo>
                  <a:cubicBezTo>
                    <a:pt x="1754930" y="1200406"/>
                    <a:pt x="1407901" y="1544864"/>
                    <a:pt x="979820" y="1544864"/>
                  </a:cubicBezTo>
                  <a:cubicBezTo>
                    <a:pt x="551739" y="1544864"/>
                    <a:pt x="204710" y="1200406"/>
                    <a:pt x="204710" y="775496"/>
                  </a:cubicBezTo>
                  <a:cubicBezTo>
                    <a:pt x="204710" y="669269"/>
                    <a:pt x="226400" y="568070"/>
                    <a:pt x="265622" y="476023"/>
                  </a:cubicBezTo>
                  <a:lnTo>
                    <a:pt x="313946" y="387653"/>
                  </a:lnTo>
                  <a:lnTo>
                    <a:pt x="246375" y="359351"/>
                  </a:lnTo>
                  <a:cubicBezTo>
                    <a:pt x="125032" y="296706"/>
                    <a:pt x="35949" y="189365"/>
                    <a:pt x="7002" y="62357"/>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0E75C6FE-BE22-4C3A-B385-D6C9BB2887EA}"/>
                </a:ext>
              </a:extLst>
            </p:cNvPr>
            <p:cNvSpPr/>
            <p:nvPr/>
          </p:nvSpPr>
          <p:spPr>
            <a:xfrm>
              <a:off x="7238844" y="4417389"/>
              <a:ext cx="1024722" cy="1024722"/>
            </a:xfrm>
            <a:prstGeom prst="ellipse">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11C88DC5-819D-4C95-BA28-85E5F31B067C}"/>
                </a:ext>
              </a:extLst>
            </p:cNvPr>
            <p:cNvSpPr/>
            <p:nvPr/>
          </p:nvSpPr>
          <p:spPr>
            <a:xfrm>
              <a:off x="7238844" y="4417389"/>
              <a:ext cx="1024722" cy="1024722"/>
            </a:xfrm>
            <a:custGeom>
              <a:avLst/>
              <a:gdLst>
                <a:gd name="connsiteX0" fmla="*/ 1021233 w 1024722"/>
                <a:gd name="connsiteY0" fmla="*/ 466247 h 1024722"/>
                <a:gd name="connsiteX1" fmla="*/ 1024722 w 1024722"/>
                <a:gd name="connsiteY1" fmla="*/ 512361 h 1024722"/>
                <a:gd name="connsiteX2" fmla="*/ 512361 w 1024722"/>
                <a:gd name="connsiteY2" fmla="*/ 1024722 h 1024722"/>
                <a:gd name="connsiteX3" fmla="*/ 444219 w 1024722"/>
                <a:gd name="connsiteY3" fmla="*/ 1019567 h 1024722"/>
                <a:gd name="connsiteX4" fmla="*/ 933640 w 1024722"/>
                <a:gd name="connsiteY4" fmla="*/ 221558 h 1024722"/>
                <a:gd name="connsiteX5" fmla="*/ 937219 w 1024722"/>
                <a:gd name="connsiteY5" fmla="*/ 225895 h 1024722"/>
                <a:gd name="connsiteX6" fmla="*/ 974198 w 1024722"/>
                <a:gd name="connsiteY6" fmla="*/ 290232 h 1024722"/>
                <a:gd name="connsiteX7" fmla="*/ 992594 w 1024722"/>
                <a:gd name="connsiteY7" fmla="*/ 336920 h 1024722"/>
                <a:gd name="connsiteX8" fmla="*/ 317020 w 1024722"/>
                <a:gd name="connsiteY8" fmla="*/ 984753 h 1024722"/>
                <a:gd name="connsiteX9" fmla="*/ 290232 w 1024722"/>
                <a:gd name="connsiteY9" fmla="*/ 974198 h 1024722"/>
                <a:gd name="connsiteX10" fmla="*/ 225895 w 1024722"/>
                <a:gd name="connsiteY10" fmla="*/ 937219 h 1024722"/>
                <a:gd name="connsiteX11" fmla="*/ 205168 w 1024722"/>
                <a:gd name="connsiteY11" fmla="*/ 920117 h 1024722"/>
                <a:gd name="connsiteX12" fmla="*/ 512361 w 1024722"/>
                <a:gd name="connsiteY12" fmla="*/ 0 h 1024722"/>
                <a:gd name="connsiteX13" fmla="*/ 615620 w 1024722"/>
                <a:gd name="connsiteY13" fmla="*/ 10410 h 1024722"/>
                <a:gd name="connsiteX14" fmla="*/ 651321 w 1024722"/>
                <a:gd name="connsiteY14" fmla="*/ 21492 h 1024722"/>
                <a:gd name="connsiteX15" fmla="*/ 15305 w 1024722"/>
                <a:gd name="connsiteY15" fmla="*/ 631391 h 1024722"/>
                <a:gd name="connsiteX16" fmla="*/ 10410 w 1024722"/>
                <a:gd name="connsiteY16" fmla="*/ 615620 h 1024722"/>
                <a:gd name="connsiteX17" fmla="*/ 0 w 1024722"/>
                <a:gd name="connsiteY17" fmla="*/ 512361 h 1024722"/>
                <a:gd name="connsiteX18" fmla="*/ 512361 w 1024722"/>
                <a:gd name="connsiteY18" fmla="*/ 0 h 102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24722" h="1024722">
                  <a:moveTo>
                    <a:pt x="1021233" y="466247"/>
                  </a:moveTo>
                  <a:lnTo>
                    <a:pt x="1024722" y="512361"/>
                  </a:lnTo>
                  <a:cubicBezTo>
                    <a:pt x="1024722" y="795330"/>
                    <a:pt x="795330" y="1024722"/>
                    <a:pt x="512361" y="1024722"/>
                  </a:cubicBezTo>
                  <a:lnTo>
                    <a:pt x="444219" y="1019567"/>
                  </a:lnTo>
                  <a:close/>
                  <a:moveTo>
                    <a:pt x="933640" y="221558"/>
                  </a:moveTo>
                  <a:lnTo>
                    <a:pt x="937219" y="225895"/>
                  </a:lnTo>
                  <a:cubicBezTo>
                    <a:pt x="951031" y="246339"/>
                    <a:pt x="963405" y="267833"/>
                    <a:pt x="974198" y="290232"/>
                  </a:cubicBezTo>
                  <a:lnTo>
                    <a:pt x="992594" y="336920"/>
                  </a:lnTo>
                  <a:lnTo>
                    <a:pt x="317020" y="984753"/>
                  </a:lnTo>
                  <a:lnTo>
                    <a:pt x="290232" y="974198"/>
                  </a:lnTo>
                  <a:cubicBezTo>
                    <a:pt x="267833" y="963405"/>
                    <a:pt x="246339" y="951031"/>
                    <a:pt x="225895" y="937219"/>
                  </a:cubicBezTo>
                  <a:lnTo>
                    <a:pt x="205168" y="920117"/>
                  </a:lnTo>
                  <a:close/>
                  <a:moveTo>
                    <a:pt x="512361" y="0"/>
                  </a:moveTo>
                  <a:cubicBezTo>
                    <a:pt x="547732" y="0"/>
                    <a:pt x="582266" y="3584"/>
                    <a:pt x="615620" y="10410"/>
                  </a:cubicBezTo>
                  <a:lnTo>
                    <a:pt x="651321" y="21492"/>
                  </a:lnTo>
                  <a:lnTo>
                    <a:pt x="15305" y="631391"/>
                  </a:lnTo>
                  <a:lnTo>
                    <a:pt x="10410" y="615620"/>
                  </a:lnTo>
                  <a:cubicBezTo>
                    <a:pt x="3585" y="582266"/>
                    <a:pt x="0" y="547732"/>
                    <a:pt x="0" y="512361"/>
                  </a:cubicBezTo>
                  <a:cubicBezTo>
                    <a:pt x="0" y="229392"/>
                    <a:pt x="229392" y="0"/>
                    <a:pt x="512361" y="0"/>
                  </a:cubicBezTo>
                  <a:close/>
                </a:path>
              </a:pathLst>
            </a:custGeom>
            <a:solidFill>
              <a:srgbClr val="F17B37">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Picture 2">
            <a:extLst>
              <a:ext uri="{FF2B5EF4-FFF2-40B4-BE49-F238E27FC236}">
                <a16:creationId xmlns:a16="http://schemas.microsoft.com/office/drawing/2014/main" id="{E7955427-3AEB-444B-92CE-CF80B5DC750C}"/>
              </a:ext>
            </a:extLst>
          </p:cNvPr>
          <p:cNvPicPr>
            <a:picLocks noChangeAspect="1"/>
          </p:cNvPicPr>
          <p:nvPr userDrawn="1"/>
        </p:nvPicPr>
        <p:blipFill>
          <a:blip r:embed="rId2"/>
          <a:stretch>
            <a:fillRect/>
          </a:stretch>
        </p:blipFill>
        <p:spPr>
          <a:xfrm>
            <a:off x="6489289" y="2013187"/>
            <a:ext cx="3670110" cy="4322439"/>
          </a:xfrm>
          <a:prstGeom prst="rect">
            <a:avLst/>
          </a:prstGeom>
        </p:spPr>
      </p:pic>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sp>
        <p:nvSpPr>
          <p:cNvPr id="15" name="Rectangle 14">
            <a:extLst>
              <a:ext uri="{FF2B5EF4-FFF2-40B4-BE49-F238E27FC236}">
                <a16:creationId xmlns:a16="http://schemas.microsoft.com/office/drawing/2014/main" id="{F0E0F7B9-A5C3-4D62-A3FF-4B6680584B4D}"/>
              </a:ext>
            </a:extLst>
          </p:cNvPr>
          <p:cNvSpPr/>
          <p:nvPr userDrawn="1"/>
        </p:nvSpPr>
        <p:spPr>
          <a:xfrm>
            <a:off x="0" y="3412824"/>
            <a:ext cx="12192000" cy="3429000"/>
          </a:xfrm>
          <a:prstGeom prst="rect">
            <a:avLst/>
          </a:prstGeom>
          <a:pattFill prst="dotGrid">
            <a:fgClr>
              <a:schemeClr val="accent1">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99CFFC0-881E-4184-BB15-398D72E25A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039" t="22332" r="1385" b="36464"/>
          <a:stretch/>
        </p:blipFill>
        <p:spPr>
          <a:xfrm>
            <a:off x="0" y="0"/>
            <a:ext cx="12192000" cy="3429000"/>
          </a:xfrm>
          <a:prstGeom prst="rect">
            <a:avLst/>
          </a:prstGeom>
        </p:spPr>
      </p:pic>
      <p:sp>
        <p:nvSpPr>
          <p:cNvPr id="34" name="Shape 34"/>
          <p:cNvSpPr txBox="1">
            <a:spLocks noGrp="1"/>
          </p:cNvSpPr>
          <p:nvPr>
            <p:ph type="body" idx="1"/>
          </p:nvPr>
        </p:nvSpPr>
        <p:spPr>
          <a:xfrm>
            <a:off x="6591300" y="3695700"/>
            <a:ext cx="5281050" cy="2743200"/>
          </a:xfrm>
          <a:prstGeom prst="rect">
            <a:avLst/>
          </a:prstGeom>
        </p:spPr>
        <p:txBody>
          <a:bodyPr lIns="91425" tIns="91425" rIns="91425" bIns="91425" anchor="ctr" anchorCtr="0"/>
          <a:lstStyle>
            <a:lvl1pPr marL="0" lvl="0" indent="0" algn="ctr" rtl="0">
              <a:lnSpc>
                <a:spcPct val="100000"/>
              </a:lnSpc>
              <a:spcBef>
                <a:spcPts val="0"/>
              </a:spcBef>
              <a:buNone/>
              <a:defRPr b="0"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20" name="Shape 572">
            <a:extLst>
              <a:ext uri="{FF2B5EF4-FFF2-40B4-BE49-F238E27FC236}">
                <a16:creationId xmlns:a16="http://schemas.microsoft.com/office/drawing/2014/main" id="{F98B8BA4-A5F8-4E06-98E3-DE1329DD030D}"/>
              </a:ext>
            </a:extLst>
          </p:cNvPr>
          <p:cNvSpPr/>
          <p:nvPr userDrawn="1"/>
        </p:nvSpPr>
        <p:spPr>
          <a:xfrm>
            <a:off x="2591010" y="4776120"/>
            <a:ext cx="1453317" cy="1453230"/>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no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 name="Shape 357">
            <a:extLst>
              <a:ext uri="{FF2B5EF4-FFF2-40B4-BE49-F238E27FC236}">
                <a16:creationId xmlns:a16="http://schemas.microsoft.com/office/drawing/2014/main" id="{8FF11AC2-AABD-4F12-B7E6-45E970512061}"/>
              </a:ext>
            </a:extLst>
          </p:cNvPr>
          <p:cNvGrpSpPr/>
          <p:nvPr userDrawn="1"/>
        </p:nvGrpSpPr>
        <p:grpSpPr>
          <a:xfrm rot="21360150">
            <a:off x="274630" y="4175419"/>
            <a:ext cx="2041750" cy="1699681"/>
            <a:chOff x="1244325" y="314425"/>
            <a:chExt cx="444525" cy="370050"/>
          </a:xfrm>
          <a:noFill/>
        </p:grpSpPr>
        <p:sp>
          <p:nvSpPr>
            <p:cNvPr id="22" name="Shape 358">
              <a:extLst>
                <a:ext uri="{FF2B5EF4-FFF2-40B4-BE49-F238E27FC236}">
                  <a16:creationId xmlns:a16="http://schemas.microsoft.com/office/drawing/2014/main" id="{299E95A5-07CF-4167-82A3-EC1127BF220B}"/>
                </a:ext>
              </a:extLst>
            </p:cNvPr>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59">
              <a:extLst>
                <a:ext uri="{FF2B5EF4-FFF2-40B4-BE49-F238E27FC236}">
                  <a16:creationId xmlns:a16="http://schemas.microsoft.com/office/drawing/2014/main" id="{3775D1D9-8543-414E-9A1E-C32282C4A36E}"/>
                </a:ext>
              </a:extLst>
            </p:cNvPr>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 name="Shape 360">
            <a:extLst>
              <a:ext uri="{FF2B5EF4-FFF2-40B4-BE49-F238E27FC236}">
                <a16:creationId xmlns:a16="http://schemas.microsoft.com/office/drawing/2014/main" id="{DFDA5F74-92AD-4B61-A1CE-270C5BAE94DA}"/>
              </a:ext>
            </a:extLst>
          </p:cNvPr>
          <p:cNvGrpSpPr/>
          <p:nvPr userDrawn="1"/>
        </p:nvGrpSpPr>
        <p:grpSpPr>
          <a:xfrm rot="548639">
            <a:off x="2591010" y="3748461"/>
            <a:ext cx="971139" cy="853915"/>
            <a:chOff x="1928175" y="312600"/>
            <a:chExt cx="425000" cy="373700"/>
          </a:xfrm>
          <a:noFill/>
        </p:grpSpPr>
        <p:sp>
          <p:nvSpPr>
            <p:cNvPr id="25" name="Shape 361">
              <a:extLst>
                <a:ext uri="{FF2B5EF4-FFF2-40B4-BE49-F238E27FC236}">
                  <a16:creationId xmlns:a16="http://schemas.microsoft.com/office/drawing/2014/main" id="{761892F2-CBE6-482C-A95C-0B858887AEB4}"/>
                </a:ext>
              </a:extLst>
            </p:cNvPr>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62">
              <a:extLst>
                <a:ext uri="{FF2B5EF4-FFF2-40B4-BE49-F238E27FC236}">
                  <a16:creationId xmlns:a16="http://schemas.microsoft.com/office/drawing/2014/main" id="{C7503137-A3B2-41CC-9C23-305BFC180B95}"/>
                </a:ext>
              </a:extLst>
            </p:cNvPr>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 name="Shape 364">
            <a:extLst>
              <a:ext uri="{FF2B5EF4-FFF2-40B4-BE49-F238E27FC236}">
                <a16:creationId xmlns:a16="http://schemas.microsoft.com/office/drawing/2014/main" id="{54D8D067-DEE8-4CF2-974F-0C4485C0300F}"/>
              </a:ext>
            </a:extLst>
          </p:cNvPr>
          <p:cNvSpPr/>
          <p:nvPr userDrawn="1"/>
        </p:nvSpPr>
        <p:spPr>
          <a:xfrm rot="20942170">
            <a:off x="3907247" y="3934834"/>
            <a:ext cx="466852" cy="618582"/>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no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8" name="Shape 365">
            <a:extLst>
              <a:ext uri="{FF2B5EF4-FFF2-40B4-BE49-F238E27FC236}">
                <a16:creationId xmlns:a16="http://schemas.microsoft.com/office/drawing/2014/main" id="{B568D8B7-5448-466F-8393-9AE3B35F0164}"/>
              </a:ext>
            </a:extLst>
          </p:cNvPr>
          <p:cNvGrpSpPr/>
          <p:nvPr userDrawn="1"/>
        </p:nvGrpSpPr>
        <p:grpSpPr>
          <a:xfrm>
            <a:off x="4262195" y="5687785"/>
            <a:ext cx="1013372" cy="856282"/>
            <a:chOff x="3918650" y="293075"/>
            <a:chExt cx="488500" cy="412775"/>
          </a:xfrm>
          <a:noFill/>
        </p:grpSpPr>
        <p:sp>
          <p:nvSpPr>
            <p:cNvPr id="29" name="Shape 366">
              <a:extLst>
                <a:ext uri="{FF2B5EF4-FFF2-40B4-BE49-F238E27FC236}">
                  <a16:creationId xmlns:a16="http://schemas.microsoft.com/office/drawing/2014/main" id="{FCEBB6B2-C8C0-4F8F-9A18-E83DCD3257FA}"/>
                </a:ext>
              </a:extLst>
            </p:cNvPr>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67">
              <a:extLst>
                <a:ext uri="{FF2B5EF4-FFF2-40B4-BE49-F238E27FC236}">
                  <a16:creationId xmlns:a16="http://schemas.microsoft.com/office/drawing/2014/main" id="{49E6B0F4-20E6-4FAB-9267-0C44405C101D}"/>
                </a:ext>
              </a:extLst>
            </p:cNvPr>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68">
              <a:extLst>
                <a:ext uri="{FF2B5EF4-FFF2-40B4-BE49-F238E27FC236}">
                  <a16:creationId xmlns:a16="http://schemas.microsoft.com/office/drawing/2014/main" id="{B6DEC197-C095-454A-9B5A-54025A23D9E1}"/>
                </a:ext>
              </a:extLst>
            </p:cNvPr>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32" name="Shape 369">
            <a:extLst>
              <a:ext uri="{FF2B5EF4-FFF2-40B4-BE49-F238E27FC236}">
                <a16:creationId xmlns:a16="http://schemas.microsoft.com/office/drawing/2014/main" id="{9CEA4225-AC12-46FA-AA7C-54A617BAB4CF}"/>
              </a:ext>
            </a:extLst>
          </p:cNvPr>
          <p:cNvGrpSpPr/>
          <p:nvPr userDrawn="1"/>
        </p:nvGrpSpPr>
        <p:grpSpPr>
          <a:xfrm>
            <a:off x="4620391" y="3772100"/>
            <a:ext cx="1371315" cy="1621311"/>
            <a:chOff x="4636075" y="261925"/>
            <a:chExt cx="401800" cy="475050"/>
          </a:xfrm>
          <a:noFill/>
        </p:grpSpPr>
        <p:sp>
          <p:nvSpPr>
            <p:cNvPr id="33" name="Shape 370">
              <a:extLst>
                <a:ext uri="{FF2B5EF4-FFF2-40B4-BE49-F238E27FC236}">
                  <a16:creationId xmlns:a16="http://schemas.microsoft.com/office/drawing/2014/main" id="{F2E75A87-D5EF-4A4F-B0C9-CF173291F46E}"/>
                </a:ext>
              </a:extLst>
            </p:cNvPr>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71">
              <a:extLst>
                <a:ext uri="{FF2B5EF4-FFF2-40B4-BE49-F238E27FC236}">
                  <a16:creationId xmlns:a16="http://schemas.microsoft.com/office/drawing/2014/main" id="{70853F7F-FD56-4CA7-AAD9-4EA36DE23467}"/>
                </a:ext>
              </a:extLst>
            </p:cNvPr>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72">
              <a:extLst>
                <a:ext uri="{FF2B5EF4-FFF2-40B4-BE49-F238E27FC236}">
                  <a16:creationId xmlns:a16="http://schemas.microsoft.com/office/drawing/2014/main" id="{EB8EDD4A-8484-453B-AB0E-11E70640648A}"/>
                </a:ext>
              </a:extLst>
            </p:cNvPr>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73">
              <a:extLst>
                <a:ext uri="{FF2B5EF4-FFF2-40B4-BE49-F238E27FC236}">
                  <a16:creationId xmlns:a16="http://schemas.microsoft.com/office/drawing/2014/main" id="{14EE4528-F6AD-4F30-9375-6C11E67DEB58}"/>
                </a:ext>
              </a:extLst>
            </p:cNvPr>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solidFill>
                <a:srgbClr val="F9C422"/>
              </a:solid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sp>
        <p:nvSpPr>
          <p:cNvPr id="16" name="Rectangle 15">
            <a:extLst>
              <a:ext uri="{FF2B5EF4-FFF2-40B4-BE49-F238E27FC236}">
                <a16:creationId xmlns:a16="http://schemas.microsoft.com/office/drawing/2014/main" id="{D50F91EE-0745-40A2-8E13-79A93D800A47}"/>
              </a:ext>
            </a:extLst>
          </p:cNvPr>
          <p:cNvSpPr/>
          <p:nvPr userDrawn="1"/>
        </p:nvSpPr>
        <p:spPr>
          <a:xfrm>
            <a:off x="6178946" y="0"/>
            <a:ext cx="6013053" cy="6841824"/>
          </a:xfrm>
          <a:prstGeom prst="rect">
            <a:avLst/>
          </a:prstGeom>
          <a:pattFill prst="dotGrid">
            <a:fgClr>
              <a:schemeClr val="accent1">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hape 47"/>
          <p:cNvSpPr txBox="1">
            <a:spLocks noGrp="1"/>
          </p:cNvSpPr>
          <p:nvPr>
            <p:ph type="title"/>
          </p:nvPr>
        </p:nvSpPr>
        <p:spPr>
          <a:xfrm>
            <a:off x="396993" y="1011806"/>
            <a:ext cx="569900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396993" y="1995401"/>
            <a:ext cx="5699007"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37" name="Picture 36">
            <a:extLst>
              <a:ext uri="{FF2B5EF4-FFF2-40B4-BE49-F238E27FC236}">
                <a16:creationId xmlns:a16="http://schemas.microsoft.com/office/drawing/2014/main" id="{FDC5B115-918D-4D74-9CC7-C203FEA0B6DD}"/>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822285" y="5017943"/>
            <a:ext cx="1969179" cy="1536325"/>
          </a:xfrm>
          <a:prstGeom prst="rect">
            <a:avLst/>
          </a:prstGeom>
        </p:spPr>
      </p:pic>
      <p:pic>
        <p:nvPicPr>
          <p:cNvPr id="38" name="Picture 37">
            <a:extLst>
              <a:ext uri="{FF2B5EF4-FFF2-40B4-BE49-F238E27FC236}">
                <a16:creationId xmlns:a16="http://schemas.microsoft.com/office/drawing/2014/main" id="{D7F60032-03B4-4849-981E-9579D5529B94}"/>
              </a:ext>
            </a:extLst>
          </p:cNvPr>
          <p:cNvPicPr>
            <a:picLocks noChangeAspect="1"/>
          </p:cNvPicPr>
          <p:nvPr userDrawn="1"/>
        </p:nvPicPr>
        <p:blipFill>
          <a:blip r:embed="rId2"/>
          <a:stretch>
            <a:fillRect/>
          </a:stretch>
        </p:blipFill>
        <p:spPr>
          <a:xfrm>
            <a:off x="8277366" y="1953824"/>
            <a:ext cx="1154783" cy="900945"/>
          </a:xfrm>
          <a:prstGeom prst="rect">
            <a:avLst/>
          </a:prstGeom>
        </p:spPr>
      </p:pic>
      <p:grpSp>
        <p:nvGrpSpPr>
          <p:cNvPr id="3" name="Group 2">
            <a:extLst>
              <a:ext uri="{FF2B5EF4-FFF2-40B4-BE49-F238E27FC236}">
                <a16:creationId xmlns:a16="http://schemas.microsoft.com/office/drawing/2014/main" id="{12796A43-3A3A-474C-9672-ED8BFB9C5165}"/>
              </a:ext>
            </a:extLst>
          </p:cNvPr>
          <p:cNvGrpSpPr/>
          <p:nvPr userDrawn="1"/>
        </p:nvGrpSpPr>
        <p:grpSpPr>
          <a:xfrm>
            <a:off x="6613575" y="2758996"/>
            <a:ext cx="1572095" cy="1055886"/>
            <a:chOff x="6306061" y="3325435"/>
            <a:chExt cx="1919281" cy="1289071"/>
          </a:xfrm>
          <a:effectLst>
            <a:outerShdw blurRad="50800" dist="38100" algn="l" rotWithShape="0">
              <a:prstClr val="black">
                <a:alpha val="40000"/>
              </a:prstClr>
            </a:outerShdw>
          </a:effectLst>
        </p:grpSpPr>
        <p:grpSp>
          <p:nvGrpSpPr>
            <p:cNvPr id="41" name="Group 40">
              <a:extLst>
                <a:ext uri="{FF2B5EF4-FFF2-40B4-BE49-F238E27FC236}">
                  <a16:creationId xmlns:a16="http://schemas.microsoft.com/office/drawing/2014/main" id="{4FD3AD28-8FF9-4EE2-89AB-1309A4747526}"/>
                </a:ext>
              </a:extLst>
            </p:cNvPr>
            <p:cNvGrpSpPr/>
            <p:nvPr userDrawn="1"/>
          </p:nvGrpSpPr>
          <p:grpSpPr>
            <a:xfrm rot="20425851">
              <a:off x="6306061" y="3325435"/>
              <a:ext cx="1919281" cy="1289071"/>
              <a:chOff x="6608921" y="3521393"/>
              <a:chExt cx="2662392" cy="1788176"/>
            </a:xfrm>
          </p:grpSpPr>
          <p:sp>
            <p:nvSpPr>
              <p:cNvPr id="42" name="Freeform: Shape 41">
                <a:extLst>
                  <a:ext uri="{FF2B5EF4-FFF2-40B4-BE49-F238E27FC236}">
                    <a16:creationId xmlns:a16="http://schemas.microsoft.com/office/drawing/2014/main" id="{DAAA6499-6742-41DA-B8A0-5F13562866CF}"/>
                  </a:ext>
                </a:extLst>
              </p:cNvPr>
              <p:cNvSpPr/>
              <p:nvPr/>
            </p:nvSpPr>
            <p:spPr>
              <a:xfrm>
                <a:off x="7003795" y="3521393"/>
                <a:ext cx="2267518" cy="1392668"/>
              </a:xfrm>
              <a:custGeom>
                <a:avLst/>
                <a:gdLst>
                  <a:gd name="connsiteX0" fmla="*/ 0 w 2267518"/>
                  <a:gd name="connsiteY0" fmla="*/ 538258 h 1392668"/>
                  <a:gd name="connsiteX1" fmla="*/ 2267518 w 2267518"/>
                  <a:gd name="connsiteY1" fmla="*/ 538258 h 1392668"/>
                  <a:gd name="connsiteX2" fmla="*/ 2267518 w 2267518"/>
                  <a:gd name="connsiteY2" fmla="*/ 1189575 h 1392668"/>
                  <a:gd name="connsiteX3" fmla="*/ 2064425 w 2267518"/>
                  <a:gd name="connsiteY3" fmla="*/ 1392668 h 1392668"/>
                  <a:gd name="connsiteX4" fmla="*/ 203093 w 2267518"/>
                  <a:gd name="connsiteY4" fmla="*/ 1392668 h 1392668"/>
                  <a:gd name="connsiteX5" fmla="*/ 0 w 2267518"/>
                  <a:gd name="connsiteY5" fmla="*/ 1189575 h 1392668"/>
                  <a:gd name="connsiteX6" fmla="*/ 203093 w 2267518"/>
                  <a:gd name="connsiteY6" fmla="*/ 0 h 1392668"/>
                  <a:gd name="connsiteX7" fmla="*/ 2064425 w 2267518"/>
                  <a:gd name="connsiteY7" fmla="*/ 0 h 1392668"/>
                  <a:gd name="connsiteX8" fmla="*/ 2267518 w 2267518"/>
                  <a:gd name="connsiteY8" fmla="*/ 203093 h 1392668"/>
                  <a:gd name="connsiteX9" fmla="*/ 2267518 w 2267518"/>
                  <a:gd name="connsiteY9" fmla="*/ 274086 h 1392668"/>
                  <a:gd name="connsiteX10" fmla="*/ 0 w 2267518"/>
                  <a:gd name="connsiteY10" fmla="*/ 274086 h 1392668"/>
                  <a:gd name="connsiteX11" fmla="*/ 0 w 2267518"/>
                  <a:gd name="connsiteY11" fmla="*/ 203093 h 1392668"/>
                  <a:gd name="connsiteX12" fmla="*/ 203093 w 2267518"/>
                  <a:gd name="connsiteY12" fmla="*/ 0 h 139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518" h="1392668">
                    <a:moveTo>
                      <a:pt x="0" y="538258"/>
                    </a:moveTo>
                    <a:lnTo>
                      <a:pt x="2267518" y="538258"/>
                    </a:lnTo>
                    <a:lnTo>
                      <a:pt x="2267518" y="1189575"/>
                    </a:lnTo>
                    <a:cubicBezTo>
                      <a:pt x="2267518" y="1301740"/>
                      <a:pt x="2176590" y="1392668"/>
                      <a:pt x="2064425" y="1392668"/>
                    </a:cubicBezTo>
                    <a:lnTo>
                      <a:pt x="203093" y="1392668"/>
                    </a:lnTo>
                    <a:cubicBezTo>
                      <a:pt x="90928" y="1392668"/>
                      <a:pt x="0" y="1301740"/>
                      <a:pt x="0" y="1189575"/>
                    </a:cubicBezTo>
                    <a:close/>
                    <a:moveTo>
                      <a:pt x="203093" y="0"/>
                    </a:moveTo>
                    <a:lnTo>
                      <a:pt x="2064425" y="0"/>
                    </a:lnTo>
                    <a:cubicBezTo>
                      <a:pt x="2176590" y="0"/>
                      <a:pt x="2267518" y="90928"/>
                      <a:pt x="2267518" y="203093"/>
                    </a:cubicBezTo>
                    <a:lnTo>
                      <a:pt x="2267518" y="274086"/>
                    </a:lnTo>
                    <a:lnTo>
                      <a:pt x="0" y="274086"/>
                    </a:lnTo>
                    <a:lnTo>
                      <a:pt x="0" y="203093"/>
                    </a:lnTo>
                    <a:cubicBezTo>
                      <a:pt x="0" y="90928"/>
                      <a:pt x="90928" y="0"/>
                      <a:pt x="203093" y="0"/>
                    </a:cubicBezTo>
                    <a:close/>
                  </a:path>
                </a:pathLst>
              </a:cu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Rounded Corners 42">
                <a:extLst>
                  <a:ext uri="{FF2B5EF4-FFF2-40B4-BE49-F238E27FC236}">
                    <a16:creationId xmlns:a16="http://schemas.microsoft.com/office/drawing/2014/main" id="{E1388F23-1768-4D6C-8CD3-BDFF7C154216}"/>
                  </a:ext>
                </a:extLst>
              </p:cNvPr>
              <p:cNvSpPr/>
              <p:nvPr/>
            </p:nvSpPr>
            <p:spPr>
              <a:xfrm>
                <a:off x="6608921" y="3916901"/>
                <a:ext cx="2267518" cy="1392668"/>
              </a:xfrm>
              <a:prstGeom prst="roundRect">
                <a:avLst>
                  <a:gd name="adj" fmla="val 14583"/>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D0670139-11E3-44B5-BCAD-F88133693F0A}"/>
                  </a:ext>
                </a:extLst>
              </p:cNvPr>
              <p:cNvGrpSpPr/>
              <p:nvPr/>
            </p:nvGrpSpPr>
            <p:grpSpPr>
              <a:xfrm>
                <a:off x="7967044" y="4694011"/>
                <a:ext cx="710769" cy="432886"/>
                <a:chOff x="7268302" y="4441022"/>
                <a:chExt cx="867297" cy="528218"/>
              </a:xfrm>
            </p:grpSpPr>
            <p:sp>
              <p:nvSpPr>
                <p:cNvPr id="46" name="Oval 45">
                  <a:extLst>
                    <a:ext uri="{FF2B5EF4-FFF2-40B4-BE49-F238E27FC236}">
                      <a16:creationId xmlns:a16="http://schemas.microsoft.com/office/drawing/2014/main" id="{1D43C846-035D-4FE0-BE26-8DD3823D1244}"/>
                    </a:ext>
                  </a:extLst>
                </p:cNvPr>
                <p:cNvSpPr/>
                <p:nvPr/>
              </p:nvSpPr>
              <p:spPr>
                <a:xfrm>
                  <a:off x="7268302" y="4448638"/>
                  <a:ext cx="553595" cy="520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Circle: Hollow 48">
                  <a:extLst>
                    <a:ext uri="{FF2B5EF4-FFF2-40B4-BE49-F238E27FC236}">
                      <a16:creationId xmlns:a16="http://schemas.microsoft.com/office/drawing/2014/main" id="{EC6855CC-9AE7-4C09-9CF7-5611C394CF8D}"/>
                    </a:ext>
                  </a:extLst>
                </p:cNvPr>
                <p:cNvSpPr/>
                <p:nvPr/>
              </p:nvSpPr>
              <p:spPr>
                <a:xfrm>
                  <a:off x="7582004" y="4441022"/>
                  <a:ext cx="553595" cy="520602"/>
                </a:xfrm>
                <a:prstGeom prst="donut">
                  <a:avLst>
                    <a:gd name="adj" fmla="val 110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 name="Picture 1">
              <a:extLst>
                <a:ext uri="{FF2B5EF4-FFF2-40B4-BE49-F238E27FC236}">
                  <a16:creationId xmlns:a16="http://schemas.microsoft.com/office/drawing/2014/main" id="{3AE2E899-2ABE-4E03-A677-6AAB03B66C7F}"/>
                </a:ext>
              </a:extLst>
            </p:cNvPr>
            <p:cNvPicPr>
              <a:picLocks noChangeAspect="1"/>
            </p:cNvPicPr>
            <p:nvPr userDrawn="1"/>
          </p:nvPicPr>
          <p:blipFill>
            <a:blip r:embed="rId3"/>
            <a:stretch>
              <a:fillRect/>
            </a:stretch>
          </p:blipFill>
          <p:spPr>
            <a:xfrm>
              <a:off x="6388457" y="3708411"/>
              <a:ext cx="914479" cy="877900"/>
            </a:xfrm>
            <a:prstGeom prst="rect">
              <a:avLst/>
            </a:prstGeom>
          </p:spPr>
        </p:pic>
      </p:grpSp>
      <p:grpSp>
        <p:nvGrpSpPr>
          <p:cNvPr id="51" name="Group 50">
            <a:extLst>
              <a:ext uri="{FF2B5EF4-FFF2-40B4-BE49-F238E27FC236}">
                <a16:creationId xmlns:a16="http://schemas.microsoft.com/office/drawing/2014/main" id="{B9F1D407-3590-4335-91D8-0C8CF360687E}"/>
              </a:ext>
            </a:extLst>
          </p:cNvPr>
          <p:cNvGrpSpPr/>
          <p:nvPr userDrawn="1"/>
        </p:nvGrpSpPr>
        <p:grpSpPr>
          <a:xfrm rot="1033519">
            <a:off x="7294406" y="4857827"/>
            <a:ext cx="1184223" cy="1464462"/>
            <a:chOff x="8154649" y="2147180"/>
            <a:chExt cx="3252866" cy="4022637"/>
          </a:xfrm>
          <a:effectLst>
            <a:outerShdw blurRad="38100" sx="101000" sy="101000" algn="ctr" rotWithShape="0">
              <a:prstClr val="black">
                <a:alpha val="31000"/>
              </a:prstClr>
            </a:outerShdw>
          </a:effectLst>
        </p:grpSpPr>
        <p:grpSp>
          <p:nvGrpSpPr>
            <p:cNvPr id="52" name="Group 51">
              <a:extLst>
                <a:ext uri="{FF2B5EF4-FFF2-40B4-BE49-F238E27FC236}">
                  <a16:creationId xmlns:a16="http://schemas.microsoft.com/office/drawing/2014/main" id="{4ABFA215-922E-4CCB-8C19-E0EA57D338C8}"/>
                </a:ext>
              </a:extLst>
            </p:cNvPr>
            <p:cNvGrpSpPr/>
            <p:nvPr/>
          </p:nvGrpSpPr>
          <p:grpSpPr>
            <a:xfrm>
              <a:off x="8154649" y="2427890"/>
              <a:ext cx="3252866" cy="3741927"/>
              <a:chOff x="7015396" y="2183880"/>
              <a:chExt cx="3252866" cy="4097712"/>
            </a:xfrm>
          </p:grpSpPr>
          <p:sp>
            <p:nvSpPr>
              <p:cNvPr id="60" name="Rectangle: Rounded Corners 59">
                <a:extLst>
                  <a:ext uri="{FF2B5EF4-FFF2-40B4-BE49-F238E27FC236}">
                    <a16:creationId xmlns:a16="http://schemas.microsoft.com/office/drawing/2014/main" id="{3CA5A53C-4A27-49C7-8F33-649EE672F519}"/>
                  </a:ext>
                </a:extLst>
              </p:cNvPr>
              <p:cNvSpPr/>
              <p:nvPr/>
            </p:nvSpPr>
            <p:spPr>
              <a:xfrm>
                <a:off x="7015396" y="2185306"/>
                <a:ext cx="3252866" cy="4096286"/>
              </a:xfrm>
              <a:prstGeom prst="round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E3E92555-585F-421A-9890-196FDEF5BF1E}"/>
                  </a:ext>
                </a:extLst>
              </p:cNvPr>
              <p:cNvSpPr/>
              <p:nvPr/>
            </p:nvSpPr>
            <p:spPr>
              <a:xfrm>
                <a:off x="7015396" y="2183880"/>
                <a:ext cx="1027713" cy="4096286"/>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Rectangle: Rounded Corners 52">
              <a:extLst>
                <a:ext uri="{FF2B5EF4-FFF2-40B4-BE49-F238E27FC236}">
                  <a16:creationId xmlns:a16="http://schemas.microsoft.com/office/drawing/2014/main" id="{D2F5338F-BAEB-495A-BCA3-59CAB38B538B}"/>
                </a:ext>
              </a:extLst>
            </p:cNvPr>
            <p:cNvSpPr/>
            <p:nvPr/>
          </p:nvSpPr>
          <p:spPr>
            <a:xfrm>
              <a:off x="8154649" y="2147180"/>
              <a:ext cx="3252866" cy="3683994"/>
            </a:xfrm>
            <a:prstGeom prst="roundRect">
              <a:avLst/>
            </a:prstGeom>
            <a:solidFill>
              <a:srgbClr val="139E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A0B910D9-4D95-41DD-BDDA-6DDE085C0852}"/>
                </a:ext>
              </a:extLst>
            </p:cNvPr>
            <p:cNvSpPr/>
            <p:nvPr/>
          </p:nvSpPr>
          <p:spPr>
            <a:xfrm>
              <a:off x="8154649" y="2147181"/>
              <a:ext cx="659567" cy="3683993"/>
            </a:xfrm>
            <a:prstGeom prst="rect">
              <a:avLst/>
            </a:prstGeom>
            <a:solidFill>
              <a:srgbClr val="0B515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E859196-A780-45EA-8CD5-F23137EAF6F3}"/>
                </a:ext>
              </a:extLst>
            </p:cNvPr>
            <p:cNvSpPr/>
            <p:nvPr/>
          </p:nvSpPr>
          <p:spPr>
            <a:xfrm>
              <a:off x="8792619" y="2147181"/>
              <a:ext cx="329784" cy="3683993"/>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FA60544-EB40-420C-BCF2-05D98789851F}"/>
                </a:ext>
              </a:extLst>
            </p:cNvPr>
            <p:cNvSpPr/>
            <p:nvPr/>
          </p:nvSpPr>
          <p:spPr>
            <a:xfrm>
              <a:off x="9302233" y="5141626"/>
              <a:ext cx="1249118" cy="11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EF895EF6-5092-4200-B2BB-3560F3BFBEED}"/>
                </a:ext>
              </a:extLst>
            </p:cNvPr>
            <p:cNvSpPr/>
            <p:nvPr/>
          </p:nvSpPr>
          <p:spPr>
            <a:xfrm>
              <a:off x="9302233" y="5366834"/>
              <a:ext cx="1249118" cy="11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AE5E87B2-5139-4612-8A6E-C986A895255D}"/>
                </a:ext>
              </a:extLst>
            </p:cNvPr>
            <p:cNvSpPr/>
            <p:nvPr/>
          </p:nvSpPr>
          <p:spPr>
            <a:xfrm>
              <a:off x="9302233" y="4917524"/>
              <a:ext cx="666226" cy="11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C02B6789-F5A1-4FD2-B696-A7CF3F49575C}"/>
                </a:ext>
              </a:extLst>
            </p:cNvPr>
            <p:cNvSpPr/>
            <p:nvPr/>
          </p:nvSpPr>
          <p:spPr>
            <a:xfrm>
              <a:off x="9562089" y="2878268"/>
              <a:ext cx="1333013" cy="1322127"/>
            </a:xfrm>
            <a:custGeom>
              <a:avLst/>
              <a:gdLst>
                <a:gd name="connsiteX0" fmla="*/ 2475294 w 2953206"/>
                <a:gd name="connsiteY0" fmla="*/ 2603219 h 2929090"/>
                <a:gd name="connsiteX1" fmla="*/ 2476798 w 2953206"/>
                <a:gd name="connsiteY1" fmla="*/ 2606076 h 2929090"/>
                <a:gd name="connsiteX2" fmla="*/ 2479026 w 2953206"/>
                <a:gd name="connsiteY2" fmla="*/ 2611588 h 2929090"/>
                <a:gd name="connsiteX3" fmla="*/ 2466010 w 2953206"/>
                <a:gd name="connsiteY3" fmla="*/ 2611588 h 2929090"/>
                <a:gd name="connsiteX4" fmla="*/ 920361 w 2953206"/>
                <a:gd name="connsiteY4" fmla="*/ 2267635 h 2929090"/>
                <a:gd name="connsiteX5" fmla="*/ 887331 w 2953206"/>
                <a:gd name="connsiteY5" fmla="*/ 2291984 h 2929090"/>
                <a:gd name="connsiteX6" fmla="*/ 712301 w 2953206"/>
                <a:gd name="connsiteY6" fmla="*/ 2479855 h 2929090"/>
                <a:gd name="connsiteX7" fmla="*/ 693940 w 2953206"/>
                <a:gd name="connsiteY7" fmla="*/ 2508147 h 2929090"/>
                <a:gd name="connsiteX8" fmla="*/ 832550 w 2953206"/>
                <a:gd name="connsiteY8" fmla="*/ 2600449 h 2929090"/>
                <a:gd name="connsiteX9" fmla="*/ 1227725 w 2953206"/>
                <a:gd name="connsiteY9" fmla="*/ 2743891 h 2929090"/>
                <a:gd name="connsiteX10" fmla="*/ 1249995 w 2953206"/>
                <a:gd name="connsiteY10" fmla="*/ 2747046 h 2929090"/>
                <a:gd name="connsiteX11" fmla="*/ 1190734 w 2953206"/>
                <a:gd name="connsiteY11" fmla="*/ 2702892 h 2929090"/>
                <a:gd name="connsiteX12" fmla="*/ 939679 w 2953206"/>
                <a:gd name="connsiteY12" fmla="*/ 2321563 h 2929090"/>
                <a:gd name="connsiteX13" fmla="*/ 1978202 w 2953206"/>
                <a:gd name="connsiteY13" fmla="*/ 2252454 h 2929090"/>
                <a:gd name="connsiteX14" fmla="*/ 1932247 w 2953206"/>
                <a:gd name="connsiteY14" fmla="*/ 2370057 h 2929090"/>
                <a:gd name="connsiteX15" fmla="*/ 1641509 w 2953206"/>
                <a:gd name="connsiteY15" fmla="*/ 2747834 h 2929090"/>
                <a:gd name="connsiteX16" fmla="*/ 1620672 w 2953206"/>
                <a:gd name="connsiteY16" fmla="*/ 2758740 h 2929090"/>
                <a:gd name="connsiteX17" fmla="*/ 1725481 w 2953206"/>
                <a:gd name="connsiteY17" fmla="*/ 2743891 h 2929090"/>
                <a:gd name="connsiteX18" fmla="*/ 2120657 w 2953206"/>
                <a:gd name="connsiteY18" fmla="*/ 2600449 h 2929090"/>
                <a:gd name="connsiteX19" fmla="*/ 2232345 w 2953206"/>
                <a:gd name="connsiteY19" fmla="*/ 2526075 h 2929090"/>
                <a:gd name="connsiteX20" fmla="*/ 2157140 w 2953206"/>
                <a:gd name="connsiteY20" fmla="*/ 2418411 h 2929090"/>
                <a:gd name="connsiteX21" fmla="*/ 2011005 w 2953206"/>
                <a:gd name="connsiteY21" fmla="*/ 2275993 h 2929090"/>
                <a:gd name="connsiteX22" fmla="*/ 1458932 w 2953206"/>
                <a:gd name="connsiteY22" fmla="*/ 2076804 h 2929090"/>
                <a:gd name="connsiteX23" fmla="*/ 1096873 w 2953206"/>
                <a:gd name="connsiteY23" fmla="*/ 2157704 h 2929090"/>
                <a:gd name="connsiteX24" fmla="*/ 1042157 w 2953206"/>
                <a:gd name="connsiteY24" fmla="*/ 2187867 h 2929090"/>
                <a:gd name="connsiteX25" fmla="*/ 1061402 w 2953206"/>
                <a:gd name="connsiteY25" fmla="*/ 2249523 h 2929090"/>
                <a:gd name="connsiteX26" fmla="*/ 1446280 w 2953206"/>
                <a:gd name="connsiteY26" fmla="*/ 2660399 h 2929090"/>
                <a:gd name="connsiteX27" fmla="*/ 1831158 w 2953206"/>
                <a:gd name="connsiteY27" fmla="*/ 2249523 h 2929090"/>
                <a:gd name="connsiteX28" fmla="*/ 1854473 w 2953206"/>
                <a:gd name="connsiteY28" fmla="*/ 2174829 h 2929090"/>
                <a:gd name="connsiteX29" fmla="*/ 1843279 w 2953206"/>
                <a:gd name="connsiteY29" fmla="*/ 2168459 h 2929090"/>
                <a:gd name="connsiteX30" fmla="*/ 1458932 w 2953206"/>
                <a:gd name="connsiteY30" fmla="*/ 2076804 h 2929090"/>
                <a:gd name="connsiteX31" fmla="*/ 2101481 w 2953206"/>
                <a:gd name="connsiteY31" fmla="*/ 1498057 h 2929090"/>
                <a:gd name="connsiteX32" fmla="*/ 2089461 w 2953206"/>
                <a:gd name="connsiteY32" fmla="*/ 1740782 h 2929090"/>
                <a:gd name="connsiteX33" fmla="*/ 2030976 w 2953206"/>
                <a:gd name="connsiteY33" fmla="*/ 2079871 h 2929090"/>
                <a:gd name="connsiteX34" fmla="*/ 2030181 w 2953206"/>
                <a:gd name="connsiteY34" fmla="*/ 2082572 h 2929090"/>
                <a:gd name="connsiteX35" fmla="*/ 2071065 w 2953206"/>
                <a:gd name="connsiteY35" fmla="*/ 2108579 h 2929090"/>
                <a:gd name="connsiteX36" fmla="*/ 2352176 w 2953206"/>
                <a:gd name="connsiteY36" fmla="*/ 2392996 h 2929090"/>
                <a:gd name="connsiteX37" fmla="*/ 2367664 w 2953206"/>
                <a:gd name="connsiteY37" fmla="*/ 2416907 h 2929090"/>
                <a:gd name="connsiteX38" fmla="*/ 2444455 w 2953206"/>
                <a:gd name="connsiteY38" fmla="*/ 2346188 h 2929090"/>
                <a:gd name="connsiteX39" fmla="*/ 2784527 w 2953206"/>
                <a:gd name="connsiteY39" fmla="*/ 1597734 h 2929090"/>
                <a:gd name="connsiteX40" fmla="*/ 2789607 w 2953206"/>
                <a:gd name="connsiteY40" fmla="*/ 1498057 h 2929090"/>
                <a:gd name="connsiteX41" fmla="*/ 938430 w 2953206"/>
                <a:gd name="connsiteY41" fmla="*/ 1498057 h 2929090"/>
                <a:gd name="connsiteX42" fmla="*/ 947622 w 2953206"/>
                <a:gd name="connsiteY42" fmla="*/ 1711052 h 2929090"/>
                <a:gd name="connsiteX43" fmla="*/ 972587 w 2953206"/>
                <a:gd name="connsiteY43" fmla="*/ 1907397 h 2929090"/>
                <a:gd name="connsiteX44" fmla="*/ 996429 w 2953206"/>
                <a:gd name="connsiteY44" fmla="*/ 2019549 h 2929090"/>
                <a:gd name="connsiteX45" fmla="*/ 1074253 w 2953206"/>
                <a:gd name="connsiteY45" fmla="*/ 1982207 h 2929090"/>
                <a:gd name="connsiteX46" fmla="*/ 1458932 w 2953206"/>
                <a:gd name="connsiteY46" fmla="*/ 1906639 h 2929090"/>
                <a:gd name="connsiteX47" fmla="*/ 1843612 w 2953206"/>
                <a:gd name="connsiteY47" fmla="*/ 1982207 h 2929090"/>
                <a:gd name="connsiteX48" fmla="*/ 1898474 w 2953206"/>
                <a:gd name="connsiteY48" fmla="*/ 2008531 h 2929090"/>
                <a:gd name="connsiteX49" fmla="*/ 1919973 w 2953206"/>
                <a:gd name="connsiteY49" fmla="*/ 1907397 h 2929090"/>
                <a:gd name="connsiteX50" fmla="*/ 1944938 w 2953206"/>
                <a:gd name="connsiteY50" fmla="*/ 1711052 h 2929090"/>
                <a:gd name="connsiteX51" fmla="*/ 1954130 w 2953206"/>
                <a:gd name="connsiteY51" fmla="*/ 1498057 h 2929090"/>
                <a:gd name="connsiteX52" fmla="*/ 163599 w 2953206"/>
                <a:gd name="connsiteY52" fmla="*/ 1498057 h 2929090"/>
                <a:gd name="connsiteX53" fmla="*/ 168679 w 2953206"/>
                <a:gd name="connsiteY53" fmla="*/ 1597734 h 2929090"/>
                <a:gd name="connsiteX54" fmla="*/ 508752 w 2953206"/>
                <a:gd name="connsiteY54" fmla="*/ 2346188 h 2929090"/>
                <a:gd name="connsiteX55" fmla="*/ 563406 w 2953206"/>
                <a:gd name="connsiteY55" fmla="*/ 2396520 h 2929090"/>
                <a:gd name="connsiteX56" fmla="*/ 565688 w 2953206"/>
                <a:gd name="connsiteY56" fmla="*/ 2392996 h 2929090"/>
                <a:gd name="connsiteX57" fmla="*/ 846800 w 2953206"/>
                <a:gd name="connsiteY57" fmla="*/ 2108579 h 2929090"/>
                <a:gd name="connsiteX58" fmla="*/ 866847 w 2953206"/>
                <a:gd name="connsiteY58" fmla="*/ 2095827 h 2929090"/>
                <a:gd name="connsiteX59" fmla="*/ 854501 w 2953206"/>
                <a:gd name="connsiteY59" fmla="*/ 2050856 h 2929090"/>
                <a:gd name="connsiteX60" fmla="*/ 803099 w 2953206"/>
                <a:gd name="connsiteY60" fmla="*/ 1740782 h 2929090"/>
                <a:gd name="connsiteX61" fmla="*/ 791080 w 2953206"/>
                <a:gd name="connsiteY61" fmla="*/ 1498057 h 2929090"/>
                <a:gd name="connsiteX62" fmla="*/ 1887444 w 2953206"/>
                <a:gd name="connsiteY62" fmla="*/ 888845 h 2929090"/>
                <a:gd name="connsiteX63" fmla="*/ 1828883 w 2953206"/>
                <a:gd name="connsiteY63" fmla="*/ 916944 h 2929090"/>
                <a:gd name="connsiteX64" fmla="*/ 1444203 w 2953206"/>
                <a:gd name="connsiteY64" fmla="*/ 992512 h 2929090"/>
                <a:gd name="connsiteX65" fmla="*/ 1105077 w 2953206"/>
                <a:gd name="connsiteY65" fmla="*/ 934243 h 2929090"/>
                <a:gd name="connsiteX66" fmla="*/ 1004298 w 2953206"/>
                <a:gd name="connsiteY66" fmla="*/ 892367 h 2929090"/>
                <a:gd name="connsiteX67" fmla="*/ 977281 w 2953206"/>
                <a:gd name="connsiteY67" fmla="*/ 1008635 h 2929090"/>
                <a:gd name="connsiteX68" fmla="*/ 947622 w 2953206"/>
                <a:gd name="connsiteY68" fmla="*/ 1231816 h 2929090"/>
                <a:gd name="connsiteX69" fmla="*/ 943176 w 2953206"/>
                <a:gd name="connsiteY69" fmla="*/ 1334846 h 2929090"/>
                <a:gd name="connsiteX70" fmla="*/ 1949385 w 2953206"/>
                <a:gd name="connsiteY70" fmla="*/ 1334846 h 2929090"/>
                <a:gd name="connsiteX71" fmla="*/ 1944938 w 2953206"/>
                <a:gd name="connsiteY71" fmla="*/ 1231816 h 2929090"/>
                <a:gd name="connsiteX72" fmla="*/ 1915280 w 2953206"/>
                <a:gd name="connsiteY72" fmla="*/ 1008635 h 2929090"/>
                <a:gd name="connsiteX73" fmla="*/ 566662 w 2953206"/>
                <a:gd name="connsiteY73" fmla="*/ 525865 h 2929090"/>
                <a:gd name="connsiteX74" fmla="*/ 508752 w 2953206"/>
                <a:gd name="connsiteY74" fmla="*/ 582902 h 2929090"/>
                <a:gd name="connsiteX75" fmla="*/ 168679 w 2953206"/>
                <a:gd name="connsiteY75" fmla="*/ 1331356 h 2929090"/>
                <a:gd name="connsiteX76" fmla="*/ 168501 w 2953206"/>
                <a:gd name="connsiteY76" fmla="*/ 1334846 h 2929090"/>
                <a:gd name="connsiteX77" fmla="*/ 796525 w 2953206"/>
                <a:gd name="connsiteY77" fmla="*/ 1334846 h 2929090"/>
                <a:gd name="connsiteX78" fmla="*/ 803099 w 2953206"/>
                <a:gd name="connsiteY78" fmla="*/ 1202086 h 2929090"/>
                <a:gd name="connsiteX79" fmla="*/ 841354 w 2953206"/>
                <a:gd name="connsiteY79" fmla="*/ 951214 h 2929090"/>
                <a:gd name="connsiteX80" fmla="*/ 876427 w 2953206"/>
                <a:gd name="connsiteY80" fmla="*/ 819672 h 2929090"/>
                <a:gd name="connsiteX81" fmla="*/ 805678 w 2953206"/>
                <a:gd name="connsiteY81" fmla="*/ 770972 h 2929090"/>
                <a:gd name="connsiteX82" fmla="*/ 635549 w 2953206"/>
                <a:gd name="connsiteY82" fmla="*/ 612333 h 2929090"/>
                <a:gd name="connsiteX83" fmla="*/ 2347966 w 2953206"/>
                <a:gd name="connsiteY83" fmla="*/ 489915 h 2929090"/>
                <a:gd name="connsiteX84" fmla="*/ 2337447 w 2953206"/>
                <a:gd name="connsiteY84" fmla="*/ 506155 h 2929090"/>
                <a:gd name="connsiteX85" fmla="*/ 2056336 w 2953206"/>
                <a:gd name="connsiteY85" fmla="*/ 790572 h 2929090"/>
                <a:gd name="connsiteX86" fmla="*/ 2015330 w 2953206"/>
                <a:gd name="connsiteY86" fmla="*/ 816657 h 2929090"/>
                <a:gd name="connsiteX87" fmla="*/ 2051207 w 2953206"/>
                <a:gd name="connsiteY87" fmla="*/ 951214 h 2929090"/>
                <a:gd name="connsiteX88" fmla="*/ 2089461 w 2953206"/>
                <a:gd name="connsiteY88" fmla="*/ 1202086 h 2929090"/>
                <a:gd name="connsiteX89" fmla="*/ 2096035 w 2953206"/>
                <a:gd name="connsiteY89" fmla="*/ 1334846 h 2929090"/>
                <a:gd name="connsiteX90" fmla="*/ 2784705 w 2953206"/>
                <a:gd name="connsiteY90" fmla="*/ 1334846 h 2929090"/>
                <a:gd name="connsiteX91" fmla="*/ 2784527 w 2953206"/>
                <a:gd name="connsiteY91" fmla="*/ 1331356 h 2929090"/>
                <a:gd name="connsiteX92" fmla="*/ 2360586 w 2953206"/>
                <a:gd name="connsiteY92" fmla="*/ 500297 h 2929090"/>
                <a:gd name="connsiteX93" fmla="*/ 2451281 w 2953206"/>
                <a:gd name="connsiteY93" fmla="*/ 287563 h 2929090"/>
                <a:gd name="connsiteX94" fmla="*/ 2464297 w 2953206"/>
                <a:gd name="connsiteY94" fmla="*/ 287563 h 2929090"/>
                <a:gd name="connsiteX95" fmla="*/ 2462069 w 2953206"/>
                <a:gd name="connsiteY95" fmla="*/ 293075 h 2929090"/>
                <a:gd name="connsiteX96" fmla="*/ 2460565 w 2953206"/>
                <a:gd name="connsiteY96" fmla="*/ 295932 h 2929090"/>
                <a:gd name="connsiteX97" fmla="*/ 1446280 w 2953206"/>
                <a:gd name="connsiteY97" fmla="*/ 282469 h 2929090"/>
                <a:gd name="connsiteX98" fmla="*/ 1053512 w 2953206"/>
                <a:gd name="connsiteY98" fmla="*/ 715142 h 2929090"/>
                <a:gd name="connsiteX99" fmla="*/ 1050482 w 2953206"/>
                <a:gd name="connsiteY99" fmla="*/ 724607 h 2929090"/>
                <a:gd name="connsiteX100" fmla="*/ 1124645 w 2953206"/>
                <a:gd name="connsiteY100" fmla="*/ 759915 h 2929090"/>
                <a:gd name="connsiteX101" fmla="*/ 1444203 w 2953206"/>
                <a:gd name="connsiteY101" fmla="*/ 822347 h 2929090"/>
                <a:gd name="connsiteX102" fmla="*/ 1828550 w 2953206"/>
                <a:gd name="connsiteY102" fmla="*/ 730692 h 2929090"/>
                <a:gd name="connsiteX103" fmla="*/ 1841642 w 2953206"/>
                <a:gd name="connsiteY103" fmla="*/ 723242 h 2929090"/>
                <a:gd name="connsiteX104" fmla="*/ 1839048 w 2953206"/>
                <a:gd name="connsiteY104" fmla="*/ 715142 h 2929090"/>
                <a:gd name="connsiteX105" fmla="*/ 1446280 w 2953206"/>
                <a:gd name="connsiteY105" fmla="*/ 282469 h 2929090"/>
                <a:gd name="connsiteX106" fmla="*/ 1289205 w 2953206"/>
                <a:gd name="connsiteY106" fmla="*/ 175064 h 2929090"/>
                <a:gd name="connsiteX107" fmla="*/ 1288645 w 2953206"/>
                <a:gd name="connsiteY107" fmla="*/ 175103 h 2929090"/>
                <a:gd name="connsiteX108" fmla="*/ 781378 w 2953206"/>
                <a:gd name="connsiteY108" fmla="*/ 358719 h 2929090"/>
                <a:gd name="connsiteX109" fmla="*/ 696048 w 2953206"/>
                <a:gd name="connsiteY109" fmla="*/ 416948 h 2929090"/>
                <a:gd name="connsiteX110" fmla="*/ 697572 w 2953206"/>
                <a:gd name="connsiteY110" fmla="*/ 419296 h 2929090"/>
                <a:gd name="connsiteX111" fmla="*/ 848676 w 2953206"/>
                <a:gd name="connsiteY111" fmla="*/ 586426 h 2929090"/>
                <a:gd name="connsiteX112" fmla="*/ 928902 w 2953206"/>
                <a:gd name="connsiteY112" fmla="*/ 650643 h 2929090"/>
                <a:gd name="connsiteX113" fmla="*/ 939678 w 2953206"/>
                <a:gd name="connsiteY113" fmla="*/ 621305 h 2929090"/>
                <a:gd name="connsiteX114" fmla="*/ 1251052 w 2953206"/>
                <a:gd name="connsiteY114" fmla="*/ 195035 h 2929090"/>
                <a:gd name="connsiteX115" fmla="*/ 1593948 w 2953206"/>
                <a:gd name="connsiteY115" fmla="*/ 170139 h 2929090"/>
                <a:gd name="connsiteX116" fmla="*/ 1641509 w 2953206"/>
                <a:gd name="connsiteY116" fmla="*/ 195035 h 2929090"/>
                <a:gd name="connsiteX117" fmla="*/ 1952882 w 2953206"/>
                <a:gd name="connsiteY117" fmla="*/ 621305 h 2929090"/>
                <a:gd name="connsiteX118" fmla="*/ 1962473 w 2953206"/>
                <a:gd name="connsiteY118" fmla="*/ 647415 h 2929090"/>
                <a:gd name="connsiteX119" fmla="*/ 1996276 w 2953206"/>
                <a:gd name="connsiteY119" fmla="*/ 623158 h 2929090"/>
                <a:gd name="connsiteX120" fmla="*/ 2142411 w 2953206"/>
                <a:gd name="connsiteY120" fmla="*/ 480740 h 2929090"/>
                <a:gd name="connsiteX121" fmla="*/ 2209628 w 2953206"/>
                <a:gd name="connsiteY121" fmla="*/ 384513 h 2929090"/>
                <a:gd name="connsiteX122" fmla="*/ 2171829 w 2953206"/>
                <a:gd name="connsiteY122" fmla="*/ 358719 h 2929090"/>
                <a:gd name="connsiteX123" fmla="*/ 1664562 w 2953206"/>
                <a:gd name="connsiteY123" fmla="*/ 175103 h 2929090"/>
                <a:gd name="connsiteX124" fmla="*/ 1476603 w 2953206"/>
                <a:gd name="connsiteY124" fmla="*/ 0 h 2929090"/>
                <a:gd name="connsiteX125" fmla="*/ 2953206 w 2953206"/>
                <a:gd name="connsiteY125" fmla="*/ 1464545 h 2929090"/>
                <a:gd name="connsiteX126" fmla="*/ 1476603 w 2953206"/>
                <a:gd name="connsiteY126" fmla="*/ 2929090 h 2929090"/>
                <a:gd name="connsiteX127" fmla="*/ 0 w 2953206"/>
                <a:gd name="connsiteY127" fmla="*/ 1464545 h 2929090"/>
                <a:gd name="connsiteX128" fmla="*/ 1476603 w 2953206"/>
                <a:gd name="connsiteY128" fmla="*/ 0 h 292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953206" h="2929090">
                  <a:moveTo>
                    <a:pt x="2475294" y="2603219"/>
                  </a:moveTo>
                  <a:lnTo>
                    <a:pt x="2476798" y="2606076"/>
                  </a:lnTo>
                  <a:lnTo>
                    <a:pt x="2479026" y="2611588"/>
                  </a:lnTo>
                  <a:lnTo>
                    <a:pt x="2466010" y="2611588"/>
                  </a:lnTo>
                  <a:close/>
                  <a:moveTo>
                    <a:pt x="920361" y="2267635"/>
                  </a:moveTo>
                  <a:lnTo>
                    <a:pt x="887331" y="2291984"/>
                  </a:lnTo>
                  <a:cubicBezTo>
                    <a:pt x="822804" y="2346185"/>
                    <a:pt x="764030" y="2409317"/>
                    <a:pt x="712301" y="2479855"/>
                  </a:cubicBezTo>
                  <a:lnTo>
                    <a:pt x="693940" y="2508147"/>
                  </a:lnTo>
                  <a:lnTo>
                    <a:pt x="832550" y="2600449"/>
                  </a:lnTo>
                  <a:cubicBezTo>
                    <a:pt x="953675" y="2668018"/>
                    <a:pt x="1086698" y="2717117"/>
                    <a:pt x="1227725" y="2743891"/>
                  </a:cubicBezTo>
                  <a:lnTo>
                    <a:pt x="1249995" y="2747046"/>
                  </a:lnTo>
                  <a:lnTo>
                    <a:pt x="1190734" y="2702892"/>
                  </a:lnTo>
                  <a:cubicBezTo>
                    <a:pt x="1092553" y="2618354"/>
                    <a:pt x="1006576" y="2486579"/>
                    <a:pt x="939679" y="2321563"/>
                  </a:cubicBezTo>
                  <a:close/>
                  <a:moveTo>
                    <a:pt x="1978202" y="2252454"/>
                  </a:moveTo>
                  <a:lnTo>
                    <a:pt x="1932247" y="2370057"/>
                  </a:lnTo>
                  <a:cubicBezTo>
                    <a:pt x="1854538" y="2544108"/>
                    <a:pt x="1754575" y="2676243"/>
                    <a:pt x="1641509" y="2747834"/>
                  </a:cubicBezTo>
                  <a:lnTo>
                    <a:pt x="1620672" y="2758740"/>
                  </a:lnTo>
                  <a:lnTo>
                    <a:pt x="1725481" y="2743891"/>
                  </a:lnTo>
                  <a:cubicBezTo>
                    <a:pt x="1866509" y="2717117"/>
                    <a:pt x="1999531" y="2668018"/>
                    <a:pt x="2120657" y="2600449"/>
                  </a:cubicBezTo>
                  <a:lnTo>
                    <a:pt x="2232345" y="2526075"/>
                  </a:lnTo>
                  <a:lnTo>
                    <a:pt x="2157140" y="2418411"/>
                  </a:lnTo>
                  <a:cubicBezTo>
                    <a:pt x="2112469" y="2365646"/>
                    <a:pt x="2063536" y="2317913"/>
                    <a:pt x="2011005" y="2275993"/>
                  </a:cubicBezTo>
                  <a:close/>
                  <a:moveTo>
                    <a:pt x="1458932" y="2076804"/>
                  </a:moveTo>
                  <a:cubicBezTo>
                    <a:pt x="1331120" y="2076804"/>
                    <a:pt x="1208979" y="2105488"/>
                    <a:pt x="1096873" y="2157704"/>
                  </a:cubicBezTo>
                  <a:lnTo>
                    <a:pt x="1042157" y="2187867"/>
                  </a:lnTo>
                  <a:lnTo>
                    <a:pt x="1061402" y="2249523"/>
                  </a:lnTo>
                  <a:cubicBezTo>
                    <a:pt x="1154732" y="2501198"/>
                    <a:pt x="1292547" y="2660399"/>
                    <a:pt x="1446280" y="2660399"/>
                  </a:cubicBezTo>
                  <a:cubicBezTo>
                    <a:pt x="1600013" y="2660399"/>
                    <a:pt x="1737828" y="2501198"/>
                    <a:pt x="1831158" y="2249523"/>
                  </a:cubicBezTo>
                  <a:lnTo>
                    <a:pt x="1854473" y="2174829"/>
                  </a:lnTo>
                  <a:lnTo>
                    <a:pt x="1843279" y="2168459"/>
                  </a:lnTo>
                  <a:cubicBezTo>
                    <a:pt x="1725146" y="2109440"/>
                    <a:pt x="1595266" y="2076804"/>
                    <a:pt x="1458932" y="2076804"/>
                  </a:cubicBezTo>
                  <a:close/>
                  <a:moveTo>
                    <a:pt x="2101481" y="1498057"/>
                  </a:moveTo>
                  <a:lnTo>
                    <a:pt x="2089461" y="1740782"/>
                  </a:lnTo>
                  <a:cubicBezTo>
                    <a:pt x="2077436" y="1860410"/>
                    <a:pt x="2057560" y="1974216"/>
                    <a:pt x="2030976" y="2079871"/>
                  </a:cubicBezTo>
                  <a:lnTo>
                    <a:pt x="2030181" y="2082572"/>
                  </a:lnTo>
                  <a:lnTo>
                    <a:pt x="2071065" y="2108579"/>
                  </a:lnTo>
                  <a:cubicBezTo>
                    <a:pt x="2177611" y="2185369"/>
                    <a:pt x="2272557" y="2281610"/>
                    <a:pt x="2352176" y="2392996"/>
                  </a:cubicBezTo>
                  <a:lnTo>
                    <a:pt x="2367664" y="2416907"/>
                  </a:lnTo>
                  <a:lnTo>
                    <a:pt x="2444455" y="2346188"/>
                  </a:lnTo>
                  <a:cubicBezTo>
                    <a:pt x="2631338" y="2144881"/>
                    <a:pt x="2755072" y="1885115"/>
                    <a:pt x="2784527" y="1597734"/>
                  </a:cubicBezTo>
                  <a:lnTo>
                    <a:pt x="2789607" y="1498057"/>
                  </a:lnTo>
                  <a:close/>
                  <a:moveTo>
                    <a:pt x="938430" y="1498057"/>
                  </a:moveTo>
                  <a:lnTo>
                    <a:pt x="947622" y="1711052"/>
                  </a:lnTo>
                  <a:cubicBezTo>
                    <a:pt x="953555" y="1778776"/>
                    <a:pt x="961953" y="1844402"/>
                    <a:pt x="972587" y="1907397"/>
                  </a:cubicBezTo>
                  <a:lnTo>
                    <a:pt x="996429" y="2019549"/>
                  </a:lnTo>
                  <a:lnTo>
                    <a:pt x="1074253" y="1982207"/>
                  </a:lnTo>
                  <a:cubicBezTo>
                    <a:pt x="1194608" y="1933263"/>
                    <a:pt x="1324077" y="1906639"/>
                    <a:pt x="1458932" y="1906639"/>
                  </a:cubicBezTo>
                  <a:cubicBezTo>
                    <a:pt x="1593788" y="1906639"/>
                    <a:pt x="1723257" y="1933263"/>
                    <a:pt x="1843612" y="1982207"/>
                  </a:cubicBezTo>
                  <a:lnTo>
                    <a:pt x="1898474" y="2008531"/>
                  </a:lnTo>
                  <a:lnTo>
                    <a:pt x="1919973" y="1907397"/>
                  </a:lnTo>
                  <a:cubicBezTo>
                    <a:pt x="1930608" y="1844402"/>
                    <a:pt x="1939005" y="1778776"/>
                    <a:pt x="1944938" y="1711052"/>
                  </a:cubicBezTo>
                  <a:lnTo>
                    <a:pt x="1954130" y="1498057"/>
                  </a:lnTo>
                  <a:close/>
                  <a:moveTo>
                    <a:pt x="163599" y="1498057"/>
                  </a:moveTo>
                  <a:lnTo>
                    <a:pt x="168679" y="1597734"/>
                  </a:lnTo>
                  <a:cubicBezTo>
                    <a:pt x="198135" y="1885115"/>
                    <a:pt x="321868" y="2144881"/>
                    <a:pt x="508752" y="2346188"/>
                  </a:cubicBezTo>
                  <a:lnTo>
                    <a:pt x="563406" y="2396520"/>
                  </a:lnTo>
                  <a:lnTo>
                    <a:pt x="565688" y="2392996"/>
                  </a:lnTo>
                  <a:cubicBezTo>
                    <a:pt x="645307" y="2281610"/>
                    <a:pt x="740254" y="2185369"/>
                    <a:pt x="846800" y="2108579"/>
                  </a:cubicBezTo>
                  <a:lnTo>
                    <a:pt x="866847" y="2095827"/>
                  </a:lnTo>
                  <a:lnTo>
                    <a:pt x="854501" y="2050856"/>
                  </a:lnTo>
                  <a:cubicBezTo>
                    <a:pt x="831452" y="1953476"/>
                    <a:pt x="814031" y="1849535"/>
                    <a:pt x="803099" y="1740782"/>
                  </a:cubicBezTo>
                  <a:lnTo>
                    <a:pt x="791080" y="1498057"/>
                  </a:lnTo>
                  <a:close/>
                  <a:moveTo>
                    <a:pt x="1887444" y="888845"/>
                  </a:moveTo>
                  <a:lnTo>
                    <a:pt x="1828883" y="916944"/>
                  </a:lnTo>
                  <a:cubicBezTo>
                    <a:pt x="1708528" y="965888"/>
                    <a:pt x="1579059" y="992512"/>
                    <a:pt x="1444203" y="992512"/>
                  </a:cubicBezTo>
                  <a:cubicBezTo>
                    <a:pt x="1326205" y="992512"/>
                    <a:pt x="1212331" y="972128"/>
                    <a:pt x="1105077" y="934243"/>
                  </a:cubicBezTo>
                  <a:lnTo>
                    <a:pt x="1004298" y="892367"/>
                  </a:lnTo>
                  <a:lnTo>
                    <a:pt x="977281" y="1008635"/>
                  </a:lnTo>
                  <a:cubicBezTo>
                    <a:pt x="964403" y="1079758"/>
                    <a:pt x="954403" y="1154417"/>
                    <a:pt x="947622" y="1231816"/>
                  </a:cubicBezTo>
                  <a:lnTo>
                    <a:pt x="943176" y="1334846"/>
                  </a:lnTo>
                  <a:lnTo>
                    <a:pt x="1949385" y="1334846"/>
                  </a:lnTo>
                  <a:lnTo>
                    <a:pt x="1944938" y="1231816"/>
                  </a:lnTo>
                  <a:cubicBezTo>
                    <a:pt x="1938158" y="1154417"/>
                    <a:pt x="1928158" y="1079758"/>
                    <a:pt x="1915280" y="1008635"/>
                  </a:cubicBezTo>
                  <a:close/>
                  <a:moveTo>
                    <a:pt x="566662" y="525865"/>
                  </a:moveTo>
                  <a:lnTo>
                    <a:pt x="508752" y="582902"/>
                  </a:lnTo>
                  <a:cubicBezTo>
                    <a:pt x="321868" y="784209"/>
                    <a:pt x="198134" y="1043975"/>
                    <a:pt x="168679" y="1331356"/>
                  </a:cubicBezTo>
                  <a:lnTo>
                    <a:pt x="168501" y="1334846"/>
                  </a:lnTo>
                  <a:lnTo>
                    <a:pt x="796525" y="1334846"/>
                  </a:lnTo>
                  <a:lnTo>
                    <a:pt x="803099" y="1202086"/>
                  </a:lnTo>
                  <a:cubicBezTo>
                    <a:pt x="811845" y="1115084"/>
                    <a:pt x="824743" y="1031161"/>
                    <a:pt x="841354" y="951214"/>
                  </a:cubicBezTo>
                  <a:lnTo>
                    <a:pt x="876427" y="819672"/>
                  </a:lnTo>
                  <a:lnTo>
                    <a:pt x="805678" y="770972"/>
                  </a:lnTo>
                  <a:cubicBezTo>
                    <a:pt x="744669" y="724304"/>
                    <a:pt x="687713" y="671139"/>
                    <a:pt x="635549" y="612333"/>
                  </a:cubicBezTo>
                  <a:close/>
                  <a:moveTo>
                    <a:pt x="2347966" y="489915"/>
                  </a:moveTo>
                  <a:lnTo>
                    <a:pt x="2337447" y="506155"/>
                  </a:lnTo>
                  <a:cubicBezTo>
                    <a:pt x="2257828" y="617541"/>
                    <a:pt x="2162882" y="713782"/>
                    <a:pt x="2056336" y="790572"/>
                  </a:cubicBezTo>
                  <a:lnTo>
                    <a:pt x="2015330" y="816657"/>
                  </a:lnTo>
                  <a:lnTo>
                    <a:pt x="2051207" y="951214"/>
                  </a:lnTo>
                  <a:cubicBezTo>
                    <a:pt x="2067818" y="1031161"/>
                    <a:pt x="2080716" y="1115084"/>
                    <a:pt x="2089461" y="1202086"/>
                  </a:cubicBezTo>
                  <a:lnTo>
                    <a:pt x="2096035" y="1334846"/>
                  </a:lnTo>
                  <a:lnTo>
                    <a:pt x="2784705" y="1334846"/>
                  </a:lnTo>
                  <a:lnTo>
                    <a:pt x="2784527" y="1331356"/>
                  </a:lnTo>
                  <a:cubicBezTo>
                    <a:pt x="2750864" y="1002921"/>
                    <a:pt x="2594062" y="710554"/>
                    <a:pt x="2360586" y="500297"/>
                  </a:cubicBezTo>
                  <a:close/>
                  <a:moveTo>
                    <a:pt x="2451281" y="287563"/>
                  </a:moveTo>
                  <a:lnTo>
                    <a:pt x="2464297" y="287563"/>
                  </a:lnTo>
                  <a:lnTo>
                    <a:pt x="2462069" y="293075"/>
                  </a:lnTo>
                  <a:lnTo>
                    <a:pt x="2460565" y="295932"/>
                  </a:lnTo>
                  <a:close/>
                  <a:moveTo>
                    <a:pt x="1446280" y="282469"/>
                  </a:moveTo>
                  <a:cubicBezTo>
                    <a:pt x="1288155" y="282469"/>
                    <a:pt x="1146870" y="450898"/>
                    <a:pt x="1053512" y="715142"/>
                  </a:cubicBezTo>
                  <a:lnTo>
                    <a:pt x="1050482" y="724607"/>
                  </a:lnTo>
                  <a:lnTo>
                    <a:pt x="1124645" y="759915"/>
                  </a:lnTo>
                  <a:cubicBezTo>
                    <a:pt x="1224874" y="800386"/>
                    <a:pt x="1332367" y="822347"/>
                    <a:pt x="1444203" y="822347"/>
                  </a:cubicBezTo>
                  <a:cubicBezTo>
                    <a:pt x="1580537" y="822347"/>
                    <a:pt x="1710417" y="789711"/>
                    <a:pt x="1828550" y="730692"/>
                  </a:cubicBezTo>
                  <a:lnTo>
                    <a:pt x="1841642" y="723242"/>
                  </a:lnTo>
                  <a:lnTo>
                    <a:pt x="1839048" y="715142"/>
                  </a:lnTo>
                  <a:cubicBezTo>
                    <a:pt x="1745691" y="450898"/>
                    <a:pt x="1604406" y="282469"/>
                    <a:pt x="1446280" y="282469"/>
                  </a:cubicBezTo>
                  <a:close/>
                  <a:moveTo>
                    <a:pt x="1289205" y="175064"/>
                  </a:moveTo>
                  <a:lnTo>
                    <a:pt x="1288645" y="175103"/>
                  </a:lnTo>
                  <a:cubicBezTo>
                    <a:pt x="1104485" y="201224"/>
                    <a:pt x="932639" y="265160"/>
                    <a:pt x="781378" y="358719"/>
                  </a:cubicBezTo>
                  <a:lnTo>
                    <a:pt x="696048" y="416948"/>
                  </a:lnTo>
                  <a:lnTo>
                    <a:pt x="697572" y="419296"/>
                  </a:lnTo>
                  <a:cubicBezTo>
                    <a:pt x="742835" y="481017"/>
                    <a:pt x="793492" y="537068"/>
                    <a:pt x="848676" y="586426"/>
                  </a:cubicBezTo>
                  <a:lnTo>
                    <a:pt x="928902" y="650643"/>
                  </a:lnTo>
                  <a:lnTo>
                    <a:pt x="939678" y="621305"/>
                  </a:lnTo>
                  <a:cubicBezTo>
                    <a:pt x="1019955" y="423285"/>
                    <a:pt x="1127707" y="273134"/>
                    <a:pt x="1251052" y="195035"/>
                  </a:cubicBezTo>
                  <a:close/>
                  <a:moveTo>
                    <a:pt x="1593948" y="170139"/>
                  </a:moveTo>
                  <a:lnTo>
                    <a:pt x="1641509" y="195035"/>
                  </a:lnTo>
                  <a:cubicBezTo>
                    <a:pt x="1764854" y="273134"/>
                    <a:pt x="1872605" y="423285"/>
                    <a:pt x="1952882" y="621305"/>
                  </a:cubicBezTo>
                  <a:lnTo>
                    <a:pt x="1962473" y="647415"/>
                  </a:lnTo>
                  <a:lnTo>
                    <a:pt x="1996276" y="623158"/>
                  </a:lnTo>
                  <a:cubicBezTo>
                    <a:pt x="2048807" y="581239"/>
                    <a:pt x="2097740" y="533505"/>
                    <a:pt x="2142411" y="480740"/>
                  </a:cubicBezTo>
                  <a:lnTo>
                    <a:pt x="2209628" y="384513"/>
                  </a:lnTo>
                  <a:lnTo>
                    <a:pt x="2171829" y="358719"/>
                  </a:lnTo>
                  <a:cubicBezTo>
                    <a:pt x="2020568" y="265160"/>
                    <a:pt x="1848722" y="201224"/>
                    <a:pt x="1664562" y="175103"/>
                  </a:cubicBezTo>
                  <a:close/>
                  <a:moveTo>
                    <a:pt x="1476603" y="0"/>
                  </a:moveTo>
                  <a:cubicBezTo>
                    <a:pt x="2292108" y="0"/>
                    <a:pt x="2953206" y="655699"/>
                    <a:pt x="2953206" y="1464545"/>
                  </a:cubicBezTo>
                  <a:cubicBezTo>
                    <a:pt x="2953206" y="2273391"/>
                    <a:pt x="2292108" y="2929090"/>
                    <a:pt x="1476603" y="2929090"/>
                  </a:cubicBezTo>
                  <a:cubicBezTo>
                    <a:pt x="661098" y="2929090"/>
                    <a:pt x="0" y="2273391"/>
                    <a:pt x="0" y="1464545"/>
                  </a:cubicBezTo>
                  <a:cubicBezTo>
                    <a:pt x="0" y="655699"/>
                    <a:pt x="661098" y="0"/>
                    <a:pt x="147660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5" name="Group 64">
            <a:extLst>
              <a:ext uri="{FF2B5EF4-FFF2-40B4-BE49-F238E27FC236}">
                <a16:creationId xmlns:a16="http://schemas.microsoft.com/office/drawing/2014/main" id="{4F84EA66-2CB6-4B22-9C71-85C01E7519F4}"/>
              </a:ext>
            </a:extLst>
          </p:cNvPr>
          <p:cNvGrpSpPr/>
          <p:nvPr userDrawn="1"/>
        </p:nvGrpSpPr>
        <p:grpSpPr>
          <a:xfrm rot="21224541">
            <a:off x="7557714" y="403751"/>
            <a:ext cx="1128406" cy="1396442"/>
            <a:chOff x="7989106" y="311601"/>
            <a:chExt cx="3818147" cy="4725094"/>
          </a:xfrm>
          <a:effectLst>
            <a:outerShdw blurRad="38100" dist="38100" dir="5400000" algn="t" rotWithShape="0">
              <a:prstClr val="black">
                <a:alpha val="24000"/>
              </a:prstClr>
            </a:outerShdw>
          </a:effectLst>
        </p:grpSpPr>
        <p:grpSp>
          <p:nvGrpSpPr>
            <p:cNvPr id="66" name="Group 65">
              <a:extLst>
                <a:ext uri="{FF2B5EF4-FFF2-40B4-BE49-F238E27FC236}">
                  <a16:creationId xmlns:a16="http://schemas.microsoft.com/office/drawing/2014/main" id="{033F721C-7B33-4C62-AD29-12AD5918BE28}"/>
                </a:ext>
              </a:extLst>
            </p:cNvPr>
            <p:cNvGrpSpPr/>
            <p:nvPr/>
          </p:nvGrpSpPr>
          <p:grpSpPr>
            <a:xfrm>
              <a:off x="9045273" y="311601"/>
              <a:ext cx="1658674" cy="1053976"/>
              <a:chOff x="9007971" y="246485"/>
              <a:chExt cx="1780413" cy="1131333"/>
            </a:xfrm>
          </p:grpSpPr>
          <p:sp>
            <p:nvSpPr>
              <p:cNvPr id="74" name="Freeform: Shape 73">
                <a:extLst>
                  <a:ext uri="{FF2B5EF4-FFF2-40B4-BE49-F238E27FC236}">
                    <a16:creationId xmlns:a16="http://schemas.microsoft.com/office/drawing/2014/main" id="{C7021B56-7748-4530-92F9-DBAF4D71166E}"/>
                  </a:ext>
                </a:extLst>
              </p:cNvPr>
              <p:cNvSpPr/>
              <p:nvPr/>
            </p:nvSpPr>
            <p:spPr>
              <a:xfrm>
                <a:off x="9007971" y="246485"/>
                <a:ext cx="1780413" cy="684256"/>
              </a:xfrm>
              <a:custGeom>
                <a:avLst/>
                <a:gdLst>
                  <a:gd name="connsiteX0" fmla="*/ 0 w 1780413"/>
                  <a:gd name="connsiteY0" fmla="*/ 342127 h 684256"/>
                  <a:gd name="connsiteX1" fmla="*/ 0 w 1780413"/>
                  <a:gd name="connsiteY1" fmla="*/ 342128 h 684256"/>
                  <a:gd name="connsiteX2" fmla="*/ 0 w 1780413"/>
                  <a:gd name="connsiteY2" fmla="*/ 342128 h 684256"/>
                  <a:gd name="connsiteX3" fmla="*/ 359050 w 1780413"/>
                  <a:gd name="connsiteY3" fmla="*/ 140245 h 684256"/>
                  <a:gd name="connsiteX4" fmla="*/ 173032 w 1780413"/>
                  <a:gd name="connsiteY4" fmla="*/ 263546 h 684256"/>
                  <a:gd name="connsiteX5" fmla="*/ 157167 w 1780413"/>
                  <a:gd name="connsiteY5" fmla="*/ 342128 h 684256"/>
                  <a:gd name="connsiteX6" fmla="*/ 157167 w 1780413"/>
                  <a:gd name="connsiteY6" fmla="*/ 342127 h 684256"/>
                  <a:gd name="connsiteX7" fmla="*/ 157167 w 1780413"/>
                  <a:gd name="connsiteY7" fmla="*/ 342128 h 684256"/>
                  <a:gd name="connsiteX8" fmla="*/ 157167 w 1780413"/>
                  <a:gd name="connsiteY8" fmla="*/ 342128 h 684256"/>
                  <a:gd name="connsiteX9" fmla="*/ 173032 w 1780413"/>
                  <a:gd name="connsiteY9" fmla="*/ 420709 h 684256"/>
                  <a:gd name="connsiteX10" fmla="*/ 359050 w 1780413"/>
                  <a:gd name="connsiteY10" fmla="*/ 544010 h 684256"/>
                  <a:gd name="connsiteX11" fmla="*/ 1421362 w 1780413"/>
                  <a:gd name="connsiteY11" fmla="*/ 544011 h 684256"/>
                  <a:gd name="connsiteX12" fmla="*/ 1623245 w 1780413"/>
                  <a:gd name="connsiteY12" fmla="*/ 342128 h 684256"/>
                  <a:gd name="connsiteX13" fmla="*/ 1623246 w 1780413"/>
                  <a:gd name="connsiteY13" fmla="*/ 342128 h 684256"/>
                  <a:gd name="connsiteX14" fmla="*/ 1421363 w 1780413"/>
                  <a:gd name="connsiteY14" fmla="*/ 140245 h 684256"/>
                  <a:gd name="connsiteX15" fmla="*/ 342128 w 1780413"/>
                  <a:gd name="connsiteY15" fmla="*/ 0 h 684256"/>
                  <a:gd name="connsiteX16" fmla="*/ 1438285 w 1780413"/>
                  <a:gd name="connsiteY16" fmla="*/ 0 h 684256"/>
                  <a:gd name="connsiteX17" fmla="*/ 1780413 w 1780413"/>
                  <a:gd name="connsiteY17" fmla="*/ 342128 h 684256"/>
                  <a:gd name="connsiteX18" fmla="*/ 1780412 w 1780413"/>
                  <a:gd name="connsiteY18" fmla="*/ 342128 h 684256"/>
                  <a:gd name="connsiteX19" fmla="*/ 1438284 w 1780413"/>
                  <a:gd name="connsiteY19" fmla="*/ 684256 h 684256"/>
                  <a:gd name="connsiteX20" fmla="*/ 342128 w 1780413"/>
                  <a:gd name="connsiteY20" fmla="*/ 684255 h 684256"/>
                  <a:gd name="connsiteX21" fmla="*/ 26886 w 1780413"/>
                  <a:gd name="connsiteY21" fmla="*/ 475299 h 684256"/>
                  <a:gd name="connsiteX22" fmla="*/ 0 w 1780413"/>
                  <a:gd name="connsiteY22" fmla="*/ 342128 h 684256"/>
                  <a:gd name="connsiteX23" fmla="*/ 26886 w 1780413"/>
                  <a:gd name="connsiteY23" fmla="*/ 208956 h 684256"/>
                  <a:gd name="connsiteX24" fmla="*/ 342128 w 1780413"/>
                  <a:gd name="connsiteY24" fmla="*/ 0 h 6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80413" h="684256">
                    <a:moveTo>
                      <a:pt x="0" y="342127"/>
                    </a:moveTo>
                    <a:lnTo>
                      <a:pt x="0" y="342128"/>
                    </a:lnTo>
                    <a:lnTo>
                      <a:pt x="0" y="342128"/>
                    </a:lnTo>
                    <a:close/>
                    <a:moveTo>
                      <a:pt x="359050" y="140245"/>
                    </a:moveTo>
                    <a:cubicBezTo>
                      <a:pt x="275428" y="140245"/>
                      <a:pt x="203680" y="191087"/>
                      <a:pt x="173032" y="263546"/>
                    </a:cubicBezTo>
                    <a:lnTo>
                      <a:pt x="157167" y="342128"/>
                    </a:lnTo>
                    <a:lnTo>
                      <a:pt x="157167" y="342127"/>
                    </a:lnTo>
                    <a:lnTo>
                      <a:pt x="157167" y="342128"/>
                    </a:lnTo>
                    <a:lnTo>
                      <a:pt x="157167" y="342128"/>
                    </a:lnTo>
                    <a:lnTo>
                      <a:pt x="173032" y="420709"/>
                    </a:lnTo>
                    <a:cubicBezTo>
                      <a:pt x="203680" y="493168"/>
                      <a:pt x="275428" y="544010"/>
                      <a:pt x="359050" y="544010"/>
                    </a:cubicBezTo>
                    <a:lnTo>
                      <a:pt x="1421362" y="544011"/>
                    </a:lnTo>
                    <a:cubicBezTo>
                      <a:pt x="1532859" y="544011"/>
                      <a:pt x="1623245" y="453625"/>
                      <a:pt x="1623245" y="342128"/>
                    </a:cubicBezTo>
                    <a:lnTo>
                      <a:pt x="1623246" y="342128"/>
                    </a:lnTo>
                    <a:cubicBezTo>
                      <a:pt x="1623246" y="230631"/>
                      <a:pt x="1532860" y="140245"/>
                      <a:pt x="1421363" y="140245"/>
                    </a:cubicBezTo>
                    <a:close/>
                    <a:moveTo>
                      <a:pt x="342128" y="0"/>
                    </a:moveTo>
                    <a:lnTo>
                      <a:pt x="1438285" y="0"/>
                    </a:lnTo>
                    <a:cubicBezTo>
                      <a:pt x="1627237" y="0"/>
                      <a:pt x="1780413" y="153176"/>
                      <a:pt x="1780413" y="342128"/>
                    </a:cubicBezTo>
                    <a:lnTo>
                      <a:pt x="1780412" y="342128"/>
                    </a:lnTo>
                    <a:cubicBezTo>
                      <a:pt x="1780412" y="531080"/>
                      <a:pt x="1627236" y="684256"/>
                      <a:pt x="1438284" y="684256"/>
                    </a:cubicBezTo>
                    <a:lnTo>
                      <a:pt x="342128" y="684255"/>
                    </a:lnTo>
                    <a:cubicBezTo>
                      <a:pt x="200414" y="684255"/>
                      <a:pt x="78824" y="598094"/>
                      <a:pt x="26886" y="475299"/>
                    </a:cubicBezTo>
                    <a:lnTo>
                      <a:pt x="0" y="342128"/>
                    </a:lnTo>
                    <a:lnTo>
                      <a:pt x="26886" y="208956"/>
                    </a:lnTo>
                    <a:cubicBezTo>
                      <a:pt x="78824" y="86162"/>
                      <a:pt x="200414" y="0"/>
                      <a:pt x="342128" y="0"/>
                    </a:cubicBezTo>
                    <a:close/>
                  </a:path>
                </a:pathLst>
              </a:custGeom>
              <a:solidFill>
                <a:srgbClr val="1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146B19B-3A21-47B1-9DAF-8EA2D2EB7C31}"/>
                  </a:ext>
                </a:extLst>
              </p:cNvPr>
              <p:cNvSpPr/>
              <p:nvPr/>
            </p:nvSpPr>
            <p:spPr>
              <a:xfrm>
                <a:off x="9539319" y="942665"/>
                <a:ext cx="717720" cy="435153"/>
              </a:xfrm>
              <a:prstGeom prst="rect">
                <a:avLst/>
              </a:prstGeom>
              <a:solidFill>
                <a:srgbClr val="0D65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Rounded Corners 75">
                <a:extLst>
                  <a:ext uri="{FF2B5EF4-FFF2-40B4-BE49-F238E27FC236}">
                    <a16:creationId xmlns:a16="http://schemas.microsoft.com/office/drawing/2014/main" id="{CD9EE396-A848-45C9-9D49-44FF7038DC24}"/>
                  </a:ext>
                </a:extLst>
              </p:cNvPr>
              <p:cNvSpPr/>
              <p:nvPr/>
            </p:nvSpPr>
            <p:spPr>
              <a:xfrm>
                <a:off x="9308019" y="569419"/>
                <a:ext cx="1180320" cy="511188"/>
              </a:xfrm>
              <a:prstGeom prst="roundRect">
                <a:avLst>
                  <a:gd name="adj" fmla="val 50000"/>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DB18CD3D-5147-4225-8113-085F470490ED}"/>
                  </a:ext>
                </a:extLst>
              </p:cNvPr>
              <p:cNvSpPr/>
              <p:nvPr/>
            </p:nvSpPr>
            <p:spPr>
              <a:xfrm>
                <a:off x="9532969" y="569419"/>
                <a:ext cx="150781" cy="564005"/>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F176B842-C497-45A0-A505-95DA519E951C}"/>
                  </a:ext>
                </a:extLst>
              </p:cNvPr>
              <p:cNvSpPr/>
              <p:nvPr/>
            </p:nvSpPr>
            <p:spPr>
              <a:xfrm>
                <a:off x="10112236" y="569419"/>
                <a:ext cx="151154" cy="564005"/>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C00DD53B-8EF5-4875-9FD9-25CF9571791B}"/>
                  </a:ext>
                </a:extLst>
              </p:cNvPr>
              <p:cNvSpPr/>
              <p:nvPr/>
            </p:nvSpPr>
            <p:spPr>
              <a:xfrm>
                <a:off x="9822788" y="569419"/>
                <a:ext cx="150781" cy="564005"/>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7" name="Oval 66">
              <a:extLst>
                <a:ext uri="{FF2B5EF4-FFF2-40B4-BE49-F238E27FC236}">
                  <a16:creationId xmlns:a16="http://schemas.microsoft.com/office/drawing/2014/main" id="{D7F49B84-15FA-49AE-A7F5-8A06BF469F9B}"/>
                </a:ext>
              </a:extLst>
            </p:cNvPr>
            <p:cNvSpPr/>
            <p:nvPr/>
          </p:nvSpPr>
          <p:spPr>
            <a:xfrm>
              <a:off x="7989106" y="1218549"/>
              <a:ext cx="3818146" cy="3818146"/>
            </a:xfrm>
            <a:prstGeom prst="ellipse">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a:extLst>
                <a:ext uri="{FF2B5EF4-FFF2-40B4-BE49-F238E27FC236}">
                  <a16:creationId xmlns:a16="http://schemas.microsoft.com/office/drawing/2014/main" id="{C6A9CAD8-07BF-40BC-9EAA-2FB15EB10D86}"/>
                </a:ext>
              </a:extLst>
            </p:cNvPr>
            <p:cNvSpPr/>
            <p:nvPr/>
          </p:nvSpPr>
          <p:spPr>
            <a:xfrm>
              <a:off x="8447912" y="1677355"/>
              <a:ext cx="2900534" cy="2900534"/>
            </a:xfrm>
            <a:prstGeom prst="ellipse">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 68">
              <a:extLst>
                <a:ext uri="{FF2B5EF4-FFF2-40B4-BE49-F238E27FC236}">
                  <a16:creationId xmlns:a16="http://schemas.microsoft.com/office/drawing/2014/main" id="{CB80D384-AAD9-4E21-AB3A-5A830D6A9492}"/>
                </a:ext>
              </a:extLst>
            </p:cNvPr>
            <p:cNvSpPr/>
            <p:nvPr/>
          </p:nvSpPr>
          <p:spPr>
            <a:xfrm>
              <a:off x="8800308" y="2029751"/>
              <a:ext cx="2195743" cy="219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0" name="Group 69">
              <a:extLst>
                <a:ext uri="{FF2B5EF4-FFF2-40B4-BE49-F238E27FC236}">
                  <a16:creationId xmlns:a16="http://schemas.microsoft.com/office/drawing/2014/main" id="{DDC0DEB9-7BA1-47F0-891C-4F3D51CD3D47}"/>
                </a:ext>
              </a:extLst>
            </p:cNvPr>
            <p:cNvGrpSpPr/>
            <p:nvPr/>
          </p:nvGrpSpPr>
          <p:grpSpPr>
            <a:xfrm rot="7315433">
              <a:off x="9661461" y="2307257"/>
              <a:ext cx="473437" cy="1640730"/>
              <a:chOff x="9632241" y="2147180"/>
              <a:chExt cx="531876" cy="1843255"/>
            </a:xfrm>
          </p:grpSpPr>
          <p:sp>
            <p:nvSpPr>
              <p:cNvPr id="72" name="Isosceles Triangle 71">
                <a:extLst>
                  <a:ext uri="{FF2B5EF4-FFF2-40B4-BE49-F238E27FC236}">
                    <a16:creationId xmlns:a16="http://schemas.microsoft.com/office/drawing/2014/main" id="{2EF3F99E-0F3C-4731-909A-75971EA0036D}"/>
                  </a:ext>
                </a:extLst>
              </p:cNvPr>
              <p:cNvSpPr/>
              <p:nvPr/>
            </p:nvSpPr>
            <p:spPr>
              <a:xfrm>
                <a:off x="9632241" y="2147180"/>
                <a:ext cx="531876" cy="922966"/>
              </a:xfrm>
              <a:prstGeom prst="triangle">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Isosceles Triangle 72">
                <a:extLst>
                  <a:ext uri="{FF2B5EF4-FFF2-40B4-BE49-F238E27FC236}">
                    <a16:creationId xmlns:a16="http://schemas.microsoft.com/office/drawing/2014/main" id="{CDF48323-C4EF-4558-8800-4CBB0E7303EE}"/>
                  </a:ext>
                </a:extLst>
              </p:cNvPr>
              <p:cNvSpPr/>
              <p:nvPr/>
            </p:nvSpPr>
            <p:spPr>
              <a:xfrm flipV="1">
                <a:off x="9632241" y="3067469"/>
                <a:ext cx="531876" cy="922966"/>
              </a:xfrm>
              <a:prstGeom prst="triangle">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1" name="Freeform: Shape 70">
              <a:extLst>
                <a:ext uri="{FF2B5EF4-FFF2-40B4-BE49-F238E27FC236}">
                  <a16:creationId xmlns:a16="http://schemas.microsoft.com/office/drawing/2014/main" id="{8775164B-8251-44CE-B5B7-26F8AD439864}"/>
                </a:ext>
              </a:extLst>
            </p:cNvPr>
            <p:cNvSpPr/>
            <p:nvPr/>
          </p:nvSpPr>
          <p:spPr>
            <a:xfrm>
              <a:off x="8894784" y="1479947"/>
              <a:ext cx="2912469" cy="3556748"/>
            </a:xfrm>
            <a:custGeom>
              <a:avLst/>
              <a:gdLst>
                <a:gd name="connsiteX0" fmla="*/ 1964374 w 2912469"/>
                <a:gd name="connsiteY0" fmla="*/ 0 h 3556748"/>
                <a:gd name="connsiteX1" fmla="*/ 2070777 w 2912469"/>
                <a:gd name="connsiteY1" fmla="*/ 64642 h 3556748"/>
                <a:gd name="connsiteX2" fmla="*/ 2912469 w 2912469"/>
                <a:gd name="connsiteY2" fmla="*/ 1647675 h 3556748"/>
                <a:gd name="connsiteX3" fmla="*/ 1003396 w 2912469"/>
                <a:gd name="connsiteY3" fmla="*/ 3556748 h 3556748"/>
                <a:gd name="connsiteX4" fmla="*/ 93418 w 2912469"/>
                <a:gd name="connsiteY4" fmla="*/ 3326333 h 3556748"/>
                <a:gd name="connsiteX5" fmla="*/ 0 w 2912469"/>
                <a:gd name="connsiteY5" fmla="*/ 3269580 h 3556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2469" h="3556748">
                  <a:moveTo>
                    <a:pt x="1964374" y="0"/>
                  </a:moveTo>
                  <a:lnTo>
                    <a:pt x="2070777" y="64642"/>
                  </a:lnTo>
                  <a:cubicBezTo>
                    <a:pt x="2578594" y="407716"/>
                    <a:pt x="2912469" y="988705"/>
                    <a:pt x="2912469" y="1647675"/>
                  </a:cubicBezTo>
                  <a:cubicBezTo>
                    <a:pt x="2912469" y="2702027"/>
                    <a:pt x="2057748" y="3556748"/>
                    <a:pt x="1003396" y="3556748"/>
                  </a:cubicBezTo>
                  <a:cubicBezTo>
                    <a:pt x="673911" y="3556748"/>
                    <a:pt x="363921" y="3473279"/>
                    <a:pt x="93418" y="3326333"/>
                  </a:cubicBezTo>
                  <a:lnTo>
                    <a:pt x="0" y="3269580"/>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0" name="Group 79">
            <a:extLst>
              <a:ext uri="{FF2B5EF4-FFF2-40B4-BE49-F238E27FC236}">
                <a16:creationId xmlns:a16="http://schemas.microsoft.com/office/drawing/2014/main" id="{1FA0FA64-F648-4F04-9725-87FAE707A5F8}"/>
              </a:ext>
            </a:extLst>
          </p:cNvPr>
          <p:cNvGrpSpPr/>
          <p:nvPr userDrawn="1"/>
        </p:nvGrpSpPr>
        <p:grpSpPr>
          <a:xfrm rot="1183369">
            <a:off x="9420900" y="-292627"/>
            <a:ext cx="3215017" cy="4411166"/>
            <a:chOff x="7034954" y="990452"/>
            <a:chExt cx="2232623" cy="3063271"/>
          </a:xfrm>
        </p:grpSpPr>
        <p:sp>
          <p:nvSpPr>
            <p:cNvPr id="81" name="Rectangle 80">
              <a:extLst>
                <a:ext uri="{FF2B5EF4-FFF2-40B4-BE49-F238E27FC236}">
                  <a16:creationId xmlns:a16="http://schemas.microsoft.com/office/drawing/2014/main" id="{37D26647-C056-4E58-9E48-24E11456FFBE}"/>
                </a:ext>
              </a:extLst>
            </p:cNvPr>
            <p:cNvSpPr/>
            <p:nvPr/>
          </p:nvSpPr>
          <p:spPr>
            <a:xfrm>
              <a:off x="8141184" y="2979744"/>
              <a:ext cx="68580" cy="7127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E90A8C13-3FA5-4A60-8647-2637946808FA}"/>
                </a:ext>
              </a:extLst>
            </p:cNvPr>
            <p:cNvSpPr/>
            <p:nvPr/>
          </p:nvSpPr>
          <p:spPr>
            <a:xfrm rot="20209931" flipH="1">
              <a:off x="7788648" y="2996295"/>
              <a:ext cx="68580" cy="7127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6BD58E33-BC61-4D45-91CD-038B8D822853}"/>
                </a:ext>
              </a:extLst>
            </p:cNvPr>
            <p:cNvSpPr/>
            <p:nvPr/>
          </p:nvSpPr>
          <p:spPr>
            <a:xfrm rot="1175133">
              <a:off x="8479675" y="2952479"/>
              <a:ext cx="68580" cy="7127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042EA70E-FE30-4375-9EF3-A0831D2193BE}"/>
                </a:ext>
              </a:extLst>
            </p:cNvPr>
            <p:cNvSpPr/>
            <p:nvPr/>
          </p:nvSpPr>
          <p:spPr>
            <a:xfrm>
              <a:off x="7034954" y="990452"/>
              <a:ext cx="2232623" cy="2258120"/>
            </a:xfrm>
            <a:prstGeom prst="ellipse">
              <a:avLst/>
            </a:pr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5E6BBB20-DF83-4787-AC73-27FD1D38D2FF}"/>
                </a:ext>
              </a:extLst>
            </p:cNvPr>
            <p:cNvSpPr/>
            <p:nvPr/>
          </p:nvSpPr>
          <p:spPr>
            <a:xfrm>
              <a:off x="7397204" y="990453"/>
              <a:ext cx="1499547" cy="2258120"/>
            </a:xfrm>
            <a:custGeom>
              <a:avLst/>
              <a:gdLst>
                <a:gd name="connsiteX0" fmla="*/ 654521 w 1302334"/>
                <a:gd name="connsiteY0" fmla="*/ 586 h 2258120"/>
                <a:gd name="connsiteX1" fmla="*/ 782400 w 1302334"/>
                <a:gd name="connsiteY1" fmla="*/ 22939 h 2258120"/>
                <a:gd name="connsiteX2" fmla="*/ 1302334 w 1302334"/>
                <a:gd name="connsiteY2" fmla="*/ 1129060 h 2258120"/>
                <a:gd name="connsiteX3" fmla="*/ 782400 w 1302334"/>
                <a:gd name="connsiteY3" fmla="*/ 2235182 h 2258120"/>
                <a:gd name="connsiteX4" fmla="*/ 654521 w 1302334"/>
                <a:gd name="connsiteY4" fmla="*/ 2257534 h 2258120"/>
                <a:gd name="connsiteX5" fmla="*/ 715632 w 1302334"/>
                <a:gd name="connsiteY5" fmla="*/ 2235182 h 2258120"/>
                <a:gd name="connsiteX6" fmla="*/ 964096 w 1302334"/>
                <a:gd name="connsiteY6" fmla="*/ 1129060 h 2258120"/>
                <a:gd name="connsiteX7" fmla="*/ 715632 w 1302334"/>
                <a:gd name="connsiteY7" fmla="*/ 22939 h 2258120"/>
                <a:gd name="connsiteX8" fmla="*/ 651167 w 1302334"/>
                <a:gd name="connsiteY8" fmla="*/ 0 h 2258120"/>
                <a:gd name="connsiteX9" fmla="*/ 652352 w 1302334"/>
                <a:gd name="connsiteY9" fmla="*/ 207 h 2258120"/>
                <a:gd name="connsiteX10" fmla="*/ 590205 w 1302334"/>
                <a:gd name="connsiteY10" fmla="*/ 22939 h 2258120"/>
                <a:gd name="connsiteX11" fmla="*/ 341740 w 1302334"/>
                <a:gd name="connsiteY11" fmla="*/ 1129060 h 2258120"/>
                <a:gd name="connsiteX12" fmla="*/ 590205 w 1302334"/>
                <a:gd name="connsiteY12" fmla="*/ 2235182 h 2258120"/>
                <a:gd name="connsiteX13" fmla="*/ 652352 w 1302334"/>
                <a:gd name="connsiteY13" fmla="*/ 2257913 h 2258120"/>
                <a:gd name="connsiteX14" fmla="*/ 651167 w 1302334"/>
                <a:gd name="connsiteY14" fmla="*/ 2258120 h 2258120"/>
                <a:gd name="connsiteX15" fmla="*/ 0 w 1302334"/>
                <a:gd name="connsiteY15" fmla="*/ 1129060 h 2258120"/>
                <a:gd name="connsiteX16" fmla="*/ 651167 w 1302334"/>
                <a:gd name="connsiteY16" fmla="*/ 0 h 2258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02334" h="2258120">
                  <a:moveTo>
                    <a:pt x="654521" y="586"/>
                  </a:moveTo>
                  <a:lnTo>
                    <a:pt x="782400" y="22939"/>
                  </a:lnTo>
                  <a:cubicBezTo>
                    <a:pt x="1079126" y="128219"/>
                    <a:pt x="1302334" y="583442"/>
                    <a:pt x="1302334" y="1129060"/>
                  </a:cubicBezTo>
                  <a:cubicBezTo>
                    <a:pt x="1302334" y="1674678"/>
                    <a:pt x="1079126" y="2129901"/>
                    <a:pt x="782400" y="2235182"/>
                  </a:cubicBezTo>
                  <a:lnTo>
                    <a:pt x="654521" y="2257534"/>
                  </a:lnTo>
                  <a:lnTo>
                    <a:pt x="715632" y="2235182"/>
                  </a:lnTo>
                  <a:cubicBezTo>
                    <a:pt x="857430" y="2129901"/>
                    <a:pt x="964096" y="1674678"/>
                    <a:pt x="964096" y="1129060"/>
                  </a:cubicBezTo>
                  <a:cubicBezTo>
                    <a:pt x="964096" y="583442"/>
                    <a:pt x="857430" y="128219"/>
                    <a:pt x="715632" y="22939"/>
                  </a:cubicBezTo>
                  <a:close/>
                  <a:moveTo>
                    <a:pt x="651167" y="0"/>
                  </a:moveTo>
                  <a:lnTo>
                    <a:pt x="652352" y="207"/>
                  </a:lnTo>
                  <a:lnTo>
                    <a:pt x="590205" y="22939"/>
                  </a:lnTo>
                  <a:cubicBezTo>
                    <a:pt x="448406" y="128219"/>
                    <a:pt x="341740" y="583442"/>
                    <a:pt x="341740" y="1129060"/>
                  </a:cubicBezTo>
                  <a:cubicBezTo>
                    <a:pt x="341740" y="1674678"/>
                    <a:pt x="448406" y="2129901"/>
                    <a:pt x="590205" y="2235182"/>
                  </a:cubicBezTo>
                  <a:lnTo>
                    <a:pt x="652352" y="2257913"/>
                  </a:lnTo>
                  <a:lnTo>
                    <a:pt x="651167" y="2258120"/>
                  </a:lnTo>
                  <a:cubicBezTo>
                    <a:pt x="291537" y="2258120"/>
                    <a:pt x="0" y="1752623"/>
                    <a:pt x="0" y="1129060"/>
                  </a:cubicBezTo>
                  <a:cubicBezTo>
                    <a:pt x="0" y="505497"/>
                    <a:pt x="291537" y="0"/>
                    <a:pt x="651167" y="0"/>
                  </a:cubicBezTo>
                  <a:close/>
                </a:path>
              </a:pathLst>
            </a:cu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rapezoid 85">
              <a:extLst>
                <a:ext uri="{FF2B5EF4-FFF2-40B4-BE49-F238E27FC236}">
                  <a16:creationId xmlns:a16="http://schemas.microsoft.com/office/drawing/2014/main" id="{45512E87-A9BB-4BD7-A95A-FD8B1BB7CB4F}"/>
                </a:ext>
              </a:extLst>
            </p:cNvPr>
            <p:cNvSpPr/>
            <p:nvPr/>
          </p:nvSpPr>
          <p:spPr>
            <a:xfrm rot="10800000">
              <a:off x="7760783" y="3655783"/>
              <a:ext cx="845729" cy="397940"/>
            </a:xfrm>
            <a:prstGeom prst="trapezoid">
              <a:avLst/>
            </a:prstGeom>
            <a:solidFill>
              <a:srgbClr val="F49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rapezoid 86">
              <a:extLst>
                <a:ext uri="{FF2B5EF4-FFF2-40B4-BE49-F238E27FC236}">
                  <a16:creationId xmlns:a16="http://schemas.microsoft.com/office/drawing/2014/main" id="{4C85971C-D377-4807-BCD3-F975275AB20E}"/>
                </a:ext>
              </a:extLst>
            </p:cNvPr>
            <p:cNvSpPr/>
            <p:nvPr/>
          </p:nvSpPr>
          <p:spPr>
            <a:xfrm rot="10800000">
              <a:off x="7760782" y="3655783"/>
              <a:ext cx="845729" cy="109203"/>
            </a:xfrm>
            <a:prstGeom prst="trapezoid">
              <a:avLst/>
            </a:prstGeom>
            <a:solidFill>
              <a:srgbClr val="F17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CA38B337-E4E3-47FF-9EDA-E2C7B9BBE9D6}"/>
                </a:ext>
              </a:extLst>
            </p:cNvPr>
            <p:cNvSpPr/>
            <p:nvPr/>
          </p:nvSpPr>
          <p:spPr>
            <a:xfrm>
              <a:off x="7711115" y="3538506"/>
              <a:ext cx="945063" cy="174671"/>
            </a:xfrm>
            <a:prstGeom prst="rect">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7" name="Picture 106">
            <a:extLst>
              <a:ext uri="{FF2B5EF4-FFF2-40B4-BE49-F238E27FC236}">
                <a16:creationId xmlns:a16="http://schemas.microsoft.com/office/drawing/2014/main" id="{DDCC2599-653F-4E20-923D-14A0A58B0DEC}"/>
              </a:ext>
            </a:extLst>
          </p:cNvPr>
          <p:cNvPicPr>
            <a:picLocks noChangeAspect="1"/>
          </p:cNvPicPr>
          <p:nvPr userDrawn="1"/>
        </p:nvPicPr>
        <p:blipFill>
          <a:blip r:embed="rId4"/>
          <a:stretch>
            <a:fillRect/>
          </a:stretch>
        </p:blipFill>
        <p:spPr>
          <a:xfrm rot="334287">
            <a:off x="8874762" y="4232375"/>
            <a:ext cx="1093976" cy="1367471"/>
          </a:xfrm>
          <a:prstGeom prst="rect">
            <a:avLst/>
          </a:prstGeom>
        </p:spPr>
      </p:pic>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6490740" y="1335103"/>
            <a:ext cx="5368509"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490740" y="2318698"/>
            <a:ext cx="5368509"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Rectangle 3">
            <a:extLst>
              <a:ext uri="{FF2B5EF4-FFF2-40B4-BE49-F238E27FC236}">
                <a16:creationId xmlns:a16="http://schemas.microsoft.com/office/drawing/2014/main" id="{E566CD46-B94F-4088-9CE4-2B635A202463}"/>
              </a:ext>
            </a:extLst>
          </p:cNvPr>
          <p:cNvSpPr/>
          <p:nvPr userDrawn="1"/>
        </p:nvSpPr>
        <p:spPr>
          <a:xfrm>
            <a:off x="0" y="16176"/>
            <a:ext cx="6159486" cy="6841824"/>
          </a:xfrm>
          <a:prstGeom prst="rect">
            <a:avLst/>
          </a:prstGeom>
          <a:pattFill prst="dotGrid">
            <a:fgClr>
              <a:schemeClr val="accent1">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5C2205-FD8D-4B91-9B31-BB030652AA73}"/>
              </a:ext>
            </a:extLst>
          </p:cNvPr>
          <p:cNvGrpSpPr/>
          <p:nvPr userDrawn="1"/>
        </p:nvGrpSpPr>
        <p:grpSpPr>
          <a:xfrm rot="1966375">
            <a:off x="18846" y="920181"/>
            <a:ext cx="3277755" cy="1336922"/>
            <a:chOff x="4940006" y="4151965"/>
            <a:chExt cx="3787570" cy="1544864"/>
          </a:xfrm>
          <a:effectLst>
            <a:outerShdw blurRad="50800" dist="38100" dir="10800000" algn="r" rotWithShape="0">
              <a:prstClr val="black">
                <a:alpha val="40000"/>
              </a:prstClr>
            </a:outerShdw>
          </a:effectLst>
        </p:grpSpPr>
        <p:sp>
          <p:nvSpPr>
            <p:cNvPr id="24" name="Rectangle 23">
              <a:extLst>
                <a:ext uri="{FF2B5EF4-FFF2-40B4-BE49-F238E27FC236}">
                  <a16:creationId xmlns:a16="http://schemas.microsoft.com/office/drawing/2014/main" id="{B9B9C505-1439-4BC1-B64B-0521C0DBDAAC}"/>
                </a:ext>
              </a:extLst>
            </p:cNvPr>
            <p:cNvSpPr/>
            <p:nvPr/>
          </p:nvSpPr>
          <p:spPr>
            <a:xfrm>
              <a:off x="6391275" y="4752975"/>
              <a:ext cx="714375" cy="247650"/>
            </a:xfrm>
            <a:prstGeom prst="rect">
              <a:avLst/>
            </a:pr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ABF7231-817E-442E-863F-F39AD065F7B5}"/>
                </a:ext>
              </a:extLst>
            </p:cNvPr>
            <p:cNvGrpSpPr/>
            <p:nvPr/>
          </p:nvGrpSpPr>
          <p:grpSpPr>
            <a:xfrm>
              <a:off x="4940006" y="4151965"/>
              <a:ext cx="1754930" cy="1544864"/>
              <a:chOff x="4789564" y="3703088"/>
              <a:chExt cx="1754930" cy="1544864"/>
            </a:xfrm>
          </p:grpSpPr>
          <p:sp>
            <p:nvSpPr>
              <p:cNvPr id="29" name="Freeform: Shape 28">
                <a:extLst>
                  <a:ext uri="{FF2B5EF4-FFF2-40B4-BE49-F238E27FC236}">
                    <a16:creationId xmlns:a16="http://schemas.microsoft.com/office/drawing/2014/main" id="{8AB1A091-0C06-4715-AE2F-E9509800504A}"/>
                  </a:ext>
                </a:extLst>
              </p:cNvPr>
              <p:cNvSpPr/>
              <p:nvPr/>
            </p:nvSpPr>
            <p:spPr>
              <a:xfrm>
                <a:off x="4789564" y="3703088"/>
                <a:ext cx="1754930" cy="1544864"/>
              </a:xfrm>
              <a:custGeom>
                <a:avLst/>
                <a:gdLst>
                  <a:gd name="connsiteX0" fmla="*/ 0 w 1754930"/>
                  <a:gd name="connsiteY0" fmla="*/ 0 h 1544864"/>
                  <a:gd name="connsiteX1" fmla="*/ 987223 w 1754930"/>
                  <a:gd name="connsiteY1" fmla="*/ 0 h 1544864"/>
                  <a:gd name="connsiteX2" fmla="*/ 986498 w 1754930"/>
                  <a:gd name="connsiteY2" fmla="*/ 6463 h 1544864"/>
                  <a:gd name="connsiteX3" fmla="*/ 1059071 w 1754930"/>
                  <a:gd name="connsiteY3" fmla="*/ 10100 h 1544864"/>
                  <a:gd name="connsiteX4" fmla="*/ 1754930 w 1754930"/>
                  <a:gd name="connsiteY4" fmla="*/ 775496 h 1544864"/>
                  <a:gd name="connsiteX5" fmla="*/ 979820 w 1754930"/>
                  <a:gd name="connsiteY5" fmla="*/ 1544864 h 1544864"/>
                  <a:gd name="connsiteX6" fmla="*/ 204710 w 1754930"/>
                  <a:gd name="connsiteY6" fmla="*/ 775496 h 1544864"/>
                  <a:gd name="connsiteX7" fmla="*/ 265622 w 1754930"/>
                  <a:gd name="connsiteY7" fmla="*/ 476023 h 1544864"/>
                  <a:gd name="connsiteX8" fmla="*/ 313946 w 1754930"/>
                  <a:gd name="connsiteY8" fmla="*/ 387653 h 1544864"/>
                  <a:gd name="connsiteX9" fmla="*/ 246375 w 1754930"/>
                  <a:gd name="connsiteY9" fmla="*/ 359351 h 1544864"/>
                  <a:gd name="connsiteX10" fmla="*/ 7002 w 1754930"/>
                  <a:gd name="connsiteY10" fmla="*/ 62357 h 154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4930" h="1544864">
                    <a:moveTo>
                      <a:pt x="0" y="0"/>
                    </a:moveTo>
                    <a:lnTo>
                      <a:pt x="987223" y="0"/>
                    </a:lnTo>
                    <a:lnTo>
                      <a:pt x="986498" y="6463"/>
                    </a:lnTo>
                    <a:lnTo>
                      <a:pt x="1059071" y="10100"/>
                    </a:lnTo>
                    <a:cubicBezTo>
                      <a:pt x="1449924" y="49500"/>
                      <a:pt x="1754930" y="377143"/>
                      <a:pt x="1754930" y="775496"/>
                    </a:cubicBezTo>
                    <a:cubicBezTo>
                      <a:pt x="1754930" y="1200406"/>
                      <a:pt x="1407901" y="1544864"/>
                      <a:pt x="979820" y="1544864"/>
                    </a:cubicBezTo>
                    <a:cubicBezTo>
                      <a:pt x="551739" y="1544864"/>
                      <a:pt x="204710" y="1200406"/>
                      <a:pt x="204710" y="775496"/>
                    </a:cubicBezTo>
                    <a:cubicBezTo>
                      <a:pt x="204710" y="669269"/>
                      <a:pt x="226400" y="568070"/>
                      <a:pt x="265622" y="476023"/>
                    </a:cubicBezTo>
                    <a:lnTo>
                      <a:pt x="313946" y="387653"/>
                    </a:lnTo>
                    <a:lnTo>
                      <a:pt x="246375" y="359351"/>
                    </a:lnTo>
                    <a:cubicBezTo>
                      <a:pt x="125032" y="296706"/>
                      <a:pt x="35949" y="189365"/>
                      <a:pt x="7002" y="62357"/>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31FAEC72-133C-4857-83CC-BB6DA3107B46}"/>
                  </a:ext>
                </a:extLst>
              </p:cNvPr>
              <p:cNvSpPr/>
              <p:nvPr/>
            </p:nvSpPr>
            <p:spPr>
              <a:xfrm>
                <a:off x="5252190" y="3970874"/>
                <a:ext cx="1024722" cy="1024722"/>
              </a:xfrm>
              <a:prstGeom prst="ellipse">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8DD92247-68E8-46D5-BAB6-99035519DF39}"/>
                  </a:ext>
                </a:extLst>
              </p:cNvPr>
              <p:cNvSpPr/>
              <p:nvPr/>
            </p:nvSpPr>
            <p:spPr>
              <a:xfrm>
                <a:off x="5252190" y="3970874"/>
                <a:ext cx="1024722" cy="1024722"/>
              </a:xfrm>
              <a:custGeom>
                <a:avLst/>
                <a:gdLst>
                  <a:gd name="connsiteX0" fmla="*/ 1021233 w 1024722"/>
                  <a:gd name="connsiteY0" fmla="*/ 466247 h 1024722"/>
                  <a:gd name="connsiteX1" fmla="*/ 1024722 w 1024722"/>
                  <a:gd name="connsiteY1" fmla="*/ 512361 h 1024722"/>
                  <a:gd name="connsiteX2" fmla="*/ 512361 w 1024722"/>
                  <a:gd name="connsiteY2" fmla="*/ 1024722 h 1024722"/>
                  <a:gd name="connsiteX3" fmla="*/ 444219 w 1024722"/>
                  <a:gd name="connsiteY3" fmla="*/ 1019567 h 1024722"/>
                  <a:gd name="connsiteX4" fmla="*/ 933640 w 1024722"/>
                  <a:gd name="connsiteY4" fmla="*/ 221558 h 1024722"/>
                  <a:gd name="connsiteX5" fmla="*/ 937219 w 1024722"/>
                  <a:gd name="connsiteY5" fmla="*/ 225895 h 1024722"/>
                  <a:gd name="connsiteX6" fmla="*/ 974198 w 1024722"/>
                  <a:gd name="connsiteY6" fmla="*/ 290232 h 1024722"/>
                  <a:gd name="connsiteX7" fmla="*/ 992594 w 1024722"/>
                  <a:gd name="connsiteY7" fmla="*/ 336920 h 1024722"/>
                  <a:gd name="connsiteX8" fmla="*/ 317020 w 1024722"/>
                  <a:gd name="connsiteY8" fmla="*/ 984753 h 1024722"/>
                  <a:gd name="connsiteX9" fmla="*/ 290232 w 1024722"/>
                  <a:gd name="connsiteY9" fmla="*/ 974198 h 1024722"/>
                  <a:gd name="connsiteX10" fmla="*/ 225895 w 1024722"/>
                  <a:gd name="connsiteY10" fmla="*/ 937219 h 1024722"/>
                  <a:gd name="connsiteX11" fmla="*/ 205168 w 1024722"/>
                  <a:gd name="connsiteY11" fmla="*/ 920117 h 1024722"/>
                  <a:gd name="connsiteX12" fmla="*/ 512361 w 1024722"/>
                  <a:gd name="connsiteY12" fmla="*/ 0 h 1024722"/>
                  <a:gd name="connsiteX13" fmla="*/ 615620 w 1024722"/>
                  <a:gd name="connsiteY13" fmla="*/ 10410 h 1024722"/>
                  <a:gd name="connsiteX14" fmla="*/ 651321 w 1024722"/>
                  <a:gd name="connsiteY14" fmla="*/ 21492 h 1024722"/>
                  <a:gd name="connsiteX15" fmla="*/ 15305 w 1024722"/>
                  <a:gd name="connsiteY15" fmla="*/ 631391 h 1024722"/>
                  <a:gd name="connsiteX16" fmla="*/ 10410 w 1024722"/>
                  <a:gd name="connsiteY16" fmla="*/ 615620 h 1024722"/>
                  <a:gd name="connsiteX17" fmla="*/ 0 w 1024722"/>
                  <a:gd name="connsiteY17" fmla="*/ 512361 h 1024722"/>
                  <a:gd name="connsiteX18" fmla="*/ 512361 w 1024722"/>
                  <a:gd name="connsiteY18" fmla="*/ 0 h 102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24722" h="1024722">
                    <a:moveTo>
                      <a:pt x="1021233" y="466247"/>
                    </a:moveTo>
                    <a:lnTo>
                      <a:pt x="1024722" y="512361"/>
                    </a:lnTo>
                    <a:cubicBezTo>
                      <a:pt x="1024722" y="795330"/>
                      <a:pt x="795330" y="1024722"/>
                      <a:pt x="512361" y="1024722"/>
                    </a:cubicBezTo>
                    <a:lnTo>
                      <a:pt x="444219" y="1019567"/>
                    </a:lnTo>
                    <a:close/>
                    <a:moveTo>
                      <a:pt x="933640" y="221558"/>
                    </a:moveTo>
                    <a:lnTo>
                      <a:pt x="937219" y="225895"/>
                    </a:lnTo>
                    <a:cubicBezTo>
                      <a:pt x="951031" y="246339"/>
                      <a:pt x="963405" y="267833"/>
                      <a:pt x="974198" y="290232"/>
                    </a:cubicBezTo>
                    <a:lnTo>
                      <a:pt x="992594" y="336920"/>
                    </a:lnTo>
                    <a:lnTo>
                      <a:pt x="317020" y="984753"/>
                    </a:lnTo>
                    <a:lnTo>
                      <a:pt x="290232" y="974198"/>
                    </a:lnTo>
                    <a:cubicBezTo>
                      <a:pt x="267833" y="963405"/>
                      <a:pt x="246339" y="951031"/>
                      <a:pt x="225895" y="937219"/>
                    </a:cubicBezTo>
                    <a:lnTo>
                      <a:pt x="205168" y="920117"/>
                    </a:lnTo>
                    <a:close/>
                    <a:moveTo>
                      <a:pt x="512361" y="0"/>
                    </a:moveTo>
                    <a:cubicBezTo>
                      <a:pt x="547732" y="0"/>
                      <a:pt x="582266" y="3584"/>
                      <a:pt x="615620" y="10410"/>
                    </a:cubicBezTo>
                    <a:lnTo>
                      <a:pt x="651321" y="21492"/>
                    </a:lnTo>
                    <a:lnTo>
                      <a:pt x="15305" y="631391"/>
                    </a:lnTo>
                    <a:lnTo>
                      <a:pt x="10410" y="615620"/>
                    </a:lnTo>
                    <a:cubicBezTo>
                      <a:pt x="3585" y="582266"/>
                      <a:pt x="0" y="547732"/>
                      <a:pt x="0" y="512361"/>
                    </a:cubicBezTo>
                    <a:cubicBezTo>
                      <a:pt x="0" y="229392"/>
                      <a:pt x="229392" y="0"/>
                      <a:pt x="512361" y="0"/>
                    </a:cubicBezTo>
                    <a:close/>
                  </a:path>
                </a:pathLst>
              </a:custGeom>
              <a:solidFill>
                <a:srgbClr val="F17B37">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6" name="Freeform: Shape 25">
              <a:extLst>
                <a:ext uri="{FF2B5EF4-FFF2-40B4-BE49-F238E27FC236}">
                  <a16:creationId xmlns:a16="http://schemas.microsoft.com/office/drawing/2014/main" id="{40EB2B8E-4C0D-42C3-8890-1617846FE593}"/>
                </a:ext>
              </a:extLst>
            </p:cNvPr>
            <p:cNvSpPr/>
            <p:nvPr/>
          </p:nvSpPr>
          <p:spPr>
            <a:xfrm flipH="1">
              <a:off x="6972646" y="4151965"/>
              <a:ext cx="1754930" cy="1544864"/>
            </a:xfrm>
            <a:custGeom>
              <a:avLst/>
              <a:gdLst>
                <a:gd name="connsiteX0" fmla="*/ 0 w 1754930"/>
                <a:gd name="connsiteY0" fmla="*/ 0 h 1544864"/>
                <a:gd name="connsiteX1" fmla="*/ 987223 w 1754930"/>
                <a:gd name="connsiteY1" fmla="*/ 0 h 1544864"/>
                <a:gd name="connsiteX2" fmla="*/ 986498 w 1754930"/>
                <a:gd name="connsiteY2" fmla="*/ 6463 h 1544864"/>
                <a:gd name="connsiteX3" fmla="*/ 1059071 w 1754930"/>
                <a:gd name="connsiteY3" fmla="*/ 10100 h 1544864"/>
                <a:gd name="connsiteX4" fmla="*/ 1754930 w 1754930"/>
                <a:gd name="connsiteY4" fmla="*/ 775496 h 1544864"/>
                <a:gd name="connsiteX5" fmla="*/ 979820 w 1754930"/>
                <a:gd name="connsiteY5" fmla="*/ 1544864 h 1544864"/>
                <a:gd name="connsiteX6" fmla="*/ 204710 w 1754930"/>
                <a:gd name="connsiteY6" fmla="*/ 775496 h 1544864"/>
                <a:gd name="connsiteX7" fmla="*/ 265622 w 1754930"/>
                <a:gd name="connsiteY7" fmla="*/ 476023 h 1544864"/>
                <a:gd name="connsiteX8" fmla="*/ 313946 w 1754930"/>
                <a:gd name="connsiteY8" fmla="*/ 387653 h 1544864"/>
                <a:gd name="connsiteX9" fmla="*/ 246375 w 1754930"/>
                <a:gd name="connsiteY9" fmla="*/ 359351 h 1544864"/>
                <a:gd name="connsiteX10" fmla="*/ 7002 w 1754930"/>
                <a:gd name="connsiteY10" fmla="*/ 62357 h 1544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4930" h="1544864">
                  <a:moveTo>
                    <a:pt x="0" y="0"/>
                  </a:moveTo>
                  <a:lnTo>
                    <a:pt x="987223" y="0"/>
                  </a:lnTo>
                  <a:lnTo>
                    <a:pt x="986498" y="6463"/>
                  </a:lnTo>
                  <a:lnTo>
                    <a:pt x="1059071" y="10100"/>
                  </a:lnTo>
                  <a:cubicBezTo>
                    <a:pt x="1449924" y="49500"/>
                    <a:pt x="1754930" y="377143"/>
                    <a:pt x="1754930" y="775496"/>
                  </a:cubicBezTo>
                  <a:cubicBezTo>
                    <a:pt x="1754930" y="1200406"/>
                    <a:pt x="1407901" y="1544864"/>
                    <a:pt x="979820" y="1544864"/>
                  </a:cubicBezTo>
                  <a:cubicBezTo>
                    <a:pt x="551739" y="1544864"/>
                    <a:pt x="204710" y="1200406"/>
                    <a:pt x="204710" y="775496"/>
                  </a:cubicBezTo>
                  <a:cubicBezTo>
                    <a:pt x="204710" y="669269"/>
                    <a:pt x="226400" y="568070"/>
                    <a:pt x="265622" y="476023"/>
                  </a:cubicBezTo>
                  <a:lnTo>
                    <a:pt x="313946" y="387653"/>
                  </a:lnTo>
                  <a:lnTo>
                    <a:pt x="246375" y="359351"/>
                  </a:lnTo>
                  <a:cubicBezTo>
                    <a:pt x="125032" y="296706"/>
                    <a:pt x="35949" y="189365"/>
                    <a:pt x="7002" y="62357"/>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27B197DE-ABFA-4272-AB39-3654EC5CAA77}"/>
                </a:ext>
              </a:extLst>
            </p:cNvPr>
            <p:cNvSpPr/>
            <p:nvPr/>
          </p:nvSpPr>
          <p:spPr>
            <a:xfrm>
              <a:off x="7238844" y="4417389"/>
              <a:ext cx="1024722" cy="1024722"/>
            </a:xfrm>
            <a:prstGeom prst="ellipse">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648DAFA0-0C9E-4AE1-BCA2-70E6CDB8424B}"/>
                </a:ext>
              </a:extLst>
            </p:cNvPr>
            <p:cNvSpPr/>
            <p:nvPr/>
          </p:nvSpPr>
          <p:spPr>
            <a:xfrm>
              <a:off x="7238844" y="4417389"/>
              <a:ext cx="1024722" cy="1024722"/>
            </a:xfrm>
            <a:custGeom>
              <a:avLst/>
              <a:gdLst>
                <a:gd name="connsiteX0" fmla="*/ 1021233 w 1024722"/>
                <a:gd name="connsiteY0" fmla="*/ 466247 h 1024722"/>
                <a:gd name="connsiteX1" fmla="*/ 1024722 w 1024722"/>
                <a:gd name="connsiteY1" fmla="*/ 512361 h 1024722"/>
                <a:gd name="connsiteX2" fmla="*/ 512361 w 1024722"/>
                <a:gd name="connsiteY2" fmla="*/ 1024722 h 1024722"/>
                <a:gd name="connsiteX3" fmla="*/ 444219 w 1024722"/>
                <a:gd name="connsiteY3" fmla="*/ 1019567 h 1024722"/>
                <a:gd name="connsiteX4" fmla="*/ 933640 w 1024722"/>
                <a:gd name="connsiteY4" fmla="*/ 221558 h 1024722"/>
                <a:gd name="connsiteX5" fmla="*/ 937219 w 1024722"/>
                <a:gd name="connsiteY5" fmla="*/ 225895 h 1024722"/>
                <a:gd name="connsiteX6" fmla="*/ 974198 w 1024722"/>
                <a:gd name="connsiteY6" fmla="*/ 290232 h 1024722"/>
                <a:gd name="connsiteX7" fmla="*/ 992594 w 1024722"/>
                <a:gd name="connsiteY7" fmla="*/ 336920 h 1024722"/>
                <a:gd name="connsiteX8" fmla="*/ 317020 w 1024722"/>
                <a:gd name="connsiteY8" fmla="*/ 984753 h 1024722"/>
                <a:gd name="connsiteX9" fmla="*/ 290232 w 1024722"/>
                <a:gd name="connsiteY9" fmla="*/ 974198 h 1024722"/>
                <a:gd name="connsiteX10" fmla="*/ 225895 w 1024722"/>
                <a:gd name="connsiteY10" fmla="*/ 937219 h 1024722"/>
                <a:gd name="connsiteX11" fmla="*/ 205168 w 1024722"/>
                <a:gd name="connsiteY11" fmla="*/ 920117 h 1024722"/>
                <a:gd name="connsiteX12" fmla="*/ 512361 w 1024722"/>
                <a:gd name="connsiteY12" fmla="*/ 0 h 1024722"/>
                <a:gd name="connsiteX13" fmla="*/ 615620 w 1024722"/>
                <a:gd name="connsiteY13" fmla="*/ 10410 h 1024722"/>
                <a:gd name="connsiteX14" fmla="*/ 651321 w 1024722"/>
                <a:gd name="connsiteY14" fmla="*/ 21492 h 1024722"/>
                <a:gd name="connsiteX15" fmla="*/ 15305 w 1024722"/>
                <a:gd name="connsiteY15" fmla="*/ 631391 h 1024722"/>
                <a:gd name="connsiteX16" fmla="*/ 10410 w 1024722"/>
                <a:gd name="connsiteY16" fmla="*/ 615620 h 1024722"/>
                <a:gd name="connsiteX17" fmla="*/ 0 w 1024722"/>
                <a:gd name="connsiteY17" fmla="*/ 512361 h 1024722"/>
                <a:gd name="connsiteX18" fmla="*/ 512361 w 1024722"/>
                <a:gd name="connsiteY18" fmla="*/ 0 h 102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24722" h="1024722">
                  <a:moveTo>
                    <a:pt x="1021233" y="466247"/>
                  </a:moveTo>
                  <a:lnTo>
                    <a:pt x="1024722" y="512361"/>
                  </a:lnTo>
                  <a:cubicBezTo>
                    <a:pt x="1024722" y="795330"/>
                    <a:pt x="795330" y="1024722"/>
                    <a:pt x="512361" y="1024722"/>
                  </a:cubicBezTo>
                  <a:lnTo>
                    <a:pt x="444219" y="1019567"/>
                  </a:lnTo>
                  <a:close/>
                  <a:moveTo>
                    <a:pt x="933640" y="221558"/>
                  </a:moveTo>
                  <a:lnTo>
                    <a:pt x="937219" y="225895"/>
                  </a:lnTo>
                  <a:cubicBezTo>
                    <a:pt x="951031" y="246339"/>
                    <a:pt x="963405" y="267833"/>
                    <a:pt x="974198" y="290232"/>
                  </a:cubicBezTo>
                  <a:lnTo>
                    <a:pt x="992594" y="336920"/>
                  </a:lnTo>
                  <a:lnTo>
                    <a:pt x="317020" y="984753"/>
                  </a:lnTo>
                  <a:lnTo>
                    <a:pt x="290232" y="974198"/>
                  </a:lnTo>
                  <a:cubicBezTo>
                    <a:pt x="267833" y="963405"/>
                    <a:pt x="246339" y="951031"/>
                    <a:pt x="225895" y="937219"/>
                  </a:cubicBezTo>
                  <a:lnTo>
                    <a:pt x="205168" y="920117"/>
                  </a:lnTo>
                  <a:close/>
                  <a:moveTo>
                    <a:pt x="512361" y="0"/>
                  </a:moveTo>
                  <a:cubicBezTo>
                    <a:pt x="547732" y="0"/>
                    <a:pt x="582266" y="3584"/>
                    <a:pt x="615620" y="10410"/>
                  </a:cubicBezTo>
                  <a:lnTo>
                    <a:pt x="651321" y="21492"/>
                  </a:lnTo>
                  <a:lnTo>
                    <a:pt x="15305" y="631391"/>
                  </a:lnTo>
                  <a:lnTo>
                    <a:pt x="10410" y="615620"/>
                  </a:lnTo>
                  <a:cubicBezTo>
                    <a:pt x="3585" y="582266"/>
                    <a:pt x="0" y="547732"/>
                    <a:pt x="0" y="512361"/>
                  </a:cubicBezTo>
                  <a:cubicBezTo>
                    <a:pt x="0" y="229392"/>
                    <a:pt x="229392" y="0"/>
                    <a:pt x="512361" y="0"/>
                  </a:cubicBezTo>
                  <a:close/>
                </a:path>
              </a:pathLst>
            </a:custGeom>
            <a:solidFill>
              <a:srgbClr val="F17B37">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7476E7FB-4155-435A-AD52-097CB76789E4}"/>
              </a:ext>
            </a:extLst>
          </p:cNvPr>
          <p:cNvGrpSpPr/>
          <p:nvPr userDrawn="1"/>
        </p:nvGrpSpPr>
        <p:grpSpPr>
          <a:xfrm rot="612165">
            <a:off x="2738385" y="3865348"/>
            <a:ext cx="2000658" cy="2508856"/>
            <a:chOff x="7896225" y="2954128"/>
            <a:chExt cx="1702936" cy="2135508"/>
          </a:xfrm>
          <a:effectLst>
            <a:outerShdw blurRad="50800" dist="38100" algn="l" rotWithShape="0">
              <a:prstClr val="black">
                <a:alpha val="40000"/>
              </a:prstClr>
            </a:outerShdw>
          </a:effectLst>
        </p:grpSpPr>
        <p:sp>
          <p:nvSpPr>
            <p:cNvPr id="33" name="Rectangle 32">
              <a:extLst>
                <a:ext uri="{FF2B5EF4-FFF2-40B4-BE49-F238E27FC236}">
                  <a16:creationId xmlns:a16="http://schemas.microsoft.com/office/drawing/2014/main" id="{3F113C71-FF33-421C-9D90-356F27F957A6}"/>
                </a:ext>
              </a:extLst>
            </p:cNvPr>
            <p:cNvSpPr/>
            <p:nvPr/>
          </p:nvSpPr>
          <p:spPr>
            <a:xfrm>
              <a:off x="7896225" y="2954128"/>
              <a:ext cx="1702936" cy="21355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46E1FF3-12C4-4315-ACAD-996682C3E15C}"/>
                </a:ext>
              </a:extLst>
            </p:cNvPr>
            <p:cNvSpPr/>
            <p:nvPr/>
          </p:nvSpPr>
          <p:spPr>
            <a:xfrm>
              <a:off x="8089364" y="3196177"/>
              <a:ext cx="1316659" cy="1651111"/>
            </a:xfrm>
            <a:prstGeom prst="rect">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apezoid 34">
              <a:extLst>
                <a:ext uri="{FF2B5EF4-FFF2-40B4-BE49-F238E27FC236}">
                  <a16:creationId xmlns:a16="http://schemas.microsoft.com/office/drawing/2014/main" id="{61B915D6-021E-488C-8768-3E24B1FABF5F}"/>
                </a:ext>
              </a:extLst>
            </p:cNvPr>
            <p:cNvSpPr/>
            <p:nvPr/>
          </p:nvSpPr>
          <p:spPr>
            <a:xfrm rot="10800000">
              <a:off x="8337963" y="4254754"/>
              <a:ext cx="820695" cy="254093"/>
            </a:xfrm>
            <a:prstGeom prst="trapezoid">
              <a:avLst>
                <a:gd name="adj" fmla="val 59428"/>
              </a:avLst>
            </a:pr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7704A40D-70A7-4A22-BDD8-01826FB97839}"/>
                </a:ext>
              </a:extLst>
            </p:cNvPr>
            <p:cNvSpPr/>
            <p:nvPr/>
          </p:nvSpPr>
          <p:spPr>
            <a:xfrm rot="5400000">
              <a:off x="8619491" y="3940964"/>
              <a:ext cx="408804" cy="221844"/>
            </a:xfrm>
            <a:prstGeom prst="triangle">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5C2301F6-A4E8-4328-8757-7AE095BD893C}"/>
                </a:ext>
              </a:extLst>
            </p:cNvPr>
            <p:cNvSpPr/>
            <p:nvPr/>
          </p:nvSpPr>
          <p:spPr>
            <a:xfrm>
              <a:off x="8089364" y="4448638"/>
              <a:ext cx="1316659" cy="398650"/>
            </a:xfrm>
            <a:prstGeom prst="rect">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E5EAED69-B531-4FFA-AC27-5733CCFE9B57}"/>
                </a:ext>
              </a:extLst>
            </p:cNvPr>
            <p:cNvSpPr/>
            <p:nvPr/>
          </p:nvSpPr>
          <p:spPr>
            <a:xfrm>
              <a:off x="8250807" y="3314015"/>
              <a:ext cx="337880" cy="11498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9F406E47-0B3E-48E8-990B-B7CF861F7F18}"/>
                </a:ext>
              </a:extLst>
            </p:cNvPr>
            <p:cNvSpPr/>
            <p:nvPr/>
          </p:nvSpPr>
          <p:spPr>
            <a:xfrm>
              <a:off x="8346516" y="3431264"/>
              <a:ext cx="337880" cy="11498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7749C39A-06FE-4091-B57C-729A3D472090}"/>
                </a:ext>
              </a:extLst>
            </p:cNvPr>
            <p:cNvSpPr/>
            <p:nvPr/>
          </p:nvSpPr>
          <p:spPr>
            <a:xfrm>
              <a:off x="9067740" y="3417560"/>
              <a:ext cx="161443" cy="161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a:extLst>
              <a:ext uri="{FF2B5EF4-FFF2-40B4-BE49-F238E27FC236}">
                <a16:creationId xmlns:a16="http://schemas.microsoft.com/office/drawing/2014/main" id="{DAE361F5-CF59-4ECE-AC32-DBE617D4945C}"/>
              </a:ext>
            </a:extLst>
          </p:cNvPr>
          <p:cNvPicPr>
            <a:picLocks noChangeAspect="1"/>
          </p:cNvPicPr>
          <p:nvPr userDrawn="1"/>
        </p:nvPicPr>
        <p:blipFill>
          <a:blip r:embed="rId2">
            <a:duotone>
              <a:prstClr val="black"/>
              <a:schemeClr val="accent1">
                <a:tint val="45000"/>
                <a:satMod val="400000"/>
              </a:schemeClr>
            </a:duotone>
          </a:blip>
          <a:stretch>
            <a:fillRect/>
          </a:stretch>
        </p:blipFill>
        <p:spPr>
          <a:xfrm>
            <a:off x="4442545" y="454569"/>
            <a:ext cx="1133954" cy="1079086"/>
          </a:xfrm>
          <a:prstGeom prst="rect">
            <a:avLst/>
          </a:prstGeom>
        </p:spPr>
      </p:pic>
      <p:pic>
        <p:nvPicPr>
          <p:cNvPr id="3" name="Picture 2">
            <a:extLst>
              <a:ext uri="{FF2B5EF4-FFF2-40B4-BE49-F238E27FC236}">
                <a16:creationId xmlns:a16="http://schemas.microsoft.com/office/drawing/2014/main" id="{47893251-C423-4E33-AA3B-3A5C7495AC1A}"/>
              </a:ext>
            </a:extLst>
          </p:cNvPr>
          <p:cNvPicPr>
            <a:picLocks noChangeAspect="1"/>
          </p:cNvPicPr>
          <p:nvPr userDrawn="1"/>
        </p:nvPicPr>
        <p:blipFill>
          <a:blip r:embed="rId3">
            <a:duotone>
              <a:prstClr val="black"/>
              <a:schemeClr val="accent1">
                <a:tint val="45000"/>
                <a:satMod val="400000"/>
              </a:schemeClr>
            </a:duotone>
          </a:blip>
          <a:stretch>
            <a:fillRect/>
          </a:stretch>
        </p:blipFill>
        <p:spPr>
          <a:xfrm rot="19895798">
            <a:off x="879075" y="4903037"/>
            <a:ext cx="1339707" cy="758909"/>
          </a:xfrm>
          <a:prstGeom prst="rect">
            <a:avLst/>
          </a:prstGeom>
        </p:spPr>
      </p:pic>
      <p:pic>
        <p:nvPicPr>
          <p:cNvPr id="125" name="Picture 124">
            <a:extLst>
              <a:ext uri="{FF2B5EF4-FFF2-40B4-BE49-F238E27FC236}">
                <a16:creationId xmlns:a16="http://schemas.microsoft.com/office/drawing/2014/main" id="{2078A713-7E1F-4191-9B9C-A8F34C04550C}"/>
              </a:ext>
            </a:extLst>
          </p:cNvPr>
          <p:cNvPicPr>
            <a:picLocks noChangeAspect="1"/>
          </p:cNvPicPr>
          <p:nvPr userDrawn="1"/>
        </p:nvPicPr>
        <p:blipFill>
          <a:blip r:embed="rId4">
            <a:duotone>
              <a:prstClr val="black"/>
              <a:schemeClr val="accent1">
                <a:tint val="45000"/>
                <a:satMod val="400000"/>
              </a:schemeClr>
            </a:duotone>
          </a:blip>
          <a:stretch>
            <a:fillRect/>
          </a:stretch>
        </p:blipFill>
        <p:spPr>
          <a:xfrm rot="19800000">
            <a:off x="3476863" y="2041470"/>
            <a:ext cx="886393" cy="1079087"/>
          </a:xfrm>
          <a:prstGeom prst="rect">
            <a:avLst/>
          </a:prstGeom>
        </p:spPr>
      </p:pic>
      <p:pic>
        <p:nvPicPr>
          <p:cNvPr id="126" name="Picture 125">
            <a:extLst>
              <a:ext uri="{FF2B5EF4-FFF2-40B4-BE49-F238E27FC236}">
                <a16:creationId xmlns:a16="http://schemas.microsoft.com/office/drawing/2014/main" id="{3E852DFE-D097-48D4-8DC4-EDFDBFFAB1D0}"/>
              </a:ext>
            </a:extLst>
          </p:cNvPr>
          <p:cNvPicPr>
            <a:picLocks noChangeAspect="1"/>
          </p:cNvPicPr>
          <p:nvPr userDrawn="1"/>
        </p:nvPicPr>
        <p:blipFill>
          <a:blip r:embed="rId3">
            <a:duotone>
              <a:prstClr val="black"/>
              <a:schemeClr val="accent1">
                <a:tint val="45000"/>
                <a:satMod val="400000"/>
              </a:schemeClr>
            </a:duotone>
          </a:blip>
          <a:stretch>
            <a:fillRect/>
          </a:stretch>
        </p:blipFill>
        <p:spPr>
          <a:xfrm rot="19895798">
            <a:off x="2694776" y="446910"/>
            <a:ext cx="971521" cy="550341"/>
          </a:xfrm>
          <a:prstGeom prst="rect">
            <a:avLst/>
          </a:prstGeom>
        </p:spPr>
      </p:pic>
      <p:pic>
        <p:nvPicPr>
          <p:cNvPr id="187" name="Picture 186">
            <a:extLst>
              <a:ext uri="{FF2B5EF4-FFF2-40B4-BE49-F238E27FC236}">
                <a16:creationId xmlns:a16="http://schemas.microsoft.com/office/drawing/2014/main" id="{C575EB7C-A2CF-4E1F-97FE-C47A68A1F2F8}"/>
              </a:ext>
            </a:extLst>
          </p:cNvPr>
          <p:cNvPicPr>
            <a:picLocks noChangeAspect="1"/>
          </p:cNvPicPr>
          <p:nvPr userDrawn="1"/>
        </p:nvPicPr>
        <p:blipFill>
          <a:blip r:embed="rId5">
            <a:duotone>
              <a:prstClr val="black"/>
              <a:schemeClr val="accent1">
                <a:tint val="45000"/>
                <a:satMod val="400000"/>
              </a:schemeClr>
            </a:duotone>
          </a:blip>
          <a:stretch>
            <a:fillRect/>
          </a:stretch>
        </p:blipFill>
        <p:spPr>
          <a:xfrm rot="1258047">
            <a:off x="5102136" y="3091622"/>
            <a:ext cx="830407" cy="1025298"/>
          </a:xfrm>
          <a:prstGeom prst="rect">
            <a:avLst/>
          </a:prstGeom>
        </p:spPr>
      </p:pic>
      <p:pic>
        <p:nvPicPr>
          <p:cNvPr id="197" name="Picture 196">
            <a:extLst>
              <a:ext uri="{FF2B5EF4-FFF2-40B4-BE49-F238E27FC236}">
                <a16:creationId xmlns:a16="http://schemas.microsoft.com/office/drawing/2014/main" id="{C2E26F9D-7017-4C36-9EF5-1A5558D45409}"/>
              </a:ext>
            </a:extLst>
          </p:cNvPr>
          <p:cNvPicPr>
            <a:picLocks noChangeAspect="1"/>
          </p:cNvPicPr>
          <p:nvPr userDrawn="1"/>
        </p:nvPicPr>
        <p:blipFill>
          <a:blip r:embed="rId6">
            <a:duotone>
              <a:prstClr val="black"/>
              <a:schemeClr val="accent1">
                <a:tint val="45000"/>
                <a:satMod val="400000"/>
              </a:schemeClr>
            </a:duotone>
          </a:blip>
          <a:stretch>
            <a:fillRect/>
          </a:stretch>
        </p:blipFill>
        <p:spPr>
          <a:xfrm rot="20414664">
            <a:off x="761812" y="2548416"/>
            <a:ext cx="1072989" cy="1475360"/>
          </a:xfrm>
          <a:prstGeom prst="rect">
            <a:avLst/>
          </a:prstGeom>
        </p:spPr>
      </p:pic>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sp>
        <p:nvSpPr>
          <p:cNvPr id="5" name="Rectangle 4">
            <a:extLst>
              <a:ext uri="{FF2B5EF4-FFF2-40B4-BE49-F238E27FC236}">
                <a16:creationId xmlns:a16="http://schemas.microsoft.com/office/drawing/2014/main" id="{C85CCEAB-6435-48FF-AC8A-699B36698E09}"/>
              </a:ext>
            </a:extLst>
          </p:cNvPr>
          <p:cNvSpPr/>
          <p:nvPr userDrawn="1"/>
        </p:nvSpPr>
        <p:spPr>
          <a:xfrm>
            <a:off x="0" y="16176"/>
            <a:ext cx="12192000" cy="6841824"/>
          </a:xfrm>
          <a:prstGeom prst="rect">
            <a:avLst/>
          </a:prstGeom>
          <a:pattFill prst="dotGrid">
            <a:fgClr>
              <a:schemeClr val="accent1">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5E382F34-0D8A-4989-8E5D-99270065856D}"/>
              </a:ext>
            </a:extLst>
          </p:cNvPr>
          <p:cNvSpPr/>
          <p:nvPr userDrawn="1"/>
        </p:nvSpPr>
        <p:spPr>
          <a:xfrm>
            <a:off x="1371600" y="495300"/>
            <a:ext cx="9448800" cy="5867400"/>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2124830" y="778984"/>
            <a:ext cx="7942339" cy="847999"/>
          </a:xfrm>
          <a:prstGeom prst="rect">
            <a:avLst/>
          </a:prstGeom>
        </p:spPr>
        <p:txBody>
          <a:bodyPr lIns="91425" tIns="91425" rIns="91425" bIns="91425" anchor="b" anchorCtr="0"/>
          <a:lstStyle>
            <a:lvl1pPr lvl="0" algn="ctr">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p:ph type="body" idx="1"/>
          </p:nvPr>
        </p:nvSpPr>
        <p:spPr>
          <a:xfrm>
            <a:off x="2124831" y="1837783"/>
            <a:ext cx="3783090" cy="429160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6284080" y="1810941"/>
            <a:ext cx="3783090" cy="429160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grpSp>
        <p:nvGrpSpPr>
          <p:cNvPr id="130" name="Group 129">
            <a:extLst>
              <a:ext uri="{FF2B5EF4-FFF2-40B4-BE49-F238E27FC236}">
                <a16:creationId xmlns:a16="http://schemas.microsoft.com/office/drawing/2014/main" id="{3AC82057-2031-4BA9-AE69-86BED812A114}"/>
              </a:ext>
            </a:extLst>
          </p:cNvPr>
          <p:cNvGrpSpPr/>
          <p:nvPr userDrawn="1"/>
        </p:nvGrpSpPr>
        <p:grpSpPr>
          <a:xfrm rot="19841323">
            <a:off x="9850913" y="5295181"/>
            <a:ext cx="1996920" cy="1078020"/>
            <a:chOff x="7177165" y="3327155"/>
            <a:chExt cx="1996920" cy="1078020"/>
          </a:xfrm>
        </p:grpSpPr>
        <p:grpSp>
          <p:nvGrpSpPr>
            <p:cNvPr id="71" name="Group 70">
              <a:extLst>
                <a:ext uri="{FF2B5EF4-FFF2-40B4-BE49-F238E27FC236}">
                  <a16:creationId xmlns:a16="http://schemas.microsoft.com/office/drawing/2014/main" id="{F57E436C-B03E-49F8-AACE-827D98451331}"/>
                </a:ext>
              </a:extLst>
            </p:cNvPr>
            <p:cNvGrpSpPr/>
            <p:nvPr userDrawn="1"/>
          </p:nvGrpSpPr>
          <p:grpSpPr>
            <a:xfrm>
              <a:off x="7177165" y="3327155"/>
              <a:ext cx="1996920" cy="1078020"/>
              <a:chOff x="3245917" y="4634274"/>
              <a:chExt cx="1996920" cy="1078020"/>
            </a:xfrm>
          </p:grpSpPr>
          <p:sp>
            <p:nvSpPr>
              <p:cNvPr id="50" name="Rectangle: Rounded Corners 49">
                <a:extLst>
                  <a:ext uri="{FF2B5EF4-FFF2-40B4-BE49-F238E27FC236}">
                    <a16:creationId xmlns:a16="http://schemas.microsoft.com/office/drawing/2014/main" id="{FD612610-15EF-4BB2-BB4C-00475C6DB7FE}"/>
                  </a:ext>
                </a:extLst>
              </p:cNvPr>
              <p:cNvSpPr/>
              <p:nvPr userDrawn="1"/>
            </p:nvSpPr>
            <p:spPr>
              <a:xfrm>
                <a:off x="3245917" y="4634274"/>
                <a:ext cx="1996920" cy="1078020"/>
              </a:xfrm>
              <a:prstGeom prst="roundRect">
                <a:avLst>
                  <a:gd name="adj" fmla="val 10949"/>
                </a:avLst>
              </a:prstGeom>
              <a:solidFill>
                <a:srgbClr val="CA315A"/>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8B0EC717-9783-4D46-968B-1E3E5190395F}"/>
                  </a:ext>
                </a:extLst>
              </p:cNvPr>
              <p:cNvSpPr/>
              <p:nvPr userDrawn="1"/>
            </p:nvSpPr>
            <p:spPr>
              <a:xfrm>
                <a:off x="3392623" y="5256034"/>
                <a:ext cx="723210" cy="76253"/>
              </a:xfrm>
              <a:prstGeom prst="rect">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D4424B27-44A1-4D2D-887C-3968F786B886}"/>
                  </a:ext>
                </a:extLst>
              </p:cNvPr>
              <p:cNvSpPr/>
              <p:nvPr userDrawn="1"/>
            </p:nvSpPr>
            <p:spPr>
              <a:xfrm>
                <a:off x="3383991" y="5400545"/>
                <a:ext cx="723210" cy="76253"/>
              </a:xfrm>
              <a:prstGeom prst="rect">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1DD6F1B6-E9F5-465E-B3AE-E70010CD11F4}"/>
                  </a:ext>
                </a:extLst>
              </p:cNvPr>
              <p:cNvSpPr/>
              <p:nvPr userDrawn="1"/>
            </p:nvSpPr>
            <p:spPr>
              <a:xfrm>
                <a:off x="3385633" y="5118533"/>
                <a:ext cx="723210" cy="76253"/>
              </a:xfrm>
              <a:prstGeom prst="rect">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Connector 56">
                <a:extLst>
                  <a:ext uri="{FF2B5EF4-FFF2-40B4-BE49-F238E27FC236}">
                    <a16:creationId xmlns:a16="http://schemas.microsoft.com/office/drawing/2014/main" id="{629B1DB3-06A0-42EC-80A1-F0F484751BAB}"/>
                  </a:ext>
                </a:extLst>
              </p:cNvPr>
              <p:cNvCxnSpPr/>
              <p:nvPr userDrawn="1"/>
            </p:nvCxnSpPr>
            <p:spPr>
              <a:xfrm>
                <a:off x="4325420" y="4777306"/>
                <a:ext cx="0" cy="791644"/>
              </a:xfrm>
              <a:prstGeom prst="line">
                <a:avLst/>
              </a:prstGeom>
              <a:ln w="38100">
                <a:solidFill>
                  <a:srgbClr val="942441"/>
                </a:solidFill>
                <a:prstDash val="sysDash"/>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9ADE4136-0F15-40E0-870F-4B40ECBBDCC5}"/>
                  </a:ext>
                </a:extLst>
              </p:cNvPr>
              <p:cNvSpPr txBox="1"/>
              <p:nvPr userDrawn="1"/>
            </p:nvSpPr>
            <p:spPr>
              <a:xfrm>
                <a:off x="3320468" y="4780109"/>
                <a:ext cx="755834" cy="253916"/>
              </a:xfrm>
              <a:prstGeom prst="rect">
                <a:avLst/>
              </a:prstGeom>
              <a:noFill/>
            </p:spPr>
            <p:txBody>
              <a:bodyPr wrap="square" rtlCol="0">
                <a:spAutoFit/>
              </a:bodyPr>
              <a:lstStyle/>
              <a:p>
                <a:r>
                  <a:rPr lang="en-US" sz="1050" b="1" dirty="0">
                    <a:solidFill>
                      <a:schemeClr val="bg1"/>
                    </a:solidFill>
                  </a:rPr>
                  <a:t>TICKET</a:t>
                </a:r>
              </a:p>
            </p:txBody>
          </p:sp>
        </p:grpSp>
        <p:sp>
          <p:nvSpPr>
            <p:cNvPr id="124" name="Shape 572">
              <a:extLst>
                <a:ext uri="{FF2B5EF4-FFF2-40B4-BE49-F238E27FC236}">
                  <a16:creationId xmlns:a16="http://schemas.microsoft.com/office/drawing/2014/main" id="{98F4D081-8078-4D51-B61E-8F040B0CE6D1}"/>
                </a:ext>
              </a:extLst>
            </p:cNvPr>
            <p:cNvSpPr/>
            <p:nvPr userDrawn="1"/>
          </p:nvSpPr>
          <p:spPr>
            <a:xfrm>
              <a:off x="8370872" y="3613150"/>
              <a:ext cx="569762" cy="569728"/>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Group 127">
            <a:extLst>
              <a:ext uri="{FF2B5EF4-FFF2-40B4-BE49-F238E27FC236}">
                <a16:creationId xmlns:a16="http://schemas.microsoft.com/office/drawing/2014/main" id="{E1BC957B-2938-44F4-8670-EAF4CE0675EF}"/>
              </a:ext>
            </a:extLst>
          </p:cNvPr>
          <p:cNvGrpSpPr/>
          <p:nvPr userDrawn="1"/>
        </p:nvGrpSpPr>
        <p:grpSpPr>
          <a:xfrm>
            <a:off x="503306" y="152106"/>
            <a:ext cx="1392150" cy="1202945"/>
            <a:chOff x="7229336" y="4422639"/>
            <a:chExt cx="1881683" cy="1625946"/>
          </a:xfrm>
          <a:effectLst>
            <a:outerShdw blurRad="63500" sx="102000" sy="102000" algn="ctr" rotWithShape="0">
              <a:prstClr val="black">
                <a:alpha val="40000"/>
              </a:prstClr>
            </a:outerShdw>
          </a:effectLst>
        </p:grpSpPr>
        <p:grpSp>
          <p:nvGrpSpPr>
            <p:cNvPr id="105" name="Group 104">
              <a:extLst>
                <a:ext uri="{FF2B5EF4-FFF2-40B4-BE49-F238E27FC236}">
                  <a16:creationId xmlns:a16="http://schemas.microsoft.com/office/drawing/2014/main" id="{AC387A9B-9EF0-4476-8A0E-939771CBB6D7}"/>
                </a:ext>
              </a:extLst>
            </p:cNvPr>
            <p:cNvGrpSpPr/>
            <p:nvPr userDrawn="1"/>
          </p:nvGrpSpPr>
          <p:grpSpPr>
            <a:xfrm>
              <a:off x="7229336" y="4422639"/>
              <a:ext cx="1881683" cy="1625946"/>
              <a:chOff x="2387170" y="4157600"/>
              <a:chExt cx="1881683" cy="1625946"/>
            </a:xfrm>
          </p:grpSpPr>
          <p:sp>
            <p:nvSpPr>
              <p:cNvPr id="96" name="Freeform: Shape 95">
                <a:extLst>
                  <a:ext uri="{FF2B5EF4-FFF2-40B4-BE49-F238E27FC236}">
                    <a16:creationId xmlns:a16="http://schemas.microsoft.com/office/drawing/2014/main" id="{AEDE6637-9597-442D-BB79-C4AFD82CF8D0}"/>
                  </a:ext>
                </a:extLst>
              </p:cNvPr>
              <p:cNvSpPr/>
              <p:nvPr userDrawn="1"/>
            </p:nvSpPr>
            <p:spPr>
              <a:xfrm>
                <a:off x="3026491" y="4769971"/>
                <a:ext cx="347927" cy="360892"/>
              </a:xfrm>
              <a:custGeom>
                <a:avLst/>
                <a:gdLst>
                  <a:gd name="connsiteX0" fmla="*/ 298963 w 368373"/>
                  <a:gd name="connsiteY0" fmla="*/ 0 h 382100"/>
                  <a:gd name="connsiteX1" fmla="*/ 359215 w 368373"/>
                  <a:gd name="connsiteY1" fmla="*/ 6074 h 382100"/>
                  <a:gd name="connsiteX2" fmla="*/ 368373 w 368373"/>
                  <a:gd name="connsiteY2" fmla="*/ 8917 h 382100"/>
                  <a:gd name="connsiteX3" fmla="*/ 306529 w 368373"/>
                  <a:gd name="connsiteY3" fmla="*/ 15151 h 382100"/>
                  <a:gd name="connsiteX4" fmla="*/ 12548 w 368373"/>
                  <a:gd name="connsiteY4" fmla="*/ 375853 h 382100"/>
                  <a:gd name="connsiteX5" fmla="*/ 13178 w 368373"/>
                  <a:gd name="connsiteY5" fmla="*/ 382100 h 382100"/>
                  <a:gd name="connsiteX6" fmla="*/ 6074 w 368373"/>
                  <a:gd name="connsiteY6" fmla="*/ 359215 h 382100"/>
                  <a:gd name="connsiteX7" fmla="*/ 0 w 368373"/>
                  <a:gd name="connsiteY7" fmla="*/ 298963 h 382100"/>
                  <a:gd name="connsiteX8" fmla="*/ 298963 w 368373"/>
                  <a:gd name="connsiteY8" fmla="*/ 0 h 38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8373" h="382100">
                    <a:moveTo>
                      <a:pt x="298963" y="0"/>
                    </a:moveTo>
                    <a:cubicBezTo>
                      <a:pt x="319602" y="0"/>
                      <a:pt x="339753" y="2092"/>
                      <a:pt x="359215" y="6074"/>
                    </a:cubicBezTo>
                    <a:lnTo>
                      <a:pt x="368373" y="8917"/>
                    </a:lnTo>
                    <a:lnTo>
                      <a:pt x="306529" y="15151"/>
                    </a:lnTo>
                    <a:cubicBezTo>
                      <a:pt x="138755" y="49483"/>
                      <a:pt x="12548" y="197930"/>
                      <a:pt x="12548" y="375853"/>
                    </a:cubicBezTo>
                    <a:lnTo>
                      <a:pt x="13178" y="382100"/>
                    </a:lnTo>
                    <a:lnTo>
                      <a:pt x="6074" y="359215"/>
                    </a:lnTo>
                    <a:cubicBezTo>
                      <a:pt x="2092" y="339753"/>
                      <a:pt x="0" y="319602"/>
                      <a:pt x="0" y="298963"/>
                    </a:cubicBezTo>
                    <a:cubicBezTo>
                      <a:pt x="0" y="133850"/>
                      <a:pt x="133850" y="0"/>
                      <a:pt x="29896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Shape 97">
                <a:extLst>
                  <a:ext uri="{FF2B5EF4-FFF2-40B4-BE49-F238E27FC236}">
                    <a16:creationId xmlns:a16="http://schemas.microsoft.com/office/drawing/2014/main" id="{AD40B8B7-A4F3-4180-82B0-05B80844E43F}"/>
                  </a:ext>
                </a:extLst>
              </p:cNvPr>
              <p:cNvSpPr/>
              <p:nvPr userDrawn="1"/>
            </p:nvSpPr>
            <p:spPr>
              <a:xfrm rot="10527578">
                <a:off x="3312673" y="5018689"/>
                <a:ext cx="247964" cy="263689"/>
              </a:xfrm>
              <a:custGeom>
                <a:avLst/>
                <a:gdLst>
                  <a:gd name="connsiteX0" fmla="*/ 298963 w 368373"/>
                  <a:gd name="connsiteY0" fmla="*/ 0 h 382100"/>
                  <a:gd name="connsiteX1" fmla="*/ 359215 w 368373"/>
                  <a:gd name="connsiteY1" fmla="*/ 6074 h 382100"/>
                  <a:gd name="connsiteX2" fmla="*/ 368373 w 368373"/>
                  <a:gd name="connsiteY2" fmla="*/ 8917 h 382100"/>
                  <a:gd name="connsiteX3" fmla="*/ 306529 w 368373"/>
                  <a:gd name="connsiteY3" fmla="*/ 15151 h 382100"/>
                  <a:gd name="connsiteX4" fmla="*/ 12548 w 368373"/>
                  <a:gd name="connsiteY4" fmla="*/ 375853 h 382100"/>
                  <a:gd name="connsiteX5" fmla="*/ 13178 w 368373"/>
                  <a:gd name="connsiteY5" fmla="*/ 382100 h 382100"/>
                  <a:gd name="connsiteX6" fmla="*/ 6074 w 368373"/>
                  <a:gd name="connsiteY6" fmla="*/ 359215 h 382100"/>
                  <a:gd name="connsiteX7" fmla="*/ 0 w 368373"/>
                  <a:gd name="connsiteY7" fmla="*/ 298963 h 382100"/>
                  <a:gd name="connsiteX8" fmla="*/ 298963 w 368373"/>
                  <a:gd name="connsiteY8" fmla="*/ 0 h 38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8373" h="382100">
                    <a:moveTo>
                      <a:pt x="298963" y="0"/>
                    </a:moveTo>
                    <a:cubicBezTo>
                      <a:pt x="319602" y="0"/>
                      <a:pt x="339753" y="2092"/>
                      <a:pt x="359215" y="6074"/>
                    </a:cubicBezTo>
                    <a:lnTo>
                      <a:pt x="368373" y="8917"/>
                    </a:lnTo>
                    <a:lnTo>
                      <a:pt x="306529" y="15151"/>
                    </a:lnTo>
                    <a:cubicBezTo>
                      <a:pt x="138755" y="49483"/>
                      <a:pt x="12548" y="197930"/>
                      <a:pt x="12548" y="375853"/>
                    </a:cubicBezTo>
                    <a:lnTo>
                      <a:pt x="13178" y="382100"/>
                    </a:lnTo>
                    <a:lnTo>
                      <a:pt x="6074" y="359215"/>
                    </a:lnTo>
                    <a:cubicBezTo>
                      <a:pt x="2092" y="339753"/>
                      <a:pt x="0" y="319602"/>
                      <a:pt x="0" y="298963"/>
                    </a:cubicBezTo>
                    <a:cubicBezTo>
                      <a:pt x="0" y="133850"/>
                      <a:pt x="133850" y="0"/>
                      <a:pt x="29896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77AA53A8-E070-4ED9-A91C-ECD8FC983726}"/>
                  </a:ext>
                </a:extLst>
              </p:cNvPr>
              <p:cNvSpPr/>
              <p:nvPr userDrawn="1"/>
            </p:nvSpPr>
            <p:spPr>
              <a:xfrm>
                <a:off x="2573477" y="4261831"/>
                <a:ext cx="217290" cy="143344"/>
              </a:xfrm>
              <a:prstGeom prst="rect">
                <a:avLst/>
              </a:prstGeom>
              <a:solidFill>
                <a:srgbClr val="CF3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EB5292F2-51E2-4048-9B4F-5D40C1BC5C8D}"/>
                  </a:ext>
                </a:extLst>
              </p:cNvPr>
              <p:cNvGrpSpPr/>
              <p:nvPr userDrawn="1"/>
            </p:nvGrpSpPr>
            <p:grpSpPr>
              <a:xfrm>
                <a:off x="2387170" y="4157600"/>
                <a:ext cx="1881683" cy="1625946"/>
                <a:chOff x="2387170" y="4157600"/>
                <a:chExt cx="1881683" cy="1625946"/>
              </a:xfrm>
            </p:grpSpPr>
            <p:sp>
              <p:nvSpPr>
                <p:cNvPr id="99" name="Frame 98">
                  <a:extLst>
                    <a:ext uri="{FF2B5EF4-FFF2-40B4-BE49-F238E27FC236}">
                      <a16:creationId xmlns:a16="http://schemas.microsoft.com/office/drawing/2014/main" id="{810B894C-5A25-4151-8EB3-D372478AC251}"/>
                    </a:ext>
                  </a:extLst>
                </p:cNvPr>
                <p:cNvSpPr/>
                <p:nvPr userDrawn="1"/>
              </p:nvSpPr>
              <p:spPr>
                <a:xfrm>
                  <a:off x="2962617" y="4157600"/>
                  <a:ext cx="683830" cy="431159"/>
                </a:xfrm>
                <a:prstGeom prst="frame">
                  <a:avLst>
                    <a:gd name="adj1" fmla="val 21336"/>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2" name="Rectangle: Rounded Corners 71">
                  <a:extLst>
                    <a:ext uri="{FF2B5EF4-FFF2-40B4-BE49-F238E27FC236}">
                      <a16:creationId xmlns:a16="http://schemas.microsoft.com/office/drawing/2014/main" id="{A0AFD557-59A0-4915-B45A-A34D75DCFFA2}"/>
                    </a:ext>
                  </a:extLst>
                </p:cNvPr>
                <p:cNvSpPr/>
                <p:nvPr userDrawn="1"/>
              </p:nvSpPr>
              <p:spPr>
                <a:xfrm>
                  <a:off x="2387170" y="4358952"/>
                  <a:ext cx="1881683" cy="14245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DC0DAF5C-9C36-4C70-A82B-352810983082}"/>
                    </a:ext>
                  </a:extLst>
                </p:cNvPr>
                <p:cNvSpPr/>
                <p:nvPr userDrawn="1"/>
              </p:nvSpPr>
              <p:spPr>
                <a:xfrm>
                  <a:off x="2389375" y="5172075"/>
                  <a:ext cx="1879477" cy="609600"/>
                </a:xfrm>
                <a:prstGeom prst="rect">
                  <a:avLst/>
                </a:prstGeom>
                <a:solidFill>
                  <a:srgbClr val="CA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58D0E37B-2E26-4C20-8239-AE7DF4E4B5F6}"/>
                    </a:ext>
                  </a:extLst>
                </p:cNvPr>
                <p:cNvSpPr/>
                <p:nvPr userDrawn="1"/>
              </p:nvSpPr>
              <p:spPr>
                <a:xfrm>
                  <a:off x="2389375" y="5048250"/>
                  <a:ext cx="1879477" cy="121954"/>
                </a:xfrm>
                <a:prstGeom prst="rect">
                  <a:avLst/>
                </a:prstGeom>
                <a:solidFill>
                  <a:srgbClr val="9424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Group 77">
                  <a:extLst>
                    <a:ext uri="{FF2B5EF4-FFF2-40B4-BE49-F238E27FC236}">
                      <a16:creationId xmlns:a16="http://schemas.microsoft.com/office/drawing/2014/main" id="{946B82F7-608E-43FA-87CC-F15CEB0E7EEB}"/>
                    </a:ext>
                  </a:extLst>
                </p:cNvPr>
                <p:cNvGrpSpPr/>
                <p:nvPr userDrawn="1"/>
              </p:nvGrpSpPr>
              <p:grpSpPr>
                <a:xfrm>
                  <a:off x="2917495" y="4586122"/>
                  <a:ext cx="924255" cy="924255"/>
                  <a:chOff x="2907363" y="4558177"/>
                  <a:chExt cx="1016997" cy="1016997"/>
                </a:xfrm>
              </p:grpSpPr>
              <p:sp>
                <p:nvSpPr>
                  <p:cNvPr id="75" name="Oval 74">
                    <a:extLst>
                      <a:ext uri="{FF2B5EF4-FFF2-40B4-BE49-F238E27FC236}">
                        <a16:creationId xmlns:a16="http://schemas.microsoft.com/office/drawing/2014/main" id="{FFD0F7EB-6750-40C5-9437-373E83A8DB22}"/>
                      </a:ext>
                    </a:extLst>
                  </p:cNvPr>
                  <p:cNvSpPr/>
                  <p:nvPr userDrawn="1"/>
                </p:nvSpPr>
                <p:spPr>
                  <a:xfrm>
                    <a:off x="2950589" y="4633509"/>
                    <a:ext cx="930544" cy="93054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E93B9BE-7488-4FFF-A533-9D79ABF75116}"/>
                      </a:ext>
                    </a:extLst>
                  </p:cNvPr>
                  <p:cNvSpPr/>
                  <p:nvPr userDrawn="1"/>
                </p:nvSpPr>
                <p:spPr>
                  <a:xfrm>
                    <a:off x="3086899" y="4735857"/>
                    <a:ext cx="657923" cy="657923"/>
                  </a:xfrm>
                  <a:prstGeom prst="ellipse">
                    <a:avLst/>
                  </a:prstGeom>
                  <a:solidFill>
                    <a:srgbClr val="CF3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Circle: Hollow 76">
                    <a:extLst>
                      <a:ext uri="{FF2B5EF4-FFF2-40B4-BE49-F238E27FC236}">
                        <a16:creationId xmlns:a16="http://schemas.microsoft.com/office/drawing/2014/main" id="{C535B896-8CC4-4B32-873B-94E05C0CAB3A}"/>
                      </a:ext>
                    </a:extLst>
                  </p:cNvPr>
                  <p:cNvSpPr/>
                  <p:nvPr userDrawn="1"/>
                </p:nvSpPr>
                <p:spPr>
                  <a:xfrm>
                    <a:off x="2907363" y="4558177"/>
                    <a:ext cx="1016997" cy="1016997"/>
                  </a:xfrm>
                  <a:prstGeom prst="donut">
                    <a:avLst>
                      <a:gd name="adj" fmla="val 7631"/>
                    </a:avLst>
                  </a:prstGeom>
                  <a:solidFill>
                    <a:srgbClr val="F9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02" name="Rectangle 101">
                <a:extLst>
                  <a:ext uri="{FF2B5EF4-FFF2-40B4-BE49-F238E27FC236}">
                    <a16:creationId xmlns:a16="http://schemas.microsoft.com/office/drawing/2014/main" id="{7CC1ECAD-E139-4013-AEF2-31F4F5B067BD}"/>
                  </a:ext>
                </a:extLst>
              </p:cNvPr>
              <p:cNvSpPr/>
              <p:nvPr userDrawn="1"/>
            </p:nvSpPr>
            <p:spPr>
              <a:xfrm>
                <a:off x="2447509" y="5510377"/>
                <a:ext cx="217290" cy="88668"/>
              </a:xfrm>
              <a:prstGeom prst="rect">
                <a:avLst/>
              </a:prstGeom>
              <a:solidFill>
                <a:srgbClr val="F9C4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0D80FE0E-3FE5-42E7-924F-53DA8B56C631}"/>
                  </a:ext>
                </a:extLst>
              </p:cNvPr>
              <p:cNvSpPr/>
              <p:nvPr userDrawn="1"/>
            </p:nvSpPr>
            <p:spPr>
              <a:xfrm>
                <a:off x="2523299" y="4497539"/>
                <a:ext cx="158466" cy="158466"/>
              </a:xfrm>
              <a:prstGeom prst="ellipse">
                <a:avLst/>
              </a:prstGeom>
              <a:solidFill>
                <a:srgbClr val="CF3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7" name="Freeform: Shape 126">
              <a:extLst>
                <a:ext uri="{FF2B5EF4-FFF2-40B4-BE49-F238E27FC236}">
                  <a16:creationId xmlns:a16="http://schemas.microsoft.com/office/drawing/2014/main" id="{738417DA-CBBD-4DB9-AB6E-14E2BFB7A945}"/>
                </a:ext>
              </a:extLst>
            </p:cNvPr>
            <p:cNvSpPr/>
            <p:nvPr userDrawn="1"/>
          </p:nvSpPr>
          <p:spPr>
            <a:xfrm>
              <a:off x="7956950" y="5033139"/>
              <a:ext cx="417161" cy="318703"/>
            </a:xfrm>
            <a:custGeom>
              <a:avLst/>
              <a:gdLst>
                <a:gd name="connsiteX0" fmla="*/ 275376 w 417161"/>
                <a:gd name="connsiteY0" fmla="*/ 0 h 318703"/>
                <a:gd name="connsiteX1" fmla="*/ 382565 w 417161"/>
                <a:gd name="connsiteY1" fmla="*/ 21641 h 318703"/>
                <a:gd name="connsiteX2" fmla="*/ 417161 w 417161"/>
                <a:gd name="connsiteY2" fmla="*/ 40419 h 318703"/>
                <a:gd name="connsiteX3" fmla="*/ 378013 w 417161"/>
                <a:gd name="connsiteY3" fmla="*/ 36472 h 318703"/>
                <a:gd name="connsiteX4" fmla="*/ 17876 w 417161"/>
                <a:gd name="connsiteY4" fmla="*/ 275187 h 318703"/>
                <a:gd name="connsiteX5" fmla="*/ 4368 w 417161"/>
                <a:gd name="connsiteY5" fmla="*/ 318703 h 318703"/>
                <a:gd name="connsiteX6" fmla="*/ 0 w 417161"/>
                <a:gd name="connsiteY6" fmla="*/ 275376 h 318703"/>
                <a:gd name="connsiteX7" fmla="*/ 275376 w 417161"/>
                <a:gd name="connsiteY7" fmla="*/ 0 h 31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161" h="318703">
                  <a:moveTo>
                    <a:pt x="275376" y="0"/>
                  </a:moveTo>
                  <a:cubicBezTo>
                    <a:pt x="313398" y="0"/>
                    <a:pt x="349619" y="7706"/>
                    <a:pt x="382565" y="21641"/>
                  </a:cubicBezTo>
                  <a:lnTo>
                    <a:pt x="417161" y="40419"/>
                  </a:lnTo>
                  <a:lnTo>
                    <a:pt x="378013" y="36472"/>
                  </a:lnTo>
                  <a:cubicBezTo>
                    <a:pt x="216117" y="36472"/>
                    <a:pt x="77211" y="134904"/>
                    <a:pt x="17876" y="275187"/>
                  </a:cubicBezTo>
                  <a:lnTo>
                    <a:pt x="4368" y="318703"/>
                  </a:lnTo>
                  <a:lnTo>
                    <a:pt x="0" y="275376"/>
                  </a:lnTo>
                  <a:cubicBezTo>
                    <a:pt x="0" y="123290"/>
                    <a:pt x="123290" y="0"/>
                    <a:pt x="27537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a:extLst>
              <a:ext uri="{FF2B5EF4-FFF2-40B4-BE49-F238E27FC236}">
                <a16:creationId xmlns:a16="http://schemas.microsoft.com/office/drawing/2014/main" id="{DA0E20C9-E268-4B13-B2D0-2A2BEB294955}"/>
              </a:ext>
            </a:extLst>
          </p:cNvPr>
          <p:cNvGrpSpPr/>
          <p:nvPr userDrawn="1"/>
        </p:nvGrpSpPr>
        <p:grpSpPr>
          <a:xfrm rot="2552231">
            <a:off x="10307236" y="42578"/>
            <a:ext cx="1387751" cy="1717391"/>
            <a:chOff x="7989106" y="311601"/>
            <a:chExt cx="3818147" cy="4725094"/>
          </a:xfrm>
          <a:effectLst>
            <a:outerShdw blurRad="38100" dist="38100" dir="5400000" algn="t" rotWithShape="0">
              <a:prstClr val="black">
                <a:alpha val="24000"/>
              </a:prstClr>
            </a:outerShdw>
          </a:effectLst>
        </p:grpSpPr>
        <p:grpSp>
          <p:nvGrpSpPr>
            <p:cNvPr id="132" name="Group 131">
              <a:extLst>
                <a:ext uri="{FF2B5EF4-FFF2-40B4-BE49-F238E27FC236}">
                  <a16:creationId xmlns:a16="http://schemas.microsoft.com/office/drawing/2014/main" id="{93F02D26-63C4-41FF-93AC-765A9901715C}"/>
                </a:ext>
              </a:extLst>
            </p:cNvPr>
            <p:cNvGrpSpPr/>
            <p:nvPr/>
          </p:nvGrpSpPr>
          <p:grpSpPr>
            <a:xfrm>
              <a:off x="9045273" y="311601"/>
              <a:ext cx="1658674" cy="1053976"/>
              <a:chOff x="9007971" y="246485"/>
              <a:chExt cx="1780413" cy="1131333"/>
            </a:xfrm>
          </p:grpSpPr>
          <p:sp>
            <p:nvSpPr>
              <p:cNvPr id="140" name="Freeform: Shape 139">
                <a:extLst>
                  <a:ext uri="{FF2B5EF4-FFF2-40B4-BE49-F238E27FC236}">
                    <a16:creationId xmlns:a16="http://schemas.microsoft.com/office/drawing/2014/main" id="{989ED2B0-3E03-4552-96EA-CDAE85F7F175}"/>
                  </a:ext>
                </a:extLst>
              </p:cNvPr>
              <p:cNvSpPr/>
              <p:nvPr/>
            </p:nvSpPr>
            <p:spPr>
              <a:xfrm>
                <a:off x="9007971" y="246485"/>
                <a:ext cx="1780413" cy="684256"/>
              </a:xfrm>
              <a:custGeom>
                <a:avLst/>
                <a:gdLst>
                  <a:gd name="connsiteX0" fmla="*/ 0 w 1780413"/>
                  <a:gd name="connsiteY0" fmla="*/ 342127 h 684256"/>
                  <a:gd name="connsiteX1" fmla="*/ 0 w 1780413"/>
                  <a:gd name="connsiteY1" fmla="*/ 342128 h 684256"/>
                  <a:gd name="connsiteX2" fmla="*/ 0 w 1780413"/>
                  <a:gd name="connsiteY2" fmla="*/ 342128 h 684256"/>
                  <a:gd name="connsiteX3" fmla="*/ 359050 w 1780413"/>
                  <a:gd name="connsiteY3" fmla="*/ 140245 h 684256"/>
                  <a:gd name="connsiteX4" fmla="*/ 173032 w 1780413"/>
                  <a:gd name="connsiteY4" fmla="*/ 263546 h 684256"/>
                  <a:gd name="connsiteX5" fmla="*/ 157167 w 1780413"/>
                  <a:gd name="connsiteY5" fmla="*/ 342128 h 684256"/>
                  <a:gd name="connsiteX6" fmla="*/ 157167 w 1780413"/>
                  <a:gd name="connsiteY6" fmla="*/ 342127 h 684256"/>
                  <a:gd name="connsiteX7" fmla="*/ 157167 w 1780413"/>
                  <a:gd name="connsiteY7" fmla="*/ 342128 h 684256"/>
                  <a:gd name="connsiteX8" fmla="*/ 157167 w 1780413"/>
                  <a:gd name="connsiteY8" fmla="*/ 342128 h 684256"/>
                  <a:gd name="connsiteX9" fmla="*/ 173032 w 1780413"/>
                  <a:gd name="connsiteY9" fmla="*/ 420709 h 684256"/>
                  <a:gd name="connsiteX10" fmla="*/ 359050 w 1780413"/>
                  <a:gd name="connsiteY10" fmla="*/ 544010 h 684256"/>
                  <a:gd name="connsiteX11" fmla="*/ 1421362 w 1780413"/>
                  <a:gd name="connsiteY11" fmla="*/ 544011 h 684256"/>
                  <a:gd name="connsiteX12" fmla="*/ 1623245 w 1780413"/>
                  <a:gd name="connsiteY12" fmla="*/ 342128 h 684256"/>
                  <a:gd name="connsiteX13" fmla="*/ 1623246 w 1780413"/>
                  <a:gd name="connsiteY13" fmla="*/ 342128 h 684256"/>
                  <a:gd name="connsiteX14" fmla="*/ 1421363 w 1780413"/>
                  <a:gd name="connsiteY14" fmla="*/ 140245 h 684256"/>
                  <a:gd name="connsiteX15" fmla="*/ 342128 w 1780413"/>
                  <a:gd name="connsiteY15" fmla="*/ 0 h 684256"/>
                  <a:gd name="connsiteX16" fmla="*/ 1438285 w 1780413"/>
                  <a:gd name="connsiteY16" fmla="*/ 0 h 684256"/>
                  <a:gd name="connsiteX17" fmla="*/ 1780413 w 1780413"/>
                  <a:gd name="connsiteY17" fmla="*/ 342128 h 684256"/>
                  <a:gd name="connsiteX18" fmla="*/ 1780412 w 1780413"/>
                  <a:gd name="connsiteY18" fmla="*/ 342128 h 684256"/>
                  <a:gd name="connsiteX19" fmla="*/ 1438284 w 1780413"/>
                  <a:gd name="connsiteY19" fmla="*/ 684256 h 684256"/>
                  <a:gd name="connsiteX20" fmla="*/ 342128 w 1780413"/>
                  <a:gd name="connsiteY20" fmla="*/ 684255 h 684256"/>
                  <a:gd name="connsiteX21" fmla="*/ 26886 w 1780413"/>
                  <a:gd name="connsiteY21" fmla="*/ 475299 h 684256"/>
                  <a:gd name="connsiteX22" fmla="*/ 0 w 1780413"/>
                  <a:gd name="connsiteY22" fmla="*/ 342128 h 684256"/>
                  <a:gd name="connsiteX23" fmla="*/ 26886 w 1780413"/>
                  <a:gd name="connsiteY23" fmla="*/ 208956 h 684256"/>
                  <a:gd name="connsiteX24" fmla="*/ 342128 w 1780413"/>
                  <a:gd name="connsiteY24" fmla="*/ 0 h 68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80413" h="684256">
                    <a:moveTo>
                      <a:pt x="0" y="342127"/>
                    </a:moveTo>
                    <a:lnTo>
                      <a:pt x="0" y="342128"/>
                    </a:lnTo>
                    <a:lnTo>
                      <a:pt x="0" y="342128"/>
                    </a:lnTo>
                    <a:close/>
                    <a:moveTo>
                      <a:pt x="359050" y="140245"/>
                    </a:moveTo>
                    <a:cubicBezTo>
                      <a:pt x="275428" y="140245"/>
                      <a:pt x="203680" y="191087"/>
                      <a:pt x="173032" y="263546"/>
                    </a:cubicBezTo>
                    <a:lnTo>
                      <a:pt x="157167" y="342128"/>
                    </a:lnTo>
                    <a:lnTo>
                      <a:pt x="157167" y="342127"/>
                    </a:lnTo>
                    <a:lnTo>
                      <a:pt x="157167" y="342128"/>
                    </a:lnTo>
                    <a:lnTo>
                      <a:pt x="157167" y="342128"/>
                    </a:lnTo>
                    <a:lnTo>
                      <a:pt x="173032" y="420709"/>
                    </a:lnTo>
                    <a:cubicBezTo>
                      <a:pt x="203680" y="493168"/>
                      <a:pt x="275428" y="544010"/>
                      <a:pt x="359050" y="544010"/>
                    </a:cubicBezTo>
                    <a:lnTo>
                      <a:pt x="1421362" y="544011"/>
                    </a:lnTo>
                    <a:cubicBezTo>
                      <a:pt x="1532859" y="544011"/>
                      <a:pt x="1623245" y="453625"/>
                      <a:pt x="1623245" y="342128"/>
                    </a:cubicBezTo>
                    <a:lnTo>
                      <a:pt x="1623246" y="342128"/>
                    </a:lnTo>
                    <a:cubicBezTo>
                      <a:pt x="1623246" y="230631"/>
                      <a:pt x="1532860" y="140245"/>
                      <a:pt x="1421363" y="140245"/>
                    </a:cubicBezTo>
                    <a:close/>
                    <a:moveTo>
                      <a:pt x="342128" y="0"/>
                    </a:moveTo>
                    <a:lnTo>
                      <a:pt x="1438285" y="0"/>
                    </a:lnTo>
                    <a:cubicBezTo>
                      <a:pt x="1627237" y="0"/>
                      <a:pt x="1780413" y="153176"/>
                      <a:pt x="1780413" y="342128"/>
                    </a:cubicBezTo>
                    <a:lnTo>
                      <a:pt x="1780412" y="342128"/>
                    </a:lnTo>
                    <a:cubicBezTo>
                      <a:pt x="1780412" y="531080"/>
                      <a:pt x="1627236" y="684256"/>
                      <a:pt x="1438284" y="684256"/>
                    </a:cubicBezTo>
                    <a:lnTo>
                      <a:pt x="342128" y="684255"/>
                    </a:lnTo>
                    <a:cubicBezTo>
                      <a:pt x="200414" y="684255"/>
                      <a:pt x="78824" y="598094"/>
                      <a:pt x="26886" y="475299"/>
                    </a:cubicBezTo>
                    <a:lnTo>
                      <a:pt x="0" y="342128"/>
                    </a:lnTo>
                    <a:lnTo>
                      <a:pt x="26886" y="208956"/>
                    </a:lnTo>
                    <a:cubicBezTo>
                      <a:pt x="78824" y="86162"/>
                      <a:pt x="200414" y="0"/>
                      <a:pt x="342128" y="0"/>
                    </a:cubicBezTo>
                    <a:close/>
                  </a:path>
                </a:pathLst>
              </a:custGeom>
              <a:solidFill>
                <a:srgbClr val="108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FD2B5B6C-2BF9-4B98-9A61-FD6B0052B382}"/>
                  </a:ext>
                </a:extLst>
              </p:cNvPr>
              <p:cNvSpPr/>
              <p:nvPr/>
            </p:nvSpPr>
            <p:spPr>
              <a:xfrm>
                <a:off x="9539319" y="942665"/>
                <a:ext cx="717720" cy="435153"/>
              </a:xfrm>
              <a:prstGeom prst="rect">
                <a:avLst/>
              </a:prstGeom>
              <a:solidFill>
                <a:srgbClr val="0D65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Rounded Corners 141">
                <a:extLst>
                  <a:ext uri="{FF2B5EF4-FFF2-40B4-BE49-F238E27FC236}">
                    <a16:creationId xmlns:a16="http://schemas.microsoft.com/office/drawing/2014/main" id="{E6F6D0A4-406B-45B9-84DE-B13A1F0D8270}"/>
                  </a:ext>
                </a:extLst>
              </p:cNvPr>
              <p:cNvSpPr/>
              <p:nvPr/>
            </p:nvSpPr>
            <p:spPr>
              <a:xfrm>
                <a:off x="9308019" y="569419"/>
                <a:ext cx="1180320" cy="511188"/>
              </a:xfrm>
              <a:prstGeom prst="roundRect">
                <a:avLst>
                  <a:gd name="adj" fmla="val 50000"/>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848EF439-3C53-4ECF-9B58-6544E00DDA5E}"/>
                  </a:ext>
                </a:extLst>
              </p:cNvPr>
              <p:cNvSpPr/>
              <p:nvPr/>
            </p:nvSpPr>
            <p:spPr>
              <a:xfrm>
                <a:off x="9532969" y="569419"/>
                <a:ext cx="150781" cy="564005"/>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Rectangle 143">
                <a:extLst>
                  <a:ext uri="{FF2B5EF4-FFF2-40B4-BE49-F238E27FC236}">
                    <a16:creationId xmlns:a16="http://schemas.microsoft.com/office/drawing/2014/main" id="{2A2F78A6-4D55-4EE2-86E8-2285F2550CB4}"/>
                  </a:ext>
                </a:extLst>
              </p:cNvPr>
              <p:cNvSpPr/>
              <p:nvPr/>
            </p:nvSpPr>
            <p:spPr>
              <a:xfrm>
                <a:off x="10112236" y="569419"/>
                <a:ext cx="151154" cy="564005"/>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Rectangle 144">
                <a:extLst>
                  <a:ext uri="{FF2B5EF4-FFF2-40B4-BE49-F238E27FC236}">
                    <a16:creationId xmlns:a16="http://schemas.microsoft.com/office/drawing/2014/main" id="{1031B4AE-E580-4944-BF46-A930D6FA3036}"/>
                  </a:ext>
                </a:extLst>
              </p:cNvPr>
              <p:cNvSpPr/>
              <p:nvPr/>
            </p:nvSpPr>
            <p:spPr>
              <a:xfrm>
                <a:off x="9822788" y="569419"/>
                <a:ext cx="150781" cy="564005"/>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3" name="Oval 132">
              <a:extLst>
                <a:ext uri="{FF2B5EF4-FFF2-40B4-BE49-F238E27FC236}">
                  <a16:creationId xmlns:a16="http://schemas.microsoft.com/office/drawing/2014/main" id="{F0200D2E-2354-47DC-9F9B-E5F98B30BE5E}"/>
                </a:ext>
              </a:extLst>
            </p:cNvPr>
            <p:cNvSpPr/>
            <p:nvPr/>
          </p:nvSpPr>
          <p:spPr>
            <a:xfrm>
              <a:off x="7989106" y="1218549"/>
              <a:ext cx="3818146" cy="3818146"/>
            </a:xfrm>
            <a:prstGeom prst="ellipse">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Oval 133">
              <a:extLst>
                <a:ext uri="{FF2B5EF4-FFF2-40B4-BE49-F238E27FC236}">
                  <a16:creationId xmlns:a16="http://schemas.microsoft.com/office/drawing/2014/main" id="{F7329775-0C60-4D07-B79D-A057AFCEC6FD}"/>
                </a:ext>
              </a:extLst>
            </p:cNvPr>
            <p:cNvSpPr/>
            <p:nvPr/>
          </p:nvSpPr>
          <p:spPr>
            <a:xfrm>
              <a:off x="8447912" y="1677355"/>
              <a:ext cx="2900534" cy="2900534"/>
            </a:xfrm>
            <a:prstGeom prst="ellipse">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Oval 134">
              <a:extLst>
                <a:ext uri="{FF2B5EF4-FFF2-40B4-BE49-F238E27FC236}">
                  <a16:creationId xmlns:a16="http://schemas.microsoft.com/office/drawing/2014/main" id="{E84A8321-B6A0-46C2-990A-1B94625DDD3B}"/>
                </a:ext>
              </a:extLst>
            </p:cNvPr>
            <p:cNvSpPr/>
            <p:nvPr/>
          </p:nvSpPr>
          <p:spPr>
            <a:xfrm>
              <a:off x="8800308" y="2029751"/>
              <a:ext cx="2195743" cy="2195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6" name="Group 135">
              <a:extLst>
                <a:ext uri="{FF2B5EF4-FFF2-40B4-BE49-F238E27FC236}">
                  <a16:creationId xmlns:a16="http://schemas.microsoft.com/office/drawing/2014/main" id="{9D62587E-5886-40F5-8153-9E3117A5EEB2}"/>
                </a:ext>
              </a:extLst>
            </p:cNvPr>
            <p:cNvGrpSpPr/>
            <p:nvPr/>
          </p:nvGrpSpPr>
          <p:grpSpPr>
            <a:xfrm rot="7315433">
              <a:off x="9661461" y="2307257"/>
              <a:ext cx="473437" cy="1640730"/>
              <a:chOff x="9632241" y="2147180"/>
              <a:chExt cx="531876" cy="1843255"/>
            </a:xfrm>
          </p:grpSpPr>
          <p:sp>
            <p:nvSpPr>
              <p:cNvPr id="138" name="Isosceles Triangle 137">
                <a:extLst>
                  <a:ext uri="{FF2B5EF4-FFF2-40B4-BE49-F238E27FC236}">
                    <a16:creationId xmlns:a16="http://schemas.microsoft.com/office/drawing/2014/main" id="{47F3722D-CA6C-4732-9565-BCAC48F3E923}"/>
                  </a:ext>
                </a:extLst>
              </p:cNvPr>
              <p:cNvSpPr/>
              <p:nvPr/>
            </p:nvSpPr>
            <p:spPr>
              <a:xfrm>
                <a:off x="9632241" y="2147180"/>
                <a:ext cx="531876" cy="922966"/>
              </a:xfrm>
              <a:prstGeom prst="triangle">
                <a:avLst/>
              </a:pr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Isosceles Triangle 138">
                <a:extLst>
                  <a:ext uri="{FF2B5EF4-FFF2-40B4-BE49-F238E27FC236}">
                    <a16:creationId xmlns:a16="http://schemas.microsoft.com/office/drawing/2014/main" id="{27B8124C-CBC5-4EA0-8F95-8D7B31DD8F45}"/>
                  </a:ext>
                </a:extLst>
              </p:cNvPr>
              <p:cNvSpPr/>
              <p:nvPr/>
            </p:nvSpPr>
            <p:spPr>
              <a:xfrm flipV="1">
                <a:off x="9632241" y="3067469"/>
                <a:ext cx="531876" cy="922966"/>
              </a:xfrm>
              <a:prstGeom prst="triangle">
                <a:avLst/>
              </a:prstGeom>
              <a:solidFill>
                <a:srgbClr val="149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7" name="Freeform: Shape 136">
              <a:extLst>
                <a:ext uri="{FF2B5EF4-FFF2-40B4-BE49-F238E27FC236}">
                  <a16:creationId xmlns:a16="http://schemas.microsoft.com/office/drawing/2014/main" id="{691B1337-0DAC-4FFC-851F-A5537B566FB9}"/>
                </a:ext>
              </a:extLst>
            </p:cNvPr>
            <p:cNvSpPr/>
            <p:nvPr/>
          </p:nvSpPr>
          <p:spPr>
            <a:xfrm>
              <a:off x="8894784" y="1479947"/>
              <a:ext cx="2912469" cy="3556748"/>
            </a:xfrm>
            <a:custGeom>
              <a:avLst/>
              <a:gdLst>
                <a:gd name="connsiteX0" fmla="*/ 1964374 w 2912469"/>
                <a:gd name="connsiteY0" fmla="*/ 0 h 3556748"/>
                <a:gd name="connsiteX1" fmla="*/ 2070777 w 2912469"/>
                <a:gd name="connsiteY1" fmla="*/ 64642 h 3556748"/>
                <a:gd name="connsiteX2" fmla="*/ 2912469 w 2912469"/>
                <a:gd name="connsiteY2" fmla="*/ 1647675 h 3556748"/>
                <a:gd name="connsiteX3" fmla="*/ 1003396 w 2912469"/>
                <a:gd name="connsiteY3" fmla="*/ 3556748 h 3556748"/>
                <a:gd name="connsiteX4" fmla="*/ 93418 w 2912469"/>
                <a:gd name="connsiteY4" fmla="*/ 3326333 h 3556748"/>
                <a:gd name="connsiteX5" fmla="*/ 0 w 2912469"/>
                <a:gd name="connsiteY5" fmla="*/ 3269580 h 3556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2469" h="3556748">
                  <a:moveTo>
                    <a:pt x="1964374" y="0"/>
                  </a:moveTo>
                  <a:lnTo>
                    <a:pt x="2070777" y="64642"/>
                  </a:lnTo>
                  <a:cubicBezTo>
                    <a:pt x="2578594" y="407716"/>
                    <a:pt x="2912469" y="988705"/>
                    <a:pt x="2912469" y="1647675"/>
                  </a:cubicBezTo>
                  <a:cubicBezTo>
                    <a:pt x="2912469" y="2702027"/>
                    <a:pt x="2057748" y="3556748"/>
                    <a:pt x="1003396" y="3556748"/>
                  </a:cubicBezTo>
                  <a:cubicBezTo>
                    <a:pt x="673911" y="3556748"/>
                    <a:pt x="363921" y="3473279"/>
                    <a:pt x="93418" y="3326333"/>
                  </a:cubicBezTo>
                  <a:lnTo>
                    <a:pt x="0" y="3269580"/>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6" name="Group 145">
            <a:extLst>
              <a:ext uri="{FF2B5EF4-FFF2-40B4-BE49-F238E27FC236}">
                <a16:creationId xmlns:a16="http://schemas.microsoft.com/office/drawing/2014/main" id="{7C7F2CAA-B23E-43BA-88FD-A031E7637B04}"/>
              </a:ext>
            </a:extLst>
          </p:cNvPr>
          <p:cNvGrpSpPr/>
          <p:nvPr userDrawn="1"/>
        </p:nvGrpSpPr>
        <p:grpSpPr>
          <a:xfrm rot="20401998">
            <a:off x="492151" y="4993826"/>
            <a:ext cx="1312025" cy="1622508"/>
            <a:chOff x="8154649" y="2147180"/>
            <a:chExt cx="3252866" cy="4022637"/>
          </a:xfrm>
          <a:effectLst>
            <a:outerShdw blurRad="38100" sx="101000" sy="101000" algn="ctr" rotWithShape="0">
              <a:prstClr val="black">
                <a:alpha val="31000"/>
              </a:prstClr>
            </a:outerShdw>
          </a:effectLst>
        </p:grpSpPr>
        <p:grpSp>
          <p:nvGrpSpPr>
            <p:cNvPr id="147" name="Group 146">
              <a:extLst>
                <a:ext uri="{FF2B5EF4-FFF2-40B4-BE49-F238E27FC236}">
                  <a16:creationId xmlns:a16="http://schemas.microsoft.com/office/drawing/2014/main" id="{A3F64848-AAEF-49EE-9E01-EDB386D1B408}"/>
                </a:ext>
              </a:extLst>
            </p:cNvPr>
            <p:cNvGrpSpPr/>
            <p:nvPr/>
          </p:nvGrpSpPr>
          <p:grpSpPr>
            <a:xfrm>
              <a:off x="8154649" y="2427890"/>
              <a:ext cx="3252866" cy="3741927"/>
              <a:chOff x="7015396" y="2183880"/>
              <a:chExt cx="3252866" cy="4097712"/>
            </a:xfrm>
          </p:grpSpPr>
          <p:sp>
            <p:nvSpPr>
              <p:cNvPr id="155" name="Rectangle: Rounded Corners 154">
                <a:extLst>
                  <a:ext uri="{FF2B5EF4-FFF2-40B4-BE49-F238E27FC236}">
                    <a16:creationId xmlns:a16="http://schemas.microsoft.com/office/drawing/2014/main" id="{BB65A4E0-689D-4744-AA92-965F506798A7}"/>
                  </a:ext>
                </a:extLst>
              </p:cNvPr>
              <p:cNvSpPr/>
              <p:nvPr/>
            </p:nvSpPr>
            <p:spPr>
              <a:xfrm>
                <a:off x="7015396" y="2185306"/>
                <a:ext cx="3252866" cy="4096286"/>
              </a:xfrm>
              <a:prstGeom prst="round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a:extLst>
                  <a:ext uri="{FF2B5EF4-FFF2-40B4-BE49-F238E27FC236}">
                    <a16:creationId xmlns:a16="http://schemas.microsoft.com/office/drawing/2014/main" id="{069ACC32-4FDF-449E-9C47-E5F637A2409E}"/>
                  </a:ext>
                </a:extLst>
              </p:cNvPr>
              <p:cNvSpPr/>
              <p:nvPr/>
            </p:nvSpPr>
            <p:spPr>
              <a:xfrm>
                <a:off x="7015396" y="2183880"/>
                <a:ext cx="1027713" cy="4096286"/>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8" name="Rectangle: Rounded Corners 147">
              <a:extLst>
                <a:ext uri="{FF2B5EF4-FFF2-40B4-BE49-F238E27FC236}">
                  <a16:creationId xmlns:a16="http://schemas.microsoft.com/office/drawing/2014/main" id="{6AED9A29-6CCB-4458-AAF8-066AFE027E2B}"/>
                </a:ext>
              </a:extLst>
            </p:cNvPr>
            <p:cNvSpPr/>
            <p:nvPr/>
          </p:nvSpPr>
          <p:spPr>
            <a:xfrm>
              <a:off x="8154649" y="2147180"/>
              <a:ext cx="3252866" cy="3683994"/>
            </a:xfrm>
            <a:prstGeom prst="roundRect">
              <a:avLst/>
            </a:prstGeom>
            <a:solidFill>
              <a:srgbClr val="139E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a:extLst>
                <a:ext uri="{FF2B5EF4-FFF2-40B4-BE49-F238E27FC236}">
                  <a16:creationId xmlns:a16="http://schemas.microsoft.com/office/drawing/2014/main" id="{741C1AE0-0D06-46BE-8DB3-7595A7CD86DB}"/>
                </a:ext>
              </a:extLst>
            </p:cNvPr>
            <p:cNvSpPr/>
            <p:nvPr/>
          </p:nvSpPr>
          <p:spPr>
            <a:xfrm>
              <a:off x="8154649" y="2147181"/>
              <a:ext cx="659567" cy="3683993"/>
            </a:xfrm>
            <a:prstGeom prst="rect">
              <a:avLst/>
            </a:prstGeom>
            <a:solidFill>
              <a:srgbClr val="0B515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80B431D2-A684-470B-8EC6-CAB745F60B61}"/>
                </a:ext>
              </a:extLst>
            </p:cNvPr>
            <p:cNvSpPr/>
            <p:nvPr/>
          </p:nvSpPr>
          <p:spPr>
            <a:xfrm>
              <a:off x="8792619" y="2147181"/>
              <a:ext cx="329784" cy="3683993"/>
            </a:xfrm>
            <a:prstGeom prst="rect">
              <a:avLst/>
            </a:prstGeom>
            <a:solidFill>
              <a:srgbClr val="0D6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ADF1804D-CB44-4D2A-9A7C-D6EDE6CB146A}"/>
                </a:ext>
              </a:extLst>
            </p:cNvPr>
            <p:cNvSpPr/>
            <p:nvPr/>
          </p:nvSpPr>
          <p:spPr>
            <a:xfrm>
              <a:off x="9302233" y="5141626"/>
              <a:ext cx="1249118" cy="11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a:extLst>
                <a:ext uri="{FF2B5EF4-FFF2-40B4-BE49-F238E27FC236}">
                  <a16:creationId xmlns:a16="http://schemas.microsoft.com/office/drawing/2014/main" id="{D1A3630D-1035-42D6-B346-1A85E11F4F58}"/>
                </a:ext>
              </a:extLst>
            </p:cNvPr>
            <p:cNvSpPr/>
            <p:nvPr/>
          </p:nvSpPr>
          <p:spPr>
            <a:xfrm>
              <a:off x="9302233" y="5366834"/>
              <a:ext cx="1249118" cy="11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AD78827E-65D1-4197-BC0B-B052B9844063}"/>
                </a:ext>
              </a:extLst>
            </p:cNvPr>
            <p:cNvSpPr/>
            <p:nvPr/>
          </p:nvSpPr>
          <p:spPr>
            <a:xfrm>
              <a:off x="9302233" y="4917524"/>
              <a:ext cx="666226" cy="11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Freeform: Shape 153">
              <a:extLst>
                <a:ext uri="{FF2B5EF4-FFF2-40B4-BE49-F238E27FC236}">
                  <a16:creationId xmlns:a16="http://schemas.microsoft.com/office/drawing/2014/main" id="{528696BA-7080-4DBD-98C2-413A34BD1487}"/>
                </a:ext>
              </a:extLst>
            </p:cNvPr>
            <p:cNvSpPr/>
            <p:nvPr/>
          </p:nvSpPr>
          <p:spPr>
            <a:xfrm>
              <a:off x="9562089" y="2878268"/>
              <a:ext cx="1333013" cy="1322127"/>
            </a:xfrm>
            <a:custGeom>
              <a:avLst/>
              <a:gdLst>
                <a:gd name="connsiteX0" fmla="*/ 2475294 w 2953206"/>
                <a:gd name="connsiteY0" fmla="*/ 2603219 h 2929090"/>
                <a:gd name="connsiteX1" fmla="*/ 2476798 w 2953206"/>
                <a:gd name="connsiteY1" fmla="*/ 2606076 h 2929090"/>
                <a:gd name="connsiteX2" fmla="*/ 2479026 w 2953206"/>
                <a:gd name="connsiteY2" fmla="*/ 2611588 h 2929090"/>
                <a:gd name="connsiteX3" fmla="*/ 2466010 w 2953206"/>
                <a:gd name="connsiteY3" fmla="*/ 2611588 h 2929090"/>
                <a:gd name="connsiteX4" fmla="*/ 920361 w 2953206"/>
                <a:gd name="connsiteY4" fmla="*/ 2267635 h 2929090"/>
                <a:gd name="connsiteX5" fmla="*/ 887331 w 2953206"/>
                <a:gd name="connsiteY5" fmla="*/ 2291984 h 2929090"/>
                <a:gd name="connsiteX6" fmla="*/ 712301 w 2953206"/>
                <a:gd name="connsiteY6" fmla="*/ 2479855 h 2929090"/>
                <a:gd name="connsiteX7" fmla="*/ 693940 w 2953206"/>
                <a:gd name="connsiteY7" fmla="*/ 2508147 h 2929090"/>
                <a:gd name="connsiteX8" fmla="*/ 832550 w 2953206"/>
                <a:gd name="connsiteY8" fmla="*/ 2600449 h 2929090"/>
                <a:gd name="connsiteX9" fmla="*/ 1227725 w 2953206"/>
                <a:gd name="connsiteY9" fmla="*/ 2743891 h 2929090"/>
                <a:gd name="connsiteX10" fmla="*/ 1249995 w 2953206"/>
                <a:gd name="connsiteY10" fmla="*/ 2747046 h 2929090"/>
                <a:gd name="connsiteX11" fmla="*/ 1190734 w 2953206"/>
                <a:gd name="connsiteY11" fmla="*/ 2702892 h 2929090"/>
                <a:gd name="connsiteX12" fmla="*/ 939679 w 2953206"/>
                <a:gd name="connsiteY12" fmla="*/ 2321563 h 2929090"/>
                <a:gd name="connsiteX13" fmla="*/ 1978202 w 2953206"/>
                <a:gd name="connsiteY13" fmla="*/ 2252454 h 2929090"/>
                <a:gd name="connsiteX14" fmla="*/ 1932247 w 2953206"/>
                <a:gd name="connsiteY14" fmla="*/ 2370057 h 2929090"/>
                <a:gd name="connsiteX15" fmla="*/ 1641509 w 2953206"/>
                <a:gd name="connsiteY15" fmla="*/ 2747834 h 2929090"/>
                <a:gd name="connsiteX16" fmla="*/ 1620672 w 2953206"/>
                <a:gd name="connsiteY16" fmla="*/ 2758740 h 2929090"/>
                <a:gd name="connsiteX17" fmla="*/ 1725481 w 2953206"/>
                <a:gd name="connsiteY17" fmla="*/ 2743891 h 2929090"/>
                <a:gd name="connsiteX18" fmla="*/ 2120657 w 2953206"/>
                <a:gd name="connsiteY18" fmla="*/ 2600449 h 2929090"/>
                <a:gd name="connsiteX19" fmla="*/ 2232345 w 2953206"/>
                <a:gd name="connsiteY19" fmla="*/ 2526075 h 2929090"/>
                <a:gd name="connsiteX20" fmla="*/ 2157140 w 2953206"/>
                <a:gd name="connsiteY20" fmla="*/ 2418411 h 2929090"/>
                <a:gd name="connsiteX21" fmla="*/ 2011005 w 2953206"/>
                <a:gd name="connsiteY21" fmla="*/ 2275993 h 2929090"/>
                <a:gd name="connsiteX22" fmla="*/ 1458932 w 2953206"/>
                <a:gd name="connsiteY22" fmla="*/ 2076804 h 2929090"/>
                <a:gd name="connsiteX23" fmla="*/ 1096873 w 2953206"/>
                <a:gd name="connsiteY23" fmla="*/ 2157704 h 2929090"/>
                <a:gd name="connsiteX24" fmla="*/ 1042157 w 2953206"/>
                <a:gd name="connsiteY24" fmla="*/ 2187867 h 2929090"/>
                <a:gd name="connsiteX25" fmla="*/ 1061402 w 2953206"/>
                <a:gd name="connsiteY25" fmla="*/ 2249523 h 2929090"/>
                <a:gd name="connsiteX26" fmla="*/ 1446280 w 2953206"/>
                <a:gd name="connsiteY26" fmla="*/ 2660399 h 2929090"/>
                <a:gd name="connsiteX27" fmla="*/ 1831158 w 2953206"/>
                <a:gd name="connsiteY27" fmla="*/ 2249523 h 2929090"/>
                <a:gd name="connsiteX28" fmla="*/ 1854473 w 2953206"/>
                <a:gd name="connsiteY28" fmla="*/ 2174829 h 2929090"/>
                <a:gd name="connsiteX29" fmla="*/ 1843279 w 2953206"/>
                <a:gd name="connsiteY29" fmla="*/ 2168459 h 2929090"/>
                <a:gd name="connsiteX30" fmla="*/ 1458932 w 2953206"/>
                <a:gd name="connsiteY30" fmla="*/ 2076804 h 2929090"/>
                <a:gd name="connsiteX31" fmla="*/ 2101481 w 2953206"/>
                <a:gd name="connsiteY31" fmla="*/ 1498057 h 2929090"/>
                <a:gd name="connsiteX32" fmla="*/ 2089461 w 2953206"/>
                <a:gd name="connsiteY32" fmla="*/ 1740782 h 2929090"/>
                <a:gd name="connsiteX33" fmla="*/ 2030976 w 2953206"/>
                <a:gd name="connsiteY33" fmla="*/ 2079871 h 2929090"/>
                <a:gd name="connsiteX34" fmla="*/ 2030181 w 2953206"/>
                <a:gd name="connsiteY34" fmla="*/ 2082572 h 2929090"/>
                <a:gd name="connsiteX35" fmla="*/ 2071065 w 2953206"/>
                <a:gd name="connsiteY35" fmla="*/ 2108579 h 2929090"/>
                <a:gd name="connsiteX36" fmla="*/ 2352176 w 2953206"/>
                <a:gd name="connsiteY36" fmla="*/ 2392996 h 2929090"/>
                <a:gd name="connsiteX37" fmla="*/ 2367664 w 2953206"/>
                <a:gd name="connsiteY37" fmla="*/ 2416907 h 2929090"/>
                <a:gd name="connsiteX38" fmla="*/ 2444455 w 2953206"/>
                <a:gd name="connsiteY38" fmla="*/ 2346188 h 2929090"/>
                <a:gd name="connsiteX39" fmla="*/ 2784527 w 2953206"/>
                <a:gd name="connsiteY39" fmla="*/ 1597734 h 2929090"/>
                <a:gd name="connsiteX40" fmla="*/ 2789607 w 2953206"/>
                <a:gd name="connsiteY40" fmla="*/ 1498057 h 2929090"/>
                <a:gd name="connsiteX41" fmla="*/ 938430 w 2953206"/>
                <a:gd name="connsiteY41" fmla="*/ 1498057 h 2929090"/>
                <a:gd name="connsiteX42" fmla="*/ 947622 w 2953206"/>
                <a:gd name="connsiteY42" fmla="*/ 1711052 h 2929090"/>
                <a:gd name="connsiteX43" fmla="*/ 972587 w 2953206"/>
                <a:gd name="connsiteY43" fmla="*/ 1907397 h 2929090"/>
                <a:gd name="connsiteX44" fmla="*/ 996429 w 2953206"/>
                <a:gd name="connsiteY44" fmla="*/ 2019549 h 2929090"/>
                <a:gd name="connsiteX45" fmla="*/ 1074253 w 2953206"/>
                <a:gd name="connsiteY45" fmla="*/ 1982207 h 2929090"/>
                <a:gd name="connsiteX46" fmla="*/ 1458932 w 2953206"/>
                <a:gd name="connsiteY46" fmla="*/ 1906639 h 2929090"/>
                <a:gd name="connsiteX47" fmla="*/ 1843612 w 2953206"/>
                <a:gd name="connsiteY47" fmla="*/ 1982207 h 2929090"/>
                <a:gd name="connsiteX48" fmla="*/ 1898474 w 2953206"/>
                <a:gd name="connsiteY48" fmla="*/ 2008531 h 2929090"/>
                <a:gd name="connsiteX49" fmla="*/ 1919973 w 2953206"/>
                <a:gd name="connsiteY49" fmla="*/ 1907397 h 2929090"/>
                <a:gd name="connsiteX50" fmla="*/ 1944938 w 2953206"/>
                <a:gd name="connsiteY50" fmla="*/ 1711052 h 2929090"/>
                <a:gd name="connsiteX51" fmla="*/ 1954130 w 2953206"/>
                <a:gd name="connsiteY51" fmla="*/ 1498057 h 2929090"/>
                <a:gd name="connsiteX52" fmla="*/ 163599 w 2953206"/>
                <a:gd name="connsiteY52" fmla="*/ 1498057 h 2929090"/>
                <a:gd name="connsiteX53" fmla="*/ 168679 w 2953206"/>
                <a:gd name="connsiteY53" fmla="*/ 1597734 h 2929090"/>
                <a:gd name="connsiteX54" fmla="*/ 508752 w 2953206"/>
                <a:gd name="connsiteY54" fmla="*/ 2346188 h 2929090"/>
                <a:gd name="connsiteX55" fmla="*/ 563406 w 2953206"/>
                <a:gd name="connsiteY55" fmla="*/ 2396520 h 2929090"/>
                <a:gd name="connsiteX56" fmla="*/ 565688 w 2953206"/>
                <a:gd name="connsiteY56" fmla="*/ 2392996 h 2929090"/>
                <a:gd name="connsiteX57" fmla="*/ 846800 w 2953206"/>
                <a:gd name="connsiteY57" fmla="*/ 2108579 h 2929090"/>
                <a:gd name="connsiteX58" fmla="*/ 866847 w 2953206"/>
                <a:gd name="connsiteY58" fmla="*/ 2095827 h 2929090"/>
                <a:gd name="connsiteX59" fmla="*/ 854501 w 2953206"/>
                <a:gd name="connsiteY59" fmla="*/ 2050856 h 2929090"/>
                <a:gd name="connsiteX60" fmla="*/ 803099 w 2953206"/>
                <a:gd name="connsiteY60" fmla="*/ 1740782 h 2929090"/>
                <a:gd name="connsiteX61" fmla="*/ 791080 w 2953206"/>
                <a:gd name="connsiteY61" fmla="*/ 1498057 h 2929090"/>
                <a:gd name="connsiteX62" fmla="*/ 1887444 w 2953206"/>
                <a:gd name="connsiteY62" fmla="*/ 888845 h 2929090"/>
                <a:gd name="connsiteX63" fmla="*/ 1828883 w 2953206"/>
                <a:gd name="connsiteY63" fmla="*/ 916944 h 2929090"/>
                <a:gd name="connsiteX64" fmla="*/ 1444203 w 2953206"/>
                <a:gd name="connsiteY64" fmla="*/ 992512 h 2929090"/>
                <a:gd name="connsiteX65" fmla="*/ 1105077 w 2953206"/>
                <a:gd name="connsiteY65" fmla="*/ 934243 h 2929090"/>
                <a:gd name="connsiteX66" fmla="*/ 1004298 w 2953206"/>
                <a:gd name="connsiteY66" fmla="*/ 892367 h 2929090"/>
                <a:gd name="connsiteX67" fmla="*/ 977281 w 2953206"/>
                <a:gd name="connsiteY67" fmla="*/ 1008635 h 2929090"/>
                <a:gd name="connsiteX68" fmla="*/ 947622 w 2953206"/>
                <a:gd name="connsiteY68" fmla="*/ 1231816 h 2929090"/>
                <a:gd name="connsiteX69" fmla="*/ 943176 w 2953206"/>
                <a:gd name="connsiteY69" fmla="*/ 1334846 h 2929090"/>
                <a:gd name="connsiteX70" fmla="*/ 1949385 w 2953206"/>
                <a:gd name="connsiteY70" fmla="*/ 1334846 h 2929090"/>
                <a:gd name="connsiteX71" fmla="*/ 1944938 w 2953206"/>
                <a:gd name="connsiteY71" fmla="*/ 1231816 h 2929090"/>
                <a:gd name="connsiteX72" fmla="*/ 1915280 w 2953206"/>
                <a:gd name="connsiteY72" fmla="*/ 1008635 h 2929090"/>
                <a:gd name="connsiteX73" fmla="*/ 566662 w 2953206"/>
                <a:gd name="connsiteY73" fmla="*/ 525865 h 2929090"/>
                <a:gd name="connsiteX74" fmla="*/ 508752 w 2953206"/>
                <a:gd name="connsiteY74" fmla="*/ 582902 h 2929090"/>
                <a:gd name="connsiteX75" fmla="*/ 168679 w 2953206"/>
                <a:gd name="connsiteY75" fmla="*/ 1331356 h 2929090"/>
                <a:gd name="connsiteX76" fmla="*/ 168501 w 2953206"/>
                <a:gd name="connsiteY76" fmla="*/ 1334846 h 2929090"/>
                <a:gd name="connsiteX77" fmla="*/ 796525 w 2953206"/>
                <a:gd name="connsiteY77" fmla="*/ 1334846 h 2929090"/>
                <a:gd name="connsiteX78" fmla="*/ 803099 w 2953206"/>
                <a:gd name="connsiteY78" fmla="*/ 1202086 h 2929090"/>
                <a:gd name="connsiteX79" fmla="*/ 841354 w 2953206"/>
                <a:gd name="connsiteY79" fmla="*/ 951214 h 2929090"/>
                <a:gd name="connsiteX80" fmla="*/ 876427 w 2953206"/>
                <a:gd name="connsiteY80" fmla="*/ 819672 h 2929090"/>
                <a:gd name="connsiteX81" fmla="*/ 805678 w 2953206"/>
                <a:gd name="connsiteY81" fmla="*/ 770972 h 2929090"/>
                <a:gd name="connsiteX82" fmla="*/ 635549 w 2953206"/>
                <a:gd name="connsiteY82" fmla="*/ 612333 h 2929090"/>
                <a:gd name="connsiteX83" fmla="*/ 2347966 w 2953206"/>
                <a:gd name="connsiteY83" fmla="*/ 489915 h 2929090"/>
                <a:gd name="connsiteX84" fmla="*/ 2337447 w 2953206"/>
                <a:gd name="connsiteY84" fmla="*/ 506155 h 2929090"/>
                <a:gd name="connsiteX85" fmla="*/ 2056336 w 2953206"/>
                <a:gd name="connsiteY85" fmla="*/ 790572 h 2929090"/>
                <a:gd name="connsiteX86" fmla="*/ 2015330 w 2953206"/>
                <a:gd name="connsiteY86" fmla="*/ 816657 h 2929090"/>
                <a:gd name="connsiteX87" fmla="*/ 2051207 w 2953206"/>
                <a:gd name="connsiteY87" fmla="*/ 951214 h 2929090"/>
                <a:gd name="connsiteX88" fmla="*/ 2089461 w 2953206"/>
                <a:gd name="connsiteY88" fmla="*/ 1202086 h 2929090"/>
                <a:gd name="connsiteX89" fmla="*/ 2096035 w 2953206"/>
                <a:gd name="connsiteY89" fmla="*/ 1334846 h 2929090"/>
                <a:gd name="connsiteX90" fmla="*/ 2784705 w 2953206"/>
                <a:gd name="connsiteY90" fmla="*/ 1334846 h 2929090"/>
                <a:gd name="connsiteX91" fmla="*/ 2784527 w 2953206"/>
                <a:gd name="connsiteY91" fmla="*/ 1331356 h 2929090"/>
                <a:gd name="connsiteX92" fmla="*/ 2360586 w 2953206"/>
                <a:gd name="connsiteY92" fmla="*/ 500297 h 2929090"/>
                <a:gd name="connsiteX93" fmla="*/ 2451281 w 2953206"/>
                <a:gd name="connsiteY93" fmla="*/ 287563 h 2929090"/>
                <a:gd name="connsiteX94" fmla="*/ 2464297 w 2953206"/>
                <a:gd name="connsiteY94" fmla="*/ 287563 h 2929090"/>
                <a:gd name="connsiteX95" fmla="*/ 2462069 w 2953206"/>
                <a:gd name="connsiteY95" fmla="*/ 293075 h 2929090"/>
                <a:gd name="connsiteX96" fmla="*/ 2460565 w 2953206"/>
                <a:gd name="connsiteY96" fmla="*/ 295932 h 2929090"/>
                <a:gd name="connsiteX97" fmla="*/ 1446280 w 2953206"/>
                <a:gd name="connsiteY97" fmla="*/ 282469 h 2929090"/>
                <a:gd name="connsiteX98" fmla="*/ 1053512 w 2953206"/>
                <a:gd name="connsiteY98" fmla="*/ 715142 h 2929090"/>
                <a:gd name="connsiteX99" fmla="*/ 1050482 w 2953206"/>
                <a:gd name="connsiteY99" fmla="*/ 724607 h 2929090"/>
                <a:gd name="connsiteX100" fmla="*/ 1124645 w 2953206"/>
                <a:gd name="connsiteY100" fmla="*/ 759915 h 2929090"/>
                <a:gd name="connsiteX101" fmla="*/ 1444203 w 2953206"/>
                <a:gd name="connsiteY101" fmla="*/ 822347 h 2929090"/>
                <a:gd name="connsiteX102" fmla="*/ 1828550 w 2953206"/>
                <a:gd name="connsiteY102" fmla="*/ 730692 h 2929090"/>
                <a:gd name="connsiteX103" fmla="*/ 1841642 w 2953206"/>
                <a:gd name="connsiteY103" fmla="*/ 723242 h 2929090"/>
                <a:gd name="connsiteX104" fmla="*/ 1839048 w 2953206"/>
                <a:gd name="connsiteY104" fmla="*/ 715142 h 2929090"/>
                <a:gd name="connsiteX105" fmla="*/ 1446280 w 2953206"/>
                <a:gd name="connsiteY105" fmla="*/ 282469 h 2929090"/>
                <a:gd name="connsiteX106" fmla="*/ 1289205 w 2953206"/>
                <a:gd name="connsiteY106" fmla="*/ 175064 h 2929090"/>
                <a:gd name="connsiteX107" fmla="*/ 1288645 w 2953206"/>
                <a:gd name="connsiteY107" fmla="*/ 175103 h 2929090"/>
                <a:gd name="connsiteX108" fmla="*/ 781378 w 2953206"/>
                <a:gd name="connsiteY108" fmla="*/ 358719 h 2929090"/>
                <a:gd name="connsiteX109" fmla="*/ 696048 w 2953206"/>
                <a:gd name="connsiteY109" fmla="*/ 416948 h 2929090"/>
                <a:gd name="connsiteX110" fmla="*/ 697572 w 2953206"/>
                <a:gd name="connsiteY110" fmla="*/ 419296 h 2929090"/>
                <a:gd name="connsiteX111" fmla="*/ 848676 w 2953206"/>
                <a:gd name="connsiteY111" fmla="*/ 586426 h 2929090"/>
                <a:gd name="connsiteX112" fmla="*/ 928902 w 2953206"/>
                <a:gd name="connsiteY112" fmla="*/ 650643 h 2929090"/>
                <a:gd name="connsiteX113" fmla="*/ 939678 w 2953206"/>
                <a:gd name="connsiteY113" fmla="*/ 621305 h 2929090"/>
                <a:gd name="connsiteX114" fmla="*/ 1251052 w 2953206"/>
                <a:gd name="connsiteY114" fmla="*/ 195035 h 2929090"/>
                <a:gd name="connsiteX115" fmla="*/ 1593948 w 2953206"/>
                <a:gd name="connsiteY115" fmla="*/ 170139 h 2929090"/>
                <a:gd name="connsiteX116" fmla="*/ 1641509 w 2953206"/>
                <a:gd name="connsiteY116" fmla="*/ 195035 h 2929090"/>
                <a:gd name="connsiteX117" fmla="*/ 1952882 w 2953206"/>
                <a:gd name="connsiteY117" fmla="*/ 621305 h 2929090"/>
                <a:gd name="connsiteX118" fmla="*/ 1962473 w 2953206"/>
                <a:gd name="connsiteY118" fmla="*/ 647415 h 2929090"/>
                <a:gd name="connsiteX119" fmla="*/ 1996276 w 2953206"/>
                <a:gd name="connsiteY119" fmla="*/ 623158 h 2929090"/>
                <a:gd name="connsiteX120" fmla="*/ 2142411 w 2953206"/>
                <a:gd name="connsiteY120" fmla="*/ 480740 h 2929090"/>
                <a:gd name="connsiteX121" fmla="*/ 2209628 w 2953206"/>
                <a:gd name="connsiteY121" fmla="*/ 384513 h 2929090"/>
                <a:gd name="connsiteX122" fmla="*/ 2171829 w 2953206"/>
                <a:gd name="connsiteY122" fmla="*/ 358719 h 2929090"/>
                <a:gd name="connsiteX123" fmla="*/ 1664562 w 2953206"/>
                <a:gd name="connsiteY123" fmla="*/ 175103 h 2929090"/>
                <a:gd name="connsiteX124" fmla="*/ 1476603 w 2953206"/>
                <a:gd name="connsiteY124" fmla="*/ 0 h 2929090"/>
                <a:gd name="connsiteX125" fmla="*/ 2953206 w 2953206"/>
                <a:gd name="connsiteY125" fmla="*/ 1464545 h 2929090"/>
                <a:gd name="connsiteX126" fmla="*/ 1476603 w 2953206"/>
                <a:gd name="connsiteY126" fmla="*/ 2929090 h 2929090"/>
                <a:gd name="connsiteX127" fmla="*/ 0 w 2953206"/>
                <a:gd name="connsiteY127" fmla="*/ 1464545 h 2929090"/>
                <a:gd name="connsiteX128" fmla="*/ 1476603 w 2953206"/>
                <a:gd name="connsiteY128" fmla="*/ 0 h 292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953206" h="2929090">
                  <a:moveTo>
                    <a:pt x="2475294" y="2603219"/>
                  </a:moveTo>
                  <a:lnTo>
                    <a:pt x="2476798" y="2606076"/>
                  </a:lnTo>
                  <a:lnTo>
                    <a:pt x="2479026" y="2611588"/>
                  </a:lnTo>
                  <a:lnTo>
                    <a:pt x="2466010" y="2611588"/>
                  </a:lnTo>
                  <a:close/>
                  <a:moveTo>
                    <a:pt x="920361" y="2267635"/>
                  </a:moveTo>
                  <a:lnTo>
                    <a:pt x="887331" y="2291984"/>
                  </a:lnTo>
                  <a:cubicBezTo>
                    <a:pt x="822804" y="2346185"/>
                    <a:pt x="764030" y="2409317"/>
                    <a:pt x="712301" y="2479855"/>
                  </a:cubicBezTo>
                  <a:lnTo>
                    <a:pt x="693940" y="2508147"/>
                  </a:lnTo>
                  <a:lnTo>
                    <a:pt x="832550" y="2600449"/>
                  </a:lnTo>
                  <a:cubicBezTo>
                    <a:pt x="953675" y="2668018"/>
                    <a:pt x="1086698" y="2717117"/>
                    <a:pt x="1227725" y="2743891"/>
                  </a:cubicBezTo>
                  <a:lnTo>
                    <a:pt x="1249995" y="2747046"/>
                  </a:lnTo>
                  <a:lnTo>
                    <a:pt x="1190734" y="2702892"/>
                  </a:lnTo>
                  <a:cubicBezTo>
                    <a:pt x="1092553" y="2618354"/>
                    <a:pt x="1006576" y="2486579"/>
                    <a:pt x="939679" y="2321563"/>
                  </a:cubicBezTo>
                  <a:close/>
                  <a:moveTo>
                    <a:pt x="1978202" y="2252454"/>
                  </a:moveTo>
                  <a:lnTo>
                    <a:pt x="1932247" y="2370057"/>
                  </a:lnTo>
                  <a:cubicBezTo>
                    <a:pt x="1854538" y="2544108"/>
                    <a:pt x="1754575" y="2676243"/>
                    <a:pt x="1641509" y="2747834"/>
                  </a:cubicBezTo>
                  <a:lnTo>
                    <a:pt x="1620672" y="2758740"/>
                  </a:lnTo>
                  <a:lnTo>
                    <a:pt x="1725481" y="2743891"/>
                  </a:lnTo>
                  <a:cubicBezTo>
                    <a:pt x="1866509" y="2717117"/>
                    <a:pt x="1999531" y="2668018"/>
                    <a:pt x="2120657" y="2600449"/>
                  </a:cubicBezTo>
                  <a:lnTo>
                    <a:pt x="2232345" y="2526075"/>
                  </a:lnTo>
                  <a:lnTo>
                    <a:pt x="2157140" y="2418411"/>
                  </a:lnTo>
                  <a:cubicBezTo>
                    <a:pt x="2112469" y="2365646"/>
                    <a:pt x="2063536" y="2317913"/>
                    <a:pt x="2011005" y="2275993"/>
                  </a:cubicBezTo>
                  <a:close/>
                  <a:moveTo>
                    <a:pt x="1458932" y="2076804"/>
                  </a:moveTo>
                  <a:cubicBezTo>
                    <a:pt x="1331120" y="2076804"/>
                    <a:pt x="1208979" y="2105488"/>
                    <a:pt x="1096873" y="2157704"/>
                  </a:cubicBezTo>
                  <a:lnTo>
                    <a:pt x="1042157" y="2187867"/>
                  </a:lnTo>
                  <a:lnTo>
                    <a:pt x="1061402" y="2249523"/>
                  </a:lnTo>
                  <a:cubicBezTo>
                    <a:pt x="1154732" y="2501198"/>
                    <a:pt x="1292547" y="2660399"/>
                    <a:pt x="1446280" y="2660399"/>
                  </a:cubicBezTo>
                  <a:cubicBezTo>
                    <a:pt x="1600013" y="2660399"/>
                    <a:pt x="1737828" y="2501198"/>
                    <a:pt x="1831158" y="2249523"/>
                  </a:cubicBezTo>
                  <a:lnTo>
                    <a:pt x="1854473" y="2174829"/>
                  </a:lnTo>
                  <a:lnTo>
                    <a:pt x="1843279" y="2168459"/>
                  </a:lnTo>
                  <a:cubicBezTo>
                    <a:pt x="1725146" y="2109440"/>
                    <a:pt x="1595266" y="2076804"/>
                    <a:pt x="1458932" y="2076804"/>
                  </a:cubicBezTo>
                  <a:close/>
                  <a:moveTo>
                    <a:pt x="2101481" y="1498057"/>
                  </a:moveTo>
                  <a:lnTo>
                    <a:pt x="2089461" y="1740782"/>
                  </a:lnTo>
                  <a:cubicBezTo>
                    <a:pt x="2077436" y="1860410"/>
                    <a:pt x="2057560" y="1974216"/>
                    <a:pt x="2030976" y="2079871"/>
                  </a:cubicBezTo>
                  <a:lnTo>
                    <a:pt x="2030181" y="2082572"/>
                  </a:lnTo>
                  <a:lnTo>
                    <a:pt x="2071065" y="2108579"/>
                  </a:lnTo>
                  <a:cubicBezTo>
                    <a:pt x="2177611" y="2185369"/>
                    <a:pt x="2272557" y="2281610"/>
                    <a:pt x="2352176" y="2392996"/>
                  </a:cubicBezTo>
                  <a:lnTo>
                    <a:pt x="2367664" y="2416907"/>
                  </a:lnTo>
                  <a:lnTo>
                    <a:pt x="2444455" y="2346188"/>
                  </a:lnTo>
                  <a:cubicBezTo>
                    <a:pt x="2631338" y="2144881"/>
                    <a:pt x="2755072" y="1885115"/>
                    <a:pt x="2784527" y="1597734"/>
                  </a:cubicBezTo>
                  <a:lnTo>
                    <a:pt x="2789607" y="1498057"/>
                  </a:lnTo>
                  <a:close/>
                  <a:moveTo>
                    <a:pt x="938430" y="1498057"/>
                  </a:moveTo>
                  <a:lnTo>
                    <a:pt x="947622" y="1711052"/>
                  </a:lnTo>
                  <a:cubicBezTo>
                    <a:pt x="953555" y="1778776"/>
                    <a:pt x="961953" y="1844402"/>
                    <a:pt x="972587" y="1907397"/>
                  </a:cubicBezTo>
                  <a:lnTo>
                    <a:pt x="996429" y="2019549"/>
                  </a:lnTo>
                  <a:lnTo>
                    <a:pt x="1074253" y="1982207"/>
                  </a:lnTo>
                  <a:cubicBezTo>
                    <a:pt x="1194608" y="1933263"/>
                    <a:pt x="1324077" y="1906639"/>
                    <a:pt x="1458932" y="1906639"/>
                  </a:cubicBezTo>
                  <a:cubicBezTo>
                    <a:pt x="1593788" y="1906639"/>
                    <a:pt x="1723257" y="1933263"/>
                    <a:pt x="1843612" y="1982207"/>
                  </a:cubicBezTo>
                  <a:lnTo>
                    <a:pt x="1898474" y="2008531"/>
                  </a:lnTo>
                  <a:lnTo>
                    <a:pt x="1919973" y="1907397"/>
                  </a:lnTo>
                  <a:cubicBezTo>
                    <a:pt x="1930608" y="1844402"/>
                    <a:pt x="1939005" y="1778776"/>
                    <a:pt x="1944938" y="1711052"/>
                  </a:cubicBezTo>
                  <a:lnTo>
                    <a:pt x="1954130" y="1498057"/>
                  </a:lnTo>
                  <a:close/>
                  <a:moveTo>
                    <a:pt x="163599" y="1498057"/>
                  </a:moveTo>
                  <a:lnTo>
                    <a:pt x="168679" y="1597734"/>
                  </a:lnTo>
                  <a:cubicBezTo>
                    <a:pt x="198135" y="1885115"/>
                    <a:pt x="321868" y="2144881"/>
                    <a:pt x="508752" y="2346188"/>
                  </a:cubicBezTo>
                  <a:lnTo>
                    <a:pt x="563406" y="2396520"/>
                  </a:lnTo>
                  <a:lnTo>
                    <a:pt x="565688" y="2392996"/>
                  </a:lnTo>
                  <a:cubicBezTo>
                    <a:pt x="645307" y="2281610"/>
                    <a:pt x="740254" y="2185369"/>
                    <a:pt x="846800" y="2108579"/>
                  </a:cubicBezTo>
                  <a:lnTo>
                    <a:pt x="866847" y="2095827"/>
                  </a:lnTo>
                  <a:lnTo>
                    <a:pt x="854501" y="2050856"/>
                  </a:lnTo>
                  <a:cubicBezTo>
                    <a:pt x="831452" y="1953476"/>
                    <a:pt x="814031" y="1849535"/>
                    <a:pt x="803099" y="1740782"/>
                  </a:cubicBezTo>
                  <a:lnTo>
                    <a:pt x="791080" y="1498057"/>
                  </a:lnTo>
                  <a:close/>
                  <a:moveTo>
                    <a:pt x="1887444" y="888845"/>
                  </a:moveTo>
                  <a:lnTo>
                    <a:pt x="1828883" y="916944"/>
                  </a:lnTo>
                  <a:cubicBezTo>
                    <a:pt x="1708528" y="965888"/>
                    <a:pt x="1579059" y="992512"/>
                    <a:pt x="1444203" y="992512"/>
                  </a:cubicBezTo>
                  <a:cubicBezTo>
                    <a:pt x="1326205" y="992512"/>
                    <a:pt x="1212331" y="972128"/>
                    <a:pt x="1105077" y="934243"/>
                  </a:cubicBezTo>
                  <a:lnTo>
                    <a:pt x="1004298" y="892367"/>
                  </a:lnTo>
                  <a:lnTo>
                    <a:pt x="977281" y="1008635"/>
                  </a:lnTo>
                  <a:cubicBezTo>
                    <a:pt x="964403" y="1079758"/>
                    <a:pt x="954403" y="1154417"/>
                    <a:pt x="947622" y="1231816"/>
                  </a:cubicBezTo>
                  <a:lnTo>
                    <a:pt x="943176" y="1334846"/>
                  </a:lnTo>
                  <a:lnTo>
                    <a:pt x="1949385" y="1334846"/>
                  </a:lnTo>
                  <a:lnTo>
                    <a:pt x="1944938" y="1231816"/>
                  </a:lnTo>
                  <a:cubicBezTo>
                    <a:pt x="1938158" y="1154417"/>
                    <a:pt x="1928158" y="1079758"/>
                    <a:pt x="1915280" y="1008635"/>
                  </a:cubicBezTo>
                  <a:close/>
                  <a:moveTo>
                    <a:pt x="566662" y="525865"/>
                  </a:moveTo>
                  <a:lnTo>
                    <a:pt x="508752" y="582902"/>
                  </a:lnTo>
                  <a:cubicBezTo>
                    <a:pt x="321868" y="784209"/>
                    <a:pt x="198134" y="1043975"/>
                    <a:pt x="168679" y="1331356"/>
                  </a:cubicBezTo>
                  <a:lnTo>
                    <a:pt x="168501" y="1334846"/>
                  </a:lnTo>
                  <a:lnTo>
                    <a:pt x="796525" y="1334846"/>
                  </a:lnTo>
                  <a:lnTo>
                    <a:pt x="803099" y="1202086"/>
                  </a:lnTo>
                  <a:cubicBezTo>
                    <a:pt x="811845" y="1115084"/>
                    <a:pt x="824743" y="1031161"/>
                    <a:pt x="841354" y="951214"/>
                  </a:cubicBezTo>
                  <a:lnTo>
                    <a:pt x="876427" y="819672"/>
                  </a:lnTo>
                  <a:lnTo>
                    <a:pt x="805678" y="770972"/>
                  </a:lnTo>
                  <a:cubicBezTo>
                    <a:pt x="744669" y="724304"/>
                    <a:pt x="687713" y="671139"/>
                    <a:pt x="635549" y="612333"/>
                  </a:cubicBezTo>
                  <a:close/>
                  <a:moveTo>
                    <a:pt x="2347966" y="489915"/>
                  </a:moveTo>
                  <a:lnTo>
                    <a:pt x="2337447" y="506155"/>
                  </a:lnTo>
                  <a:cubicBezTo>
                    <a:pt x="2257828" y="617541"/>
                    <a:pt x="2162882" y="713782"/>
                    <a:pt x="2056336" y="790572"/>
                  </a:cubicBezTo>
                  <a:lnTo>
                    <a:pt x="2015330" y="816657"/>
                  </a:lnTo>
                  <a:lnTo>
                    <a:pt x="2051207" y="951214"/>
                  </a:lnTo>
                  <a:cubicBezTo>
                    <a:pt x="2067818" y="1031161"/>
                    <a:pt x="2080716" y="1115084"/>
                    <a:pt x="2089461" y="1202086"/>
                  </a:cubicBezTo>
                  <a:lnTo>
                    <a:pt x="2096035" y="1334846"/>
                  </a:lnTo>
                  <a:lnTo>
                    <a:pt x="2784705" y="1334846"/>
                  </a:lnTo>
                  <a:lnTo>
                    <a:pt x="2784527" y="1331356"/>
                  </a:lnTo>
                  <a:cubicBezTo>
                    <a:pt x="2750864" y="1002921"/>
                    <a:pt x="2594062" y="710554"/>
                    <a:pt x="2360586" y="500297"/>
                  </a:cubicBezTo>
                  <a:close/>
                  <a:moveTo>
                    <a:pt x="2451281" y="287563"/>
                  </a:moveTo>
                  <a:lnTo>
                    <a:pt x="2464297" y="287563"/>
                  </a:lnTo>
                  <a:lnTo>
                    <a:pt x="2462069" y="293075"/>
                  </a:lnTo>
                  <a:lnTo>
                    <a:pt x="2460565" y="295932"/>
                  </a:lnTo>
                  <a:close/>
                  <a:moveTo>
                    <a:pt x="1446280" y="282469"/>
                  </a:moveTo>
                  <a:cubicBezTo>
                    <a:pt x="1288155" y="282469"/>
                    <a:pt x="1146870" y="450898"/>
                    <a:pt x="1053512" y="715142"/>
                  </a:cubicBezTo>
                  <a:lnTo>
                    <a:pt x="1050482" y="724607"/>
                  </a:lnTo>
                  <a:lnTo>
                    <a:pt x="1124645" y="759915"/>
                  </a:lnTo>
                  <a:cubicBezTo>
                    <a:pt x="1224874" y="800386"/>
                    <a:pt x="1332367" y="822347"/>
                    <a:pt x="1444203" y="822347"/>
                  </a:cubicBezTo>
                  <a:cubicBezTo>
                    <a:pt x="1580537" y="822347"/>
                    <a:pt x="1710417" y="789711"/>
                    <a:pt x="1828550" y="730692"/>
                  </a:cubicBezTo>
                  <a:lnTo>
                    <a:pt x="1841642" y="723242"/>
                  </a:lnTo>
                  <a:lnTo>
                    <a:pt x="1839048" y="715142"/>
                  </a:lnTo>
                  <a:cubicBezTo>
                    <a:pt x="1745691" y="450898"/>
                    <a:pt x="1604406" y="282469"/>
                    <a:pt x="1446280" y="282469"/>
                  </a:cubicBezTo>
                  <a:close/>
                  <a:moveTo>
                    <a:pt x="1289205" y="175064"/>
                  </a:moveTo>
                  <a:lnTo>
                    <a:pt x="1288645" y="175103"/>
                  </a:lnTo>
                  <a:cubicBezTo>
                    <a:pt x="1104485" y="201224"/>
                    <a:pt x="932639" y="265160"/>
                    <a:pt x="781378" y="358719"/>
                  </a:cubicBezTo>
                  <a:lnTo>
                    <a:pt x="696048" y="416948"/>
                  </a:lnTo>
                  <a:lnTo>
                    <a:pt x="697572" y="419296"/>
                  </a:lnTo>
                  <a:cubicBezTo>
                    <a:pt x="742835" y="481017"/>
                    <a:pt x="793492" y="537068"/>
                    <a:pt x="848676" y="586426"/>
                  </a:cubicBezTo>
                  <a:lnTo>
                    <a:pt x="928902" y="650643"/>
                  </a:lnTo>
                  <a:lnTo>
                    <a:pt x="939678" y="621305"/>
                  </a:lnTo>
                  <a:cubicBezTo>
                    <a:pt x="1019955" y="423285"/>
                    <a:pt x="1127707" y="273134"/>
                    <a:pt x="1251052" y="195035"/>
                  </a:cubicBezTo>
                  <a:close/>
                  <a:moveTo>
                    <a:pt x="1593948" y="170139"/>
                  </a:moveTo>
                  <a:lnTo>
                    <a:pt x="1641509" y="195035"/>
                  </a:lnTo>
                  <a:cubicBezTo>
                    <a:pt x="1764854" y="273134"/>
                    <a:pt x="1872605" y="423285"/>
                    <a:pt x="1952882" y="621305"/>
                  </a:cubicBezTo>
                  <a:lnTo>
                    <a:pt x="1962473" y="647415"/>
                  </a:lnTo>
                  <a:lnTo>
                    <a:pt x="1996276" y="623158"/>
                  </a:lnTo>
                  <a:cubicBezTo>
                    <a:pt x="2048807" y="581239"/>
                    <a:pt x="2097740" y="533505"/>
                    <a:pt x="2142411" y="480740"/>
                  </a:cubicBezTo>
                  <a:lnTo>
                    <a:pt x="2209628" y="384513"/>
                  </a:lnTo>
                  <a:lnTo>
                    <a:pt x="2171829" y="358719"/>
                  </a:lnTo>
                  <a:cubicBezTo>
                    <a:pt x="2020568" y="265160"/>
                    <a:pt x="1848722" y="201224"/>
                    <a:pt x="1664562" y="175103"/>
                  </a:cubicBezTo>
                  <a:close/>
                  <a:moveTo>
                    <a:pt x="1476603" y="0"/>
                  </a:moveTo>
                  <a:cubicBezTo>
                    <a:pt x="2292108" y="0"/>
                    <a:pt x="2953206" y="655699"/>
                    <a:pt x="2953206" y="1464545"/>
                  </a:cubicBezTo>
                  <a:cubicBezTo>
                    <a:pt x="2953206" y="2273391"/>
                    <a:pt x="2292108" y="2929090"/>
                    <a:pt x="1476603" y="2929090"/>
                  </a:cubicBezTo>
                  <a:cubicBezTo>
                    <a:pt x="661098" y="2929090"/>
                    <a:pt x="0" y="2273391"/>
                    <a:pt x="0" y="1464545"/>
                  </a:cubicBezTo>
                  <a:cubicBezTo>
                    <a:pt x="0" y="655699"/>
                    <a:pt x="661098" y="0"/>
                    <a:pt x="147660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sp>
        <p:nvSpPr>
          <p:cNvPr id="6" name="Rectangle 5">
            <a:extLst>
              <a:ext uri="{FF2B5EF4-FFF2-40B4-BE49-F238E27FC236}">
                <a16:creationId xmlns:a16="http://schemas.microsoft.com/office/drawing/2014/main" id="{DBA405B1-5E19-49BD-A452-D3F4577C0E53}"/>
              </a:ext>
            </a:extLst>
          </p:cNvPr>
          <p:cNvSpPr/>
          <p:nvPr userDrawn="1"/>
        </p:nvSpPr>
        <p:spPr>
          <a:xfrm>
            <a:off x="0" y="16176"/>
            <a:ext cx="12192000" cy="6841824"/>
          </a:xfrm>
          <a:prstGeom prst="rect">
            <a:avLst/>
          </a:prstGeom>
          <a:pattFill prst="dotGrid">
            <a:fgClr>
              <a:schemeClr val="accent1">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AC5D24C-8F31-4B9B-876F-84F37D769564}"/>
              </a:ext>
            </a:extLst>
          </p:cNvPr>
          <p:cNvSpPr/>
          <p:nvPr userDrawn="1"/>
        </p:nvSpPr>
        <p:spPr>
          <a:xfrm>
            <a:off x="1371600" y="495300"/>
            <a:ext cx="9448800" cy="5867400"/>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2699850" y="921853"/>
            <a:ext cx="7097100" cy="758497"/>
          </a:xfrm>
          <a:prstGeom prst="rect">
            <a:avLst/>
          </a:prstGeom>
        </p:spPr>
        <p:txBody>
          <a:bodyPr lIns="91425" tIns="91425" rIns="91425" bIns="91425" anchor="b" anchorCtr="0"/>
          <a:lstStyle>
            <a:lvl1pPr lvl="0" algn="ctr" rtl="0">
              <a:spcBef>
                <a:spcPts val="0"/>
              </a:spcBef>
              <a:defRPr>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2699867" y="1940454"/>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0" name="Shape 80"/>
          <p:cNvSpPr txBox="1">
            <a:spLocks noGrp="1"/>
          </p:cNvSpPr>
          <p:nvPr>
            <p:ph type="body" idx="2"/>
          </p:nvPr>
        </p:nvSpPr>
        <p:spPr>
          <a:xfrm>
            <a:off x="5144914" y="1940454"/>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1" name="Shape 81"/>
          <p:cNvSpPr txBox="1">
            <a:spLocks noGrp="1"/>
          </p:cNvSpPr>
          <p:nvPr>
            <p:ph type="body" idx="3"/>
          </p:nvPr>
        </p:nvSpPr>
        <p:spPr>
          <a:xfrm>
            <a:off x="7589961" y="1940454"/>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grpSp>
        <p:nvGrpSpPr>
          <p:cNvPr id="14" name="Group 13">
            <a:extLst>
              <a:ext uri="{FF2B5EF4-FFF2-40B4-BE49-F238E27FC236}">
                <a16:creationId xmlns:a16="http://schemas.microsoft.com/office/drawing/2014/main" id="{61851403-D6BC-48C5-A98E-F201CF130E71}"/>
              </a:ext>
            </a:extLst>
          </p:cNvPr>
          <p:cNvGrpSpPr/>
          <p:nvPr userDrawn="1"/>
        </p:nvGrpSpPr>
        <p:grpSpPr>
          <a:xfrm rot="20455063">
            <a:off x="-618800" y="-180064"/>
            <a:ext cx="2764057" cy="2401014"/>
            <a:chOff x="6549891" y="1801955"/>
            <a:chExt cx="4000311" cy="3474893"/>
          </a:xfrm>
          <a:effectLst>
            <a:outerShdw blurRad="50800" dist="38100" dir="2700000" algn="tl" rotWithShape="0">
              <a:prstClr val="black">
                <a:alpha val="40000"/>
              </a:prstClr>
            </a:outerShdw>
          </a:effectLst>
        </p:grpSpPr>
        <p:sp>
          <p:nvSpPr>
            <p:cNvPr id="15" name="Freeform: Shape 14">
              <a:extLst>
                <a:ext uri="{FF2B5EF4-FFF2-40B4-BE49-F238E27FC236}">
                  <a16:creationId xmlns:a16="http://schemas.microsoft.com/office/drawing/2014/main" id="{4FF5F893-BE3D-4493-91E3-5F921A57276F}"/>
                </a:ext>
              </a:extLst>
            </p:cNvPr>
            <p:cNvSpPr/>
            <p:nvPr/>
          </p:nvSpPr>
          <p:spPr>
            <a:xfrm>
              <a:off x="7752955" y="1801955"/>
              <a:ext cx="1619580" cy="881620"/>
            </a:xfrm>
            <a:custGeom>
              <a:avLst/>
              <a:gdLst>
                <a:gd name="connsiteX0" fmla="*/ 457186 w 2590800"/>
                <a:gd name="connsiteY0" fmla="*/ 184706 h 1144915"/>
                <a:gd name="connsiteX1" fmla="*/ 215296 w 2590800"/>
                <a:gd name="connsiteY1" fmla="*/ 426596 h 1144915"/>
                <a:gd name="connsiteX2" fmla="*/ 215296 w 2590800"/>
                <a:gd name="connsiteY2" fmla="*/ 741817 h 1144915"/>
                <a:gd name="connsiteX3" fmla="*/ 457186 w 2590800"/>
                <a:gd name="connsiteY3" fmla="*/ 983707 h 1144915"/>
                <a:gd name="connsiteX4" fmla="*/ 2133614 w 2590800"/>
                <a:gd name="connsiteY4" fmla="*/ 983707 h 1144915"/>
                <a:gd name="connsiteX5" fmla="*/ 2375504 w 2590800"/>
                <a:gd name="connsiteY5" fmla="*/ 741817 h 1144915"/>
                <a:gd name="connsiteX6" fmla="*/ 2375504 w 2590800"/>
                <a:gd name="connsiteY6" fmla="*/ 426596 h 1144915"/>
                <a:gd name="connsiteX7" fmla="*/ 2133614 w 2590800"/>
                <a:gd name="connsiteY7" fmla="*/ 184706 h 1144915"/>
                <a:gd name="connsiteX8" fmla="*/ 346612 w 2590800"/>
                <a:gd name="connsiteY8" fmla="*/ 0 h 1144915"/>
                <a:gd name="connsiteX9" fmla="*/ 2244188 w 2590800"/>
                <a:gd name="connsiteY9" fmla="*/ 0 h 1144915"/>
                <a:gd name="connsiteX10" fmla="*/ 2590800 w 2590800"/>
                <a:gd name="connsiteY10" fmla="*/ 346612 h 1144915"/>
                <a:gd name="connsiteX11" fmla="*/ 2590800 w 2590800"/>
                <a:gd name="connsiteY11" fmla="*/ 798303 h 1144915"/>
                <a:gd name="connsiteX12" fmla="*/ 2244188 w 2590800"/>
                <a:gd name="connsiteY12" fmla="*/ 1144915 h 1144915"/>
                <a:gd name="connsiteX13" fmla="*/ 346612 w 2590800"/>
                <a:gd name="connsiteY13" fmla="*/ 1144915 h 1144915"/>
                <a:gd name="connsiteX14" fmla="*/ 0 w 2590800"/>
                <a:gd name="connsiteY14" fmla="*/ 798303 h 1144915"/>
                <a:gd name="connsiteX15" fmla="*/ 0 w 2590800"/>
                <a:gd name="connsiteY15" fmla="*/ 346612 h 1144915"/>
                <a:gd name="connsiteX16" fmla="*/ 346612 w 2590800"/>
                <a:gd name="connsiteY16" fmla="*/ 0 h 114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90800" h="1144915">
                  <a:moveTo>
                    <a:pt x="457186" y="184706"/>
                  </a:moveTo>
                  <a:cubicBezTo>
                    <a:pt x="323594" y="184706"/>
                    <a:pt x="215296" y="293004"/>
                    <a:pt x="215296" y="426596"/>
                  </a:cubicBezTo>
                  <a:lnTo>
                    <a:pt x="215296" y="741817"/>
                  </a:lnTo>
                  <a:cubicBezTo>
                    <a:pt x="215296" y="875409"/>
                    <a:pt x="323594" y="983707"/>
                    <a:pt x="457186" y="983707"/>
                  </a:cubicBezTo>
                  <a:lnTo>
                    <a:pt x="2133614" y="983707"/>
                  </a:lnTo>
                  <a:cubicBezTo>
                    <a:pt x="2267206" y="983707"/>
                    <a:pt x="2375504" y="875409"/>
                    <a:pt x="2375504" y="741817"/>
                  </a:cubicBezTo>
                  <a:lnTo>
                    <a:pt x="2375504" y="426596"/>
                  </a:lnTo>
                  <a:cubicBezTo>
                    <a:pt x="2375504" y="293004"/>
                    <a:pt x="2267206" y="184706"/>
                    <a:pt x="2133614" y="184706"/>
                  </a:cubicBezTo>
                  <a:close/>
                  <a:moveTo>
                    <a:pt x="346612" y="0"/>
                  </a:moveTo>
                  <a:lnTo>
                    <a:pt x="2244188" y="0"/>
                  </a:lnTo>
                  <a:cubicBezTo>
                    <a:pt x="2435617" y="0"/>
                    <a:pt x="2590800" y="155183"/>
                    <a:pt x="2590800" y="346612"/>
                  </a:cubicBezTo>
                  <a:lnTo>
                    <a:pt x="2590800" y="798303"/>
                  </a:lnTo>
                  <a:cubicBezTo>
                    <a:pt x="2590800" y="989732"/>
                    <a:pt x="2435617" y="1144915"/>
                    <a:pt x="2244188" y="1144915"/>
                  </a:cubicBezTo>
                  <a:lnTo>
                    <a:pt x="346612" y="1144915"/>
                  </a:lnTo>
                  <a:cubicBezTo>
                    <a:pt x="155183" y="1144915"/>
                    <a:pt x="0" y="989732"/>
                    <a:pt x="0" y="798303"/>
                  </a:cubicBezTo>
                  <a:lnTo>
                    <a:pt x="0" y="346612"/>
                  </a:lnTo>
                  <a:cubicBezTo>
                    <a:pt x="0" y="155183"/>
                    <a:pt x="155183" y="0"/>
                    <a:pt x="346612"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Rectangle: Rounded Corners 15">
              <a:extLst>
                <a:ext uri="{FF2B5EF4-FFF2-40B4-BE49-F238E27FC236}">
                  <a16:creationId xmlns:a16="http://schemas.microsoft.com/office/drawing/2014/main" id="{B9A92904-D92E-481D-8185-D347FC29651A}"/>
                </a:ext>
              </a:extLst>
            </p:cNvPr>
            <p:cNvSpPr/>
            <p:nvPr/>
          </p:nvSpPr>
          <p:spPr>
            <a:xfrm>
              <a:off x="7311890" y="2224115"/>
              <a:ext cx="2501710" cy="1830474"/>
            </a:xfrm>
            <a:prstGeom prst="roundRect">
              <a:avLst>
                <a:gd name="adj" fmla="val 9418"/>
              </a:avLst>
            </a:prstGeom>
            <a:solidFill>
              <a:srgbClr val="E3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8EAAC07F-9002-440E-B607-25CFD027067B}"/>
                </a:ext>
              </a:extLst>
            </p:cNvPr>
            <p:cNvSpPr/>
            <p:nvPr/>
          </p:nvSpPr>
          <p:spPr>
            <a:xfrm>
              <a:off x="6598825" y="2491654"/>
              <a:ext cx="3902443" cy="2745459"/>
            </a:xfrm>
            <a:prstGeom prst="roundRect">
              <a:avLst>
                <a:gd name="adj" fmla="val 11499"/>
              </a:avLst>
            </a:prstGeom>
            <a:solidFill>
              <a:srgbClr val="E3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0BE82067-F3FB-490B-8590-99BA0EE5D48C}"/>
                </a:ext>
              </a:extLst>
            </p:cNvPr>
            <p:cNvSpPr/>
            <p:nvPr/>
          </p:nvSpPr>
          <p:spPr>
            <a:xfrm>
              <a:off x="6549891" y="4533349"/>
              <a:ext cx="800099" cy="730800"/>
            </a:xfrm>
            <a:custGeom>
              <a:avLst/>
              <a:gdLst>
                <a:gd name="connsiteX0" fmla="*/ 156318 w 756495"/>
                <a:gd name="connsiteY0" fmla="*/ 1469 h 809297"/>
                <a:gd name="connsiteX1" fmla="*/ 699599 w 756495"/>
                <a:gd name="connsiteY1" fmla="*/ 434249 h 809297"/>
                <a:gd name="connsiteX2" fmla="*/ 756495 w 756495"/>
                <a:gd name="connsiteY2" fmla="*/ 687842 h 809297"/>
                <a:gd name="connsiteX3" fmla="*/ 751685 w 756495"/>
                <a:gd name="connsiteY3" fmla="*/ 809297 h 809297"/>
                <a:gd name="connsiteX4" fmla="*/ 493496 w 756495"/>
                <a:gd name="connsiteY4" fmla="*/ 809297 h 809297"/>
                <a:gd name="connsiteX5" fmla="*/ 0 w 756495"/>
                <a:gd name="connsiteY5" fmla="*/ 315801 h 809297"/>
                <a:gd name="connsiteX6" fmla="*/ 0 w 756495"/>
                <a:gd name="connsiteY6" fmla="*/ 18036 h 809297"/>
                <a:gd name="connsiteX7" fmla="*/ 45508 w 756495"/>
                <a:gd name="connsiteY7" fmla="*/ 5445 h 809297"/>
                <a:gd name="connsiteX8" fmla="*/ 156318 w 756495"/>
                <a:gd name="connsiteY8" fmla="*/ 1469 h 809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6495" h="809297">
                  <a:moveTo>
                    <a:pt x="156318" y="1469"/>
                  </a:moveTo>
                  <a:cubicBezTo>
                    <a:pt x="378280" y="18468"/>
                    <a:pt x="596169" y="181972"/>
                    <a:pt x="699599" y="434249"/>
                  </a:cubicBezTo>
                  <a:cubicBezTo>
                    <a:pt x="734076" y="518342"/>
                    <a:pt x="752571" y="604337"/>
                    <a:pt x="756495" y="687842"/>
                  </a:cubicBezTo>
                  <a:lnTo>
                    <a:pt x="751685" y="809297"/>
                  </a:lnTo>
                  <a:lnTo>
                    <a:pt x="493496" y="809297"/>
                  </a:lnTo>
                  <a:cubicBezTo>
                    <a:pt x="220946" y="809297"/>
                    <a:pt x="0" y="588351"/>
                    <a:pt x="0" y="315801"/>
                  </a:cubicBezTo>
                  <a:lnTo>
                    <a:pt x="0" y="18036"/>
                  </a:lnTo>
                  <a:lnTo>
                    <a:pt x="45508" y="5445"/>
                  </a:lnTo>
                  <a:cubicBezTo>
                    <a:pt x="82217" y="-128"/>
                    <a:pt x="119324" y="-1365"/>
                    <a:pt x="156318" y="1469"/>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BE2D50C-E683-43A0-8A27-80F29E188B6F}"/>
                </a:ext>
              </a:extLst>
            </p:cNvPr>
            <p:cNvSpPr/>
            <p:nvPr/>
          </p:nvSpPr>
          <p:spPr>
            <a:xfrm>
              <a:off x="7993259" y="2491654"/>
              <a:ext cx="2508009" cy="2745459"/>
            </a:xfrm>
            <a:custGeom>
              <a:avLst/>
              <a:gdLst>
                <a:gd name="connsiteX0" fmla="*/ 556788 w 2508009"/>
                <a:gd name="connsiteY0" fmla="*/ 0 h 2745459"/>
                <a:gd name="connsiteX1" fmla="*/ 2192309 w 2508009"/>
                <a:gd name="connsiteY1" fmla="*/ 0 h 2745459"/>
                <a:gd name="connsiteX2" fmla="*/ 2508009 w 2508009"/>
                <a:gd name="connsiteY2" fmla="*/ 315700 h 2745459"/>
                <a:gd name="connsiteX3" fmla="*/ 2508009 w 2508009"/>
                <a:gd name="connsiteY3" fmla="*/ 2429759 h 2745459"/>
                <a:gd name="connsiteX4" fmla="*/ 2192309 w 2508009"/>
                <a:gd name="connsiteY4" fmla="*/ 2745459 h 2745459"/>
                <a:gd name="connsiteX5" fmla="*/ 556788 w 2508009"/>
                <a:gd name="connsiteY5" fmla="*/ 2745459 h 2745459"/>
                <a:gd name="connsiteX6" fmla="*/ 556788 w 2508009"/>
                <a:gd name="connsiteY6" fmla="*/ 1420376 h 2745459"/>
                <a:gd name="connsiteX7" fmla="*/ 0 w 2508009"/>
                <a:gd name="connsiteY7" fmla="*/ 1420376 h 2745459"/>
                <a:gd name="connsiteX8" fmla="*/ 0 w 2508009"/>
                <a:gd name="connsiteY8" fmla="*/ 1201465 h 2745459"/>
                <a:gd name="connsiteX9" fmla="*/ 556788 w 2508009"/>
                <a:gd name="connsiteY9" fmla="*/ 1201465 h 274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08009" h="2745459">
                  <a:moveTo>
                    <a:pt x="556788" y="0"/>
                  </a:moveTo>
                  <a:lnTo>
                    <a:pt x="2192309" y="0"/>
                  </a:lnTo>
                  <a:cubicBezTo>
                    <a:pt x="2366665" y="0"/>
                    <a:pt x="2508009" y="141344"/>
                    <a:pt x="2508009" y="315700"/>
                  </a:cubicBezTo>
                  <a:lnTo>
                    <a:pt x="2508009" y="2429759"/>
                  </a:lnTo>
                  <a:cubicBezTo>
                    <a:pt x="2508009" y="2604115"/>
                    <a:pt x="2366665" y="2745459"/>
                    <a:pt x="2192309" y="2745459"/>
                  </a:cubicBezTo>
                  <a:lnTo>
                    <a:pt x="556788" y="2745459"/>
                  </a:lnTo>
                  <a:lnTo>
                    <a:pt x="556788" y="1420376"/>
                  </a:lnTo>
                  <a:lnTo>
                    <a:pt x="0" y="1420376"/>
                  </a:lnTo>
                  <a:lnTo>
                    <a:pt x="0" y="1201465"/>
                  </a:lnTo>
                  <a:lnTo>
                    <a:pt x="556788" y="1201465"/>
                  </a:lnTo>
                  <a:close/>
                </a:path>
              </a:pathLst>
            </a:custGeom>
            <a:solidFill>
              <a:srgbClr val="CA315A">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75B56527-186F-4B40-8677-2BB70EF3FF4E}"/>
                </a:ext>
              </a:extLst>
            </p:cNvPr>
            <p:cNvSpPr/>
            <p:nvPr/>
          </p:nvSpPr>
          <p:spPr>
            <a:xfrm>
              <a:off x="7108136" y="2487801"/>
              <a:ext cx="2883820" cy="1160543"/>
            </a:xfrm>
            <a:custGeom>
              <a:avLst/>
              <a:gdLst>
                <a:gd name="connsiteX0" fmla="*/ 14299 w 2799175"/>
                <a:gd name="connsiteY0" fmla="*/ 0 h 1126479"/>
                <a:gd name="connsiteX1" fmla="*/ 2784877 w 2799175"/>
                <a:gd name="connsiteY1" fmla="*/ 0 h 1126479"/>
                <a:gd name="connsiteX2" fmla="*/ 2799175 w 2799175"/>
                <a:gd name="connsiteY2" fmla="*/ 141837 h 1126479"/>
                <a:gd name="connsiteX3" fmla="*/ 1814533 w 2799175"/>
                <a:gd name="connsiteY3" fmla="*/ 1126479 h 1126479"/>
                <a:gd name="connsiteX4" fmla="*/ 984642 w 2799175"/>
                <a:gd name="connsiteY4" fmla="*/ 1126479 h 1126479"/>
                <a:gd name="connsiteX5" fmla="*/ 0 w 2799175"/>
                <a:gd name="connsiteY5" fmla="*/ 141837 h 112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9175" h="1126479">
                  <a:moveTo>
                    <a:pt x="14299" y="0"/>
                  </a:moveTo>
                  <a:lnTo>
                    <a:pt x="2784877" y="0"/>
                  </a:lnTo>
                  <a:lnTo>
                    <a:pt x="2799175" y="141837"/>
                  </a:lnTo>
                  <a:cubicBezTo>
                    <a:pt x="2799175" y="685640"/>
                    <a:pt x="2358336" y="1126479"/>
                    <a:pt x="1814533" y="1126479"/>
                  </a:cubicBezTo>
                  <a:lnTo>
                    <a:pt x="984642" y="1126479"/>
                  </a:lnTo>
                  <a:cubicBezTo>
                    <a:pt x="440839" y="1126479"/>
                    <a:pt x="0" y="685640"/>
                    <a:pt x="0" y="141837"/>
                  </a:cubicBezTo>
                  <a:close/>
                </a:path>
              </a:pathLst>
            </a:custGeom>
            <a:solidFill>
              <a:srgbClr val="CA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AC1AE4D-4F64-4625-BFA8-86C40B79ACD7}"/>
                </a:ext>
              </a:extLst>
            </p:cNvPr>
            <p:cNvSpPr/>
            <p:nvPr/>
          </p:nvSpPr>
          <p:spPr>
            <a:xfrm>
              <a:off x="7311890" y="2422665"/>
              <a:ext cx="2501710" cy="1006769"/>
            </a:xfrm>
            <a:custGeom>
              <a:avLst/>
              <a:gdLst>
                <a:gd name="connsiteX0" fmla="*/ 14299 w 2799175"/>
                <a:gd name="connsiteY0" fmla="*/ 0 h 1126479"/>
                <a:gd name="connsiteX1" fmla="*/ 2784877 w 2799175"/>
                <a:gd name="connsiteY1" fmla="*/ 0 h 1126479"/>
                <a:gd name="connsiteX2" fmla="*/ 2799175 w 2799175"/>
                <a:gd name="connsiteY2" fmla="*/ 141837 h 1126479"/>
                <a:gd name="connsiteX3" fmla="*/ 1814533 w 2799175"/>
                <a:gd name="connsiteY3" fmla="*/ 1126479 h 1126479"/>
                <a:gd name="connsiteX4" fmla="*/ 984642 w 2799175"/>
                <a:gd name="connsiteY4" fmla="*/ 1126479 h 1126479"/>
                <a:gd name="connsiteX5" fmla="*/ 0 w 2799175"/>
                <a:gd name="connsiteY5" fmla="*/ 141837 h 112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9175" h="1126479">
                  <a:moveTo>
                    <a:pt x="14299" y="0"/>
                  </a:moveTo>
                  <a:lnTo>
                    <a:pt x="2784877" y="0"/>
                  </a:lnTo>
                  <a:lnTo>
                    <a:pt x="2799175" y="141837"/>
                  </a:lnTo>
                  <a:cubicBezTo>
                    <a:pt x="2799175" y="685640"/>
                    <a:pt x="2358336" y="1126479"/>
                    <a:pt x="1814533" y="1126479"/>
                  </a:cubicBezTo>
                  <a:lnTo>
                    <a:pt x="984642" y="1126479"/>
                  </a:lnTo>
                  <a:cubicBezTo>
                    <a:pt x="440839" y="1126479"/>
                    <a:pt x="0" y="685640"/>
                    <a:pt x="0" y="141837"/>
                  </a:cubicBezTo>
                  <a:close/>
                </a:path>
              </a:pathLst>
            </a:custGeom>
            <a:solidFill>
              <a:srgbClr val="E3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55E260-6C50-4B32-ADE6-7BE50B76645D}"/>
                </a:ext>
              </a:extLst>
            </p:cNvPr>
            <p:cNvSpPr/>
            <p:nvPr/>
          </p:nvSpPr>
          <p:spPr>
            <a:xfrm>
              <a:off x="7984896" y="3353997"/>
              <a:ext cx="1130300" cy="40499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754B3C4-44D3-4E6E-B330-082F344AD60A}"/>
                </a:ext>
              </a:extLst>
            </p:cNvPr>
            <p:cNvSpPr/>
            <p:nvPr/>
          </p:nvSpPr>
          <p:spPr>
            <a:xfrm rot="16200000">
              <a:off x="9784752" y="4511399"/>
              <a:ext cx="800099" cy="730800"/>
            </a:xfrm>
            <a:custGeom>
              <a:avLst/>
              <a:gdLst>
                <a:gd name="connsiteX0" fmla="*/ 156318 w 756495"/>
                <a:gd name="connsiteY0" fmla="*/ 1469 h 809297"/>
                <a:gd name="connsiteX1" fmla="*/ 699599 w 756495"/>
                <a:gd name="connsiteY1" fmla="*/ 434249 h 809297"/>
                <a:gd name="connsiteX2" fmla="*/ 756495 w 756495"/>
                <a:gd name="connsiteY2" fmla="*/ 687842 h 809297"/>
                <a:gd name="connsiteX3" fmla="*/ 751685 w 756495"/>
                <a:gd name="connsiteY3" fmla="*/ 809297 h 809297"/>
                <a:gd name="connsiteX4" fmla="*/ 493496 w 756495"/>
                <a:gd name="connsiteY4" fmla="*/ 809297 h 809297"/>
                <a:gd name="connsiteX5" fmla="*/ 0 w 756495"/>
                <a:gd name="connsiteY5" fmla="*/ 315801 h 809297"/>
                <a:gd name="connsiteX6" fmla="*/ 0 w 756495"/>
                <a:gd name="connsiteY6" fmla="*/ 18036 h 809297"/>
                <a:gd name="connsiteX7" fmla="*/ 45508 w 756495"/>
                <a:gd name="connsiteY7" fmla="*/ 5445 h 809297"/>
                <a:gd name="connsiteX8" fmla="*/ 156318 w 756495"/>
                <a:gd name="connsiteY8" fmla="*/ 1469 h 809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6495" h="809297">
                  <a:moveTo>
                    <a:pt x="156318" y="1469"/>
                  </a:moveTo>
                  <a:cubicBezTo>
                    <a:pt x="378280" y="18468"/>
                    <a:pt x="596169" y="181972"/>
                    <a:pt x="699599" y="434249"/>
                  </a:cubicBezTo>
                  <a:cubicBezTo>
                    <a:pt x="734076" y="518342"/>
                    <a:pt x="752571" y="604337"/>
                    <a:pt x="756495" y="687842"/>
                  </a:cubicBezTo>
                  <a:lnTo>
                    <a:pt x="751685" y="809297"/>
                  </a:lnTo>
                  <a:lnTo>
                    <a:pt x="493496" y="809297"/>
                  </a:lnTo>
                  <a:cubicBezTo>
                    <a:pt x="220946" y="809297"/>
                    <a:pt x="0" y="588351"/>
                    <a:pt x="0" y="315801"/>
                  </a:cubicBezTo>
                  <a:lnTo>
                    <a:pt x="0" y="18036"/>
                  </a:lnTo>
                  <a:lnTo>
                    <a:pt x="45508" y="5445"/>
                  </a:lnTo>
                  <a:cubicBezTo>
                    <a:pt x="82217" y="-128"/>
                    <a:pt x="119324" y="-1365"/>
                    <a:pt x="156318" y="1469"/>
                  </a:cubicBezTo>
                  <a:close/>
                </a:path>
              </a:pathLst>
            </a:cu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1E8D1525-E5E8-4523-90CE-C7F5D8CDECFE}"/>
              </a:ext>
            </a:extLst>
          </p:cNvPr>
          <p:cNvGrpSpPr/>
          <p:nvPr userDrawn="1"/>
        </p:nvGrpSpPr>
        <p:grpSpPr>
          <a:xfrm rot="1581707">
            <a:off x="9415751" y="4379700"/>
            <a:ext cx="2549544" cy="2154321"/>
            <a:chOff x="5702365" y="1145471"/>
            <a:chExt cx="2784379" cy="2352753"/>
          </a:xfrm>
          <a:effectLst>
            <a:outerShdw blurRad="50800" dist="38100" dir="10800000" algn="r" rotWithShape="0">
              <a:prstClr val="black">
                <a:alpha val="40000"/>
              </a:prstClr>
            </a:outerShdw>
          </a:effectLst>
        </p:grpSpPr>
        <p:grpSp>
          <p:nvGrpSpPr>
            <p:cNvPr id="49" name="Shape 365">
              <a:extLst>
                <a:ext uri="{FF2B5EF4-FFF2-40B4-BE49-F238E27FC236}">
                  <a16:creationId xmlns:a16="http://schemas.microsoft.com/office/drawing/2014/main" id="{02113660-7103-4891-9C48-54AC1D891975}"/>
                </a:ext>
              </a:extLst>
            </p:cNvPr>
            <p:cNvGrpSpPr/>
            <p:nvPr/>
          </p:nvGrpSpPr>
          <p:grpSpPr>
            <a:xfrm>
              <a:off x="5702365" y="1145471"/>
              <a:ext cx="2784379" cy="2352753"/>
              <a:chOff x="3918650" y="293075"/>
              <a:chExt cx="488500" cy="412775"/>
            </a:xfrm>
            <a:solidFill>
              <a:srgbClr val="CA315A"/>
            </a:solidFill>
          </p:grpSpPr>
          <p:sp>
            <p:nvSpPr>
              <p:cNvPr id="56" name="Shape 366">
                <a:extLst>
                  <a:ext uri="{FF2B5EF4-FFF2-40B4-BE49-F238E27FC236}">
                    <a16:creationId xmlns:a16="http://schemas.microsoft.com/office/drawing/2014/main" id="{C924EEAF-9755-48B1-89FF-8D0429FEE746}"/>
                  </a:ext>
                </a:extLst>
              </p:cNvPr>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367">
                <a:extLst>
                  <a:ext uri="{FF2B5EF4-FFF2-40B4-BE49-F238E27FC236}">
                    <a16:creationId xmlns:a16="http://schemas.microsoft.com/office/drawing/2014/main" id="{059DB323-F375-47B0-AF51-BE6BDA1821ED}"/>
                  </a:ext>
                </a:extLst>
              </p:cNvPr>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dirty="0">
                  <a:solidFill>
                    <a:srgbClr val="434343"/>
                  </a:solidFill>
                </a:endParaRPr>
              </a:p>
            </p:txBody>
          </p:sp>
          <p:sp>
            <p:nvSpPr>
              <p:cNvPr id="58" name="Shape 368">
                <a:extLst>
                  <a:ext uri="{FF2B5EF4-FFF2-40B4-BE49-F238E27FC236}">
                    <a16:creationId xmlns:a16="http://schemas.microsoft.com/office/drawing/2014/main" id="{7680ECD5-05C8-4218-B890-15DCDC944AF0}"/>
                  </a:ext>
                </a:extLst>
              </p:cNvPr>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0" name="Shape 366">
              <a:extLst>
                <a:ext uri="{FF2B5EF4-FFF2-40B4-BE49-F238E27FC236}">
                  <a16:creationId xmlns:a16="http://schemas.microsoft.com/office/drawing/2014/main" id="{D42BB005-56CA-42EC-A6D4-BC7680F730CA}"/>
                </a:ext>
              </a:extLst>
            </p:cNvPr>
            <p:cNvSpPr/>
            <p:nvPr/>
          </p:nvSpPr>
          <p:spPr>
            <a:xfrm>
              <a:off x="6652531" y="1148140"/>
              <a:ext cx="880628" cy="2349333"/>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solidFill>
              <a:schemeClr val="tx1">
                <a:alpha val="14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1" name="Group 50">
              <a:extLst>
                <a:ext uri="{FF2B5EF4-FFF2-40B4-BE49-F238E27FC236}">
                  <a16:creationId xmlns:a16="http://schemas.microsoft.com/office/drawing/2014/main" id="{F77A4395-DED5-425B-B889-93D9039F61EE}"/>
                </a:ext>
              </a:extLst>
            </p:cNvPr>
            <p:cNvGrpSpPr/>
            <p:nvPr/>
          </p:nvGrpSpPr>
          <p:grpSpPr>
            <a:xfrm>
              <a:off x="5761713" y="2129347"/>
              <a:ext cx="549089" cy="728720"/>
              <a:chOff x="5797639" y="2136192"/>
              <a:chExt cx="1385549" cy="1838822"/>
            </a:xfrm>
          </p:grpSpPr>
          <p:grpSp>
            <p:nvGrpSpPr>
              <p:cNvPr id="52" name="Group 51">
                <a:extLst>
                  <a:ext uri="{FF2B5EF4-FFF2-40B4-BE49-F238E27FC236}">
                    <a16:creationId xmlns:a16="http://schemas.microsoft.com/office/drawing/2014/main" id="{AB5B2C2A-4B5C-48DE-9A45-E81A843334F3}"/>
                  </a:ext>
                </a:extLst>
              </p:cNvPr>
              <p:cNvGrpSpPr/>
              <p:nvPr/>
            </p:nvGrpSpPr>
            <p:grpSpPr>
              <a:xfrm>
                <a:off x="5797639" y="2136192"/>
                <a:ext cx="1385549" cy="1838822"/>
                <a:chOff x="5754955" y="3338509"/>
                <a:chExt cx="1234511" cy="1638372"/>
              </a:xfrm>
            </p:grpSpPr>
            <p:sp>
              <p:nvSpPr>
                <p:cNvPr id="54" name="Shape 364">
                  <a:extLst>
                    <a:ext uri="{FF2B5EF4-FFF2-40B4-BE49-F238E27FC236}">
                      <a16:creationId xmlns:a16="http://schemas.microsoft.com/office/drawing/2014/main" id="{F97C0A79-1AAE-41AA-8C48-90B646E0DFA8}"/>
                    </a:ext>
                  </a:extLst>
                </p:cNvPr>
                <p:cNvSpPr/>
                <p:nvPr/>
              </p:nvSpPr>
              <p:spPr>
                <a:xfrm>
                  <a:off x="5754955" y="3338509"/>
                  <a:ext cx="1221556" cy="1637352"/>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FC000"/>
                </a:solidFill>
                <a:ln>
                  <a:noFill/>
                </a:ln>
                <a:effectLst>
                  <a:outerShdw blurRad="127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55" name="Freeform: Shape 54">
                  <a:extLst>
                    <a:ext uri="{FF2B5EF4-FFF2-40B4-BE49-F238E27FC236}">
                      <a16:creationId xmlns:a16="http://schemas.microsoft.com/office/drawing/2014/main" id="{5DCEE644-015C-40D4-8465-425AF4725956}"/>
                    </a:ext>
                  </a:extLst>
                </p:cNvPr>
                <p:cNvSpPr/>
                <p:nvPr/>
              </p:nvSpPr>
              <p:spPr>
                <a:xfrm>
                  <a:off x="6360781" y="3339529"/>
                  <a:ext cx="628685" cy="1637352"/>
                </a:xfrm>
                <a:custGeom>
                  <a:avLst/>
                  <a:gdLst>
                    <a:gd name="connsiteX0" fmla="*/ 0 w 628685"/>
                    <a:gd name="connsiteY0" fmla="*/ 0 h 1637352"/>
                    <a:gd name="connsiteX1" fmla="*/ 50229 w 628685"/>
                    <a:gd name="connsiteY1" fmla="*/ 0 h 1637352"/>
                    <a:gd name="connsiteX2" fmla="*/ 80113 w 628685"/>
                    <a:gd name="connsiteY2" fmla="*/ 2571 h 1637352"/>
                    <a:gd name="connsiteX3" fmla="*/ 109894 w 628685"/>
                    <a:gd name="connsiteY3" fmla="*/ 7506 h 1637352"/>
                    <a:gd name="connsiteX4" fmla="*/ 142115 w 628685"/>
                    <a:gd name="connsiteY4" fmla="*/ 12545 h 1637352"/>
                    <a:gd name="connsiteX5" fmla="*/ 169458 w 628685"/>
                    <a:gd name="connsiteY5" fmla="*/ 20153 h 1637352"/>
                    <a:gd name="connsiteX6" fmla="*/ 199239 w 628685"/>
                    <a:gd name="connsiteY6" fmla="*/ 27659 h 1637352"/>
                    <a:gd name="connsiteX7" fmla="*/ 256363 w 628685"/>
                    <a:gd name="connsiteY7" fmla="*/ 47710 h 1637352"/>
                    <a:gd name="connsiteX8" fmla="*/ 308405 w 628685"/>
                    <a:gd name="connsiteY8" fmla="*/ 75369 h 1637352"/>
                    <a:gd name="connsiteX9" fmla="*/ 360548 w 628685"/>
                    <a:gd name="connsiteY9" fmla="*/ 105496 h 1637352"/>
                    <a:gd name="connsiteX10" fmla="*/ 405271 w 628685"/>
                    <a:gd name="connsiteY10" fmla="*/ 140662 h 1637352"/>
                    <a:gd name="connsiteX11" fmla="*/ 449995 w 628685"/>
                    <a:gd name="connsiteY11" fmla="*/ 180866 h 1637352"/>
                    <a:gd name="connsiteX12" fmla="*/ 489636 w 628685"/>
                    <a:gd name="connsiteY12" fmla="*/ 226005 h 1637352"/>
                    <a:gd name="connsiteX13" fmla="*/ 524398 w 628685"/>
                    <a:gd name="connsiteY13" fmla="*/ 271247 h 1637352"/>
                    <a:gd name="connsiteX14" fmla="*/ 554180 w 628685"/>
                    <a:gd name="connsiteY14" fmla="*/ 323995 h 1637352"/>
                    <a:gd name="connsiteX15" fmla="*/ 581522 w 628685"/>
                    <a:gd name="connsiteY15" fmla="*/ 376743 h 1637352"/>
                    <a:gd name="connsiteX16" fmla="*/ 601342 w 628685"/>
                    <a:gd name="connsiteY16" fmla="*/ 434427 h 1637352"/>
                    <a:gd name="connsiteX17" fmla="*/ 608864 w 628685"/>
                    <a:gd name="connsiteY17" fmla="*/ 464554 h 1637352"/>
                    <a:gd name="connsiteX18" fmla="*/ 616284 w 628685"/>
                    <a:gd name="connsiteY18" fmla="*/ 492213 h 1637352"/>
                    <a:gd name="connsiteX19" fmla="*/ 621265 w 628685"/>
                    <a:gd name="connsiteY19" fmla="*/ 524911 h 1637352"/>
                    <a:gd name="connsiteX20" fmla="*/ 626245 w 628685"/>
                    <a:gd name="connsiteY20" fmla="*/ 555038 h 1637352"/>
                    <a:gd name="connsiteX21" fmla="*/ 628685 w 628685"/>
                    <a:gd name="connsiteY21" fmla="*/ 585165 h 1637352"/>
                    <a:gd name="connsiteX22" fmla="*/ 628685 w 628685"/>
                    <a:gd name="connsiteY22" fmla="*/ 617760 h 1637352"/>
                    <a:gd name="connsiteX23" fmla="*/ 626245 w 628685"/>
                    <a:gd name="connsiteY23" fmla="*/ 663002 h 1637352"/>
                    <a:gd name="connsiteX24" fmla="*/ 621265 w 628685"/>
                    <a:gd name="connsiteY24" fmla="*/ 708142 h 1637352"/>
                    <a:gd name="connsiteX25" fmla="*/ 613845 w 628685"/>
                    <a:gd name="connsiteY25" fmla="*/ 755954 h 1637352"/>
                    <a:gd name="connsiteX26" fmla="*/ 601342 w 628685"/>
                    <a:gd name="connsiteY26" fmla="*/ 801093 h 1637352"/>
                    <a:gd name="connsiteX27" fmla="*/ 588942 w 628685"/>
                    <a:gd name="connsiteY27" fmla="*/ 846336 h 1637352"/>
                    <a:gd name="connsiteX28" fmla="*/ 571561 w 628685"/>
                    <a:gd name="connsiteY28" fmla="*/ 891475 h 1637352"/>
                    <a:gd name="connsiteX29" fmla="*/ 554180 w 628685"/>
                    <a:gd name="connsiteY29" fmla="*/ 936717 h 1637352"/>
                    <a:gd name="connsiteX30" fmla="*/ 534359 w 628685"/>
                    <a:gd name="connsiteY30" fmla="*/ 981959 h 1637352"/>
                    <a:gd name="connsiteX31" fmla="*/ 511997 w 628685"/>
                    <a:gd name="connsiteY31" fmla="*/ 1024631 h 1637352"/>
                    <a:gd name="connsiteX32" fmla="*/ 487196 w 628685"/>
                    <a:gd name="connsiteY32" fmla="*/ 1069770 h 1637352"/>
                    <a:gd name="connsiteX33" fmla="*/ 435053 w 628685"/>
                    <a:gd name="connsiteY33" fmla="*/ 1152645 h 1637352"/>
                    <a:gd name="connsiteX34" fmla="*/ 380470 w 628685"/>
                    <a:gd name="connsiteY34" fmla="*/ 1233053 h 1637352"/>
                    <a:gd name="connsiteX35" fmla="*/ 323346 w 628685"/>
                    <a:gd name="connsiteY35" fmla="*/ 1308422 h 1637352"/>
                    <a:gd name="connsiteX36" fmla="*/ 266223 w 628685"/>
                    <a:gd name="connsiteY36" fmla="*/ 1378650 h 1637352"/>
                    <a:gd name="connsiteX37" fmla="*/ 211640 w 628685"/>
                    <a:gd name="connsiteY37" fmla="*/ 1441475 h 1637352"/>
                    <a:gd name="connsiteX38" fmla="*/ 159496 w 628685"/>
                    <a:gd name="connsiteY38" fmla="*/ 1499261 h 1637352"/>
                    <a:gd name="connsiteX39" fmla="*/ 112334 w 628685"/>
                    <a:gd name="connsiteY39" fmla="*/ 1546971 h 1637352"/>
                    <a:gd name="connsiteX40" fmla="*/ 45350 w 628685"/>
                    <a:gd name="connsiteY40" fmla="*/ 1612263 h 1637352"/>
                    <a:gd name="connsiteX41" fmla="*/ 18008 w 628685"/>
                    <a:gd name="connsiteY41" fmla="*/ 1637352 h 1637352"/>
                    <a:gd name="connsiteX42" fmla="*/ 0 w 628685"/>
                    <a:gd name="connsiteY42" fmla="*/ 1620828 h 1637352"/>
                    <a:gd name="connsiteX43" fmla="*/ 0 w 628685"/>
                    <a:gd name="connsiteY43" fmla="*/ 881501 h 1637352"/>
                    <a:gd name="connsiteX44" fmla="*/ 45350 w 628685"/>
                    <a:gd name="connsiteY44" fmla="*/ 881501 h 1637352"/>
                    <a:gd name="connsiteX45" fmla="*/ 70152 w 628685"/>
                    <a:gd name="connsiteY45" fmla="*/ 876463 h 1637352"/>
                    <a:gd name="connsiteX46" fmla="*/ 94953 w 628685"/>
                    <a:gd name="connsiteY46" fmla="*/ 871424 h 1637352"/>
                    <a:gd name="connsiteX47" fmla="*/ 119754 w 628685"/>
                    <a:gd name="connsiteY47" fmla="*/ 861348 h 1637352"/>
                    <a:gd name="connsiteX48" fmla="*/ 142115 w 628685"/>
                    <a:gd name="connsiteY48" fmla="*/ 851374 h 1637352"/>
                    <a:gd name="connsiteX49" fmla="*/ 164477 w 628685"/>
                    <a:gd name="connsiteY49" fmla="*/ 836259 h 1637352"/>
                    <a:gd name="connsiteX50" fmla="*/ 184298 w 628685"/>
                    <a:gd name="connsiteY50" fmla="*/ 821247 h 1637352"/>
                    <a:gd name="connsiteX51" fmla="*/ 201679 w 628685"/>
                    <a:gd name="connsiteY51" fmla="*/ 803664 h 1637352"/>
                    <a:gd name="connsiteX52" fmla="*/ 219060 w 628685"/>
                    <a:gd name="connsiteY52" fmla="*/ 786081 h 1637352"/>
                    <a:gd name="connsiteX53" fmla="*/ 234001 w 628685"/>
                    <a:gd name="connsiteY53" fmla="*/ 765928 h 1637352"/>
                    <a:gd name="connsiteX54" fmla="*/ 248841 w 628685"/>
                    <a:gd name="connsiteY54" fmla="*/ 743307 h 1637352"/>
                    <a:gd name="connsiteX55" fmla="*/ 258803 w 628685"/>
                    <a:gd name="connsiteY55" fmla="*/ 720789 h 1637352"/>
                    <a:gd name="connsiteX56" fmla="*/ 268764 w 628685"/>
                    <a:gd name="connsiteY56" fmla="*/ 695597 h 1637352"/>
                    <a:gd name="connsiteX57" fmla="*/ 273744 w 628685"/>
                    <a:gd name="connsiteY57" fmla="*/ 670508 h 1637352"/>
                    <a:gd name="connsiteX58" fmla="*/ 278623 w 628685"/>
                    <a:gd name="connsiteY58" fmla="*/ 645420 h 1637352"/>
                    <a:gd name="connsiteX59" fmla="*/ 278623 w 628685"/>
                    <a:gd name="connsiteY59" fmla="*/ 617760 h 1637352"/>
                    <a:gd name="connsiteX60" fmla="*/ 278623 w 628685"/>
                    <a:gd name="connsiteY60" fmla="*/ 590204 h 1637352"/>
                    <a:gd name="connsiteX61" fmla="*/ 273744 w 628685"/>
                    <a:gd name="connsiteY61" fmla="*/ 565012 h 1637352"/>
                    <a:gd name="connsiteX62" fmla="*/ 268764 w 628685"/>
                    <a:gd name="connsiteY62" fmla="*/ 539923 h 1637352"/>
                    <a:gd name="connsiteX63" fmla="*/ 258803 w 628685"/>
                    <a:gd name="connsiteY63" fmla="*/ 514834 h 1637352"/>
                    <a:gd name="connsiteX64" fmla="*/ 248841 w 628685"/>
                    <a:gd name="connsiteY64" fmla="*/ 492213 h 1637352"/>
                    <a:gd name="connsiteX65" fmla="*/ 234001 w 628685"/>
                    <a:gd name="connsiteY65" fmla="*/ 469592 h 1637352"/>
                    <a:gd name="connsiteX66" fmla="*/ 219060 w 628685"/>
                    <a:gd name="connsiteY66" fmla="*/ 449542 h 1637352"/>
                    <a:gd name="connsiteX67" fmla="*/ 201679 w 628685"/>
                    <a:gd name="connsiteY67" fmla="*/ 431959 h 1637352"/>
                    <a:gd name="connsiteX68" fmla="*/ 184298 w 628685"/>
                    <a:gd name="connsiteY68" fmla="*/ 414376 h 1637352"/>
                    <a:gd name="connsiteX69" fmla="*/ 164477 w 628685"/>
                    <a:gd name="connsiteY69" fmla="*/ 399261 h 1637352"/>
                    <a:gd name="connsiteX70" fmla="*/ 142115 w 628685"/>
                    <a:gd name="connsiteY70" fmla="*/ 384249 h 1637352"/>
                    <a:gd name="connsiteX71" fmla="*/ 119754 w 628685"/>
                    <a:gd name="connsiteY71" fmla="*/ 374173 h 1637352"/>
                    <a:gd name="connsiteX72" fmla="*/ 94953 w 628685"/>
                    <a:gd name="connsiteY72" fmla="*/ 364199 h 1637352"/>
                    <a:gd name="connsiteX73" fmla="*/ 70152 w 628685"/>
                    <a:gd name="connsiteY73" fmla="*/ 359161 h 1637352"/>
                    <a:gd name="connsiteX74" fmla="*/ 45350 w 628685"/>
                    <a:gd name="connsiteY74" fmla="*/ 354122 h 1637352"/>
                    <a:gd name="connsiteX75" fmla="*/ 0 w 628685"/>
                    <a:gd name="connsiteY75" fmla="*/ 354122 h 16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28685" h="1637352">
                      <a:moveTo>
                        <a:pt x="0" y="0"/>
                      </a:moveTo>
                      <a:lnTo>
                        <a:pt x="50229" y="0"/>
                      </a:lnTo>
                      <a:lnTo>
                        <a:pt x="80113" y="2571"/>
                      </a:lnTo>
                      <a:lnTo>
                        <a:pt x="109894" y="7506"/>
                      </a:lnTo>
                      <a:lnTo>
                        <a:pt x="142115" y="12545"/>
                      </a:lnTo>
                      <a:lnTo>
                        <a:pt x="169458" y="20153"/>
                      </a:lnTo>
                      <a:lnTo>
                        <a:pt x="199239" y="27659"/>
                      </a:lnTo>
                      <a:lnTo>
                        <a:pt x="256363" y="47710"/>
                      </a:lnTo>
                      <a:lnTo>
                        <a:pt x="308405" y="75369"/>
                      </a:lnTo>
                      <a:lnTo>
                        <a:pt x="360548" y="105496"/>
                      </a:lnTo>
                      <a:lnTo>
                        <a:pt x="405271" y="140662"/>
                      </a:lnTo>
                      <a:lnTo>
                        <a:pt x="449995" y="180866"/>
                      </a:lnTo>
                      <a:lnTo>
                        <a:pt x="489636" y="226005"/>
                      </a:lnTo>
                      <a:lnTo>
                        <a:pt x="524398" y="271247"/>
                      </a:lnTo>
                      <a:lnTo>
                        <a:pt x="554180" y="323995"/>
                      </a:lnTo>
                      <a:lnTo>
                        <a:pt x="581522" y="376743"/>
                      </a:lnTo>
                      <a:lnTo>
                        <a:pt x="601342" y="434427"/>
                      </a:lnTo>
                      <a:lnTo>
                        <a:pt x="608864" y="464554"/>
                      </a:lnTo>
                      <a:lnTo>
                        <a:pt x="616284" y="492213"/>
                      </a:lnTo>
                      <a:lnTo>
                        <a:pt x="621265" y="524911"/>
                      </a:lnTo>
                      <a:lnTo>
                        <a:pt x="626245" y="555038"/>
                      </a:lnTo>
                      <a:lnTo>
                        <a:pt x="628685" y="585165"/>
                      </a:lnTo>
                      <a:lnTo>
                        <a:pt x="628685" y="617760"/>
                      </a:lnTo>
                      <a:lnTo>
                        <a:pt x="626245" y="663002"/>
                      </a:lnTo>
                      <a:lnTo>
                        <a:pt x="621265" y="708142"/>
                      </a:lnTo>
                      <a:lnTo>
                        <a:pt x="613845" y="755954"/>
                      </a:lnTo>
                      <a:lnTo>
                        <a:pt x="601342" y="801093"/>
                      </a:lnTo>
                      <a:lnTo>
                        <a:pt x="588942" y="846336"/>
                      </a:lnTo>
                      <a:lnTo>
                        <a:pt x="571561" y="891475"/>
                      </a:lnTo>
                      <a:lnTo>
                        <a:pt x="554180" y="936717"/>
                      </a:lnTo>
                      <a:lnTo>
                        <a:pt x="534359" y="981959"/>
                      </a:lnTo>
                      <a:lnTo>
                        <a:pt x="511997" y="1024631"/>
                      </a:lnTo>
                      <a:lnTo>
                        <a:pt x="487196" y="1069770"/>
                      </a:lnTo>
                      <a:lnTo>
                        <a:pt x="435053" y="1152645"/>
                      </a:lnTo>
                      <a:lnTo>
                        <a:pt x="380470" y="1233053"/>
                      </a:lnTo>
                      <a:lnTo>
                        <a:pt x="323346" y="1308422"/>
                      </a:lnTo>
                      <a:lnTo>
                        <a:pt x="266223" y="1378650"/>
                      </a:lnTo>
                      <a:lnTo>
                        <a:pt x="211640" y="1441475"/>
                      </a:lnTo>
                      <a:lnTo>
                        <a:pt x="159496" y="1499261"/>
                      </a:lnTo>
                      <a:lnTo>
                        <a:pt x="112334" y="1546971"/>
                      </a:lnTo>
                      <a:lnTo>
                        <a:pt x="45350" y="1612263"/>
                      </a:lnTo>
                      <a:lnTo>
                        <a:pt x="18008" y="1637352"/>
                      </a:lnTo>
                      <a:lnTo>
                        <a:pt x="0" y="1620828"/>
                      </a:lnTo>
                      <a:lnTo>
                        <a:pt x="0" y="881501"/>
                      </a:lnTo>
                      <a:lnTo>
                        <a:pt x="45350" y="881501"/>
                      </a:lnTo>
                      <a:lnTo>
                        <a:pt x="70152" y="876463"/>
                      </a:lnTo>
                      <a:lnTo>
                        <a:pt x="94953" y="871424"/>
                      </a:lnTo>
                      <a:lnTo>
                        <a:pt x="119754" y="861348"/>
                      </a:lnTo>
                      <a:lnTo>
                        <a:pt x="142115" y="851374"/>
                      </a:lnTo>
                      <a:lnTo>
                        <a:pt x="164477" y="836259"/>
                      </a:lnTo>
                      <a:lnTo>
                        <a:pt x="184298" y="821247"/>
                      </a:lnTo>
                      <a:lnTo>
                        <a:pt x="201679" y="803664"/>
                      </a:lnTo>
                      <a:lnTo>
                        <a:pt x="219060" y="786081"/>
                      </a:lnTo>
                      <a:lnTo>
                        <a:pt x="234001" y="765928"/>
                      </a:lnTo>
                      <a:lnTo>
                        <a:pt x="248841" y="743307"/>
                      </a:lnTo>
                      <a:lnTo>
                        <a:pt x="258803" y="720789"/>
                      </a:lnTo>
                      <a:lnTo>
                        <a:pt x="268764" y="695597"/>
                      </a:lnTo>
                      <a:lnTo>
                        <a:pt x="273744" y="670508"/>
                      </a:lnTo>
                      <a:lnTo>
                        <a:pt x="278623" y="645420"/>
                      </a:lnTo>
                      <a:lnTo>
                        <a:pt x="278623" y="617760"/>
                      </a:lnTo>
                      <a:lnTo>
                        <a:pt x="278623" y="590204"/>
                      </a:lnTo>
                      <a:lnTo>
                        <a:pt x="273744" y="565012"/>
                      </a:lnTo>
                      <a:lnTo>
                        <a:pt x="268764" y="539923"/>
                      </a:lnTo>
                      <a:lnTo>
                        <a:pt x="258803" y="514834"/>
                      </a:lnTo>
                      <a:lnTo>
                        <a:pt x="248841" y="492213"/>
                      </a:lnTo>
                      <a:lnTo>
                        <a:pt x="234001" y="469592"/>
                      </a:lnTo>
                      <a:lnTo>
                        <a:pt x="219060" y="449542"/>
                      </a:lnTo>
                      <a:lnTo>
                        <a:pt x="201679" y="431959"/>
                      </a:lnTo>
                      <a:lnTo>
                        <a:pt x="184298" y="414376"/>
                      </a:lnTo>
                      <a:lnTo>
                        <a:pt x="164477" y="399261"/>
                      </a:lnTo>
                      <a:lnTo>
                        <a:pt x="142115" y="384249"/>
                      </a:lnTo>
                      <a:lnTo>
                        <a:pt x="119754" y="374173"/>
                      </a:lnTo>
                      <a:lnTo>
                        <a:pt x="94953" y="364199"/>
                      </a:lnTo>
                      <a:lnTo>
                        <a:pt x="70152" y="359161"/>
                      </a:lnTo>
                      <a:lnTo>
                        <a:pt x="45350" y="354122"/>
                      </a:lnTo>
                      <a:lnTo>
                        <a:pt x="0" y="354122"/>
                      </a:lnTo>
                      <a:close/>
                    </a:path>
                  </a:pathLst>
                </a:custGeom>
                <a:solidFill>
                  <a:schemeClr val="tx1">
                    <a:alpha val="20000"/>
                  </a:schemeClr>
                </a:solidFill>
                <a:ln>
                  <a:noFill/>
                </a:ln>
              </p:spPr>
              <p:txBody>
                <a:bodyPr wrap="square" lIns="91425" tIns="91425" rIns="91425" bIns="91425" anchor="ctr" anchorCtr="0">
                  <a:noAutofit/>
                </a:bodyPr>
                <a:lstStyle/>
                <a:p>
                  <a:pPr lvl="0">
                    <a:spcBef>
                      <a:spcPts val="0"/>
                    </a:spcBef>
                    <a:buNone/>
                  </a:pPr>
                  <a:endParaRPr>
                    <a:solidFill>
                      <a:srgbClr val="434343"/>
                    </a:solidFill>
                  </a:endParaRPr>
                </a:p>
              </p:txBody>
            </p:sp>
          </p:grpSp>
          <p:sp>
            <p:nvSpPr>
              <p:cNvPr id="53" name="Oval 52">
                <a:extLst>
                  <a:ext uri="{FF2B5EF4-FFF2-40B4-BE49-F238E27FC236}">
                    <a16:creationId xmlns:a16="http://schemas.microsoft.com/office/drawing/2014/main" id="{AF172D31-CCA2-41A0-8896-D8B1E3042CA2}"/>
                  </a:ext>
                </a:extLst>
              </p:cNvPr>
              <p:cNvSpPr/>
              <p:nvPr/>
            </p:nvSpPr>
            <p:spPr>
              <a:xfrm>
                <a:off x="6205438" y="2518644"/>
                <a:ext cx="603237" cy="603237"/>
              </a:xfrm>
              <a:prstGeom prst="ellipse">
                <a:avLst/>
              </a:prstGeom>
              <a:solidFill>
                <a:srgbClr val="CA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59" name="Group 58">
            <a:extLst>
              <a:ext uri="{FF2B5EF4-FFF2-40B4-BE49-F238E27FC236}">
                <a16:creationId xmlns:a16="http://schemas.microsoft.com/office/drawing/2014/main" id="{27AEA8BB-E045-4F21-8A95-F53682761135}"/>
              </a:ext>
            </a:extLst>
          </p:cNvPr>
          <p:cNvGrpSpPr/>
          <p:nvPr userDrawn="1"/>
        </p:nvGrpSpPr>
        <p:grpSpPr>
          <a:xfrm rot="1213567">
            <a:off x="9975850" y="-391357"/>
            <a:ext cx="2344218" cy="3216386"/>
            <a:chOff x="7034954" y="990452"/>
            <a:chExt cx="2232623" cy="3063271"/>
          </a:xfrm>
          <a:effectLst>
            <a:outerShdw blurRad="50800" dist="38100" dir="8100000" algn="tr" rotWithShape="0">
              <a:prstClr val="black">
                <a:alpha val="40000"/>
              </a:prstClr>
            </a:outerShdw>
          </a:effectLst>
        </p:grpSpPr>
        <p:sp>
          <p:nvSpPr>
            <p:cNvPr id="60" name="Rectangle 59">
              <a:extLst>
                <a:ext uri="{FF2B5EF4-FFF2-40B4-BE49-F238E27FC236}">
                  <a16:creationId xmlns:a16="http://schemas.microsoft.com/office/drawing/2014/main" id="{916748D3-11F7-4245-A564-DC684EE92E6F}"/>
                </a:ext>
              </a:extLst>
            </p:cNvPr>
            <p:cNvSpPr/>
            <p:nvPr/>
          </p:nvSpPr>
          <p:spPr>
            <a:xfrm>
              <a:off x="8141184" y="2979744"/>
              <a:ext cx="68580" cy="7127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A6DED0EC-CF68-4EA4-B246-53DD3BAB3B0C}"/>
                </a:ext>
              </a:extLst>
            </p:cNvPr>
            <p:cNvSpPr/>
            <p:nvPr/>
          </p:nvSpPr>
          <p:spPr>
            <a:xfrm rot="20209931" flipH="1">
              <a:off x="7788648" y="2996295"/>
              <a:ext cx="68580" cy="7127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AD921DDC-66AC-46A1-A166-574DC3AE5C31}"/>
                </a:ext>
              </a:extLst>
            </p:cNvPr>
            <p:cNvSpPr/>
            <p:nvPr/>
          </p:nvSpPr>
          <p:spPr>
            <a:xfrm rot="1175133">
              <a:off x="8479675" y="2952479"/>
              <a:ext cx="68580" cy="7127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6FF51C3E-CF4C-445D-8328-ADA5760F2870}"/>
                </a:ext>
              </a:extLst>
            </p:cNvPr>
            <p:cNvSpPr/>
            <p:nvPr/>
          </p:nvSpPr>
          <p:spPr>
            <a:xfrm>
              <a:off x="7034954" y="990452"/>
              <a:ext cx="2232623" cy="2258120"/>
            </a:xfrm>
            <a:prstGeom prst="ellipse">
              <a:avLst/>
            </a:prstGeom>
            <a:solidFill>
              <a:srgbClr val="B92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2FA58E53-9806-4D0D-B3FE-095C4EB4B404}"/>
                </a:ext>
              </a:extLst>
            </p:cNvPr>
            <p:cNvSpPr/>
            <p:nvPr/>
          </p:nvSpPr>
          <p:spPr>
            <a:xfrm>
              <a:off x="7397204" y="990453"/>
              <a:ext cx="1499547" cy="2258120"/>
            </a:xfrm>
            <a:custGeom>
              <a:avLst/>
              <a:gdLst>
                <a:gd name="connsiteX0" fmla="*/ 654521 w 1302334"/>
                <a:gd name="connsiteY0" fmla="*/ 586 h 2258120"/>
                <a:gd name="connsiteX1" fmla="*/ 782400 w 1302334"/>
                <a:gd name="connsiteY1" fmla="*/ 22939 h 2258120"/>
                <a:gd name="connsiteX2" fmla="*/ 1302334 w 1302334"/>
                <a:gd name="connsiteY2" fmla="*/ 1129060 h 2258120"/>
                <a:gd name="connsiteX3" fmla="*/ 782400 w 1302334"/>
                <a:gd name="connsiteY3" fmla="*/ 2235182 h 2258120"/>
                <a:gd name="connsiteX4" fmla="*/ 654521 w 1302334"/>
                <a:gd name="connsiteY4" fmla="*/ 2257534 h 2258120"/>
                <a:gd name="connsiteX5" fmla="*/ 715632 w 1302334"/>
                <a:gd name="connsiteY5" fmla="*/ 2235182 h 2258120"/>
                <a:gd name="connsiteX6" fmla="*/ 964096 w 1302334"/>
                <a:gd name="connsiteY6" fmla="*/ 1129060 h 2258120"/>
                <a:gd name="connsiteX7" fmla="*/ 715632 w 1302334"/>
                <a:gd name="connsiteY7" fmla="*/ 22939 h 2258120"/>
                <a:gd name="connsiteX8" fmla="*/ 651167 w 1302334"/>
                <a:gd name="connsiteY8" fmla="*/ 0 h 2258120"/>
                <a:gd name="connsiteX9" fmla="*/ 652352 w 1302334"/>
                <a:gd name="connsiteY9" fmla="*/ 207 h 2258120"/>
                <a:gd name="connsiteX10" fmla="*/ 590205 w 1302334"/>
                <a:gd name="connsiteY10" fmla="*/ 22939 h 2258120"/>
                <a:gd name="connsiteX11" fmla="*/ 341740 w 1302334"/>
                <a:gd name="connsiteY11" fmla="*/ 1129060 h 2258120"/>
                <a:gd name="connsiteX12" fmla="*/ 590205 w 1302334"/>
                <a:gd name="connsiteY12" fmla="*/ 2235182 h 2258120"/>
                <a:gd name="connsiteX13" fmla="*/ 652352 w 1302334"/>
                <a:gd name="connsiteY13" fmla="*/ 2257913 h 2258120"/>
                <a:gd name="connsiteX14" fmla="*/ 651167 w 1302334"/>
                <a:gd name="connsiteY14" fmla="*/ 2258120 h 2258120"/>
                <a:gd name="connsiteX15" fmla="*/ 0 w 1302334"/>
                <a:gd name="connsiteY15" fmla="*/ 1129060 h 2258120"/>
                <a:gd name="connsiteX16" fmla="*/ 651167 w 1302334"/>
                <a:gd name="connsiteY16" fmla="*/ 0 h 2258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02334" h="2258120">
                  <a:moveTo>
                    <a:pt x="654521" y="586"/>
                  </a:moveTo>
                  <a:lnTo>
                    <a:pt x="782400" y="22939"/>
                  </a:lnTo>
                  <a:cubicBezTo>
                    <a:pt x="1079126" y="128219"/>
                    <a:pt x="1302334" y="583442"/>
                    <a:pt x="1302334" y="1129060"/>
                  </a:cubicBezTo>
                  <a:cubicBezTo>
                    <a:pt x="1302334" y="1674678"/>
                    <a:pt x="1079126" y="2129901"/>
                    <a:pt x="782400" y="2235182"/>
                  </a:cubicBezTo>
                  <a:lnTo>
                    <a:pt x="654521" y="2257534"/>
                  </a:lnTo>
                  <a:lnTo>
                    <a:pt x="715632" y="2235182"/>
                  </a:lnTo>
                  <a:cubicBezTo>
                    <a:pt x="857430" y="2129901"/>
                    <a:pt x="964096" y="1674678"/>
                    <a:pt x="964096" y="1129060"/>
                  </a:cubicBezTo>
                  <a:cubicBezTo>
                    <a:pt x="964096" y="583442"/>
                    <a:pt x="857430" y="128219"/>
                    <a:pt x="715632" y="22939"/>
                  </a:cubicBezTo>
                  <a:close/>
                  <a:moveTo>
                    <a:pt x="651167" y="0"/>
                  </a:moveTo>
                  <a:lnTo>
                    <a:pt x="652352" y="207"/>
                  </a:lnTo>
                  <a:lnTo>
                    <a:pt x="590205" y="22939"/>
                  </a:lnTo>
                  <a:cubicBezTo>
                    <a:pt x="448406" y="128219"/>
                    <a:pt x="341740" y="583442"/>
                    <a:pt x="341740" y="1129060"/>
                  </a:cubicBezTo>
                  <a:cubicBezTo>
                    <a:pt x="341740" y="1674678"/>
                    <a:pt x="448406" y="2129901"/>
                    <a:pt x="590205" y="2235182"/>
                  </a:cubicBezTo>
                  <a:lnTo>
                    <a:pt x="652352" y="2257913"/>
                  </a:lnTo>
                  <a:lnTo>
                    <a:pt x="651167" y="2258120"/>
                  </a:lnTo>
                  <a:cubicBezTo>
                    <a:pt x="291537" y="2258120"/>
                    <a:pt x="0" y="1752623"/>
                    <a:pt x="0" y="1129060"/>
                  </a:cubicBezTo>
                  <a:cubicBezTo>
                    <a:pt x="0" y="505497"/>
                    <a:pt x="291537" y="0"/>
                    <a:pt x="651167" y="0"/>
                  </a:cubicBezTo>
                  <a:close/>
                </a:path>
              </a:pathLst>
            </a:custGeom>
            <a:solidFill>
              <a:srgbClr val="D9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rapezoid 64">
              <a:extLst>
                <a:ext uri="{FF2B5EF4-FFF2-40B4-BE49-F238E27FC236}">
                  <a16:creationId xmlns:a16="http://schemas.microsoft.com/office/drawing/2014/main" id="{5A57B0A6-C1CF-41C5-9784-6422A1A798F0}"/>
                </a:ext>
              </a:extLst>
            </p:cNvPr>
            <p:cNvSpPr/>
            <p:nvPr/>
          </p:nvSpPr>
          <p:spPr>
            <a:xfrm rot="10800000">
              <a:off x="7760783" y="3655783"/>
              <a:ext cx="845729" cy="397940"/>
            </a:xfrm>
            <a:prstGeom prst="trapezoid">
              <a:avLst/>
            </a:prstGeom>
            <a:solidFill>
              <a:srgbClr val="F49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rapezoid 65">
              <a:extLst>
                <a:ext uri="{FF2B5EF4-FFF2-40B4-BE49-F238E27FC236}">
                  <a16:creationId xmlns:a16="http://schemas.microsoft.com/office/drawing/2014/main" id="{69B6346C-1CAC-4591-BF6F-60BBEBB84138}"/>
                </a:ext>
              </a:extLst>
            </p:cNvPr>
            <p:cNvSpPr/>
            <p:nvPr/>
          </p:nvSpPr>
          <p:spPr>
            <a:xfrm rot="10800000">
              <a:off x="7760782" y="3655783"/>
              <a:ext cx="845729" cy="109203"/>
            </a:xfrm>
            <a:prstGeom prst="trapezoid">
              <a:avLst/>
            </a:prstGeom>
            <a:solidFill>
              <a:srgbClr val="F17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5C5DF967-124D-4A78-9D95-0EAFA1FC6084}"/>
                </a:ext>
              </a:extLst>
            </p:cNvPr>
            <p:cNvSpPr/>
            <p:nvPr/>
          </p:nvSpPr>
          <p:spPr>
            <a:xfrm>
              <a:off x="7711115" y="3538506"/>
              <a:ext cx="945063" cy="174671"/>
            </a:xfrm>
            <a:prstGeom prst="rect">
              <a:avLst/>
            </a:prstGeom>
            <a:solidFill>
              <a:srgbClr val="F5B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514EEA9A-DA6C-4365-B45A-F422545DAF62}"/>
              </a:ext>
            </a:extLst>
          </p:cNvPr>
          <p:cNvGrpSpPr/>
          <p:nvPr userDrawn="1"/>
        </p:nvGrpSpPr>
        <p:grpSpPr>
          <a:xfrm>
            <a:off x="151926" y="4745403"/>
            <a:ext cx="2352681" cy="2352540"/>
            <a:chOff x="151926" y="4745403"/>
            <a:chExt cx="2352681" cy="2352540"/>
          </a:xfrm>
        </p:grpSpPr>
        <p:sp>
          <p:nvSpPr>
            <p:cNvPr id="68" name="Shape 572">
              <a:extLst>
                <a:ext uri="{FF2B5EF4-FFF2-40B4-BE49-F238E27FC236}">
                  <a16:creationId xmlns:a16="http://schemas.microsoft.com/office/drawing/2014/main" id="{D51E1433-224A-4FF9-BC62-17B777D3D161}"/>
                </a:ext>
              </a:extLst>
            </p:cNvPr>
            <p:cNvSpPr/>
            <p:nvPr userDrawn="1"/>
          </p:nvSpPr>
          <p:spPr>
            <a:xfrm rot="192761">
              <a:off x="151926" y="4745403"/>
              <a:ext cx="2352681" cy="2352540"/>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rgbClr val="CF3960"/>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dirty="0">
                <a:solidFill>
                  <a:srgbClr val="434343"/>
                </a:solidFill>
              </a:endParaRPr>
            </a:p>
          </p:txBody>
        </p:sp>
        <p:sp>
          <p:nvSpPr>
            <p:cNvPr id="72" name="Freeform: Shape 71">
              <a:extLst>
                <a:ext uri="{FF2B5EF4-FFF2-40B4-BE49-F238E27FC236}">
                  <a16:creationId xmlns:a16="http://schemas.microsoft.com/office/drawing/2014/main" id="{D47A036F-0D86-4769-A4D3-25C97A085910}"/>
                </a:ext>
              </a:extLst>
            </p:cNvPr>
            <p:cNvSpPr/>
            <p:nvPr userDrawn="1"/>
          </p:nvSpPr>
          <p:spPr>
            <a:xfrm rot="3066517">
              <a:off x="1540225" y="4905610"/>
              <a:ext cx="184961" cy="1603618"/>
            </a:xfrm>
            <a:custGeom>
              <a:avLst/>
              <a:gdLst>
                <a:gd name="connsiteX0" fmla="*/ 8510 w 246040"/>
                <a:gd name="connsiteY0" fmla="*/ 0 h 2666836"/>
                <a:gd name="connsiteX1" fmla="*/ 246040 w 246040"/>
                <a:gd name="connsiteY1" fmla="*/ 0 h 2666836"/>
                <a:gd name="connsiteX2" fmla="*/ 246040 w 246040"/>
                <a:gd name="connsiteY2" fmla="*/ 2666836 h 2666836"/>
                <a:gd name="connsiteX3" fmla="*/ 0 w 246040"/>
                <a:gd name="connsiteY3" fmla="*/ 2666836 h 2666836"/>
                <a:gd name="connsiteX4" fmla="*/ 6891 w 246040"/>
                <a:gd name="connsiteY4" fmla="*/ 2630232 h 2666836"/>
                <a:gd name="connsiteX5" fmla="*/ 112308 w 246040"/>
                <a:gd name="connsiteY5" fmla="*/ 1539954 h 2666836"/>
                <a:gd name="connsiteX6" fmla="*/ 24072 w 246040"/>
                <a:gd name="connsiteY6" fmla="*/ 77777 h 266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40" h="2666836">
                  <a:moveTo>
                    <a:pt x="8510" y="0"/>
                  </a:moveTo>
                  <a:lnTo>
                    <a:pt x="246040" y="0"/>
                  </a:lnTo>
                  <a:lnTo>
                    <a:pt x="246040" y="2666836"/>
                  </a:lnTo>
                  <a:lnTo>
                    <a:pt x="0" y="2666836"/>
                  </a:lnTo>
                  <a:lnTo>
                    <a:pt x="6891" y="2630232"/>
                  </a:lnTo>
                  <a:cubicBezTo>
                    <a:pt x="62385" y="2306895"/>
                    <a:pt x="99828" y="1935533"/>
                    <a:pt x="112308" y="1539954"/>
                  </a:cubicBezTo>
                  <a:cubicBezTo>
                    <a:pt x="129781" y="986144"/>
                    <a:pt x="95430" y="476620"/>
                    <a:pt x="24072" y="777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pattFill prst="pct5">
          <a:fgClr>
            <a:schemeClr val="accent1"/>
          </a:fgClr>
          <a:bgClr>
            <a:schemeClr val="bg1"/>
          </a:bgClr>
        </a:pattFill>
        <a:effectLst/>
      </p:bgPr>
    </p:bg>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2211322" y="215945"/>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2" name="Picture 1">
            <a:extLst>
              <a:ext uri="{FF2B5EF4-FFF2-40B4-BE49-F238E27FC236}">
                <a16:creationId xmlns:a16="http://schemas.microsoft.com/office/drawing/2014/main" id="{CFD1BC3F-866B-407D-BB98-28870728360F}"/>
              </a:ext>
            </a:extLst>
          </p:cNvPr>
          <p:cNvPicPr>
            <a:picLocks noChangeAspect="1"/>
          </p:cNvPicPr>
          <p:nvPr userDrawn="1"/>
        </p:nvPicPr>
        <p:blipFill>
          <a:blip r:embed="rId2">
            <a:duotone>
              <a:prstClr val="black"/>
              <a:schemeClr val="accent1">
                <a:tint val="45000"/>
                <a:satMod val="400000"/>
              </a:schemeClr>
            </a:duotone>
          </a:blip>
          <a:stretch>
            <a:fillRect/>
          </a:stretch>
        </p:blipFill>
        <p:spPr>
          <a:xfrm>
            <a:off x="221995" y="249660"/>
            <a:ext cx="11748010" cy="6358679"/>
          </a:xfrm>
          <a:prstGeom prst="rect">
            <a:avLst/>
          </a:prstGeom>
        </p:spPr>
      </p:pic>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1928004" y="6045778"/>
            <a:ext cx="8335991" cy="478340"/>
          </a:xfrm>
          <a:prstGeom prst="rect">
            <a:avLst/>
          </a:prstGeom>
        </p:spPr>
        <p:txBody>
          <a:bodyPr lIns="91425" tIns="91425" rIns="91425" bIns="91425" anchor="t" anchorCtr="0"/>
          <a:lstStyle>
            <a:lvl1pPr lvl="0" algn="ctr">
              <a:spcBef>
                <a:spcPts val="480"/>
              </a:spcBef>
              <a:buSzPct val="100000"/>
              <a:buNone/>
              <a:defRPr sz="2400" b="0"/>
            </a:lvl1pPr>
          </a:lstStyle>
          <a:p>
            <a:endParaRPr dirty="0"/>
          </a:p>
        </p:txBody>
      </p:sp>
      <p:pic>
        <p:nvPicPr>
          <p:cNvPr id="2" name="Picture 1">
            <a:extLst>
              <a:ext uri="{FF2B5EF4-FFF2-40B4-BE49-F238E27FC236}">
                <a16:creationId xmlns:a16="http://schemas.microsoft.com/office/drawing/2014/main" id="{B298B73F-D528-434D-9CBD-61C0DD645FC9}"/>
              </a:ext>
            </a:extLst>
          </p:cNvPr>
          <p:cNvPicPr>
            <a:picLocks noChangeAspect="1"/>
          </p:cNvPicPr>
          <p:nvPr userDrawn="1"/>
        </p:nvPicPr>
        <p:blipFill>
          <a:blip r:embed="rId2"/>
          <a:stretch>
            <a:fillRect/>
          </a:stretch>
        </p:blipFill>
        <p:spPr>
          <a:xfrm>
            <a:off x="170174" y="155164"/>
            <a:ext cx="11851651" cy="6547671"/>
          </a:xfrm>
          <a:prstGeom prst="rect">
            <a:avLst/>
          </a:prstGeom>
        </p:spPr>
      </p:pic>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2/11/2018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7F392E-988B-4967-8179-B12186613AD9}"/>
              </a:ext>
            </a:extLst>
          </p:cNvPr>
          <p:cNvSpPr/>
          <p:nvPr/>
        </p:nvSpPr>
        <p:spPr>
          <a:xfrm>
            <a:off x="0" y="2809875"/>
            <a:ext cx="12192000" cy="123825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hape 72"/>
          <p:cNvSpPr txBox="1">
            <a:spLocks noGrp="1"/>
          </p:cNvSpPr>
          <p:nvPr>
            <p:ph type="ctrTitle"/>
          </p:nvPr>
        </p:nvSpPr>
        <p:spPr>
          <a:xfrm>
            <a:off x="3393621" y="2989971"/>
            <a:ext cx="5404758" cy="878057"/>
          </a:xfrm>
          <a:prstGeom prst="rect">
            <a:avLst/>
          </a:prstGeom>
        </p:spPr>
        <p:txBody>
          <a:bodyPr lIns="91425" tIns="91425" rIns="91425" bIns="91425" anchor="b" anchorCtr="0">
            <a:noAutofit/>
          </a:bodyPr>
          <a:lstStyle/>
          <a:p>
            <a:pPr lvl="0">
              <a:spcBef>
                <a:spcPts val="0"/>
              </a:spcBef>
              <a:buNone/>
            </a:pPr>
            <a:r>
              <a:rPr lang="en-US" sz="4800" dirty="0">
                <a:solidFill>
                  <a:srgbClr val="116173"/>
                </a:solidFill>
                <a:effectLst>
                  <a:outerShdw blurRad="38100" dist="38100" dir="2700000" sx="99000" sy="99000" algn="tl">
                    <a:schemeClr val="bg2">
                      <a:lumMod val="50000"/>
                      <a:alpha val="50000"/>
                    </a:schemeClr>
                  </a:outerShdw>
                </a:effectLst>
                <a:latin typeface="Quicksand" panose="00000500000000000000" pitchFamily="2" charset="0"/>
              </a:rPr>
              <a:t>WANDERLUST</a:t>
            </a:r>
            <a:endParaRPr lang="en" sz="4800" dirty="0">
              <a:solidFill>
                <a:srgbClr val="116173"/>
              </a:solidFill>
              <a:effectLst>
                <a:outerShdw blurRad="38100" dist="38100" dir="2700000" sx="99000" sy="99000" algn="tl">
                  <a:schemeClr val="bg2">
                    <a:lumMod val="50000"/>
                    <a:alpha val="50000"/>
                  </a:schemeClr>
                </a:outerShdw>
              </a:effectLst>
              <a:latin typeface="Quicksand" panose="00000500000000000000" pitchFamily="2" charset="0"/>
            </a:endParaRP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2392094" y="435429"/>
            <a:ext cx="7407811"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CHARTS TO EXPLAIN YOUR </a:t>
            </a:r>
            <a:r>
              <a:rPr lang="en" sz="3600" b="1" dirty="0">
                <a:solidFill>
                  <a:srgbClr val="0070C0"/>
                </a:solidFill>
                <a:effectLst>
                  <a:outerShdw blurRad="38100" dist="38100" dir="2700000" algn="tl">
                    <a:srgbClr val="000000">
                      <a:alpha val="43137"/>
                    </a:srgbClr>
                  </a:outerShdw>
                </a:effectLst>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4240134470"/>
              </p:ext>
            </p:extLst>
          </p:nvPr>
        </p:nvGraphicFramePr>
        <p:xfrm>
          <a:off x="2545185" y="1244635"/>
          <a:ext cx="7550150" cy="491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039979" y="701938"/>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US" sz="3600" dirty="0"/>
              <a:t>TABLES</a:t>
            </a:r>
            <a:r>
              <a:rPr lang="en" sz="3600" dirty="0"/>
              <a:t> TO EXPLAIN YOUR </a:t>
            </a:r>
            <a:r>
              <a:rPr lang="en-US" sz="3600" b="1" dirty="0">
                <a:solidFill>
                  <a:srgbClr val="0070C0"/>
                </a:solidFill>
                <a:effectLst>
                  <a:outerShdw blurRad="38100" dist="38100" dir="2700000" algn="tl">
                    <a:srgbClr val="000000">
                      <a:alpha val="43137"/>
                    </a:srgbClr>
                  </a:outerShdw>
                </a:effectLst>
              </a:rPr>
              <a:t>DATA</a:t>
            </a:r>
            <a:endParaRPr lang="en" sz="3600" b="1" dirty="0">
              <a:solidFill>
                <a:srgbClr val="0070C0"/>
              </a:solidFill>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900766151"/>
              </p:ext>
            </p:extLst>
          </p:nvPr>
        </p:nvGraphicFramePr>
        <p:xfrm>
          <a:off x="2571750" y="1786466"/>
          <a:ext cx="7391400" cy="4174276"/>
        </p:xfrm>
        <a:graphic>
          <a:graphicData uri="http://schemas.openxmlformats.org/drawingml/2006/table">
            <a:tbl>
              <a:tblPr firstRow="1" bandRow="1">
                <a:tableStyleId>{5C22544A-7EE6-4342-B048-85BDC9FD1C3A}</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387108">
                <a:tc>
                  <a:txBody>
                    <a:bodyPr/>
                    <a:lstStyle/>
                    <a:p>
                      <a:pPr algn="ctr"/>
                      <a:r>
                        <a:rPr lang="en-US" sz="1600" dirty="0"/>
                        <a:t>DATA</a:t>
                      </a:r>
                    </a:p>
                  </a:txBody>
                  <a:tcPr/>
                </a:tc>
                <a:tc>
                  <a:txBody>
                    <a:bodyPr/>
                    <a:lstStyle/>
                    <a:p>
                      <a:pPr algn="ctr"/>
                      <a:r>
                        <a:rPr lang="en-US" sz="1600" dirty="0"/>
                        <a:t>DATA</a:t>
                      </a:r>
                    </a:p>
                  </a:txBody>
                  <a:tcPr/>
                </a:tc>
                <a:tc>
                  <a:txBody>
                    <a:bodyPr/>
                    <a:lstStyle/>
                    <a:p>
                      <a:pPr algn="ctr"/>
                      <a:r>
                        <a:rPr lang="en-US" sz="1600" dirty="0"/>
                        <a:t>MORE DATA</a:t>
                      </a:r>
                    </a:p>
                  </a:txBody>
                  <a:tcPr/>
                </a:tc>
                <a:tc>
                  <a:txBody>
                    <a:bodyPr/>
                    <a:lstStyle/>
                    <a:p>
                      <a:pPr algn="ctr"/>
                      <a:r>
                        <a:rPr lang="en-US" sz="1600" dirty="0"/>
                        <a:t>LOTS OF DATA</a:t>
                      </a:r>
                    </a:p>
                  </a:txBody>
                  <a:tcPr/>
                </a:tc>
                <a:extLst>
                  <a:ext uri="{0D108BD9-81ED-4DB2-BD59-A6C34878D82A}">
                    <a16:rowId xmlns:a16="http://schemas.microsoft.com/office/drawing/2014/main" val="3132156098"/>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140749153"/>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AD91821D-E3BA-4B41-85B0-9C734F8F6240}"/>
              </a:ext>
            </a:extLst>
          </p:cNvPr>
          <p:cNvSpPr txBox="1">
            <a:spLocks/>
          </p:cNvSpPr>
          <p:nvPr/>
        </p:nvSpPr>
        <p:spPr>
          <a:xfrm>
            <a:off x="844425" y="290286"/>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effectLst>
                  <a:outerShdw blurRad="38100" dist="38100" dir="2700000" algn="tl">
                    <a:srgbClr val="000000">
                      <a:alpha val="43137"/>
                    </a:srgbClr>
                  </a:outerShdw>
                </a:effectLst>
              </a:rPr>
              <a:t>MAPS</a:t>
            </a:r>
          </a:p>
        </p:txBody>
      </p:sp>
      <p:grpSp>
        <p:nvGrpSpPr>
          <p:cNvPr id="4" name="Group 3">
            <a:extLst>
              <a:ext uri="{FF2B5EF4-FFF2-40B4-BE49-F238E27FC236}">
                <a16:creationId xmlns:a16="http://schemas.microsoft.com/office/drawing/2014/main" id="{FE6C72D5-0F0D-4B5C-AF50-2A60A3CC120D}"/>
              </a:ext>
            </a:extLst>
          </p:cNvPr>
          <p:cNvGrpSpPr/>
          <p:nvPr/>
        </p:nvGrpSpPr>
        <p:grpSpPr>
          <a:xfrm>
            <a:off x="1033111" y="1522968"/>
            <a:ext cx="10389632" cy="4949842"/>
            <a:chOff x="539625" y="1145596"/>
            <a:chExt cx="10389632" cy="4949842"/>
          </a:xfrm>
        </p:grpSpPr>
        <p:sp>
          <p:nvSpPr>
            <p:cNvPr id="5" name="Shape 249">
              <a:extLst>
                <a:ext uri="{FF2B5EF4-FFF2-40B4-BE49-F238E27FC236}">
                  <a16:creationId xmlns:a16="http://schemas.microsoft.com/office/drawing/2014/main" id="{B60DAFDE-7215-4AF3-9A2F-908D2422FDAF}"/>
                </a:ext>
              </a:extLst>
            </p:cNvPr>
            <p:cNvSpPr/>
            <p:nvPr/>
          </p:nvSpPr>
          <p:spPr>
            <a:xfrm>
              <a:off x="539625" y="1145596"/>
              <a:ext cx="10389632" cy="4949842"/>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DB7C4"/>
            </a:solidFill>
            <a:ln>
              <a:noFill/>
            </a:ln>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97ADD6E8-E613-4D75-82BC-3A436F6C67A5}"/>
                </a:ext>
              </a:extLst>
            </p:cNvPr>
            <p:cNvSpPr/>
            <p:nvPr/>
          </p:nvSpPr>
          <p:spPr>
            <a:xfrm>
              <a:off x="1951000" y="1947883"/>
              <a:ext cx="887166" cy="268297"/>
            </a:xfrm>
            <a:prstGeom prst="wedgeRectCallout">
              <a:avLst>
                <a:gd name="adj1" fmla="val -21428"/>
                <a:gd name="adj2" fmla="val 84287"/>
              </a:avLst>
            </a:prstGeom>
            <a:solidFill>
              <a:srgbClr val="F24745"/>
            </a:solidFill>
            <a:ln>
              <a:noFill/>
            </a:ln>
            <a:effectLst>
              <a:outerShdw blurRad="50800" dist="38100" algn="l" rotWithShape="0">
                <a:prstClr val="black">
                  <a:alpha val="40000"/>
                </a:prstClr>
              </a:outerShdw>
            </a:effectLst>
          </p:spPr>
          <p:txBody>
            <a:bodyPr lIns="91425" tIns="91425" rIns="91425" bIns="91425" anchor="ctr" anchorCtr="0">
              <a:noAutofit/>
            </a:bodyPr>
            <a:lstStyle/>
            <a:p>
              <a:pPr lvl="0">
                <a:spcBef>
                  <a:spcPts val="0"/>
                </a:spcBef>
                <a:buNone/>
              </a:pPr>
              <a:r>
                <a:rPr lang="en" sz="1100" dirty="0">
                  <a:solidFill>
                    <a:srgbClr val="FFFFFF"/>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037BF66C-FA02-4FE2-A698-5579BA1DF6E6}"/>
                </a:ext>
              </a:extLst>
            </p:cNvPr>
            <p:cNvSpPr/>
            <p:nvPr/>
          </p:nvSpPr>
          <p:spPr>
            <a:xfrm rot="8100000">
              <a:off x="1765759" y="2395343"/>
              <a:ext cx="153458" cy="153458"/>
            </a:xfrm>
            <a:prstGeom prst="teardrop">
              <a:avLst>
                <a:gd name="adj" fmla="val 100000"/>
              </a:avLst>
            </a:prstGeom>
            <a:solidFill>
              <a:srgbClr val="FFFFFF"/>
            </a:solidFill>
            <a:ln>
              <a:noFill/>
            </a:ln>
            <a:effectLst>
              <a:outerShdw blurRad="50800" dist="38100" algn="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F68B711A-6E5C-4338-9769-3CE14025CEA7}"/>
                </a:ext>
              </a:extLst>
            </p:cNvPr>
            <p:cNvSpPr/>
            <p:nvPr/>
          </p:nvSpPr>
          <p:spPr>
            <a:xfrm rot="8100000">
              <a:off x="2771364" y="3830329"/>
              <a:ext cx="153458" cy="153458"/>
            </a:xfrm>
            <a:prstGeom prst="teardrop">
              <a:avLst>
                <a:gd name="adj" fmla="val 100000"/>
              </a:avLst>
            </a:prstGeom>
            <a:solidFill>
              <a:srgbClr val="FFFFFF"/>
            </a:solidFill>
            <a:ln>
              <a:noFill/>
            </a:ln>
            <a:effectLst>
              <a:outerShdw blurRad="50800" dist="38100" algn="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DFBD6B93-C891-408D-951A-F767FC8B3613}"/>
                </a:ext>
              </a:extLst>
            </p:cNvPr>
            <p:cNvSpPr/>
            <p:nvPr/>
          </p:nvSpPr>
          <p:spPr>
            <a:xfrm rot="8100000">
              <a:off x="5794187" y="3280379"/>
              <a:ext cx="153458" cy="153458"/>
            </a:xfrm>
            <a:prstGeom prst="teardrop">
              <a:avLst>
                <a:gd name="adj" fmla="val 100000"/>
              </a:avLst>
            </a:prstGeom>
            <a:solidFill>
              <a:srgbClr val="FFFFFF"/>
            </a:solidFill>
            <a:ln>
              <a:noFill/>
            </a:ln>
            <a:effectLst>
              <a:outerShdw blurRad="50800" dist="38100" algn="l"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Tree>
    <p:extLst>
      <p:ext uri="{BB962C8B-B14F-4D97-AF65-F5344CB8AC3E}">
        <p14:creationId xmlns:p14="http://schemas.microsoft.com/office/powerpoint/2010/main" val="2150310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80293506"/>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3E7B97"/>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00B050"/>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25939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accent4"/>
                </a:solidFill>
                <a:latin typeface="Roboto" pitchFamily="2" charset="0"/>
                <a:ea typeface="Roboto" pitchFamily="2" charset="0"/>
                <a:cs typeface="Lato" panose="020F0502020204030203" pitchFamily="34" charset="0"/>
              </a:rPr>
              <a:t>OUR PROCESS IS </a:t>
            </a:r>
            <a:r>
              <a:rPr lang="en-US" sz="4000" b="1" cap="none" spc="0" dirty="0">
                <a:ln w="0"/>
                <a:solidFill>
                  <a:schemeClr val="accent4"/>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CF396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dirty="0">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CF396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CF3960"/>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CF3960"/>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Connector 42"/>
          <p:cNvCxnSpPr/>
          <p:nvPr/>
        </p:nvCxnSpPr>
        <p:spPr>
          <a:xfrm>
            <a:off x="9650432" y="1376525"/>
            <a:ext cx="1531869" cy="0"/>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1103068" y="1193965"/>
            <a:ext cx="28433" cy="4553442"/>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892464" y="5853641"/>
            <a:ext cx="2195856" cy="13711"/>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714463" y="4616555"/>
            <a:ext cx="2400487" cy="14989"/>
          </a:xfrm>
          <a:prstGeom prst="line">
            <a:avLst/>
          </a:prstGeom>
          <a:ln w="38100">
            <a:solidFill>
              <a:srgbClr val="116173"/>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447901" y="3416081"/>
            <a:ext cx="2474300" cy="15450"/>
          </a:xfrm>
          <a:prstGeom prst="line">
            <a:avLst/>
          </a:prstGeom>
          <a:ln w="38100">
            <a:solidFill>
              <a:srgbClr val="116173"/>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592433" y="3517207"/>
            <a:ext cx="9541" cy="1528183"/>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88957" y="5094365"/>
            <a:ext cx="3042996" cy="19001"/>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366229" y="3490459"/>
            <a:ext cx="2400487" cy="14989"/>
          </a:xfrm>
          <a:prstGeom prst="line">
            <a:avLst/>
          </a:prstGeom>
          <a:ln w="38100">
            <a:solidFill>
              <a:srgbClr val="149DA4"/>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173480" y="1915243"/>
            <a:ext cx="2400487" cy="14989"/>
          </a:xfrm>
          <a:prstGeom prst="line">
            <a:avLst/>
          </a:prstGeom>
          <a:ln w="38100">
            <a:solidFill>
              <a:srgbClr val="EB2264"/>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896537" y="1252802"/>
            <a:ext cx="1354861" cy="1354861"/>
            <a:chOff x="1438244" y="995722"/>
            <a:chExt cx="1396958" cy="1396958"/>
          </a:xfrm>
          <a:effectLst>
            <a:outerShdw blurRad="139700" dist="38100" dir="2700000" sx="102000" sy="102000" algn="tl" rotWithShape="0">
              <a:prstClr val="black">
                <a:alpha val="35000"/>
              </a:prstClr>
            </a:outerShdw>
          </a:effectLst>
        </p:grpSpPr>
        <p:sp>
          <p:nvSpPr>
            <p:cNvPr id="3" name="Oval 2"/>
            <p:cNvSpPr/>
            <p:nvPr/>
          </p:nvSpPr>
          <p:spPr>
            <a:xfrm>
              <a:off x="1438244" y="995722"/>
              <a:ext cx="1396958" cy="1396958"/>
            </a:xfrm>
            <a:prstGeom prst="roundRect">
              <a:avLst/>
            </a:prstGeom>
            <a:solidFill>
              <a:srgbClr val="EB2264"/>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 name="Oval 1"/>
            <p:cNvSpPr/>
            <p:nvPr/>
          </p:nvSpPr>
          <p:spPr>
            <a:xfrm>
              <a:off x="1581267" y="1138745"/>
              <a:ext cx="1110912" cy="1110912"/>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grpSp>
      <p:grpSp>
        <p:nvGrpSpPr>
          <p:cNvPr id="5" name="Group 4"/>
          <p:cNvGrpSpPr/>
          <p:nvPr/>
        </p:nvGrpSpPr>
        <p:grpSpPr>
          <a:xfrm>
            <a:off x="2896537" y="4388244"/>
            <a:ext cx="1354861" cy="1354861"/>
            <a:chOff x="1438244" y="995722"/>
            <a:chExt cx="1396958" cy="1396958"/>
          </a:xfrm>
          <a:effectLst>
            <a:outerShdw blurRad="139700" dist="38100" dir="2700000" sx="102000" sy="102000" algn="tl" rotWithShape="0">
              <a:prstClr val="black">
                <a:alpha val="35000"/>
              </a:prstClr>
            </a:outerShdw>
          </a:effectLst>
        </p:grpSpPr>
        <p:sp>
          <p:nvSpPr>
            <p:cNvPr id="6" name="Oval 5"/>
            <p:cNvSpPr/>
            <p:nvPr/>
          </p:nvSpPr>
          <p:spPr>
            <a:xfrm>
              <a:off x="1438244" y="995722"/>
              <a:ext cx="1396958" cy="1396958"/>
            </a:xfrm>
            <a:prstGeom prst="roundRect">
              <a:avLst/>
            </a:prstGeom>
            <a:solidFill>
              <a:srgbClr val="149DA4"/>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a:p>
          </p:txBody>
        </p:sp>
        <p:sp>
          <p:nvSpPr>
            <p:cNvPr id="7" name="Oval 6"/>
            <p:cNvSpPr/>
            <p:nvPr/>
          </p:nvSpPr>
          <p:spPr>
            <a:xfrm>
              <a:off x="1581267" y="1138745"/>
              <a:ext cx="1110912" cy="1110912"/>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a:p>
          </p:txBody>
        </p:sp>
      </p:grpSp>
      <p:grpSp>
        <p:nvGrpSpPr>
          <p:cNvPr id="8" name="Group 7"/>
          <p:cNvGrpSpPr/>
          <p:nvPr/>
        </p:nvGrpSpPr>
        <p:grpSpPr>
          <a:xfrm>
            <a:off x="5924544" y="2746376"/>
            <a:ext cx="1354861" cy="1354861"/>
            <a:chOff x="1438244" y="995722"/>
            <a:chExt cx="1396958" cy="1396958"/>
          </a:xfrm>
          <a:effectLst>
            <a:outerShdw blurRad="139700" dist="38100" dir="2700000" sx="102000" sy="102000" algn="tl" rotWithShape="0">
              <a:prstClr val="black">
                <a:alpha val="35000"/>
              </a:prstClr>
            </a:outerShdw>
          </a:effectLst>
        </p:grpSpPr>
        <p:sp>
          <p:nvSpPr>
            <p:cNvPr id="9" name="Oval 8"/>
            <p:cNvSpPr/>
            <p:nvPr/>
          </p:nvSpPr>
          <p:spPr>
            <a:xfrm>
              <a:off x="1438244" y="995722"/>
              <a:ext cx="1396958" cy="1396958"/>
            </a:xfrm>
            <a:prstGeom prst="roundRect">
              <a:avLst/>
            </a:prstGeom>
            <a:solidFill>
              <a:srgbClr val="21D7CD"/>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a:p>
          </p:txBody>
        </p:sp>
        <p:sp>
          <p:nvSpPr>
            <p:cNvPr id="10" name="Oval 9"/>
            <p:cNvSpPr/>
            <p:nvPr/>
          </p:nvSpPr>
          <p:spPr>
            <a:xfrm>
              <a:off x="1581267" y="1138745"/>
              <a:ext cx="1110912" cy="1110912"/>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a:p>
          </p:txBody>
        </p:sp>
      </p:grpSp>
      <p:grpSp>
        <p:nvGrpSpPr>
          <p:cNvPr id="11" name="Group 10"/>
          <p:cNvGrpSpPr/>
          <p:nvPr/>
        </p:nvGrpSpPr>
        <p:grpSpPr>
          <a:xfrm>
            <a:off x="10439081" y="699095"/>
            <a:ext cx="1354861" cy="1354861"/>
            <a:chOff x="1438244" y="995722"/>
            <a:chExt cx="1396958" cy="1396958"/>
          </a:xfrm>
          <a:effectLst>
            <a:outerShdw blurRad="139700" dist="38100" dir="2700000" sx="102000" sy="102000" algn="tl" rotWithShape="0">
              <a:prstClr val="black">
                <a:alpha val="35000"/>
              </a:prstClr>
            </a:outerShdw>
          </a:effectLst>
        </p:grpSpPr>
        <p:sp>
          <p:nvSpPr>
            <p:cNvPr id="12" name="Oval 11"/>
            <p:cNvSpPr/>
            <p:nvPr/>
          </p:nvSpPr>
          <p:spPr>
            <a:xfrm>
              <a:off x="1438244" y="995722"/>
              <a:ext cx="1396958" cy="1396958"/>
            </a:xfrm>
            <a:prstGeom prst="roundRect">
              <a:avLst/>
            </a:prstGeom>
            <a:solidFill>
              <a:srgbClr val="FFC000"/>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a:p>
          </p:txBody>
        </p:sp>
        <p:sp>
          <p:nvSpPr>
            <p:cNvPr id="13" name="Oval 12"/>
            <p:cNvSpPr/>
            <p:nvPr/>
          </p:nvSpPr>
          <p:spPr>
            <a:xfrm>
              <a:off x="1581267" y="1138745"/>
              <a:ext cx="1110912" cy="1110912"/>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a:p>
          </p:txBody>
        </p:sp>
      </p:grpSp>
      <p:grpSp>
        <p:nvGrpSpPr>
          <p:cNvPr id="14" name="Group 13"/>
          <p:cNvGrpSpPr/>
          <p:nvPr/>
        </p:nvGrpSpPr>
        <p:grpSpPr>
          <a:xfrm>
            <a:off x="8244771" y="5170606"/>
            <a:ext cx="1354861" cy="1354861"/>
            <a:chOff x="1438244" y="995722"/>
            <a:chExt cx="1396958" cy="1396958"/>
          </a:xfrm>
          <a:effectLst>
            <a:outerShdw blurRad="139700" dist="38100" dir="2700000" sx="102000" sy="102000" algn="tl" rotWithShape="0">
              <a:prstClr val="black">
                <a:alpha val="35000"/>
              </a:prstClr>
            </a:outerShdw>
          </a:effectLst>
        </p:grpSpPr>
        <p:sp>
          <p:nvSpPr>
            <p:cNvPr id="15" name="Oval 14"/>
            <p:cNvSpPr/>
            <p:nvPr/>
          </p:nvSpPr>
          <p:spPr>
            <a:xfrm>
              <a:off x="1438244" y="995722"/>
              <a:ext cx="1396958" cy="1396958"/>
            </a:xfrm>
            <a:prstGeom prst="roundRect">
              <a:avLst/>
            </a:prstGeom>
            <a:solidFill>
              <a:srgbClr val="116173"/>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a:p>
          </p:txBody>
        </p:sp>
        <p:sp>
          <p:nvSpPr>
            <p:cNvPr id="16" name="Oval 15"/>
            <p:cNvSpPr/>
            <p:nvPr/>
          </p:nvSpPr>
          <p:spPr>
            <a:xfrm>
              <a:off x="1581267" y="1138745"/>
              <a:ext cx="1110912" cy="1110912"/>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dirty="0"/>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493966" y="4555053"/>
            <a:ext cx="2363076" cy="1231106"/>
          </a:xfrm>
          <a:prstGeom prst="rect">
            <a:avLst/>
          </a:prstGeom>
          <a:noFill/>
        </p:spPr>
        <p:txBody>
          <a:bodyPr wrap="square" rtlCol="0">
            <a:spAutoFit/>
          </a:bodyPr>
          <a:lstStyle/>
          <a:p>
            <a:r>
              <a:rPr lang="en-US" b="1" dirty="0">
                <a:solidFill>
                  <a:srgbClr val="116173"/>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770651" y="173950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EB226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465609" y="2239580"/>
            <a:ext cx="2363076" cy="1231106"/>
          </a:xfrm>
          <a:prstGeom prst="rect">
            <a:avLst/>
          </a:prstGeom>
          <a:noFill/>
        </p:spPr>
        <p:txBody>
          <a:bodyPr wrap="square" rtlCol="0">
            <a:spAutoFit/>
          </a:bodyPr>
          <a:lstStyle/>
          <a:p>
            <a:r>
              <a:rPr lang="en-US" b="1" dirty="0">
                <a:solidFill>
                  <a:srgbClr val="EB2264"/>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690639" y="2964002"/>
            <a:ext cx="2363076" cy="1231106"/>
          </a:xfrm>
          <a:prstGeom prst="rect">
            <a:avLst/>
          </a:prstGeom>
          <a:noFill/>
        </p:spPr>
        <p:txBody>
          <a:bodyPr wrap="square" rtlCol="0">
            <a:spAutoFit/>
          </a:bodyPr>
          <a:lstStyle/>
          <a:p>
            <a:r>
              <a:rPr lang="en-US" b="1" dirty="0">
                <a:solidFill>
                  <a:srgbClr val="21D7CD"/>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397979" y="1283636"/>
            <a:ext cx="211178" cy="211178"/>
          </a:xfrm>
          <a:prstGeom prst="ellipse">
            <a:avLst/>
          </a:prstGeom>
          <a:solidFill>
            <a:srgbClr val="FFC000"/>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928291" y="5397070"/>
            <a:ext cx="2363076" cy="1231106"/>
          </a:xfrm>
          <a:prstGeom prst="rect">
            <a:avLst/>
          </a:prstGeom>
          <a:noFill/>
        </p:spPr>
        <p:txBody>
          <a:bodyPr wrap="square" rtlCol="0">
            <a:spAutoFit/>
          </a:bodyPr>
          <a:lstStyle/>
          <a:p>
            <a:r>
              <a:rPr lang="en-US" b="1" dirty="0">
                <a:solidFill>
                  <a:srgbClr val="116173"/>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7058006" y="786485"/>
            <a:ext cx="2363076" cy="1231106"/>
          </a:xfrm>
          <a:prstGeom prst="rect">
            <a:avLst/>
          </a:prstGeom>
          <a:noFill/>
        </p:spPr>
        <p:txBody>
          <a:bodyPr wrap="square" rtlCol="0">
            <a:spAutoFit/>
          </a:bodyPr>
          <a:lstStyle/>
          <a:p>
            <a:r>
              <a:rPr lang="en-US" b="1" dirty="0">
                <a:solidFill>
                  <a:srgbClr val="FFC000"/>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887909" y="1145651"/>
            <a:ext cx="457203" cy="487148"/>
            <a:chOff x="5970800" y="1619250"/>
            <a:chExt cx="428650" cy="456725"/>
          </a:xfrm>
          <a:solidFill>
            <a:srgbClr val="FFC000"/>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370787" y="171905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EB2264"/>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436768" y="4845601"/>
            <a:ext cx="274865" cy="448083"/>
            <a:chOff x="6730350" y="2315900"/>
            <a:chExt cx="257700" cy="420100"/>
          </a:xfrm>
          <a:solidFill>
            <a:srgbClr val="149DA4"/>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726933" y="5654867"/>
            <a:ext cx="483228" cy="354301"/>
            <a:chOff x="4610450" y="3703750"/>
            <a:chExt cx="453050" cy="332175"/>
          </a:xfrm>
          <a:solidFill>
            <a:srgbClr val="116173"/>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356018" y="3194767"/>
            <a:ext cx="472829" cy="472856"/>
            <a:chOff x="570875" y="4322250"/>
            <a:chExt cx="443300" cy="443325"/>
          </a:xfrm>
          <a:solidFill>
            <a:srgbClr val="21D7CD"/>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356720" y="364706"/>
            <a:ext cx="4904827" cy="432170"/>
          </a:xfrm>
          <a:prstGeom prst="rect">
            <a:avLst/>
          </a:prstGeom>
          <a:noFill/>
        </p:spPr>
        <p:txBody>
          <a:bodyPr wrap="square" lIns="91440" tIns="45720" rIns="91440" bIns="45720">
            <a:spAutoFit/>
          </a:bodyPr>
          <a:lstStyle/>
          <a:p>
            <a:pPr>
              <a:lnSpc>
                <a:spcPts val="2600"/>
              </a:lnSpc>
            </a:pPr>
            <a:r>
              <a:rPr lang="en-US" sz="2800" cap="none" spc="0" dirty="0">
                <a:ln w="0"/>
                <a:solidFill>
                  <a:srgbClr val="7030A0"/>
                </a:solidFill>
                <a:latin typeface="Roboto" pitchFamily="2" charset="0"/>
                <a:ea typeface="Roboto" pitchFamily="2" charset="0"/>
                <a:cs typeface="Lato" panose="020F0502020204030203" pitchFamily="34" charset="0"/>
              </a:rPr>
              <a:t>TIMELINE INFOGRAPHIC</a:t>
            </a:r>
          </a:p>
        </p:txBody>
      </p:sp>
      <p:sp>
        <p:nvSpPr>
          <p:cNvPr id="76" name="Rectangle 75">
            <a:extLst>
              <a:ext uri="{FF2B5EF4-FFF2-40B4-BE49-F238E27FC236}">
                <a16:creationId xmlns:a16="http://schemas.microsoft.com/office/drawing/2014/main" id="{EFF49A3A-275B-4E2D-9586-12C6492F041A}"/>
              </a:ext>
            </a:extLst>
          </p:cNvPr>
          <p:cNvSpPr/>
          <p:nvPr/>
        </p:nvSpPr>
        <p:spPr>
          <a:xfrm>
            <a:off x="509404" y="606896"/>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00B050"/>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E396B08-6A43-4A35-8705-CEE410B3D69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235908" y="1588957"/>
            <a:ext cx="2199075" cy="3883850"/>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3" name="Shape 395">
            <a:extLst>
              <a:ext uri="{FF2B5EF4-FFF2-40B4-BE49-F238E27FC236}">
                <a16:creationId xmlns:a16="http://schemas.microsoft.com/office/drawing/2014/main" id="{4E45B988-3133-4AEB-A182-8F2F21268472}"/>
              </a:ext>
            </a:extLst>
          </p:cNvPr>
          <p:cNvSpPr txBox="1">
            <a:spLocks/>
          </p:cNvSpPr>
          <p:nvPr/>
        </p:nvSpPr>
        <p:spPr>
          <a:xfrm>
            <a:off x="392719" y="1433265"/>
            <a:ext cx="4763883"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3600" dirty="0">
                <a:solidFill>
                  <a:srgbClr val="0070C0"/>
                </a:solidFill>
                <a:latin typeface="+mj-lt"/>
                <a:ea typeface="Muli"/>
                <a:cs typeface="Muli"/>
                <a:sym typeface="Muli"/>
              </a:rPr>
              <a:t>	</a:t>
            </a:r>
            <a:r>
              <a:rPr lang="en-US" sz="3600" b="1" dirty="0">
                <a:solidFill>
                  <a:srgbClr val="0070C0"/>
                </a:solidFill>
                <a:effectLst>
                  <a:outerShdw blurRad="38100" dist="38100" dir="2700000" algn="tl">
                    <a:srgbClr val="000000">
                      <a:alpha val="43137"/>
                    </a:srgbClr>
                  </a:outerShdw>
                </a:effectLst>
                <a:latin typeface="+mj-lt"/>
                <a:ea typeface="Muli"/>
                <a:cs typeface="Muli"/>
                <a:sym typeface="Muli"/>
              </a:rPr>
              <a:t>ANDROID</a:t>
            </a:r>
            <a:r>
              <a:rPr lang="en-US" sz="3600" dirty="0">
                <a:solidFill>
                  <a:srgbClr val="0070C0"/>
                </a:solidFill>
                <a:latin typeface="+mj-lt"/>
                <a:ea typeface="Muli"/>
                <a:cs typeface="Muli"/>
                <a:sym typeface="Muli"/>
              </a:rPr>
              <a:t> MOCKUP</a:t>
            </a:r>
            <a:endParaRPr lang="en-US" sz="3600" dirty="0">
              <a:solidFill>
                <a:srgbClr val="0070C0"/>
              </a:solidFill>
              <a:ea typeface="Muli"/>
              <a:cs typeface="Muli"/>
              <a:sym typeface="Muli"/>
            </a:endParaRPr>
          </a:p>
          <a:p>
            <a:pPr>
              <a:spcBef>
                <a:spcPts val="0"/>
              </a:spcBef>
              <a:buNone/>
            </a:pPr>
            <a:endParaRPr lang="en-US" sz="3600" dirty="0">
              <a:solidFill>
                <a:srgbClr val="E6442F"/>
              </a:solidFill>
              <a:ea typeface="Muli"/>
              <a:cs typeface="Muli"/>
              <a:sym typeface="Muli"/>
            </a:endParaRPr>
          </a:p>
          <a:p>
            <a:pPr>
              <a:spcBef>
                <a:spcPts val="0"/>
              </a:spcBef>
              <a:buFont typeface="Arial" panose="020B0604020202020204" pitchFamily="34" charset="0"/>
              <a:buNone/>
            </a:pPr>
            <a:endParaRPr lang="en-US" sz="3600" dirty="0">
              <a:solidFill>
                <a:srgbClr val="E6442F"/>
              </a:solidFill>
              <a:ea typeface="Muli"/>
              <a:cs typeface="Muli"/>
              <a:sym typeface="Muli"/>
            </a:endParaRPr>
          </a:p>
        </p:txBody>
      </p:sp>
      <p:sp>
        <p:nvSpPr>
          <p:cNvPr id="5" name="Rectangle 4">
            <a:extLst>
              <a:ext uri="{FF2B5EF4-FFF2-40B4-BE49-F238E27FC236}">
                <a16:creationId xmlns:a16="http://schemas.microsoft.com/office/drawing/2014/main" id="{AFD6E635-936D-4662-B976-D72B8E1BCF32}"/>
              </a:ext>
            </a:extLst>
          </p:cNvPr>
          <p:cNvSpPr/>
          <p:nvPr/>
        </p:nvSpPr>
        <p:spPr>
          <a:xfrm>
            <a:off x="1216170" y="2333731"/>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85DED0ED-8652-4027-98E7-669FFBCF91B9}"/>
              </a:ext>
            </a:extLst>
          </p:cNvPr>
          <p:cNvSpPr/>
          <p:nvPr/>
        </p:nvSpPr>
        <p:spPr>
          <a:xfrm>
            <a:off x="1216170" y="3751733"/>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6">
            <a:extLst>
              <a:ext uri="{FF2B5EF4-FFF2-40B4-BE49-F238E27FC236}">
                <a16:creationId xmlns:a16="http://schemas.microsoft.com/office/drawing/2014/main" id="{742A6596-74AE-46F2-95D7-B431F5AB177A}"/>
              </a:ext>
            </a:extLst>
          </p:cNvPr>
          <p:cNvSpPr/>
          <p:nvPr/>
        </p:nvSpPr>
        <p:spPr>
          <a:xfrm>
            <a:off x="677331" y="240283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8E1A7A22-311B-4AE0-B57D-70B69FC2160E}"/>
              </a:ext>
            </a:extLst>
          </p:cNvPr>
          <p:cNvSpPr/>
          <p:nvPr/>
        </p:nvSpPr>
        <p:spPr>
          <a:xfrm>
            <a:off x="677331" y="378813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94">
            <a:extLst>
              <a:ext uri="{FF2B5EF4-FFF2-40B4-BE49-F238E27FC236}">
                <a16:creationId xmlns:a16="http://schemas.microsoft.com/office/drawing/2014/main" id="{E113009B-897D-4368-8EA3-242B56EFA3E0}"/>
              </a:ext>
            </a:extLst>
          </p:cNvPr>
          <p:cNvSpPr/>
          <p:nvPr/>
        </p:nvSpPr>
        <p:spPr>
          <a:xfrm>
            <a:off x="6096000" y="1171580"/>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noFill/>
          <a:ln w="9525" cap="flat" cmpd="sng">
            <a:solidFill>
              <a:schemeClr val="bg1">
                <a:lumMod val="50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5000" dir="5400000" sy="-100000" algn="bl" rotWithShape="0"/>
          </a:effectLst>
        </p:spPr>
        <p:txBody>
          <a:bodyPr lIns="91425" tIns="91425" rIns="91425" bIns="91425" anchor="ctr" anchorCtr="0">
            <a:noAutofit/>
          </a:bodyPr>
          <a:lstStyle/>
          <a:p>
            <a:endParaRPr/>
          </a:p>
        </p:txBody>
      </p:sp>
    </p:spTree>
    <p:extLst>
      <p:ext uri="{BB962C8B-B14F-4D97-AF65-F5344CB8AC3E}">
        <p14:creationId xmlns:p14="http://schemas.microsoft.com/office/powerpoint/2010/main" val="1583188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2E88DF-AFDE-48D5-9BB0-8B7733E54F43}"/>
              </a:ext>
            </a:extLst>
          </p:cNvPr>
          <p:cNvSpPr/>
          <p:nvPr/>
        </p:nvSpPr>
        <p:spPr>
          <a:xfrm>
            <a:off x="7722162" y="2460025"/>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5" name="Rectangle 4">
            <a:extLst>
              <a:ext uri="{FF2B5EF4-FFF2-40B4-BE49-F238E27FC236}">
                <a16:creationId xmlns:a16="http://schemas.microsoft.com/office/drawing/2014/main" id="{457B2E91-6FB3-4FC7-B817-A2D7A4A200A6}"/>
              </a:ext>
            </a:extLst>
          </p:cNvPr>
          <p:cNvSpPr/>
          <p:nvPr/>
        </p:nvSpPr>
        <p:spPr>
          <a:xfrm>
            <a:off x="7722162" y="3878027"/>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6" name="Shape 496">
            <a:extLst>
              <a:ext uri="{FF2B5EF4-FFF2-40B4-BE49-F238E27FC236}">
                <a16:creationId xmlns:a16="http://schemas.microsoft.com/office/drawing/2014/main" id="{A29E6861-718B-4941-8623-23AE1D690D45}"/>
              </a:ext>
            </a:extLst>
          </p:cNvPr>
          <p:cNvSpPr/>
          <p:nvPr/>
        </p:nvSpPr>
        <p:spPr>
          <a:xfrm>
            <a:off x="7183323" y="252912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496">
            <a:extLst>
              <a:ext uri="{FF2B5EF4-FFF2-40B4-BE49-F238E27FC236}">
                <a16:creationId xmlns:a16="http://schemas.microsoft.com/office/drawing/2014/main" id="{79F3A8FC-08C5-44AB-BAA6-C3A71B13CCE5}"/>
              </a:ext>
            </a:extLst>
          </p:cNvPr>
          <p:cNvSpPr/>
          <p:nvPr/>
        </p:nvSpPr>
        <p:spPr>
          <a:xfrm>
            <a:off x="7183323" y="391443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Rectangle 7">
            <a:extLst>
              <a:ext uri="{FF2B5EF4-FFF2-40B4-BE49-F238E27FC236}">
                <a16:creationId xmlns:a16="http://schemas.microsoft.com/office/drawing/2014/main" id="{A4B66C6F-0FA7-49BD-B519-2D7751428DFF}"/>
              </a:ext>
            </a:extLst>
          </p:cNvPr>
          <p:cNvSpPr/>
          <p:nvPr/>
        </p:nvSpPr>
        <p:spPr>
          <a:xfrm>
            <a:off x="7722162" y="1689468"/>
            <a:ext cx="3190297" cy="646331"/>
          </a:xfrm>
          <a:prstGeom prst="rect">
            <a:avLst/>
          </a:prstGeom>
        </p:spPr>
        <p:txBody>
          <a:bodyPr wrap="none">
            <a:spAutoFit/>
          </a:bodyPr>
          <a:lstStyle/>
          <a:p>
            <a:pPr algn="ctr">
              <a:spcBef>
                <a:spcPts val="0"/>
              </a:spcBef>
              <a:buFont typeface="Arial" panose="020B0604020202020204" pitchFamily="34" charset="0"/>
              <a:buNone/>
            </a:pPr>
            <a:r>
              <a:rPr lang="en-US" sz="3600" b="1" dirty="0">
                <a:solidFill>
                  <a:srgbClr val="E6442F"/>
                </a:solidFill>
                <a:effectLst>
                  <a:outerShdw blurRad="38100" dist="38100" dir="2700000" algn="tl">
                    <a:srgbClr val="000000">
                      <a:alpha val="43137"/>
                    </a:srgbClr>
                  </a:outerShdw>
                </a:effectLst>
                <a:latin typeface="+mj-lt"/>
                <a:ea typeface="Muli"/>
                <a:cs typeface="Muli"/>
                <a:sym typeface="Muli"/>
              </a:rPr>
              <a:t>iPhone</a:t>
            </a:r>
            <a:r>
              <a:rPr lang="en-US" sz="3600" b="1" dirty="0">
                <a:solidFill>
                  <a:srgbClr val="E6442F"/>
                </a:solidFill>
                <a:latin typeface="+mj-lt"/>
                <a:ea typeface="Muli"/>
                <a:cs typeface="Muli"/>
                <a:sym typeface="Muli"/>
              </a:rPr>
              <a:t> </a:t>
            </a:r>
            <a:r>
              <a:rPr lang="en-US" sz="3600" dirty="0">
                <a:solidFill>
                  <a:srgbClr val="E6442F"/>
                </a:solidFill>
                <a:latin typeface="+mj-lt"/>
                <a:ea typeface="Muli"/>
                <a:cs typeface="Muli"/>
                <a:sym typeface="Muli"/>
              </a:rPr>
              <a:t>MOCK</a:t>
            </a:r>
          </a:p>
        </p:txBody>
      </p:sp>
      <p:grpSp>
        <p:nvGrpSpPr>
          <p:cNvPr id="9" name="Group 8">
            <a:extLst>
              <a:ext uri="{FF2B5EF4-FFF2-40B4-BE49-F238E27FC236}">
                <a16:creationId xmlns:a16="http://schemas.microsoft.com/office/drawing/2014/main" id="{CA740119-2BCC-4B66-BD25-C73367096358}"/>
              </a:ext>
            </a:extLst>
          </p:cNvPr>
          <p:cNvGrpSpPr/>
          <p:nvPr/>
        </p:nvGrpSpPr>
        <p:grpSpPr>
          <a:xfrm>
            <a:off x="3954586" y="943097"/>
            <a:ext cx="2362546" cy="4971806"/>
            <a:chOff x="2060351" y="434489"/>
            <a:chExt cx="2873595" cy="6047272"/>
          </a:xfrm>
          <a:noFill/>
        </p:grpSpPr>
        <p:pic>
          <p:nvPicPr>
            <p:cNvPr id="10" name="Picture 9">
              <a:extLst>
                <a:ext uri="{FF2B5EF4-FFF2-40B4-BE49-F238E27FC236}">
                  <a16:creationId xmlns:a16="http://schemas.microsoft.com/office/drawing/2014/main" id="{44FFD7D1-2788-4266-A8B3-A503B62CB120}"/>
                </a:ext>
              </a:extLst>
            </p:cNvPr>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323973" y="1342310"/>
              <a:ext cx="2364178" cy="4235371"/>
            </a:xfrm>
            <a:prstGeom prst="roundRect">
              <a:avLst>
                <a:gd name="adj" fmla="val 0"/>
              </a:avLst>
            </a:prstGeom>
            <a:grpFill/>
          </p:spPr>
        </p:pic>
        <p:sp>
          <p:nvSpPr>
            <p:cNvPr id="11" name="Shape 401">
              <a:extLst>
                <a:ext uri="{FF2B5EF4-FFF2-40B4-BE49-F238E27FC236}">
                  <a16:creationId xmlns:a16="http://schemas.microsoft.com/office/drawing/2014/main" id="{A45D9275-B44D-46B9-B293-A9C380D60E69}"/>
                </a:ext>
              </a:extLst>
            </p:cNvPr>
            <p:cNvSpPr/>
            <p:nvPr/>
          </p:nvSpPr>
          <p:spPr>
            <a:xfrm>
              <a:off x="2060351" y="434489"/>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pFill/>
            <a:ln w="9525" cap="flat" cmpd="sng">
              <a:solidFill>
                <a:schemeClr val="bg1">
                  <a:lumMod val="50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5000" dir="5400000" sy="-100000" algn="bl" rotWithShape="0"/>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2795147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89952756-728C-4982-B0DB-D3AF5D0EA296}"/>
              </a:ext>
            </a:extLst>
          </p:cNvPr>
          <p:cNvSpPr txBox="1">
            <a:spLocks/>
          </p:cNvSpPr>
          <p:nvPr/>
        </p:nvSpPr>
        <p:spPr>
          <a:xfrm>
            <a:off x="498616" y="1562265"/>
            <a:ext cx="5152122"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3600" b="1" dirty="0">
                <a:solidFill>
                  <a:srgbClr val="0070C0"/>
                </a:solidFill>
                <a:effectLst>
                  <a:outerShdw blurRad="38100" dist="38100" dir="2700000" algn="tl">
                    <a:srgbClr val="000000">
                      <a:alpha val="43137"/>
                    </a:srgbClr>
                  </a:outerShdw>
                </a:effectLst>
                <a:latin typeface="+mj-lt"/>
                <a:ea typeface="Muli"/>
                <a:cs typeface="Muli"/>
                <a:sym typeface="Muli"/>
              </a:rPr>
              <a:t>WEBSITE</a:t>
            </a:r>
            <a:r>
              <a:rPr lang="en-US" sz="3600" dirty="0">
                <a:solidFill>
                  <a:srgbClr val="0070C0"/>
                </a:solidFill>
                <a:latin typeface="+mj-lt"/>
                <a:ea typeface="Muli"/>
                <a:cs typeface="Muli"/>
                <a:sym typeface="Muli"/>
              </a:rPr>
              <a:t> MOCKUP</a:t>
            </a:r>
          </a:p>
          <a:p>
            <a:pPr>
              <a:spcBef>
                <a:spcPts val="0"/>
              </a:spcBef>
              <a:buFont typeface="Arial" panose="020B0604020202020204" pitchFamily="34" charset="0"/>
              <a:buNone/>
            </a:pPr>
            <a:endParaRPr lang="en-US" sz="1400" dirty="0">
              <a:solidFill>
                <a:srgbClr val="E6442F"/>
              </a:solidFill>
              <a:ea typeface="Muli"/>
              <a:cs typeface="Muli"/>
              <a:sym typeface="Muli"/>
            </a:endParaRPr>
          </a:p>
          <a:p>
            <a:pPr algn="just">
              <a:spcBef>
                <a:spcPts val="0"/>
              </a:spcBef>
              <a:buFont typeface="Arial" panose="020B0604020202020204" pitchFamily="34" charset="0"/>
              <a:buNone/>
            </a:pPr>
            <a:r>
              <a:rPr lang="en-US" sz="1400" dirty="0">
                <a:solidFill>
                  <a:srgbClr val="E6442F"/>
                </a:solidFill>
                <a:ea typeface="Muli"/>
                <a:cs typeface="Muli"/>
                <a:sym typeface="Muli"/>
              </a:rPr>
              <a:t>    </a:t>
            </a:r>
            <a:endParaRPr lang="en-US" sz="2000" dirty="0">
              <a:solidFill>
                <a:srgbClr val="E6442F"/>
              </a:solidFill>
              <a:ea typeface="Muli"/>
              <a:cs typeface="Muli"/>
              <a:sym typeface="Muli"/>
            </a:endParaRPr>
          </a:p>
          <a:p>
            <a:pPr>
              <a:spcBef>
                <a:spcPts val="0"/>
              </a:spcBef>
              <a:buFont typeface="Arial" panose="020B0604020202020204" pitchFamily="34" charset="0"/>
              <a:buNone/>
            </a:pPr>
            <a:endParaRPr lang="en-US" sz="2000" dirty="0">
              <a:solidFill>
                <a:srgbClr val="E6442F"/>
              </a:solidFill>
              <a:ea typeface="Muli"/>
              <a:cs typeface="Muli"/>
              <a:sym typeface="Muli"/>
            </a:endParaRPr>
          </a:p>
        </p:txBody>
      </p:sp>
      <p:sp>
        <p:nvSpPr>
          <p:cNvPr id="9" name="Rectangle 8">
            <a:extLst>
              <a:ext uri="{FF2B5EF4-FFF2-40B4-BE49-F238E27FC236}">
                <a16:creationId xmlns:a16="http://schemas.microsoft.com/office/drawing/2014/main" id="{25255FBF-CA44-4829-8C5E-09CD88006FE8}"/>
              </a:ext>
            </a:extLst>
          </p:cNvPr>
          <p:cNvSpPr/>
          <p:nvPr/>
        </p:nvSpPr>
        <p:spPr>
          <a:xfrm>
            <a:off x="1525418" y="2259449"/>
            <a:ext cx="3505881"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0" name="Rectangle 9">
            <a:extLst>
              <a:ext uri="{FF2B5EF4-FFF2-40B4-BE49-F238E27FC236}">
                <a16:creationId xmlns:a16="http://schemas.microsoft.com/office/drawing/2014/main" id="{95B62710-D8AC-4463-8434-936E83845F92}"/>
              </a:ext>
            </a:extLst>
          </p:cNvPr>
          <p:cNvSpPr/>
          <p:nvPr/>
        </p:nvSpPr>
        <p:spPr>
          <a:xfrm>
            <a:off x="1525418" y="3558667"/>
            <a:ext cx="3505881"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11" name="Shape 497">
            <a:extLst>
              <a:ext uri="{FF2B5EF4-FFF2-40B4-BE49-F238E27FC236}">
                <a16:creationId xmlns:a16="http://schemas.microsoft.com/office/drawing/2014/main" id="{8A223400-872A-4647-AF67-A425092CFA63}"/>
              </a:ext>
            </a:extLst>
          </p:cNvPr>
          <p:cNvGrpSpPr/>
          <p:nvPr/>
        </p:nvGrpSpPr>
        <p:grpSpPr>
          <a:xfrm>
            <a:off x="867424" y="2492203"/>
            <a:ext cx="493682" cy="475442"/>
            <a:chOff x="2583325" y="2972875"/>
            <a:chExt cx="462850" cy="445750"/>
          </a:xfrm>
          <a:solidFill>
            <a:srgbClr val="FFFF00"/>
          </a:solidFill>
        </p:grpSpPr>
        <p:sp>
          <p:nvSpPr>
            <p:cNvPr id="12" name="Shape 498">
              <a:extLst>
                <a:ext uri="{FF2B5EF4-FFF2-40B4-BE49-F238E27FC236}">
                  <a16:creationId xmlns:a16="http://schemas.microsoft.com/office/drawing/2014/main" id="{02F7F201-A173-4FC5-9559-4EA74C96DE0C}"/>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75E9BED1-CE7C-48AF-AABE-3EF26F17770A}"/>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D1B08043-D7EB-4E27-81F8-0554A93332C2}"/>
              </a:ext>
            </a:extLst>
          </p:cNvPr>
          <p:cNvGrpSpPr/>
          <p:nvPr/>
        </p:nvGrpSpPr>
        <p:grpSpPr>
          <a:xfrm>
            <a:off x="842787" y="3886671"/>
            <a:ext cx="493682" cy="475442"/>
            <a:chOff x="2583325" y="2972875"/>
            <a:chExt cx="462850" cy="445750"/>
          </a:xfrm>
          <a:solidFill>
            <a:srgbClr val="FFFF00"/>
          </a:solidFill>
        </p:grpSpPr>
        <p:sp>
          <p:nvSpPr>
            <p:cNvPr id="15" name="Shape 498">
              <a:extLst>
                <a:ext uri="{FF2B5EF4-FFF2-40B4-BE49-F238E27FC236}">
                  <a16:creationId xmlns:a16="http://schemas.microsoft.com/office/drawing/2014/main" id="{70254FBA-B99E-4B0F-9FF6-0E671246272B}"/>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63009D47-DDDD-46C8-8390-82CD70629117}"/>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grpSp>
        <p:nvGrpSpPr>
          <p:cNvPr id="17" name="Group 16">
            <a:extLst>
              <a:ext uri="{FF2B5EF4-FFF2-40B4-BE49-F238E27FC236}">
                <a16:creationId xmlns:a16="http://schemas.microsoft.com/office/drawing/2014/main" id="{8D223C02-8E14-4739-871A-AE1207B6DAD8}"/>
              </a:ext>
            </a:extLst>
          </p:cNvPr>
          <p:cNvGrpSpPr/>
          <p:nvPr/>
        </p:nvGrpSpPr>
        <p:grpSpPr>
          <a:xfrm>
            <a:off x="5854201" y="1717393"/>
            <a:ext cx="4477754" cy="3682548"/>
            <a:chOff x="6089746" y="1660633"/>
            <a:chExt cx="4477754" cy="3485982"/>
          </a:xfrm>
        </p:grpSpPr>
        <p:pic>
          <p:nvPicPr>
            <p:cNvPr id="18" name="Picture 17">
              <a:extLst>
                <a:ext uri="{FF2B5EF4-FFF2-40B4-BE49-F238E27FC236}">
                  <a16:creationId xmlns:a16="http://schemas.microsoft.com/office/drawing/2014/main" id="{E93B88F1-CF3D-4367-B6B0-4FF85BAAD32C}"/>
                </a:ext>
              </a:extLst>
            </p:cNvPr>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331545" y="1880831"/>
              <a:ext cx="3998585" cy="2550449"/>
            </a:xfrm>
            <a:prstGeom prst="rect">
              <a:avLst/>
            </a:prstGeom>
          </p:spPr>
        </p:pic>
        <p:sp>
          <p:nvSpPr>
            <p:cNvPr id="19" name="Shape 415">
              <a:extLst>
                <a:ext uri="{FF2B5EF4-FFF2-40B4-BE49-F238E27FC236}">
                  <a16:creationId xmlns:a16="http://schemas.microsoft.com/office/drawing/2014/main" id="{D6A90637-F731-4196-9B32-ED4CA8E83362}"/>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noFill/>
            <a:ln w="9525" cap="flat" cmpd="sng">
              <a:solidFill>
                <a:schemeClr val="tx1">
                  <a:lumMod val="65000"/>
                  <a:lumOff val="3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1871678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3209A4-4DFA-4A6C-9369-42372ECBC479}"/>
              </a:ext>
            </a:extLst>
          </p:cNvPr>
          <p:cNvSpPr/>
          <p:nvPr/>
        </p:nvSpPr>
        <p:spPr>
          <a:xfrm>
            <a:off x="7490628" y="1411625"/>
            <a:ext cx="3413115" cy="646331"/>
          </a:xfrm>
          <a:prstGeom prst="rect">
            <a:avLst/>
          </a:prstGeom>
        </p:spPr>
        <p:txBody>
          <a:bodyPr wrap="none">
            <a:spAutoFit/>
          </a:bodyPr>
          <a:lstStyle/>
          <a:p>
            <a:pPr algn="ctr"/>
            <a:r>
              <a:rPr lang="en-US" sz="3600" b="1" dirty="0">
                <a:solidFill>
                  <a:srgbClr val="0070C0"/>
                </a:solidFill>
                <a:effectLst>
                  <a:outerShdw blurRad="38100" dist="38100" dir="2700000" algn="tl">
                    <a:srgbClr val="000000">
                      <a:alpha val="43137"/>
                    </a:srgbClr>
                  </a:outerShdw>
                </a:effectLst>
                <a:latin typeface="+mj-lt"/>
                <a:ea typeface="Muli"/>
                <a:cs typeface="Muli"/>
                <a:sym typeface="Muli"/>
              </a:rPr>
              <a:t>TABLET</a:t>
            </a:r>
            <a:r>
              <a:rPr lang="en-US" sz="3600" dirty="0">
                <a:solidFill>
                  <a:srgbClr val="0070C0"/>
                </a:solidFill>
                <a:latin typeface="+mj-lt"/>
                <a:ea typeface="Muli"/>
                <a:cs typeface="Muli"/>
                <a:sym typeface="Muli"/>
              </a:rPr>
              <a:t> MOCK</a:t>
            </a:r>
          </a:p>
        </p:txBody>
      </p:sp>
      <p:sp>
        <p:nvSpPr>
          <p:cNvPr id="5" name="Rectangle 4">
            <a:extLst>
              <a:ext uri="{FF2B5EF4-FFF2-40B4-BE49-F238E27FC236}">
                <a16:creationId xmlns:a16="http://schemas.microsoft.com/office/drawing/2014/main" id="{D10E55B1-7AF0-409B-9F77-7B1D7F26C482}"/>
              </a:ext>
            </a:extLst>
          </p:cNvPr>
          <p:cNvSpPr/>
          <p:nvPr/>
        </p:nvSpPr>
        <p:spPr>
          <a:xfrm>
            <a:off x="7658313" y="2214807"/>
            <a:ext cx="3413115" cy="1384995"/>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C17D28F4-7679-4FE1-9BD7-6D38A966BBE8}"/>
              </a:ext>
            </a:extLst>
          </p:cNvPr>
          <p:cNvSpPr/>
          <p:nvPr/>
        </p:nvSpPr>
        <p:spPr>
          <a:xfrm>
            <a:off x="7658313" y="3632809"/>
            <a:ext cx="3445490"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97507F20-44DA-4FA5-A5B2-EE4C1F48E02F}"/>
              </a:ext>
            </a:extLst>
          </p:cNvPr>
          <p:cNvSpPr/>
          <p:nvPr/>
        </p:nvSpPr>
        <p:spPr>
          <a:xfrm>
            <a:off x="7086600" y="2442402"/>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109F07CE-AE2D-4BDC-9E14-DFA2C4AAFCCF}"/>
              </a:ext>
            </a:extLst>
          </p:cNvPr>
          <p:cNvSpPr/>
          <p:nvPr/>
        </p:nvSpPr>
        <p:spPr>
          <a:xfrm>
            <a:off x="7086600" y="3945868"/>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nvGrpSpPr>
          <p:cNvPr id="9" name="Group 8">
            <a:extLst>
              <a:ext uri="{FF2B5EF4-FFF2-40B4-BE49-F238E27FC236}">
                <a16:creationId xmlns:a16="http://schemas.microsoft.com/office/drawing/2014/main" id="{89D7A504-581C-4AD5-ACFE-D809CD18897B}"/>
              </a:ext>
            </a:extLst>
          </p:cNvPr>
          <p:cNvGrpSpPr/>
          <p:nvPr/>
        </p:nvGrpSpPr>
        <p:grpSpPr>
          <a:xfrm>
            <a:off x="2978628" y="992604"/>
            <a:ext cx="3445489" cy="4872791"/>
            <a:chOff x="1791103" y="639048"/>
            <a:chExt cx="3884506" cy="5493672"/>
          </a:xfrm>
          <a:noFill/>
        </p:grpSpPr>
        <p:pic>
          <p:nvPicPr>
            <p:cNvPr id="10" name="Picture 9">
              <a:extLst>
                <a:ext uri="{FF2B5EF4-FFF2-40B4-BE49-F238E27FC236}">
                  <a16:creationId xmlns:a16="http://schemas.microsoft.com/office/drawing/2014/main" id="{1D8356A4-0474-4396-880B-583B717056D1}"/>
                </a:ext>
              </a:extLst>
            </p:cNvPr>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2121433" y="1164569"/>
              <a:ext cx="3276873" cy="4426318"/>
            </a:xfrm>
            <a:prstGeom prst="rect">
              <a:avLst/>
            </a:prstGeom>
            <a:grpFill/>
            <a:ln>
              <a:solidFill>
                <a:schemeClr val="tx1">
                  <a:lumMod val="65000"/>
                  <a:lumOff val="35000"/>
                </a:schemeClr>
              </a:solidFill>
            </a:ln>
          </p:spPr>
        </p:pic>
        <p:sp>
          <p:nvSpPr>
            <p:cNvPr id="11" name="Shape 408">
              <a:extLst>
                <a:ext uri="{FF2B5EF4-FFF2-40B4-BE49-F238E27FC236}">
                  <a16:creationId xmlns:a16="http://schemas.microsoft.com/office/drawing/2014/main" id="{B4086B2E-08A9-4E66-8960-8D77CFFC176C}"/>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pFill/>
            <a:ln w="9525" cap="flat" cmpd="sng">
              <a:solidFill>
                <a:schemeClr val="tx1">
                  <a:lumMod val="65000"/>
                  <a:lumOff val="35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7000" dir="5400000" sy="-100000" algn="bl" rotWithShape="0"/>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520309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9" name="Rectangle 278">
            <a:extLst>
              <a:ext uri="{FF2B5EF4-FFF2-40B4-BE49-F238E27FC236}">
                <a16:creationId xmlns:a16="http://schemas.microsoft.com/office/drawing/2014/main" id="{0C07D4F5-F723-4B2B-950A-F50380728D07}"/>
              </a:ext>
            </a:extLst>
          </p:cNvPr>
          <p:cNvSpPr/>
          <p:nvPr/>
        </p:nvSpPr>
        <p:spPr>
          <a:xfrm>
            <a:off x="120078" y="2985368"/>
            <a:ext cx="4379500" cy="2985433"/>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2D43CE2D-BAB1-411E-8916-567DC681C403}"/>
              </a:ext>
            </a:extLst>
          </p:cNvPr>
          <p:cNvSpPr txBox="1">
            <a:spLocks/>
          </p:cNvSpPr>
          <p:nvPr/>
        </p:nvSpPr>
        <p:spPr>
          <a:xfrm>
            <a:off x="296658" y="1133991"/>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a:t>
            </a:r>
            <a:r>
              <a:rPr lang="en" sz="3600" b="1" dirty="0">
                <a:solidFill>
                  <a:srgbClr val="EB2264"/>
                </a:solidFill>
                <a:effectLst>
                  <a:outerShdw blurRad="38100" dist="38100" dir="2700000" algn="tl">
                    <a:srgbClr val="000000">
                      <a:alpha val="43137"/>
                    </a:srgbClr>
                  </a:outerShdw>
                </a:effectLst>
              </a:rPr>
              <a:t>USE</a:t>
            </a:r>
          </a:p>
        </p:txBody>
      </p:sp>
      <p:sp>
        <p:nvSpPr>
          <p:cNvPr id="5" name="Shape 83">
            <a:extLst>
              <a:ext uri="{FF2B5EF4-FFF2-40B4-BE49-F238E27FC236}">
                <a16:creationId xmlns:a16="http://schemas.microsoft.com/office/drawing/2014/main" id="{1C39C362-5A8A-4777-9A7E-517AA60C7639}"/>
              </a:ext>
            </a:extLst>
          </p:cNvPr>
          <p:cNvSpPr txBox="1">
            <a:spLocks/>
          </p:cNvSpPr>
          <p:nvPr/>
        </p:nvSpPr>
        <p:spPr>
          <a:xfrm>
            <a:off x="658986" y="2118952"/>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6" name="Rectangle 5">
            <a:extLst>
              <a:ext uri="{FF2B5EF4-FFF2-40B4-BE49-F238E27FC236}">
                <a16:creationId xmlns:a16="http://schemas.microsoft.com/office/drawing/2014/main" id="{D59B7B9D-2BD0-4F35-893E-378F2070BD93}"/>
              </a:ext>
            </a:extLst>
          </p:cNvPr>
          <p:cNvSpPr/>
          <p:nvPr/>
        </p:nvSpPr>
        <p:spPr>
          <a:xfrm>
            <a:off x="217310" y="4694175"/>
            <a:ext cx="4153060" cy="307777"/>
          </a:xfrm>
          <a:prstGeom prst="rect">
            <a:avLst/>
          </a:prstGeom>
        </p:spPr>
        <p:txBody>
          <a:bodyPr wrap="none">
            <a:spAutoFit/>
          </a:bodyPr>
          <a:lstStyle/>
          <a:p>
            <a:pPr algn="just"/>
            <a:r>
              <a:rPr lang="en-US" sz="1400" dirty="0">
                <a:solidFill>
                  <a:srgbClr val="0070C0"/>
                </a:solidFill>
              </a:rPr>
              <a:t>FONT:   Quicksand &amp; </a:t>
            </a:r>
            <a:r>
              <a:rPr lang="en-US" sz="1400" dirty="0" err="1">
                <a:solidFill>
                  <a:srgbClr val="0070C0"/>
                </a:solidFill>
              </a:rPr>
              <a:t>Roboto</a:t>
            </a:r>
            <a:r>
              <a:rPr lang="en-US" sz="1400" dirty="0">
                <a:solidFill>
                  <a:srgbClr val="0070C0"/>
                </a:solidFill>
              </a:rPr>
              <a:t> (Free Google Fonts)</a:t>
            </a:r>
          </a:p>
        </p:txBody>
      </p:sp>
      <p:sp>
        <p:nvSpPr>
          <p:cNvPr id="7" name="Rectangle 6">
            <a:extLst>
              <a:ext uri="{FF2B5EF4-FFF2-40B4-BE49-F238E27FC236}">
                <a16:creationId xmlns:a16="http://schemas.microsoft.com/office/drawing/2014/main" id="{55E76057-5626-4629-8C15-9A25D6165DC0}"/>
              </a:ext>
            </a:extLst>
          </p:cNvPr>
          <p:cNvSpPr/>
          <p:nvPr/>
        </p:nvSpPr>
        <p:spPr>
          <a:xfrm>
            <a:off x="296658" y="2115745"/>
            <a:ext cx="3078002" cy="2277547"/>
          </a:xfrm>
          <a:prstGeom prst="rect">
            <a:avLst/>
          </a:prstGeom>
        </p:spPr>
        <p:txBody>
          <a:bodyPr wrap="square">
            <a:spAutoFit/>
          </a:bodyPr>
          <a:lstStyle/>
          <a:p>
            <a:r>
              <a:rPr lang="en-US" sz="1400" dirty="0">
                <a:solidFill>
                  <a:srgbClr val="0070C0"/>
                </a:solidFill>
              </a:rPr>
              <a:t>DOWNLOAD AS POWERPOINT TEMPLATE</a:t>
            </a:r>
          </a:p>
          <a:p>
            <a:endParaRPr lang="en-US" sz="800" dirty="0"/>
          </a:p>
          <a:p>
            <a:r>
              <a:rPr lang="en-US" sz="14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DA31E8CD-E42C-4B18-B8EC-57800EE0EA7B}"/>
              </a:ext>
            </a:extLst>
          </p:cNvPr>
          <p:cNvSpPr/>
          <p:nvPr/>
        </p:nvSpPr>
        <p:spPr>
          <a:xfrm>
            <a:off x="3374660" y="2115745"/>
            <a:ext cx="2683240" cy="2369880"/>
          </a:xfrm>
          <a:prstGeom prst="rect">
            <a:avLst/>
          </a:prstGeom>
        </p:spPr>
        <p:txBody>
          <a:bodyPr wrap="square">
            <a:spAutoFit/>
          </a:bodyPr>
          <a:lstStyle/>
          <a:p>
            <a:r>
              <a:rPr lang="en-US" sz="1400" dirty="0">
                <a:solidFill>
                  <a:srgbClr val="0070C0"/>
                </a:solidFill>
              </a:rPr>
              <a:t>USE AS GOOGLE SLIDES THEME</a:t>
            </a:r>
          </a:p>
          <a:p>
            <a:endParaRPr lang="en-US" sz="800" dirty="0"/>
          </a:p>
          <a:p>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4FFEFA47-DB26-434A-85B1-4278A0C3AF83}"/>
              </a:ext>
            </a:extLst>
          </p:cNvPr>
          <p:cNvSpPr/>
          <p:nvPr/>
        </p:nvSpPr>
        <p:spPr>
          <a:xfrm>
            <a:off x="296658" y="5253686"/>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Tree>
    <p:extLst>
      <p:ext uri="{BB962C8B-B14F-4D97-AF65-F5344CB8AC3E}">
        <p14:creationId xmlns:p14="http://schemas.microsoft.com/office/powerpoint/2010/main" val="2278206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910765" y="1876879"/>
            <a:ext cx="3897859" cy="1685471"/>
          </a:xfrm>
          <a:prstGeom prst="rect">
            <a:avLst/>
          </a:prstGeom>
        </p:spPr>
        <p:txBody>
          <a:bodyPr lIns="91425" tIns="91425" rIns="91425" bIns="91425" anchor="b" anchorCtr="0">
            <a:noAutofit/>
          </a:bodyPr>
          <a:lstStyle/>
          <a:p>
            <a:pPr lvl="0" rtl="0">
              <a:spcBef>
                <a:spcPts val="0"/>
              </a:spcBef>
              <a:buNone/>
            </a:pPr>
            <a:r>
              <a:rPr lang="en" sz="3600" dirty="0"/>
              <a:t>1.</a:t>
            </a:r>
          </a:p>
          <a:p>
            <a:pPr lvl="0" rtl="0">
              <a:spcBef>
                <a:spcPts val="0"/>
              </a:spcBef>
              <a:buNone/>
            </a:pPr>
            <a:r>
              <a:rPr lang="en" sz="3600" dirty="0"/>
              <a:t>YOUR FIRST </a:t>
            </a:r>
            <a:r>
              <a:rPr lang="en" sz="3600" b="1" dirty="0">
                <a:solidFill>
                  <a:srgbClr val="F9C422"/>
                </a:solidFill>
                <a:effectLst>
                  <a:outerShdw blurRad="38100" dist="38100" dir="2700000" algn="tl">
                    <a:srgbClr val="000000">
                      <a:alpha val="43137"/>
                    </a:srgbClr>
                  </a:outerShdw>
                </a:effectLst>
              </a:rPr>
              <a:t>HEADLINE</a:t>
            </a:r>
          </a:p>
        </p:txBody>
      </p:sp>
      <p:sp>
        <p:nvSpPr>
          <p:cNvPr id="5" name="Shape 99"/>
          <p:cNvSpPr txBox="1">
            <a:spLocks noGrp="1"/>
          </p:cNvSpPr>
          <p:nvPr>
            <p:ph type="subTitle" idx="1"/>
          </p:nvPr>
        </p:nvSpPr>
        <p:spPr>
          <a:xfrm>
            <a:off x="715894" y="3429000"/>
            <a:ext cx="4287603" cy="823450"/>
          </a:xfrm>
          <a:prstGeom prst="rect">
            <a:avLst/>
          </a:prstGeom>
        </p:spPr>
        <p:txBody>
          <a:bodyPr lIns="91425" tIns="91425" rIns="91425" bIns="91425" anchor="ctr" anchorCtr="0">
            <a:noAutofit/>
          </a:bodyPr>
          <a:lstStyle/>
          <a:p>
            <a:pPr lvl="0" rtl="0">
              <a:spcBef>
                <a:spcPts val="0"/>
              </a:spcBef>
              <a:buNone/>
            </a:pPr>
            <a:r>
              <a:rPr lang="en" sz="1800" dirty="0">
                <a:solidFill>
                  <a:srgbClr val="149DA4"/>
                </a:solidFill>
              </a:rPr>
              <a:t>First things first let’s start with the first set of slides</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419850" y="4476750"/>
            <a:ext cx="5281050" cy="1581150"/>
          </a:xfrm>
        </p:spPr>
        <p:txBody>
          <a:bodyPr>
            <a:normAutofit fontScale="77500" lnSpcReduction="20000"/>
          </a:bodyPr>
          <a:lstStyle/>
          <a:p>
            <a:pPr algn="r"/>
            <a:r>
              <a:rPr lang="en-US" b="0" dirty="0"/>
              <a:t>A fine quotation is a diamond in the hand of a man of wit and a pebble in the hand of a fool. </a:t>
            </a:r>
            <a:r>
              <a:rPr lang="en-US" dirty="0"/>
              <a:t>A fine quotation is a diamond in the hand of a man of wit and a pebble in the hand of a fool. </a:t>
            </a:r>
            <a:endParaRPr lang="en-US" b="0" dirty="0"/>
          </a:p>
          <a:p>
            <a:pPr algn="r"/>
            <a:endParaRPr lang="en-US"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11253225" y="3429000"/>
            <a:ext cx="895350" cy="971549"/>
          </a:xfrm>
          <a:prstGeom prst="rect">
            <a:avLst/>
          </a:prstGeom>
        </p:spPr>
      </p:pic>
      <p:sp>
        <p:nvSpPr>
          <p:cNvPr id="4" name="Shape 98">
            <a:extLst>
              <a:ext uri="{FF2B5EF4-FFF2-40B4-BE49-F238E27FC236}">
                <a16:creationId xmlns:a16="http://schemas.microsoft.com/office/drawing/2014/main" id="{05E79CDD-2F92-4E9F-8113-CCC5721184EA}"/>
              </a:ext>
            </a:extLst>
          </p:cNvPr>
          <p:cNvSpPr txBox="1">
            <a:spLocks/>
          </p:cNvSpPr>
          <p:nvPr/>
        </p:nvSpPr>
        <p:spPr>
          <a:xfrm>
            <a:off x="301165" y="219529"/>
            <a:ext cx="3897859" cy="1685471"/>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YOUR WELCOM</a:t>
            </a:r>
            <a:r>
              <a:rPr lang="en-US" sz="3600" dirty="0">
                <a:solidFill>
                  <a:schemeClr val="bg1"/>
                </a:solidFill>
              </a:rPr>
              <a:t>E</a:t>
            </a:r>
            <a:r>
              <a:rPr lang="en" sz="3600" dirty="0">
                <a:solidFill>
                  <a:schemeClr val="bg1"/>
                </a:solidFill>
              </a:rPr>
              <a:t> M</a:t>
            </a:r>
            <a:r>
              <a:rPr lang="en-US" sz="3600" dirty="0">
                <a:solidFill>
                  <a:schemeClr val="bg1"/>
                </a:solidFill>
              </a:rPr>
              <a:t>E</a:t>
            </a:r>
            <a:r>
              <a:rPr lang="en" sz="3600" dirty="0">
                <a:solidFill>
                  <a:schemeClr val="bg1"/>
                </a:solidFill>
              </a:rPr>
              <a:t>SSAGE OR </a:t>
            </a:r>
            <a:r>
              <a:rPr lang="en" sz="3600" b="1" dirty="0">
                <a:solidFill>
                  <a:srgbClr val="F9C422"/>
                </a:solidFill>
                <a:effectLst>
                  <a:outerShdw blurRad="38100" dist="38100" dir="2700000" algn="tl">
                    <a:srgbClr val="000000">
                      <a:alpha val="43137"/>
                    </a:srgbClr>
                  </a:outerShdw>
                </a:effectLst>
              </a:rPr>
              <a:t>QUOTE</a:t>
            </a:r>
          </a:p>
        </p:txBody>
      </p:sp>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a:extLst>
              <a:ext uri="{FF2B5EF4-FFF2-40B4-BE49-F238E27FC236}">
                <a16:creationId xmlns:a16="http://schemas.microsoft.com/office/drawing/2014/main" id="{2E1D2BAA-EC0A-4CC7-ABD6-5538F5A35D71}"/>
              </a:ext>
            </a:extLst>
          </p:cNvPr>
          <p:cNvSpPr txBox="1">
            <a:spLocks/>
          </p:cNvSpPr>
          <p:nvPr/>
        </p:nvSpPr>
        <p:spPr>
          <a:xfrm>
            <a:off x="4184588" y="3106526"/>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b="1" dirty="0">
                <a:solidFill>
                  <a:srgbClr val="00B050"/>
                </a:solidFill>
                <a:effectLst>
                  <a:outerShdw blurRad="38100" dist="38100" dir="2700000" algn="tl">
                    <a:srgbClr val="000000">
                      <a:alpha val="43137"/>
                    </a:srgbClr>
                  </a:outerShdw>
                </a:effectLst>
              </a:rPr>
              <a:t>IDEA</a:t>
            </a:r>
          </a:p>
        </p:txBody>
      </p:sp>
      <p:sp>
        <p:nvSpPr>
          <p:cNvPr id="5" name="Rectangle 4">
            <a:extLst>
              <a:ext uri="{FF2B5EF4-FFF2-40B4-BE49-F238E27FC236}">
                <a16:creationId xmlns:a16="http://schemas.microsoft.com/office/drawing/2014/main" id="{42309D67-9494-45B4-939A-55DD01CAA2D7}"/>
              </a:ext>
            </a:extLst>
          </p:cNvPr>
          <p:cNvSpPr/>
          <p:nvPr/>
        </p:nvSpPr>
        <p:spPr>
          <a:xfrm>
            <a:off x="4139618" y="3803615"/>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grpSp>
        <p:nvGrpSpPr>
          <p:cNvPr id="8" name="Shape 419">
            <a:extLst>
              <a:ext uri="{FF2B5EF4-FFF2-40B4-BE49-F238E27FC236}">
                <a16:creationId xmlns:a16="http://schemas.microsoft.com/office/drawing/2014/main" id="{DDBF5570-79C0-426B-B25E-511AD0F14EEE}"/>
              </a:ext>
            </a:extLst>
          </p:cNvPr>
          <p:cNvGrpSpPr/>
          <p:nvPr/>
        </p:nvGrpSpPr>
        <p:grpSpPr>
          <a:xfrm>
            <a:off x="5335695" y="1499016"/>
            <a:ext cx="1520609" cy="1481113"/>
            <a:chOff x="5926225" y="921350"/>
            <a:chExt cx="517800" cy="504350"/>
          </a:xfrm>
          <a:solidFill>
            <a:srgbClr val="F9C422"/>
          </a:solidFill>
        </p:grpSpPr>
        <p:sp>
          <p:nvSpPr>
            <p:cNvPr id="9" name="Shape 420">
              <a:extLst>
                <a:ext uri="{FF2B5EF4-FFF2-40B4-BE49-F238E27FC236}">
                  <a16:creationId xmlns:a16="http://schemas.microsoft.com/office/drawing/2014/main" id="{695D0B2B-9674-4CF5-B6AA-6CFAAB45A516}"/>
                </a:ext>
              </a:extLst>
            </p:cNvPr>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a:effectLst>
              <a:outerShdw blurRad="63500" sx="102000" sy="102000" algn="ctr" rotWithShape="0">
                <a:prstClr val="black">
                  <a:alpha val="22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421">
              <a:extLst>
                <a:ext uri="{FF2B5EF4-FFF2-40B4-BE49-F238E27FC236}">
                  <a16:creationId xmlns:a16="http://schemas.microsoft.com/office/drawing/2014/main" id="{9B63706E-15C6-4CB7-8BFF-46B8EC6901C6}"/>
                </a:ext>
              </a:extLst>
            </p:cNvPr>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2374561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5D0B2-FBC4-4F7A-BCBA-287D3E07497F}"/>
              </a:ext>
            </a:extLst>
          </p:cNvPr>
          <p:cNvSpPr>
            <a:spLocks noGrp="1"/>
          </p:cNvSpPr>
          <p:nvPr>
            <p:ph type="title"/>
          </p:nvPr>
        </p:nvSpPr>
        <p:spPr>
          <a:xfrm>
            <a:off x="6236219" y="1660278"/>
            <a:ext cx="5701260" cy="847999"/>
          </a:xfrm>
        </p:spPr>
        <p:txBody>
          <a:bodyPr>
            <a:normAutofit fontScale="90000"/>
          </a:bodyPr>
          <a:lstStyle/>
          <a:p>
            <a:r>
              <a:rPr lang="en-US" dirty="0"/>
              <a:t>THIS IS YOUR </a:t>
            </a:r>
            <a:r>
              <a:rPr lang="en-US" b="1" dirty="0">
                <a:solidFill>
                  <a:srgbClr val="0070C0"/>
                </a:solidFill>
                <a:effectLst>
                  <a:outerShdw blurRad="38100" dist="38100" dir="2700000" algn="tl">
                    <a:srgbClr val="000000">
                      <a:alpha val="43137"/>
                    </a:srgbClr>
                  </a:outerShdw>
                </a:effectLst>
              </a:rPr>
              <a:t>HEADING</a:t>
            </a:r>
          </a:p>
        </p:txBody>
      </p:sp>
      <p:sp>
        <p:nvSpPr>
          <p:cNvPr id="7" name="Text Placeholder 6">
            <a:extLst>
              <a:ext uri="{FF2B5EF4-FFF2-40B4-BE49-F238E27FC236}">
                <a16:creationId xmlns:a16="http://schemas.microsoft.com/office/drawing/2014/main" id="{0CECFBC3-A541-4635-A112-4941E7548EDF}"/>
              </a:ext>
            </a:extLst>
          </p:cNvPr>
          <p:cNvSpPr>
            <a:spLocks noGrp="1"/>
          </p:cNvSpPr>
          <p:nvPr>
            <p:ph type="body" idx="1"/>
          </p:nvPr>
        </p:nvSpPr>
        <p:spPr>
          <a:xfrm>
            <a:off x="6236219" y="2642861"/>
            <a:ext cx="5536681" cy="2705326"/>
          </a:xfrm>
          <a:prstGeom prst="rect">
            <a:avLst/>
          </a:prstGeom>
        </p:spPr>
        <p:txBody>
          <a:bodyPr wrap="square">
            <a:spAutoFit/>
          </a:bodyPr>
          <a:lstStyle/>
          <a:p>
            <a:pPr marL="0" indent="0" algn="just">
              <a:buNone/>
            </a:pPr>
            <a:r>
              <a:rPr lang="en-US" sz="1400" b="1" dirty="0">
                <a:solidFill>
                  <a:schemeClr val="accent5"/>
                </a:solidFill>
              </a:rPr>
              <a:t>Chris Hadfield</a:t>
            </a:r>
            <a:r>
              <a:rPr lang="en-US" sz="1400" dirty="0">
                <a:solidFill>
                  <a:schemeClr val="accent5"/>
                </a:solidFill>
              </a:rPr>
              <a:t>	</a:t>
            </a:r>
          </a:p>
          <a:p>
            <a:pPr marL="0" indent="0" algn="just">
              <a:buNone/>
            </a:pP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Tree>
    <p:extLst>
      <p:ext uri="{BB962C8B-B14F-4D97-AF65-F5344CB8AC3E}">
        <p14:creationId xmlns:p14="http://schemas.microsoft.com/office/powerpoint/2010/main" val="1924654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2729985" y="1166341"/>
            <a:ext cx="6732030" cy="1464910"/>
          </a:xfrm>
          <a:prstGeom prst="rect">
            <a:avLst/>
          </a:prstGeom>
        </p:spPr>
        <p:txBody>
          <a:bodyPr lIns="91425" tIns="91425" rIns="91425" bIns="91425" anchor="b" anchorCtr="0">
            <a:noAutofit/>
          </a:bodyPr>
          <a:lstStyle/>
          <a:p>
            <a:pPr lvl="0">
              <a:spcBef>
                <a:spcPts val="0"/>
              </a:spcBef>
              <a:buNone/>
            </a:pPr>
            <a:r>
              <a:rPr lang="en" sz="3600" dirty="0"/>
              <a:t>YOU CAN ALSO </a:t>
            </a:r>
            <a:r>
              <a:rPr lang="en" sz="3600" b="1" dirty="0">
                <a:solidFill>
                  <a:srgbClr val="FFFF00"/>
                </a:solidFill>
                <a:effectLst>
                  <a:outerShdw blurRad="38100" dist="38100" dir="2700000" algn="tl">
                    <a:srgbClr val="000000">
                      <a:alpha val="43137"/>
                    </a:srgbClr>
                  </a:outerShdw>
                </a:effectLst>
              </a:rPr>
              <a:t>SPLIT</a:t>
            </a:r>
            <a:r>
              <a:rPr lang="en" sz="36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2913771" y="2655867"/>
            <a:ext cx="3182229" cy="2677656"/>
          </a:xfrm>
          <a:prstGeom prst="rect">
            <a:avLst/>
          </a:prstGeom>
        </p:spPr>
        <p:txBody>
          <a:bodyPr wrap="square">
            <a:spAutoFit/>
          </a:bodyPr>
          <a:lstStyle/>
          <a:p>
            <a:pPr algn="just"/>
            <a:r>
              <a:rPr lang="en-US" sz="1400" b="1" dirty="0">
                <a:solidFill>
                  <a:srgbClr val="FFFF00"/>
                </a:solidFill>
              </a:rPr>
              <a:t>Chris Hadfield</a:t>
            </a:r>
            <a:r>
              <a:rPr lang="en-US" sz="1400" dirty="0">
                <a:solidFill>
                  <a:schemeClr val="bg1"/>
                </a:solidFill>
              </a:rPr>
              <a:t>	</a:t>
            </a:r>
          </a:p>
          <a:p>
            <a:pPr algn="just"/>
            <a:endParaRPr lang="en-US" sz="1400" dirty="0">
              <a:solidFill>
                <a:schemeClr val="bg1"/>
              </a:solidFill>
            </a:endParaRPr>
          </a:p>
          <a:p>
            <a:pPr algn="just"/>
            <a:r>
              <a:rPr lang="en-US" sz="14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6455620" y="2655867"/>
            <a:ext cx="3345305" cy="2462213"/>
          </a:xfrm>
          <a:prstGeom prst="rect">
            <a:avLst/>
          </a:prstGeom>
        </p:spPr>
        <p:txBody>
          <a:bodyPr wrap="square">
            <a:spAutoFit/>
          </a:bodyPr>
          <a:lstStyle/>
          <a:p>
            <a:pPr algn="just"/>
            <a:r>
              <a:rPr lang="en-US" sz="1400" b="1" dirty="0">
                <a:solidFill>
                  <a:srgbClr val="FFFF00"/>
                </a:solidFill>
              </a:rPr>
              <a:t>Erin Cummings</a:t>
            </a:r>
          </a:p>
          <a:p>
            <a:pPr algn="just"/>
            <a:endParaRPr lang="en-US" sz="1400" b="1" dirty="0">
              <a:solidFill>
                <a:schemeClr val="bg1"/>
              </a:solidFill>
            </a:endParaRPr>
          </a:p>
          <a:p>
            <a:pPr algn="just"/>
            <a:r>
              <a:rPr lang="en-US" sz="14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solidFill>
                  <a:schemeClr val="bg1"/>
                </a:solidFill>
              </a:rPr>
            </a:br>
            <a:endParaRPr lang="en-US" sz="1400" dirty="0">
              <a:solidFill>
                <a:schemeClr val="bg1"/>
              </a:solidFill>
            </a:endParaRPr>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2622042" y="1673515"/>
            <a:ext cx="6947915" cy="771892"/>
          </a:xfrm>
          <a:prstGeom prst="rect">
            <a:avLst/>
          </a:prstGeom>
        </p:spPr>
        <p:txBody>
          <a:bodyPr lIns="91425" tIns="91425" rIns="91425" bIns="91425" anchor="b" anchorCtr="0">
            <a:noAutofit/>
          </a:bodyPr>
          <a:lstStyle/>
          <a:p>
            <a:pPr lvl="0">
              <a:spcBef>
                <a:spcPts val="0"/>
              </a:spcBef>
              <a:buNone/>
            </a:pPr>
            <a:r>
              <a:rPr lang="en" sz="3600" dirty="0"/>
              <a:t>IN TWO OR </a:t>
            </a:r>
            <a:r>
              <a:rPr lang="en" sz="3600" b="1" dirty="0">
                <a:solidFill>
                  <a:srgbClr val="FFFF00"/>
                </a:solidFill>
                <a:effectLst>
                  <a:outerShdw blurRad="38100" dist="38100" dir="2700000" algn="tl">
                    <a:srgbClr val="000000">
                      <a:alpha val="43137"/>
                    </a:srgbClr>
                  </a:outerShdw>
                </a:effectLst>
              </a:rPr>
              <a:t>THREE</a:t>
            </a:r>
            <a:r>
              <a:rPr lang="en" sz="3600" dirty="0"/>
              <a:t>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2538984" y="2831354"/>
            <a:ext cx="2648549" cy="2031325"/>
          </a:xfrm>
          <a:prstGeom prst="rect">
            <a:avLst/>
          </a:prstGeom>
        </p:spPr>
        <p:txBody>
          <a:bodyPr wrap="square">
            <a:spAutoFit/>
          </a:bodyPr>
          <a:lstStyle/>
          <a:p>
            <a:r>
              <a:rPr lang="en-US" sz="1400" b="1" dirty="0">
                <a:solidFill>
                  <a:srgbClr val="FFFF00"/>
                </a:solidFill>
              </a:rPr>
              <a:t>Helen Keller </a:t>
            </a:r>
          </a:p>
          <a:p>
            <a:r>
              <a:rPr lang="en-US" sz="1400" dirty="0">
                <a:solidFill>
                  <a:schemeClr val="bg1"/>
                </a:solidFill>
              </a:rPr>
              <a:t>	</a:t>
            </a:r>
          </a:p>
          <a:p>
            <a:r>
              <a:rPr lang="en-US" sz="1400" dirty="0">
                <a:solidFill>
                  <a:schemeClr val="bg1"/>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5155436" y="2831353"/>
            <a:ext cx="2648549" cy="2031325"/>
          </a:xfrm>
          <a:prstGeom prst="rect">
            <a:avLst/>
          </a:prstGeom>
        </p:spPr>
        <p:txBody>
          <a:bodyPr wrap="square">
            <a:spAutoFit/>
          </a:bodyPr>
          <a:lstStyle/>
          <a:p>
            <a:r>
              <a:rPr lang="en-US" sz="1400" b="1" dirty="0">
                <a:solidFill>
                  <a:srgbClr val="FFFF00"/>
                </a:solidFill>
              </a:rPr>
              <a:t>Mario Andretti</a:t>
            </a:r>
          </a:p>
          <a:p>
            <a:endParaRPr lang="en-US" sz="1400" dirty="0">
              <a:solidFill>
                <a:schemeClr val="bg1"/>
              </a:solidFill>
            </a:endParaRPr>
          </a:p>
          <a:p>
            <a:r>
              <a:rPr lang="en-US" sz="14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7771888" y="2831353"/>
            <a:ext cx="2648549" cy="2031325"/>
          </a:xfrm>
          <a:prstGeom prst="rect">
            <a:avLst/>
          </a:prstGeom>
        </p:spPr>
        <p:txBody>
          <a:bodyPr wrap="square">
            <a:spAutoFit/>
          </a:bodyPr>
          <a:lstStyle/>
          <a:p>
            <a:r>
              <a:rPr lang="en-US" sz="1400" b="1" dirty="0">
                <a:solidFill>
                  <a:srgbClr val="FFFF00"/>
                </a:solidFill>
              </a:rPr>
              <a:t>Dwight. Eisenhower</a:t>
            </a:r>
          </a:p>
          <a:p>
            <a:endParaRPr lang="en-US" sz="1400" b="1" dirty="0">
              <a:solidFill>
                <a:schemeClr val="bg1"/>
              </a:solidFill>
            </a:endParaRPr>
          </a:p>
          <a:p>
            <a:r>
              <a:rPr lang="en-US" sz="1400" dirty="0">
                <a:solidFill>
                  <a:schemeClr val="bg1"/>
                </a:solidFill>
              </a:rPr>
              <a:t>The supreme quality for leadership is unquestionably integrity. Without it, no real success is possible, no matter whether it is on a section gang, a football field, in an army, or in an office. </a:t>
            </a: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F7C102-811B-49B5-B284-34A64CD3A8B5}"/>
              </a:ext>
            </a:extLst>
          </p:cNvPr>
          <p:cNvPicPr>
            <a:picLocks noChangeAspect="1"/>
          </p:cNvPicPr>
          <p:nvPr/>
        </p:nvPicPr>
        <p:blipFill rotWithShape="1">
          <a:blip r:embed="rId2">
            <a:extLst>
              <a:ext uri="{28A0092B-C50C-407E-A947-70E740481C1C}">
                <a14:useLocalDpi xmlns:a14="http://schemas.microsoft.com/office/drawing/2010/main" val="0"/>
              </a:ext>
            </a:extLst>
          </a:blip>
          <a:srcRect t="6887" b="6887"/>
          <a:stretch/>
        </p:blipFill>
        <p:spPr>
          <a:xfrm>
            <a:off x="0" y="0"/>
            <a:ext cx="12192000" cy="6858000"/>
          </a:xfrm>
          <a:prstGeom prst="rect">
            <a:avLst/>
          </a:prstGeom>
        </p:spPr>
      </p:pic>
      <p:sp>
        <p:nvSpPr>
          <p:cNvPr id="2" name="Title 1">
            <a:extLst>
              <a:ext uri="{FF2B5EF4-FFF2-40B4-BE49-F238E27FC236}">
                <a16:creationId xmlns:a16="http://schemas.microsoft.com/office/drawing/2014/main" id="{CE15F750-DF0C-41BE-B8BD-CEC52FE6C519}"/>
              </a:ext>
            </a:extLst>
          </p:cNvPr>
          <p:cNvSpPr txBox="1">
            <a:spLocks/>
          </p:cNvSpPr>
          <p:nvPr/>
        </p:nvSpPr>
        <p:spPr>
          <a:xfrm>
            <a:off x="95250" y="138555"/>
            <a:ext cx="3810000" cy="1556895"/>
          </a:xfrm>
          <a:prstGeom prst="rect">
            <a:avLst/>
          </a:prstGeom>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solidFill>
              </a:rPr>
              <a:t>BIG PICTURE CREATES BIG IMPACT</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9927779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1">
      <a:majorFont>
        <a:latin typeface="Quicksand"/>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1073</TotalTime>
  <Words>1072</Words>
  <Application>Microsoft Office PowerPoint</Application>
  <PresentationFormat>Widescreen</PresentationFormat>
  <Paragraphs>112</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Muli</vt:lpstr>
      <vt:lpstr>Quicksand</vt:lpstr>
      <vt:lpstr>Roboto</vt:lpstr>
      <vt:lpstr>Office Theme</vt:lpstr>
      <vt:lpstr>WANDERLUST</vt:lpstr>
      <vt:lpstr>PowerPoint Presentation</vt:lpstr>
      <vt:lpstr>1. 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cp:lastModifiedBy>
  <cp:revision>86</cp:revision>
  <dcterms:created xsi:type="dcterms:W3CDTF">2017-08-02T20:41:11Z</dcterms:created>
  <dcterms:modified xsi:type="dcterms:W3CDTF">2018-02-11T23:10:20Z</dcterms:modified>
</cp:coreProperties>
</file>