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95" r:id="rId4"/>
    <p:sldId id="388" r:id="rId5"/>
    <p:sldId id="373" r:id="rId6"/>
    <p:sldId id="389" r:id="rId7"/>
    <p:sldId id="412" r:id="rId8"/>
    <p:sldId id="352" r:id="rId9"/>
    <p:sldId id="409" r:id="rId10"/>
    <p:sldId id="411" r:id="rId11"/>
    <p:sldId id="362" r:id="rId12"/>
    <p:sldId id="413" r:id="rId13"/>
    <p:sldId id="398" r:id="rId14"/>
    <p:sldId id="414" r:id="rId15"/>
    <p:sldId id="415" r:id="rId16"/>
    <p:sldId id="400" r:id="rId17"/>
    <p:sldId id="406" r:id="rId18"/>
    <p:sldId id="292" r:id="rId19"/>
    <p:sldId id="287" r:id="rId20"/>
    <p:sldId id="288" r:id="rId21"/>
    <p:sldId id="407" r:id="rId22"/>
    <p:sldId id="408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A49B"/>
    <a:srgbClr val="5177A4"/>
    <a:srgbClr val="FFD4A0"/>
    <a:srgbClr val="F3F1E4"/>
    <a:srgbClr val="332533"/>
    <a:srgbClr val="FFB29B"/>
    <a:srgbClr val="FDCFC4"/>
    <a:srgbClr val="FF666E"/>
    <a:srgbClr val="FFF5F6"/>
    <a:srgbClr val="008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1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2020-05-02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2.sv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.png"/><Relationship Id="rId18" Type="http://schemas.openxmlformats.org/officeDocument/2006/relationships/image" Target="../media/image16.svg"/><Relationship Id="rId3" Type="http://schemas.openxmlformats.org/officeDocument/2006/relationships/image" Target="../media/image3.png"/><Relationship Id="rId21" Type="http://schemas.openxmlformats.org/officeDocument/2006/relationships/image" Target="../media/image19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10" Type="http://schemas.openxmlformats.org/officeDocument/2006/relationships/image" Target="../media/image10.svg"/><Relationship Id="rId19" Type="http://schemas.openxmlformats.org/officeDocument/2006/relationships/image" Target="../media/image17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2.svg"/><Relationship Id="rId22" Type="http://schemas.openxmlformats.org/officeDocument/2006/relationships/image" Target="../media/image20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2.svg"/><Relationship Id="rId17" Type="http://schemas.openxmlformats.org/officeDocument/2006/relationships/image" Target="../media/image1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.png"/><Relationship Id="rId5" Type="http://schemas.openxmlformats.org/officeDocument/2006/relationships/image" Target="../media/image7.png"/><Relationship Id="rId15" Type="http://schemas.openxmlformats.org/officeDocument/2006/relationships/image" Target="../media/image15.png"/><Relationship Id="rId10" Type="http://schemas.openxmlformats.org/officeDocument/2006/relationships/image" Target="../media/image12.svg"/><Relationship Id="rId19" Type="http://schemas.openxmlformats.org/officeDocument/2006/relationships/image" Target="../media/image19.png"/><Relationship Id="rId4" Type="http://schemas.openxmlformats.org/officeDocument/2006/relationships/image" Target="../media/image4.svg"/><Relationship Id="rId9" Type="http://schemas.openxmlformats.org/officeDocument/2006/relationships/image" Target="../media/image11.png"/><Relationship Id="rId14" Type="http://schemas.openxmlformats.org/officeDocument/2006/relationships/image" Target="../media/image14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.png"/><Relationship Id="rId18" Type="http://schemas.openxmlformats.org/officeDocument/2006/relationships/image" Target="../media/image16.svg"/><Relationship Id="rId3" Type="http://schemas.openxmlformats.org/officeDocument/2006/relationships/image" Target="../media/image3.png"/><Relationship Id="rId21" Type="http://schemas.openxmlformats.org/officeDocument/2006/relationships/image" Target="../media/image19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10" Type="http://schemas.openxmlformats.org/officeDocument/2006/relationships/image" Target="../media/image10.svg"/><Relationship Id="rId19" Type="http://schemas.openxmlformats.org/officeDocument/2006/relationships/image" Target="../media/image17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2.svg"/><Relationship Id="rId22" Type="http://schemas.openxmlformats.org/officeDocument/2006/relationships/image" Target="../media/image20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.png"/><Relationship Id="rId18" Type="http://schemas.openxmlformats.org/officeDocument/2006/relationships/image" Target="../media/image16.svg"/><Relationship Id="rId3" Type="http://schemas.openxmlformats.org/officeDocument/2006/relationships/image" Target="../media/image3.png"/><Relationship Id="rId21" Type="http://schemas.openxmlformats.org/officeDocument/2006/relationships/image" Target="../media/image19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10" Type="http://schemas.openxmlformats.org/officeDocument/2006/relationships/image" Target="../media/image10.svg"/><Relationship Id="rId19" Type="http://schemas.openxmlformats.org/officeDocument/2006/relationships/image" Target="../media/image17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2.svg"/><Relationship Id="rId22" Type="http://schemas.openxmlformats.org/officeDocument/2006/relationships/image" Target="../media/image20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.png"/><Relationship Id="rId18" Type="http://schemas.openxmlformats.org/officeDocument/2006/relationships/image" Target="../media/image16.svg"/><Relationship Id="rId3" Type="http://schemas.openxmlformats.org/officeDocument/2006/relationships/image" Target="../media/image3.png"/><Relationship Id="rId21" Type="http://schemas.openxmlformats.org/officeDocument/2006/relationships/image" Target="../media/image19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10" Type="http://schemas.openxmlformats.org/officeDocument/2006/relationships/image" Target="../media/image10.svg"/><Relationship Id="rId19" Type="http://schemas.openxmlformats.org/officeDocument/2006/relationships/image" Target="../media/image17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2.svg"/><Relationship Id="rId22" Type="http://schemas.openxmlformats.org/officeDocument/2006/relationships/image" Target="../media/image20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.png"/><Relationship Id="rId18" Type="http://schemas.openxmlformats.org/officeDocument/2006/relationships/image" Target="../media/image16.svg"/><Relationship Id="rId3" Type="http://schemas.openxmlformats.org/officeDocument/2006/relationships/image" Target="../media/image3.png"/><Relationship Id="rId21" Type="http://schemas.openxmlformats.org/officeDocument/2006/relationships/image" Target="../media/image19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10" Type="http://schemas.openxmlformats.org/officeDocument/2006/relationships/image" Target="../media/image10.svg"/><Relationship Id="rId19" Type="http://schemas.openxmlformats.org/officeDocument/2006/relationships/image" Target="../media/image17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2.svg"/><Relationship Id="rId22" Type="http://schemas.openxmlformats.org/officeDocument/2006/relationships/image" Target="../media/image2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래픽 20">
            <a:extLst>
              <a:ext uri="{FF2B5EF4-FFF2-40B4-BE49-F238E27FC236}">
                <a16:creationId xmlns:a16="http://schemas.microsoft.com/office/drawing/2014/main" id="{D32B5679-3B94-4B43-BC21-31CEBCC4CA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7025" r="18812"/>
          <a:stretch/>
        </p:blipFill>
        <p:spPr>
          <a:xfrm flipH="1" flipV="1">
            <a:off x="-1" y="5924589"/>
            <a:ext cx="4720868" cy="933411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5978D4F2-13C3-453B-BC91-D4DDA8AED6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5870" t="27260"/>
          <a:stretch/>
        </p:blipFill>
        <p:spPr>
          <a:xfrm>
            <a:off x="-1" y="0"/>
            <a:ext cx="2939375" cy="472440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269F699-0EFD-44CE-80A6-E8FD2EB33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1905" t="14445"/>
          <a:stretch/>
        </p:blipFill>
        <p:spPr>
          <a:xfrm flipH="1">
            <a:off x="7991666" y="0"/>
            <a:ext cx="4200334" cy="185420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35BE861-1626-42F5-9336-F91CCFB9A6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0501" t="5562"/>
          <a:stretch/>
        </p:blipFill>
        <p:spPr>
          <a:xfrm flipH="1">
            <a:off x="10074274" y="0"/>
            <a:ext cx="2117725" cy="107813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76B4ACB-DE53-4168-B6D8-4F7704696BC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0658888" y="539069"/>
            <a:ext cx="1167984" cy="1078139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74443746-4AF8-4A44-A983-507391965104}"/>
              </a:ext>
            </a:extLst>
          </p:cNvPr>
          <p:cNvGrpSpPr/>
          <p:nvPr userDrawn="1"/>
        </p:nvGrpSpPr>
        <p:grpSpPr>
          <a:xfrm flipH="1">
            <a:off x="0" y="5740545"/>
            <a:ext cx="1204686" cy="1117455"/>
            <a:chOff x="2443752" y="5346700"/>
            <a:chExt cx="1629275" cy="1511300"/>
          </a:xfrm>
        </p:grpSpPr>
        <p:pic>
          <p:nvPicPr>
            <p:cNvPr id="15" name="그래픽 14">
              <a:extLst>
                <a:ext uri="{FF2B5EF4-FFF2-40B4-BE49-F238E27FC236}">
                  <a16:creationId xmlns:a16="http://schemas.microsoft.com/office/drawing/2014/main" id="{094BE063-63F9-48FD-BC74-7BCBBE3D2F9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42003" b="36455"/>
            <a:stretch/>
          </p:blipFill>
          <p:spPr>
            <a:xfrm flipH="1">
              <a:off x="2590714" y="5635233"/>
              <a:ext cx="1482313" cy="1222767"/>
            </a:xfrm>
            <a:prstGeom prst="rect">
              <a:avLst/>
            </a:prstGeom>
          </p:spPr>
        </p:pic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901C681D-D788-46EE-817F-F0A71FE343C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 l="28991" r="-1" b="25482"/>
            <a:stretch/>
          </p:blipFill>
          <p:spPr>
            <a:xfrm flipH="1">
              <a:off x="2443752" y="5346700"/>
              <a:ext cx="1629273" cy="1511300"/>
            </a:xfrm>
            <a:prstGeom prst="rect">
              <a:avLst/>
            </a:prstGeom>
          </p:spPr>
        </p:pic>
      </p:grpSp>
      <p:pic>
        <p:nvPicPr>
          <p:cNvPr id="17" name="그래픽 16">
            <a:extLst>
              <a:ext uri="{FF2B5EF4-FFF2-40B4-BE49-F238E27FC236}">
                <a16:creationId xmlns:a16="http://schemas.microsoft.com/office/drawing/2014/main" id="{09D7F3C2-B6FC-4D9D-8442-FECBA8E50F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20249" b="54447"/>
          <a:stretch/>
        </p:blipFill>
        <p:spPr>
          <a:xfrm>
            <a:off x="8345715" y="6290457"/>
            <a:ext cx="3846286" cy="56754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04A6571B-5600-4749-95D5-8EFF725012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4068"/>
          <a:stretch/>
        </p:blipFill>
        <p:spPr>
          <a:xfrm>
            <a:off x="11133136" y="5419270"/>
            <a:ext cx="1058863" cy="120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9EB35483-FDA9-4445-A555-43F37AD206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3376" t="36687"/>
          <a:stretch/>
        </p:blipFill>
        <p:spPr>
          <a:xfrm>
            <a:off x="1" y="0"/>
            <a:ext cx="1690142" cy="227598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4E60A32-8189-4985-8DEB-C502487AD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1905" t="14445"/>
          <a:stretch/>
        </p:blipFill>
        <p:spPr>
          <a:xfrm flipH="1">
            <a:off x="9464322" y="0"/>
            <a:ext cx="2727678" cy="120410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1D186E2-F907-4741-9A99-A57F387A13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0501" t="5562"/>
          <a:stretch/>
        </p:blipFill>
        <p:spPr>
          <a:xfrm flipH="1">
            <a:off x="10816758" y="0"/>
            <a:ext cx="1375241" cy="70013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31B0BA4-D233-4525-BCA2-42FD1179E23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295162" y="103326"/>
            <a:ext cx="758484" cy="700139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5B3A937A-EB8D-4284-ABBE-919B727B6F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7025" r="18812"/>
          <a:stretch/>
        </p:blipFill>
        <p:spPr>
          <a:xfrm flipH="1" flipV="1">
            <a:off x="-1" y="6257872"/>
            <a:ext cx="3035237" cy="600128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872DA4FB-F316-4215-B505-4621D8727534}"/>
              </a:ext>
            </a:extLst>
          </p:cNvPr>
          <p:cNvGrpSpPr/>
          <p:nvPr userDrawn="1"/>
        </p:nvGrpSpPr>
        <p:grpSpPr>
          <a:xfrm flipH="1">
            <a:off x="0" y="6139543"/>
            <a:ext cx="774541" cy="718457"/>
            <a:chOff x="2443752" y="5346700"/>
            <a:chExt cx="1629275" cy="15113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079EE4AD-98BA-42F0-AB3D-5D708F3C6F6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42003" b="36455"/>
            <a:stretch/>
          </p:blipFill>
          <p:spPr>
            <a:xfrm flipH="1">
              <a:off x="2590714" y="5635233"/>
              <a:ext cx="1482313" cy="1222767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A4585DF8-9E86-4A0A-ADB5-591D5BB72B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 l="28991" r="-1" b="25482"/>
            <a:stretch/>
          </p:blipFill>
          <p:spPr>
            <a:xfrm flipH="1">
              <a:off x="2443752" y="5346700"/>
              <a:ext cx="1629273" cy="1511300"/>
            </a:xfrm>
            <a:prstGeom prst="rect">
              <a:avLst/>
            </a:prstGeom>
          </p:spPr>
        </p:pic>
      </p:grpSp>
      <p:pic>
        <p:nvPicPr>
          <p:cNvPr id="13" name="그래픽 12">
            <a:extLst>
              <a:ext uri="{FF2B5EF4-FFF2-40B4-BE49-F238E27FC236}">
                <a16:creationId xmlns:a16="http://schemas.microsoft.com/office/drawing/2014/main" id="{C6DACCA6-2468-49A5-BEC9-CFB487B85C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20249" b="54447"/>
          <a:stretch/>
        </p:blipFill>
        <p:spPr>
          <a:xfrm>
            <a:off x="9464321" y="6455513"/>
            <a:ext cx="2727679" cy="40248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3EA13EA-5486-453B-8176-972FF49657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4068"/>
          <a:stretch/>
        </p:blipFill>
        <p:spPr>
          <a:xfrm>
            <a:off x="11441082" y="5837692"/>
            <a:ext cx="750916" cy="85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185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D4E60A32-8189-4985-8DEB-C502487AD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1905" t="14445"/>
          <a:stretch/>
        </p:blipFill>
        <p:spPr>
          <a:xfrm flipH="1">
            <a:off x="9464322" y="0"/>
            <a:ext cx="2727678" cy="120410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1D186E2-F907-4741-9A99-A57F387A13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0501" t="5562"/>
          <a:stretch/>
        </p:blipFill>
        <p:spPr>
          <a:xfrm flipH="1">
            <a:off x="10816758" y="0"/>
            <a:ext cx="1375241" cy="70013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31B0BA4-D233-4525-BCA2-42FD1179E23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295162" y="103326"/>
            <a:ext cx="758484" cy="700139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5B3A937A-EB8D-4284-ABBE-919B727B6F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7025" r="18812"/>
          <a:stretch/>
        </p:blipFill>
        <p:spPr>
          <a:xfrm flipH="1" flipV="1">
            <a:off x="-1" y="6257872"/>
            <a:ext cx="3035237" cy="600128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872DA4FB-F316-4215-B505-4621D8727534}"/>
              </a:ext>
            </a:extLst>
          </p:cNvPr>
          <p:cNvGrpSpPr/>
          <p:nvPr userDrawn="1"/>
        </p:nvGrpSpPr>
        <p:grpSpPr>
          <a:xfrm flipH="1">
            <a:off x="0" y="6139543"/>
            <a:ext cx="774541" cy="718457"/>
            <a:chOff x="2443752" y="5346700"/>
            <a:chExt cx="1629275" cy="15113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079EE4AD-98BA-42F0-AB3D-5D708F3C6F6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42003" b="36455"/>
            <a:stretch/>
          </p:blipFill>
          <p:spPr>
            <a:xfrm flipH="1">
              <a:off x="2590714" y="5635233"/>
              <a:ext cx="1482313" cy="1222767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A4585DF8-9E86-4A0A-ADB5-591D5BB72B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28991" r="-1" b="25482"/>
            <a:stretch/>
          </p:blipFill>
          <p:spPr>
            <a:xfrm flipH="1">
              <a:off x="2443752" y="5346700"/>
              <a:ext cx="1629273" cy="1511300"/>
            </a:xfrm>
            <a:prstGeom prst="rect">
              <a:avLst/>
            </a:prstGeom>
          </p:spPr>
        </p:pic>
      </p:grpSp>
      <p:pic>
        <p:nvPicPr>
          <p:cNvPr id="13" name="그래픽 12">
            <a:extLst>
              <a:ext uri="{FF2B5EF4-FFF2-40B4-BE49-F238E27FC236}">
                <a16:creationId xmlns:a16="http://schemas.microsoft.com/office/drawing/2014/main" id="{C6DACCA6-2468-49A5-BEC9-CFB487B85C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20249" b="54447"/>
          <a:stretch/>
        </p:blipFill>
        <p:spPr>
          <a:xfrm>
            <a:off x="9464321" y="6455513"/>
            <a:ext cx="2727679" cy="40248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3EA13EA-5486-453B-8176-972FF49657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4068"/>
          <a:stretch/>
        </p:blipFill>
        <p:spPr>
          <a:xfrm>
            <a:off x="11441082" y="5837692"/>
            <a:ext cx="750916" cy="853920"/>
          </a:xfrm>
          <a:prstGeom prst="rect">
            <a:avLst/>
          </a:prstGeom>
        </p:spPr>
      </p:pic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E3C90D9C-AE7F-4EE4-A869-DBCCBD95C9A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8354" y="787400"/>
            <a:ext cx="4597400" cy="5283200"/>
          </a:xfrm>
          <a:prstGeom prst="roundRect">
            <a:avLst>
              <a:gd name="adj" fmla="val 561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43981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그림 개체 틀 17">
            <a:extLst>
              <a:ext uri="{FF2B5EF4-FFF2-40B4-BE49-F238E27FC236}">
                <a16:creationId xmlns:a16="http://schemas.microsoft.com/office/drawing/2014/main" id="{A2A77C1A-CE99-4EEB-9BA5-F214EBEE0A7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2300513"/>
            <a:ext cx="3208520" cy="1823811"/>
          </a:xfrm>
          <a:prstGeom prst="roundRect">
            <a:avLst>
              <a:gd name="adj" fmla="val 761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EF65F197-5165-41F8-A345-3301E129D89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2300513"/>
            <a:ext cx="3208520" cy="1823811"/>
          </a:xfrm>
          <a:prstGeom prst="roundRect">
            <a:avLst>
              <a:gd name="adj" fmla="val 761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17">
            <a:extLst>
              <a:ext uri="{FF2B5EF4-FFF2-40B4-BE49-F238E27FC236}">
                <a16:creationId xmlns:a16="http://schemas.microsoft.com/office/drawing/2014/main" id="{CFBFC54E-2FCD-4FBE-A90B-E437795D60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2300513"/>
            <a:ext cx="3208520" cy="1823811"/>
          </a:xfrm>
          <a:prstGeom prst="roundRect">
            <a:avLst>
              <a:gd name="adj" fmla="val 761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9EB35483-FDA9-4445-A555-43F37AD206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3376" t="36687"/>
          <a:stretch/>
        </p:blipFill>
        <p:spPr>
          <a:xfrm>
            <a:off x="1" y="0"/>
            <a:ext cx="1690142" cy="227598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4E60A32-8189-4985-8DEB-C502487AD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1905" t="14445"/>
          <a:stretch/>
        </p:blipFill>
        <p:spPr>
          <a:xfrm flipH="1">
            <a:off x="9464322" y="0"/>
            <a:ext cx="2727678" cy="120410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1D186E2-F907-4741-9A99-A57F387A13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0501" t="5562"/>
          <a:stretch/>
        </p:blipFill>
        <p:spPr>
          <a:xfrm flipH="1">
            <a:off x="10816758" y="0"/>
            <a:ext cx="1375241" cy="70013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31B0BA4-D233-4525-BCA2-42FD1179E23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295162" y="103326"/>
            <a:ext cx="758484" cy="700139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5B3A937A-EB8D-4284-ABBE-919B727B6F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7025" r="18812"/>
          <a:stretch/>
        </p:blipFill>
        <p:spPr>
          <a:xfrm flipH="1" flipV="1">
            <a:off x="-1" y="6257872"/>
            <a:ext cx="3035237" cy="600128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872DA4FB-F316-4215-B505-4621D8727534}"/>
              </a:ext>
            </a:extLst>
          </p:cNvPr>
          <p:cNvGrpSpPr/>
          <p:nvPr userDrawn="1"/>
        </p:nvGrpSpPr>
        <p:grpSpPr>
          <a:xfrm flipH="1">
            <a:off x="0" y="6139543"/>
            <a:ext cx="774541" cy="718457"/>
            <a:chOff x="2443752" y="5346700"/>
            <a:chExt cx="1629275" cy="15113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079EE4AD-98BA-42F0-AB3D-5D708F3C6F6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42003" b="36455"/>
            <a:stretch/>
          </p:blipFill>
          <p:spPr>
            <a:xfrm flipH="1">
              <a:off x="2590714" y="5635233"/>
              <a:ext cx="1482313" cy="1222767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A4585DF8-9E86-4A0A-ADB5-591D5BB72B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 l="28991" r="-1" b="25482"/>
            <a:stretch/>
          </p:blipFill>
          <p:spPr>
            <a:xfrm flipH="1">
              <a:off x="2443752" y="5346700"/>
              <a:ext cx="1629273" cy="1511300"/>
            </a:xfrm>
            <a:prstGeom prst="rect">
              <a:avLst/>
            </a:prstGeom>
          </p:spPr>
        </p:pic>
      </p:grpSp>
      <p:pic>
        <p:nvPicPr>
          <p:cNvPr id="13" name="그래픽 12">
            <a:extLst>
              <a:ext uri="{FF2B5EF4-FFF2-40B4-BE49-F238E27FC236}">
                <a16:creationId xmlns:a16="http://schemas.microsoft.com/office/drawing/2014/main" id="{C6DACCA6-2468-49A5-BEC9-CFB487B85C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20249" b="54447"/>
          <a:stretch/>
        </p:blipFill>
        <p:spPr>
          <a:xfrm>
            <a:off x="9464321" y="6455513"/>
            <a:ext cx="2727679" cy="40248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3EA13EA-5486-453B-8176-972FF49657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4068"/>
          <a:stretch/>
        </p:blipFill>
        <p:spPr>
          <a:xfrm>
            <a:off x="11441082" y="5837692"/>
            <a:ext cx="750916" cy="85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855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9EB35483-FDA9-4445-A555-43F37AD206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3376" t="36687"/>
          <a:stretch/>
        </p:blipFill>
        <p:spPr>
          <a:xfrm>
            <a:off x="1" y="0"/>
            <a:ext cx="1690142" cy="227598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4E60A32-8189-4985-8DEB-C502487AD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1905" t="14445"/>
          <a:stretch/>
        </p:blipFill>
        <p:spPr>
          <a:xfrm flipH="1">
            <a:off x="9464322" y="0"/>
            <a:ext cx="2727678" cy="120410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1D186E2-F907-4741-9A99-A57F387A13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0501" t="5562"/>
          <a:stretch/>
        </p:blipFill>
        <p:spPr>
          <a:xfrm flipH="1">
            <a:off x="10816758" y="0"/>
            <a:ext cx="1375241" cy="70013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31B0BA4-D233-4525-BCA2-42FD1179E23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295162" y="103326"/>
            <a:ext cx="758484" cy="700139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5B3A937A-EB8D-4284-ABBE-919B727B6F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7025" r="18812"/>
          <a:stretch/>
        </p:blipFill>
        <p:spPr>
          <a:xfrm flipH="1" flipV="1">
            <a:off x="-1" y="6257872"/>
            <a:ext cx="3035237" cy="600128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872DA4FB-F316-4215-B505-4621D8727534}"/>
              </a:ext>
            </a:extLst>
          </p:cNvPr>
          <p:cNvGrpSpPr/>
          <p:nvPr userDrawn="1"/>
        </p:nvGrpSpPr>
        <p:grpSpPr>
          <a:xfrm flipH="1">
            <a:off x="0" y="6139543"/>
            <a:ext cx="774541" cy="718457"/>
            <a:chOff x="2443752" y="5346700"/>
            <a:chExt cx="1629275" cy="15113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079EE4AD-98BA-42F0-AB3D-5D708F3C6F6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42003" b="36455"/>
            <a:stretch/>
          </p:blipFill>
          <p:spPr>
            <a:xfrm flipH="1">
              <a:off x="2590714" y="5635233"/>
              <a:ext cx="1482313" cy="1222767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A4585DF8-9E86-4A0A-ADB5-591D5BB72B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 l="28991" r="-1" b="25482"/>
            <a:stretch/>
          </p:blipFill>
          <p:spPr>
            <a:xfrm flipH="1">
              <a:off x="2443752" y="5346700"/>
              <a:ext cx="1629273" cy="1511300"/>
            </a:xfrm>
            <a:prstGeom prst="rect">
              <a:avLst/>
            </a:prstGeom>
          </p:spPr>
        </p:pic>
      </p:grpSp>
      <p:pic>
        <p:nvPicPr>
          <p:cNvPr id="13" name="그래픽 12">
            <a:extLst>
              <a:ext uri="{FF2B5EF4-FFF2-40B4-BE49-F238E27FC236}">
                <a16:creationId xmlns:a16="http://schemas.microsoft.com/office/drawing/2014/main" id="{C6DACCA6-2468-49A5-BEC9-CFB487B85C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20249" b="54447"/>
          <a:stretch/>
        </p:blipFill>
        <p:spPr>
          <a:xfrm>
            <a:off x="9464321" y="6455513"/>
            <a:ext cx="2727679" cy="40248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3EA13EA-5486-453B-8176-972FF49657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4068"/>
          <a:stretch/>
        </p:blipFill>
        <p:spPr>
          <a:xfrm>
            <a:off x="11441082" y="5837692"/>
            <a:ext cx="750916" cy="853920"/>
          </a:xfrm>
          <a:prstGeom prst="rect">
            <a:avLst/>
          </a:prstGeom>
        </p:spPr>
      </p:pic>
      <p:sp>
        <p:nvSpPr>
          <p:cNvPr id="15" name="그림 개체 틀 7">
            <a:extLst>
              <a:ext uri="{FF2B5EF4-FFF2-40B4-BE49-F238E27FC236}">
                <a16:creationId xmlns:a16="http://schemas.microsoft.com/office/drawing/2014/main" id="{690E0CD5-0F1A-47FC-8C33-79C9A8C19EA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477727" y="1679069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7">
            <a:extLst>
              <a:ext uri="{FF2B5EF4-FFF2-40B4-BE49-F238E27FC236}">
                <a16:creationId xmlns:a16="http://schemas.microsoft.com/office/drawing/2014/main" id="{9CCBBDA8-9CF5-4BA3-B1AD-854AF4E5AE4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79780" y="1679069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19444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9EB35483-FDA9-4445-A555-43F37AD206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3376" t="36687"/>
          <a:stretch/>
        </p:blipFill>
        <p:spPr>
          <a:xfrm>
            <a:off x="1" y="0"/>
            <a:ext cx="1690142" cy="227598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4E60A32-8189-4985-8DEB-C502487AD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1905" t="14445"/>
          <a:stretch/>
        </p:blipFill>
        <p:spPr>
          <a:xfrm flipH="1">
            <a:off x="9464322" y="0"/>
            <a:ext cx="2727678" cy="120410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1D186E2-F907-4741-9A99-A57F387A13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0501" t="5562"/>
          <a:stretch/>
        </p:blipFill>
        <p:spPr>
          <a:xfrm flipH="1">
            <a:off x="10816758" y="0"/>
            <a:ext cx="1375241" cy="70013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31B0BA4-D233-4525-BCA2-42FD1179E23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295162" y="103326"/>
            <a:ext cx="758484" cy="700139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5B3A937A-EB8D-4284-ABBE-919B727B6F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7025" r="18812"/>
          <a:stretch/>
        </p:blipFill>
        <p:spPr>
          <a:xfrm flipH="1" flipV="1">
            <a:off x="-1" y="6257872"/>
            <a:ext cx="3035237" cy="600128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872DA4FB-F316-4215-B505-4621D8727534}"/>
              </a:ext>
            </a:extLst>
          </p:cNvPr>
          <p:cNvGrpSpPr/>
          <p:nvPr userDrawn="1"/>
        </p:nvGrpSpPr>
        <p:grpSpPr>
          <a:xfrm flipH="1">
            <a:off x="0" y="6139543"/>
            <a:ext cx="774541" cy="718457"/>
            <a:chOff x="2443752" y="5346700"/>
            <a:chExt cx="1629275" cy="15113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079EE4AD-98BA-42F0-AB3D-5D708F3C6F6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42003" b="36455"/>
            <a:stretch/>
          </p:blipFill>
          <p:spPr>
            <a:xfrm flipH="1">
              <a:off x="2590714" y="5635233"/>
              <a:ext cx="1482313" cy="1222767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A4585DF8-9E86-4A0A-ADB5-591D5BB72B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 l="28991" r="-1" b="25482"/>
            <a:stretch/>
          </p:blipFill>
          <p:spPr>
            <a:xfrm flipH="1">
              <a:off x="2443752" y="5346700"/>
              <a:ext cx="1629273" cy="1511300"/>
            </a:xfrm>
            <a:prstGeom prst="rect">
              <a:avLst/>
            </a:prstGeom>
          </p:spPr>
        </p:pic>
      </p:grpSp>
      <p:pic>
        <p:nvPicPr>
          <p:cNvPr id="13" name="그래픽 12">
            <a:extLst>
              <a:ext uri="{FF2B5EF4-FFF2-40B4-BE49-F238E27FC236}">
                <a16:creationId xmlns:a16="http://schemas.microsoft.com/office/drawing/2014/main" id="{C6DACCA6-2468-49A5-BEC9-CFB487B85C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20249" b="54447"/>
          <a:stretch/>
        </p:blipFill>
        <p:spPr>
          <a:xfrm>
            <a:off x="9464321" y="6455513"/>
            <a:ext cx="2727679" cy="40248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3EA13EA-5486-453B-8176-972FF49657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4068"/>
          <a:stretch/>
        </p:blipFill>
        <p:spPr>
          <a:xfrm>
            <a:off x="11441082" y="5837692"/>
            <a:ext cx="750916" cy="853920"/>
          </a:xfrm>
          <a:prstGeom prst="rect">
            <a:avLst/>
          </a:prstGeom>
        </p:spPr>
      </p:pic>
      <p:sp>
        <p:nvSpPr>
          <p:cNvPr id="15" name="그림 개체 틀 7">
            <a:extLst>
              <a:ext uri="{FF2B5EF4-FFF2-40B4-BE49-F238E27FC236}">
                <a16:creationId xmlns:a16="http://schemas.microsoft.com/office/drawing/2014/main" id="{7A5B415E-1B49-4E26-9C92-04B0E6B53A4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18148" y="1223800"/>
            <a:ext cx="3668682" cy="4543425"/>
          </a:xfrm>
          <a:prstGeom prst="roundRect">
            <a:avLst>
              <a:gd name="adj" fmla="val 140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65217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9EB35483-FDA9-4445-A555-43F37AD206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3376" t="36687"/>
          <a:stretch/>
        </p:blipFill>
        <p:spPr>
          <a:xfrm>
            <a:off x="1" y="0"/>
            <a:ext cx="1690142" cy="227598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4E60A32-8189-4985-8DEB-C502487AD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1905" t="14445"/>
          <a:stretch/>
        </p:blipFill>
        <p:spPr>
          <a:xfrm flipH="1">
            <a:off x="9464322" y="0"/>
            <a:ext cx="2727678" cy="120410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1D186E2-F907-4741-9A99-A57F387A13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0501" t="5562"/>
          <a:stretch/>
        </p:blipFill>
        <p:spPr>
          <a:xfrm flipH="1">
            <a:off x="10816758" y="0"/>
            <a:ext cx="1375241" cy="70013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31B0BA4-D233-4525-BCA2-42FD1179E23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295162" y="103326"/>
            <a:ext cx="758484" cy="700139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5B3A937A-EB8D-4284-ABBE-919B727B6F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7025" r="18812"/>
          <a:stretch/>
        </p:blipFill>
        <p:spPr>
          <a:xfrm flipH="1" flipV="1">
            <a:off x="-1" y="6257872"/>
            <a:ext cx="3035237" cy="600128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872DA4FB-F316-4215-B505-4621D8727534}"/>
              </a:ext>
            </a:extLst>
          </p:cNvPr>
          <p:cNvGrpSpPr/>
          <p:nvPr userDrawn="1"/>
        </p:nvGrpSpPr>
        <p:grpSpPr>
          <a:xfrm flipH="1">
            <a:off x="0" y="6139543"/>
            <a:ext cx="774541" cy="718457"/>
            <a:chOff x="2443752" y="5346700"/>
            <a:chExt cx="1629275" cy="15113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079EE4AD-98BA-42F0-AB3D-5D708F3C6F6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42003" b="36455"/>
            <a:stretch/>
          </p:blipFill>
          <p:spPr>
            <a:xfrm flipH="1">
              <a:off x="2590714" y="5635233"/>
              <a:ext cx="1482313" cy="1222767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A4585DF8-9E86-4A0A-ADB5-591D5BB72B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 l="28991" r="-1" b="25482"/>
            <a:stretch/>
          </p:blipFill>
          <p:spPr>
            <a:xfrm flipH="1">
              <a:off x="2443752" y="5346700"/>
              <a:ext cx="1629273" cy="1511300"/>
            </a:xfrm>
            <a:prstGeom prst="rect">
              <a:avLst/>
            </a:prstGeom>
          </p:spPr>
        </p:pic>
      </p:grpSp>
      <p:pic>
        <p:nvPicPr>
          <p:cNvPr id="13" name="그래픽 12">
            <a:extLst>
              <a:ext uri="{FF2B5EF4-FFF2-40B4-BE49-F238E27FC236}">
                <a16:creationId xmlns:a16="http://schemas.microsoft.com/office/drawing/2014/main" id="{C6DACCA6-2468-49A5-BEC9-CFB487B85C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20249" b="54447"/>
          <a:stretch/>
        </p:blipFill>
        <p:spPr>
          <a:xfrm>
            <a:off x="9464321" y="6455513"/>
            <a:ext cx="2727679" cy="40248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3EA13EA-5486-453B-8176-972FF49657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4068"/>
          <a:stretch/>
        </p:blipFill>
        <p:spPr>
          <a:xfrm>
            <a:off x="11441082" y="5837692"/>
            <a:ext cx="750916" cy="853920"/>
          </a:xfrm>
          <a:prstGeom prst="rect">
            <a:avLst/>
          </a:prstGeom>
        </p:spPr>
      </p:pic>
      <p:sp>
        <p:nvSpPr>
          <p:cNvPr id="15" name="그림 개체 틀 7">
            <a:extLst>
              <a:ext uri="{FF2B5EF4-FFF2-40B4-BE49-F238E27FC236}">
                <a16:creationId xmlns:a16="http://schemas.microsoft.com/office/drawing/2014/main" id="{CAE1907F-3E67-4D41-82B2-B8A22C95C6D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7611" y="1149160"/>
            <a:ext cx="6290413" cy="3657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00442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87" r:id="rId8"/>
    <p:sldLayoutId id="2147483664" r:id="rId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3C95EE9-5812-44B5-BDD3-59FC15450C25}"/>
              </a:ext>
            </a:extLst>
          </p:cNvPr>
          <p:cNvSpPr txBox="1"/>
          <p:nvPr/>
        </p:nvSpPr>
        <p:spPr>
          <a:xfrm>
            <a:off x="2150072" y="1897806"/>
            <a:ext cx="78918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5177A4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5400" dirty="0">
              <a:solidFill>
                <a:srgbClr val="5177A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182921-227A-4D4E-AE42-25624AF5819A}"/>
              </a:ext>
            </a:extLst>
          </p:cNvPr>
          <p:cNvSpPr txBox="1"/>
          <p:nvPr/>
        </p:nvSpPr>
        <p:spPr>
          <a:xfrm>
            <a:off x="2150072" y="3698298"/>
            <a:ext cx="7891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CA49B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400" b="1" dirty="0">
                <a:solidFill>
                  <a:srgbClr val="FCA49B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FCA49B"/>
                </a:solidFill>
                <a:cs typeface="Arial" panose="020B0604020202020204" pitchFamily="34" charset="0"/>
              </a:rPr>
              <a:t>the</a:t>
            </a:r>
            <a:r>
              <a:rPr lang="ko-KR" altLang="en-US" sz="2400" b="1" dirty="0">
                <a:solidFill>
                  <a:srgbClr val="FCA49B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FCA49B"/>
                </a:solidFill>
                <a:cs typeface="Arial" panose="020B0604020202020204" pitchFamily="34" charset="0"/>
              </a:rPr>
              <a:t>sub</a:t>
            </a:r>
            <a:r>
              <a:rPr lang="ko-KR" altLang="en-US" sz="2400" b="1" dirty="0">
                <a:solidFill>
                  <a:srgbClr val="FCA49B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FCA49B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400" b="1" dirty="0">
                <a:solidFill>
                  <a:srgbClr val="FCA49B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FCA49B"/>
                </a:solidFill>
                <a:cs typeface="Arial" panose="020B0604020202020204" pitchFamily="34" charset="0"/>
              </a:rPr>
              <a:t>of</a:t>
            </a:r>
            <a:r>
              <a:rPr lang="ko-KR" altLang="en-US" sz="2400" b="1" dirty="0">
                <a:solidFill>
                  <a:srgbClr val="FCA49B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FCA49B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400" b="1" dirty="0">
                <a:solidFill>
                  <a:srgbClr val="FCA49B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FCA49B"/>
                </a:solidFill>
                <a:cs typeface="Arial" panose="020B0604020202020204" pitchFamily="34" charset="0"/>
              </a:rPr>
              <a:t>presentation</a:t>
            </a:r>
            <a:endParaRPr lang="ko-KR" altLang="en-US" sz="2400" b="1" dirty="0">
              <a:solidFill>
                <a:srgbClr val="FCA49B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F9130C-AF63-4719-8CFF-E27718FA6ED9}"/>
              </a:ext>
            </a:extLst>
          </p:cNvPr>
          <p:cNvSpPr txBox="1"/>
          <p:nvPr/>
        </p:nvSpPr>
        <p:spPr>
          <a:xfrm>
            <a:off x="2700707" y="4252295"/>
            <a:ext cx="6790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endParaRPr lang="ko-KR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17D78444-A606-409F-9FDD-A30C80BB6019}"/>
              </a:ext>
            </a:extLst>
          </p:cNvPr>
          <p:cNvSpPr/>
          <p:nvPr/>
        </p:nvSpPr>
        <p:spPr>
          <a:xfrm>
            <a:off x="4862818" y="5448301"/>
            <a:ext cx="2466363" cy="375242"/>
          </a:xfrm>
          <a:prstGeom prst="roundRect">
            <a:avLst>
              <a:gd name="adj" fmla="val 50000"/>
            </a:avLst>
          </a:prstGeom>
          <a:solidFill>
            <a:srgbClr val="FFD4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rgbClr val="5177A4"/>
                </a:solidFill>
              </a:rPr>
              <a:t>00. 00. 20XX</a:t>
            </a:r>
            <a:endParaRPr lang="ko-KR" altLang="en-US" sz="1400" b="1" dirty="0">
              <a:solidFill>
                <a:srgbClr val="5177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7157C3B-CB6D-4B18-B96C-9B97621D60DC}"/>
              </a:ext>
            </a:extLst>
          </p:cNvPr>
          <p:cNvSpPr txBox="1"/>
          <p:nvPr/>
        </p:nvSpPr>
        <p:spPr>
          <a:xfrm>
            <a:off x="1625599" y="1008262"/>
            <a:ext cx="8940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CA49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CA49B"/>
                </a:solidFill>
              </a:rPr>
              <a:t>amet</a:t>
            </a:r>
            <a:r>
              <a:rPr lang="en-US" altLang="ko-KR" sz="1400" dirty="0">
                <a:solidFill>
                  <a:srgbClr val="FCA49B"/>
                </a:solidFill>
              </a:rPr>
              <a:t>, </a:t>
            </a:r>
            <a:r>
              <a:rPr lang="en-US" altLang="ko-KR" sz="1400" dirty="0" err="1">
                <a:solidFill>
                  <a:srgbClr val="FCA49B"/>
                </a:solidFill>
              </a:rPr>
              <a:t>consectetur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adipiscing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elit</a:t>
            </a:r>
            <a:endParaRPr lang="ko-KR" altLang="en-US" sz="1400" dirty="0">
              <a:solidFill>
                <a:srgbClr val="FCA49B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9EE629-0577-48F8-A317-C10DB0247DFC}"/>
              </a:ext>
            </a:extLst>
          </p:cNvPr>
          <p:cNvSpPr txBox="1"/>
          <p:nvPr/>
        </p:nvSpPr>
        <p:spPr>
          <a:xfrm>
            <a:off x="1625599" y="566424"/>
            <a:ext cx="8940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177A4"/>
                </a:solidFill>
                <a:latin typeface="+mj-lt"/>
                <a:cs typeface="Arial" panose="020B0604020202020204" pitchFamily="34" charset="0"/>
              </a:rPr>
              <a:t>OUR HISTORY</a:t>
            </a:r>
            <a:endParaRPr lang="ko-KR" altLang="en-US" sz="2800" dirty="0">
              <a:solidFill>
                <a:srgbClr val="5177A4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DA7FE2CD-8849-44D2-9DA7-A5426FA3FC90}"/>
              </a:ext>
            </a:extLst>
          </p:cNvPr>
          <p:cNvCxnSpPr>
            <a:cxnSpLocks/>
          </p:cNvCxnSpPr>
          <p:nvPr/>
        </p:nvCxnSpPr>
        <p:spPr>
          <a:xfrm rot="16200000">
            <a:off x="4647137" y="-1230837"/>
            <a:ext cx="0" cy="9319674"/>
          </a:xfrm>
          <a:prstGeom prst="line">
            <a:avLst/>
          </a:prstGeom>
          <a:ln w="88900">
            <a:solidFill>
              <a:srgbClr val="FCA4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타원 18">
            <a:extLst>
              <a:ext uri="{FF2B5EF4-FFF2-40B4-BE49-F238E27FC236}">
                <a16:creationId xmlns:a16="http://schemas.microsoft.com/office/drawing/2014/main" id="{7B33D23F-7667-4738-8B0D-FCDCE29A9F67}"/>
              </a:ext>
            </a:extLst>
          </p:cNvPr>
          <p:cNvSpPr/>
          <p:nvPr/>
        </p:nvSpPr>
        <p:spPr>
          <a:xfrm>
            <a:off x="2552700" y="3243788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FCA49B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D3023EF0-FCC3-4004-9BD2-7B12189BF80B}"/>
              </a:ext>
            </a:extLst>
          </p:cNvPr>
          <p:cNvSpPr/>
          <p:nvPr/>
        </p:nvSpPr>
        <p:spPr>
          <a:xfrm>
            <a:off x="5867202" y="3243788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FCA49B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58FDAFE0-E4AD-4044-9808-34B35794F268}"/>
              </a:ext>
            </a:extLst>
          </p:cNvPr>
          <p:cNvSpPr/>
          <p:nvPr/>
        </p:nvSpPr>
        <p:spPr>
          <a:xfrm>
            <a:off x="9181704" y="3243788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FCA49B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AE48B7F-6B68-422B-B5BE-04508FB02B71}"/>
              </a:ext>
            </a:extLst>
          </p:cNvPr>
          <p:cNvSpPr/>
          <p:nvPr/>
        </p:nvSpPr>
        <p:spPr>
          <a:xfrm>
            <a:off x="1168402" y="4048348"/>
            <a:ext cx="309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6DE60D6-9CD9-4570-9B36-EAE5650344BE}"/>
              </a:ext>
            </a:extLst>
          </p:cNvPr>
          <p:cNvSpPr/>
          <p:nvPr/>
        </p:nvSpPr>
        <p:spPr>
          <a:xfrm>
            <a:off x="1168402" y="4541807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edsafsdat</a:t>
            </a:r>
            <a:r>
              <a:rPr lang="en-US" altLang="ko-KR" sz="1400" dirty="0">
                <a:solidFill>
                  <a:srgbClr val="5177A4"/>
                </a:solidFill>
              </a:rPr>
              <a:t>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1DA3ACB-3671-4314-BCA0-CD6D07FB18C4}"/>
              </a:ext>
            </a:extLst>
          </p:cNvPr>
          <p:cNvSpPr/>
          <p:nvPr/>
        </p:nvSpPr>
        <p:spPr>
          <a:xfrm>
            <a:off x="4477615" y="4048348"/>
            <a:ext cx="309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DFDA5FE-C41D-41FA-A4C1-6DCBC4A8EF1C}"/>
              </a:ext>
            </a:extLst>
          </p:cNvPr>
          <p:cNvSpPr/>
          <p:nvPr/>
        </p:nvSpPr>
        <p:spPr>
          <a:xfrm>
            <a:off x="4477615" y="4541807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edsafsdat</a:t>
            </a:r>
            <a:r>
              <a:rPr lang="en-US" altLang="ko-KR" sz="1400" dirty="0">
                <a:solidFill>
                  <a:srgbClr val="5177A4"/>
                </a:solidFill>
              </a:rPr>
              <a:t>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3E5A54A0-9712-443A-A6A2-1BB0903EF7D5}"/>
              </a:ext>
            </a:extLst>
          </p:cNvPr>
          <p:cNvSpPr/>
          <p:nvPr/>
        </p:nvSpPr>
        <p:spPr>
          <a:xfrm>
            <a:off x="7792117" y="3971404"/>
            <a:ext cx="30987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FCA49B"/>
                </a:solidFill>
                <a:latin typeface="+mj-lt"/>
              </a:rPr>
              <a:t>And Now !</a:t>
            </a:r>
            <a:endParaRPr lang="ko-KR" altLang="en-US" sz="2800" dirty="0">
              <a:solidFill>
                <a:srgbClr val="FCA49B"/>
              </a:solidFill>
              <a:latin typeface="+mj-lt"/>
            </a:endParaRPr>
          </a:p>
        </p:txBody>
      </p:sp>
      <p:sp>
        <p:nvSpPr>
          <p:cNvPr id="42" name="그래픽 7">
            <a:extLst>
              <a:ext uri="{FF2B5EF4-FFF2-40B4-BE49-F238E27FC236}">
                <a16:creationId xmlns:a16="http://schemas.microsoft.com/office/drawing/2014/main" id="{BF9AEF19-276F-42B1-BB9A-0F7A4ECACAAF}"/>
              </a:ext>
            </a:extLst>
          </p:cNvPr>
          <p:cNvSpPr/>
          <p:nvPr/>
        </p:nvSpPr>
        <p:spPr>
          <a:xfrm>
            <a:off x="1217087" y="2309048"/>
            <a:ext cx="2990850" cy="638175"/>
          </a:xfrm>
          <a:prstGeom prst="roundRect">
            <a:avLst>
              <a:gd name="adj" fmla="val 50000"/>
            </a:avLst>
          </a:prstGeom>
          <a:solidFill>
            <a:srgbClr val="F1EE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00. 00. 20xx.</a:t>
            </a:r>
            <a:endParaRPr lang="ko-KR" altLang="en-US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43" name="그래픽 7">
            <a:extLst>
              <a:ext uri="{FF2B5EF4-FFF2-40B4-BE49-F238E27FC236}">
                <a16:creationId xmlns:a16="http://schemas.microsoft.com/office/drawing/2014/main" id="{6D6253D2-05AE-4697-B677-3037F7D294F4}"/>
              </a:ext>
            </a:extLst>
          </p:cNvPr>
          <p:cNvSpPr/>
          <p:nvPr/>
        </p:nvSpPr>
        <p:spPr>
          <a:xfrm>
            <a:off x="4531588" y="2309048"/>
            <a:ext cx="2990850" cy="638175"/>
          </a:xfrm>
          <a:custGeom>
            <a:avLst/>
            <a:gdLst>
              <a:gd name="connsiteX0" fmla="*/ 2988469 w 2990850"/>
              <a:gd name="connsiteY0" fmla="*/ 7144 h 638175"/>
              <a:gd name="connsiteX1" fmla="*/ 7144 w 2990850"/>
              <a:gd name="connsiteY1" fmla="*/ 7144 h 638175"/>
              <a:gd name="connsiteX2" fmla="*/ 216694 w 2990850"/>
              <a:gd name="connsiteY2" fmla="*/ 321469 h 638175"/>
              <a:gd name="connsiteX3" fmla="*/ 7144 w 2990850"/>
              <a:gd name="connsiteY3" fmla="*/ 635794 h 638175"/>
              <a:gd name="connsiteX4" fmla="*/ 2988469 w 2990850"/>
              <a:gd name="connsiteY4" fmla="*/ 635794 h 638175"/>
              <a:gd name="connsiteX5" fmla="*/ 2778919 w 2990850"/>
              <a:gd name="connsiteY5" fmla="*/ 321469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0850" h="638175">
                <a:moveTo>
                  <a:pt x="2988469" y="7144"/>
                </a:moveTo>
                <a:lnTo>
                  <a:pt x="7144" y="7144"/>
                </a:lnTo>
                <a:lnTo>
                  <a:pt x="216694" y="321469"/>
                </a:lnTo>
                <a:lnTo>
                  <a:pt x="7144" y="635794"/>
                </a:lnTo>
                <a:lnTo>
                  <a:pt x="2988469" y="635794"/>
                </a:lnTo>
                <a:lnTo>
                  <a:pt x="2778919" y="321469"/>
                </a:lnTo>
                <a:close/>
              </a:path>
            </a:pathLst>
          </a:custGeom>
          <a:solidFill>
            <a:srgbClr val="F1EE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00. 00. 20xx.</a:t>
            </a:r>
            <a:endParaRPr lang="ko-KR" altLang="en-US" dirty="0">
              <a:solidFill>
                <a:srgbClr val="5177A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0698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7A3E1751-0D9F-4092-896C-8B9761DEAB7A}"/>
              </a:ext>
            </a:extLst>
          </p:cNvPr>
          <p:cNvSpPr txBox="1"/>
          <p:nvPr/>
        </p:nvSpPr>
        <p:spPr>
          <a:xfrm>
            <a:off x="1625599" y="1008262"/>
            <a:ext cx="8940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CA49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CA49B"/>
                </a:solidFill>
              </a:rPr>
              <a:t>amet</a:t>
            </a:r>
            <a:r>
              <a:rPr lang="en-US" altLang="ko-KR" sz="1400" dirty="0">
                <a:solidFill>
                  <a:srgbClr val="FCA49B"/>
                </a:solidFill>
              </a:rPr>
              <a:t>, </a:t>
            </a:r>
            <a:r>
              <a:rPr lang="en-US" altLang="ko-KR" sz="1400" dirty="0" err="1">
                <a:solidFill>
                  <a:srgbClr val="FCA49B"/>
                </a:solidFill>
              </a:rPr>
              <a:t>consectetur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adipiscing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elit</a:t>
            </a:r>
            <a:endParaRPr lang="ko-KR" altLang="en-US" sz="1400" dirty="0">
              <a:solidFill>
                <a:srgbClr val="FCA49B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2F12A5B-7E2E-40B8-B4B6-06CAFB86AD83}"/>
              </a:ext>
            </a:extLst>
          </p:cNvPr>
          <p:cNvSpPr txBox="1"/>
          <p:nvPr/>
        </p:nvSpPr>
        <p:spPr>
          <a:xfrm>
            <a:off x="1625599" y="566424"/>
            <a:ext cx="8940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177A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5177A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AB5998AA-D7DC-4923-AE29-3B29F71771C7}"/>
              </a:ext>
            </a:extLst>
          </p:cNvPr>
          <p:cNvSpPr/>
          <p:nvPr/>
        </p:nvSpPr>
        <p:spPr>
          <a:xfrm>
            <a:off x="3360384" y="1757877"/>
            <a:ext cx="931780" cy="931777"/>
          </a:xfrm>
          <a:prstGeom prst="roundRect">
            <a:avLst/>
          </a:pr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4C5E3FB-DB92-4C87-9CB2-6575EBCC1C0B}"/>
              </a:ext>
            </a:extLst>
          </p:cNvPr>
          <p:cNvSpPr/>
          <p:nvPr/>
        </p:nvSpPr>
        <p:spPr>
          <a:xfrm>
            <a:off x="2028427" y="2745414"/>
            <a:ext cx="35956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5177A4"/>
                </a:solidFill>
              </a:rPr>
              <a:t>Lorem ipsum</a:t>
            </a:r>
            <a:endParaRPr lang="ko-KR" altLang="en-US" b="1" dirty="0">
              <a:solidFill>
                <a:srgbClr val="5177A4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C635F0B-B4A8-4D97-B665-699D3AF177E5}"/>
              </a:ext>
            </a:extLst>
          </p:cNvPr>
          <p:cNvSpPr/>
          <p:nvPr/>
        </p:nvSpPr>
        <p:spPr>
          <a:xfrm>
            <a:off x="2028426" y="3125889"/>
            <a:ext cx="3595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3300F57-82E5-4D1A-B9AC-C74DB57B3878}"/>
              </a:ext>
            </a:extLst>
          </p:cNvPr>
          <p:cNvGrpSpPr/>
          <p:nvPr/>
        </p:nvGrpSpPr>
        <p:grpSpPr>
          <a:xfrm>
            <a:off x="3601040" y="2032293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530E66C-19E4-4E15-973F-11D55A46330C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D38A3D4A-4961-4A4F-B538-C39D4B52D128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CC847A9-958E-461E-96B7-3C4248484336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F28070-DDD6-4207-9344-3FB4891A013B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898C79B-A2B7-49DF-8CF5-CB815A0602DF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5FAEB77-FD41-48C3-89C1-CBE01134487C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34FA246-D339-4074-83BA-8C4A6BABF0CB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15531DFF-C220-4A33-8CEB-EE00E50A5A14}"/>
              </a:ext>
            </a:extLst>
          </p:cNvPr>
          <p:cNvSpPr/>
          <p:nvPr/>
        </p:nvSpPr>
        <p:spPr>
          <a:xfrm>
            <a:off x="7899838" y="1757877"/>
            <a:ext cx="931780" cy="931777"/>
          </a:xfrm>
          <a:prstGeom prst="roundRect">
            <a:avLst/>
          </a:pr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48E87D2-7196-434E-B612-E2CA13190E7C}"/>
              </a:ext>
            </a:extLst>
          </p:cNvPr>
          <p:cNvSpPr/>
          <p:nvPr/>
        </p:nvSpPr>
        <p:spPr>
          <a:xfrm>
            <a:off x="6567881" y="2745414"/>
            <a:ext cx="35956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5177A4"/>
                </a:solidFill>
              </a:rPr>
              <a:t>Lorem ipsum</a:t>
            </a:r>
            <a:endParaRPr lang="ko-KR" altLang="en-US" dirty="0">
              <a:solidFill>
                <a:srgbClr val="5177A4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EF63F73-BB20-476D-A6DA-C1BB713003EE}"/>
              </a:ext>
            </a:extLst>
          </p:cNvPr>
          <p:cNvSpPr/>
          <p:nvPr/>
        </p:nvSpPr>
        <p:spPr>
          <a:xfrm>
            <a:off x="6567880" y="3125889"/>
            <a:ext cx="3595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C44CEC79-CFF1-4EE5-9173-BEFC37B45F54}"/>
              </a:ext>
            </a:extLst>
          </p:cNvPr>
          <p:cNvGrpSpPr/>
          <p:nvPr/>
        </p:nvGrpSpPr>
        <p:grpSpPr>
          <a:xfrm>
            <a:off x="8142395" y="2014539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608CF57F-6192-421E-BE17-0EBAEF473D15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341C710-CB94-4941-9EBB-ED8553509F18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BCC71AD3-ABC1-49DD-B314-39E6D7F704FF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48028A04-DBE3-4E20-B0AA-392BCCB47E4D}"/>
              </a:ext>
            </a:extLst>
          </p:cNvPr>
          <p:cNvSpPr/>
          <p:nvPr/>
        </p:nvSpPr>
        <p:spPr>
          <a:xfrm>
            <a:off x="3360384" y="4276269"/>
            <a:ext cx="931780" cy="931777"/>
          </a:xfrm>
          <a:prstGeom prst="roundRect">
            <a:avLst/>
          </a:pr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F406FFCA-F39B-4148-BFA0-D9B9431CC64B}"/>
              </a:ext>
            </a:extLst>
          </p:cNvPr>
          <p:cNvSpPr/>
          <p:nvPr/>
        </p:nvSpPr>
        <p:spPr>
          <a:xfrm>
            <a:off x="2028427" y="5263806"/>
            <a:ext cx="35956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5177A4"/>
                </a:solidFill>
              </a:rPr>
              <a:t>Lorem ipsum</a:t>
            </a:r>
            <a:endParaRPr lang="ko-KR" altLang="en-US" dirty="0">
              <a:solidFill>
                <a:srgbClr val="5177A4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BAA32925-545E-49BD-8F96-D577D4FC477B}"/>
              </a:ext>
            </a:extLst>
          </p:cNvPr>
          <p:cNvSpPr/>
          <p:nvPr/>
        </p:nvSpPr>
        <p:spPr>
          <a:xfrm>
            <a:off x="2028426" y="5644281"/>
            <a:ext cx="3595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12CA5AC-A57E-4373-B63B-F9A426B996FB}"/>
              </a:ext>
            </a:extLst>
          </p:cNvPr>
          <p:cNvGrpSpPr/>
          <p:nvPr/>
        </p:nvGrpSpPr>
        <p:grpSpPr>
          <a:xfrm>
            <a:off x="3602995" y="4518881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4B76D28A-14FA-4250-BF4D-23B73519808B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7F1B379A-DC00-4FBA-8222-816F2A0215B9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393C0D1B-D05D-46A4-B10A-B3E81DF61918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4B4B3955-3BF7-4BD6-B2D1-13C25436B90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BB7CBA0-7E5A-4C50-A33B-988FDFCAA49D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8E38DAF4-C8C3-4251-AABB-0E565F95B567}"/>
              </a:ext>
            </a:extLst>
          </p:cNvPr>
          <p:cNvSpPr/>
          <p:nvPr/>
        </p:nvSpPr>
        <p:spPr>
          <a:xfrm>
            <a:off x="7899838" y="4276269"/>
            <a:ext cx="931780" cy="931777"/>
          </a:xfrm>
          <a:prstGeom prst="roundRect">
            <a:avLst/>
          </a:pr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006343A-C38A-4204-ADDF-24CE9ED275DB}"/>
              </a:ext>
            </a:extLst>
          </p:cNvPr>
          <p:cNvSpPr/>
          <p:nvPr/>
        </p:nvSpPr>
        <p:spPr>
          <a:xfrm>
            <a:off x="6567881" y="5263806"/>
            <a:ext cx="35956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5177A4"/>
                </a:solidFill>
              </a:rPr>
              <a:t>Lorem ipsum</a:t>
            </a:r>
            <a:endParaRPr lang="ko-KR" altLang="en-US" dirty="0">
              <a:solidFill>
                <a:srgbClr val="5177A4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2DA155C-60B2-47FC-B44A-7EC4020E1419}"/>
              </a:ext>
            </a:extLst>
          </p:cNvPr>
          <p:cNvSpPr/>
          <p:nvPr/>
        </p:nvSpPr>
        <p:spPr>
          <a:xfrm>
            <a:off x="6567880" y="5644281"/>
            <a:ext cx="3595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CD76976D-E06A-40E0-985C-89FDADA57CE8}"/>
              </a:ext>
            </a:extLst>
          </p:cNvPr>
          <p:cNvSpPr/>
          <p:nvPr/>
        </p:nvSpPr>
        <p:spPr>
          <a:xfrm>
            <a:off x="8144407" y="4521919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6802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87147A17-0C96-48BD-9BA4-D9D53C35C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7994" y="2260600"/>
            <a:ext cx="825504" cy="59933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E460B5F8-5897-4982-BD18-7CDF6B64AE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98502" y="2260599"/>
            <a:ext cx="825504" cy="5993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857A596-DD23-4965-873F-43E65BDFE2B9}"/>
              </a:ext>
            </a:extLst>
          </p:cNvPr>
          <p:cNvSpPr txBox="1"/>
          <p:nvPr/>
        </p:nvSpPr>
        <p:spPr>
          <a:xfrm>
            <a:off x="2545752" y="2260599"/>
            <a:ext cx="71004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3600" b="1" dirty="0" err="1">
                <a:solidFill>
                  <a:srgbClr val="5177A4"/>
                </a:solidFill>
              </a:rPr>
              <a:t>amet</a:t>
            </a:r>
            <a:r>
              <a:rPr lang="en-US" altLang="ko-KR" sz="3600" b="1" dirty="0">
                <a:solidFill>
                  <a:srgbClr val="5177A4"/>
                </a:solidFill>
              </a:rPr>
              <a:t>, </a:t>
            </a:r>
            <a:r>
              <a:rPr lang="en-US" altLang="ko-KR" sz="3600" b="1" dirty="0" err="1">
                <a:solidFill>
                  <a:srgbClr val="5177A4"/>
                </a:solidFill>
              </a:rPr>
              <a:t>consectetur</a:t>
            </a:r>
            <a:r>
              <a:rPr lang="en-US" altLang="ko-KR" sz="3600" b="1" dirty="0">
                <a:solidFill>
                  <a:srgbClr val="5177A4"/>
                </a:solidFill>
              </a:rPr>
              <a:t> </a:t>
            </a:r>
            <a:r>
              <a:rPr lang="en-US" altLang="ko-KR" sz="3600" b="1" dirty="0" err="1">
                <a:solidFill>
                  <a:srgbClr val="5177A4"/>
                </a:solidFill>
              </a:rPr>
              <a:t>adipiscing</a:t>
            </a:r>
            <a:r>
              <a:rPr lang="en-US" altLang="ko-KR" sz="3600" b="1" dirty="0">
                <a:solidFill>
                  <a:srgbClr val="5177A4"/>
                </a:solidFill>
              </a:rPr>
              <a:t> </a:t>
            </a:r>
            <a:r>
              <a:rPr lang="en-US" altLang="ko-KR" sz="3600" b="1" dirty="0" err="1">
                <a:solidFill>
                  <a:srgbClr val="5177A4"/>
                </a:solidFill>
              </a:rPr>
              <a:t>elit</a:t>
            </a:r>
            <a:r>
              <a:rPr lang="en-US" altLang="ko-KR" sz="3600" b="1" dirty="0">
                <a:solidFill>
                  <a:srgbClr val="5177A4"/>
                </a:solidFill>
              </a:rPr>
              <a:t>, sed do </a:t>
            </a:r>
            <a:r>
              <a:rPr lang="en-US" altLang="ko-KR" sz="3600" b="1" dirty="0" err="1">
                <a:solidFill>
                  <a:srgbClr val="5177A4"/>
                </a:solidFill>
              </a:rPr>
              <a:t>eiusmod</a:t>
            </a:r>
            <a:r>
              <a:rPr lang="en-US" altLang="ko-KR" sz="3600" b="1" dirty="0">
                <a:solidFill>
                  <a:srgbClr val="5177A4"/>
                </a:solidFill>
              </a:rPr>
              <a:t> </a:t>
            </a:r>
            <a:r>
              <a:rPr lang="en-US" altLang="ko-KR" sz="3600" b="1" dirty="0" err="1">
                <a:solidFill>
                  <a:srgbClr val="5177A4"/>
                </a:solidFill>
              </a:rPr>
              <a:t>tempor</a:t>
            </a:r>
            <a:r>
              <a:rPr lang="en-US" altLang="ko-KR" sz="3600" b="1" dirty="0">
                <a:solidFill>
                  <a:srgbClr val="5177A4"/>
                </a:solidFill>
              </a:rPr>
              <a:t> </a:t>
            </a:r>
            <a:r>
              <a:rPr lang="en-US" altLang="ko-KR" sz="3600" b="1" dirty="0" err="1">
                <a:solidFill>
                  <a:srgbClr val="5177A4"/>
                </a:solidFill>
              </a:rPr>
              <a:t>incididunt</a:t>
            </a:r>
            <a:r>
              <a:rPr lang="en-US" altLang="ko-KR" sz="3600" b="1" dirty="0">
                <a:solidFill>
                  <a:srgbClr val="5177A4"/>
                </a:solidFill>
              </a:rPr>
              <a:t> </a:t>
            </a:r>
            <a:r>
              <a:rPr lang="en-US" altLang="ko-KR" sz="3600" b="1" dirty="0" err="1">
                <a:solidFill>
                  <a:srgbClr val="5177A4"/>
                </a:solidFill>
              </a:rPr>
              <a:t>ut</a:t>
            </a:r>
            <a:r>
              <a:rPr lang="en-US" altLang="ko-KR" sz="3600" b="1" dirty="0">
                <a:solidFill>
                  <a:srgbClr val="5177A4"/>
                </a:solidFill>
              </a:rPr>
              <a:t> </a:t>
            </a:r>
            <a:r>
              <a:rPr lang="en-US" altLang="ko-KR" sz="3600" b="1" dirty="0" err="1">
                <a:solidFill>
                  <a:srgbClr val="5177A4"/>
                </a:solidFill>
              </a:rPr>
              <a:t>labore</a:t>
            </a:r>
            <a:r>
              <a:rPr lang="en-US" altLang="ko-KR" sz="3600" b="1" dirty="0">
                <a:solidFill>
                  <a:srgbClr val="5177A4"/>
                </a:solidFill>
              </a:rPr>
              <a:t> et dolore magna </a:t>
            </a:r>
            <a:r>
              <a:rPr lang="en-US" altLang="ko-KR" sz="3600" b="1" dirty="0" err="1">
                <a:solidFill>
                  <a:srgbClr val="5177A4"/>
                </a:solidFill>
              </a:rPr>
              <a:t>aliqua</a:t>
            </a:r>
            <a:r>
              <a:rPr lang="en-US" altLang="ko-KR" sz="3600" b="1" dirty="0">
                <a:solidFill>
                  <a:srgbClr val="5177A4"/>
                </a:solidFill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44DB88-F003-4070-9E9B-0DEFAB9B9609}"/>
              </a:ext>
            </a:extLst>
          </p:cNvPr>
          <p:cNvSpPr txBox="1"/>
          <p:nvPr/>
        </p:nvSpPr>
        <p:spPr>
          <a:xfrm>
            <a:off x="2545751" y="5118099"/>
            <a:ext cx="7100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rgbClr val="5177A4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3293368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1D4193E-C1B8-4AE4-9E33-E8E06F9EABA1}"/>
              </a:ext>
            </a:extLst>
          </p:cNvPr>
          <p:cNvSpPr txBox="1"/>
          <p:nvPr/>
        </p:nvSpPr>
        <p:spPr>
          <a:xfrm>
            <a:off x="1041400" y="4938779"/>
            <a:ext cx="2854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1656A29-51B9-4D1D-A4D1-2FF07BAC7F8D}"/>
              </a:ext>
            </a:extLst>
          </p:cNvPr>
          <p:cNvSpPr/>
          <p:nvPr/>
        </p:nvSpPr>
        <p:spPr>
          <a:xfrm>
            <a:off x="1041400" y="4418974"/>
            <a:ext cx="2854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5177A4"/>
                </a:solidFill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E5CC36-2360-4BAC-829E-718BDBD56DF9}"/>
              </a:ext>
            </a:extLst>
          </p:cNvPr>
          <p:cNvSpPr txBox="1"/>
          <p:nvPr/>
        </p:nvSpPr>
        <p:spPr>
          <a:xfrm>
            <a:off x="4668634" y="4938779"/>
            <a:ext cx="2854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F46FAE9-09FC-4C20-AAF4-F3B9D23E9D09}"/>
              </a:ext>
            </a:extLst>
          </p:cNvPr>
          <p:cNvSpPr/>
          <p:nvPr/>
        </p:nvSpPr>
        <p:spPr>
          <a:xfrm>
            <a:off x="4668633" y="4418974"/>
            <a:ext cx="2854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5177A4"/>
                </a:solidFill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3C623B-CB96-4944-A5F3-007EB95B2BCC}"/>
              </a:ext>
            </a:extLst>
          </p:cNvPr>
          <p:cNvSpPr txBox="1"/>
          <p:nvPr/>
        </p:nvSpPr>
        <p:spPr>
          <a:xfrm>
            <a:off x="8295870" y="4938779"/>
            <a:ext cx="2854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1B33C50-AC14-4456-BF25-DFC0C25608FE}"/>
              </a:ext>
            </a:extLst>
          </p:cNvPr>
          <p:cNvSpPr/>
          <p:nvPr/>
        </p:nvSpPr>
        <p:spPr>
          <a:xfrm>
            <a:off x="8295869" y="4418974"/>
            <a:ext cx="2854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5177A4"/>
                </a:solidFill>
              </a:rPr>
              <a:t>Lorem ipsum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D073E79-6BD6-41FF-866E-3470205C18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7EB42B4-4C0A-4E3C-9A29-0B6D0529BC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C4B40F2C-18D0-496C-B981-8F95CAE901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38E2AC-BBF5-4B56-8CE6-EEF6C8E3603C}"/>
              </a:ext>
            </a:extLst>
          </p:cNvPr>
          <p:cNvSpPr txBox="1"/>
          <p:nvPr/>
        </p:nvSpPr>
        <p:spPr>
          <a:xfrm>
            <a:off x="1625599" y="1178281"/>
            <a:ext cx="8940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CA49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CA49B"/>
                </a:solidFill>
              </a:rPr>
              <a:t>amet</a:t>
            </a:r>
            <a:r>
              <a:rPr lang="en-US" altLang="ko-KR" sz="1400" dirty="0">
                <a:solidFill>
                  <a:srgbClr val="FCA49B"/>
                </a:solidFill>
              </a:rPr>
              <a:t>, </a:t>
            </a:r>
            <a:r>
              <a:rPr lang="en-US" altLang="ko-KR" sz="1400" dirty="0" err="1">
                <a:solidFill>
                  <a:srgbClr val="FCA49B"/>
                </a:solidFill>
              </a:rPr>
              <a:t>consectetur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adipiscing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elit</a:t>
            </a:r>
            <a:endParaRPr lang="ko-KR" altLang="en-US" sz="1400" dirty="0">
              <a:solidFill>
                <a:srgbClr val="FCA49B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2F07E1-B60F-48AD-B9C2-B6C46F231292}"/>
              </a:ext>
            </a:extLst>
          </p:cNvPr>
          <p:cNvSpPr txBox="1"/>
          <p:nvPr/>
        </p:nvSpPr>
        <p:spPr>
          <a:xfrm>
            <a:off x="1625599" y="736443"/>
            <a:ext cx="8940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177A4"/>
                </a:solidFill>
                <a:latin typeface="+mj-lt"/>
                <a:cs typeface="Arial" panose="020B0604020202020204" pitchFamily="34" charset="0"/>
              </a:rPr>
              <a:t>IMAGE &amp; TEXT SLIDE</a:t>
            </a:r>
            <a:endParaRPr lang="ko-KR" altLang="en-US" sz="2800" dirty="0">
              <a:solidFill>
                <a:srgbClr val="5177A4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868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43879E3-4CBD-4D59-8796-2A0D79078EDB}"/>
              </a:ext>
            </a:extLst>
          </p:cNvPr>
          <p:cNvSpPr/>
          <p:nvPr/>
        </p:nvSpPr>
        <p:spPr>
          <a:xfrm>
            <a:off x="4956628" y="1380672"/>
            <a:ext cx="2278743" cy="4078514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FCA49B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5177A4"/>
                </a:solidFill>
                <a:latin typeface="+mj-lt"/>
              </a:rPr>
              <a:t>SWOT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647A8665-296A-4CC5-A56A-B7E65F6367AE}"/>
              </a:ext>
            </a:extLst>
          </p:cNvPr>
          <p:cNvSpPr/>
          <p:nvPr/>
        </p:nvSpPr>
        <p:spPr>
          <a:xfrm>
            <a:off x="6765432" y="1765223"/>
            <a:ext cx="939877" cy="939877"/>
          </a:xfrm>
          <a:prstGeom prst="ellipse">
            <a:avLst/>
          </a:pr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002D87F1-7B42-452E-88AB-FF1F6F9BD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81955" y="2081746"/>
            <a:ext cx="306830" cy="306830"/>
          </a:xfrm>
          <a:prstGeom prst="rect">
            <a:avLst/>
          </a:prstGeom>
          <a:effectLst/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99194121-4B5F-4078-A52B-2CE7096604B6}"/>
              </a:ext>
            </a:extLst>
          </p:cNvPr>
          <p:cNvSpPr/>
          <p:nvPr/>
        </p:nvSpPr>
        <p:spPr>
          <a:xfrm>
            <a:off x="7501074" y="1727329"/>
            <a:ext cx="19096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5177A4"/>
                </a:solidFill>
                <a:latin typeface="+mj-lt"/>
              </a:rPr>
              <a:t>W</a:t>
            </a:r>
          </a:p>
          <a:p>
            <a:pPr algn="ctr"/>
            <a:r>
              <a:rPr lang="en-US" altLang="ko-KR" sz="1200" dirty="0">
                <a:solidFill>
                  <a:srgbClr val="5177A4"/>
                </a:solidFill>
                <a:latin typeface="+mj-lt"/>
              </a:rPr>
              <a:t>WEAKNESS</a:t>
            </a:r>
            <a:endParaRPr lang="ko-KR" altLang="en-US" sz="1200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00CD461-5DD6-454C-9402-B8FDDE12F1C9}"/>
              </a:ext>
            </a:extLst>
          </p:cNvPr>
          <p:cNvSpPr/>
          <p:nvPr/>
        </p:nvSpPr>
        <p:spPr>
          <a:xfrm>
            <a:off x="9195505" y="1849463"/>
            <a:ext cx="29964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5177A4"/>
                </a:solidFill>
              </a:rPr>
              <a:t>amet</a:t>
            </a:r>
            <a:endParaRPr lang="en-US" altLang="ko-KR" sz="1200" dirty="0">
              <a:solidFill>
                <a:srgbClr val="5177A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elit</a:t>
            </a:r>
            <a:endParaRPr lang="en-US" altLang="ko-KR" sz="1200" dirty="0">
              <a:solidFill>
                <a:srgbClr val="5177A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5177A4"/>
                </a:solidFill>
              </a:rPr>
              <a:t>Sed do </a:t>
            </a:r>
            <a:r>
              <a:rPr lang="en-US" altLang="ko-KR" sz="1200" dirty="0" err="1">
                <a:solidFill>
                  <a:srgbClr val="5177A4"/>
                </a:solidFill>
              </a:rPr>
              <a:t>eiusmod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tempor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incididunt</a:t>
            </a:r>
            <a:endParaRPr lang="en-US" altLang="ko-KR" sz="1200" dirty="0">
              <a:solidFill>
                <a:srgbClr val="5177A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5177A4"/>
                </a:solidFill>
              </a:rPr>
              <a:t>Ut </a:t>
            </a:r>
            <a:r>
              <a:rPr lang="en-US" altLang="ko-KR" sz="1200" dirty="0" err="1">
                <a:solidFill>
                  <a:srgbClr val="5177A4"/>
                </a:solidFill>
              </a:rPr>
              <a:t>labore</a:t>
            </a:r>
            <a:r>
              <a:rPr lang="en-US" altLang="ko-KR" sz="1200" dirty="0">
                <a:solidFill>
                  <a:srgbClr val="5177A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5177A4"/>
                </a:solidFill>
              </a:rPr>
              <a:t>aliqua</a:t>
            </a:r>
            <a:r>
              <a:rPr lang="en-US" altLang="ko-KR" sz="1200" dirty="0">
                <a:solidFill>
                  <a:srgbClr val="5177A4"/>
                </a:solidFill>
              </a:rPr>
              <a:t>.</a:t>
            </a:r>
            <a:endParaRPr lang="ko-KR" altLang="en-US" sz="1200" dirty="0">
              <a:solidFill>
                <a:srgbClr val="5177A4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743F2C58-5803-43B6-8291-0A1FEED41B28}"/>
              </a:ext>
            </a:extLst>
          </p:cNvPr>
          <p:cNvSpPr/>
          <p:nvPr/>
        </p:nvSpPr>
        <p:spPr>
          <a:xfrm>
            <a:off x="6765432" y="3932145"/>
            <a:ext cx="939877" cy="939877"/>
          </a:xfrm>
          <a:prstGeom prst="ellipse">
            <a:avLst/>
          </a:pr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B3104C4-4273-4894-986D-58EA1027BAC1}"/>
              </a:ext>
            </a:extLst>
          </p:cNvPr>
          <p:cNvSpPr/>
          <p:nvPr/>
        </p:nvSpPr>
        <p:spPr>
          <a:xfrm>
            <a:off x="7501074" y="3894251"/>
            <a:ext cx="19096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5177A4"/>
                </a:solidFill>
                <a:latin typeface="+mj-lt"/>
              </a:rPr>
              <a:t>T</a:t>
            </a:r>
          </a:p>
          <a:p>
            <a:pPr algn="ctr"/>
            <a:r>
              <a:rPr lang="en-US" altLang="ko-KR" sz="1200" dirty="0">
                <a:solidFill>
                  <a:srgbClr val="5177A4"/>
                </a:solidFill>
                <a:latin typeface="+mj-lt"/>
              </a:rPr>
              <a:t>THREATS</a:t>
            </a:r>
            <a:endParaRPr lang="ko-KR" altLang="en-US" sz="1200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B05A05B-BC80-45E7-86F0-57FC6610007F}"/>
              </a:ext>
            </a:extLst>
          </p:cNvPr>
          <p:cNvSpPr/>
          <p:nvPr/>
        </p:nvSpPr>
        <p:spPr>
          <a:xfrm>
            <a:off x="9195505" y="4016385"/>
            <a:ext cx="29964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5177A4"/>
                </a:solidFill>
              </a:rPr>
              <a:t>amet</a:t>
            </a:r>
            <a:endParaRPr lang="en-US" altLang="ko-KR" sz="1200" dirty="0">
              <a:solidFill>
                <a:srgbClr val="5177A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elit</a:t>
            </a:r>
            <a:endParaRPr lang="en-US" altLang="ko-KR" sz="1200" dirty="0">
              <a:solidFill>
                <a:srgbClr val="5177A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5177A4"/>
                </a:solidFill>
              </a:rPr>
              <a:t>Sed do </a:t>
            </a:r>
            <a:r>
              <a:rPr lang="en-US" altLang="ko-KR" sz="1200" dirty="0" err="1">
                <a:solidFill>
                  <a:srgbClr val="5177A4"/>
                </a:solidFill>
              </a:rPr>
              <a:t>eiusmod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tempor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incididunt</a:t>
            </a:r>
            <a:endParaRPr lang="en-US" altLang="ko-KR" sz="1200" dirty="0">
              <a:solidFill>
                <a:srgbClr val="5177A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5177A4"/>
                </a:solidFill>
              </a:rPr>
              <a:t>Ut </a:t>
            </a:r>
            <a:r>
              <a:rPr lang="en-US" altLang="ko-KR" sz="1200" dirty="0" err="1">
                <a:solidFill>
                  <a:srgbClr val="5177A4"/>
                </a:solidFill>
              </a:rPr>
              <a:t>labore</a:t>
            </a:r>
            <a:r>
              <a:rPr lang="en-US" altLang="ko-KR" sz="1200" dirty="0">
                <a:solidFill>
                  <a:srgbClr val="5177A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5177A4"/>
                </a:solidFill>
              </a:rPr>
              <a:t>aliqua</a:t>
            </a:r>
            <a:r>
              <a:rPr lang="en-US" altLang="ko-KR" sz="1200" dirty="0">
                <a:solidFill>
                  <a:srgbClr val="5177A4"/>
                </a:solidFill>
              </a:rPr>
              <a:t>.</a:t>
            </a:r>
            <a:endParaRPr lang="ko-KR" altLang="en-US" sz="1200" dirty="0">
              <a:solidFill>
                <a:srgbClr val="5177A4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7C457E7B-B5F0-4689-B5A3-46C805AC79DD}"/>
              </a:ext>
            </a:extLst>
          </p:cNvPr>
          <p:cNvSpPr/>
          <p:nvPr/>
        </p:nvSpPr>
        <p:spPr>
          <a:xfrm>
            <a:off x="4502218" y="1765223"/>
            <a:ext cx="939877" cy="939877"/>
          </a:xfrm>
          <a:prstGeom prst="ellipse">
            <a:avLst/>
          </a:pr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2CBA454D-1C5B-426F-9487-3069FFE153DD}"/>
              </a:ext>
            </a:extLst>
          </p:cNvPr>
          <p:cNvSpPr/>
          <p:nvPr/>
        </p:nvSpPr>
        <p:spPr>
          <a:xfrm>
            <a:off x="4502218" y="3932145"/>
            <a:ext cx="939877" cy="939877"/>
          </a:xfrm>
          <a:prstGeom prst="ellipse">
            <a:avLst/>
          </a:pr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882F1D0-59F3-4B20-B912-86730B4EEEF5}"/>
              </a:ext>
            </a:extLst>
          </p:cNvPr>
          <p:cNvSpPr/>
          <p:nvPr/>
        </p:nvSpPr>
        <p:spPr>
          <a:xfrm>
            <a:off x="2802307" y="1727329"/>
            <a:ext cx="19096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5177A4"/>
                </a:solidFill>
                <a:latin typeface="+mj-lt"/>
              </a:rPr>
              <a:t>S</a:t>
            </a:r>
          </a:p>
          <a:p>
            <a:pPr algn="ctr"/>
            <a:r>
              <a:rPr lang="en-US" altLang="ko-KR" sz="1200" dirty="0">
                <a:solidFill>
                  <a:srgbClr val="5177A4"/>
                </a:solidFill>
                <a:latin typeface="+mj-lt"/>
              </a:rPr>
              <a:t>STRENGTHS</a:t>
            </a:r>
            <a:endParaRPr lang="ko-KR" altLang="en-US" sz="1200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034D017-40E2-4230-A11B-2292FAA8BA70}"/>
              </a:ext>
            </a:extLst>
          </p:cNvPr>
          <p:cNvSpPr/>
          <p:nvPr/>
        </p:nvSpPr>
        <p:spPr>
          <a:xfrm>
            <a:off x="2802307" y="3894251"/>
            <a:ext cx="19096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5177A4"/>
                </a:solidFill>
                <a:latin typeface="+mj-lt"/>
              </a:rPr>
              <a:t>O</a:t>
            </a:r>
          </a:p>
          <a:p>
            <a:pPr algn="ctr"/>
            <a:r>
              <a:rPr lang="en-US" altLang="ko-KR" sz="1050" dirty="0">
                <a:solidFill>
                  <a:srgbClr val="5177A4"/>
                </a:solidFill>
                <a:latin typeface="+mj-lt"/>
              </a:rPr>
              <a:t>OPPORTUNITIES</a:t>
            </a:r>
            <a:endParaRPr lang="ko-KR" altLang="en-US" sz="1050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D5D31-8956-44B4-BEF1-B727B55016B5}"/>
              </a:ext>
            </a:extLst>
          </p:cNvPr>
          <p:cNvSpPr/>
          <p:nvPr/>
        </p:nvSpPr>
        <p:spPr>
          <a:xfrm>
            <a:off x="167996" y="1849463"/>
            <a:ext cx="29964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5177A4"/>
                </a:solidFill>
              </a:rPr>
              <a:t>amet</a:t>
            </a:r>
            <a:endParaRPr lang="en-US" altLang="ko-KR" sz="1200" dirty="0">
              <a:solidFill>
                <a:srgbClr val="5177A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elit</a:t>
            </a:r>
            <a:endParaRPr lang="en-US" altLang="ko-KR" sz="1200" dirty="0">
              <a:solidFill>
                <a:srgbClr val="5177A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5177A4"/>
                </a:solidFill>
              </a:rPr>
              <a:t>Sed do </a:t>
            </a:r>
            <a:r>
              <a:rPr lang="en-US" altLang="ko-KR" sz="1200" dirty="0" err="1">
                <a:solidFill>
                  <a:srgbClr val="5177A4"/>
                </a:solidFill>
              </a:rPr>
              <a:t>eiusmod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tempor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incididunt</a:t>
            </a:r>
            <a:endParaRPr lang="en-US" altLang="ko-KR" sz="1200" dirty="0">
              <a:solidFill>
                <a:srgbClr val="5177A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5177A4"/>
                </a:solidFill>
              </a:rPr>
              <a:t>Ut </a:t>
            </a:r>
            <a:r>
              <a:rPr lang="en-US" altLang="ko-KR" sz="1200" dirty="0" err="1">
                <a:solidFill>
                  <a:srgbClr val="5177A4"/>
                </a:solidFill>
              </a:rPr>
              <a:t>labore</a:t>
            </a:r>
            <a:r>
              <a:rPr lang="en-US" altLang="ko-KR" sz="1200" dirty="0">
                <a:solidFill>
                  <a:srgbClr val="5177A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5177A4"/>
                </a:solidFill>
              </a:rPr>
              <a:t>aliqua</a:t>
            </a:r>
            <a:r>
              <a:rPr lang="en-US" altLang="ko-KR" sz="1200" dirty="0">
                <a:solidFill>
                  <a:srgbClr val="5177A4"/>
                </a:solidFill>
              </a:rPr>
              <a:t>.</a:t>
            </a:r>
            <a:endParaRPr lang="ko-KR" altLang="en-US" sz="1200" dirty="0">
              <a:solidFill>
                <a:srgbClr val="5177A4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3FFC32E-92CD-4220-B154-5DF9AB663CC5}"/>
              </a:ext>
            </a:extLst>
          </p:cNvPr>
          <p:cNvSpPr/>
          <p:nvPr/>
        </p:nvSpPr>
        <p:spPr>
          <a:xfrm>
            <a:off x="167996" y="4016385"/>
            <a:ext cx="29964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5177A4"/>
                </a:solidFill>
              </a:rPr>
              <a:t>amet</a:t>
            </a:r>
            <a:endParaRPr lang="en-US" altLang="ko-KR" sz="1200" dirty="0">
              <a:solidFill>
                <a:srgbClr val="5177A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elit</a:t>
            </a:r>
            <a:endParaRPr lang="en-US" altLang="ko-KR" sz="1200" dirty="0">
              <a:solidFill>
                <a:srgbClr val="5177A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5177A4"/>
                </a:solidFill>
              </a:rPr>
              <a:t>Sed do </a:t>
            </a:r>
            <a:r>
              <a:rPr lang="en-US" altLang="ko-KR" sz="1200" dirty="0" err="1">
                <a:solidFill>
                  <a:srgbClr val="5177A4"/>
                </a:solidFill>
              </a:rPr>
              <a:t>eiusmod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tempor</a:t>
            </a:r>
            <a:r>
              <a:rPr lang="en-US" altLang="ko-KR" sz="1200" dirty="0">
                <a:solidFill>
                  <a:srgbClr val="5177A4"/>
                </a:solidFill>
              </a:rPr>
              <a:t> </a:t>
            </a:r>
            <a:r>
              <a:rPr lang="en-US" altLang="ko-KR" sz="1200" dirty="0" err="1">
                <a:solidFill>
                  <a:srgbClr val="5177A4"/>
                </a:solidFill>
              </a:rPr>
              <a:t>incididunt</a:t>
            </a:r>
            <a:endParaRPr lang="en-US" altLang="ko-KR" sz="1200" dirty="0">
              <a:solidFill>
                <a:srgbClr val="5177A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5177A4"/>
                </a:solidFill>
              </a:rPr>
              <a:t>Ut </a:t>
            </a:r>
            <a:r>
              <a:rPr lang="en-US" altLang="ko-KR" sz="1200" dirty="0" err="1">
                <a:solidFill>
                  <a:srgbClr val="5177A4"/>
                </a:solidFill>
              </a:rPr>
              <a:t>labore</a:t>
            </a:r>
            <a:r>
              <a:rPr lang="en-US" altLang="ko-KR" sz="1200" dirty="0">
                <a:solidFill>
                  <a:srgbClr val="5177A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5177A4"/>
                </a:solidFill>
              </a:rPr>
              <a:t>aliqua</a:t>
            </a:r>
            <a:r>
              <a:rPr lang="en-US" altLang="ko-KR" sz="1200" dirty="0">
                <a:solidFill>
                  <a:srgbClr val="5177A4"/>
                </a:solidFill>
              </a:rPr>
              <a:t>.</a:t>
            </a:r>
            <a:endParaRPr lang="ko-KR" altLang="en-US" sz="1200" dirty="0">
              <a:solidFill>
                <a:srgbClr val="5177A4"/>
              </a:solidFill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8D09D897-38A0-4FAC-BDF0-F1A2002146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45682" y="2108593"/>
            <a:ext cx="421891" cy="253133"/>
          </a:xfrm>
          <a:prstGeom prst="rect">
            <a:avLst/>
          </a:prstGeom>
          <a:effectLst/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252EFE75-9DF2-404B-8C59-E333F2F521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70385" y="4226484"/>
            <a:ext cx="361526" cy="351196"/>
          </a:xfrm>
          <a:prstGeom prst="rect">
            <a:avLst/>
          </a:prstGeom>
          <a:effectLst/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65C3A5FF-5F20-46AB-979C-DEFA3DA7D6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78402" y="4211970"/>
            <a:ext cx="306830" cy="29148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83947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7A3E1751-0D9F-4092-896C-8B9761DEAB7A}"/>
              </a:ext>
            </a:extLst>
          </p:cNvPr>
          <p:cNvSpPr txBox="1"/>
          <p:nvPr/>
        </p:nvSpPr>
        <p:spPr>
          <a:xfrm>
            <a:off x="1625599" y="1008262"/>
            <a:ext cx="8940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CA49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CA49B"/>
                </a:solidFill>
              </a:rPr>
              <a:t>amet</a:t>
            </a:r>
            <a:r>
              <a:rPr lang="en-US" altLang="ko-KR" sz="1400" dirty="0">
                <a:solidFill>
                  <a:srgbClr val="FCA49B"/>
                </a:solidFill>
              </a:rPr>
              <a:t>, </a:t>
            </a:r>
            <a:r>
              <a:rPr lang="en-US" altLang="ko-KR" sz="1400" dirty="0" err="1">
                <a:solidFill>
                  <a:srgbClr val="FCA49B"/>
                </a:solidFill>
              </a:rPr>
              <a:t>consectetur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adipiscing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elit</a:t>
            </a:r>
            <a:endParaRPr lang="ko-KR" altLang="en-US" sz="1400" dirty="0">
              <a:solidFill>
                <a:srgbClr val="FCA49B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2F12A5B-7E2E-40B8-B4B6-06CAFB86AD83}"/>
              </a:ext>
            </a:extLst>
          </p:cNvPr>
          <p:cNvSpPr txBox="1"/>
          <p:nvPr/>
        </p:nvSpPr>
        <p:spPr>
          <a:xfrm>
            <a:off x="1625599" y="566424"/>
            <a:ext cx="8940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177A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5177A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0A0F15E-C2AE-457F-98FE-1C027D4A57AF}"/>
              </a:ext>
            </a:extLst>
          </p:cNvPr>
          <p:cNvSpPr txBox="1"/>
          <p:nvPr/>
        </p:nvSpPr>
        <p:spPr>
          <a:xfrm>
            <a:off x="2445900" y="2733821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5177A4"/>
                </a:solidFill>
              </a:rPr>
              <a:t>amet</a:t>
            </a:r>
            <a:r>
              <a:rPr lang="en-US" altLang="ko-KR" sz="2000" b="1" dirty="0">
                <a:solidFill>
                  <a:srgbClr val="5177A4"/>
                </a:solidFill>
              </a:rPr>
              <a:t>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D54A744-E88C-4E14-9553-E9513ACE3ADE}"/>
              </a:ext>
            </a:extLst>
          </p:cNvPr>
          <p:cNvSpPr txBox="1"/>
          <p:nvPr/>
        </p:nvSpPr>
        <p:spPr>
          <a:xfrm>
            <a:off x="2480536" y="3159780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endParaRPr lang="en-US" altLang="ko-KR" sz="1400" dirty="0">
              <a:solidFill>
                <a:srgbClr val="5177A4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BEB5B8F-1C1E-4450-A7D2-2AFB3EBC56AD}"/>
              </a:ext>
            </a:extLst>
          </p:cNvPr>
          <p:cNvSpPr txBox="1"/>
          <p:nvPr/>
        </p:nvSpPr>
        <p:spPr>
          <a:xfrm>
            <a:off x="6982090" y="2733821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5177A4"/>
                </a:solidFill>
              </a:rPr>
              <a:t>amet</a:t>
            </a:r>
            <a:r>
              <a:rPr lang="en-US" altLang="ko-KR" sz="2000" b="1" dirty="0">
                <a:solidFill>
                  <a:srgbClr val="5177A4"/>
                </a:solidFill>
              </a:rPr>
              <a:t>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F41D050-4961-4429-B7C9-3BACC4B6E99D}"/>
              </a:ext>
            </a:extLst>
          </p:cNvPr>
          <p:cNvSpPr txBox="1"/>
          <p:nvPr/>
        </p:nvSpPr>
        <p:spPr>
          <a:xfrm>
            <a:off x="7016726" y="3159780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endParaRPr lang="en-US" altLang="ko-KR" sz="1400" dirty="0">
              <a:solidFill>
                <a:srgbClr val="5177A4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BC20F21-59AC-4512-8D96-193A1D12AFE9}"/>
              </a:ext>
            </a:extLst>
          </p:cNvPr>
          <p:cNvSpPr txBox="1"/>
          <p:nvPr/>
        </p:nvSpPr>
        <p:spPr>
          <a:xfrm>
            <a:off x="2445900" y="4403529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5177A4"/>
                </a:solidFill>
              </a:rPr>
              <a:t>amet</a:t>
            </a:r>
            <a:r>
              <a:rPr lang="en-US" altLang="ko-KR" sz="2000" b="1" dirty="0">
                <a:solidFill>
                  <a:srgbClr val="5177A4"/>
                </a:solidFill>
              </a:rPr>
              <a:t>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73C2DCA-2F14-430B-8AA4-7101038BE744}"/>
              </a:ext>
            </a:extLst>
          </p:cNvPr>
          <p:cNvSpPr txBox="1"/>
          <p:nvPr/>
        </p:nvSpPr>
        <p:spPr>
          <a:xfrm>
            <a:off x="2480536" y="4829488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endParaRPr lang="en-US" altLang="ko-KR" sz="1400" dirty="0">
              <a:solidFill>
                <a:srgbClr val="5177A4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94CD87D-6D48-4833-BCAA-EEB4B8FAE2E6}"/>
              </a:ext>
            </a:extLst>
          </p:cNvPr>
          <p:cNvSpPr txBox="1"/>
          <p:nvPr/>
        </p:nvSpPr>
        <p:spPr>
          <a:xfrm>
            <a:off x="6982090" y="4403529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5177A4"/>
                </a:solidFill>
              </a:rPr>
              <a:t>amet</a:t>
            </a:r>
            <a:r>
              <a:rPr lang="en-US" altLang="ko-KR" sz="2000" b="1" dirty="0">
                <a:solidFill>
                  <a:srgbClr val="5177A4"/>
                </a:solidFill>
              </a:rPr>
              <a:t>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74C17E2-84A7-41A3-ABB0-87C0A5CA8A07}"/>
              </a:ext>
            </a:extLst>
          </p:cNvPr>
          <p:cNvSpPr txBox="1"/>
          <p:nvPr/>
        </p:nvSpPr>
        <p:spPr>
          <a:xfrm>
            <a:off x="7016726" y="4829488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endParaRPr lang="en-US" altLang="ko-KR" sz="1400" dirty="0">
              <a:solidFill>
                <a:srgbClr val="5177A4"/>
              </a:solidFill>
            </a:endParaRPr>
          </a:p>
        </p:txBody>
      </p:sp>
      <p:sp>
        <p:nvSpPr>
          <p:cNvPr id="60" name="그래픽 2">
            <a:extLst>
              <a:ext uri="{FF2B5EF4-FFF2-40B4-BE49-F238E27FC236}">
                <a16:creationId xmlns:a16="http://schemas.microsoft.com/office/drawing/2014/main" id="{4F4D716A-CF66-4EE7-B910-A3ECD9E13785}"/>
              </a:ext>
            </a:extLst>
          </p:cNvPr>
          <p:cNvSpPr/>
          <p:nvPr/>
        </p:nvSpPr>
        <p:spPr>
          <a:xfrm>
            <a:off x="1822287" y="2772570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FCA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61" name="그래픽 8">
            <a:extLst>
              <a:ext uri="{FF2B5EF4-FFF2-40B4-BE49-F238E27FC236}">
                <a16:creationId xmlns:a16="http://schemas.microsoft.com/office/drawing/2014/main" id="{B165F3B8-1128-46B1-8D88-794A5FD1EEA2}"/>
              </a:ext>
            </a:extLst>
          </p:cNvPr>
          <p:cNvSpPr/>
          <p:nvPr/>
        </p:nvSpPr>
        <p:spPr>
          <a:xfrm>
            <a:off x="1822287" y="444227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FCA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62" name="그래픽 5">
            <a:extLst>
              <a:ext uri="{FF2B5EF4-FFF2-40B4-BE49-F238E27FC236}">
                <a16:creationId xmlns:a16="http://schemas.microsoft.com/office/drawing/2014/main" id="{98EF4EEC-5654-4E97-9FAE-C52942D4B27F}"/>
              </a:ext>
            </a:extLst>
          </p:cNvPr>
          <p:cNvSpPr/>
          <p:nvPr/>
        </p:nvSpPr>
        <p:spPr>
          <a:xfrm>
            <a:off x="6358477" y="2772570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FCA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63" name="그래픽 11">
            <a:extLst>
              <a:ext uri="{FF2B5EF4-FFF2-40B4-BE49-F238E27FC236}">
                <a16:creationId xmlns:a16="http://schemas.microsoft.com/office/drawing/2014/main" id="{216B3AD1-EDB4-4062-B284-67782FABDC22}"/>
              </a:ext>
            </a:extLst>
          </p:cNvPr>
          <p:cNvSpPr/>
          <p:nvPr/>
        </p:nvSpPr>
        <p:spPr>
          <a:xfrm>
            <a:off x="6358477" y="444227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FCA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13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14FB0800-6E19-4F4C-A99A-A791F5DB64C2}"/>
              </a:ext>
            </a:extLst>
          </p:cNvPr>
          <p:cNvSpPr txBox="1"/>
          <p:nvPr/>
        </p:nvSpPr>
        <p:spPr>
          <a:xfrm>
            <a:off x="1625599" y="1008262"/>
            <a:ext cx="8940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CA49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CA49B"/>
                </a:solidFill>
              </a:rPr>
              <a:t>amet</a:t>
            </a:r>
            <a:r>
              <a:rPr lang="en-US" altLang="ko-KR" sz="1400" dirty="0">
                <a:solidFill>
                  <a:srgbClr val="FCA49B"/>
                </a:solidFill>
              </a:rPr>
              <a:t>, </a:t>
            </a:r>
            <a:r>
              <a:rPr lang="en-US" altLang="ko-KR" sz="1400" dirty="0" err="1">
                <a:solidFill>
                  <a:srgbClr val="FCA49B"/>
                </a:solidFill>
              </a:rPr>
              <a:t>consectetur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adipiscing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elit</a:t>
            </a:r>
            <a:endParaRPr lang="ko-KR" altLang="en-US" sz="1400" dirty="0">
              <a:solidFill>
                <a:srgbClr val="FCA49B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5814629-0B86-41A6-84CF-0D96448B3801}"/>
              </a:ext>
            </a:extLst>
          </p:cNvPr>
          <p:cNvSpPr txBox="1"/>
          <p:nvPr/>
        </p:nvSpPr>
        <p:spPr>
          <a:xfrm>
            <a:off x="1625599" y="566424"/>
            <a:ext cx="8940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177A4"/>
                </a:solidFill>
                <a:latin typeface="+mj-lt"/>
                <a:cs typeface="Arial" panose="020B0604020202020204" pitchFamily="34" charset="0"/>
              </a:rPr>
              <a:t>OUR PHILOSOPHY</a:t>
            </a:r>
            <a:endParaRPr lang="ko-KR" altLang="en-US" sz="2800" dirty="0">
              <a:solidFill>
                <a:srgbClr val="5177A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9B361A5E-0F10-4F62-9FDF-42D3ECAE6215}"/>
              </a:ext>
            </a:extLst>
          </p:cNvPr>
          <p:cNvSpPr/>
          <p:nvPr/>
        </p:nvSpPr>
        <p:spPr>
          <a:xfrm>
            <a:off x="1321564" y="4099000"/>
            <a:ext cx="2951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Mission</a:t>
            </a:r>
            <a:endParaRPr lang="ko-KR" altLang="en-US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EFA1352-5972-4BF6-AF78-859BB2E4F9CC}"/>
              </a:ext>
            </a:extLst>
          </p:cNvPr>
          <p:cNvSpPr/>
          <p:nvPr/>
        </p:nvSpPr>
        <p:spPr>
          <a:xfrm>
            <a:off x="1321564" y="4523017"/>
            <a:ext cx="29516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edsafsdat</a:t>
            </a:r>
            <a:r>
              <a:rPr lang="en-US" altLang="ko-KR" sz="1400" dirty="0">
                <a:solidFill>
                  <a:srgbClr val="5177A4"/>
                </a:solidFill>
              </a:rPr>
              <a:t>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810547C1-219D-49F6-AE7B-F4397AE119B8}"/>
              </a:ext>
            </a:extLst>
          </p:cNvPr>
          <p:cNvSpPr/>
          <p:nvPr/>
        </p:nvSpPr>
        <p:spPr>
          <a:xfrm>
            <a:off x="2148114" y="2387380"/>
            <a:ext cx="1298548" cy="1298542"/>
          </a:xfrm>
          <a:prstGeom prst="roundRect">
            <a:avLst/>
          </a:pr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E4D5CF40-F924-4B70-8DFD-BFD990EC1CC2}"/>
              </a:ext>
            </a:extLst>
          </p:cNvPr>
          <p:cNvGrpSpPr/>
          <p:nvPr/>
        </p:nvGrpSpPr>
        <p:grpSpPr>
          <a:xfrm>
            <a:off x="2483497" y="2769811"/>
            <a:ext cx="622324" cy="481768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26D2BC9-7BD3-4015-8EF4-EF2F1878653C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26749835-2417-4AC6-B736-BE7DBA41A4E6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FDFB573E-3ABB-44DA-9890-F34E0F5FCA3E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1B432AB7-2740-4CA7-87FE-BE52A4D6F0A5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5CFE513-4F1A-469F-A021-DBE65811D1E8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C16DD55A-8A32-40E5-94F3-E1FF1531B73E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179B1B8-820E-4E20-82B5-53E95911F7F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78A7B216-A41B-457B-AE78-304EB8B38234}"/>
              </a:ext>
            </a:extLst>
          </p:cNvPr>
          <p:cNvSpPr/>
          <p:nvPr/>
        </p:nvSpPr>
        <p:spPr>
          <a:xfrm>
            <a:off x="4620177" y="4099000"/>
            <a:ext cx="2951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Vision</a:t>
            </a:r>
            <a:endParaRPr lang="ko-KR" altLang="en-US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DD8E1642-0FD2-4D6F-8241-36D1B873640A}"/>
              </a:ext>
            </a:extLst>
          </p:cNvPr>
          <p:cNvSpPr/>
          <p:nvPr/>
        </p:nvSpPr>
        <p:spPr>
          <a:xfrm>
            <a:off x="4620177" y="4523017"/>
            <a:ext cx="29516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edsafsdat</a:t>
            </a:r>
            <a:r>
              <a:rPr lang="en-US" altLang="ko-KR" sz="1400" dirty="0">
                <a:solidFill>
                  <a:srgbClr val="5177A4"/>
                </a:solidFill>
              </a:rPr>
              <a:t>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6686C7F6-F070-434C-919F-47D628E7A86A}"/>
              </a:ext>
            </a:extLst>
          </p:cNvPr>
          <p:cNvSpPr/>
          <p:nvPr/>
        </p:nvSpPr>
        <p:spPr>
          <a:xfrm>
            <a:off x="5446727" y="2373330"/>
            <a:ext cx="1298548" cy="1298542"/>
          </a:xfrm>
          <a:prstGeom prst="roundRect">
            <a:avLst/>
          </a:pr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C992CC3E-BCC0-4978-A312-86F23478CD89}"/>
              </a:ext>
            </a:extLst>
          </p:cNvPr>
          <p:cNvGrpSpPr/>
          <p:nvPr/>
        </p:nvGrpSpPr>
        <p:grpSpPr>
          <a:xfrm>
            <a:off x="5784835" y="2711439"/>
            <a:ext cx="622324" cy="622323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9541447-C9B5-4815-8813-964A7C0C2F23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9C883A8-C48C-4320-9ED0-1A1CD41D8D4B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61793FAC-6860-482D-8B00-49A02206C21C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437925F0-63B9-474D-AABB-FE39F9BB81DD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FFD96CBB-686A-4CE1-8B30-BD7AE7F2A812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82F4FA0A-5DC5-4B67-8083-0BD05DAE0602}"/>
              </a:ext>
            </a:extLst>
          </p:cNvPr>
          <p:cNvSpPr/>
          <p:nvPr/>
        </p:nvSpPr>
        <p:spPr>
          <a:xfrm>
            <a:off x="7918788" y="4099000"/>
            <a:ext cx="2951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Values</a:t>
            </a:r>
            <a:endParaRPr lang="ko-KR" altLang="en-US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1546A951-45A5-4E27-AABE-283B6B45F21D}"/>
              </a:ext>
            </a:extLst>
          </p:cNvPr>
          <p:cNvSpPr/>
          <p:nvPr/>
        </p:nvSpPr>
        <p:spPr>
          <a:xfrm>
            <a:off x="7918788" y="4523017"/>
            <a:ext cx="29516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edsafsdat</a:t>
            </a:r>
            <a:r>
              <a:rPr lang="en-US" altLang="ko-KR" sz="1400" dirty="0">
                <a:solidFill>
                  <a:srgbClr val="5177A4"/>
                </a:solidFill>
              </a:rPr>
              <a:t>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D00F5553-D32D-4B07-8747-8ADB240F99DA}"/>
              </a:ext>
            </a:extLst>
          </p:cNvPr>
          <p:cNvSpPr/>
          <p:nvPr/>
        </p:nvSpPr>
        <p:spPr>
          <a:xfrm>
            <a:off x="8745338" y="2373330"/>
            <a:ext cx="1298548" cy="1298542"/>
          </a:xfrm>
          <a:prstGeom prst="roundRect">
            <a:avLst/>
          </a:pr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E3DFCD9B-09D5-42BF-A748-D9C522A23DA3}"/>
              </a:ext>
            </a:extLst>
          </p:cNvPr>
          <p:cNvSpPr/>
          <p:nvPr/>
        </p:nvSpPr>
        <p:spPr>
          <a:xfrm>
            <a:off x="9086174" y="2715672"/>
            <a:ext cx="622324" cy="622321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2276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ADBA3B9-930F-4C54-814B-2F61A5E12CA0}"/>
              </a:ext>
            </a:extLst>
          </p:cNvPr>
          <p:cNvSpPr/>
          <p:nvPr/>
        </p:nvSpPr>
        <p:spPr>
          <a:xfrm>
            <a:off x="847782" y="2162384"/>
            <a:ext cx="1849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b="1" dirty="0">
                <a:solidFill>
                  <a:srgbClr val="5177A4"/>
                </a:solidFill>
              </a:rPr>
              <a:t>TASKS</a:t>
            </a:r>
            <a:endParaRPr lang="ko-KR" altLang="en-US" dirty="0">
              <a:solidFill>
                <a:srgbClr val="5177A4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28E4538-37D3-4242-9ADB-ABAC1CD2B393}"/>
              </a:ext>
            </a:extLst>
          </p:cNvPr>
          <p:cNvSpPr/>
          <p:nvPr/>
        </p:nvSpPr>
        <p:spPr>
          <a:xfrm>
            <a:off x="3009406" y="2162384"/>
            <a:ext cx="1849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5177A4"/>
                </a:solidFill>
              </a:rPr>
              <a:t>WEEK 1</a:t>
            </a:r>
            <a:endParaRPr lang="ko-KR" altLang="en-US" dirty="0">
              <a:solidFill>
                <a:srgbClr val="5177A4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AE11C74-DFC0-4144-A635-7B5044EBA6E4}"/>
              </a:ext>
            </a:extLst>
          </p:cNvPr>
          <p:cNvSpPr/>
          <p:nvPr/>
        </p:nvSpPr>
        <p:spPr>
          <a:xfrm>
            <a:off x="5171030" y="2162384"/>
            <a:ext cx="1849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5177A4"/>
                </a:solidFill>
              </a:rPr>
              <a:t>WEEK 2</a:t>
            </a:r>
            <a:endParaRPr lang="ko-KR" altLang="en-US" dirty="0">
              <a:solidFill>
                <a:srgbClr val="5177A4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A47BAED-3F15-4B6E-8E75-4D8FEAF90B7B}"/>
              </a:ext>
            </a:extLst>
          </p:cNvPr>
          <p:cNvSpPr/>
          <p:nvPr/>
        </p:nvSpPr>
        <p:spPr>
          <a:xfrm>
            <a:off x="7332654" y="2162384"/>
            <a:ext cx="1849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5177A4"/>
                </a:solidFill>
              </a:rPr>
              <a:t>WEEK 3</a:t>
            </a:r>
            <a:endParaRPr lang="ko-KR" altLang="en-US" dirty="0">
              <a:solidFill>
                <a:srgbClr val="5177A4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926EF4A-5C25-4EE8-A14E-B68CDC247657}"/>
              </a:ext>
            </a:extLst>
          </p:cNvPr>
          <p:cNvSpPr/>
          <p:nvPr/>
        </p:nvSpPr>
        <p:spPr>
          <a:xfrm>
            <a:off x="9494278" y="2162384"/>
            <a:ext cx="1849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5177A4"/>
                </a:solidFill>
              </a:rPr>
              <a:t>WEEK 4</a:t>
            </a:r>
            <a:endParaRPr lang="ko-KR" altLang="en-US" dirty="0">
              <a:solidFill>
                <a:srgbClr val="5177A4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594908D-CD6E-4C8A-AF03-5723CD1AE1E5}"/>
              </a:ext>
            </a:extLst>
          </p:cNvPr>
          <p:cNvSpPr/>
          <p:nvPr/>
        </p:nvSpPr>
        <p:spPr>
          <a:xfrm>
            <a:off x="847782" y="2905475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rgbClr val="5177A4"/>
                </a:solidFill>
              </a:rPr>
              <a:t>Lorem ipsum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08D98C4-3323-46CA-A994-B1867A590B19}"/>
              </a:ext>
            </a:extLst>
          </p:cNvPr>
          <p:cNvSpPr/>
          <p:nvPr/>
        </p:nvSpPr>
        <p:spPr>
          <a:xfrm>
            <a:off x="847782" y="3648566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rgbClr val="5177A4"/>
                </a:solidFill>
              </a:rPr>
              <a:t>Dolor </a:t>
            </a:r>
            <a:r>
              <a:rPr lang="en-US" altLang="ko-KR" sz="1400" dirty="0" err="1">
                <a:solidFill>
                  <a:srgbClr val="5177A4"/>
                </a:solidFill>
              </a:rPr>
              <a:t>dit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F3BDCD8-C090-47EE-AF24-F57BD59CEDAB}"/>
              </a:ext>
            </a:extLst>
          </p:cNvPr>
          <p:cNvSpPr/>
          <p:nvPr/>
        </p:nvSpPr>
        <p:spPr>
          <a:xfrm>
            <a:off x="847782" y="4391657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9A1E079-3DD3-4409-AE30-A796A7660D4F}"/>
              </a:ext>
            </a:extLst>
          </p:cNvPr>
          <p:cNvSpPr/>
          <p:nvPr/>
        </p:nvSpPr>
        <p:spPr>
          <a:xfrm>
            <a:off x="847782" y="5134749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 err="1">
                <a:solidFill>
                  <a:srgbClr val="5177A4"/>
                </a:solidFill>
              </a:rPr>
              <a:t>Adipiscing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BD0BCC50-667E-471B-BA7E-E286F38A2A2A}"/>
              </a:ext>
            </a:extLst>
          </p:cNvPr>
          <p:cNvCxnSpPr/>
          <p:nvPr/>
        </p:nvCxnSpPr>
        <p:spPr>
          <a:xfrm>
            <a:off x="3009406" y="3059363"/>
            <a:ext cx="8334812" cy="0"/>
          </a:xfrm>
          <a:prstGeom prst="line">
            <a:avLst/>
          </a:prstGeom>
          <a:ln w="31750" cap="rnd">
            <a:solidFill>
              <a:srgbClr val="FFD4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F8DB566F-7215-4473-A38C-643FED008F56}"/>
              </a:ext>
            </a:extLst>
          </p:cNvPr>
          <p:cNvCxnSpPr/>
          <p:nvPr/>
        </p:nvCxnSpPr>
        <p:spPr>
          <a:xfrm>
            <a:off x="3009406" y="3813236"/>
            <a:ext cx="8334812" cy="0"/>
          </a:xfrm>
          <a:prstGeom prst="line">
            <a:avLst/>
          </a:prstGeom>
          <a:ln w="31750" cap="rnd">
            <a:solidFill>
              <a:srgbClr val="FFD4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2C232421-71FD-40E3-BBF0-A97E4DCCAE4B}"/>
              </a:ext>
            </a:extLst>
          </p:cNvPr>
          <p:cNvCxnSpPr/>
          <p:nvPr/>
        </p:nvCxnSpPr>
        <p:spPr>
          <a:xfrm>
            <a:off x="3009406" y="4545545"/>
            <a:ext cx="8334812" cy="0"/>
          </a:xfrm>
          <a:prstGeom prst="line">
            <a:avLst/>
          </a:prstGeom>
          <a:ln w="31750" cap="rnd">
            <a:solidFill>
              <a:srgbClr val="FFD4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71262595-AF50-4D04-BB0B-C4874CB54C3D}"/>
              </a:ext>
            </a:extLst>
          </p:cNvPr>
          <p:cNvCxnSpPr/>
          <p:nvPr/>
        </p:nvCxnSpPr>
        <p:spPr>
          <a:xfrm>
            <a:off x="3009406" y="5288637"/>
            <a:ext cx="8334812" cy="0"/>
          </a:xfrm>
          <a:prstGeom prst="line">
            <a:avLst/>
          </a:prstGeom>
          <a:ln w="31750" cap="rnd">
            <a:solidFill>
              <a:srgbClr val="FFD4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616D4490-D1FF-416C-8F88-57CA0C312AF3}"/>
              </a:ext>
            </a:extLst>
          </p:cNvPr>
          <p:cNvSpPr/>
          <p:nvPr/>
        </p:nvSpPr>
        <p:spPr>
          <a:xfrm>
            <a:off x="3321090" y="2987835"/>
            <a:ext cx="2089110" cy="143056"/>
          </a:xfrm>
          <a:prstGeom prst="roundRect">
            <a:avLst>
              <a:gd name="adj" fmla="val 50000"/>
            </a:avLst>
          </a:pr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568010EA-2909-4A5B-98B6-79DB611EB015}"/>
              </a:ext>
            </a:extLst>
          </p:cNvPr>
          <p:cNvSpPr/>
          <p:nvPr/>
        </p:nvSpPr>
        <p:spPr>
          <a:xfrm>
            <a:off x="5410200" y="3741708"/>
            <a:ext cx="2089110" cy="143056"/>
          </a:xfrm>
          <a:prstGeom prst="roundRect">
            <a:avLst>
              <a:gd name="adj" fmla="val 50000"/>
            </a:avLst>
          </a:pr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0AB316F-5331-4C24-ABC3-B26788DAC569}"/>
              </a:ext>
            </a:extLst>
          </p:cNvPr>
          <p:cNvSpPr/>
          <p:nvPr/>
        </p:nvSpPr>
        <p:spPr>
          <a:xfrm>
            <a:off x="5410200" y="4472720"/>
            <a:ext cx="4533900" cy="143056"/>
          </a:xfrm>
          <a:prstGeom prst="roundRect">
            <a:avLst>
              <a:gd name="adj" fmla="val 50000"/>
            </a:avLst>
          </a:pr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3E78F0DB-55A4-436D-9A43-6D7F6EC2C0A4}"/>
              </a:ext>
            </a:extLst>
          </p:cNvPr>
          <p:cNvSpPr/>
          <p:nvPr/>
        </p:nvSpPr>
        <p:spPr>
          <a:xfrm>
            <a:off x="7777162" y="5217109"/>
            <a:ext cx="3567055" cy="143056"/>
          </a:xfrm>
          <a:prstGeom prst="roundRect">
            <a:avLst>
              <a:gd name="adj" fmla="val 50000"/>
            </a:avLst>
          </a:pr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B16DFE-6DFE-4475-BF83-F1F615FD6795}"/>
              </a:ext>
            </a:extLst>
          </p:cNvPr>
          <p:cNvSpPr txBox="1"/>
          <p:nvPr/>
        </p:nvSpPr>
        <p:spPr>
          <a:xfrm>
            <a:off x="1625599" y="1178281"/>
            <a:ext cx="8940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CA49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CA49B"/>
                </a:solidFill>
              </a:rPr>
              <a:t>amet</a:t>
            </a:r>
            <a:r>
              <a:rPr lang="en-US" altLang="ko-KR" sz="1400" dirty="0">
                <a:solidFill>
                  <a:srgbClr val="FCA49B"/>
                </a:solidFill>
              </a:rPr>
              <a:t>, </a:t>
            </a:r>
            <a:r>
              <a:rPr lang="en-US" altLang="ko-KR" sz="1400" dirty="0" err="1">
                <a:solidFill>
                  <a:srgbClr val="FCA49B"/>
                </a:solidFill>
              </a:rPr>
              <a:t>consectetur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adipiscing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elit</a:t>
            </a:r>
            <a:endParaRPr lang="ko-KR" altLang="en-US" sz="1400" dirty="0">
              <a:solidFill>
                <a:srgbClr val="FCA49B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A7745F-3AF3-40DB-B7C7-9BF00B755B83}"/>
              </a:ext>
            </a:extLst>
          </p:cNvPr>
          <p:cNvSpPr txBox="1"/>
          <p:nvPr/>
        </p:nvSpPr>
        <p:spPr>
          <a:xfrm>
            <a:off x="1625599" y="736443"/>
            <a:ext cx="8940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177A4"/>
                </a:solidFill>
                <a:latin typeface="+mj-lt"/>
                <a:cs typeface="Arial" panose="020B0604020202020204" pitchFamily="34" charset="0"/>
              </a:rPr>
              <a:t>SCHEDULE SLIDE</a:t>
            </a:r>
            <a:endParaRPr lang="ko-KR" altLang="en-US" sz="2800" dirty="0">
              <a:solidFill>
                <a:srgbClr val="5177A4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186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5177A4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200" dirty="0">
              <a:solidFill>
                <a:srgbClr val="5177A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5177A4"/>
                </a:solidFill>
              </a:rPr>
              <a:t>01:00pm ~ 01:30pm</a:t>
            </a:r>
            <a:endParaRPr lang="ko-KR" altLang="en-US" sz="1600" dirty="0">
              <a:solidFill>
                <a:srgbClr val="5177A4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FCA49B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069057"/>
            <a:ext cx="11082618" cy="5461000"/>
            <a:chOff x="1311832" y="1528784"/>
            <a:chExt cx="9568336" cy="4714832"/>
          </a:xfrm>
          <a:solidFill>
            <a:schemeClr val="bg1">
              <a:lumMod val="8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5177A4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5177A4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solidFill>
              <a:srgbClr val="5177A4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7268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6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8894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6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929762" y="2768080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6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1450602" y="315388"/>
            <a:ext cx="92907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5177A4"/>
                </a:solidFill>
                <a:latin typeface="+mj-lt"/>
                <a:cs typeface="+mn-cs"/>
              </a:rPr>
              <a:t>WORLD MAP INFOGRAPHIC SLIDES</a:t>
            </a:r>
            <a:endParaRPr lang="ko-KR" altLang="en-US" sz="2400" b="0" dirty="0">
              <a:solidFill>
                <a:srgbClr val="5177A4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E31A3C92-139B-40C1-9722-94F86745CEB9}"/>
              </a:ext>
            </a:extLst>
          </p:cNvPr>
          <p:cNvSpPr txBox="1"/>
          <p:nvPr/>
        </p:nvSpPr>
        <p:spPr>
          <a:xfrm>
            <a:off x="4356099" y="12736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5177A4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5177A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0FE1E2-6557-4B22-9913-D89E121E5A38}"/>
              </a:ext>
            </a:extLst>
          </p:cNvPr>
          <p:cNvSpPr txBox="1"/>
          <p:nvPr/>
        </p:nvSpPr>
        <p:spPr>
          <a:xfrm>
            <a:off x="4356099" y="1843561"/>
            <a:ext cx="347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CA49B"/>
                </a:solidFill>
              </a:rPr>
              <a:t>Lorem ipsum dolor sit </a:t>
            </a:r>
            <a:r>
              <a:rPr lang="en-US" altLang="ko-KR" dirty="0" err="1">
                <a:solidFill>
                  <a:srgbClr val="FCA49B"/>
                </a:solidFill>
              </a:rPr>
              <a:t>amet</a:t>
            </a:r>
            <a:endParaRPr lang="ko-KR" altLang="en-US" b="1" dirty="0">
              <a:solidFill>
                <a:srgbClr val="FCA49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1B8D33-D00E-49F9-805D-46CB70CCB07A}"/>
              </a:ext>
            </a:extLst>
          </p:cNvPr>
          <p:cNvSpPr txBox="1"/>
          <p:nvPr/>
        </p:nvSpPr>
        <p:spPr>
          <a:xfrm>
            <a:off x="798282" y="4631426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D07A3AC-9B36-45D1-B15E-0A9EACF9576A}"/>
              </a:ext>
            </a:extLst>
          </p:cNvPr>
          <p:cNvSpPr/>
          <p:nvPr/>
        </p:nvSpPr>
        <p:spPr>
          <a:xfrm>
            <a:off x="798282" y="4212015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5177A4"/>
                </a:solidFill>
              </a:rPr>
              <a:t>Lorem ipsum</a:t>
            </a:r>
            <a:endParaRPr lang="ko-KR" altLang="en-US" sz="2000" b="1" dirty="0">
              <a:solidFill>
                <a:srgbClr val="5177A4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BCEE1B8-D494-4281-9D8B-52AA188A59B1}"/>
              </a:ext>
            </a:extLst>
          </p:cNvPr>
          <p:cNvSpPr/>
          <p:nvPr/>
        </p:nvSpPr>
        <p:spPr>
          <a:xfrm>
            <a:off x="1545532" y="3528629"/>
            <a:ext cx="99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FCA49B"/>
                </a:solidFill>
                <a:latin typeface="+mj-lt"/>
              </a:rPr>
              <a:t>01</a:t>
            </a:r>
            <a:endParaRPr lang="ko-KR" altLang="en-US" sz="3600" dirty="0">
              <a:solidFill>
                <a:srgbClr val="FCA49B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3A99C77-52C4-4837-A2A6-CD1062B28A7D}"/>
              </a:ext>
            </a:extLst>
          </p:cNvPr>
          <p:cNvSpPr txBox="1"/>
          <p:nvPr/>
        </p:nvSpPr>
        <p:spPr>
          <a:xfrm>
            <a:off x="3506465" y="4631426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655E679-0F90-4B84-A4A2-415E43BCCD06}"/>
              </a:ext>
            </a:extLst>
          </p:cNvPr>
          <p:cNvSpPr/>
          <p:nvPr/>
        </p:nvSpPr>
        <p:spPr>
          <a:xfrm>
            <a:off x="3506465" y="4212015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5177A4"/>
                </a:solidFill>
              </a:rPr>
              <a:t>Lorem ipsum</a:t>
            </a:r>
            <a:endParaRPr lang="ko-KR" altLang="en-US" sz="2000" b="1" dirty="0">
              <a:solidFill>
                <a:srgbClr val="5177A4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C306E664-5194-4FC1-BF2D-313821F4C892}"/>
              </a:ext>
            </a:extLst>
          </p:cNvPr>
          <p:cNvSpPr/>
          <p:nvPr/>
        </p:nvSpPr>
        <p:spPr>
          <a:xfrm>
            <a:off x="4240275" y="3528629"/>
            <a:ext cx="1120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FCA49B"/>
                </a:solidFill>
                <a:latin typeface="+mj-lt"/>
              </a:rPr>
              <a:t>02</a:t>
            </a:r>
            <a:endParaRPr lang="ko-KR" altLang="en-US" sz="3600" dirty="0">
              <a:solidFill>
                <a:srgbClr val="FCA49B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730144-E84C-4D74-996E-4166F40C18A7}"/>
              </a:ext>
            </a:extLst>
          </p:cNvPr>
          <p:cNvSpPr txBox="1"/>
          <p:nvPr/>
        </p:nvSpPr>
        <p:spPr>
          <a:xfrm>
            <a:off x="6214648" y="4631426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E6455689-1186-48F1-9287-755EBCE4A556}"/>
              </a:ext>
            </a:extLst>
          </p:cNvPr>
          <p:cNvSpPr/>
          <p:nvPr/>
        </p:nvSpPr>
        <p:spPr>
          <a:xfrm>
            <a:off x="6214648" y="4212015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5177A4"/>
                </a:solidFill>
              </a:rPr>
              <a:t>Lorem ipsum</a:t>
            </a:r>
            <a:endParaRPr lang="ko-KR" altLang="en-US" sz="2000" b="1" dirty="0">
              <a:solidFill>
                <a:srgbClr val="5177A4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974575B-B7DF-4C73-808B-5037BF943B6A}"/>
              </a:ext>
            </a:extLst>
          </p:cNvPr>
          <p:cNvSpPr/>
          <p:nvPr/>
        </p:nvSpPr>
        <p:spPr>
          <a:xfrm>
            <a:off x="6949369" y="3528629"/>
            <a:ext cx="1112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FCA49B"/>
                </a:solidFill>
                <a:latin typeface="+mj-lt"/>
              </a:rPr>
              <a:t>03</a:t>
            </a:r>
            <a:endParaRPr lang="ko-KR" altLang="en-US" sz="3600" dirty="0">
              <a:solidFill>
                <a:srgbClr val="FCA49B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40DA778-0CFC-4EC2-92F2-CA3B37ED5FE2}"/>
              </a:ext>
            </a:extLst>
          </p:cNvPr>
          <p:cNvSpPr txBox="1"/>
          <p:nvPr/>
        </p:nvSpPr>
        <p:spPr>
          <a:xfrm>
            <a:off x="8922830" y="4631426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58E05EEC-F793-4C8F-8005-4F9436410C32}"/>
              </a:ext>
            </a:extLst>
          </p:cNvPr>
          <p:cNvSpPr/>
          <p:nvPr/>
        </p:nvSpPr>
        <p:spPr>
          <a:xfrm>
            <a:off x="8922830" y="4212015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5177A4"/>
                </a:solidFill>
              </a:rPr>
              <a:t>Lorem ipsum</a:t>
            </a:r>
            <a:endParaRPr lang="ko-KR" altLang="en-US" sz="2000" b="1" dirty="0">
              <a:solidFill>
                <a:srgbClr val="5177A4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1D379692-B16D-4AA7-80C0-2F12705A45A5}"/>
              </a:ext>
            </a:extLst>
          </p:cNvPr>
          <p:cNvSpPr/>
          <p:nvPr/>
        </p:nvSpPr>
        <p:spPr>
          <a:xfrm>
            <a:off x="9658690" y="3528629"/>
            <a:ext cx="11017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FCA49B"/>
                </a:solidFill>
                <a:latin typeface="+mj-lt"/>
              </a:rPr>
              <a:t>04</a:t>
            </a:r>
            <a:endParaRPr lang="ko-KR" altLang="en-US" sz="3600" dirty="0">
              <a:solidFill>
                <a:srgbClr val="FCA49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460ED625-2177-4453-A954-C65C2E923073}"/>
              </a:ext>
            </a:extLst>
          </p:cNvPr>
          <p:cNvGrpSpPr/>
          <p:nvPr/>
        </p:nvGrpSpPr>
        <p:grpSpPr>
          <a:xfrm>
            <a:off x="1352382" y="1433486"/>
            <a:ext cx="2210344" cy="4387571"/>
            <a:chOff x="1339682" y="1433486"/>
            <a:chExt cx="2210344" cy="4387571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878B9B6-84B7-4C18-87D2-D012A6E1CEE1}"/>
                </a:ext>
              </a:extLst>
            </p:cNvPr>
            <p:cNvSpPr/>
            <p:nvPr/>
          </p:nvSpPr>
          <p:spPr>
            <a:xfrm>
              <a:off x="1339682" y="14334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CDA8158-A324-48BD-B278-29AE379293FB}"/>
                </a:ext>
              </a:extLst>
            </p:cNvPr>
            <p:cNvSpPr/>
            <p:nvPr/>
          </p:nvSpPr>
          <p:spPr>
            <a:xfrm>
              <a:off x="2221295" y="15531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chemeClr val="bg1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4F36BB4-4162-45AF-99AF-2A3223E372D9}"/>
                </a:ext>
              </a:extLst>
            </p:cNvPr>
            <p:cNvSpPr/>
            <p:nvPr/>
          </p:nvSpPr>
          <p:spPr>
            <a:xfrm>
              <a:off x="2568331" y="15491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chemeClr val="bg1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2937132D-6DC0-4D4E-86FC-41AD2E380384}"/>
              </a:ext>
            </a:extLst>
          </p:cNvPr>
          <p:cNvGrpSpPr/>
          <p:nvPr/>
        </p:nvGrpSpPr>
        <p:grpSpPr>
          <a:xfrm>
            <a:off x="4154435" y="1433486"/>
            <a:ext cx="2210344" cy="4387571"/>
            <a:chOff x="4141735" y="1433486"/>
            <a:chExt cx="2210344" cy="4387571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59E70A2F-6B10-48B5-A247-FE811A924FE8}"/>
                </a:ext>
              </a:extLst>
            </p:cNvPr>
            <p:cNvSpPr/>
            <p:nvPr/>
          </p:nvSpPr>
          <p:spPr>
            <a:xfrm>
              <a:off x="4141735" y="14334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7992B28-87C4-4971-A6DE-02B30ABEC850}"/>
                </a:ext>
              </a:extLst>
            </p:cNvPr>
            <p:cNvSpPr/>
            <p:nvPr/>
          </p:nvSpPr>
          <p:spPr>
            <a:xfrm>
              <a:off x="5023348" y="15531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chemeClr val="bg1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9E39871-DBCC-4C74-9939-FA416E22430D}"/>
                </a:ext>
              </a:extLst>
            </p:cNvPr>
            <p:cNvSpPr/>
            <p:nvPr/>
          </p:nvSpPr>
          <p:spPr>
            <a:xfrm>
              <a:off x="5370384" y="15491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chemeClr val="bg1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9DFE3D82-4789-4B0B-8DE3-694FCC5AA0BE}"/>
              </a:ext>
            </a:extLst>
          </p:cNvPr>
          <p:cNvSpPr txBox="1"/>
          <p:nvPr/>
        </p:nvSpPr>
        <p:spPr>
          <a:xfrm>
            <a:off x="7645403" y="3521171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rgbClr val="332533"/>
                </a:solidFill>
              </a:rPr>
              <a:t>Titile</a:t>
            </a:r>
            <a:r>
              <a:rPr lang="en-US" altLang="ko-KR" sz="2400" b="0" dirty="0">
                <a:solidFill>
                  <a:srgbClr val="332533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rgbClr val="332533"/>
                </a:solidFill>
              </a:rPr>
              <a:t>Mobile project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9BF118-CEB0-4850-8066-40941451ADED}"/>
              </a:ext>
            </a:extLst>
          </p:cNvPr>
          <p:cNvSpPr txBox="1"/>
          <p:nvPr/>
        </p:nvSpPr>
        <p:spPr>
          <a:xfrm>
            <a:off x="7645404" y="4352168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3253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32533"/>
                </a:solidFill>
              </a:rPr>
              <a:t>amet</a:t>
            </a:r>
            <a:r>
              <a:rPr lang="en-US" altLang="ko-KR" sz="1200" dirty="0">
                <a:solidFill>
                  <a:srgbClr val="332533"/>
                </a:solidFill>
              </a:rPr>
              <a:t>, </a:t>
            </a:r>
            <a:r>
              <a:rPr lang="en-US" altLang="ko-KR" sz="1200" dirty="0" err="1">
                <a:solidFill>
                  <a:srgbClr val="332533"/>
                </a:solidFill>
              </a:rPr>
              <a:t>consectetur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adipiscing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elit</a:t>
            </a:r>
            <a:r>
              <a:rPr lang="en-US" altLang="ko-KR" sz="1200" dirty="0">
                <a:solidFill>
                  <a:srgbClr val="332533"/>
                </a:solidFill>
              </a:rPr>
              <a:t>, sed do </a:t>
            </a:r>
            <a:r>
              <a:rPr lang="en-US" altLang="ko-KR" sz="1200" dirty="0" err="1">
                <a:solidFill>
                  <a:srgbClr val="332533"/>
                </a:solidFill>
              </a:rPr>
              <a:t>eiusmod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tempor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incididunt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ut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labore</a:t>
            </a:r>
            <a:r>
              <a:rPr lang="en-US" altLang="ko-KR" sz="1200" dirty="0">
                <a:solidFill>
                  <a:srgbClr val="332533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32533"/>
                </a:solidFill>
              </a:rPr>
              <a:t>aliqua</a:t>
            </a:r>
            <a:r>
              <a:rPr lang="en-US" altLang="ko-KR" sz="1200" dirty="0">
                <a:solidFill>
                  <a:srgbClr val="332533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32533"/>
                </a:solidFill>
              </a:rPr>
              <a:t>Ut </a:t>
            </a:r>
            <a:r>
              <a:rPr lang="en-US" altLang="ko-KR" sz="1200" dirty="0" err="1">
                <a:solidFill>
                  <a:srgbClr val="332533"/>
                </a:solidFill>
              </a:rPr>
              <a:t>enim</a:t>
            </a:r>
            <a:r>
              <a:rPr lang="en-US" altLang="ko-KR" sz="1200" dirty="0">
                <a:solidFill>
                  <a:srgbClr val="332533"/>
                </a:solidFill>
              </a:rPr>
              <a:t> ad minim </a:t>
            </a:r>
            <a:r>
              <a:rPr lang="en-US" altLang="ko-KR" sz="1200" dirty="0" err="1">
                <a:solidFill>
                  <a:srgbClr val="332533"/>
                </a:solidFill>
              </a:rPr>
              <a:t>veniam</a:t>
            </a:r>
            <a:r>
              <a:rPr lang="en-US" altLang="ko-KR" sz="1200" dirty="0">
                <a:solidFill>
                  <a:srgbClr val="332533"/>
                </a:solidFill>
              </a:rPr>
              <a:t>, </a:t>
            </a:r>
            <a:r>
              <a:rPr lang="en-US" altLang="ko-KR" sz="1200" dirty="0" err="1">
                <a:solidFill>
                  <a:srgbClr val="332533"/>
                </a:solidFill>
              </a:rPr>
              <a:t>quis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nostrud</a:t>
            </a:r>
            <a:r>
              <a:rPr lang="en-US" altLang="ko-KR" sz="1200" dirty="0">
                <a:solidFill>
                  <a:srgbClr val="332533"/>
                </a:solidFill>
              </a:rPr>
              <a:t> exercitation </a:t>
            </a:r>
            <a:r>
              <a:rPr lang="en-US" altLang="ko-KR" sz="1200" dirty="0" err="1">
                <a:solidFill>
                  <a:srgbClr val="332533"/>
                </a:solidFill>
              </a:rPr>
              <a:t>ullamco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laboris</a:t>
            </a:r>
            <a:r>
              <a:rPr lang="en-US" altLang="ko-KR" sz="1200" dirty="0">
                <a:solidFill>
                  <a:srgbClr val="332533"/>
                </a:solidFill>
              </a:rPr>
              <a:t> nisi </a:t>
            </a:r>
            <a:r>
              <a:rPr lang="en-US" altLang="ko-KR" sz="1200" dirty="0" err="1">
                <a:solidFill>
                  <a:srgbClr val="332533"/>
                </a:solidFill>
              </a:rPr>
              <a:t>ut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aliquip</a:t>
            </a:r>
            <a:r>
              <a:rPr lang="en-US" altLang="ko-KR" sz="1200" dirty="0">
                <a:solidFill>
                  <a:srgbClr val="332533"/>
                </a:solidFill>
              </a:rPr>
              <a:t> ex </a:t>
            </a:r>
            <a:r>
              <a:rPr lang="en-US" altLang="ko-KR" sz="1200" dirty="0" err="1">
                <a:solidFill>
                  <a:srgbClr val="332533"/>
                </a:solidFill>
              </a:rPr>
              <a:t>ea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commodo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consequat</a:t>
            </a:r>
            <a:r>
              <a:rPr lang="en-US" altLang="ko-KR" sz="1200" dirty="0">
                <a:solidFill>
                  <a:srgbClr val="332533"/>
                </a:solidFill>
              </a:rPr>
              <a:t>. Duis </a:t>
            </a:r>
            <a:r>
              <a:rPr lang="en-US" altLang="ko-KR" sz="1200" dirty="0" err="1">
                <a:solidFill>
                  <a:srgbClr val="332533"/>
                </a:solidFill>
              </a:rPr>
              <a:t>aute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irure</a:t>
            </a:r>
            <a:r>
              <a:rPr lang="en-US" altLang="ko-KR" sz="1200" dirty="0">
                <a:solidFill>
                  <a:srgbClr val="332533"/>
                </a:solidFill>
              </a:rPr>
              <a:t> dolor in </a:t>
            </a:r>
            <a:r>
              <a:rPr lang="en-US" altLang="ko-KR" sz="1200" dirty="0" err="1">
                <a:solidFill>
                  <a:srgbClr val="332533"/>
                </a:solidFill>
              </a:rPr>
              <a:t>reprehenderit</a:t>
            </a:r>
            <a:r>
              <a:rPr lang="en-US" altLang="ko-KR" sz="1200" dirty="0">
                <a:solidFill>
                  <a:srgbClr val="332533"/>
                </a:solidFill>
              </a:rPr>
              <a:t> in </a:t>
            </a:r>
            <a:r>
              <a:rPr lang="en-US" altLang="ko-KR" sz="1200" dirty="0" err="1">
                <a:solidFill>
                  <a:srgbClr val="332533"/>
                </a:solidFill>
              </a:rPr>
              <a:t>voluptate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velit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esse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cillum</a:t>
            </a:r>
            <a:r>
              <a:rPr lang="en-US" altLang="ko-KR" sz="1200" dirty="0">
                <a:solidFill>
                  <a:srgbClr val="332533"/>
                </a:solidFill>
              </a:rPr>
              <a:t> dolore </a:t>
            </a:r>
            <a:r>
              <a:rPr lang="en-US" altLang="ko-KR" sz="1200" dirty="0" err="1">
                <a:solidFill>
                  <a:srgbClr val="332533"/>
                </a:solidFill>
              </a:rPr>
              <a:t>eu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fugiat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nulla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pariatur</a:t>
            </a:r>
            <a:r>
              <a:rPr lang="en-US" altLang="ko-KR" sz="1200" dirty="0">
                <a:solidFill>
                  <a:srgbClr val="332533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32533"/>
                </a:solidFill>
              </a:rPr>
              <a:t>Excepteur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sint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occaecat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cupidatat</a:t>
            </a:r>
            <a:r>
              <a:rPr lang="en-US" altLang="ko-KR" sz="1200" dirty="0">
                <a:solidFill>
                  <a:srgbClr val="332533"/>
                </a:solidFill>
              </a:rPr>
              <a:t> non </a:t>
            </a:r>
            <a:r>
              <a:rPr lang="en-US" altLang="ko-KR" sz="1200" dirty="0" err="1">
                <a:solidFill>
                  <a:srgbClr val="332533"/>
                </a:solidFill>
              </a:rPr>
              <a:t>proident</a:t>
            </a:r>
            <a:r>
              <a:rPr lang="en-US" altLang="ko-KR" sz="1200" dirty="0">
                <a:solidFill>
                  <a:srgbClr val="332533"/>
                </a:solidFill>
              </a:rPr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C04986D-A26F-46DF-9136-7D32CD54DA5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05E4449-97DB-474C-ADBF-DEB51DE73A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73D618B-4C54-4CDD-AFD0-64DD140D9CC3}"/>
              </a:ext>
            </a:extLst>
          </p:cNvPr>
          <p:cNvGrpSpPr/>
          <p:nvPr/>
        </p:nvGrpSpPr>
        <p:grpSpPr>
          <a:xfrm>
            <a:off x="1904359" y="816523"/>
            <a:ext cx="3896260" cy="5357979"/>
            <a:chOff x="1904359" y="841923"/>
            <a:chExt cx="3896260" cy="5357979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33D566D6-60ED-4836-9494-5DF6276EA7C4}"/>
                </a:ext>
              </a:extLst>
            </p:cNvPr>
            <p:cNvSpPr/>
            <p:nvPr/>
          </p:nvSpPr>
          <p:spPr>
            <a:xfrm>
              <a:off x="1904359" y="841923"/>
              <a:ext cx="3896260" cy="5357979"/>
            </a:xfrm>
            <a:custGeom>
              <a:avLst/>
              <a:gdLst>
                <a:gd name="connsiteX0" fmla="*/ 222839 w 3896260"/>
                <a:gd name="connsiteY0" fmla="*/ 0 h 5357979"/>
                <a:gd name="connsiteX1" fmla="*/ 3663263 w 3896260"/>
                <a:gd name="connsiteY1" fmla="*/ 0 h 5357979"/>
                <a:gd name="connsiteX2" fmla="*/ 3868482 w 3896260"/>
                <a:gd name="connsiteY2" fmla="*/ 205219 h 5357979"/>
                <a:gd name="connsiteX3" fmla="*/ 3868482 w 3896260"/>
                <a:gd name="connsiteY3" fmla="*/ 999562 h 5357979"/>
                <a:gd name="connsiteX4" fmla="*/ 3872525 w 3896260"/>
                <a:gd name="connsiteY4" fmla="*/ 999562 h 5357979"/>
                <a:gd name="connsiteX5" fmla="*/ 3896260 w 3896260"/>
                <a:gd name="connsiteY5" fmla="*/ 1023297 h 5357979"/>
                <a:gd name="connsiteX6" fmla="*/ 3896260 w 3896260"/>
                <a:gd name="connsiteY6" fmla="*/ 1433632 h 5357979"/>
                <a:gd name="connsiteX7" fmla="*/ 3872525 w 3896260"/>
                <a:gd name="connsiteY7" fmla="*/ 1457367 h 5357979"/>
                <a:gd name="connsiteX8" fmla="*/ 3868482 w 3896260"/>
                <a:gd name="connsiteY8" fmla="*/ 1457367 h 5357979"/>
                <a:gd name="connsiteX9" fmla="*/ 3868482 w 3896260"/>
                <a:gd name="connsiteY9" fmla="*/ 5152760 h 5357979"/>
                <a:gd name="connsiteX10" fmla="*/ 3663263 w 3896260"/>
                <a:gd name="connsiteY10" fmla="*/ 5357979 h 5357979"/>
                <a:gd name="connsiteX11" fmla="*/ 222839 w 3896260"/>
                <a:gd name="connsiteY11" fmla="*/ 5357979 h 5357979"/>
                <a:gd name="connsiteX12" fmla="*/ 17621 w 3896260"/>
                <a:gd name="connsiteY12" fmla="*/ 5152760 h 5357979"/>
                <a:gd name="connsiteX13" fmla="*/ 17621 w 3896260"/>
                <a:gd name="connsiteY13" fmla="*/ 1535386 h 5357979"/>
                <a:gd name="connsiteX14" fmla="*/ 17309 w 3896260"/>
                <a:gd name="connsiteY14" fmla="*/ 1535515 h 5357979"/>
                <a:gd name="connsiteX15" fmla="*/ 17206 w 3896260"/>
                <a:gd name="connsiteY15" fmla="*/ 1535515 h 5357979"/>
                <a:gd name="connsiteX16" fmla="*/ 519 w 3896260"/>
                <a:gd name="connsiteY16" fmla="*/ 1518828 h 5357979"/>
                <a:gd name="connsiteX17" fmla="*/ 519 w 3896260"/>
                <a:gd name="connsiteY17" fmla="*/ 1287594 h 5357979"/>
                <a:gd name="connsiteX18" fmla="*/ 17206 w 3896260"/>
                <a:gd name="connsiteY18" fmla="*/ 1270907 h 5357979"/>
                <a:gd name="connsiteX19" fmla="*/ 17309 w 3896260"/>
                <a:gd name="connsiteY19" fmla="*/ 1270907 h 5357979"/>
                <a:gd name="connsiteX20" fmla="*/ 17621 w 3896260"/>
                <a:gd name="connsiteY20" fmla="*/ 1271036 h 5357979"/>
                <a:gd name="connsiteX21" fmla="*/ 17621 w 3896260"/>
                <a:gd name="connsiteY21" fmla="*/ 1179180 h 5357979"/>
                <a:gd name="connsiteX22" fmla="*/ 17517 w 3896260"/>
                <a:gd name="connsiteY22" fmla="*/ 1179180 h 5357979"/>
                <a:gd name="connsiteX23" fmla="*/ 0 w 3896260"/>
                <a:gd name="connsiteY23" fmla="*/ 1161663 h 5357979"/>
                <a:gd name="connsiteX24" fmla="*/ 0 w 3896260"/>
                <a:gd name="connsiteY24" fmla="*/ 934368 h 5357979"/>
                <a:gd name="connsiteX25" fmla="*/ 17517 w 3896260"/>
                <a:gd name="connsiteY25" fmla="*/ 916852 h 5357979"/>
                <a:gd name="connsiteX26" fmla="*/ 17621 w 3896260"/>
                <a:gd name="connsiteY26" fmla="*/ 916852 h 5357979"/>
                <a:gd name="connsiteX27" fmla="*/ 17621 w 3896260"/>
                <a:gd name="connsiteY27" fmla="*/ 791306 h 5357979"/>
                <a:gd name="connsiteX28" fmla="*/ 16790 w 3896260"/>
                <a:gd name="connsiteY28" fmla="*/ 791649 h 5357979"/>
                <a:gd name="connsiteX29" fmla="*/ 16687 w 3896260"/>
                <a:gd name="connsiteY29" fmla="*/ 791649 h 5357979"/>
                <a:gd name="connsiteX30" fmla="*/ 1140 w 3896260"/>
                <a:gd name="connsiteY30" fmla="*/ 776102 h 5357979"/>
                <a:gd name="connsiteX31" fmla="*/ 1140 w 3896260"/>
                <a:gd name="connsiteY31" fmla="*/ 656494 h 5357979"/>
                <a:gd name="connsiteX32" fmla="*/ 16687 w 3896260"/>
                <a:gd name="connsiteY32" fmla="*/ 640947 h 5357979"/>
                <a:gd name="connsiteX33" fmla="*/ 16790 w 3896260"/>
                <a:gd name="connsiteY33" fmla="*/ 640947 h 5357979"/>
                <a:gd name="connsiteX34" fmla="*/ 17621 w 3896260"/>
                <a:gd name="connsiteY34" fmla="*/ 641290 h 5357979"/>
                <a:gd name="connsiteX35" fmla="*/ 17621 w 3896260"/>
                <a:gd name="connsiteY35" fmla="*/ 205219 h 5357979"/>
                <a:gd name="connsiteX36" fmla="*/ 222839 w 3896260"/>
                <a:gd name="connsiteY36" fmla="*/ 0 h 535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96260" h="5357979">
                  <a:moveTo>
                    <a:pt x="222839" y="0"/>
                  </a:moveTo>
                  <a:lnTo>
                    <a:pt x="3663263" y="0"/>
                  </a:lnTo>
                  <a:cubicBezTo>
                    <a:pt x="3776651" y="0"/>
                    <a:pt x="3868482" y="91830"/>
                    <a:pt x="3868482" y="205219"/>
                  </a:cubicBezTo>
                  <a:lnTo>
                    <a:pt x="3868482" y="999562"/>
                  </a:lnTo>
                  <a:lnTo>
                    <a:pt x="3872525" y="999562"/>
                  </a:lnTo>
                  <a:cubicBezTo>
                    <a:pt x="3885585" y="999562"/>
                    <a:pt x="3896260" y="1010237"/>
                    <a:pt x="3896260" y="1023297"/>
                  </a:cubicBezTo>
                  <a:lnTo>
                    <a:pt x="3896260" y="1433632"/>
                  </a:lnTo>
                  <a:cubicBezTo>
                    <a:pt x="3896260" y="1446691"/>
                    <a:pt x="3885585" y="1457367"/>
                    <a:pt x="3872525" y="1457367"/>
                  </a:cubicBezTo>
                  <a:lnTo>
                    <a:pt x="3868482" y="1457367"/>
                  </a:lnTo>
                  <a:lnTo>
                    <a:pt x="3868482" y="5152760"/>
                  </a:lnTo>
                  <a:cubicBezTo>
                    <a:pt x="3868482" y="5266148"/>
                    <a:pt x="3776651" y="5357979"/>
                    <a:pt x="3663263" y="5357979"/>
                  </a:cubicBezTo>
                  <a:lnTo>
                    <a:pt x="222839" y="5357979"/>
                  </a:lnTo>
                  <a:cubicBezTo>
                    <a:pt x="109450" y="5357979"/>
                    <a:pt x="17621" y="5266148"/>
                    <a:pt x="17621" y="5152760"/>
                  </a:cubicBezTo>
                  <a:lnTo>
                    <a:pt x="17621" y="1535386"/>
                  </a:lnTo>
                  <a:lnTo>
                    <a:pt x="17309" y="1535515"/>
                  </a:lnTo>
                  <a:lnTo>
                    <a:pt x="17206" y="1535515"/>
                  </a:lnTo>
                  <a:cubicBezTo>
                    <a:pt x="7981" y="1535515"/>
                    <a:pt x="519" y="1528052"/>
                    <a:pt x="519" y="1518828"/>
                  </a:cubicBezTo>
                  <a:lnTo>
                    <a:pt x="519" y="1287594"/>
                  </a:lnTo>
                  <a:cubicBezTo>
                    <a:pt x="519" y="1278369"/>
                    <a:pt x="7981" y="1270907"/>
                    <a:pt x="17206" y="1270907"/>
                  </a:cubicBezTo>
                  <a:lnTo>
                    <a:pt x="17309" y="1270907"/>
                  </a:lnTo>
                  <a:lnTo>
                    <a:pt x="17621" y="1271036"/>
                  </a:lnTo>
                  <a:lnTo>
                    <a:pt x="17621" y="1179180"/>
                  </a:lnTo>
                  <a:lnTo>
                    <a:pt x="17517" y="1179180"/>
                  </a:lnTo>
                  <a:cubicBezTo>
                    <a:pt x="7877" y="1179180"/>
                    <a:pt x="0" y="1171303"/>
                    <a:pt x="0" y="1161663"/>
                  </a:cubicBezTo>
                  <a:lnTo>
                    <a:pt x="0" y="934368"/>
                  </a:lnTo>
                  <a:cubicBezTo>
                    <a:pt x="0" y="924729"/>
                    <a:pt x="7877" y="916852"/>
                    <a:pt x="17517" y="916852"/>
                  </a:cubicBezTo>
                  <a:lnTo>
                    <a:pt x="17621" y="916852"/>
                  </a:lnTo>
                  <a:lnTo>
                    <a:pt x="17621" y="791306"/>
                  </a:lnTo>
                  <a:lnTo>
                    <a:pt x="16790" y="791649"/>
                  </a:lnTo>
                  <a:lnTo>
                    <a:pt x="16687" y="791649"/>
                  </a:lnTo>
                  <a:cubicBezTo>
                    <a:pt x="8084" y="791649"/>
                    <a:pt x="1140" y="784705"/>
                    <a:pt x="1140" y="776102"/>
                  </a:cubicBezTo>
                  <a:lnTo>
                    <a:pt x="1140" y="656494"/>
                  </a:lnTo>
                  <a:cubicBezTo>
                    <a:pt x="1140" y="647891"/>
                    <a:pt x="8084" y="640947"/>
                    <a:pt x="16687" y="640947"/>
                  </a:cubicBezTo>
                  <a:lnTo>
                    <a:pt x="16790" y="640947"/>
                  </a:lnTo>
                  <a:lnTo>
                    <a:pt x="17621" y="641290"/>
                  </a:lnTo>
                  <a:lnTo>
                    <a:pt x="17621" y="205219"/>
                  </a:lnTo>
                  <a:cubicBezTo>
                    <a:pt x="17621" y="91830"/>
                    <a:pt x="109450" y="0"/>
                    <a:pt x="22283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03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AEEE8909-2AF0-4282-9C4B-52E89228EB2A}"/>
                </a:ext>
              </a:extLst>
            </p:cNvPr>
            <p:cNvSpPr/>
            <p:nvPr/>
          </p:nvSpPr>
          <p:spPr>
            <a:xfrm>
              <a:off x="3703282" y="5832001"/>
              <a:ext cx="279844" cy="279844"/>
            </a:xfrm>
            <a:custGeom>
              <a:avLst/>
              <a:gdLst>
                <a:gd name="connsiteX0" fmla="*/ 279593 w 279844"/>
                <a:gd name="connsiteY0" fmla="*/ 144025 h 279844"/>
                <a:gd name="connsiteX1" fmla="*/ 144025 w 279844"/>
                <a:gd name="connsiteY1" fmla="*/ 279593 h 279844"/>
                <a:gd name="connsiteX2" fmla="*/ 8456 w 279844"/>
                <a:gd name="connsiteY2" fmla="*/ 144025 h 279844"/>
                <a:gd name="connsiteX3" fmla="*/ 144025 w 279844"/>
                <a:gd name="connsiteY3" fmla="*/ 8456 h 279844"/>
                <a:gd name="connsiteX4" fmla="*/ 279593 w 279844"/>
                <a:gd name="connsiteY4" fmla="*/ 144025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844" h="279844">
                  <a:moveTo>
                    <a:pt x="279593" y="144025"/>
                  </a:moveTo>
                  <a:cubicBezTo>
                    <a:pt x="279593" y="218897"/>
                    <a:pt x="218897" y="279593"/>
                    <a:pt x="144025" y="279593"/>
                  </a:cubicBezTo>
                  <a:cubicBezTo>
                    <a:pt x="69152" y="279593"/>
                    <a:pt x="8456" y="218897"/>
                    <a:pt x="8456" y="144025"/>
                  </a:cubicBezTo>
                  <a:cubicBezTo>
                    <a:pt x="8456" y="69152"/>
                    <a:pt x="69152" y="8456"/>
                    <a:pt x="144025" y="8456"/>
                  </a:cubicBezTo>
                  <a:cubicBezTo>
                    <a:pt x="218897" y="8456"/>
                    <a:pt x="279593" y="69152"/>
                    <a:pt x="279593" y="144025"/>
                  </a:cubicBezTo>
                  <a:close/>
                </a:path>
              </a:pathLst>
            </a:custGeom>
            <a:solidFill>
              <a:schemeClr val="bg1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CE456F65-690B-44FC-8671-AC390622AF66}"/>
                </a:ext>
              </a:extLst>
            </p:cNvPr>
            <p:cNvSpPr/>
            <p:nvPr/>
          </p:nvSpPr>
          <p:spPr>
            <a:xfrm>
              <a:off x="3776663" y="1042936"/>
              <a:ext cx="134740" cy="134740"/>
            </a:xfrm>
            <a:custGeom>
              <a:avLst/>
              <a:gdLst>
                <a:gd name="connsiteX0" fmla="*/ 70643 w 134739"/>
                <a:gd name="connsiteY0" fmla="*/ 132831 h 134739"/>
                <a:gd name="connsiteX1" fmla="*/ 8456 w 134739"/>
                <a:gd name="connsiteY1" fmla="*/ 70643 h 134739"/>
                <a:gd name="connsiteX2" fmla="*/ 70643 w 134739"/>
                <a:gd name="connsiteY2" fmla="*/ 8456 h 134739"/>
                <a:gd name="connsiteX3" fmla="*/ 132831 w 134739"/>
                <a:gd name="connsiteY3" fmla="*/ 70643 h 134739"/>
                <a:gd name="connsiteX4" fmla="*/ 70643 w 134739"/>
                <a:gd name="connsiteY4" fmla="*/ 132831 h 13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739" h="134739">
                  <a:moveTo>
                    <a:pt x="70643" y="132831"/>
                  </a:moveTo>
                  <a:cubicBezTo>
                    <a:pt x="36336" y="132831"/>
                    <a:pt x="8456" y="104950"/>
                    <a:pt x="8456" y="70643"/>
                  </a:cubicBezTo>
                  <a:cubicBezTo>
                    <a:pt x="8456" y="36336"/>
                    <a:pt x="36336" y="8456"/>
                    <a:pt x="70643" y="8456"/>
                  </a:cubicBezTo>
                  <a:cubicBezTo>
                    <a:pt x="104950" y="8456"/>
                    <a:pt x="132831" y="36336"/>
                    <a:pt x="132831" y="70643"/>
                  </a:cubicBezTo>
                  <a:cubicBezTo>
                    <a:pt x="132831" y="104950"/>
                    <a:pt x="105054" y="132831"/>
                    <a:pt x="70643" y="132831"/>
                  </a:cubicBezTo>
                  <a:close/>
                </a:path>
              </a:pathLst>
            </a:custGeom>
            <a:solidFill>
              <a:schemeClr val="bg1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9A123CE0-6CA4-4AF1-85FC-FD4A7B676E44}"/>
                </a:ext>
              </a:extLst>
            </p:cNvPr>
            <p:cNvSpPr/>
            <p:nvPr/>
          </p:nvSpPr>
          <p:spPr>
            <a:xfrm>
              <a:off x="3770858" y="1036820"/>
              <a:ext cx="145104" cy="145104"/>
            </a:xfrm>
            <a:custGeom>
              <a:avLst/>
              <a:gdLst>
                <a:gd name="connsiteX0" fmla="*/ 76448 w 145104"/>
                <a:gd name="connsiteY0" fmla="*/ 18821 h 145104"/>
                <a:gd name="connsiteX1" fmla="*/ 134075 w 145104"/>
                <a:gd name="connsiteY1" fmla="*/ 76240 h 145104"/>
                <a:gd name="connsiteX2" fmla="*/ 76655 w 145104"/>
                <a:gd name="connsiteY2" fmla="*/ 133868 h 145104"/>
                <a:gd name="connsiteX3" fmla="*/ 19028 w 145104"/>
                <a:gd name="connsiteY3" fmla="*/ 76448 h 145104"/>
                <a:gd name="connsiteX4" fmla="*/ 19028 w 145104"/>
                <a:gd name="connsiteY4" fmla="*/ 76344 h 145104"/>
                <a:gd name="connsiteX5" fmla="*/ 76448 w 145104"/>
                <a:gd name="connsiteY5" fmla="*/ 18821 h 145104"/>
                <a:gd name="connsiteX6" fmla="*/ 76448 w 145104"/>
                <a:gd name="connsiteY6" fmla="*/ 8456 h 145104"/>
                <a:gd name="connsiteX7" fmla="*/ 8456 w 145104"/>
                <a:gd name="connsiteY7" fmla="*/ 76240 h 145104"/>
                <a:gd name="connsiteX8" fmla="*/ 76241 w 145104"/>
                <a:gd name="connsiteY8" fmla="*/ 144232 h 145104"/>
                <a:gd name="connsiteX9" fmla="*/ 144232 w 145104"/>
                <a:gd name="connsiteY9" fmla="*/ 76448 h 145104"/>
                <a:gd name="connsiteX10" fmla="*/ 144232 w 145104"/>
                <a:gd name="connsiteY10" fmla="*/ 76344 h 145104"/>
                <a:gd name="connsiteX11" fmla="*/ 76448 w 145104"/>
                <a:gd name="connsiteY11" fmla="*/ 8456 h 145104"/>
                <a:gd name="connsiteX12" fmla="*/ 76448 w 145104"/>
                <a:gd name="connsiteY12" fmla="*/ 8456 h 14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104" h="145104">
                  <a:moveTo>
                    <a:pt x="76448" y="18821"/>
                  </a:moveTo>
                  <a:cubicBezTo>
                    <a:pt x="108267" y="18717"/>
                    <a:pt x="133971" y="44421"/>
                    <a:pt x="134075" y="76240"/>
                  </a:cubicBezTo>
                  <a:cubicBezTo>
                    <a:pt x="134179" y="108060"/>
                    <a:pt x="108474" y="133764"/>
                    <a:pt x="76655" y="133868"/>
                  </a:cubicBezTo>
                  <a:cubicBezTo>
                    <a:pt x="44836" y="133971"/>
                    <a:pt x="19131" y="108267"/>
                    <a:pt x="19028" y="76448"/>
                  </a:cubicBezTo>
                  <a:cubicBezTo>
                    <a:pt x="19028" y="76448"/>
                    <a:pt x="19028" y="76344"/>
                    <a:pt x="19028" y="76344"/>
                  </a:cubicBezTo>
                  <a:cubicBezTo>
                    <a:pt x="19131" y="44628"/>
                    <a:pt x="44732" y="18924"/>
                    <a:pt x="76448" y="18821"/>
                  </a:cubicBezTo>
                  <a:moveTo>
                    <a:pt x="76448" y="8456"/>
                  </a:moveTo>
                  <a:cubicBezTo>
                    <a:pt x="38928" y="8352"/>
                    <a:pt x="8560" y="38721"/>
                    <a:pt x="8456" y="76240"/>
                  </a:cubicBezTo>
                  <a:cubicBezTo>
                    <a:pt x="8352" y="113760"/>
                    <a:pt x="38721" y="144129"/>
                    <a:pt x="76241" y="144232"/>
                  </a:cubicBezTo>
                  <a:cubicBezTo>
                    <a:pt x="113760" y="144336"/>
                    <a:pt x="144129" y="113968"/>
                    <a:pt x="144232" y="76448"/>
                  </a:cubicBezTo>
                  <a:cubicBezTo>
                    <a:pt x="144232" y="76448"/>
                    <a:pt x="144232" y="76344"/>
                    <a:pt x="144232" y="76344"/>
                  </a:cubicBezTo>
                  <a:cubicBezTo>
                    <a:pt x="144336" y="38928"/>
                    <a:pt x="114071" y="8560"/>
                    <a:pt x="76448" y="8456"/>
                  </a:cubicBezTo>
                  <a:cubicBezTo>
                    <a:pt x="76551" y="8456"/>
                    <a:pt x="76551" y="8456"/>
                    <a:pt x="76448" y="8456"/>
                  </a:cubicBezTo>
                  <a:close/>
                </a:path>
              </a:pathLst>
            </a:custGeom>
            <a:solidFill>
              <a:schemeClr val="bg1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9294855-A160-4A56-AF7E-20F877BDFD17}"/>
              </a:ext>
            </a:extLst>
          </p:cNvPr>
          <p:cNvSpPr txBox="1"/>
          <p:nvPr/>
        </p:nvSpPr>
        <p:spPr>
          <a:xfrm>
            <a:off x="7645403" y="3521171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rgbClr val="332533"/>
                </a:solidFill>
              </a:rPr>
              <a:t>Titile</a:t>
            </a:r>
            <a:r>
              <a:rPr lang="en-US" altLang="ko-KR" sz="2400" b="0" dirty="0">
                <a:solidFill>
                  <a:srgbClr val="332533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rgbClr val="332533"/>
                </a:solidFill>
              </a:rPr>
              <a:t>Tablet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C2B709-6E96-48B3-AD2E-C3C66D8B4664}"/>
              </a:ext>
            </a:extLst>
          </p:cNvPr>
          <p:cNvSpPr txBox="1"/>
          <p:nvPr/>
        </p:nvSpPr>
        <p:spPr>
          <a:xfrm>
            <a:off x="7645404" y="4352168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3253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32533"/>
                </a:solidFill>
              </a:rPr>
              <a:t>amet</a:t>
            </a:r>
            <a:r>
              <a:rPr lang="en-US" altLang="ko-KR" sz="1200" dirty="0">
                <a:solidFill>
                  <a:srgbClr val="332533"/>
                </a:solidFill>
              </a:rPr>
              <a:t>, </a:t>
            </a:r>
            <a:r>
              <a:rPr lang="en-US" altLang="ko-KR" sz="1200" dirty="0" err="1">
                <a:solidFill>
                  <a:srgbClr val="332533"/>
                </a:solidFill>
              </a:rPr>
              <a:t>consectetur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adipiscing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elit</a:t>
            </a:r>
            <a:r>
              <a:rPr lang="en-US" altLang="ko-KR" sz="1200" dirty="0">
                <a:solidFill>
                  <a:srgbClr val="332533"/>
                </a:solidFill>
              </a:rPr>
              <a:t>, sed do </a:t>
            </a:r>
            <a:r>
              <a:rPr lang="en-US" altLang="ko-KR" sz="1200" dirty="0" err="1">
                <a:solidFill>
                  <a:srgbClr val="332533"/>
                </a:solidFill>
              </a:rPr>
              <a:t>eiusmod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tempor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incididunt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ut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labore</a:t>
            </a:r>
            <a:r>
              <a:rPr lang="en-US" altLang="ko-KR" sz="1200" dirty="0">
                <a:solidFill>
                  <a:srgbClr val="332533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32533"/>
                </a:solidFill>
              </a:rPr>
              <a:t>aliqua</a:t>
            </a:r>
            <a:r>
              <a:rPr lang="en-US" altLang="ko-KR" sz="1200" dirty="0">
                <a:solidFill>
                  <a:srgbClr val="332533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32533"/>
                </a:solidFill>
              </a:rPr>
              <a:t>Ut </a:t>
            </a:r>
            <a:r>
              <a:rPr lang="en-US" altLang="ko-KR" sz="1200" dirty="0" err="1">
                <a:solidFill>
                  <a:srgbClr val="332533"/>
                </a:solidFill>
              </a:rPr>
              <a:t>enim</a:t>
            </a:r>
            <a:r>
              <a:rPr lang="en-US" altLang="ko-KR" sz="1200" dirty="0">
                <a:solidFill>
                  <a:srgbClr val="332533"/>
                </a:solidFill>
              </a:rPr>
              <a:t> ad minim </a:t>
            </a:r>
            <a:r>
              <a:rPr lang="en-US" altLang="ko-KR" sz="1200" dirty="0" err="1">
                <a:solidFill>
                  <a:srgbClr val="332533"/>
                </a:solidFill>
              </a:rPr>
              <a:t>veniam</a:t>
            </a:r>
            <a:r>
              <a:rPr lang="en-US" altLang="ko-KR" sz="1200" dirty="0">
                <a:solidFill>
                  <a:srgbClr val="332533"/>
                </a:solidFill>
              </a:rPr>
              <a:t>, </a:t>
            </a:r>
            <a:r>
              <a:rPr lang="en-US" altLang="ko-KR" sz="1200" dirty="0" err="1">
                <a:solidFill>
                  <a:srgbClr val="332533"/>
                </a:solidFill>
              </a:rPr>
              <a:t>quis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nostrud</a:t>
            </a:r>
            <a:r>
              <a:rPr lang="en-US" altLang="ko-KR" sz="1200" dirty="0">
                <a:solidFill>
                  <a:srgbClr val="332533"/>
                </a:solidFill>
              </a:rPr>
              <a:t> exercitation </a:t>
            </a:r>
            <a:r>
              <a:rPr lang="en-US" altLang="ko-KR" sz="1200" dirty="0" err="1">
                <a:solidFill>
                  <a:srgbClr val="332533"/>
                </a:solidFill>
              </a:rPr>
              <a:t>ullamco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laboris</a:t>
            </a:r>
            <a:r>
              <a:rPr lang="en-US" altLang="ko-KR" sz="1200" dirty="0">
                <a:solidFill>
                  <a:srgbClr val="332533"/>
                </a:solidFill>
              </a:rPr>
              <a:t> nisi </a:t>
            </a:r>
            <a:r>
              <a:rPr lang="en-US" altLang="ko-KR" sz="1200" dirty="0" err="1">
                <a:solidFill>
                  <a:srgbClr val="332533"/>
                </a:solidFill>
              </a:rPr>
              <a:t>ut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aliquip</a:t>
            </a:r>
            <a:r>
              <a:rPr lang="en-US" altLang="ko-KR" sz="1200" dirty="0">
                <a:solidFill>
                  <a:srgbClr val="332533"/>
                </a:solidFill>
              </a:rPr>
              <a:t> ex </a:t>
            </a:r>
            <a:r>
              <a:rPr lang="en-US" altLang="ko-KR" sz="1200" dirty="0" err="1">
                <a:solidFill>
                  <a:srgbClr val="332533"/>
                </a:solidFill>
              </a:rPr>
              <a:t>ea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commodo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consequat</a:t>
            </a:r>
            <a:r>
              <a:rPr lang="en-US" altLang="ko-KR" sz="1200" dirty="0">
                <a:solidFill>
                  <a:srgbClr val="332533"/>
                </a:solidFill>
              </a:rPr>
              <a:t>. Duis </a:t>
            </a:r>
            <a:r>
              <a:rPr lang="en-US" altLang="ko-KR" sz="1200" dirty="0" err="1">
                <a:solidFill>
                  <a:srgbClr val="332533"/>
                </a:solidFill>
              </a:rPr>
              <a:t>aute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irure</a:t>
            </a:r>
            <a:r>
              <a:rPr lang="en-US" altLang="ko-KR" sz="1200" dirty="0">
                <a:solidFill>
                  <a:srgbClr val="332533"/>
                </a:solidFill>
              </a:rPr>
              <a:t> dolor in </a:t>
            </a:r>
            <a:r>
              <a:rPr lang="en-US" altLang="ko-KR" sz="1200" dirty="0" err="1">
                <a:solidFill>
                  <a:srgbClr val="332533"/>
                </a:solidFill>
              </a:rPr>
              <a:t>reprehenderit</a:t>
            </a:r>
            <a:r>
              <a:rPr lang="en-US" altLang="ko-KR" sz="1200" dirty="0">
                <a:solidFill>
                  <a:srgbClr val="332533"/>
                </a:solidFill>
              </a:rPr>
              <a:t> in </a:t>
            </a:r>
            <a:r>
              <a:rPr lang="en-US" altLang="ko-KR" sz="1200" dirty="0" err="1">
                <a:solidFill>
                  <a:srgbClr val="332533"/>
                </a:solidFill>
              </a:rPr>
              <a:t>voluptate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velit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esse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cillum</a:t>
            </a:r>
            <a:r>
              <a:rPr lang="en-US" altLang="ko-KR" sz="1200" dirty="0">
                <a:solidFill>
                  <a:srgbClr val="332533"/>
                </a:solidFill>
              </a:rPr>
              <a:t> dolore </a:t>
            </a:r>
            <a:r>
              <a:rPr lang="en-US" altLang="ko-KR" sz="1200" dirty="0" err="1">
                <a:solidFill>
                  <a:srgbClr val="332533"/>
                </a:solidFill>
              </a:rPr>
              <a:t>eu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fugiat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nulla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pariatur</a:t>
            </a:r>
            <a:r>
              <a:rPr lang="en-US" altLang="ko-KR" sz="1200" dirty="0">
                <a:solidFill>
                  <a:srgbClr val="332533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32533"/>
                </a:solidFill>
              </a:rPr>
              <a:t>Excepteur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sint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occaecat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cupidatat</a:t>
            </a:r>
            <a:r>
              <a:rPr lang="en-US" altLang="ko-KR" sz="1200" dirty="0">
                <a:solidFill>
                  <a:srgbClr val="332533"/>
                </a:solidFill>
              </a:rPr>
              <a:t> non </a:t>
            </a:r>
            <a:r>
              <a:rPr lang="en-US" altLang="ko-KR" sz="1200" dirty="0" err="1">
                <a:solidFill>
                  <a:srgbClr val="332533"/>
                </a:solidFill>
              </a:rPr>
              <a:t>proident</a:t>
            </a:r>
            <a:r>
              <a:rPr lang="en-US" altLang="ko-KR" sz="1200" dirty="0">
                <a:solidFill>
                  <a:srgbClr val="332533"/>
                </a:solidFill>
              </a:rPr>
              <a:t>!</a:t>
            </a: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FB4CA944-1537-4E94-AB47-DB1A1077CF5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269378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1">
            <a:extLst>
              <a:ext uri="{FF2B5EF4-FFF2-40B4-BE49-F238E27FC236}">
                <a16:creationId xmlns:a16="http://schemas.microsoft.com/office/drawing/2014/main" id="{B5B6F3B6-61DD-433C-955E-8D436CE0CE2B}"/>
              </a:ext>
            </a:extLst>
          </p:cNvPr>
          <p:cNvGrpSpPr/>
          <p:nvPr/>
        </p:nvGrpSpPr>
        <p:grpSpPr>
          <a:xfrm>
            <a:off x="632732" y="901796"/>
            <a:ext cx="6572250" cy="5238750"/>
            <a:chOff x="632732" y="1295460"/>
            <a:chExt cx="6572250" cy="5238750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024F8495-E8C4-445C-A148-309814FB4C74}"/>
                </a:ext>
              </a:extLst>
            </p:cNvPr>
            <p:cNvSpPr/>
            <p:nvPr/>
          </p:nvSpPr>
          <p:spPr>
            <a:xfrm>
              <a:off x="3079038" y="5743540"/>
              <a:ext cx="1704975" cy="790575"/>
            </a:xfrm>
            <a:custGeom>
              <a:avLst/>
              <a:gdLst>
                <a:gd name="connsiteX0" fmla="*/ 1704404 w 1704975"/>
                <a:gd name="connsiteY0" fmla="*/ 790480 h 790575"/>
                <a:gd name="connsiteX1" fmla="*/ 7144 w 1704975"/>
                <a:gd name="connsiteY1" fmla="*/ 768763 h 790575"/>
                <a:gd name="connsiteX2" fmla="*/ 12192 w 1704975"/>
                <a:gd name="connsiteY2" fmla="*/ 725234 h 790575"/>
                <a:gd name="connsiteX3" fmla="*/ 94202 w 1704975"/>
                <a:gd name="connsiteY3" fmla="*/ 7144 h 790575"/>
                <a:gd name="connsiteX4" fmla="*/ 1584770 w 1704975"/>
                <a:gd name="connsiteY4" fmla="*/ 7144 h 790575"/>
                <a:gd name="connsiteX5" fmla="*/ 1694402 w 1704975"/>
                <a:gd name="connsiteY5" fmla="*/ 725234 h 790575"/>
                <a:gd name="connsiteX6" fmla="*/ 1702784 w 1704975"/>
                <a:gd name="connsiteY6" fmla="*/ 779622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4975" h="790575">
                  <a:moveTo>
                    <a:pt x="1704404" y="790480"/>
                  </a:moveTo>
                  <a:lnTo>
                    <a:pt x="7144" y="768763"/>
                  </a:lnTo>
                  <a:lnTo>
                    <a:pt x="12192" y="725234"/>
                  </a:lnTo>
                  <a:lnTo>
                    <a:pt x="94202" y="7144"/>
                  </a:lnTo>
                  <a:lnTo>
                    <a:pt x="1584770" y="7144"/>
                  </a:lnTo>
                  <a:lnTo>
                    <a:pt x="1694402" y="725234"/>
                  </a:lnTo>
                  <a:lnTo>
                    <a:pt x="1702784" y="77962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D3255801-93F5-4E1C-918E-FDA995C1B427}"/>
                </a:ext>
              </a:extLst>
            </p:cNvPr>
            <p:cNvSpPr/>
            <p:nvPr/>
          </p:nvSpPr>
          <p:spPr>
            <a:xfrm>
              <a:off x="3079038" y="6461630"/>
              <a:ext cx="1704975" cy="66675"/>
            </a:xfrm>
            <a:custGeom>
              <a:avLst/>
              <a:gdLst>
                <a:gd name="connsiteX0" fmla="*/ 1702784 w 1704975"/>
                <a:gd name="connsiteY0" fmla="*/ 61532 h 66675"/>
                <a:gd name="connsiteX1" fmla="*/ 855821 w 1704975"/>
                <a:gd name="connsiteY1" fmla="*/ 61532 h 66675"/>
                <a:gd name="connsiteX2" fmla="*/ 7144 w 1704975"/>
                <a:gd name="connsiteY2" fmla="*/ 50673 h 66675"/>
                <a:gd name="connsiteX3" fmla="*/ 12192 w 1704975"/>
                <a:gd name="connsiteY3" fmla="*/ 7144 h 66675"/>
                <a:gd name="connsiteX4" fmla="*/ 1694402 w 17049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66675">
                  <a:moveTo>
                    <a:pt x="1702784" y="61532"/>
                  </a:moveTo>
                  <a:lnTo>
                    <a:pt x="855821" y="61532"/>
                  </a:lnTo>
                  <a:lnTo>
                    <a:pt x="7144" y="50673"/>
                  </a:lnTo>
                  <a:lnTo>
                    <a:pt x="12192" y="7144"/>
                  </a:lnTo>
                  <a:lnTo>
                    <a:pt x="1694402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D163431-CC63-4169-971B-53D7A167A470}"/>
                </a:ext>
              </a:extLst>
            </p:cNvPr>
            <p:cNvSpPr/>
            <p:nvPr/>
          </p:nvSpPr>
          <p:spPr>
            <a:xfrm>
              <a:off x="2796145" y="6472488"/>
              <a:ext cx="2257425" cy="66675"/>
            </a:xfrm>
            <a:custGeom>
              <a:avLst/>
              <a:gdLst>
                <a:gd name="connsiteX0" fmla="*/ 7144 w 2257425"/>
                <a:gd name="connsiteY0" fmla="*/ 7144 h 66675"/>
                <a:gd name="connsiteX1" fmla="*/ 2259330 w 2257425"/>
                <a:gd name="connsiteY1" fmla="*/ 7144 h 66675"/>
                <a:gd name="connsiteX2" fmla="*/ 2259330 w 2257425"/>
                <a:gd name="connsiteY2" fmla="*/ 61532 h 66675"/>
                <a:gd name="connsiteX3" fmla="*/ 7144 w 2257425"/>
                <a:gd name="connsiteY3" fmla="*/ 6153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425" h="66675">
                  <a:moveTo>
                    <a:pt x="7144" y="7144"/>
                  </a:moveTo>
                  <a:lnTo>
                    <a:pt x="2259330" y="7144"/>
                  </a:lnTo>
                  <a:lnTo>
                    <a:pt x="2259330" y="61532"/>
                  </a:lnTo>
                  <a:lnTo>
                    <a:pt x="7144" y="6153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CF1A9FA2-7DFA-454D-A58F-BA29CC8C8103}"/>
                </a:ext>
              </a:extLst>
            </p:cNvPr>
            <p:cNvSpPr/>
            <p:nvPr/>
          </p:nvSpPr>
          <p:spPr>
            <a:xfrm>
              <a:off x="625587" y="1288316"/>
              <a:ext cx="6581775" cy="3962400"/>
            </a:xfrm>
            <a:custGeom>
              <a:avLst/>
              <a:gdLst>
                <a:gd name="connsiteX0" fmla="*/ 6578634 w 6581775"/>
                <a:gd name="connsiteY0" fmla="*/ 149352 h 3962400"/>
                <a:gd name="connsiteX1" fmla="*/ 6437664 w 6581775"/>
                <a:gd name="connsiteY1" fmla="*/ 7144 h 3962400"/>
                <a:gd name="connsiteX2" fmla="*/ 148115 w 6581775"/>
                <a:gd name="connsiteY2" fmla="*/ 7144 h 3962400"/>
                <a:gd name="connsiteX3" fmla="*/ 7145 w 6581775"/>
                <a:gd name="connsiteY3" fmla="*/ 149447 h 3962400"/>
                <a:gd name="connsiteX4" fmla="*/ 7145 w 6581775"/>
                <a:gd name="connsiteY4" fmla="*/ 149447 h 3962400"/>
                <a:gd name="connsiteX5" fmla="*/ 7145 w 6581775"/>
                <a:gd name="connsiteY5" fmla="*/ 3961924 h 3962400"/>
                <a:gd name="connsiteX6" fmla="*/ 6578634 w 6581775"/>
                <a:gd name="connsiteY6" fmla="*/ 3961924 h 3962400"/>
                <a:gd name="connsiteX7" fmla="*/ 6578634 w 6581775"/>
                <a:gd name="connsiteY7" fmla="*/ 149352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1775" h="3962400">
                  <a:moveTo>
                    <a:pt x="6578634" y="149352"/>
                  </a:moveTo>
                  <a:cubicBezTo>
                    <a:pt x="6578920" y="71152"/>
                    <a:pt x="6515864" y="7525"/>
                    <a:pt x="6437664" y="7144"/>
                  </a:cubicBezTo>
                  <a:lnTo>
                    <a:pt x="148115" y="7144"/>
                  </a:lnTo>
                  <a:cubicBezTo>
                    <a:pt x="69915" y="7525"/>
                    <a:pt x="6764" y="71247"/>
                    <a:pt x="7145" y="149447"/>
                  </a:cubicBezTo>
                  <a:cubicBezTo>
                    <a:pt x="7145" y="149447"/>
                    <a:pt x="7145" y="149447"/>
                    <a:pt x="7145" y="149447"/>
                  </a:cubicBezTo>
                  <a:lnTo>
                    <a:pt x="7145" y="3961924"/>
                  </a:lnTo>
                  <a:lnTo>
                    <a:pt x="6578634" y="3961924"/>
                  </a:lnTo>
                  <a:lnTo>
                    <a:pt x="6578634" y="14935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2F17F734-88B7-4C3E-A354-B410030490AE}"/>
                </a:ext>
              </a:extLst>
            </p:cNvPr>
            <p:cNvSpPr/>
            <p:nvPr/>
          </p:nvSpPr>
          <p:spPr>
            <a:xfrm>
              <a:off x="625588" y="5204996"/>
              <a:ext cx="6581775" cy="600075"/>
            </a:xfrm>
            <a:custGeom>
              <a:avLst/>
              <a:gdLst>
                <a:gd name="connsiteX0" fmla="*/ 7144 w 6581775"/>
                <a:gd name="connsiteY0" fmla="*/ 7144 h 600075"/>
                <a:gd name="connsiteX1" fmla="*/ 7144 w 6581775"/>
                <a:gd name="connsiteY1" fmla="*/ 453676 h 600075"/>
                <a:gd name="connsiteX2" fmla="*/ 148114 w 6581775"/>
                <a:gd name="connsiteY2" fmla="*/ 594646 h 600075"/>
                <a:gd name="connsiteX3" fmla="*/ 6437662 w 6581775"/>
                <a:gd name="connsiteY3" fmla="*/ 594646 h 600075"/>
                <a:gd name="connsiteX4" fmla="*/ 6578632 w 6581775"/>
                <a:gd name="connsiteY4" fmla="*/ 453676 h 600075"/>
                <a:gd name="connsiteX5" fmla="*/ 6578632 w 6581775"/>
                <a:gd name="connsiteY5" fmla="*/ 7144 h 600075"/>
                <a:gd name="connsiteX6" fmla="*/ 7144 w 6581775"/>
                <a:gd name="connsiteY6" fmla="*/ 7144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81775" h="600075">
                  <a:moveTo>
                    <a:pt x="7144" y="7144"/>
                  </a:moveTo>
                  <a:lnTo>
                    <a:pt x="7144" y="453676"/>
                  </a:lnTo>
                  <a:cubicBezTo>
                    <a:pt x="7144" y="531495"/>
                    <a:pt x="70295" y="594646"/>
                    <a:pt x="148114" y="594646"/>
                  </a:cubicBezTo>
                  <a:lnTo>
                    <a:pt x="6437662" y="594646"/>
                  </a:lnTo>
                  <a:cubicBezTo>
                    <a:pt x="6515481" y="594646"/>
                    <a:pt x="6578632" y="531495"/>
                    <a:pt x="6578632" y="453676"/>
                  </a:cubicBezTo>
                  <a:lnTo>
                    <a:pt x="6578632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0DE7068-B6F1-4EBD-AABD-BF892B37B1C1}"/>
                </a:ext>
              </a:extLst>
            </p:cNvPr>
            <p:cNvSpPr/>
            <p:nvPr/>
          </p:nvSpPr>
          <p:spPr>
            <a:xfrm>
              <a:off x="4090878" y="5792498"/>
              <a:ext cx="685800" cy="685800"/>
            </a:xfrm>
            <a:custGeom>
              <a:avLst/>
              <a:gdLst>
                <a:gd name="connsiteX0" fmla="*/ 7144 w 685800"/>
                <a:gd name="connsiteY0" fmla="*/ 7144 h 685800"/>
                <a:gd name="connsiteX1" fmla="*/ 684276 w 685800"/>
                <a:gd name="connsiteY1" fmla="*/ 687134 h 685800"/>
                <a:gd name="connsiteX2" fmla="*/ 580358 w 685800"/>
                <a:gd name="connsiteY2" fmla="*/ 7144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685800">
                  <a:moveTo>
                    <a:pt x="7144" y="7144"/>
                  </a:moveTo>
                  <a:lnTo>
                    <a:pt x="684276" y="687134"/>
                  </a:lnTo>
                  <a:lnTo>
                    <a:pt x="580358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2BE77DC9-940B-49E7-A27C-6844088B3B93}"/>
                </a:ext>
              </a:extLst>
            </p:cNvPr>
            <p:cNvSpPr/>
            <p:nvPr/>
          </p:nvSpPr>
          <p:spPr>
            <a:xfrm>
              <a:off x="3797318" y="5329107"/>
              <a:ext cx="304800" cy="304800"/>
            </a:xfrm>
            <a:custGeom>
              <a:avLst/>
              <a:gdLst>
                <a:gd name="connsiteX0" fmla="*/ 301085 w 304800"/>
                <a:gd name="connsiteY0" fmla="*/ 154115 h 304800"/>
                <a:gd name="connsiteX1" fmla="*/ 154115 w 304800"/>
                <a:gd name="connsiteY1" fmla="*/ 301085 h 304800"/>
                <a:gd name="connsiteX2" fmla="*/ 7144 w 304800"/>
                <a:gd name="connsiteY2" fmla="*/ 154115 h 304800"/>
                <a:gd name="connsiteX3" fmla="*/ 154115 w 304800"/>
                <a:gd name="connsiteY3" fmla="*/ 7144 h 304800"/>
                <a:gd name="connsiteX4" fmla="*/ 301085 w 304800"/>
                <a:gd name="connsiteY4" fmla="*/ 1541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" h="304800">
                  <a:moveTo>
                    <a:pt x="301085" y="154115"/>
                  </a:moveTo>
                  <a:cubicBezTo>
                    <a:pt x="301085" y="235284"/>
                    <a:pt x="235284" y="301085"/>
                    <a:pt x="154115" y="301085"/>
                  </a:cubicBezTo>
                  <a:cubicBezTo>
                    <a:pt x="72945" y="301085"/>
                    <a:pt x="7144" y="235284"/>
                    <a:pt x="7144" y="154115"/>
                  </a:cubicBezTo>
                  <a:cubicBezTo>
                    <a:pt x="7144" y="72945"/>
                    <a:pt x="72945" y="7144"/>
                    <a:pt x="154115" y="7144"/>
                  </a:cubicBezTo>
                  <a:cubicBezTo>
                    <a:pt x="235284" y="7144"/>
                    <a:pt x="301085" y="72945"/>
                    <a:pt x="301085" y="1541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96780EC-FE6B-43C5-B76A-2FA9A4B9136F}"/>
              </a:ext>
            </a:extLst>
          </p:cNvPr>
          <p:cNvSpPr txBox="1"/>
          <p:nvPr/>
        </p:nvSpPr>
        <p:spPr>
          <a:xfrm>
            <a:off x="7645403" y="3521171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rgbClr val="332533"/>
                </a:solidFill>
              </a:rPr>
              <a:t>Titile</a:t>
            </a:r>
            <a:r>
              <a:rPr lang="en-US" altLang="ko-KR" sz="2400" b="0" dirty="0">
                <a:solidFill>
                  <a:srgbClr val="332533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rgbClr val="332533"/>
                </a:solidFill>
              </a:rPr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85CD9C-34B6-45A9-8171-50CDD3E28647}"/>
              </a:ext>
            </a:extLst>
          </p:cNvPr>
          <p:cNvSpPr txBox="1"/>
          <p:nvPr/>
        </p:nvSpPr>
        <p:spPr>
          <a:xfrm>
            <a:off x="7645404" y="4352168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3253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32533"/>
                </a:solidFill>
              </a:rPr>
              <a:t>amet</a:t>
            </a:r>
            <a:r>
              <a:rPr lang="en-US" altLang="ko-KR" sz="1200" dirty="0">
                <a:solidFill>
                  <a:srgbClr val="332533"/>
                </a:solidFill>
              </a:rPr>
              <a:t>, </a:t>
            </a:r>
            <a:r>
              <a:rPr lang="en-US" altLang="ko-KR" sz="1200" dirty="0" err="1">
                <a:solidFill>
                  <a:srgbClr val="332533"/>
                </a:solidFill>
              </a:rPr>
              <a:t>consectetur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adipiscing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elit</a:t>
            </a:r>
            <a:r>
              <a:rPr lang="en-US" altLang="ko-KR" sz="1200" dirty="0">
                <a:solidFill>
                  <a:srgbClr val="332533"/>
                </a:solidFill>
              </a:rPr>
              <a:t>, sed do </a:t>
            </a:r>
            <a:r>
              <a:rPr lang="en-US" altLang="ko-KR" sz="1200" dirty="0" err="1">
                <a:solidFill>
                  <a:srgbClr val="332533"/>
                </a:solidFill>
              </a:rPr>
              <a:t>eiusmod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tempor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incididunt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ut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labore</a:t>
            </a:r>
            <a:r>
              <a:rPr lang="en-US" altLang="ko-KR" sz="1200" dirty="0">
                <a:solidFill>
                  <a:srgbClr val="332533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32533"/>
                </a:solidFill>
              </a:rPr>
              <a:t>aliqua</a:t>
            </a:r>
            <a:r>
              <a:rPr lang="en-US" altLang="ko-KR" sz="1200" dirty="0">
                <a:solidFill>
                  <a:srgbClr val="332533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32533"/>
                </a:solidFill>
              </a:rPr>
              <a:t>Ut </a:t>
            </a:r>
            <a:r>
              <a:rPr lang="en-US" altLang="ko-KR" sz="1200" dirty="0" err="1">
                <a:solidFill>
                  <a:srgbClr val="332533"/>
                </a:solidFill>
              </a:rPr>
              <a:t>enim</a:t>
            </a:r>
            <a:r>
              <a:rPr lang="en-US" altLang="ko-KR" sz="1200" dirty="0">
                <a:solidFill>
                  <a:srgbClr val="332533"/>
                </a:solidFill>
              </a:rPr>
              <a:t> ad minim </a:t>
            </a:r>
            <a:r>
              <a:rPr lang="en-US" altLang="ko-KR" sz="1200" dirty="0" err="1">
                <a:solidFill>
                  <a:srgbClr val="332533"/>
                </a:solidFill>
              </a:rPr>
              <a:t>veniam</a:t>
            </a:r>
            <a:r>
              <a:rPr lang="en-US" altLang="ko-KR" sz="1200" dirty="0">
                <a:solidFill>
                  <a:srgbClr val="332533"/>
                </a:solidFill>
              </a:rPr>
              <a:t>, </a:t>
            </a:r>
            <a:r>
              <a:rPr lang="en-US" altLang="ko-KR" sz="1200" dirty="0" err="1">
                <a:solidFill>
                  <a:srgbClr val="332533"/>
                </a:solidFill>
              </a:rPr>
              <a:t>quis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nostrud</a:t>
            </a:r>
            <a:r>
              <a:rPr lang="en-US" altLang="ko-KR" sz="1200" dirty="0">
                <a:solidFill>
                  <a:srgbClr val="332533"/>
                </a:solidFill>
              </a:rPr>
              <a:t> exercitation </a:t>
            </a:r>
            <a:r>
              <a:rPr lang="en-US" altLang="ko-KR" sz="1200" dirty="0" err="1">
                <a:solidFill>
                  <a:srgbClr val="332533"/>
                </a:solidFill>
              </a:rPr>
              <a:t>ullamco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laboris</a:t>
            </a:r>
            <a:r>
              <a:rPr lang="en-US" altLang="ko-KR" sz="1200" dirty="0">
                <a:solidFill>
                  <a:srgbClr val="332533"/>
                </a:solidFill>
              </a:rPr>
              <a:t> nisi </a:t>
            </a:r>
            <a:r>
              <a:rPr lang="en-US" altLang="ko-KR" sz="1200" dirty="0" err="1">
                <a:solidFill>
                  <a:srgbClr val="332533"/>
                </a:solidFill>
              </a:rPr>
              <a:t>ut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aliquip</a:t>
            </a:r>
            <a:r>
              <a:rPr lang="en-US" altLang="ko-KR" sz="1200" dirty="0">
                <a:solidFill>
                  <a:srgbClr val="332533"/>
                </a:solidFill>
              </a:rPr>
              <a:t> ex </a:t>
            </a:r>
            <a:r>
              <a:rPr lang="en-US" altLang="ko-KR" sz="1200" dirty="0" err="1">
                <a:solidFill>
                  <a:srgbClr val="332533"/>
                </a:solidFill>
              </a:rPr>
              <a:t>ea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commodo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consequat</a:t>
            </a:r>
            <a:r>
              <a:rPr lang="en-US" altLang="ko-KR" sz="1200" dirty="0">
                <a:solidFill>
                  <a:srgbClr val="332533"/>
                </a:solidFill>
              </a:rPr>
              <a:t>. Duis </a:t>
            </a:r>
            <a:r>
              <a:rPr lang="en-US" altLang="ko-KR" sz="1200" dirty="0" err="1">
                <a:solidFill>
                  <a:srgbClr val="332533"/>
                </a:solidFill>
              </a:rPr>
              <a:t>aute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irure</a:t>
            </a:r>
            <a:r>
              <a:rPr lang="en-US" altLang="ko-KR" sz="1200" dirty="0">
                <a:solidFill>
                  <a:srgbClr val="332533"/>
                </a:solidFill>
              </a:rPr>
              <a:t> dolor in </a:t>
            </a:r>
            <a:r>
              <a:rPr lang="en-US" altLang="ko-KR" sz="1200" dirty="0" err="1">
                <a:solidFill>
                  <a:srgbClr val="332533"/>
                </a:solidFill>
              </a:rPr>
              <a:t>reprehenderit</a:t>
            </a:r>
            <a:r>
              <a:rPr lang="en-US" altLang="ko-KR" sz="1200" dirty="0">
                <a:solidFill>
                  <a:srgbClr val="332533"/>
                </a:solidFill>
              </a:rPr>
              <a:t> in </a:t>
            </a:r>
            <a:r>
              <a:rPr lang="en-US" altLang="ko-KR" sz="1200" dirty="0" err="1">
                <a:solidFill>
                  <a:srgbClr val="332533"/>
                </a:solidFill>
              </a:rPr>
              <a:t>voluptate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velit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esse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cillum</a:t>
            </a:r>
            <a:r>
              <a:rPr lang="en-US" altLang="ko-KR" sz="1200" dirty="0">
                <a:solidFill>
                  <a:srgbClr val="332533"/>
                </a:solidFill>
              </a:rPr>
              <a:t> dolore </a:t>
            </a:r>
            <a:r>
              <a:rPr lang="en-US" altLang="ko-KR" sz="1200" dirty="0" err="1">
                <a:solidFill>
                  <a:srgbClr val="332533"/>
                </a:solidFill>
              </a:rPr>
              <a:t>eu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fugiat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nulla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pariatur</a:t>
            </a:r>
            <a:r>
              <a:rPr lang="en-US" altLang="ko-KR" sz="1200" dirty="0">
                <a:solidFill>
                  <a:srgbClr val="332533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32533"/>
                </a:solidFill>
              </a:rPr>
              <a:t>Excepteur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sint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occaecat</a:t>
            </a:r>
            <a:r>
              <a:rPr lang="en-US" altLang="ko-KR" sz="1200" dirty="0">
                <a:solidFill>
                  <a:srgbClr val="332533"/>
                </a:solidFill>
              </a:rPr>
              <a:t> </a:t>
            </a:r>
            <a:r>
              <a:rPr lang="en-US" altLang="ko-KR" sz="1200" dirty="0" err="1">
                <a:solidFill>
                  <a:srgbClr val="332533"/>
                </a:solidFill>
              </a:rPr>
              <a:t>cupidatat</a:t>
            </a:r>
            <a:r>
              <a:rPr lang="en-US" altLang="ko-KR" sz="1200" dirty="0">
                <a:solidFill>
                  <a:srgbClr val="332533"/>
                </a:solidFill>
              </a:rPr>
              <a:t> non </a:t>
            </a:r>
            <a:r>
              <a:rPr lang="en-US" altLang="ko-KR" sz="1200" dirty="0" err="1">
                <a:solidFill>
                  <a:srgbClr val="332533"/>
                </a:solidFill>
              </a:rPr>
              <a:t>proident</a:t>
            </a:r>
            <a:r>
              <a:rPr lang="en-US" altLang="ko-KR" sz="1200" dirty="0">
                <a:solidFill>
                  <a:srgbClr val="332533"/>
                </a:solidFill>
              </a:rPr>
              <a:t>!</a:t>
            </a:r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3115FA7C-5367-4389-B5B5-9963CC2E457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4060296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A4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A4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6CFA69-FA90-41EE-AA97-C0C656DF6610}"/>
              </a:ext>
            </a:extLst>
          </p:cNvPr>
          <p:cNvSpPr txBox="1"/>
          <p:nvPr/>
        </p:nvSpPr>
        <p:spPr>
          <a:xfrm>
            <a:off x="4194562" y="2758346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rgbClr val="5177A4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3BEE16-F4FF-4D61-8387-DC31F1239B05}"/>
              </a:ext>
            </a:extLst>
          </p:cNvPr>
          <p:cNvSpPr txBox="1"/>
          <p:nvPr/>
        </p:nvSpPr>
        <p:spPr>
          <a:xfrm>
            <a:off x="4195217" y="3637988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FCA49B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CA49B"/>
                </a:solidFill>
              </a:rPr>
              <a:t>amet</a:t>
            </a:r>
            <a:r>
              <a:rPr lang="en-US" altLang="ko-KR" sz="1200" dirty="0">
                <a:solidFill>
                  <a:srgbClr val="FCA49B"/>
                </a:solidFill>
              </a:rPr>
              <a:t>, </a:t>
            </a:r>
            <a:r>
              <a:rPr lang="en-US" altLang="ko-KR" sz="1200" dirty="0" err="1">
                <a:solidFill>
                  <a:srgbClr val="FCA49B"/>
                </a:solidFill>
              </a:rPr>
              <a:t>consectetur</a:t>
            </a:r>
            <a:r>
              <a:rPr lang="en-US" altLang="ko-KR" sz="1200" dirty="0">
                <a:solidFill>
                  <a:srgbClr val="FCA49B"/>
                </a:solidFill>
              </a:rPr>
              <a:t> </a:t>
            </a:r>
            <a:r>
              <a:rPr lang="en-US" altLang="ko-KR" sz="1200" dirty="0" err="1">
                <a:solidFill>
                  <a:srgbClr val="FCA49B"/>
                </a:solidFill>
              </a:rPr>
              <a:t>adipiscing</a:t>
            </a:r>
            <a:r>
              <a:rPr lang="en-US" altLang="ko-KR" sz="1200" dirty="0">
                <a:solidFill>
                  <a:srgbClr val="FCA49B"/>
                </a:solidFill>
              </a:rPr>
              <a:t> </a:t>
            </a:r>
            <a:r>
              <a:rPr lang="en-US" altLang="ko-KR" sz="1200" dirty="0" err="1">
                <a:solidFill>
                  <a:srgbClr val="FCA49B"/>
                </a:solidFill>
              </a:rPr>
              <a:t>elit</a:t>
            </a:r>
            <a:r>
              <a:rPr lang="en-US" altLang="ko-KR" sz="1200" dirty="0">
                <a:solidFill>
                  <a:srgbClr val="FCA49B"/>
                </a:solidFill>
              </a:rPr>
              <a:t>. </a:t>
            </a:r>
            <a:r>
              <a:rPr lang="en-US" altLang="ko-KR" sz="1200" dirty="0" err="1">
                <a:solidFill>
                  <a:srgbClr val="FCA49B"/>
                </a:solidFill>
              </a:rPr>
              <a:t>Etiam</a:t>
            </a:r>
            <a:r>
              <a:rPr lang="en-US" altLang="ko-KR" sz="1200" dirty="0">
                <a:solidFill>
                  <a:srgbClr val="FCA49B"/>
                </a:solidFill>
              </a:rPr>
              <a:t> </a:t>
            </a:r>
            <a:r>
              <a:rPr lang="en-US" altLang="ko-KR" sz="1200" dirty="0" err="1">
                <a:solidFill>
                  <a:srgbClr val="FCA49B"/>
                </a:solidFill>
              </a:rPr>
              <a:t>aliquet</a:t>
            </a:r>
            <a:r>
              <a:rPr lang="en-US" altLang="ko-KR" sz="1200" dirty="0">
                <a:solidFill>
                  <a:srgbClr val="FCA49B"/>
                </a:solidFill>
              </a:rPr>
              <a:t> </a:t>
            </a:r>
            <a:r>
              <a:rPr lang="en-US" altLang="ko-KR" sz="1200" dirty="0" err="1">
                <a:solidFill>
                  <a:srgbClr val="FCA49B"/>
                </a:solidFill>
              </a:rPr>
              <a:t>eu</a:t>
            </a:r>
            <a:r>
              <a:rPr lang="en-US" altLang="ko-KR" sz="1200" dirty="0">
                <a:solidFill>
                  <a:srgbClr val="FCA49B"/>
                </a:solidFill>
              </a:rPr>
              <a:t> mi </a:t>
            </a:r>
            <a:r>
              <a:rPr lang="en-US" altLang="ko-KR" sz="1200" dirty="0" err="1">
                <a:solidFill>
                  <a:srgbClr val="FCA49B"/>
                </a:solidFill>
              </a:rPr>
              <a:t>quis</a:t>
            </a:r>
            <a:r>
              <a:rPr lang="en-US" altLang="ko-KR" sz="1200" dirty="0">
                <a:solidFill>
                  <a:srgbClr val="FCA49B"/>
                </a:solidFill>
              </a:rPr>
              <a:t> lacinia</a:t>
            </a:r>
            <a:endParaRPr lang="ko-KR" altLang="en-US" sz="1200" dirty="0">
              <a:solidFill>
                <a:srgbClr val="FCA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B6E256E-2D92-436D-ABC1-D0D446FD6494}"/>
              </a:ext>
            </a:extLst>
          </p:cNvPr>
          <p:cNvSpPr txBox="1"/>
          <p:nvPr/>
        </p:nvSpPr>
        <p:spPr>
          <a:xfrm>
            <a:off x="782624" y="875498"/>
            <a:ext cx="364967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3600" b="0" dirty="0">
                <a:solidFill>
                  <a:srgbClr val="5177A4"/>
                </a:solidFill>
                <a:latin typeface="+mj-lt"/>
              </a:rPr>
              <a:t>AGENDA</a:t>
            </a:r>
            <a:endParaRPr lang="ko-KR" altLang="en-US" sz="3600" b="0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7F47294-0BCF-4365-B5E5-C19616AFACDA}"/>
              </a:ext>
            </a:extLst>
          </p:cNvPr>
          <p:cNvSpPr txBox="1"/>
          <p:nvPr/>
        </p:nvSpPr>
        <p:spPr>
          <a:xfrm>
            <a:off x="819948" y="1465492"/>
            <a:ext cx="3606458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CA49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CA49B"/>
                </a:solidFill>
              </a:rPr>
              <a:t>amet</a:t>
            </a:r>
            <a:endParaRPr lang="ko-KR" altLang="en-US" sz="1600" dirty="0">
              <a:solidFill>
                <a:srgbClr val="FCA49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C3390D0-0896-4DC3-9F94-5E17F6F70D80}"/>
              </a:ext>
            </a:extLst>
          </p:cNvPr>
          <p:cNvSpPr txBox="1"/>
          <p:nvPr/>
        </p:nvSpPr>
        <p:spPr>
          <a:xfrm>
            <a:off x="4857864" y="4512674"/>
            <a:ext cx="24762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961D6E24-0C94-4AB6-BDEE-A5A9BA5116BE}"/>
              </a:ext>
            </a:extLst>
          </p:cNvPr>
          <p:cNvSpPr/>
          <p:nvPr/>
        </p:nvSpPr>
        <p:spPr>
          <a:xfrm>
            <a:off x="4857863" y="4037021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5177A4"/>
                </a:solidFill>
              </a:rPr>
              <a:t>Lorem ipsum</a:t>
            </a:r>
            <a:endParaRPr lang="ko-KR" altLang="en-US" sz="2000" b="1" dirty="0">
              <a:solidFill>
                <a:srgbClr val="5177A4"/>
              </a:solidFill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F713AF72-6D19-4AD5-8B29-9AC1B861CDDA}"/>
              </a:ext>
            </a:extLst>
          </p:cNvPr>
          <p:cNvSpPr/>
          <p:nvPr/>
        </p:nvSpPr>
        <p:spPr>
          <a:xfrm>
            <a:off x="5532539" y="2558655"/>
            <a:ext cx="1126490" cy="1126488"/>
          </a:xfrm>
          <a:prstGeom prst="ellipse">
            <a:avLst/>
          </a:prstGeom>
          <a:solidFill>
            <a:srgbClr val="FCA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6CF70B86-2434-4D11-A761-F4E4B176A4E7}"/>
              </a:ext>
            </a:extLst>
          </p:cNvPr>
          <p:cNvGrpSpPr/>
          <p:nvPr/>
        </p:nvGrpSpPr>
        <p:grpSpPr>
          <a:xfrm>
            <a:off x="5903494" y="2916960"/>
            <a:ext cx="385248" cy="395186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DF58FD7F-CEA5-44CB-A32F-444F219D627F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5F52BC4-D333-46D8-965C-BA7114C9B57E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0F53018-24D1-462D-86EB-1A828B4EB46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8383098-FDD5-4ACE-AE61-BD6C3AFB0F50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9669F010-2BD9-40E4-8667-243E5BAB6F89}"/>
              </a:ext>
            </a:extLst>
          </p:cNvPr>
          <p:cNvSpPr txBox="1"/>
          <p:nvPr/>
        </p:nvSpPr>
        <p:spPr>
          <a:xfrm>
            <a:off x="1765983" y="4512674"/>
            <a:ext cx="24762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83E3DAB9-1755-4D57-B809-E0A31509392B}"/>
              </a:ext>
            </a:extLst>
          </p:cNvPr>
          <p:cNvSpPr/>
          <p:nvPr/>
        </p:nvSpPr>
        <p:spPr>
          <a:xfrm>
            <a:off x="1765982" y="4037021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5177A4"/>
                </a:solidFill>
              </a:rPr>
              <a:t>Lorem ipsum</a:t>
            </a:r>
            <a:endParaRPr lang="ko-KR" altLang="en-US" sz="2000" b="1" dirty="0">
              <a:solidFill>
                <a:srgbClr val="5177A4"/>
              </a:solidFill>
            </a:endParaRPr>
          </a:p>
        </p:txBody>
      </p:sp>
      <p:sp>
        <p:nvSpPr>
          <p:cNvPr id="103" name="타원 102">
            <a:extLst>
              <a:ext uri="{FF2B5EF4-FFF2-40B4-BE49-F238E27FC236}">
                <a16:creationId xmlns:a16="http://schemas.microsoft.com/office/drawing/2014/main" id="{62890E15-3B97-4222-8676-3AF94EA38553}"/>
              </a:ext>
            </a:extLst>
          </p:cNvPr>
          <p:cNvSpPr/>
          <p:nvPr/>
        </p:nvSpPr>
        <p:spPr>
          <a:xfrm>
            <a:off x="2440225" y="2558655"/>
            <a:ext cx="1126490" cy="1126488"/>
          </a:xfrm>
          <a:prstGeom prst="ellipse">
            <a:avLst/>
          </a:prstGeom>
          <a:solidFill>
            <a:srgbClr val="FCA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44D40EA6-BCC8-4B89-8A53-65F82BDD25C5}"/>
              </a:ext>
            </a:extLst>
          </p:cNvPr>
          <p:cNvGrpSpPr/>
          <p:nvPr/>
        </p:nvGrpSpPr>
        <p:grpSpPr>
          <a:xfrm>
            <a:off x="2852281" y="2912937"/>
            <a:ext cx="302376" cy="40323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73FBEE81-C099-4D76-B08F-077229E7F84D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36979B05-5B74-42AC-A790-1BF033387F69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89CB8164-7F17-4EC9-90B1-2C9EBD8D7ECE}"/>
              </a:ext>
            </a:extLst>
          </p:cNvPr>
          <p:cNvSpPr txBox="1"/>
          <p:nvPr/>
        </p:nvSpPr>
        <p:spPr>
          <a:xfrm>
            <a:off x="7949746" y="4512674"/>
            <a:ext cx="24762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108" name="직사각형 107">
            <a:extLst>
              <a:ext uri="{FF2B5EF4-FFF2-40B4-BE49-F238E27FC236}">
                <a16:creationId xmlns:a16="http://schemas.microsoft.com/office/drawing/2014/main" id="{274F028D-028F-4C22-8119-4770C7683907}"/>
              </a:ext>
            </a:extLst>
          </p:cNvPr>
          <p:cNvSpPr/>
          <p:nvPr/>
        </p:nvSpPr>
        <p:spPr>
          <a:xfrm>
            <a:off x="7949745" y="4037021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5177A4"/>
                </a:solidFill>
              </a:rPr>
              <a:t>Lorem ipsum</a:t>
            </a:r>
            <a:endParaRPr lang="ko-KR" altLang="en-US" sz="2000" b="1" dirty="0">
              <a:solidFill>
                <a:srgbClr val="5177A4"/>
              </a:solidFill>
            </a:endParaRPr>
          </a:p>
        </p:txBody>
      </p:sp>
      <p:sp>
        <p:nvSpPr>
          <p:cNvPr id="109" name="타원 108">
            <a:extLst>
              <a:ext uri="{FF2B5EF4-FFF2-40B4-BE49-F238E27FC236}">
                <a16:creationId xmlns:a16="http://schemas.microsoft.com/office/drawing/2014/main" id="{BE4B9513-DBED-49DB-B573-6DFD739EB96C}"/>
              </a:ext>
            </a:extLst>
          </p:cNvPr>
          <p:cNvSpPr/>
          <p:nvPr/>
        </p:nvSpPr>
        <p:spPr>
          <a:xfrm>
            <a:off x="8624854" y="2558655"/>
            <a:ext cx="1126490" cy="1126488"/>
          </a:xfrm>
          <a:prstGeom prst="ellipse">
            <a:avLst/>
          </a:prstGeom>
          <a:solidFill>
            <a:srgbClr val="FCA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10" name="그룹 109">
            <a:extLst>
              <a:ext uri="{FF2B5EF4-FFF2-40B4-BE49-F238E27FC236}">
                <a16:creationId xmlns:a16="http://schemas.microsoft.com/office/drawing/2014/main" id="{056080AF-8139-4492-98D8-366B934C51C0}"/>
              </a:ext>
            </a:extLst>
          </p:cNvPr>
          <p:cNvGrpSpPr/>
          <p:nvPr/>
        </p:nvGrpSpPr>
        <p:grpSpPr>
          <a:xfrm>
            <a:off x="8970837" y="2914595"/>
            <a:ext cx="399918" cy="399916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49AEDD34-C548-439C-AE71-AF3BD8D60FF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6A22175-363B-464D-B511-ABAF5899B90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4B630A18-8B87-47CF-9172-C4C685A0A44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1562733C-7B89-4060-AAA1-B0A284089210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53FCE796-2D12-4AFB-B91F-2B10F2FDBE2C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30846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120BE51-6FBE-4969-B88E-3E84A074E5FF}"/>
              </a:ext>
            </a:extLst>
          </p:cNvPr>
          <p:cNvSpPr txBox="1"/>
          <p:nvPr/>
        </p:nvSpPr>
        <p:spPr>
          <a:xfrm>
            <a:off x="3352800" y="2396688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5177A4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5177A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C497C1-9B8B-41DA-8E4F-315420186C0A}"/>
              </a:ext>
            </a:extLst>
          </p:cNvPr>
          <p:cNvSpPr txBox="1"/>
          <p:nvPr/>
        </p:nvSpPr>
        <p:spPr>
          <a:xfrm>
            <a:off x="3359982" y="3630314"/>
            <a:ext cx="5472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FCA49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CA49B"/>
                </a:solidFill>
              </a:rPr>
              <a:t>amet</a:t>
            </a:r>
            <a:r>
              <a:rPr lang="en-US" altLang="ko-KR" sz="1600" dirty="0">
                <a:solidFill>
                  <a:srgbClr val="FCA49B"/>
                </a:solidFill>
              </a:rPr>
              <a:t>, </a:t>
            </a:r>
            <a:r>
              <a:rPr lang="en-US" altLang="ko-KR" sz="1600" dirty="0" err="1">
                <a:solidFill>
                  <a:srgbClr val="FCA49B"/>
                </a:solidFill>
              </a:rPr>
              <a:t>consectetur</a:t>
            </a:r>
            <a:r>
              <a:rPr lang="en-US" altLang="ko-KR" sz="1600" dirty="0">
                <a:solidFill>
                  <a:srgbClr val="FCA49B"/>
                </a:solidFill>
              </a:rPr>
              <a:t> </a:t>
            </a:r>
            <a:r>
              <a:rPr lang="en-US" altLang="ko-KR" sz="1600" dirty="0" err="1">
                <a:solidFill>
                  <a:srgbClr val="FCA49B"/>
                </a:solidFill>
              </a:rPr>
              <a:t>adipiscing</a:t>
            </a:r>
            <a:r>
              <a:rPr lang="en-US" altLang="ko-KR" sz="1600" dirty="0">
                <a:solidFill>
                  <a:srgbClr val="FCA49B"/>
                </a:solidFill>
              </a:rPr>
              <a:t> </a:t>
            </a:r>
            <a:r>
              <a:rPr lang="en-US" altLang="ko-KR" sz="1600" dirty="0" err="1">
                <a:solidFill>
                  <a:srgbClr val="FCA49B"/>
                </a:solidFill>
              </a:rPr>
              <a:t>elit</a:t>
            </a:r>
            <a:r>
              <a:rPr lang="en-US" altLang="ko-KR" sz="1600" dirty="0">
                <a:solidFill>
                  <a:srgbClr val="FCA49B"/>
                </a:solidFill>
              </a:rPr>
              <a:t>, sed do </a:t>
            </a:r>
            <a:r>
              <a:rPr lang="en-US" altLang="ko-KR" sz="1600" dirty="0" err="1">
                <a:solidFill>
                  <a:srgbClr val="FCA49B"/>
                </a:solidFill>
              </a:rPr>
              <a:t>eiusmod</a:t>
            </a:r>
            <a:r>
              <a:rPr lang="en-US" altLang="ko-KR" sz="1600" dirty="0">
                <a:solidFill>
                  <a:srgbClr val="FCA49B"/>
                </a:solidFill>
              </a:rPr>
              <a:t> </a:t>
            </a:r>
            <a:r>
              <a:rPr lang="en-US" altLang="ko-KR" sz="1600" dirty="0" err="1">
                <a:solidFill>
                  <a:srgbClr val="FCA49B"/>
                </a:solidFill>
              </a:rPr>
              <a:t>tempor</a:t>
            </a:r>
            <a:r>
              <a:rPr lang="en-US" altLang="ko-KR" sz="1600" dirty="0">
                <a:solidFill>
                  <a:srgbClr val="FCA49B"/>
                </a:solidFill>
              </a:rPr>
              <a:t> </a:t>
            </a:r>
            <a:r>
              <a:rPr lang="en-US" altLang="ko-KR" sz="1600" dirty="0" err="1">
                <a:solidFill>
                  <a:srgbClr val="FCA49B"/>
                </a:solidFill>
              </a:rPr>
              <a:t>incididunt</a:t>
            </a:r>
            <a:r>
              <a:rPr lang="en-US" altLang="ko-KR" sz="1600" dirty="0">
                <a:solidFill>
                  <a:srgbClr val="FCA49B"/>
                </a:solidFill>
              </a:rPr>
              <a:t> </a:t>
            </a:r>
            <a:r>
              <a:rPr lang="en-US" altLang="ko-KR" sz="1600" dirty="0" err="1">
                <a:solidFill>
                  <a:srgbClr val="FCA49B"/>
                </a:solidFill>
              </a:rPr>
              <a:t>ut</a:t>
            </a:r>
            <a:r>
              <a:rPr lang="en-US" altLang="ko-KR" sz="1600" dirty="0">
                <a:solidFill>
                  <a:srgbClr val="FCA49B"/>
                </a:solidFill>
              </a:rPr>
              <a:t> </a:t>
            </a:r>
            <a:r>
              <a:rPr lang="en-US" altLang="ko-KR" sz="1600" dirty="0" err="1">
                <a:solidFill>
                  <a:srgbClr val="FCA49B"/>
                </a:solidFill>
              </a:rPr>
              <a:t>labore</a:t>
            </a:r>
            <a:r>
              <a:rPr lang="en-US" altLang="ko-KR" sz="1600" dirty="0">
                <a:solidFill>
                  <a:srgbClr val="FCA49B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CA49B"/>
                </a:solidFill>
              </a:rPr>
              <a:t>aliqua</a:t>
            </a:r>
            <a:r>
              <a:rPr lang="en-US" altLang="ko-KR" sz="1600" dirty="0">
                <a:solidFill>
                  <a:srgbClr val="FCA49B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3093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835A05DC-EC17-4811-93F9-AF92906EAF43}"/>
              </a:ext>
            </a:extLst>
          </p:cNvPr>
          <p:cNvSpPr txBox="1"/>
          <p:nvPr/>
        </p:nvSpPr>
        <p:spPr>
          <a:xfrm>
            <a:off x="1701800" y="1729809"/>
            <a:ext cx="878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177A4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solidFill>
                <a:srgbClr val="5177A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857403A-6A02-4630-85A2-C353DA792DC0}"/>
              </a:ext>
            </a:extLst>
          </p:cNvPr>
          <p:cNvSpPr txBox="1"/>
          <p:nvPr/>
        </p:nvSpPr>
        <p:spPr>
          <a:xfrm>
            <a:off x="1701800" y="2253029"/>
            <a:ext cx="878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FCA49B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CA49B"/>
                </a:solidFill>
              </a:rPr>
              <a:t>amet</a:t>
            </a:r>
            <a:r>
              <a:rPr lang="en-US" altLang="ko-KR" sz="1200" dirty="0">
                <a:solidFill>
                  <a:srgbClr val="FCA49B"/>
                </a:solidFill>
              </a:rPr>
              <a:t>, </a:t>
            </a:r>
            <a:r>
              <a:rPr lang="en-US" altLang="ko-KR" sz="1200" dirty="0" err="1">
                <a:solidFill>
                  <a:srgbClr val="FCA49B"/>
                </a:solidFill>
              </a:rPr>
              <a:t>consectetur</a:t>
            </a:r>
            <a:r>
              <a:rPr lang="en-US" altLang="ko-KR" sz="1200" dirty="0">
                <a:solidFill>
                  <a:srgbClr val="FCA49B"/>
                </a:solidFill>
              </a:rPr>
              <a:t> </a:t>
            </a:r>
            <a:r>
              <a:rPr lang="en-US" altLang="ko-KR" sz="1200" dirty="0" err="1">
                <a:solidFill>
                  <a:srgbClr val="FCA49B"/>
                </a:solidFill>
              </a:rPr>
              <a:t>adipiscing</a:t>
            </a:r>
            <a:r>
              <a:rPr lang="en-US" altLang="ko-KR" sz="1200" dirty="0">
                <a:solidFill>
                  <a:srgbClr val="FCA49B"/>
                </a:solidFill>
              </a:rPr>
              <a:t> </a:t>
            </a:r>
            <a:r>
              <a:rPr lang="en-US" altLang="ko-KR" sz="1200" dirty="0" err="1">
                <a:solidFill>
                  <a:srgbClr val="FCA49B"/>
                </a:solidFill>
              </a:rPr>
              <a:t>elit</a:t>
            </a:r>
            <a:r>
              <a:rPr lang="en-US" altLang="ko-KR" sz="1200" dirty="0">
                <a:solidFill>
                  <a:srgbClr val="FCA49B"/>
                </a:solidFill>
              </a:rPr>
              <a:t>, sed do </a:t>
            </a:r>
            <a:r>
              <a:rPr lang="en-US" altLang="ko-KR" sz="1200" dirty="0" err="1">
                <a:solidFill>
                  <a:srgbClr val="FCA49B"/>
                </a:solidFill>
              </a:rPr>
              <a:t>eiusmod</a:t>
            </a:r>
            <a:r>
              <a:rPr lang="en-US" altLang="ko-KR" sz="1200" dirty="0">
                <a:solidFill>
                  <a:srgbClr val="FCA49B"/>
                </a:solidFill>
              </a:rPr>
              <a:t> </a:t>
            </a:r>
            <a:r>
              <a:rPr lang="en-US" altLang="ko-KR" sz="1200" dirty="0" err="1">
                <a:solidFill>
                  <a:srgbClr val="FCA49B"/>
                </a:solidFill>
              </a:rPr>
              <a:t>tempor</a:t>
            </a:r>
            <a:r>
              <a:rPr lang="en-US" altLang="ko-KR" sz="1200" dirty="0">
                <a:solidFill>
                  <a:srgbClr val="FCA49B"/>
                </a:solidFill>
              </a:rPr>
              <a:t> </a:t>
            </a:r>
            <a:r>
              <a:rPr lang="en-US" altLang="ko-KR" sz="1200" dirty="0" err="1">
                <a:solidFill>
                  <a:srgbClr val="FCA49B"/>
                </a:solidFill>
              </a:rPr>
              <a:t>incididunt</a:t>
            </a:r>
            <a:r>
              <a:rPr lang="en-US" altLang="ko-KR" sz="1200" dirty="0">
                <a:solidFill>
                  <a:srgbClr val="FCA49B"/>
                </a:solidFill>
              </a:rPr>
              <a:t> </a:t>
            </a:r>
            <a:r>
              <a:rPr lang="en-US" altLang="ko-KR" sz="1200" dirty="0" err="1">
                <a:solidFill>
                  <a:srgbClr val="FCA49B"/>
                </a:solidFill>
              </a:rPr>
              <a:t>ut</a:t>
            </a:r>
            <a:r>
              <a:rPr lang="en-US" altLang="ko-KR" sz="1200" dirty="0">
                <a:solidFill>
                  <a:srgbClr val="FCA49B"/>
                </a:solidFill>
              </a:rPr>
              <a:t> </a:t>
            </a:r>
            <a:r>
              <a:rPr lang="en-US" altLang="ko-KR" sz="1200" dirty="0" err="1">
                <a:solidFill>
                  <a:srgbClr val="FCA49B"/>
                </a:solidFill>
              </a:rPr>
              <a:t>labore</a:t>
            </a:r>
            <a:r>
              <a:rPr lang="en-US" altLang="ko-KR" sz="1200" dirty="0">
                <a:solidFill>
                  <a:srgbClr val="FCA49B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CA49B"/>
                </a:solidFill>
              </a:rPr>
              <a:t>aliqua</a:t>
            </a:r>
            <a:r>
              <a:rPr lang="en-US" altLang="ko-KR" sz="1200" dirty="0">
                <a:solidFill>
                  <a:srgbClr val="FCA49B"/>
                </a:solidFill>
              </a:rPr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075ED8D-C30D-4A85-AC08-D7CE6A182510}"/>
              </a:ext>
            </a:extLst>
          </p:cNvPr>
          <p:cNvSpPr txBox="1"/>
          <p:nvPr/>
        </p:nvSpPr>
        <p:spPr>
          <a:xfrm>
            <a:off x="1227668" y="43479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EBC48EA-9385-4895-8F28-0C0EC852D63E}"/>
              </a:ext>
            </a:extLst>
          </p:cNvPr>
          <p:cNvSpPr/>
          <p:nvPr/>
        </p:nvSpPr>
        <p:spPr>
          <a:xfrm>
            <a:off x="1227667" y="39492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5177A4"/>
                </a:solidFill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FC7B872-F323-4F46-9DFE-E46D4DAD7789}"/>
              </a:ext>
            </a:extLst>
          </p:cNvPr>
          <p:cNvSpPr/>
          <p:nvPr/>
        </p:nvSpPr>
        <p:spPr>
          <a:xfrm>
            <a:off x="1227667" y="3464144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CA49B"/>
                </a:solidFill>
                <a:latin typeface="+mj-lt"/>
              </a:rPr>
              <a:t>01.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63F530-EB60-4763-87F3-DCB121819F67}"/>
              </a:ext>
            </a:extLst>
          </p:cNvPr>
          <p:cNvSpPr txBox="1"/>
          <p:nvPr/>
        </p:nvSpPr>
        <p:spPr>
          <a:xfrm>
            <a:off x="3725336" y="43479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EC0CA2B-81AC-44E0-8716-6AC52F520429}"/>
              </a:ext>
            </a:extLst>
          </p:cNvPr>
          <p:cNvSpPr/>
          <p:nvPr/>
        </p:nvSpPr>
        <p:spPr>
          <a:xfrm>
            <a:off x="3725335" y="39492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5177A4"/>
                </a:solidFill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A29DBB5-966E-4A74-B9A8-ECA911C768FB}"/>
              </a:ext>
            </a:extLst>
          </p:cNvPr>
          <p:cNvSpPr/>
          <p:nvPr/>
        </p:nvSpPr>
        <p:spPr>
          <a:xfrm>
            <a:off x="3725335" y="3464144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CA49B"/>
                </a:solidFill>
                <a:latin typeface="+mj-lt"/>
              </a:rPr>
              <a:t>02.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F05F7BE-FE05-4477-BDA9-B14CBDD8B4DD}"/>
              </a:ext>
            </a:extLst>
          </p:cNvPr>
          <p:cNvSpPr txBox="1"/>
          <p:nvPr/>
        </p:nvSpPr>
        <p:spPr>
          <a:xfrm>
            <a:off x="6223004" y="43479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28C395B5-65D0-49CB-9CD4-3FA702D5D6A7}"/>
              </a:ext>
            </a:extLst>
          </p:cNvPr>
          <p:cNvSpPr/>
          <p:nvPr/>
        </p:nvSpPr>
        <p:spPr>
          <a:xfrm>
            <a:off x="6223003" y="39492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5177A4"/>
                </a:solidFill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338AF02B-2C75-4594-B49E-B7CB5D68B41F}"/>
              </a:ext>
            </a:extLst>
          </p:cNvPr>
          <p:cNvSpPr/>
          <p:nvPr/>
        </p:nvSpPr>
        <p:spPr>
          <a:xfrm>
            <a:off x="6223003" y="3464144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CA49B"/>
                </a:solidFill>
                <a:latin typeface="+mj-lt"/>
              </a:rPr>
              <a:t>03.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8CF47DA-CB8F-47A4-8D09-57EFA5A0E4DF}"/>
              </a:ext>
            </a:extLst>
          </p:cNvPr>
          <p:cNvSpPr txBox="1"/>
          <p:nvPr/>
        </p:nvSpPr>
        <p:spPr>
          <a:xfrm>
            <a:off x="8720672" y="43479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410FDF0-C37E-497E-BD66-1F0007BEEEB1}"/>
              </a:ext>
            </a:extLst>
          </p:cNvPr>
          <p:cNvSpPr/>
          <p:nvPr/>
        </p:nvSpPr>
        <p:spPr>
          <a:xfrm>
            <a:off x="8720671" y="39492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5177A4"/>
                </a:solidFill>
              </a:rPr>
              <a:t>Lorem ipsum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560A1807-D2F1-4376-AFC9-7B5841F3A114}"/>
              </a:ext>
            </a:extLst>
          </p:cNvPr>
          <p:cNvSpPr/>
          <p:nvPr/>
        </p:nvSpPr>
        <p:spPr>
          <a:xfrm>
            <a:off x="8720671" y="3464144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CA49B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50956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8A3D53BF-C1ED-4184-A54C-35795917BF39}"/>
              </a:ext>
            </a:extLst>
          </p:cNvPr>
          <p:cNvGrpSpPr/>
          <p:nvPr/>
        </p:nvGrpSpPr>
        <p:grpSpPr>
          <a:xfrm>
            <a:off x="88901" y="4991100"/>
            <a:ext cx="2354932" cy="1866900"/>
            <a:chOff x="88900" y="4441661"/>
            <a:chExt cx="3048001" cy="2416339"/>
          </a:xfrm>
        </p:grpSpPr>
        <p:pic>
          <p:nvPicPr>
            <p:cNvPr id="48" name="그래픽 47">
              <a:extLst>
                <a:ext uri="{FF2B5EF4-FFF2-40B4-BE49-F238E27FC236}">
                  <a16:creationId xmlns:a16="http://schemas.microsoft.com/office/drawing/2014/main" id="{B49816C6-E9AA-4532-880B-B428CB792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900" y="4441661"/>
              <a:ext cx="2811463" cy="2416339"/>
            </a:xfrm>
            <a:prstGeom prst="rect">
              <a:avLst/>
            </a:prstGeom>
          </p:spPr>
        </p:pic>
        <p:pic>
          <p:nvPicPr>
            <p:cNvPr id="49" name="그래픽 48">
              <a:extLst>
                <a:ext uri="{FF2B5EF4-FFF2-40B4-BE49-F238E27FC236}">
                  <a16:creationId xmlns:a16="http://schemas.microsoft.com/office/drawing/2014/main" id="{795B2179-404A-4AC7-8411-88540BA57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665289" y="5098089"/>
              <a:ext cx="1471612" cy="1362872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2B89436-5EF8-4A4C-BD2C-5F09A0B67117}"/>
              </a:ext>
            </a:extLst>
          </p:cNvPr>
          <p:cNvSpPr txBox="1"/>
          <p:nvPr/>
        </p:nvSpPr>
        <p:spPr>
          <a:xfrm>
            <a:off x="3121973" y="1382857"/>
            <a:ext cx="5948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5177A4"/>
                </a:solidFill>
                <a:latin typeface="+mj-lt"/>
                <a:cs typeface="Arial" panose="020B0604020202020204" pitchFamily="34" charset="0"/>
              </a:rPr>
              <a:t>ABOUT US</a:t>
            </a:r>
            <a:endParaRPr lang="ko-KR" altLang="en-US" sz="3600" dirty="0">
              <a:solidFill>
                <a:srgbClr val="5177A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63DB50-73EA-439B-90AA-EA56E51A918C}"/>
              </a:ext>
            </a:extLst>
          </p:cNvPr>
          <p:cNvSpPr txBox="1"/>
          <p:nvPr/>
        </p:nvSpPr>
        <p:spPr>
          <a:xfrm>
            <a:off x="3128281" y="2134610"/>
            <a:ext cx="5932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FCA49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CA49B"/>
                </a:solidFill>
              </a:rPr>
              <a:t>amet</a:t>
            </a:r>
            <a:r>
              <a:rPr lang="en-US" altLang="ko-KR" sz="1400" dirty="0">
                <a:solidFill>
                  <a:srgbClr val="FCA49B"/>
                </a:solidFill>
              </a:rPr>
              <a:t>, </a:t>
            </a:r>
            <a:r>
              <a:rPr lang="en-US" altLang="ko-KR" sz="1400" dirty="0" err="1">
                <a:solidFill>
                  <a:srgbClr val="FCA49B"/>
                </a:solidFill>
              </a:rPr>
              <a:t>consectetur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adipiscing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elit</a:t>
            </a:r>
            <a:r>
              <a:rPr lang="en-US" altLang="ko-KR" sz="1400" dirty="0">
                <a:solidFill>
                  <a:srgbClr val="FCA49B"/>
                </a:solidFill>
              </a:rPr>
              <a:t>, sed do </a:t>
            </a:r>
            <a:r>
              <a:rPr lang="en-US" altLang="ko-KR" sz="1400" dirty="0" err="1">
                <a:solidFill>
                  <a:srgbClr val="FCA49B"/>
                </a:solidFill>
              </a:rPr>
              <a:t>eiusmod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tempor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incididunt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ut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labore</a:t>
            </a:r>
            <a:r>
              <a:rPr lang="en-US" altLang="ko-KR" sz="1400" dirty="0">
                <a:solidFill>
                  <a:srgbClr val="FCA49B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CA49B"/>
                </a:solidFill>
              </a:rPr>
              <a:t>aliqua</a:t>
            </a:r>
            <a:r>
              <a:rPr lang="en-US" altLang="ko-KR" sz="1400" dirty="0">
                <a:solidFill>
                  <a:srgbClr val="FCA49B"/>
                </a:solidFill>
              </a:rPr>
              <a:t>.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124664A6-6321-49E1-8B6B-BE67A0F21CFA}"/>
              </a:ext>
            </a:extLst>
          </p:cNvPr>
          <p:cNvGrpSpPr/>
          <p:nvPr/>
        </p:nvGrpSpPr>
        <p:grpSpPr>
          <a:xfrm>
            <a:off x="2808655" y="3586854"/>
            <a:ext cx="379218" cy="592850"/>
            <a:chOff x="2176740" y="5552108"/>
            <a:chExt cx="257175" cy="402049"/>
          </a:xfrm>
          <a:solidFill>
            <a:srgbClr val="FCA49B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4CADC6B-8058-4D07-B3FF-E2E6F01CCEBD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4F51AA45-E4C4-4874-B737-9550ABE74D13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C8F5F97-1849-4C7A-BF65-B77D320F777F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60B8AC8-9081-4D50-B7C1-8FD21D7B2A08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71C0E8D-13AB-40B9-8FE8-03A9B91F6D05}"/>
              </a:ext>
            </a:extLst>
          </p:cNvPr>
          <p:cNvSpPr txBox="1"/>
          <p:nvPr/>
        </p:nvSpPr>
        <p:spPr>
          <a:xfrm>
            <a:off x="1814482" y="4813362"/>
            <a:ext cx="2427318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D815F2ED-6445-4054-8F65-D3D9740C2056}"/>
              </a:ext>
            </a:extLst>
          </p:cNvPr>
          <p:cNvSpPr/>
          <p:nvPr/>
        </p:nvSpPr>
        <p:spPr>
          <a:xfrm>
            <a:off x="1814482" y="4382374"/>
            <a:ext cx="242732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Lorem ipsum</a:t>
            </a: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8121C32F-81F3-4D00-9DD4-64F1BAD046B0}"/>
              </a:ext>
            </a:extLst>
          </p:cNvPr>
          <p:cNvSpPr/>
          <p:nvPr/>
        </p:nvSpPr>
        <p:spPr>
          <a:xfrm>
            <a:off x="5848615" y="3634830"/>
            <a:ext cx="518848" cy="518846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B17A613-D364-4CF0-8CC5-A45958579427}"/>
              </a:ext>
            </a:extLst>
          </p:cNvPr>
          <p:cNvSpPr txBox="1"/>
          <p:nvPr/>
        </p:nvSpPr>
        <p:spPr>
          <a:xfrm>
            <a:off x="4882341" y="4813362"/>
            <a:ext cx="2427318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CC3D89B7-A4E4-49BB-B2D0-A4BEE1A515CF}"/>
              </a:ext>
            </a:extLst>
          </p:cNvPr>
          <p:cNvSpPr/>
          <p:nvPr/>
        </p:nvSpPr>
        <p:spPr>
          <a:xfrm>
            <a:off x="4882341" y="4382374"/>
            <a:ext cx="242732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Lorem ipsum</a:t>
            </a: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EEEF4280-9099-47CA-A37C-CE75E033AFBA}"/>
              </a:ext>
            </a:extLst>
          </p:cNvPr>
          <p:cNvSpPr/>
          <p:nvPr/>
        </p:nvSpPr>
        <p:spPr>
          <a:xfrm>
            <a:off x="8923971" y="3607947"/>
            <a:ext cx="472056" cy="569244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CA49B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CFE16D9-F812-4AE4-8374-63C68E34F7CB}"/>
              </a:ext>
            </a:extLst>
          </p:cNvPr>
          <p:cNvSpPr txBox="1"/>
          <p:nvPr/>
        </p:nvSpPr>
        <p:spPr>
          <a:xfrm>
            <a:off x="7948348" y="4813362"/>
            <a:ext cx="2427318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D77EEDFD-E3F0-437E-81AF-2E68D94A7B1F}"/>
              </a:ext>
            </a:extLst>
          </p:cNvPr>
          <p:cNvSpPr/>
          <p:nvPr/>
        </p:nvSpPr>
        <p:spPr>
          <a:xfrm>
            <a:off x="7948348" y="4382373"/>
            <a:ext cx="242732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5DEA44B-BF76-449B-B78D-8B47BFE85A4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09D1655E-4CED-4BB5-87F4-D3E2871155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376" t="36687"/>
          <a:stretch/>
        </p:blipFill>
        <p:spPr>
          <a:xfrm>
            <a:off x="0" y="-1"/>
            <a:ext cx="2095499" cy="282184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D241F96-35AE-4C7A-AFEE-730CDFAE59BD}"/>
              </a:ext>
            </a:extLst>
          </p:cNvPr>
          <p:cNvSpPr txBox="1"/>
          <p:nvPr/>
        </p:nvSpPr>
        <p:spPr>
          <a:xfrm>
            <a:off x="6329248" y="5270381"/>
            <a:ext cx="4859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5177A4"/>
                </a:solidFill>
              </a:rPr>
              <a:t>Duis </a:t>
            </a:r>
            <a:r>
              <a:rPr lang="en-US" altLang="ko-KR" b="1" dirty="0" err="1">
                <a:solidFill>
                  <a:srgbClr val="5177A4"/>
                </a:solidFill>
              </a:rPr>
              <a:t>aute</a:t>
            </a:r>
            <a:r>
              <a:rPr lang="en-US" altLang="ko-KR" b="1" dirty="0">
                <a:solidFill>
                  <a:srgbClr val="5177A4"/>
                </a:solidFill>
              </a:rPr>
              <a:t> </a:t>
            </a:r>
            <a:r>
              <a:rPr lang="en-US" altLang="ko-KR" b="1" dirty="0" err="1">
                <a:solidFill>
                  <a:srgbClr val="5177A4"/>
                </a:solidFill>
              </a:rPr>
              <a:t>irure</a:t>
            </a:r>
            <a:r>
              <a:rPr lang="en-US" altLang="ko-KR" b="1" dirty="0">
                <a:solidFill>
                  <a:srgbClr val="5177A4"/>
                </a:solidFill>
              </a:rPr>
              <a:t> dolor in </a:t>
            </a:r>
            <a:r>
              <a:rPr lang="en-US" altLang="ko-KR" b="1" dirty="0" err="1">
                <a:solidFill>
                  <a:srgbClr val="5177A4"/>
                </a:solidFill>
              </a:rPr>
              <a:t>reprehenderit</a:t>
            </a:r>
            <a:endParaRPr lang="en-US" altLang="ko-KR" b="1" dirty="0">
              <a:solidFill>
                <a:srgbClr val="5177A4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4A825E-183B-4ED8-A1F2-B046DEC62F11}"/>
              </a:ext>
            </a:extLst>
          </p:cNvPr>
          <p:cNvSpPr txBox="1"/>
          <p:nvPr/>
        </p:nvSpPr>
        <p:spPr>
          <a:xfrm>
            <a:off x="6329248" y="5608935"/>
            <a:ext cx="4859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5177A4"/>
                </a:solidFill>
              </a:rPr>
              <a:t>Duis </a:t>
            </a:r>
            <a:r>
              <a:rPr lang="en-US" altLang="ko-KR" sz="1400" dirty="0" err="1">
                <a:solidFill>
                  <a:srgbClr val="5177A4"/>
                </a:solidFill>
              </a:rPr>
              <a:t>aute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irure</a:t>
            </a:r>
            <a:r>
              <a:rPr lang="en-US" altLang="ko-KR" sz="1400" dirty="0">
                <a:solidFill>
                  <a:srgbClr val="5177A4"/>
                </a:solidFill>
              </a:rPr>
              <a:t> dolor in </a:t>
            </a:r>
            <a:r>
              <a:rPr lang="en-US" altLang="ko-KR" sz="1400" dirty="0" err="1">
                <a:solidFill>
                  <a:srgbClr val="5177A4"/>
                </a:solidFill>
              </a:rPr>
              <a:t>reprehenderit</a:t>
            </a:r>
            <a:r>
              <a:rPr lang="en-US" altLang="ko-KR" sz="1400" dirty="0">
                <a:solidFill>
                  <a:srgbClr val="5177A4"/>
                </a:solidFill>
              </a:rPr>
              <a:t> in </a:t>
            </a:r>
            <a:r>
              <a:rPr lang="en-US" altLang="ko-KR" sz="1400" dirty="0" err="1">
                <a:solidFill>
                  <a:srgbClr val="5177A4"/>
                </a:solidFill>
              </a:rPr>
              <a:t>voluptate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velit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esse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cillum</a:t>
            </a:r>
            <a:r>
              <a:rPr lang="en-US" altLang="ko-KR" sz="1400" dirty="0">
                <a:solidFill>
                  <a:srgbClr val="5177A4"/>
                </a:solidFill>
              </a:rPr>
              <a:t> dolore </a:t>
            </a:r>
            <a:r>
              <a:rPr lang="en-US" altLang="ko-KR" sz="1400" dirty="0" err="1">
                <a:solidFill>
                  <a:srgbClr val="5177A4"/>
                </a:solidFill>
              </a:rPr>
              <a:t>eu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fugiat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nulla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pariatur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03263DD-7B20-4F75-8FBC-1BEF7714D279}"/>
              </a:ext>
            </a:extLst>
          </p:cNvPr>
          <p:cNvSpPr txBox="1"/>
          <p:nvPr/>
        </p:nvSpPr>
        <p:spPr>
          <a:xfrm>
            <a:off x="6253048" y="1941581"/>
            <a:ext cx="4348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5177A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solidFill>
                <a:srgbClr val="5177A4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EF97FB6-C4F9-474F-9BFF-7B47036B6E9E}"/>
              </a:ext>
            </a:extLst>
          </p:cNvPr>
          <p:cNvGrpSpPr/>
          <p:nvPr/>
        </p:nvGrpSpPr>
        <p:grpSpPr>
          <a:xfrm>
            <a:off x="6253048" y="2977445"/>
            <a:ext cx="4935652" cy="1379328"/>
            <a:chOff x="6253048" y="2977445"/>
            <a:chExt cx="4935652" cy="137932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ADAFDB0-99BD-4989-92CF-A54FB73333B1}"/>
                </a:ext>
              </a:extLst>
            </p:cNvPr>
            <p:cNvSpPr txBox="1"/>
            <p:nvPr/>
          </p:nvSpPr>
          <p:spPr>
            <a:xfrm>
              <a:off x="6329248" y="3500665"/>
              <a:ext cx="48594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rgbClr val="5177A4"/>
                  </a:solidFill>
                </a:rPr>
                <a:t>Lorem ipsum dolor sit </a:t>
              </a:r>
              <a:r>
                <a:rPr lang="en-US" altLang="ko-KR" b="1" dirty="0" err="1">
                  <a:solidFill>
                    <a:srgbClr val="5177A4"/>
                  </a:solidFill>
                </a:rPr>
                <a:t>amet</a:t>
              </a:r>
              <a:endParaRPr lang="en-US" altLang="ko-KR" b="1" dirty="0">
                <a:solidFill>
                  <a:srgbClr val="5177A4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3FA2C61-18F2-4B41-81CD-D35A7DB0B155}"/>
                </a:ext>
              </a:extLst>
            </p:cNvPr>
            <p:cNvSpPr txBox="1"/>
            <p:nvPr/>
          </p:nvSpPr>
          <p:spPr>
            <a:xfrm>
              <a:off x="6329248" y="3833553"/>
              <a:ext cx="48594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>
                <a:defRPr sz="1100"/>
              </a:lvl1pPr>
            </a:lstStyle>
            <a:p>
              <a:r>
                <a:rPr lang="en-US" altLang="ko-KR" sz="1400" dirty="0">
                  <a:solidFill>
                    <a:srgbClr val="5177A4"/>
                  </a:solidFill>
                </a:rPr>
                <a:t>Lorem ipsum dolor sit </a:t>
              </a:r>
              <a:r>
                <a:rPr lang="en-US" altLang="ko-KR" sz="1400" dirty="0" err="1">
                  <a:solidFill>
                    <a:srgbClr val="5177A4"/>
                  </a:solidFill>
                </a:rPr>
                <a:t>amet</a:t>
              </a:r>
              <a:r>
                <a:rPr lang="en-US" altLang="ko-KR" sz="1400" dirty="0">
                  <a:solidFill>
                    <a:srgbClr val="5177A4"/>
                  </a:solidFill>
                </a:rPr>
                <a:t>, </a:t>
              </a:r>
              <a:r>
                <a:rPr lang="en-US" altLang="ko-KR" sz="1400" dirty="0" err="1">
                  <a:solidFill>
                    <a:srgbClr val="5177A4"/>
                  </a:solidFill>
                </a:rPr>
                <a:t>consectetur</a:t>
              </a:r>
              <a:r>
                <a:rPr lang="en-US" altLang="ko-KR" sz="1400" dirty="0">
                  <a:solidFill>
                    <a:srgbClr val="5177A4"/>
                  </a:solidFill>
                </a:rPr>
                <a:t> </a:t>
              </a:r>
              <a:r>
                <a:rPr lang="en-US" altLang="ko-KR" sz="1400" dirty="0" err="1">
                  <a:solidFill>
                    <a:srgbClr val="5177A4"/>
                  </a:solidFill>
                </a:rPr>
                <a:t>adipiscing</a:t>
              </a:r>
              <a:r>
                <a:rPr lang="en-US" altLang="ko-KR" sz="1400" dirty="0">
                  <a:solidFill>
                    <a:srgbClr val="5177A4"/>
                  </a:solidFill>
                </a:rPr>
                <a:t> </a:t>
              </a:r>
              <a:r>
                <a:rPr lang="en-US" altLang="ko-KR" sz="1400" dirty="0" err="1">
                  <a:solidFill>
                    <a:srgbClr val="5177A4"/>
                  </a:solidFill>
                </a:rPr>
                <a:t>elit</a:t>
              </a:r>
              <a:r>
                <a:rPr lang="en-US" altLang="ko-KR" sz="1400" dirty="0">
                  <a:solidFill>
                    <a:srgbClr val="5177A4"/>
                  </a:solidFill>
                </a:rPr>
                <a:t>, sed do </a:t>
              </a:r>
              <a:r>
                <a:rPr lang="en-US" altLang="ko-KR" sz="1400" dirty="0" err="1">
                  <a:solidFill>
                    <a:srgbClr val="5177A4"/>
                  </a:solidFill>
                </a:rPr>
                <a:t>eiusmod</a:t>
              </a:r>
              <a:r>
                <a:rPr lang="en-US" altLang="ko-KR" sz="1400" dirty="0">
                  <a:solidFill>
                    <a:srgbClr val="5177A4"/>
                  </a:solidFill>
                </a:rPr>
                <a:t> </a:t>
              </a:r>
              <a:r>
                <a:rPr lang="en-US" altLang="ko-KR" sz="1400" dirty="0" err="1">
                  <a:solidFill>
                    <a:srgbClr val="5177A4"/>
                  </a:solidFill>
                </a:rPr>
                <a:t>tempor</a:t>
              </a:r>
              <a:r>
                <a:rPr lang="en-US" altLang="ko-KR" sz="1400" dirty="0">
                  <a:solidFill>
                    <a:srgbClr val="5177A4"/>
                  </a:solidFill>
                </a:rPr>
                <a:t> </a:t>
              </a:r>
              <a:r>
                <a:rPr lang="en-US" altLang="ko-KR" sz="1400" dirty="0" err="1">
                  <a:solidFill>
                    <a:srgbClr val="5177A4"/>
                  </a:solidFill>
                </a:rPr>
                <a:t>incididunt</a:t>
              </a:r>
              <a:r>
                <a:rPr lang="en-US" altLang="ko-KR" sz="1400" dirty="0">
                  <a:solidFill>
                    <a:srgbClr val="5177A4"/>
                  </a:solidFill>
                </a:rPr>
                <a:t> </a:t>
              </a:r>
              <a:r>
                <a:rPr lang="en-US" altLang="ko-KR" sz="1400" dirty="0" err="1">
                  <a:solidFill>
                    <a:srgbClr val="5177A4"/>
                  </a:solidFill>
                </a:rPr>
                <a:t>ut</a:t>
              </a:r>
              <a:r>
                <a:rPr lang="en-US" altLang="ko-KR" sz="1400" dirty="0">
                  <a:solidFill>
                    <a:srgbClr val="5177A4"/>
                  </a:solidFill>
                </a:rPr>
                <a:t> </a:t>
              </a:r>
              <a:r>
                <a:rPr lang="en-US" altLang="ko-KR" sz="1400" dirty="0" err="1">
                  <a:solidFill>
                    <a:srgbClr val="5177A4"/>
                  </a:solidFill>
                </a:rPr>
                <a:t>labore</a:t>
              </a:r>
              <a:r>
                <a:rPr lang="en-US" altLang="ko-KR" sz="1400" dirty="0">
                  <a:solidFill>
                    <a:srgbClr val="5177A4"/>
                  </a:solidFill>
                </a:rPr>
                <a:t> et dolore magna </a:t>
              </a:r>
              <a:r>
                <a:rPr lang="en-US" altLang="ko-KR" sz="1400" dirty="0" err="1">
                  <a:solidFill>
                    <a:srgbClr val="5177A4"/>
                  </a:solidFill>
                </a:rPr>
                <a:t>aliqua</a:t>
              </a:r>
              <a:r>
                <a:rPr lang="en-US" altLang="ko-KR" sz="1400" dirty="0">
                  <a:solidFill>
                    <a:srgbClr val="5177A4"/>
                  </a:solidFill>
                </a:rPr>
                <a:t>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8F5A92-AA29-40D3-8781-495CDBC51CB7}"/>
                </a:ext>
              </a:extLst>
            </p:cNvPr>
            <p:cNvSpPr txBox="1"/>
            <p:nvPr/>
          </p:nvSpPr>
          <p:spPr>
            <a:xfrm>
              <a:off x="6253048" y="2977445"/>
              <a:ext cx="43486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solidFill>
                    <a:srgbClr val="FCA49B"/>
                  </a:solidFill>
                  <a:latin typeface="+mj-lt"/>
                  <a:cs typeface="Arial" panose="020B0604020202020204" pitchFamily="34" charset="0"/>
                </a:rPr>
                <a:t>01.</a:t>
              </a:r>
              <a:endParaRPr lang="ko-KR" altLang="en-US" sz="2800" dirty="0">
                <a:solidFill>
                  <a:srgbClr val="FCA49B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5F44A63-2129-445A-BAA1-0520671E19CC}"/>
              </a:ext>
            </a:extLst>
          </p:cNvPr>
          <p:cNvSpPr txBox="1"/>
          <p:nvPr/>
        </p:nvSpPr>
        <p:spPr>
          <a:xfrm>
            <a:off x="6253048" y="4752827"/>
            <a:ext cx="4348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CA49B"/>
                </a:solidFill>
                <a:latin typeface="+mj-lt"/>
                <a:cs typeface="Arial" panose="020B0604020202020204" pitchFamily="34" charset="0"/>
              </a:rPr>
              <a:t>02.</a:t>
            </a:r>
            <a:endParaRPr lang="ko-KR" altLang="en-US" sz="2800" dirty="0">
              <a:solidFill>
                <a:srgbClr val="FCA49B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428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7157C3B-CB6D-4B18-B96C-9B97621D60DC}"/>
              </a:ext>
            </a:extLst>
          </p:cNvPr>
          <p:cNvSpPr txBox="1"/>
          <p:nvPr/>
        </p:nvSpPr>
        <p:spPr>
          <a:xfrm>
            <a:off x="1625599" y="1008262"/>
            <a:ext cx="8940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CA49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CA49B"/>
                </a:solidFill>
              </a:rPr>
              <a:t>amet</a:t>
            </a:r>
            <a:r>
              <a:rPr lang="en-US" altLang="ko-KR" sz="1400" dirty="0">
                <a:solidFill>
                  <a:srgbClr val="FCA49B"/>
                </a:solidFill>
              </a:rPr>
              <a:t>, </a:t>
            </a:r>
            <a:r>
              <a:rPr lang="en-US" altLang="ko-KR" sz="1400" dirty="0" err="1">
                <a:solidFill>
                  <a:srgbClr val="FCA49B"/>
                </a:solidFill>
              </a:rPr>
              <a:t>consectetur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adipiscing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elit</a:t>
            </a:r>
            <a:endParaRPr lang="ko-KR" altLang="en-US" sz="1400" dirty="0">
              <a:solidFill>
                <a:srgbClr val="FCA49B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9EE629-0577-48F8-A317-C10DB0247DFC}"/>
              </a:ext>
            </a:extLst>
          </p:cNvPr>
          <p:cNvSpPr txBox="1"/>
          <p:nvPr/>
        </p:nvSpPr>
        <p:spPr>
          <a:xfrm>
            <a:off x="1625599" y="566424"/>
            <a:ext cx="8940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177A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5177A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A6B7278-4572-407E-93AA-942F127D36DA}"/>
              </a:ext>
            </a:extLst>
          </p:cNvPr>
          <p:cNvSpPr txBox="1"/>
          <p:nvPr/>
        </p:nvSpPr>
        <p:spPr>
          <a:xfrm>
            <a:off x="675027" y="2012654"/>
            <a:ext cx="5133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u="sng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2000" b="1" u="sng" dirty="0" err="1">
                <a:solidFill>
                  <a:srgbClr val="5177A4"/>
                </a:solidFill>
              </a:rPr>
              <a:t>amet</a:t>
            </a:r>
            <a:endParaRPr lang="en-US" altLang="ko-KR" sz="2000" b="1" u="sng" dirty="0">
              <a:solidFill>
                <a:srgbClr val="5177A4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AA773A2-47A8-4E95-A5D0-FC839C1F868A}"/>
              </a:ext>
            </a:extLst>
          </p:cNvPr>
          <p:cNvSpPr txBox="1"/>
          <p:nvPr/>
        </p:nvSpPr>
        <p:spPr>
          <a:xfrm>
            <a:off x="675028" y="2384109"/>
            <a:ext cx="5133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6DC0B5-2BC1-425A-95F7-86418243D45B}"/>
              </a:ext>
            </a:extLst>
          </p:cNvPr>
          <p:cNvSpPr txBox="1"/>
          <p:nvPr/>
        </p:nvSpPr>
        <p:spPr>
          <a:xfrm>
            <a:off x="6383676" y="2012654"/>
            <a:ext cx="5133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u="sng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2000" b="1" u="sng" dirty="0" err="1">
                <a:solidFill>
                  <a:srgbClr val="5177A4"/>
                </a:solidFill>
              </a:rPr>
              <a:t>amet</a:t>
            </a:r>
            <a:endParaRPr lang="en-US" altLang="ko-KR" sz="2000" b="1" u="sng" dirty="0">
              <a:solidFill>
                <a:srgbClr val="5177A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D1D2EA-9328-4EA7-8826-A13A69148852}"/>
              </a:ext>
            </a:extLst>
          </p:cNvPr>
          <p:cNvSpPr txBox="1"/>
          <p:nvPr/>
        </p:nvSpPr>
        <p:spPr>
          <a:xfrm>
            <a:off x="6383677" y="2384109"/>
            <a:ext cx="5133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D772E93-B07C-41BA-A955-401F3C1FEBE8}"/>
              </a:ext>
            </a:extLst>
          </p:cNvPr>
          <p:cNvSpPr txBox="1"/>
          <p:nvPr/>
        </p:nvSpPr>
        <p:spPr>
          <a:xfrm>
            <a:off x="675027" y="3429329"/>
            <a:ext cx="5133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u="sng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2000" b="1" u="sng" dirty="0" err="1">
                <a:solidFill>
                  <a:srgbClr val="5177A4"/>
                </a:solidFill>
              </a:rPr>
              <a:t>amet</a:t>
            </a:r>
            <a:endParaRPr lang="en-US" altLang="ko-KR" sz="2000" b="1" u="sng" dirty="0">
              <a:solidFill>
                <a:srgbClr val="5177A4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F09C831-C55F-44B3-8536-7E204C350BFB}"/>
              </a:ext>
            </a:extLst>
          </p:cNvPr>
          <p:cNvSpPr txBox="1"/>
          <p:nvPr/>
        </p:nvSpPr>
        <p:spPr>
          <a:xfrm>
            <a:off x="675028" y="3800784"/>
            <a:ext cx="5133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AC27BE-E65E-4DC3-BF14-0683BB3AE0E4}"/>
              </a:ext>
            </a:extLst>
          </p:cNvPr>
          <p:cNvSpPr txBox="1"/>
          <p:nvPr/>
        </p:nvSpPr>
        <p:spPr>
          <a:xfrm>
            <a:off x="6383676" y="3429329"/>
            <a:ext cx="5133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u="sng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2000" b="1" u="sng" dirty="0" err="1">
                <a:solidFill>
                  <a:srgbClr val="5177A4"/>
                </a:solidFill>
              </a:rPr>
              <a:t>amet</a:t>
            </a:r>
            <a:endParaRPr lang="en-US" altLang="ko-KR" sz="2000" b="1" u="sng" dirty="0">
              <a:solidFill>
                <a:srgbClr val="5177A4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713BA6-EFD4-4CFA-8DE8-AB6E0704555A}"/>
              </a:ext>
            </a:extLst>
          </p:cNvPr>
          <p:cNvSpPr txBox="1"/>
          <p:nvPr/>
        </p:nvSpPr>
        <p:spPr>
          <a:xfrm>
            <a:off x="6383677" y="3800784"/>
            <a:ext cx="5133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423FFD4-DC52-4ABB-A498-1974F82599F8}"/>
              </a:ext>
            </a:extLst>
          </p:cNvPr>
          <p:cNvSpPr txBox="1"/>
          <p:nvPr/>
        </p:nvSpPr>
        <p:spPr>
          <a:xfrm>
            <a:off x="675027" y="4846003"/>
            <a:ext cx="5133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u="sng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2000" b="1" u="sng" dirty="0" err="1">
                <a:solidFill>
                  <a:srgbClr val="5177A4"/>
                </a:solidFill>
              </a:rPr>
              <a:t>amet</a:t>
            </a:r>
            <a:endParaRPr lang="en-US" altLang="ko-KR" sz="2000" b="1" u="sng" dirty="0">
              <a:solidFill>
                <a:srgbClr val="5177A4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A99A139-0F60-4C5C-A447-30A618B3F488}"/>
              </a:ext>
            </a:extLst>
          </p:cNvPr>
          <p:cNvSpPr txBox="1"/>
          <p:nvPr/>
        </p:nvSpPr>
        <p:spPr>
          <a:xfrm>
            <a:off x="675028" y="5217458"/>
            <a:ext cx="5133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36BE14-42AB-4BBF-A6B8-D955F2F9A709}"/>
              </a:ext>
            </a:extLst>
          </p:cNvPr>
          <p:cNvSpPr txBox="1"/>
          <p:nvPr/>
        </p:nvSpPr>
        <p:spPr>
          <a:xfrm>
            <a:off x="6383676" y="4846003"/>
            <a:ext cx="5133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u="sng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2000" b="1" u="sng" dirty="0" err="1">
                <a:solidFill>
                  <a:srgbClr val="5177A4"/>
                </a:solidFill>
              </a:rPr>
              <a:t>amet</a:t>
            </a:r>
            <a:endParaRPr lang="en-US" altLang="ko-KR" sz="2000" b="1" u="sng" dirty="0">
              <a:solidFill>
                <a:srgbClr val="5177A4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326EF6-C635-44B7-85D2-90AEBD06F3AE}"/>
              </a:ext>
            </a:extLst>
          </p:cNvPr>
          <p:cNvSpPr txBox="1"/>
          <p:nvPr/>
        </p:nvSpPr>
        <p:spPr>
          <a:xfrm>
            <a:off x="6383677" y="5217458"/>
            <a:ext cx="5133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1951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래픽 7">
            <a:extLst>
              <a:ext uri="{FF2B5EF4-FFF2-40B4-BE49-F238E27FC236}">
                <a16:creationId xmlns:a16="http://schemas.microsoft.com/office/drawing/2014/main" id="{51188F5E-F1A3-4ADD-8459-1A3B8AB77BB5}"/>
              </a:ext>
            </a:extLst>
          </p:cNvPr>
          <p:cNvSpPr/>
          <p:nvPr/>
        </p:nvSpPr>
        <p:spPr>
          <a:xfrm>
            <a:off x="1214705" y="2309048"/>
            <a:ext cx="2990850" cy="638175"/>
          </a:xfrm>
          <a:custGeom>
            <a:avLst/>
            <a:gdLst>
              <a:gd name="connsiteX0" fmla="*/ 2988469 w 2990850"/>
              <a:gd name="connsiteY0" fmla="*/ 7144 h 638175"/>
              <a:gd name="connsiteX1" fmla="*/ 7144 w 2990850"/>
              <a:gd name="connsiteY1" fmla="*/ 7144 h 638175"/>
              <a:gd name="connsiteX2" fmla="*/ 216694 w 2990850"/>
              <a:gd name="connsiteY2" fmla="*/ 321469 h 638175"/>
              <a:gd name="connsiteX3" fmla="*/ 7144 w 2990850"/>
              <a:gd name="connsiteY3" fmla="*/ 635794 h 638175"/>
              <a:gd name="connsiteX4" fmla="*/ 2988469 w 2990850"/>
              <a:gd name="connsiteY4" fmla="*/ 635794 h 638175"/>
              <a:gd name="connsiteX5" fmla="*/ 2778919 w 2990850"/>
              <a:gd name="connsiteY5" fmla="*/ 321469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0850" h="638175">
                <a:moveTo>
                  <a:pt x="2988469" y="7144"/>
                </a:moveTo>
                <a:lnTo>
                  <a:pt x="7144" y="7144"/>
                </a:lnTo>
                <a:lnTo>
                  <a:pt x="216694" y="321469"/>
                </a:lnTo>
                <a:lnTo>
                  <a:pt x="7144" y="635794"/>
                </a:lnTo>
                <a:lnTo>
                  <a:pt x="2988469" y="635794"/>
                </a:lnTo>
                <a:lnTo>
                  <a:pt x="2778919" y="321469"/>
                </a:lnTo>
                <a:close/>
              </a:path>
            </a:pathLst>
          </a:custGeom>
          <a:solidFill>
            <a:srgbClr val="F1EE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00. 00. 20xx.</a:t>
            </a:r>
            <a:endParaRPr lang="ko-KR" altLang="en-US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157C3B-CB6D-4B18-B96C-9B97621D60DC}"/>
              </a:ext>
            </a:extLst>
          </p:cNvPr>
          <p:cNvSpPr txBox="1"/>
          <p:nvPr/>
        </p:nvSpPr>
        <p:spPr>
          <a:xfrm>
            <a:off x="1625599" y="1008262"/>
            <a:ext cx="8940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CA49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CA49B"/>
                </a:solidFill>
              </a:rPr>
              <a:t>amet</a:t>
            </a:r>
            <a:r>
              <a:rPr lang="en-US" altLang="ko-KR" sz="1400" dirty="0">
                <a:solidFill>
                  <a:srgbClr val="FCA49B"/>
                </a:solidFill>
              </a:rPr>
              <a:t>, </a:t>
            </a:r>
            <a:r>
              <a:rPr lang="en-US" altLang="ko-KR" sz="1400" dirty="0" err="1">
                <a:solidFill>
                  <a:srgbClr val="FCA49B"/>
                </a:solidFill>
              </a:rPr>
              <a:t>consectetur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adipiscing</a:t>
            </a:r>
            <a:r>
              <a:rPr lang="en-US" altLang="ko-KR" sz="1400" dirty="0">
                <a:solidFill>
                  <a:srgbClr val="FCA49B"/>
                </a:solidFill>
              </a:rPr>
              <a:t> </a:t>
            </a:r>
            <a:r>
              <a:rPr lang="en-US" altLang="ko-KR" sz="1400" dirty="0" err="1">
                <a:solidFill>
                  <a:srgbClr val="FCA49B"/>
                </a:solidFill>
              </a:rPr>
              <a:t>elit</a:t>
            </a:r>
            <a:endParaRPr lang="ko-KR" altLang="en-US" sz="1400" dirty="0">
              <a:solidFill>
                <a:srgbClr val="FCA49B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9EE629-0577-48F8-A317-C10DB0247DFC}"/>
              </a:ext>
            </a:extLst>
          </p:cNvPr>
          <p:cNvSpPr txBox="1"/>
          <p:nvPr/>
        </p:nvSpPr>
        <p:spPr>
          <a:xfrm>
            <a:off x="1625599" y="566424"/>
            <a:ext cx="8940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177A4"/>
                </a:solidFill>
                <a:latin typeface="+mj-lt"/>
                <a:cs typeface="Arial" panose="020B0604020202020204" pitchFamily="34" charset="0"/>
              </a:rPr>
              <a:t>OUR HISTORY</a:t>
            </a:r>
            <a:endParaRPr lang="ko-KR" altLang="en-US" sz="2800" dirty="0">
              <a:solidFill>
                <a:srgbClr val="5177A4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DA7FE2CD-8849-44D2-9DA7-A5426FA3FC90}"/>
              </a:ext>
            </a:extLst>
          </p:cNvPr>
          <p:cNvCxnSpPr>
            <a:cxnSpLocks/>
          </p:cNvCxnSpPr>
          <p:nvPr/>
        </p:nvCxnSpPr>
        <p:spPr>
          <a:xfrm rot="16200000">
            <a:off x="7532162" y="-1230837"/>
            <a:ext cx="0" cy="9319674"/>
          </a:xfrm>
          <a:prstGeom prst="line">
            <a:avLst/>
          </a:prstGeom>
          <a:ln w="88900">
            <a:solidFill>
              <a:srgbClr val="FCA4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타원 18">
            <a:extLst>
              <a:ext uri="{FF2B5EF4-FFF2-40B4-BE49-F238E27FC236}">
                <a16:creationId xmlns:a16="http://schemas.microsoft.com/office/drawing/2014/main" id="{7B33D23F-7667-4738-8B0D-FCDCE29A9F67}"/>
              </a:ext>
            </a:extLst>
          </p:cNvPr>
          <p:cNvSpPr/>
          <p:nvPr/>
        </p:nvSpPr>
        <p:spPr>
          <a:xfrm>
            <a:off x="2552700" y="3243788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FCA49B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D3023EF0-FCC3-4004-9BD2-7B12189BF80B}"/>
              </a:ext>
            </a:extLst>
          </p:cNvPr>
          <p:cNvSpPr/>
          <p:nvPr/>
        </p:nvSpPr>
        <p:spPr>
          <a:xfrm>
            <a:off x="5867202" y="3243788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FCA49B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58FDAFE0-E4AD-4044-9808-34B35794F268}"/>
              </a:ext>
            </a:extLst>
          </p:cNvPr>
          <p:cNvSpPr/>
          <p:nvPr/>
        </p:nvSpPr>
        <p:spPr>
          <a:xfrm>
            <a:off x="9181704" y="3243788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FCA49B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AE48B7F-6B68-422B-B5BE-04508FB02B71}"/>
              </a:ext>
            </a:extLst>
          </p:cNvPr>
          <p:cNvSpPr/>
          <p:nvPr/>
        </p:nvSpPr>
        <p:spPr>
          <a:xfrm>
            <a:off x="1168402" y="4048348"/>
            <a:ext cx="309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6DE60D6-9CD9-4570-9B36-EAE5650344BE}"/>
              </a:ext>
            </a:extLst>
          </p:cNvPr>
          <p:cNvSpPr/>
          <p:nvPr/>
        </p:nvSpPr>
        <p:spPr>
          <a:xfrm>
            <a:off x="1168402" y="4541807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edsafsdat</a:t>
            </a:r>
            <a:r>
              <a:rPr lang="en-US" altLang="ko-KR" sz="1400" dirty="0">
                <a:solidFill>
                  <a:srgbClr val="5177A4"/>
                </a:solidFill>
              </a:rPr>
              <a:t>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1DA3ACB-3671-4314-BCA0-CD6D07FB18C4}"/>
              </a:ext>
            </a:extLst>
          </p:cNvPr>
          <p:cNvSpPr/>
          <p:nvPr/>
        </p:nvSpPr>
        <p:spPr>
          <a:xfrm>
            <a:off x="4477615" y="4048348"/>
            <a:ext cx="309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DFDA5FE-C41D-41FA-A4C1-6DCBC4A8EF1C}"/>
              </a:ext>
            </a:extLst>
          </p:cNvPr>
          <p:cNvSpPr/>
          <p:nvPr/>
        </p:nvSpPr>
        <p:spPr>
          <a:xfrm>
            <a:off x="4477615" y="4541807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edsafsdat</a:t>
            </a:r>
            <a:r>
              <a:rPr lang="en-US" altLang="ko-KR" sz="1400" dirty="0">
                <a:solidFill>
                  <a:srgbClr val="5177A4"/>
                </a:solidFill>
              </a:rPr>
              <a:t>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3E5A54A0-9712-443A-A6A2-1BB0903EF7D5}"/>
              </a:ext>
            </a:extLst>
          </p:cNvPr>
          <p:cNvSpPr/>
          <p:nvPr/>
        </p:nvSpPr>
        <p:spPr>
          <a:xfrm>
            <a:off x="7792117" y="4048348"/>
            <a:ext cx="309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B319298-CA2E-4EB2-BAAD-230EF0904A1D}"/>
              </a:ext>
            </a:extLst>
          </p:cNvPr>
          <p:cNvSpPr/>
          <p:nvPr/>
        </p:nvSpPr>
        <p:spPr>
          <a:xfrm>
            <a:off x="7792117" y="4541807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5177A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177A4"/>
                </a:solidFill>
              </a:rPr>
              <a:t>amet</a:t>
            </a:r>
            <a:r>
              <a:rPr lang="en-US" altLang="ko-KR" sz="1400" dirty="0">
                <a:solidFill>
                  <a:srgbClr val="5177A4"/>
                </a:solidFill>
              </a:rPr>
              <a:t>, </a:t>
            </a:r>
            <a:r>
              <a:rPr lang="en-US" altLang="ko-KR" sz="1400" dirty="0" err="1">
                <a:solidFill>
                  <a:srgbClr val="5177A4"/>
                </a:solidFill>
              </a:rPr>
              <a:t>consectetur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adipisicing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elit</a:t>
            </a:r>
            <a:r>
              <a:rPr lang="en-US" altLang="ko-KR" sz="1400" dirty="0">
                <a:solidFill>
                  <a:srgbClr val="5177A4"/>
                </a:solidFill>
              </a:rPr>
              <a:t>, sed do </a:t>
            </a:r>
            <a:r>
              <a:rPr lang="en-US" altLang="ko-KR" sz="1400" dirty="0" err="1">
                <a:solidFill>
                  <a:srgbClr val="5177A4"/>
                </a:solidFill>
              </a:rPr>
              <a:t>eiusmod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tempor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incididunt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ut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labore</a:t>
            </a:r>
            <a:r>
              <a:rPr lang="en-US" altLang="ko-KR" sz="1400" dirty="0">
                <a:solidFill>
                  <a:srgbClr val="5177A4"/>
                </a:solidFill>
              </a:rPr>
              <a:t> </a:t>
            </a:r>
            <a:r>
              <a:rPr lang="en-US" altLang="ko-KR" sz="1400" dirty="0" err="1">
                <a:solidFill>
                  <a:srgbClr val="5177A4"/>
                </a:solidFill>
              </a:rPr>
              <a:t>edsafsdat</a:t>
            </a:r>
            <a:r>
              <a:rPr lang="en-US" altLang="ko-KR" sz="1400" dirty="0">
                <a:solidFill>
                  <a:srgbClr val="5177A4"/>
                </a:solidFill>
              </a:rPr>
              <a:t> dolore magna </a:t>
            </a:r>
            <a:r>
              <a:rPr lang="en-US" altLang="ko-KR" sz="1400" dirty="0" err="1">
                <a:solidFill>
                  <a:srgbClr val="5177A4"/>
                </a:solidFill>
              </a:rPr>
              <a:t>aliqua</a:t>
            </a:r>
            <a:r>
              <a:rPr lang="en-US" altLang="ko-KR" sz="1400" dirty="0">
                <a:solidFill>
                  <a:srgbClr val="5177A4"/>
                </a:solidFill>
              </a:rPr>
              <a:t>.</a:t>
            </a:r>
            <a:endParaRPr lang="ko-KR" altLang="en-US" sz="1400" dirty="0">
              <a:solidFill>
                <a:srgbClr val="5177A4"/>
              </a:solidFill>
            </a:endParaRPr>
          </a:p>
        </p:txBody>
      </p:sp>
      <p:sp>
        <p:nvSpPr>
          <p:cNvPr id="42" name="그래픽 7">
            <a:extLst>
              <a:ext uri="{FF2B5EF4-FFF2-40B4-BE49-F238E27FC236}">
                <a16:creationId xmlns:a16="http://schemas.microsoft.com/office/drawing/2014/main" id="{BF9AEF19-276F-42B1-BB9A-0F7A4ECACAAF}"/>
              </a:ext>
            </a:extLst>
          </p:cNvPr>
          <p:cNvSpPr/>
          <p:nvPr/>
        </p:nvSpPr>
        <p:spPr>
          <a:xfrm>
            <a:off x="4531588" y="2309048"/>
            <a:ext cx="2990850" cy="638175"/>
          </a:xfrm>
          <a:prstGeom prst="roundRect">
            <a:avLst>
              <a:gd name="adj" fmla="val 50000"/>
            </a:avLst>
          </a:prstGeom>
          <a:solidFill>
            <a:srgbClr val="F1EE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00. 00. 20xx.</a:t>
            </a:r>
            <a:endParaRPr lang="ko-KR" altLang="en-US" dirty="0">
              <a:solidFill>
                <a:srgbClr val="5177A4"/>
              </a:solidFill>
              <a:latin typeface="+mj-lt"/>
            </a:endParaRPr>
          </a:p>
        </p:txBody>
      </p:sp>
      <p:sp>
        <p:nvSpPr>
          <p:cNvPr id="43" name="그래픽 7">
            <a:extLst>
              <a:ext uri="{FF2B5EF4-FFF2-40B4-BE49-F238E27FC236}">
                <a16:creationId xmlns:a16="http://schemas.microsoft.com/office/drawing/2014/main" id="{6D6253D2-05AE-4697-B677-3037F7D294F4}"/>
              </a:ext>
            </a:extLst>
          </p:cNvPr>
          <p:cNvSpPr/>
          <p:nvPr/>
        </p:nvSpPr>
        <p:spPr>
          <a:xfrm>
            <a:off x="7846090" y="2309048"/>
            <a:ext cx="2990850" cy="638175"/>
          </a:xfrm>
          <a:custGeom>
            <a:avLst/>
            <a:gdLst>
              <a:gd name="connsiteX0" fmla="*/ 2988469 w 2990850"/>
              <a:gd name="connsiteY0" fmla="*/ 7144 h 638175"/>
              <a:gd name="connsiteX1" fmla="*/ 7144 w 2990850"/>
              <a:gd name="connsiteY1" fmla="*/ 7144 h 638175"/>
              <a:gd name="connsiteX2" fmla="*/ 216694 w 2990850"/>
              <a:gd name="connsiteY2" fmla="*/ 321469 h 638175"/>
              <a:gd name="connsiteX3" fmla="*/ 7144 w 2990850"/>
              <a:gd name="connsiteY3" fmla="*/ 635794 h 638175"/>
              <a:gd name="connsiteX4" fmla="*/ 2988469 w 2990850"/>
              <a:gd name="connsiteY4" fmla="*/ 635794 h 638175"/>
              <a:gd name="connsiteX5" fmla="*/ 2778919 w 2990850"/>
              <a:gd name="connsiteY5" fmla="*/ 321469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0850" h="638175">
                <a:moveTo>
                  <a:pt x="2988469" y="7144"/>
                </a:moveTo>
                <a:lnTo>
                  <a:pt x="7144" y="7144"/>
                </a:lnTo>
                <a:lnTo>
                  <a:pt x="216694" y="321469"/>
                </a:lnTo>
                <a:lnTo>
                  <a:pt x="7144" y="635794"/>
                </a:lnTo>
                <a:lnTo>
                  <a:pt x="2988469" y="635794"/>
                </a:lnTo>
                <a:lnTo>
                  <a:pt x="2778919" y="321469"/>
                </a:lnTo>
                <a:close/>
              </a:path>
            </a:pathLst>
          </a:custGeom>
          <a:solidFill>
            <a:srgbClr val="F1EE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5177A4"/>
                </a:solidFill>
                <a:latin typeface="+mj-lt"/>
              </a:rPr>
              <a:t>00. 00. 20xx.</a:t>
            </a:r>
            <a:endParaRPr lang="ko-KR" altLang="en-US" dirty="0">
              <a:solidFill>
                <a:srgbClr val="5177A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731908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lephant - Calibri Light">
      <a:majorFont>
        <a:latin typeface="Elephant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CA49B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3393</TotalTime>
  <Words>1523</Words>
  <Application>Microsoft Office PowerPoint</Application>
  <PresentationFormat>와이드스크린</PresentationFormat>
  <Paragraphs>195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Arial Unicode MS</vt:lpstr>
      <vt:lpstr>맑은 고딕</vt:lpstr>
      <vt:lpstr>Arial</vt:lpstr>
      <vt:lpstr>Calibri Light</vt:lpstr>
      <vt:lpstr>Elephant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242</cp:revision>
  <dcterms:created xsi:type="dcterms:W3CDTF">2019-04-06T05:20:47Z</dcterms:created>
  <dcterms:modified xsi:type="dcterms:W3CDTF">2020-05-02T07:11:24Z</dcterms:modified>
</cp:coreProperties>
</file>