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5143500" cx="9144000"/>
  <p:notesSz cx="6858000" cy="9144000"/>
  <p:embeddedFontLst>
    <p:embeddedFont>
      <p:font typeface="Roboto Slab"/>
      <p:regular r:id="rId46"/>
      <p:bold r:id="rId47"/>
    </p:embeddedFont>
    <p:embeddedFont>
      <p:font typeface="Anton"/>
      <p:regular r:id="rId48"/>
    </p:embeddedFont>
    <p:embeddedFont>
      <p:font typeface="Advent Pro SemiBold"/>
      <p:regular r:id="rId49"/>
      <p:bold r:id="rId50"/>
    </p:embeddedFont>
    <p:embeddedFont>
      <p:font typeface="Proxima Nova"/>
      <p:regular r:id="rId51"/>
      <p:bold r:id="rId52"/>
      <p:italic r:id="rId53"/>
      <p:boldItalic r:id="rId54"/>
    </p:embeddedFont>
    <p:embeddedFont>
      <p:font typeface="Roboto Medium"/>
      <p:regular r:id="rId55"/>
      <p:bold r:id="rId56"/>
      <p:italic r:id="rId57"/>
      <p:boldItalic r:id="rId58"/>
    </p:embeddedFont>
    <p:embeddedFont>
      <p:font typeface="Amatic SC"/>
      <p:regular r:id="rId59"/>
      <p:bold r:id="rId60"/>
    </p:embeddedFont>
    <p:embeddedFont>
      <p:font typeface="Proxima Nova Semibold"/>
      <p:regular r:id="rId61"/>
      <p:bold r:id="rId62"/>
      <p:boldItalic r:id="rId63"/>
    </p:embeddedFont>
    <p:embeddedFont>
      <p:font typeface="Courier Prime"/>
      <p:regular r:id="rId64"/>
      <p:bold r:id="rId65"/>
      <p:italic r:id="rId66"/>
      <p:boldItalic r:id="rId67"/>
    </p:embeddedFont>
    <p:embeddedFont>
      <p:font typeface="DM Sans"/>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5E52C76-AC5D-4FFA-9414-21E14E04CC3B}">
  <a:tblStyle styleId="{D5E52C76-AC5D-4FFA-9414-21E14E04CC3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RobotoSlab-regular.fntdata"/><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Anton-regular.fntdata"/><Relationship Id="rId47" Type="http://schemas.openxmlformats.org/officeDocument/2006/relationships/font" Target="fonts/RobotoSlab-bold.fntdata"/><Relationship Id="rId49" Type="http://schemas.openxmlformats.org/officeDocument/2006/relationships/font" Target="fonts/AdventProSemiBol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DMSans-boldItalic.fntdata"/><Relationship Id="rId70" Type="http://schemas.openxmlformats.org/officeDocument/2006/relationships/font" Target="fonts/DMSans-italic.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ProximaNovaSemibold-bold.fntdata"/><Relationship Id="rId61" Type="http://schemas.openxmlformats.org/officeDocument/2006/relationships/font" Target="fonts/ProximaNovaSemibold-regular.fntdata"/><Relationship Id="rId20" Type="http://schemas.openxmlformats.org/officeDocument/2006/relationships/slide" Target="slides/slide14.xml"/><Relationship Id="rId64" Type="http://schemas.openxmlformats.org/officeDocument/2006/relationships/font" Target="fonts/CourierPrime-regular.fntdata"/><Relationship Id="rId63" Type="http://schemas.openxmlformats.org/officeDocument/2006/relationships/font" Target="fonts/ProximaNovaSemibold-boldItalic.fntdata"/><Relationship Id="rId22" Type="http://schemas.openxmlformats.org/officeDocument/2006/relationships/slide" Target="slides/slide16.xml"/><Relationship Id="rId66" Type="http://schemas.openxmlformats.org/officeDocument/2006/relationships/font" Target="fonts/CourierPrime-italic.fntdata"/><Relationship Id="rId21" Type="http://schemas.openxmlformats.org/officeDocument/2006/relationships/slide" Target="slides/slide15.xml"/><Relationship Id="rId65" Type="http://schemas.openxmlformats.org/officeDocument/2006/relationships/font" Target="fonts/CourierPrime-bold.fntdata"/><Relationship Id="rId24" Type="http://schemas.openxmlformats.org/officeDocument/2006/relationships/slide" Target="slides/slide18.xml"/><Relationship Id="rId68" Type="http://schemas.openxmlformats.org/officeDocument/2006/relationships/font" Target="fonts/DMSans-regular.fntdata"/><Relationship Id="rId23" Type="http://schemas.openxmlformats.org/officeDocument/2006/relationships/slide" Target="slides/slide17.xml"/><Relationship Id="rId67" Type="http://schemas.openxmlformats.org/officeDocument/2006/relationships/font" Target="fonts/CourierPrime-boldItalic.fntdata"/><Relationship Id="rId60" Type="http://schemas.openxmlformats.org/officeDocument/2006/relationships/font" Target="fonts/AmaticSC-bold.fntdata"/><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DMSans-bold.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ProximaNova-regular.fntdata"/><Relationship Id="rId50" Type="http://schemas.openxmlformats.org/officeDocument/2006/relationships/font" Target="fonts/AdventProSemiBold-bold.fntdata"/><Relationship Id="rId53" Type="http://schemas.openxmlformats.org/officeDocument/2006/relationships/font" Target="fonts/ProximaNova-italic.fntdata"/><Relationship Id="rId52" Type="http://schemas.openxmlformats.org/officeDocument/2006/relationships/font" Target="fonts/ProximaNova-bold.fntdata"/><Relationship Id="rId11" Type="http://schemas.openxmlformats.org/officeDocument/2006/relationships/slide" Target="slides/slide5.xml"/><Relationship Id="rId55" Type="http://schemas.openxmlformats.org/officeDocument/2006/relationships/font" Target="fonts/RobotoMedium-regular.fntdata"/><Relationship Id="rId10" Type="http://schemas.openxmlformats.org/officeDocument/2006/relationships/slide" Target="slides/slide4.xml"/><Relationship Id="rId54" Type="http://schemas.openxmlformats.org/officeDocument/2006/relationships/font" Target="fonts/ProximaNova-boldItalic.fntdata"/><Relationship Id="rId13" Type="http://schemas.openxmlformats.org/officeDocument/2006/relationships/slide" Target="slides/slide7.xml"/><Relationship Id="rId57" Type="http://schemas.openxmlformats.org/officeDocument/2006/relationships/font" Target="fonts/RobotoMedium-italic.fntdata"/><Relationship Id="rId12" Type="http://schemas.openxmlformats.org/officeDocument/2006/relationships/slide" Target="slides/slide6.xml"/><Relationship Id="rId56" Type="http://schemas.openxmlformats.org/officeDocument/2006/relationships/font" Target="fonts/RobotoMedium-bold.fntdata"/><Relationship Id="rId15" Type="http://schemas.openxmlformats.org/officeDocument/2006/relationships/slide" Target="slides/slide9.xml"/><Relationship Id="rId59" Type="http://schemas.openxmlformats.org/officeDocument/2006/relationships/font" Target="fonts/AmaticSC-regular.fntdata"/><Relationship Id="rId14" Type="http://schemas.openxmlformats.org/officeDocument/2006/relationships/slide" Target="slides/slide8.xml"/><Relationship Id="rId58" Type="http://schemas.openxmlformats.org/officeDocument/2006/relationships/font" Target="fonts/RobotoMedium-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5300154192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5300154192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8825ce6b3f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8825ce6b3f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8825ce6b3f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8825ce6b3f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8825ce6b3f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8825ce6b3f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8825ce6b3f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8825ce6b3f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863d64dd2e_1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863d64dd2e_1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8825ce6b3f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8825ce6b3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8867e41afe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8867e41afe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8825ce6b3f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8825ce6b3f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8825ce6b3f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8825ce6b3f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8825ce6b3f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8825ce6b3f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8867e41afe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8867e41afe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8867e41afe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8867e41afe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863d64dd2e_1_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863d64dd2e_1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863d64dd2e_1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863d64dd2e_1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6e552fcb8f_1_12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6e552fcb8f_1_12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6e552fcb8f_1_12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6e552fcb8f_1_12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863d64dd2e_1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863d64dd2e_1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73cc7d0cce_3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73cc7d0cce_3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g73cc7d0cce_3_4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9" name="Google Shape;959;g73cc7d0cce_3_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4" name="Shape 3744"/>
        <p:cNvGrpSpPr/>
        <p:nvPr/>
      </p:nvGrpSpPr>
      <p:grpSpPr>
        <a:xfrm>
          <a:off x="0" y="0"/>
          <a:ext cx="0" cy="0"/>
          <a:chOff x="0" y="0"/>
          <a:chExt cx="0" cy="0"/>
        </a:xfrm>
      </p:grpSpPr>
      <p:sp>
        <p:nvSpPr>
          <p:cNvPr id="3745" name="Google Shape;3745;g73cc7d0cce_3_3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6" name="Google Shape;3746;g73cc7d0cce_3_3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3" name="Shape 4163"/>
        <p:cNvGrpSpPr/>
        <p:nvPr/>
      </p:nvGrpSpPr>
      <p:grpSpPr>
        <a:xfrm>
          <a:off x="0" y="0"/>
          <a:ext cx="0" cy="0"/>
          <a:chOff x="0" y="0"/>
          <a:chExt cx="0" cy="0"/>
        </a:xfrm>
      </p:grpSpPr>
      <p:sp>
        <p:nvSpPr>
          <p:cNvPr id="4164" name="Google Shape;4164;g73cc7d0cce_3_3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5" name="Google Shape;4165;g73cc7d0cce_3_3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72c83dbae3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72c83dbae3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3" name="Shape 4333"/>
        <p:cNvGrpSpPr/>
        <p:nvPr/>
      </p:nvGrpSpPr>
      <p:grpSpPr>
        <a:xfrm>
          <a:off x="0" y="0"/>
          <a:ext cx="0" cy="0"/>
          <a:chOff x="0" y="0"/>
          <a:chExt cx="0" cy="0"/>
        </a:xfrm>
      </p:grpSpPr>
      <p:sp>
        <p:nvSpPr>
          <p:cNvPr id="4334" name="Google Shape;4334;g73cc7d0cce_3_38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5" name="Google Shape;4335;g73cc7d0cce_3_38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8" name="Shape 4738"/>
        <p:cNvGrpSpPr/>
        <p:nvPr/>
      </p:nvGrpSpPr>
      <p:grpSpPr>
        <a:xfrm>
          <a:off x="0" y="0"/>
          <a:ext cx="0" cy="0"/>
          <a:chOff x="0" y="0"/>
          <a:chExt cx="0" cy="0"/>
        </a:xfrm>
      </p:grpSpPr>
      <p:sp>
        <p:nvSpPr>
          <p:cNvPr id="4739" name="Google Shape;4739;g73cc7d0cce_3_4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0" name="Google Shape;4740;g73cc7d0cce_3_4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8" name="Shape 5118"/>
        <p:cNvGrpSpPr/>
        <p:nvPr/>
      </p:nvGrpSpPr>
      <p:grpSpPr>
        <a:xfrm>
          <a:off x="0" y="0"/>
          <a:ext cx="0" cy="0"/>
          <a:chOff x="0" y="0"/>
          <a:chExt cx="0" cy="0"/>
        </a:xfrm>
      </p:grpSpPr>
      <p:sp>
        <p:nvSpPr>
          <p:cNvPr id="5119" name="Google Shape;5119;g73cc7d0cce_3_46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0" name="Google Shape;5120;g73cc7d0cce_3_4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2" name="Shape 5532"/>
        <p:cNvGrpSpPr/>
        <p:nvPr/>
      </p:nvGrpSpPr>
      <p:grpSpPr>
        <a:xfrm>
          <a:off x="0" y="0"/>
          <a:ext cx="0" cy="0"/>
          <a:chOff x="0" y="0"/>
          <a:chExt cx="0" cy="0"/>
        </a:xfrm>
      </p:grpSpPr>
      <p:sp>
        <p:nvSpPr>
          <p:cNvPr id="5533" name="Google Shape;5533;g73cc7d0cce_3_50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4" name="Google Shape;5534;g73cc7d0cce_3_5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3" name="Shape 5893"/>
        <p:cNvGrpSpPr/>
        <p:nvPr/>
      </p:nvGrpSpPr>
      <p:grpSpPr>
        <a:xfrm>
          <a:off x="0" y="0"/>
          <a:ext cx="0" cy="0"/>
          <a:chOff x="0" y="0"/>
          <a:chExt cx="0" cy="0"/>
        </a:xfrm>
      </p:grpSpPr>
      <p:sp>
        <p:nvSpPr>
          <p:cNvPr id="5894" name="Google Shape;5894;g73cc7d0cce_3_5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5" name="Google Shape;5895;g73cc7d0cce_3_5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3" name="Shape 6403"/>
        <p:cNvGrpSpPr/>
        <p:nvPr/>
      </p:nvGrpSpPr>
      <p:grpSpPr>
        <a:xfrm>
          <a:off x="0" y="0"/>
          <a:ext cx="0" cy="0"/>
          <a:chOff x="0" y="0"/>
          <a:chExt cx="0" cy="0"/>
        </a:xfrm>
      </p:grpSpPr>
      <p:sp>
        <p:nvSpPr>
          <p:cNvPr id="6404" name="Google Shape;6404;g73cc7d0cce_3_59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5" name="Google Shape;6405;g73cc7d0cce_3_59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3" name="Shape 7023"/>
        <p:cNvGrpSpPr/>
        <p:nvPr/>
      </p:nvGrpSpPr>
      <p:grpSpPr>
        <a:xfrm>
          <a:off x="0" y="0"/>
          <a:ext cx="0" cy="0"/>
          <a:chOff x="0" y="0"/>
          <a:chExt cx="0" cy="0"/>
        </a:xfrm>
      </p:grpSpPr>
      <p:sp>
        <p:nvSpPr>
          <p:cNvPr id="7024" name="Google Shape;7024;g73cc7d0cce_3_65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5" name="Google Shape;7025;g73cc7d0cce_3_65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7" name="Shape 7617"/>
        <p:cNvGrpSpPr/>
        <p:nvPr/>
      </p:nvGrpSpPr>
      <p:grpSpPr>
        <a:xfrm>
          <a:off x="0" y="0"/>
          <a:ext cx="0" cy="0"/>
          <a:chOff x="0" y="0"/>
          <a:chExt cx="0" cy="0"/>
        </a:xfrm>
      </p:grpSpPr>
      <p:sp>
        <p:nvSpPr>
          <p:cNvPr id="7618" name="Google Shape;7618;g73cc7d0cce_3_7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9" name="Google Shape;7619;g73cc7d0cce_3_7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8" name="Shape 7938"/>
        <p:cNvGrpSpPr/>
        <p:nvPr/>
      </p:nvGrpSpPr>
      <p:grpSpPr>
        <a:xfrm>
          <a:off x="0" y="0"/>
          <a:ext cx="0" cy="0"/>
          <a:chOff x="0" y="0"/>
          <a:chExt cx="0" cy="0"/>
        </a:xfrm>
      </p:grpSpPr>
      <p:sp>
        <p:nvSpPr>
          <p:cNvPr id="7939" name="Google Shape;7939;g73cc7d0cce_3_7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0" name="Google Shape;7940;g73cc7d0cce_3_7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3" name="Shape 8243"/>
        <p:cNvGrpSpPr/>
        <p:nvPr/>
      </p:nvGrpSpPr>
      <p:grpSpPr>
        <a:xfrm>
          <a:off x="0" y="0"/>
          <a:ext cx="0" cy="0"/>
          <a:chOff x="0" y="0"/>
          <a:chExt cx="0" cy="0"/>
        </a:xfrm>
      </p:grpSpPr>
      <p:sp>
        <p:nvSpPr>
          <p:cNvPr id="8244" name="Google Shape;8244;g73cc7d0cce_3_7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45" name="Google Shape;8245;g73cc7d0cce_3_7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72c83dbae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72c83dbae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72c83dbae3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72c83dbae3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72c83dbae3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72c83dbae3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8825ce6b3f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8825ce6b3f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6e552fcb8f_0_1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6e552fcb8f_0_1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8825ce6b3f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8825ce6b3f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8" name="Shape 8"/>
        <p:cNvGrpSpPr/>
        <p:nvPr/>
      </p:nvGrpSpPr>
      <p:grpSpPr>
        <a:xfrm>
          <a:off x="0" y="0"/>
          <a:ext cx="0" cy="0"/>
          <a:chOff x="0" y="0"/>
          <a:chExt cx="0" cy="0"/>
        </a:xfrm>
      </p:grpSpPr>
      <p:sp>
        <p:nvSpPr>
          <p:cNvPr id="9" name="Google Shape;9;p2"/>
          <p:cNvSpPr/>
          <p:nvPr/>
        </p:nvSpPr>
        <p:spPr>
          <a:xfrm>
            <a:off x="0" y="0"/>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txBox="1"/>
          <p:nvPr>
            <p:ph type="ctrTitle"/>
          </p:nvPr>
        </p:nvSpPr>
        <p:spPr>
          <a:xfrm flipH="1">
            <a:off x="588897" y="468971"/>
            <a:ext cx="5392500" cy="8016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sz="5700"/>
            </a:lvl1pPr>
            <a:lvl2pPr lvl="1" rtl="0">
              <a:spcBef>
                <a:spcPts val="0"/>
              </a:spcBef>
              <a:spcAft>
                <a:spcPts val="0"/>
              </a:spcAft>
              <a:buClr>
                <a:srgbClr val="434343"/>
              </a:buClr>
              <a:buSzPts val="4800"/>
              <a:buNone/>
              <a:defRPr sz="4800">
                <a:solidFill>
                  <a:srgbClr val="434343"/>
                </a:solidFill>
              </a:defRPr>
            </a:lvl2pPr>
            <a:lvl3pPr lvl="2" rtl="0">
              <a:spcBef>
                <a:spcPts val="0"/>
              </a:spcBef>
              <a:spcAft>
                <a:spcPts val="0"/>
              </a:spcAft>
              <a:buClr>
                <a:srgbClr val="434343"/>
              </a:buClr>
              <a:buSzPts val="4800"/>
              <a:buNone/>
              <a:defRPr sz="4800">
                <a:solidFill>
                  <a:srgbClr val="434343"/>
                </a:solidFill>
              </a:defRPr>
            </a:lvl3pPr>
            <a:lvl4pPr lvl="3" rtl="0">
              <a:spcBef>
                <a:spcPts val="0"/>
              </a:spcBef>
              <a:spcAft>
                <a:spcPts val="0"/>
              </a:spcAft>
              <a:buClr>
                <a:srgbClr val="434343"/>
              </a:buClr>
              <a:buSzPts val="4800"/>
              <a:buNone/>
              <a:defRPr sz="4800">
                <a:solidFill>
                  <a:srgbClr val="434343"/>
                </a:solidFill>
              </a:defRPr>
            </a:lvl4pPr>
            <a:lvl5pPr lvl="4" rtl="0">
              <a:spcBef>
                <a:spcPts val="0"/>
              </a:spcBef>
              <a:spcAft>
                <a:spcPts val="0"/>
              </a:spcAft>
              <a:buClr>
                <a:srgbClr val="434343"/>
              </a:buClr>
              <a:buSzPts val="4800"/>
              <a:buNone/>
              <a:defRPr sz="4800">
                <a:solidFill>
                  <a:srgbClr val="434343"/>
                </a:solidFill>
              </a:defRPr>
            </a:lvl5pPr>
            <a:lvl6pPr lvl="5" rtl="0">
              <a:spcBef>
                <a:spcPts val="0"/>
              </a:spcBef>
              <a:spcAft>
                <a:spcPts val="0"/>
              </a:spcAft>
              <a:buClr>
                <a:srgbClr val="434343"/>
              </a:buClr>
              <a:buSzPts val="4800"/>
              <a:buNone/>
              <a:defRPr sz="4800">
                <a:solidFill>
                  <a:srgbClr val="434343"/>
                </a:solidFill>
              </a:defRPr>
            </a:lvl6pPr>
            <a:lvl7pPr lvl="6" rtl="0">
              <a:spcBef>
                <a:spcPts val="0"/>
              </a:spcBef>
              <a:spcAft>
                <a:spcPts val="0"/>
              </a:spcAft>
              <a:buClr>
                <a:srgbClr val="434343"/>
              </a:buClr>
              <a:buSzPts val="4800"/>
              <a:buNone/>
              <a:defRPr sz="4800">
                <a:solidFill>
                  <a:srgbClr val="434343"/>
                </a:solidFill>
              </a:defRPr>
            </a:lvl7pPr>
            <a:lvl8pPr lvl="7" rtl="0">
              <a:spcBef>
                <a:spcPts val="0"/>
              </a:spcBef>
              <a:spcAft>
                <a:spcPts val="0"/>
              </a:spcAft>
              <a:buClr>
                <a:srgbClr val="434343"/>
              </a:buClr>
              <a:buSzPts val="4800"/>
              <a:buNone/>
              <a:defRPr sz="4800">
                <a:solidFill>
                  <a:srgbClr val="434343"/>
                </a:solidFill>
              </a:defRPr>
            </a:lvl8pPr>
            <a:lvl9pPr lvl="8" rtl="0">
              <a:spcBef>
                <a:spcPts val="0"/>
              </a:spcBef>
              <a:spcAft>
                <a:spcPts val="0"/>
              </a:spcAft>
              <a:buClr>
                <a:srgbClr val="434343"/>
              </a:buClr>
              <a:buSzPts val="4800"/>
              <a:buNone/>
              <a:defRPr sz="4800">
                <a:solidFill>
                  <a:srgbClr val="434343"/>
                </a:solidFill>
              </a:defRPr>
            </a:lvl9pPr>
          </a:lstStyle>
          <a:p/>
        </p:txBody>
      </p:sp>
      <p:sp>
        <p:nvSpPr>
          <p:cNvPr id="11" name="Google Shape;11;p2"/>
          <p:cNvSpPr txBox="1"/>
          <p:nvPr>
            <p:ph idx="1" type="subTitle"/>
          </p:nvPr>
        </p:nvSpPr>
        <p:spPr>
          <a:xfrm flipH="1">
            <a:off x="713125" y="2501730"/>
            <a:ext cx="2475000" cy="895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rgbClr val="000000"/>
              </a:buClr>
              <a:buSzPts val="1800"/>
              <a:buNone/>
              <a:defRPr sz="1600">
                <a:solidFill>
                  <a:srgbClr val="FFFFFF"/>
                </a:solidFill>
              </a:defRPr>
            </a:lvl1pPr>
            <a:lvl2pPr lvl="1" rtl="0">
              <a:lnSpc>
                <a:spcPct val="100000"/>
              </a:lnSpc>
              <a:spcBef>
                <a:spcPts val="0"/>
              </a:spcBef>
              <a:spcAft>
                <a:spcPts val="0"/>
              </a:spcAft>
              <a:buClr>
                <a:srgbClr val="434343"/>
              </a:buClr>
              <a:buSzPts val="2800"/>
              <a:buNone/>
              <a:defRPr sz="2800">
                <a:solidFill>
                  <a:srgbClr val="434343"/>
                </a:solidFill>
              </a:defRPr>
            </a:lvl2pPr>
            <a:lvl3pPr lvl="2" rtl="0">
              <a:lnSpc>
                <a:spcPct val="100000"/>
              </a:lnSpc>
              <a:spcBef>
                <a:spcPts val="0"/>
              </a:spcBef>
              <a:spcAft>
                <a:spcPts val="0"/>
              </a:spcAft>
              <a:buClr>
                <a:srgbClr val="434343"/>
              </a:buClr>
              <a:buSzPts val="2800"/>
              <a:buNone/>
              <a:defRPr sz="2800">
                <a:solidFill>
                  <a:srgbClr val="434343"/>
                </a:solidFill>
              </a:defRPr>
            </a:lvl3pPr>
            <a:lvl4pPr lvl="3" rtl="0">
              <a:lnSpc>
                <a:spcPct val="100000"/>
              </a:lnSpc>
              <a:spcBef>
                <a:spcPts val="0"/>
              </a:spcBef>
              <a:spcAft>
                <a:spcPts val="0"/>
              </a:spcAft>
              <a:buClr>
                <a:srgbClr val="434343"/>
              </a:buClr>
              <a:buSzPts val="2800"/>
              <a:buNone/>
              <a:defRPr sz="2800">
                <a:solidFill>
                  <a:srgbClr val="434343"/>
                </a:solidFill>
              </a:defRPr>
            </a:lvl4pPr>
            <a:lvl5pPr lvl="4" rtl="0">
              <a:lnSpc>
                <a:spcPct val="100000"/>
              </a:lnSpc>
              <a:spcBef>
                <a:spcPts val="0"/>
              </a:spcBef>
              <a:spcAft>
                <a:spcPts val="0"/>
              </a:spcAft>
              <a:buClr>
                <a:srgbClr val="434343"/>
              </a:buClr>
              <a:buSzPts val="2800"/>
              <a:buNone/>
              <a:defRPr sz="2800">
                <a:solidFill>
                  <a:srgbClr val="434343"/>
                </a:solidFill>
              </a:defRPr>
            </a:lvl5pPr>
            <a:lvl6pPr lvl="5" rtl="0">
              <a:lnSpc>
                <a:spcPct val="100000"/>
              </a:lnSpc>
              <a:spcBef>
                <a:spcPts val="0"/>
              </a:spcBef>
              <a:spcAft>
                <a:spcPts val="0"/>
              </a:spcAft>
              <a:buClr>
                <a:srgbClr val="434343"/>
              </a:buClr>
              <a:buSzPts val="2800"/>
              <a:buNone/>
              <a:defRPr sz="2800">
                <a:solidFill>
                  <a:srgbClr val="434343"/>
                </a:solidFill>
              </a:defRPr>
            </a:lvl6pPr>
            <a:lvl7pPr lvl="6" rtl="0">
              <a:lnSpc>
                <a:spcPct val="100000"/>
              </a:lnSpc>
              <a:spcBef>
                <a:spcPts val="0"/>
              </a:spcBef>
              <a:spcAft>
                <a:spcPts val="0"/>
              </a:spcAft>
              <a:buClr>
                <a:srgbClr val="434343"/>
              </a:buClr>
              <a:buSzPts val="2800"/>
              <a:buNone/>
              <a:defRPr sz="2800">
                <a:solidFill>
                  <a:srgbClr val="434343"/>
                </a:solidFill>
              </a:defRPr>
            </a:lvl7pPr>
            <a:lvl8pPr lvl="7" rtl="0">
              <a:lnSpc>
                <a:spcPct val="100000"/>
              </a:lnSpc>
              <a:spcBef>
                <a:spcPts val="0"/>
              </a:spcBef>
              <a:spcAft>
                <a:spcPts val="0"/>
              </a:spcAft>
              <a:buClr>
                <a:srgbClr val="434343"/>
              </a:buClr>
              <a:buSzPts val="2800"/>
              <a:buNone/>
              <a:defRPr sz="2800">
                <a:solidFill>
                  <a:srgbClr val="434343"/>
                </a:solidFill>
              </a:defRPr>
            </a:lvl8pPr>
            <a:lvl9pPr lvl="8" rtl="0">
              <a:lnSpc>
                <a:spcPct val="100000"/>
              </a:lnSpc>
              <a:spcBef>
                <a:spcPts val="0"/>
              </a:spcBef>
              <a:spcAft>
                <a:spcPts val="0"/>
              </a:spcAft>
              <a:buClr>
                <a:srgbClr val="434343"/>
              </a:buClr>
              <a:buSzPts val="2800"/>
              <a:buNone/>
              <a:defRPr sz="2800">
                <a:solidFill>
                  <a:srgbClr val="434343"/>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1" name="Shape 51"/>
        <p:cNvGrpSpPr/>
        <p:nvPr/>
      </p:nvGrpSpPr>
      <p:grpSpPr>
        <a:xfrm>
          <a:off x="0" y="0"/>
          <a:ext cx="0" cy="0"/>
          <a:chOff x="0" y="0"/>
          <a:chExt cx="0" cy="0"/>
        </a:xfrm>
      </p:grpSpPr>
      <p:sp>
        <p:nvSpPr>
          <p:cNvPr id="52" name="Google Shape;52;p11"/>
          <p:cNvSpPr txBox="1"/>
          <p:nvPr>
            <p:ph hasCustomPrompt="1" type="title"/>
          </p:nvPr>
        </p:nvSpPr>
        <p:spPr>
          <a:xfrm flipH="1">
            <a:off x="713725" y="932475"/>
            <a:ext cx="7717800" cy="202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7200"/>
              <a:buNone/>
              <a:defRPr sz="9400">
                <a:solidFill>
                  <a:schemeClr val="lt2"/>
                </a:solidFill>
              </a:defRPr>
            </a:lvl1pPr>
            <a:lvl2pPr lvl="1" rtl="0" algn="ctr">
              <a:spcBef>
                <a:spcPts val="0"/>
              </a:spcBef>
              <a:spcAft>
                <a:spcPts val="0"/>
              </a:spcAft>
              <a:buSzPts val="7200"/>
              <a:buFont typeface="DM Sans"/>
              <a:buNone/>
              <a:defRPr sz="7200">
                <a:latin typeface="DM Sans"/>
                <a:ea typeface="DM Sans"/>
                <a:cs typeface="DM Sans"/>
                <a:sym typeface="DM Sans"/>
              </a:defRPr>
            </a:lvl2pPr>
            <a:lvl3pPr lvl="2" rtl="0" algn="ctr">
              <a:spcBef>
                <a:spcPts val="0"/>
              </a:spcBef>
              <a:spcAft>
                <a:spcPts val="0"/>
              </a:spcAft>
              <a:buSzPts val="7200"/>
              <a:buFont typeface="DM Sans"/>
              <a:buNone/>
              <a:defRPr sz="7200">
                <a:latin typeface="DM Sans"/>
                <a:ea typeface="DM Sans"/>
                <a:cs typeface="DM Sans"/>
                <a:sym typeface="DM Sans"/>
              </a:defRPr>
            </a:lvl3pPr>
            <a:lvl4pPr lvl="3" rtl="0" algn="ctr">
              <a:spcBef>
                <a:spcPts val="0"/>
              </a:spcBef>
              <a:spcAft>
                <a:spcPts val="0"/>
              </a:spcAft>
              <a:buSzPts val="7200"/>
              <a:buFont typeface="DM Sans"/>
              <a:buNone/>
              <a:defRPr sz="7200">
                <a:latin typeface="DM Sans"/>
                <a:ea typeface="DM Sans"/>
                <a:cs typeface="DM Sans"/>
                <a:sym typeface="DM Sans"/>
              </a:defRPr>
            </a:lvl4pPr>
            <a:lvl5pPr lvl="4" rtl="0" algn="ctr">
              <a:spcBef>
                <a:spcPts val="0"/>
              </a:spcBef>
              <a:spcAft>
                <a:spcPts val="0"/>
              </a:spcAft>
              <a:buSzPts val="7200"/>
              <a:buFont typeface="DM Sans"/>
              <a:buNone/>
              <a:defRPr sz="7200">
                <a:latin typeface="DM Sans"/>
                <a:ea typeface="DM Sans"/>
                <a:cs typeface="DM Sans"/>
                <a:sym typeface="DM Sans"/>
              </a:defRPr>
            </a:lvl5pPr>
            <a:lvl6pPr lvl="5" rtl="0" algn="ctr">
              <a:spcBef>
                <a:spcPts val="0"/>
              </a:spcBef>
              <a:spcAft>
                <a:spcPts val="0"/>
              </a:spcAft>
              <a:buSzPts val="7200"/>
              <a:buFont typeface="DM Sans"/>
              <a:buNone/>
              <a:defRPr sz="7200">
                <a:latin typeface="DM Sans"/>
                <a:ea typeface="DM Sans"/>
                <a:cs typeface="DM Sans"/>
                <a:sym typeface="DM Sans"/>
              </a:defRPr>
            </a:lvl6pPr>
            <a:lvl7pPr lvl="6" rtl="0" algn="ctr">
              <a:spcBef>
                <a:spcPts val="0"/>
              </a:spcBef>
              <a:spcAft>
                <a:spcPts val="0"/>
              </a:spcAft>
              <a:buSzPts val="7200"/>
              <a:buFont typeface="DM Sans"/>
              <a:buNone/>
              <a:defRPr sz="7200">
                <a:latin typeface="DM Sans"/>
                <a:ea typeface="DM Sans"/>
                <a:cs typeface="DM Sans"/>
                <a:sym typeface="DM Sans"/>
              </a:defRPr>
            </a:lvl7pPr>
            <a:lvl8pPr lvl="7" rtl="0" algn="ctr">
              <a:spcBef>
                <a:spcPts val="0"/>
              </a:spcBef>
              <a:spcAft>
                <a:spcPts val="0"/>
              </a:spcAft>
              <a:buSzPts val="7200"/>
              <a:buFont typeface="DM Sans"/>
              <a:buNone/>
              <a:defRPr sz="7200">
                <a:latin typeface="DM Sans"/>
                <a:ea typeface="DM Sans"/>
                <a:cs typeface="DM Sans"/>
                <a:sym typeface="DM Sans"/>
              </a:defRPr>
            </a:lvl8pPr>
            <a:lvl9pPr lvl="8" rtl="0" algn="ctr">
              <a:spcBef>
                <a:spcPts val="0"/>
              </a:spcBef>
              <a:spcAft>
                <a:spcPts val="0"/>
              </a:spcAft>
              <a:buSzPts val="7200"/>
              <a:buFont typeface="DM Sans"/>
              <a:buNone/>
              <a:defRPr sz="7200">
                <a:latin typeface="DM Sans"/>
                <a:ea typeface="DM Sans"/>
                <a:cs typeface="DM Sans"/>
                <a:sym typeface="DM Sans"/>
              </a:defRPr>
            </a:lvl9pPr>
          </a:lstStyle>
          <a:p>
            <a:r>
              <a:t>xx%</a:t>
            </a:r>
          </a:p>
        </p:txBody>
      </p:sp>
      <p:sp>
        <p:nvSpPr>
          <p:cNvPr id="53" name="Google Shape;53;p11"/>
          <p:cNvSpPr txBox="1"/>
          <p:nvPr>
            <p:ph idx="1" type="subTitle"/>
          </p:nvPr>
        </p:nvSpPr>
        <p:spPr>
          <a:xfrm>
            <a:off x="713225" y="3030050"/>
            <a:ext cx="7717800" cy="597900"/>
          </a:xfrm>
          <a:prstGeom prst="rect">
            <a:avLst/>
          </a:prstGeom>
          <a:solidFill>
            <a:schemeClr val="lt1"/>
          </a:solidFill>
        </p:spPr>
        <p:txBody>
          <a:bodyPr anchorCtr="0" anchor="ctr"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sz="1200"/>
            </a:lvl2pPr>
            <a:lvl3pPr lvl="2" rtl="0" algn="ctr">
              <a:lnSpc>
                <a:spcPct val="100000"/>
              </a:lnSpc>
              <a:spcBef>
                <a:spcPts val="0"/>
              </a:spcBef>
              <a:spcAft>
                <a:spcPts val="0"/>
              </a:spcAft>
              <a:buSzPts val="1200"/>
              <a:buNone/>
              <a:defRPr sz="1200"/>
            </a:lvl3pPr>
            <a:lvl4pPr lvl="3" rtl="0" algn="ctr">
              <a:lnSpc>
                <a:spcPct val="100000"/>
              </a:lnSpc>
              <a:spcBef>
                <a:spcPts val="0"/>
              </a:spcBef>
              <a:spcAft>
                <a:spcPts val="0"/>
              </a:spcAft>
              <a:buSzPts val="1200"/>
              <a:buNone/>
              <a:defRPr sz="1200"/>
            </a:lvl4pPr>
            <a:lvl5pPr lvl="4" rtl="0" algn="ctr">
              <a:lnSpc>
                <a:spcPct val="100000"/>
              </a:lnSpc>
              <a:spcBef>
                <a:spcPts val="0"/>
              </a:spcBef>
              <a:spcAft>
                <a:spcPts val="0"/>
              </a:spcAft>
              <a:buSzPts val="1200"/>
              <a:buNone/>
              <a:defRPr sz="1200"/>
            </a:lvl5pPr>
            <a:lvl6pPr lvl="5" rtl="0" algn="ctr">
              <a:lnSpc>
                <a:spcPct val="100000"/>
              </a:lnSpc>
              <a:spcBef>
                <a:spcPts val="0"/>
              </a:spcBef>
              <a:spcAft>
                <a:spcPts val="0"/>
              </a:spcAft>
              <a:buSzPts val="1200"/>
              <a:buNone/>
              <a:defRPr sz="1200"/>
            </a:lvl6pPr>
            <a:lvl7pPr lvl="6" rtl="0" algn="ctr">
              <a:lnSpc>
                <a:spcPct val="100000"/>
              </a:lnSpc>
              <a:spcBef>
                <a:spcPts val="0"/>
              </a:spcBef>
              <a:spcAft>
                <a:spcPts val="0"/>
              </a:spcAft>
              <a:buSzPts val="1200"/>
              <a:buNone/>
              <a:defRPr sz="1200"/>
            </a:lvl7pPr>
            <a:lvl8pPr lvl="7" rtl="0" algn="ctr">
              <a:lnSpc>
                <a:spcPct val="100000"/>
              </a:lnSpc>
              <a:spcBef>
                <a:spcPts val="0"/>
              </a:spcBef>
              <a:spcAft>
                <a:spcPts val="0"/>
              </a:spcAft>
              <a:buSzPts val="1200"/>
              <a:buNone/>
              <a:defRPr sz="1200"/>
            </a:lvl8pPr>
            <a:lvl9pPr lvl="8" rtl="0" algn="ctr">
              <a:lnSpc>
                <a:spcPct val="100000"/>
              </a:lnSpc>
              <a:spcBef>
                <a:spcPts val="0"/>
              </a:spcBef>
              <a:spcAft>
                <a:spcPts val="0"/>
              </a:spcAft>
              <a:buSzPts val="1200"/>
              <a:buNone/>
              <a:defRPr sz="1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54" name="Shape 5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2">
    <p:bg>
      <p:bgPr>
        <a:no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2269248" y="1720801"/>
            <a:ext cx="2307000" cy="1705500"/>
          </a:xfrm>
          <a:prstGeom prst="rect">
            <a:avLst/>
          </a:prstGeom>
          <a:solidFill>
            <a:schemeClr val="accent2"/>
          </a:solidFill>
        </p:spPr>
        <p:txBody>
          <a:bodyPr anchorCtr="0" anchor="ctr" bIns="91425" lIns="91425" spcFirstLastPara="1" rIns="91425" wrap="square" tIns="91425">
            <a:noAutofit/>
          </a:bodyPr>
          <a:lstStyle>
            <a:lvl1pPr lvl="0" marR="358112" rtl="0">
              <a:spcBef>
                <a:spcPts val="0"/>
              </a:spcBef>
              <a:spcAft>
                <a:spcPts val="0"/>
              </a:spcAft>
              <a:buNone/>
              <a:defRPr sz="1400">
                <a:solidFill>
                  <a:srgbClr val="000000"/>
                </a:solidFill>
                <a:latin typeface="Courier Prime"/>
                <a:ea typeface="Courier Prime"/>
                <a:cs typeface="Courier Prime"/>
                <a:sym typeface="Courier Prime"/>
              </a:defRPr>
            </a:lvl1pPr>
            <a:lvl2pPr lvl="1" marR="358112" rtl="0">
              <a:spcBef>
                <a:spcPts val="0"/>
              </a:spcBef>
              <a:spcAft>
                <a:spcPts val="0"/>
              </a:spcAft>
              <a:buNone/>
              <a:defRPr sz="1400">
                <a:solidFill>
                  <a:srgbClr val="000000"/>
                </a:solidFill>
                <a:latin typeface="Courier Prime"/>
                <a:ea typeface="Courier Prime"/>
                <a:cs typeface="Courier Prime"/>
                <a:sym typeface="Courier Prime"/>
              </a:defRPr>
            </a:lvl2pPr>
            <a:lvl3pPr lvl="2" marR="358112" rtl="0">
              <a:spcBef>
                <a:spcPts val="0"/>
              </a:spcBef>
              <a:spcAft>
                <a:spcPts val="0"/>
              </a:spcAft>
              <a:buNone/>
              <a:defRPr sz="1400">
                <a:solidFill>
                  <a:srgbClr val="000000"/>
                </a:solidFill>
                <a:latin typeface="Courier Prime"/>
                <a:ea typeface="Courier Prime"/>
                <a:cs typeface="Courier Prime"/>
                <a:sym typeface="Courier Prime"/>
              </a:defRPr>
            </a:lvl3pPr>
            <a:lvl4pPr lvl="3" marR="358112" rtl="0">
              <a:spcBef>
                <a:spcPts val="0"/>
              </a:spcBef>
              <a:spcAft>
                <a:spcPts val="0"/>
              </a:spcAft>
              <a:buNone/>
              <a:defRPr sz="1400">
                <a:solidFill>
                  <a:srgbClr val="000000"/>
                </a:solidFill>
                <a:latin typeface="Courier Prime"/>
                <a:ea typeface="Courier Prime"/>
                <a:cs typeface="Courier Prime"/>
                <a:sym typeface="Courier Prime"/>
              </a:defRPr>
            </a:lvl4pPr>
            <a:lvl5pPr lvl="4" marR="358112" rtl="0">
              <a:spcBef>
                <a:spcPts val="0"/>
              </a:spcBef>
              <a:spcAft>
                <a:spcPts val="0"/>
              </a:spcAft>
              <a:buNone/>
              <a:defRPr sz="1400">
                <a:solidFill>
                  <a:srgbClr val="000000"/>
                </a:solidFill>
                <a:latin typeface="Courier Prime"/>
                <a:ea typeface="Courier Prime"/>
                <a:cs typeface="Courier Prime"/>
                <a:sym typeface="Courier Prime"/>
              </a:defRPr>
            </a:lvl5pPr>
            <a:lvl6pPr lvl="5" marR="358112" rtl="0">
              <a:spcBef>
                <a:spcPts val="0"/>
              </a:spcBef>
              <a:spcAft>
                <a:spcPts val="0"/>
              </a:spcAft>
              <a:buNone/>
              <a:defRPr sz="1400">
                <a:solidFill>
                  <a:srgbClr val="000000"/>
                </a:solidFill>
                <a:latin typeface="Courier Prime"/>
                <a:ea typeface="Courier Prime"/>
                <a:cs typeface="Courier Prime"/>
                <a:sym typeface="Courier Prime"/>
              </a:defRPr>
            </a:lvl6pPr>
            <a:lvl7pPr lvl="6" marR="358112" rtl="0">
              <a:spcBef>
                <a:spcPts val="0"/>
              </a:spcBef>
              <a:spcAft>
                <a:spcPts val="0"/>
              </a:spcAft>
              <a:buNone/>
              <a:defRPr sz="1400">
                <a:solidFill>
                  <a:srgbClr val="000000"/>
                </a:solidFill>
                <a:latin typeface="Courier Prime"/>
                <a:ea typeface="Courier Prime"/>
                <a:cs typeface="Courier Prime"/>
                <a:sym typeface="Courier Prime"/>
              </a:defRPr>
            </a:lvl7pPr>
            <a:lvl8pPr lvl="7" marR="358112" rtl="0">
              <a:spcBef>
                <a:spcPts val="0"/>
              </a:spcBef>
              <a:spcAft>
                <a:spcPts val="0"/>
              </a:spcAft>
              <a:buNone/>
              <a:defRPr sz="1400">
                <a:solidFill>
                  <a:srgbClr val="000000"/>
                </a:solidFill>
                <a:latin typeface="Courier Prime"/>
                <a:ea typeface="Courier Prime"/>
                <a:cs typeface="Courier Prime"/>
                <a:sym typeface="Courier Prime"/>
              </a:defRPr>
            </a:lvl8pPr>
            <a:lvl9pPr lvl="8" marR="358112" rtl="0">
              <a:spcBef>
                <a:spcPts val="0"/>
              </a:spcBef>
              <a:spcAft>
                <a:spcPts val="0"/>
              </a:spcAft>
              <a:buNone/>
              <a:defRPr sz="1400">
                <a:solidFill>
                  <a:srgbClr val="000000"/>
                </a:solidFill>
                <a:latin typeface="Courier Prime"/>
                <a:ea typeface="Courier Prime"/>
                <a:cs typeface="Courier Prime"/>
                <a:sym typeface="Courier Prim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long list">
  <p:cSld name="BLANK_1">
    <p:bg>
      <p:bgPr>
        <a:solidFill>
          <a:schemeClr val="dk1"/>
        </a:solidFill>
      </p:bgPr>
    </p:bg>
    <p:spTree>
      <p:nvGrpSpPr>
        <p:cNvPr id="57" name="Shape 57"/>
        <p:cNvGrpSpPr/>
        <p:nvPr/>
      </p:nvGrpSpPr>
      <p:grpSpPr>
        <a:xfrm>
          <a:off x="0" y="0"/>
          <a:ext cx="0" cy="0"/>
          <a:chOff x="0" y="0"/>
          <a:chExt cx="0" cy="0"/>
        </a:xfrm>
      </p:grpSpPr>
      <p:sp>
        <p:nvSpPr>
          <p:cNvPr id="58" name="Google Shape;58;p14"/>
          <p:cNvSpPr txBox="1"/>
          <p:nvPr>
            <p:ph idx="1" type="body"/>
          </p:nvPr>
        </p:nvSpPr>
        <p:spPr>
          <a:xfrm>
            <a:off x="720000" y="1249325"/>
            <a:ext cx="7703700" cy="3206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59" name="Google Shape;59;p14"/>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60" name="Google Shape;60;p14"/>
          <p:cNvSpPr/>
          <p:nvPr/>
        </p:nvSpPr>
        <p:spPr>
          <a:xfrm>
            <a:off x="713225" y="4599425"/>
            <a:ext cx="8430900" cy="539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p:nvPr/>
        </p:nvSpPr>
        <p:spPr>
          <a:xfrm>
            <a:off x="0" y="0"/>
            <a:ext cx="720000" cy="539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p:cSld name="SECTION_TITLE_AND_DESCRIPTION_1">
    <p:bg>
      <p:bgPr>
        <a:solidFill>
          <a:schemeClr val="dk1"/>
        </a:solidFill>
      </p:bgPr>
    </p:bg>
    <p:spTree>
      <p:nvGrpSpPr>
        <p:cNvPr id="63" name="Shape 63"/>
        <p:cNvGrpSpPr/>
        <p:nvPr/>
      </p:nvGrpSpPr>
      <p:grpSpPr>
        <a:xfrm>
          <a:off x="0" y="0"/>
          <a:ext cx="0" cy="0"/>
          <a:chOff x="0" y="0"/>
          <a:chExt cx="0" cy="0"/>
        </a:xfrm>
      </p:grpSpPr>
      <p:sp>
        <p:nvSpPr>
          <p:cNvPr id="64" name="Google Shape;64;p15"/>
          <p:cNvSpPr/>
          <p:nvPr/>
        </p:nvSpPr>
        <p:spPr>
          <a:xfrm>
            <a:off x="5660975" y="0"/>
            <a:ext cx="3015300" cy="4601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txBox="1"/>
          <p:nvPr>
            <p:ph type="title"/>
          </p:nvPr>
        </p:nvSpPr>
        <p:spPr>
          <a:xfrm>
            <a:off x="713225" y="1048625"/>
            <a:ext cx="2052900" cy="729900"/>
          </a:xfrm>
          <a:prstGeom prst="rect">
            <a:avLst/>
          </a:prstGeom>
        </p:spPr>
        <p:txBody>
          <a:bodyPr anchorCtr="0" anchor="t" bIns="91425" lIns="91425" spcFirstLastPara="1" rIns="91425" wrap="square" tIns="91425">
            <a:noAutofit/>
          </a:bodyPr>
          <a:lstStyle>
            <a:lvl1pPr lvl="0" rtl="0">
              <a:spcBef>
                <a:spcPts val="0"/>
              </a:spcBef>
              <a:spcAft>
                <a:spcPts val="0"/>
              </a:spcAft>
              <a:buSzPts val="4200"/>
              <a:buNone/>
              <a:defRPr sz="3600">
                <a:solidFill>
                  <a:schemeClr val="lt2"/>
                </a:solidFill>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6" name="Google Shape;66;p15"/>
          <p:cNvSpPr txBox="1"/>
          <p:nvPr>
            <p:ph idx="1" type="subTitle"/>
          </p:nvPr>
        </p:nvSpPr>
        <p:spPr>
          <a:xfrm>
            <a:off x="6133850" y="2976075"/>
            <a:ext cx="2296800" cy="15864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1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67" name="Google Shape;67;p15"/>
          <p:cNvSpPr txBox="1"/>
          <p:nvPr>
            <p:ph hasCustomPrompt="1" idx="2" type="title"/>
          </p:nvPr>
        </p:nvSpPr>
        <p:spPr>
          <a:xfrm>
            <a:off x="713225" y="312775"/>
            <a:ext cx="2052900" cy="818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4800"/>
              <a:buFont typeface="DM Sans"/>
              <a:buNone/>
              <a:defRPr sz="4800">
                <a:latin typeface="DM Sans"/>
                <a:ea typeface="DM Sans"/>
                <a:cs typeface="DM Sans"/>
                <a:sym typeface="DM Sans"/>
              </a:defRPr>
            </a:lvl2pPr>
            <a:lvl3pPr lvl="2" rtl="0">
              <a:spcBef>
                <a:spcPts val="0"/>
              </a:spcBef>
              <a:spcAft>
                <a:spcPts val="0"/>
              </a:spcAft>
              <a:buSzPts val="4800"/>
              <a:buFont typeface="DM Sans"/>
              <a:buNone/>
              <a:defRPr sz="4800">
                <a:latin typeface="DM Sans"/>
                <a:ea typeface="DM Sans"/>
                <a:cs typeface="DM Sans"/>
                <a:sym typeface="DM Sans"/>
              </a:defRPr>
            </a:lvl3pPr>
            <a:lvl4pPr lvl="3" rtl="0">
              <a:spcBef>
                <a:spcPts val="0"/>
              </a:spcBef>
              <a:spcAft>
                <a:spcPts val="0"/>
              </a:spcAft>
              <a:buSzPts val="4800"/>
              <a:buFont typeface="DM Sans"/>
              <a:buNone/>
              <a:defRPr sz="4800">
                <a:latin typeface="DM Sans"/>
                <a:ea typeface="DM Sans"/>
                <a:cs typeface="DM Sans"/>
                <a:sym typeface="DM Sans"/>
              </a:defRPr>
            </a:lvl4pPr>
            <a:lvl5pPr lvl="4" rtl="0">
              <a:spcBef>
                <a:spcPts val="0"/>
              </a:spcBef>
              <a:spcAft>
                <a:spcPts val="0"/>
              </a:spcAft>
              <a:buSzPts val="4800"/>
              <a:buFont typeface="DM Sans"/>
              <a:buNone/>
              <a:defRPr sz="4800">
                <a:latin typeface="DM Sans"/>
                <a:ea typeface="DM Sans"/>
                <a:cs typeface="DM Sans"/>
                <a:sym typeface="DM Sans"/>
              </a:defRPr>
            </a:lvl5pPr>
            <a:lvl6pPr lvl="5" rtl="0">
              <a:spcBef>
                <a:spcPts val="0"/>
              </a:spcBef>
              <a:spcAft>
                <a:spcPts val="0"/>
              </a:spcAft>
              <a:buSzPts val="4800"/>
              <a:buFont typeface="DM Sans"/>
              <a:buNone/>
              <a:defRPr sz="4800">
                <a:latin typeface="DM Sans"/>
                <a:ea typeface="DM Sans"/>
                <a:cs typeface="DM Sans"/>
                <a:sym typeface="DM Sans"/>
              </a:defRPr>
            </a:lvl6pPr>
            <a:lvl7pPr lvl="6" rtl="0">
              <a:spcBef>
                <a:spcPts val="0"/>
              </a:spcBef>
              <a:spcAft>
                <a:spcPts val="0"/>
              </a:spcAft>
              <a:buSzPts val="4800"/>
              <a:buFont typeface="DM Sans"/>
              <a:buNone/>
              <a:defRPr sz="4800">
                <a:latin typeface="DM Sans"/>
                <a:ea typeface="DM Sans"/>
                <a:cs typeface="DM Sans"/>
                <a:sym typeface="DM Sans"/>
              </a:defRPr>
            </a:lvl7pPr>
            <a:lvl8pPr lvl="7" rtl="0">
              <a:spcBef>
                <a:spcPts val="0"/>
              </a:spcBef>
              <a:spcAft>
                <a:spcPts val="0"/>
              </a:spcAft>
              <a:buSzPts val="4800"/>
              <a:buFont typeface="DM Sans"/>
              <a:buNone/>
              <a:defRPr sz="4800">
                <a:latin typeface="DM Sans"/>
                <a:ea typeface="DM Sans"/>
                <a:cs typeface="DM Sans"/>
                <a:sym typeface="DM Sans"/>
              </a:defRPr>
            </a:lvl8pPr>
            <a:lvl9pPr lvl="8" rtl="0">
              <a:spcBef>
                <a:spcPts val="0"/>
              </a:spcBef>
              <a:spcAft>
                <a:spcPts val="0"/>
              </a:spcAft>
              <a:buSzPts val="4800"/>
              <a:buFont typeface="DM Sans"/>
              <a:buNone/>
              <a:defRPr sz="4800">
                <a:latin typeface="DM Sans"/>
                <a:ea typeface="DM Sans"/>
                <a:cs typeface="DM Sans"/>
                <a:sym typeface="DM Sans"/>
              </a:defRPr>
            </a:lvl9pPr>
          </a:lstStyle>
          <a:p>
            <a:r>
              <a:t>xx%</a:t>
            </a:r>
          </a:p>
        </p:txBody>
      </p:sp>
      <p:sp>
        <p:nvSpPr>
          <p:cNvPr id="68" name="Google Shape;68;p15"/>
          <p:cNvSpPr/>
          <p:nvPr/>
        </p:nvSpPr>
        <p:spPr>
          <a:xfrm>
            <a:off x="479988" y="539500"/>
            <a:ext cx="52800" cy="4059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1">
  <p:cSld name="SECTION_TITLE_AND_DESCRIPTION_1_1">
    <p:bg>
      <p:bgPr>
        <a:solidFill>
          <a:schemeClr val="dk1"/>
        </a:solidFill>
      </p:bgPr>
    </p:bg>
    <p:spTree>
      <p:nvGrpSpPr>
        <p:cNvPr id="69" name="Shape 69"/>
        <p:cNvGrpSpPr/>
        <p:nvPr/>
      </p:nvGrpSpPr>
      <p:grpSpPr>
        <a:xfrm>
          <a:off x="0" y="0"/>
          <a:ext cx="0" cy="0"/>
          <a:chOff x="0" y="0"/>
          <a:chExt cx="0" cy="0"/>
        </a:xfrm>
      </p:grpSpPr>
      <p:sp>
        <p:nvSpPr>
          <p:cNvPr id="70" name="Google Shape;70;p16"/>
          <p:cNvSpPr txBox="1"/>
          <p:nvPr>
            <p:ph type="ctrTitle"/>
          </p:nvPr>
        </p:nvSpPr>
        <p:spPr>
          <a:xfrm flipH="1">
            <a:off x="713214" y="1342649"/>
            <a:ext cx="2402400" cy="16410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sz="12000">
                <a:solidFill>
                  <a:schemeClr val="lt2"/>
                </a:solidFill>
              </a:defRPr>
            </a:lvl1pPr>
            <a:lvl2pPr lvl="1" rtl="0">
              <a:spcBef>
                <a:spcPts val="0"/>
              </a:spcBef>
              <a:spcAft>
                <a:spcPts val="0"/>
              </a:spcAft>
              <a:buClr>
                <a:srgbClr val="434343"/>
              </a:buClr>
              <a:buSzPts val="4800"/>
              <a:buNone/>
              <a:defRPr sz="4800">
                <a:solidFill>
                  <a:srgbClr val="434343"/>
                </a:solidFill>
              </a:defRPr>
            </a:lvl2pPr>
            <a:lvl3pPr lvl="2" rtl="0">
              <a:spcBef>
                <a:spcPts val="0"/>
              </a:spcBef>
              <a:spcAft>
                <a:spcPts val="0"/>
              </a:spcAft>
              <a:buClr>
                <a:srgbClr val="434343"/>
              </a:buClr>
              <a:buSzPts val="4800"/>
              <a:buNone/>
              <a:defRPr sz="4800">
                <a:solidFill>
                  <a:srgbClr val="434343"/>
                </a:solidFill>
              </a:defRPr>
            </a:lvl3pPr>
            <a:lvl4pPr lvl="3" rtl="0">
              <a:spcBef>
                <a:spcPts val="0"/>
              </a:spcBef>
              <a:spcAft>
                <a:spcPts val="0"/>
              </a:spcAft>
              <a:buClr>
                <a:srgbClr val="434343"/>
              </a:buClr>
              <a:buSzPts val="4800"/>
              <a:buNone/>
              <a:defRPr sz="4800">
                <a:solidFill>
                  <a:srgbClr val="434343"/>
                </a:solidFill>
              </a:defRPr>
            </a:lvl4pPr>
            <a:lvl5pPr lvl="4" rtl="0">
              <a:spcBef>
                <a:spcPts val="0"/>
              </a:spcBef>
              <a:spcAft>
                <a:spcPts val="0"/>
              </a:spcAft>
              <a:buClr>
                <a:srgbClr val="434343"/>
              </a:buClr>
              <a:buSzPts val="4800"/>
              <a:buNone/>
              <a:defRPr sz="4800">
                <a:solidFill>
                  <a:srgbClr val="434343"/>
                </a:solidFill>
              </a:defRPr>
            </a:lvl5pPr>
            <a:lvl6pPr lvl="5" rtl="0">
              <a:spcBef>
                <a:spcPts val="0"/>
              </a:spcBef>
              <a:spcAft>
                <a:spcPts val="0"/>
              </a:spcAft>
              <a:buClr>
                <a:srgbClr val="434343"/>
              </a:buClr>
              <a:buSzPts val="4800"/>
              <a:buNone/>
              <a:defRPr sz="4800">
                <a:solidFill>
                  <a:srgbClr val="434343"/>
                </a:solidFill>
              </a:defRPr>
            </a:lvl6pPr>
            <a:lvl7pPr lvl="6" rtl="0">
              <a:spcBef>
                <a:spcPts val="0"/>
              </a:spcBef>
              <a:spcAft>
                <a:spcPts val="0"/>
              </a:spcAft>
              <a:buClr>
                <a:srgbClr val="434343"/>
              </a:buClr>
              <a:buSzPts val="4800"/>
              <a:buNone/>
              <a:defRPr sz="4800">
                <a:solidFill>
                  <a:srgbClr val="434343"/>
                </a:solidFill>
              </a:defRPr>
            </a:lvl7pPr>
            <a:lvl8pPr lvl="7" rtl="0">
              <a:spcBef>
                <a:spcPts val="0"/>
              </a:spcBef>
              <a:spcAft>
                <a:spcPts val="0"/>
              </a:spcAft>
              <a:buClr>
                <a:srgbClr val="434343"/>
              </a:buClr>
              <a:buSzPts val="4800"/>
              <a:buNone/>
              <a:defRPr sz="4800">
                <a:solidFill>
                  <a:srgbClr val="434343"/>
                </a:solidFill>
              </a:defRPr>
            </a:lvl8pPr>
            <a:lvl9pPr lvl="8" rtl="0">
              <a:spcBef>
                <a:spcPts val="0"/>
              </a:spcBef>
              <a:spcAft>
                <a:spcPts val="0"/>
              </a:spcAft>
              <a:buClr>
                <a:srgbClr val="434343"/>
              </a:buClr>
              <a:buSzPts val="4800"/>
              <a:buNone/>
              <a:defRPr sz="4800">
                <a:solidFill>
                  <a:srgbClr val="434343"/>
                </a:solidFill>
              </a:defRPr>
            </a:lvl9pPr>
          </a:lstStyle>
          <a:p/>
        </p:txBody>
      </p:sp>
      <p:sp>
        <p:nvSpPr>
          <p:cNvPr id="71" name="Google Shape;71;p16"/>
          <p:cNvSpPr txBox="1"/>
          <p:nvPr>
            <p:ph idx="1" type="subTitle"/>
          </p:nvPr>
        </p:nvSpPr>
        <p:spPr>
          <a:xfrm flipH="1">
            <a:off x="713225" y="3848322"/>
            <a:ext cx="2857800" cy="903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rgbClr val="000000"/>
              </a:buClr>
              <a:buSzPts val="1800"/>
              <a:buNone/>
              <a:defRPr sz="1600"/>
            </a:lvl1pPr>
            <a:lvl2pPr lvl="1" rtl="0">
              <a:lnSpc>
                <a:spcPct val="100000"/>
              </a:lnSpc>
              <a:spcBef>
                <a:spcPts val="0"/>
              </a:spcBef>
              <a:spcAft>
                <a:spcPts val="0"/>
              </a:spcAft>
              <a:buClr>
                <a:srgbClr val="434343"/>
              </a:buClr>
              <a:buSzPts val="2800"/>
              <a:buNone/>
              <a:defRPr sz="2800">
                <a:solidFill>
                  <a:srgbClr val="434343"/>
                </a:solidFill>
              </a:defRPr>
            </a:lvl2pPr>
            <a:lvl3pPr lvl="2" rtl="0">
              <a:lnSpc>
                <a:spcPct val="100000"/>
              </a:lnSpc>
              <a:spcBef>
                <a:spcPts val="0"/>
              </a:spcBef>
              <a:spcAft>
                <a:spcPts val="0"/>
              </a:spcAft>
              <a:buClr>
                <a:srgbClr val="434343"/>
              </a:buClr>
              <a:buSzPts val="2800"/>
              <a:buNone/>
              <a:defRPr sz="2800">
                <a:solidFill>
                  <a:srgbClr val="434343"/>
                </a:solidFill>
              </a:defRPr>
            </a:lvl3pPr>
            <a:lvl4pPr lvl="3" rtl="0">
              <a:lnSpc>
                <a:spcPct val="100000"/>
              </a:lnSpc>
              <a:spcBef>
                <a:spcPts val="0"/>
              </a:spcBef>
              <a:spcAft>
                <a:spcPts val="0"/>
              </a:spcAft>
              <a:buClr>
                <a:srgbClr val="434343"/>
              </a:buClr>
              <a:buSzPts val="2800"/>
              <a:buNone/>
              <a:defRPr sz="2800">
                <a:solidFill>
                  <a:srgbClr val="434343"/>
                </a:solidFill>
              </a:defRPr>
            </a:lvl4pPr>
            <a:lvl5pPr lvl="4" rtl="0">
              <a:lnSpc>
                <a:spcPct val="100000"/>
              </a:lnSpc>
              <a:spcBef>
                <a:spcPts val="0"/>
              </a:spcBef>
              <a:spcAft>
                <a:spcPts val="0"/>
              </a:spcAft>
              <a:buClr>
                <a:srgbClr val="434343"/>
              </a:buClr>
              <a:buSzPts val="2800"/>
              <a:buNone/>
              <a:defRPr sz="2800">
                <a:solidFill>
                  <a:srgbClr val="434343"/>
                </a:solidFill>
              </a:defRPr>
            </a:lvl5pPr>
            <a:lvl6pPr lvl="5" rtl="0">
              <a:lnSpc>
                <a:spcPct val="100000"/>
              </a:lnSpc>
              <a:spcBef>
                <a:spcPts val="0"/>
              </a:spcBef>
              <a:spcAft>
                <a:spcPts val="0"/>
              </a:spcAft>
              <a:buClr>
                <a:srgbClr val="434343"/>
              </a:buClr>
              <a:buSzPts val="2800"/>
              <a:buNone/>
              <a:defRPr sz="2800">
                <a:solidFill>
                  <a:srgbClr val="434343"/>
                </a:solidFill>
              </a:defRPr>
            </a:lvl6pPr>
            <a:lvl7pPr lvl="6" rtl="0">
              <a:lnSpc>
                <a:spcPct val="100000"/>
              </a:lnSpc>
              <a:spcBef>
                <a:spcPts val="0"/>
              </a:spcBef>
              <a:spcAft>
                <a:spcPts val="0"/>
              </a:spcAft>
              <a:buClr>
                <a:srgbClr val="434343"/>
              </a:buClr>
              <a:buSzPts val="2800"/>
              <a:buNone/>
              <a:defRPr sz="2800">
                <a:solidFill>
                  <a:srgbClr val="434343"/>
                </a:solidFill>
              </a:defRPr>
            </a:lvl7pPr>
            <a:lvl8pPr lvl="7" rtl="0">
              <a:lnSpc>
                <a:spcPct val="100000"/>
              </a:lnSpc>
              <a:spcBef>
                <a:spcPts val="0"/>
              </a:spcBef>
              <a:spcAft>
                <a:spcPts val="0"/>
              </a:spcAft>
              <a:buClr>
                <a:srgbClr val="434343"/>
              </a:buClr>
              <a:buSzPts val="2800"/>
              <a:buNone/>
              <a:defRPr sz="2800">
                <a:solidFill>
                  <a:srgbClr val="434343"/>
                </a:solidFill>
              </a:defRPr>
            </a:lvl8pPr>
            <a:lvl9pPr lvl="8" rtl="0">
              <a:lnSpc>
                <a:spcPct val="100000"/>
              </a:lnSpc>
              <a:spcBef>
                <a:spcPts val="0"/>
              </a:spcBef>
              <a:spcAft>
                <a:spcPts val="0"/>
              </a:spcAft>
              <a:buClr>
                <a:srgbClr val="434343"/>
              </a:buClr>
              <a:buSzPts val="2800"/>
              <a:buNone/>
              <a:defRPr sz="2800">
                <a:solidFill>
                  <a:srgbClr val="434343"/>
                </a:solidFill>
              </a:defRPr>
            </a:lvl9pPr>
          </a:lstStyle>
          <a:p/>
        </p:txBody>
      </p:sp>
      <p:sp>
        <p:nvSpPr>
          <p:cNvPr id="72" name="Google Shape;72;p16"/>
          <p:cNvSpPr txBox="1"/>
          <p:nvPr>
            <p:ph idx="2" type="subTitle"/>
          </p:nvPr>
        </p:nvSpPr>
        <p:spPr>
          <a:xfrm flipH="1">
            <a:off x="713225" y="3167822"/>
            <a:ext cx="2857800" cy="7404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rgbClr val="000000"/>
              </a:buClr>
              <a:buSzPts val="1800"/>
              <a:buFont typeface="Anton"/>
              <a:buNone/>
              <a:defRPr sz="3600">
                <a:latin typeface="Anton"/>
                <a:ea typeface="Anton"/>
                <a:cs typeface="Anton"/>
                <a:sym typeface="Anton"/>
              </a:defRPr>
            </a:lvl1pPr>
            <a:lvl2pPr lvl="1"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2pPr>
            <a:lvl3pPr lvl="2"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3pPr>
            <a:lvl4pPr lvl="3"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4pPr>
            <a:lvl5pPr lvl="4"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5pPr>
            <a:lvl6pPr lvl="5"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6pPr>
            <a:lvl7pPr lvl="6"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7pPr>
            <a:lvl8pPr lvl="7"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8pPr>
            <a:lvl9pPr lvl="8" rtl="0">
              <a:lnSpc>
                <a:spcPct val="100000"/>
              </a:lnSpc>
              <a:spcBef>
                <a:spcPts val="0"/>
              </a:spcBef>
              <a:spcAft>
                <a:spcPts val="0"/>
              </a:spcAft>
              <a:buClr>
                <a:srgbClr val="434343"/>
              </a:buClr>
              <a:buSzPts val="2800"/>
              <a:buFont typeface="Anton"/>
              <a:buNone/>
              <a:defRPr sz="2800">
                <a:solidFill>
                  <a:srgbClr val="434343"/>
                </a:solidFill>
                <a:latin typeface="Anton"/>
                <a:ea typeface="Anton"/>
                <a:cs typeface="Anton"/>
                <a:sym typeface="Anton"/>
              </a:defRPr>
            </a:lvl9pPr>
          </a:lstStyle>
          <a:p/>
        </p:txBody>
      </p:sp>
      <p:sp>
        <p:nvSpPr>
          <p:cNvPr id="73" name="Google Shape;73;p16"/>
          <p:cNvSpPr/>
          <p:nvPr/>
        </p:nvSpPr>
        <p:spPr>
          <a:xfrm>
            <a:off x="4576375" y="0"/>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6"/>
          <p:cNvSpPr/>
          <p:nvPr/>
        </p:nvSpPr>
        <p:spPr>
          <a:xfrm>
            <a:off x="480000" y="1579550"/>
            <a:ext cx="52800" cy="3019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1 1">
  <p:cSld name="SECTION_TITLE_AND_DESCRIPTION_1_1_1">
    <p:bg>
      <p:bgPr>
        <a:solidFill>
          <a:schemeClr val="dk1"/>
        </a:solidFill>
      </p:bgPr>
    </p:bg>
    <p:spTree>
      <p:nvGrpSpPr>
        <p:cNvPr id="75" name="Shape 75"/>
        <p:cNvGrpSpPr/>
        <p:nvPr/>
      </p:nvGrpSpPr>
      <p:grpSpPr>
        <a:xfrm>
          <a:off x="0" y="0"/>
          <a:ext cx="0" cy="0"/>
          <a:chOff x="0" y="0"/>
          <a:chExt cx="0" cy="0"/>
        </a:xfrm>
      </p:grpSpPr>
      <p:sp>
        <p:nvSpPr>
          <p:cNvPr id="76" name="Google Shape;76;p17"/>
          <p:cNvSpPr txBox="1"/>
          <p:nvPr>
            <p:ph hasCustomPrompt="1" type="title"/>
          </p:nvPr>
        </p:nvSpPr>
        <p:spPr>
          <a:xfrm>
            <a:off x="806148" y="1460971"/>
            <a:ext cx="3852300" cy="662700"/>
          </a:xfrm>
          <a:prstGeom prst="rect">
            <a:avLst/>
          </a:prstGeom>
        </p:spPr>
        <p:txBody>
          <a:bodyPr anchorCtr="0" anchor="ctr" bIns="198000" lIns="91425" spcFirstLastPara="1" rIns="91425" wrap="square" tIns="91425">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77" name="Google Shape;77;p17"/>
          <p:cNvSpPr txBox="1"/>
          <p:nvPr>
            <p:ph hasCustomPrompt="1" idx="2" type="title"/>
          </p:nvPr>
        </p:nvSpPr>
        <p:spPr>
          <a:xfrm>
            <a:off x="806148" y="3488309"/>
            <a:ext cx="3852300" cy="662700"/>
          </a:xfrm>
          <a:prstGeom prst="rect">
            <a:avLst/>
          </a:prstGeom>
        </p:spPr>
        <p:txBody>
          <a:bodyPr anchorCtr="0" anchor="ctr" bIns="198000" lIns="91425" spcFirstLastPara="1" rIns="91425" wrap="square" tIns="91425">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78" name="Google Shape;78;p17"/>
          <p:cNvSpPr txBox="1"/>
          <p:nvPr>
            <p:ph idx="1" type="subTitle"/>
          </p:nvPr>
        </p:nvSpPr>
        <p:spPr>
          <a:xfrm>
            <a:off x="806175" y="2317640"/>
            <a:ext cx="3228900" cy="252300"/>
          </a:xfrm>
          <a:prstGeom prst="rect">
            <a:avLst/>
          </a:prstGeom>
        </p:spPr>
        <p:txBody>
          <a:bodyPr anchorCtr="0" anchor="ctr" bIns="0" lIns="91425" spcFirstLastPara="1" rIns="91425" wrap="square" tIns="137150">
            <a:noAutofit/>
          </a:bodyPr>
          <a:lstStyle>
            <a:lvl1pPr lvl="0" rtl="0">
              <a:lnSpc>
                <a:spcPct val="100000"/>
              </a:lnSpc>
              <a:spcBef>
                <a:spcPts val="0"/>
              </a:spcBef>
              <a:spcAft>
                <a:spcPts val="0"/>
              </a:spcAft>
              <a:buNone/>
              <a:defRPr sz="1400">
                <a:solidFill>
                  <a:srgbClr val="434343"/>
                </a:solidFill>
              </a:defRPr>
            </a:lvl1pPr>
            <a:lvl2pPr lvl="1" rtl="0">
              <a:lnSpc>
                <a:spcPct val="100000"/>
              </a:lnSpc>
              <a:spcBef>
                <a:spcPts val="1600"/>
              </a:spcBef>
              <a:spcAft>
                <a:spcPts val="0"/>
              </a:spcAft>
              <a:buNone/>
              <a:defRPr sz="1400">
                <a:solidFill>
                  <a:srgbClr val="434343"/>
                </a:solidFill>
              </a:defRPr>
            </a:lvl2pPr>
            <a:lvl3pPr lvl="2" rtl="0">
              <a:lnSpc>
                <a:spcPct val="100000"/>
              </a:lnSpc>
              <a:spcBef>
                <a:spcPts val="1600"/>
              </a:spcBef>
              <a:spcAft>
                <a:spcPts val="0"/>
              </a:spcAft>
              <a:buNone/>
              <a:defRPr sz="1400">
                <a:solidFill>
                  <a:srgbClr val="434343"/>
                </a:solidFill>
              </a:defRPr>
            </a:lvl3pPr>
            <a:lvl4pPr lvl="3" rtl="0">
              <a:lnSpc>
                <a:spcPct val="100000"/>
              </a:lnSpc>
              <a:spcBef>
                <a:spcPts val="1600"/>
              </a:spcBef>
              <a:spcAft>
                <a:spcPts val="0"/>
              </a:spcAft>
              <a:buNone/>
              <a:defRPr sz="1400">
                <a:solidFill>
                  <a:srgbClr val="434343"/>
                </a:solidFill>
              </a:defRPr>
            </a:lvl4pPr>
            <a:lvl5pPr lvl="4" rtl="0">
              <a:lnSpc>
                <a:spcPct val="100000"/>
              </a:lnSpc>
              <a:spcBef>
                <a:spcPts val="1600"/>
              </a:spcBef>
              <a:spcAft>
                <a:spcPts val="0"/>
              </a:spcAft>
              <a:buNone/>
              <a:defRPr sz="1400">
                <a:solidFill>
                  <a:srgbClr val="434343"/>
                </a:solidFill>
              </a:defRPr>
            </a:lvl5pPr>
            <a:lvl6pPr lvl="5" rtl="0">
              <a:lnSpc>
                <a:spcPct val="100000"/>
              </a:lnSpc>
              <a:spcBef>
                <a:spcPts val="1600"/>
              </a:spcBef>
              <a:spcAft>
                <a:spcPts val="0"/>
              </a:spcAft>
              <a:buNone/>
              <a:defRPr sz="1400">
                <a:solidFill>
                  <a:srgbClr val="434343"/>
                </a:solidFill>
              </a:defRPr>
            </a:lvl6pPr>
            <a:lvl7pPr lvl="6" rtl="0">
              <a:lnSpc>
                <a:spcPct val="100000"/>
              </a:lnSpc>
              <a:spcBef>
                <a:spcPts val="1600"/>
              </a:spcBef>
              <a:spcAft>
                <a:spcPts val="0"/>
              </a:spcAft>
              <a:buNone/>
              <a:defRPr sz="1400">
                <a:solidFill>
                  <a:srgbClr val="434343"/>
                </a:solidFill>
              </a:defRPr>
            </a:lvl7pPr>
            <a:lvl8pPr lvl="7" rtl="0">
              <a:lnSpc>
                <a:spcPct val="100000"/>
              </a:lnSpc>
              <a:spcBef>
                <a:spcPts val="1600"/>
              </a:spcBef>
              <a:spcAft>
                <a:spcPts val="0"/>
              </a:spcAft>
              <a:buNone/>
              <a:defRPr sz="1400">
                <a:solidFill>
                  <a:srgbClr val="434343"/>
                </a:solidFill>
              </a:defRPr>
            </a:lvl8pPr>
            <a:lvl9pPr lvl="8" rtl="0">
              <a:lnSpc>
                <a:spcPct val="100000"/>
              </a:lnSpc>
              <a:spcBef>
                <a:spcPts val="1600"/>
              </a:spcBef>
              <a:spcAft>
                <a:spcPts val="1600"/>
              </a:spcAft>
              <a:buNone/>
              <a:defRPr sz="1400">
                <a:solidFill>
                  <a:srgbClr val="434343"/>
                </a:solidFill>
              </a:defRPr>
            </a:lvl9pPr>
          </a:lstStyle>
          <a:p/>
        </p:txBody>
      </p:sp>
      <p:sp>
        <p:nvSpPr>
          <p:cNvPr id="79" name="Google Shape;79;p17"/>
          <p:cNvSpPr txBox="1"/>
          <p:nvPr>
            <p:ph idx="3" type="subTitle"/>
          </p:nvPr>
        </p:nvSpPr>
        <p:spPr>
          <a:xfrm>
            <a:off x="806175" y="4349996"/>
            <a:ext cx="3228900" cy="252300"/>
          </a:xfrm>
          <a:prstGeom prst="rect">
            <a:avLst/>
          </a:prstGeom>
        </p:spPr>
        <p:txBody>
          <a:bodyPr anchorCtr="0" anchor="ctr" bIns="0" lIns="91425" spcFirstLastPara="1" rIns="91425" wrap="square" tIns="137150">
            <a:noAutofit/>
          </a:bodyPr>
          <a:lstStyle>
            <a:lvl1pPr lvl="0" rtl="0">
              <a:lnSpc>
                <a:spcPct val="100000"/>
              </a:lnSpc>
              <a:spcBef>
                <a:spcPts val="0"/>
              </a:spcBef>
              <a:spcAft>
                <a:spcPts val="0"/>
              </a:spcAft>
              <a:buNone/>
              <a:defRPr sz="1400">
                <a:solidFill>
                  <a:srgbClr val="434343"/>
                </a:solidFill>
              </a:defRPr>
            </a:lvl1pPr>
            <a:lvl2pPr lvl="1" rtl="0">
              <a:lnSpc>
                <a:spcPct val="100000"/>
              </a:lnSpc>
              <a:spcBef>
                <a:spcPts val="1600"/>
              </a:spcBef>
              <a:spcAft>
                <a:spcPts val="0"/>
              </a:spcAft>
              <a:buNone/>
              <a:defRPr sz="1400">
                <a:solidFill>
                  <a:srgbClr val="434343"/>
                </a:solidFill>
              </a:defRPr>
            </a:lvl2pPr>
            <a:lvl3pPr lvl="2" rtl="0">
              <a:lnSpc>
                <a:spcPct val="100000"/>
              </a:lnSpc>
              <a:spcBef>
                <a:spcPts val="1600"/>
              </a:spcBef>
              <a:spcAft>
                <a:spcPts val="0"/>
              </a:spcAft>
              <a:buNone/>
              <a:defRPr sz="1400">
                <a:solidFill>
                  <a:srgbClr val="434343"/>
                </a:solidFill>
              </a:defRPr>
            </a:lvl3pPr>
            <a:lvl4pPr lvl="3" rtl="0">
              <a:lnSpc>
                <a:spcPct val="100000"/>
              </a:lnSpc>
              <a:spcBef>
                <a:spcPts val="1600"/>
              </a:spcBef>
              <a:spcAft>
                <a:spcPts val="0"/>
              </a:spcAft>
              <a:buNone/>
              <a:defRPr sz="1400">
                <a:solidFill>
                  <a:srgbClr val="434343"/>
                </a:solidFill>
              </a:defRPr>
            </a:lvl4pPr>
            <a:lvl5pPr lvl="4" rtl="0">
              <a:lnSpc>
                <a:spcPct val="100000"/>
              </a:lnSpc>
              <a:spcBef>
                <a:spcPts val="1600"/>
              </a:spcBef>
              <a:spcAft>
                <a:spcPts val="0"/>
              </a:spcAft>
              <a:buNone/>
              <a:defRPr sz="1400">
                <a:solidFill>
                  <a:srgbClr val="434343"/>
                </a:solidFill>
              </a:defRPr>
            </a:lvl5pPr>
            <a:lvl6pPr lvl="5" rtl="0">
              <a:lnSpc>
                <a:spcPct val="100000"/>
              </a:lnSpc>
              <a:spcBef>
                <a:spcPts val="1600"/>
              </a:spcBef>
              <a:spcAft>
                <a:spcPts val="0"/>
              </a:spcAft>
              <a:buNone/>
              <a:defRPr sz="1400">
                <a:solidFill>
                  <a:srgbClr val="434343"/>
                </a:solidFill>
              </a:defRPr>
            </a:lvl6pPr>
            <a:lvl7pPr lvl="6" rtl="0">
              <a:lnSpc>
                <a:spcPct val="100000"/>
              </a:lnSpc>
              <a:spcBef>
                <a:spcPts val="1600"/>
              </a:spcBef>
              <a:spcAft>
                <a:spcPts val="0"/>
              </a:spcAft>
              <a:buNone/>
              <a:defRPr sz="1400">
                <a:solidFill>
                  <a:srgbClr val="434343"/>
                </a:solidFill>
              </a:defRPr>
            </a:lvl7pPr>
            <a:lvl8pPr lvl="7" rtl="0">
              <a:lnSpc>
                <a:spcPct val="100000"/>
              </a:lnSpc>
              <a:spcBef>
                <a:spcPts val="1600"/>
              </a:spcBef>
              <a:spcAft>
                <a:spcPts val="0"/>
              </a:spcAft>
              <a:buNone/>
              <a:defRPr sz="1400">
                <a:solidFill>
                  <a:srgbClr val="434343"/>
                </a:solidFill>
              </a:defRPr>
            </a:lvl8pPr>
            <a:lvl9pPr lvl="8" rtl="0">
              <a:lnSpc>
                <a:spcPct val="100000"/>
              </a:lnSpc>
              <a:spcBef>
                <a:spcPts val="1600"/>
              </a:spcBef>
              <a:spcAft>
                <a:spcPts val="1600"/>
              </a:spcAft>
              <a:buNone/>
              <a:defRPr sz="1400">
                <a:solidFill>
                  <a:srgbClr val="434343"/>
                </a:solidFill>
              </a:defRPr>
            </a:lvl9pPr>
          </a:lstStyle>
          <a:p/>
        </p:txBody>
      </p:sp>
      <p:sp>
        <p:nvSpPr>
          <p:cNvPr id="80" name="Google Shape;80;p17"/>
          <p:cNvSpPr txBox="1"/>
          <p:nvPr>
            <p:ph idx="4" type="title"/>
          </p:nvPr>
        </p:nvSpPr>
        <p:spPr>
          <a:xfrm>
            <a:off x="4578475" y="460025"/>
            <a:ext cx="38523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81" name="Google Shape;81;p17"/>
          <p:cNvSpPr/>
          <p:nvPr/>
        </p:nvSpPr>
        <p:spPr>
          <a:xfrm>
            <a:off x="713225" y="4599425"/>
            <a:ext cx="8430900" cy="539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7"/>
          <p:cNvSpPr/>
          <p:nvPr/>
        </p:nvSpPr>
        <p:spPr>
          <a:xfrm>
            <a:off x="0" y="0"/>
            <a:ext cx="720000" cy="539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7"/>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
    <p:bg>
      <p:bgPr>
        <a:solidFill>
          <a:schemeClr val="dk1"/>
        </a:solidFill>
      </p:bgPr>
    </p:bg>
    <p:spTree>
      <p:nvGrpSpPr>
        <p:cNvPr id="84" name="Shape 84"/>
        <p:cNvGrpSpPr/>
        <p:nvPr/>
      </p:nvGrpSpPr>
      <p:grpSpPr>
        <a:xfrm>
          <a:off x="0" y="0"/>
          <a:ext cx="0" cy="0"/>
          <a:chOff x="0" y="0"/>
          <a:chExt cx="0" cy="0"/>
        </a:xfrm>
      </p:grpSpPr>
      <p:sp>
        <p:nvSpPr>
          <p:cNvPr id="85" name="Google Shape;85;p18"/>
          <p:cNvSpPr/>
          <p:nvPr/>
        </p:nvSpPr>
        <p:spPr>
          <a:xfrm>
            <a:off x="506400" y="2858675"/>
            <a:ext cx="8637600" cy="1743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8"/>
          <p:cNvSpPr txBox="1"/>
          <p:nvPr>
            <p:ph type="ctrTitle"/>
          </p:nvPr>
        </p:nvSpPr>
        <p:spPr>
          <a:xfrm>
            <a:off x="720050" y="1561400"/>
            <a:ext cx="2154000" cy="6531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1800"/>
              <a:buNone/>
              <a:defRPr sz="2000">
                <a:solidFill>
                  <a:schemeClr val="lt2"/>
                </a:solidFill>
              </a:defRPr>
            </a:lvl1pPr>
            <a:lvl2pPr lvl="1" rtl="0" algn="ctr">
              <a:spcBef>
                <a:spcPts val="0"/>
              </a:spcBef>
              <a:spcAft>
                <a:spcPts val="0"/>
              </a:spcAft>
              <a:buSzPts val="1800"/>
              <a:buFont typeface="DM Sans"/>
              <a:buNone/>
              <a:defRPr sz="1800">
                <a:latin typeface="DM Sans"/>
                <a:ea typeface="DM Sans"/>
                <a:cs typeface="DM Sans"/>
                <a:sym typeface="DM Sans"/>
              </a:defRPr>
            </a:lvl2pPr>
            <a:lvl3pPr lvl="2" rtl="0" algn="ctr">
              <a:spcBef>
                <a:spcPts val="0"/>
              </a:spcBef>
              <a:spcAft>
                <a:spcPts val="0"/>
              </a:spcAft>
              <a:buSzPts val="1800"/>
              <a:buFont typeface="DM Sans"/>
              <a:buNone/>
              <a:defRPr sz="1800">
                <a:latin typeface="DM Sans"/>
                <a:ea typeface="DM Sans"/>
                <a:cs typeface="DM Sans"/>
                <a:sym typeface="DM Sans"/>
              </a:defRPr>
            </a:lvl3pPr>
            <a:lvl4pPr lvl="3" rtl="0" algn="ctr">
              <a:spcBef>
                <a:spcPts val="0"/>
              </a:spcBef>
              <a:spcAft>
                <a:spcPts val="0"/>
              </a:spcAft>
              <a:buSzPts val="1800"/>
              <a:buFont typeface="DM Sans"/>
              <a:buNone/>
              <a:defRPr sz="1800">
                <a:latin typeface="DM Sans"/>
                <a:ea typeface="DM Sans"/>
                <a:cs typeface="DM Sans"/>
                <a:sym typeface="DM Sans"/>
              </a:defRPr>
            </a:lvl4pPr>
            <a:lvl5pPr lvl="4" rtl="0" algn="ctr">
              <a:spcBef>
                <a:spcPts val="0"/>
              </a:spcBef>
              <a:spcAft>
                <a:spcPts val="0"/>
              </a:spcAft>
              <a:buSzPts val="1800"/>
              <a:buFont typeface="DM Sans"/>
              <a:buNone/>
              <a:defRPr sz="1800">
                <a:latin typeface="DM Sans"/>
                <a:ea typeface="DM Sans"/>
                <a:cs typeface="DM Sans"/>
                <a:sym typeface="DM Sans"/>
              </a:defRPr>
            </a:lvl5pPr>
            <a:lvl6pPr lvl="5" rtl="0" algn="ctr">
              <a:spcBef>
                <a:spcPts val="0"/>
              </a:spcBef>
              <a:spcAft>
                <a:spcPts val="0"/>
              </a:spcAft>
              <a:buSzPts val="1800"/>
              <a:buFont typeface="DM Sans"/>
              <a:buNone/>
              <a:defRPr sz="1800">
                <a:latin typeface="DM Sans"/>
                <a:ea typeface="DM Sans"/>
                <a:cs typeface="DM Sans"/>
                <a:sym typeface="DM Sans"/>
              </a:defRPr>
            </a:lvl6pPr>
            <a:lvl7pPr lvl="6" rtl="0" algn="ctr">
              <a:spcBef>
                <a:spcPts val="0"/>
              </a:spcBef>
              <a:spcAft>
                <a:spcPts val="0"/>
              </a:spcAft>
              <a:buSzPts val="1800"/>
              <a:buFont typeface="DM Sans"/>
              <a:buNone/>
              <a:defRPr sz="1800">
                <a:latin typeface="DM Sans"/>
                <a:ea typeface="DM Sans"/>
                <a:cs typeface="DM Sans"/>
                <a:sym typeface="DM Sans"/>
              </a:defRPr>
            </a:lvl7pPr>
            <a:lvl8pPr lvl="7" rtl="0" algn="ctr">
              <a:spcBef>
                <a:spcPts val="0"/>
              </a:spcBef>
              <a:spcAft>
                <a:spcPts val="0"/>
              </a:spcAft>
              <a:buSzPts val="1800"/>
              <a:buFont typeface="DM Sans"/>
              <a:buNone/>
              <a:defRPr sz="1800">
                <a:latin typeface="DM Sans"/>
                <a:ea typeface="DM Sans"/>
                <a:cs typeface="DM Sans"/>
                <a:sym typeface="DM Sans"/>
              </a:defRPr>
            </a:lvl8pPr>
            <a:lvl9pPr lvl="8" rtl="0" algn="ctr">
              <a:spcBef>
                <a:spcPts val="0"/>
              </a:spcBef>
              <a:spcAft>
                <a:spcPts val="0"/>
              </a:spcAft>
              <a:buSzPts val="1800"/>
              <a:buFont typeface="DM Sans"/>
              <a:buNone/>
              <a:defRPr sz="1800">
                <a:latin typeface="DM Sans"/>
                <a:ea typeface="DM Sans"/>
                <a:cs typeface="DM Sans"/>
                <a:sym typeface="DM Sans"/>
              </a:defRPr>
            </a:lvl9pPr>
          </a:lstStyle>
          <a:p/>
        </p:txBody>
      </p:sp>
      <p:sp>
        <p:nvSpPr>
          <p:cNvPr id="87" name="Google Shape;87;p18"/>
          <p:cNvSpPr txBox="1"/>
          <p:nvPr>
            <p:ph idx="1" type="subTitle"/>
          </p:nvPr>
        </p:nvSpPr>
        <p:spPr>
          <a:xfrm>
            <a:off x="720050" y="3347050"/>
            <a:ext cx="2154000" cy="775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300"/>
            </a:lvl1pPr>
            <a:lvl2pPr lvl="1" rtl="0" algn="ctr">
              <a:lnSpc>
                <a:spcPct val="100000"/>
              </a:lnSpc>
              <a:spcBef>
                <a:spcPts val="1600"/>
              </a:spcBef>
              <a:spcAft>
                <a:spcPts val="0"/>
              </a:spcAft>
              <a:buNone/>
              <a:defRPr sz="1300"/>
            </a:lvl2pPr>
            <a:lvl3pPr lvl="2" rtl="0" algn="ctr">
              <a:lnSpc>
                <a:spcPct val="100000"/>
              </a:lnSpc>
              <a:spcBef>
                <a:spcPts val="1600"/>
              </a:spcBef>
              <a:spcAft>
                <a:spcPts val="0"/>
              </a:spcAft>
              <a:buNone/>
              <a:defRPr sz="1300"/>
            </a:lvl3pPr>
            <a:lvl4pPr lvl="3" rtl="0" algn="ctr">
              <a:lnSpc>
                <a:spcPct val="100000"/>
              </a:lnSpc>
              <a:spcBef>
                <a:spcPts val="1600"/>
              </a:spcBef>
              <a:spcAft>
                <a:spcPts val="0"/>
              </a:spcAft>
              <a:buNone/>
              <a:defRPr sz="1300"/>
            </a:lvl4pPr>
            <a:lvl5pPr lvl="4" rtl="0" algn="ctr">
              <a:lnSpc>
                <a:spcPct val="100000"/>
              </a:lnSpc>
              <a:spcBef>
                <a:spcPts val="1600"/>
              </a:spcBef>
              <a:spcAft>
                <a:spcPts val="0"/>
              </a:spcAft>
              <a:buNone/>
              <a:defRPr sz="1300"/>
            </a:lvl5pPr>
            <a:lvl6pPr lvl="5" rtl="0" algn="ctr">
              <a:lnSpc>
                <a:spcPct val="100000"/>
              </a:lnSpc>
              <a:spcBef>
                <a:spcPts val="1600"/>
              </a:spcBef>
              <a:spcAft>
                <a:spcPts val="0"/>
              </a:spcAft>
              <a:buNone/>
              <a:defRPr sz="1300"/>
            </a:lvl6pPr>
            <a:lvl7pPr lvl="6" rtl="0" algn="ctr">
              <a:lnSpc>
                <a:spcPct val="100000"/>
              </a:lnSpc>
              <a:spcBef>
                <a:spcPts val="1600"/>
              </a:spcBef>
              <a:spcAft>
                <a:spcPts val="0"/>
              </a:spcAft>
              <a:buNone/>
              <a:defRPr sz="1300"/>
            </a:lvl7pPr>
            <a:lvl8pPr lvl="7" rtl="0" algn="ctr">
              <a:lnSpc>
                <a:spcPct val="100000"/>
              </a:lnSpc>
              <a:spcBef>
                <a:spcPts val="1600"/>
              </a:spcBef>
              <a:spcAft>
                <a:spcPts val="0"/>
              </a:spcAft>
              <a:buNone/>
              <a:defRPr sz="1300"/>
            </a:lvl8pPr>
            <a:lvl9pPr lvl="8" rtl="0" algn="ctr">
              <a:lnSpc>
                <a:spcPct val="100000"/>
              </a:lnSpc>
              <a:spcBef>
                <a:spcPts val="1600"/>
              </a:spcBef>
              <a:spcAft>
                <a:spcPts val="1600"/>
              </a:spcAft>
              <a:buNone/>
              <a:defRPr sz="1300"/>
            </a:lvl9pPr>
          </a:lstStyle>
          <a:p/>
        </p:txBody>
      </p:sp>
      <p:sp>
        <p:nvSpPr>
          <p:cNvPr id="88" name="Google Shape;88;p18"/>
          <p:cNvSpPr txBox="1"/>
          <p:nvPr>
            <p:ph idx="2" type="ctrTitle"/>
          </p:nvPr>
        </p:nvSpPr>
        <p:spPr>
          <a:xfrm>
            <a:off x="3499825" y="1561400"/>
            <a:ext cx="2154000" cy="6531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1800"/>
              <a:buNone/>
              <a:defRPr sz="2000">
                <a:solidFill>
                  <a:schemeClr val="lt2"/>
                </a:solidFill>
              </a:defRPr>
            </a:lvl1pPr>
            <a:lvl2pPr lvl="1" rtl="0" algn="ctr">
              <a:spcBef>
                <a:spcPts val="0"/>
              </a:spcBef>
              <a:spcAft>
                <a:spcPts val="0"/>
              </a:spcAft>
              <a:buSzPts val="1800"/>
              <a:buFont typeface="DM Sans"/>
              <a:buNone/>
              <a:defRPr sz="1800">
                <a:latin typeface="DM Sans"/>
                <a:ea typeface="DM Sans"/>
                <a:cs typeface="DM Sans"/>
                <a:sym typeface="DM Sans"/>
              </a:defRPr>
            </a:lvl2pPr>
            <a:lvl3pPr lvl="2" rtl="0" algn="ctr">
              <a:spcBef>
                <a:spcPts val="0"/>
              </a:spcBef>
              <a:spcAft>
                <a:spcPts val="0"/>
              </a:spcAft>
              <a:buSzPts val="1800"/>
              <a:buFont typeface="DM Sans"/>
              <a:buNone/>
              <a:defRPr sz="1800">
                <a:latin typeface="DM Sans"/>
                <a:ea typeface="DM Sans"/>
                <a:cs typeface="DM Sans"/>
                <a:sym typeface="DM Sans"/>
              </a:defRPr>
            </a:lvl3pPr>
            <a:lvl4pPr lvl="3" rtl="0" algn="ctr">
              <a:spcBef>
                <a:spcPts val="0"/>
              </a:spcBef>
              <a:spcAft>
                <a:spcPts val="0"/>
              </a:spcAft>
              <a:buSzPts val="1800"/>
              <a:buFont typeface="DM Sans"/>
              <a:buNone/>
              <a:defRPr sz="1800">
                <a:latin typeface="DM Sans"/>
                <a:ea typeface="DM Sans"/>
                <a:cs typeface="DM Sans"/>
                <a:sym typeface="DM Sans"/>
              </a:defRPr>
            </a:lvl4pPr>
            <a:lvl5pPr lvl="4" rtl="0" algn="ctr">
              <a:spcBef>
                <a:spcPts val="0"/>
              </a:spcBef>
              <a:spcAft>
                <a:spcPts val="0"/>
              </a:spcAft>
              <a:buSzPts val="1800"/>
              <a:buFont typeface="DM Sans"/>
              <a:buNone/>
              <a:defRPr sz="1800">
                <a:latin typeface="DM Sans"/>
                <a:ea typeface="DM Sans"/>
                <a:cs typeface="DM Sans"/>
                <a:sym typeface="DM Sans"/>
              </a:defRPr>
            </a:lvl5pPr>
            <a:lvl6pPr lvl="5" rtl="0" algn="ctr">
              <a:spcBef>
                <a:spcPts val="0"/>
              </a:spcBef>
              <a:spcAft>
                <a:spcPts val="0"/>
              </a:spcAft>
              <a:buSzPts val="1800"/>
              <a:buFont typeface="DM Sans"/>
              <a:buNone/>
              <a:defRPr sz="1800">
                <a:latin typeface="DM Sans"/>
                <a:ea typeface="DM Sans"/>
                <a:cs typeface="DM Sans"/>
                <a:sym typeface="DM Sans"/>
              </a:defRPr>
            </a:lvl6pPr>
            <a:lvl7pPr lvl="6" rtl="0" algn="ctr">
              <a:spcBef>
                <a:spcPts val="0"/>
              </a:spcBef>
              <a:spcAft>
                <a:spcPts val="0"/>
              </a:spcAft>
              <a:buSzPts val="1800"/>
              <a:buFont typeface="DM Sans"/>
              <a:buNone/>
              <a:defRPr sz="1800">
                <a:latin typeface="DM Sans"/>
                <a:ea typeface="DM Sans"/>
                <a:cs typeface="DM Sans"/>
                <a:sym typeface="DM Sans"/>
              </a:defRPr>
            </a:lvl7pPr>
            <a:lvl8pPr lvl="7" rtl="0" algn="ctr">
              <a:spcBef>
                <a:spcPts val="0"/>
              </a:spcBef>
              <a:spcAft>
                <a:spcPts val="0"/>
              </a:spcAft>
              <a:buSzPts val="1800"/>
              <a:buFont typeface="DM Sans"/>
              <a:buNone/>
              <a:defRPr sz="1800">
                <a:latin typeface="DM Sans"/>
                <a:ea typeface="DM Sans"/>
                <a:cs typeface="DM Sans"/>
                <a:sym typeface="DM Sans"/>
              </a:defRPr>
            </a:lvl8pPr>
            <a:lvl9pPr lvl="8" rtl="0" algn="ctr">
              <a:spcBef>
                <a:spcPts val="0"/>
              </a:spcBef>
              <a:spcAft>
                <a:spcPts val="0"/>
              </a:spcAft>
              <a:buSzPts val="1800"/>
              <a:buFont typeface="DM Sans"/>
              <a:buNone/>
              <a:defRPr sz="1800">
                <a:latin typeface="DM Sans"/>
                <a:ea typeface="DM Sans"/>
                <a:cs typeface="DM Sans"/>
                <a:sym typeface="DM Sans"/>
              </a:defRPr>
            </a:lvl9pPr>
          </a:lstStyle>
          <a:p/>
        </p:txBody>
      </p:sp>
      <p:sp>
        <p:nvSpPr>
          <p:cNvPr id="89" name="Google Shape;89;p18"/>
          <p:cNvSpPr txBox="1"/>
          <p:nvPr>
            <p:ph idx="3" type="subTitle"/>
          </p:nvPr>
        </p:nvSpPr>
        <p:spPr>
          <a:xfrm>
            <a:off x="3494963" y="3347050"/>
            <a:ext cx="2154000" cy="775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300"/>
            </a:lvl1pPr>
            <a:lvl2pPr lvl="1" rtl="0" algn="ctr">
              <a:lnSpc>
                <a:spcPct val="100000"/>
              </a:lnSpc>
              <a:spcBef>
                <a:spcPts val="1600"/>
              </a:spcBef>
              <a:spcAft>
                <a:spcPts val="0"/>
              </a:spcAft>
              <a:buNone/>
              <a:defRPr sz="1300"/>
            </a:lvl2pPr>
            <a:lvl3pPr lvl="2" rtl="0" algn="ctr">
              <a:lnSpc>
                <a:spcPct val="100000"/>
              </a:lnSpc>
              <a:spcBef>
                <a:spcPts val="1600"/>
              </a:spcBef>
              <a:spcAft>
                <a:spcPts val="0"/>
              </a:spcAft>
              <a:buNone/>
              <a:defRPr sz="1300"/>
            </a:lvl3pPr>
            <a:lvl4pPr lvl="3" rtl="0" algn="ctr">
              <a:lnSpc>
                <a:spcPct val="100000"/>
              </a:lnSpc>
              <a:spcBef>
                <a:spcPts val="1600"/>
              </a:spcBef>
              <a:spcAft>
                <a:spcPts val="0"/>
              </a:spcAft>
              <a:buNone/>
              <a:defRPr sz="1300"/>
            </a:lvl4pPr>
            <a:lvl5pPr lvl="4" rtl="0" algn="ctr">
              <a:lnSpc>
                <a:spcPct val="100000"/>
              </a:lnSpc>
              <a:spcBef>
                <a:spcPts val="1600"/>
              </a:spcBef>
              <a:spcAft>
                <a:spcPts val="0"/>
              </a:spcAft>
              <a:buNone/>
              <a:defRPr sz="1300"/>
            </a:lvl5pPr>
            <a:lvl6pPr lvl="5" rtl="0" algn="ctr">
              <a:lnSpc>
                <a:spcPct val="100000"/>
              </a:lnSpc>
              <a:spcBef>
                <a:spcPts val="1600"/>
              </a:spcBef>
              <a:spcAft>
                <a:spcPts val="0"/>
              </a:spcAft>
              <a:buNone/>
              <a:defRPr sz="1300"/>
            </a:lvl6pPr>
            <a:lvl7pPr lvl="6" rtl="0" algn="ctr">
              <a:lnSpc>
                <a:spcPct val="100000"/>
              </a:lnSpc>
              <a:spcBef>
                <a:spcPts val="1600"/>
              </a:spcBef>
              <a:spcAft>
                <a:spcPts val="0"/>
              </a:spcAft>
              <a:buNone/>
              <a:defRPr sz="1300"/>
            </a:lvl7pPr>
            <a:lvl8pPr lvl="7" rtl="0" algn="ctr">
              <a:lnSpc>
                <a:spcPct val="100000"/>
              </a:lnSpc>
              <a:spcBef>
                <a:spcPts val="1600"/>
              </a:spcBef>
              <a:spcAft>
                <a:spcPts val="0"/>
              </a:spcAft>
              <a:buNone/>
              <a:defRPr sz="1300"/>
            </a:lvl8pPr>
            <a:lvl9pPr lvl="8" rtl="0" algn="ctr">
              <a:lnSpc>
                <a:spcPct val="100000"/>
              </a:lnSpc>
              <a:spcBef>
                <a:spcPts val="1600"/>
              </a:spcBef>
              <a:spcAft>
                <a:spcPts val="1600"/>
              </a:spcAft>
              <a:buNone/>
              <a:defRPr sz="1300"/>
            </a:lvl9pPr>
          </a:lstStyle>
          <a:p/>
        </p:txBody>
      </p:sp>
      <p:sp>
        <p:nvSpPr>
          <p:cNvPr id="90" name="Google Shape;90;p18"/>
          <p:cNvSpPr txBox="1"/>
          <p:nvPr>
            <p:ph idx="4" type="ctrTitle"/>
          </p:nvPr>
        </p:nvSpPr>
        <p:spPr>
          <a:xfrm>
            <a:off x="6279600" y="1561400"/>
            <a:ext cx="2154000" cy="6531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1800"/>
              <a:buNone/>
              <a:defRPr sz="2000">
                <a:solidFill>
                  <a:schemeClr val="lt2"/>
                </a:solidFill>
              </a:defRPr>
            </a:lvl1pPr>
            <a:lvl2pPr lvl="1" rtl="0" algn="ctr">
              <a:spcBef>
                <a:spcPts val="0"/>
              </a:spcBef>
              <a:spcAft>
                <a:spcPts val="0"/>
              </a:spcAft>
              <a:buSzPts val="1800"/>
              <a:buFont typeface="DM Sans"/>
              <a:buNone/>
              <a:defRPr sz="1800">
                <a:latin typeface="DM Sans"/>
                <a:ea typeface="DM Sans"/>
                <a:cs typeface="DM Sans"/>
                <a:sym typeface="DM Sans"/>
              </a:defRPr>
            </a:lvl2pPr>
            <a:lvl3pPr lvl="2" rtl="0" algn="ctr">
              <a:spcBef>
                <a:spcPts val="0"/>
              </a:spcBef>
              <a:spcAft>
                <a:spcPts val="0"/>
              </a:spcAft>
              <a:buSzPts val="1800"/>
              <a:buFont typeface="DM Sans"/>
              <a:buNone/>
              <a:defRPr sz="1800">
                <a:latin typeface="DM Sans"/>
                <a:ea typeface="DM Sans"/>
                <a:cs typeface="DM Sans"/>
                <a:sym typeface="DM Sans"/>
              </a:defRPr>
            </a:lvl3pPr>
            <a:lvl4pPr lvl="3" rtl="0" algn="ctr">
              <a:spcBef>
                <a:spcPts val="0"/>
              </a:spcBef>
              <a:spcAft>
                <a:spcPts val="0"/>
              </a:spcAft>
              <a:buSzPts val="1800"/>
              <a:buFont typeface="DM Sans"/>
              <a:buNone/>
              <a:defRPr sz="1800">
                <a:latin typeface="DM Sans"/>
                <a:ea typeface="DM Sans"/>
                <a:cs typeface="DM Sans"/>
                <a:sym typeface="DM Sans"/>
              </a:defRPr>
            </a:lvl4pPr>
            <a:lvl5pPr lvl="4" rtl="0" algn="ctr">
              <a:spcBef>
                <a:spcPts val="0"/>
              </a:spcBef>
              <a:spcAft>
                <a:spcPts val="0"/>
              </a:spcAft>
              <a:buSzPts val="1800"/>
              <a:buFont typeface="DM Sans"/>
              <a:buNone/>
              <a:defRPr sz="1800">
                <a:latin typeface="DM Sans"/>
                <a:ea typeface="DM Sans"/>
                <a:cs typeface="DM Sans"/>
                <a:sym typeface="DM Sans"/>
              </a:defRPr>
            </a:lvl5pPr>
            <a:lvl6pPr lvl="5" rtl="0" algn="ctr">
              <a:spcBef>
                <a:spcPts val="0"/>
              </a:spcBef>
              <a:spcAft>
                <a:spcPts val="0"/>
              </a:spcAft>
              <a:buSzPts val="1800"/>
              <a:buFont typeface="DM Sans"/>
              <a:buNone/>
              <a:defRPr sz="1800">
                <a:latin typeface="DM Sans"/>
                <a:ea typeface="DM Sans"/>
                <a:cs typeface="DM Sans"/>
                <a:sym typeface="DM Sans"/>
              </a:defRPr>
            </a:lvl6pPr>
            <a:lvl7pPr lvl="6" rtl="0" algn="ctr">
              <a:spcBef>
                <a:spcPts val="0"/>
              </a:spcBef>
              <a:spcAft>
                <a:spcPts val="0"/>
              </a:spcAft>
              <a:buSzPts val="1800"/>
              <a:buFont typeface="DM Sans"/>
              <a:buNone/>
              <a:defRPr sz="1800">
                <a:latin typeface="DM Sans"/>
                <a:ea typeface="DM Sans"/>
                <a:cs typeface="DM Sans"/>
                <a:sym typeface="DM Sans"/>
              </a:defRPr>
            </a:lvl7pPr>
            <a:lvl8pPr lvl="7" rtl="0" algn="ctr">
              <a:spcBef>
                <a:spcPts val="0"/>
              </a:spcBef>
              <a:spcAft>
                <a:spcPts val="0"/>
              </a:spcAft>
              <a:buSzPts val="1800"/>
              <a:buFont typeface="DM Sans"/>
              <a:buNone/>
              <a:defRPr sz="1800">
                <a:latin typeface="DM Sans"/>
                <a:ea typeface="DM Sans"/>
                <a:cs typeface="DM Sans"/>
                <a:sym typeface="DM Sans"/>
              </a:defRPr>
            </a:lvl8pPr>
            <a:lvl9pPr lvl="8" rtl="0" algn="ctr">
              <a:spcBef>
                <a:spcPts val="0"/>
              </a:spcBef>
              <a:spcAft>
                <a:spcPts val="0"/>
              </a:spcAft>
              <a:buSzPts val="1800"/>
              <a:buFont typeface="DM Sans"/>
              <a:buNone/>
              <a:defRPr sz="1800">
                <a:latin typeface="DM Sans"/>
                <a:ea typeface="DM Sans"/>
                <a:cs typeface="DM Sans"/>
                <a:sym typeface="DM Sans"/>
              </a:defRPr>
            </a:lvl9pPr>
          </a:lstStyle>
          <a:p/>
        </p:txBody>
      </p:sp>
      <p:sp>
        <p:nvSpPr>
          <p:cNvPr id="91" name="Google Shape;91;p18"/>
          <p:cNvSpPr txBox="1"/>
          <p:nvPr>
            <p:ph idx="5" type="subTitle"/>
          </p:nvPr>
        </p:nvSpPr>
        <p:spPr>
          <a:xfrm>
            <a:off x="6279606" y="3347050"/>
            <a:ext cx="2154000" cy="775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300"/>
            </a:lvl1pPr>
            <a:lvl2pPr lvl="1" rtl="0" algn="ctr">
              <a:lnSpc>
                <a:spcPct val="100000"/>
              </a:lnSpc>
              <a:spcBef>
                <a:spcPts val="1600"/>
              </a:spcBef>
              <a:spcAft>
                <a:spcPts val="0"/>
              </a:spcAft>
              <a:buNone/>
              <a:defRPr sz="1300"/>
            </a:lvl2pPr>
            <a:lvl3pPr lvl="2" rtl="0" algn="ctr">
              <a:lnSpc>
                <a:spcPct val="100000"/>
              </a:lnSpc>
              <a:spcBef>
                <a:spcPts val="1600"/>
              </a:spcBef>
              <a:spcAft>
                <a:spcPts val="0"/>
              </a:spcAft>
              <a:buNone/>
              <a:defRPr sz="1300"/>
            </a:lvl3pPr>
            <a:lvl4pPr lvl="3" rtl="0" algn="ctr">
              <a:lnSpc>
                <a:spcPct val="100000"/>
              </a:lnSpc>
              <a:spcBef>
                <a:spcPts val="1600"/>
              </a:spcBef>
              <a:spcAft>
                <a:spcPts val="0"/>
              </a:spcAft>
              <a:buNone/>
              <a:defRPr sz="1300"/>
            </a:lvl4pPr>
            <a:lvl5pPr lvl="4" rtl="0" algn="ctr">
              <a:lnSpc>
                <a:spcPct val="100000"/>
              </a:lnSpc>
              <a:spcBef>
                <a:spcPts val="1600"/>
              </a:spcBef>
              <a:spcAft>
                <a:spcPts val="0"/>
              </a:spcAft>
              <a:buNone/>
              <a:defRPr sz="1300"/>
            </a:lvl5pPr>
            <a:lvl6pPr lvl="5" rtl="0" algn="ctr">
              <a:lnSpc>
                <a:spcPct val="100000"/>
              </a:lnSpc>
              <a:spcBef>
                <a:spcPts val="1600"/>
              </a:spcBef>
              <a:spcAft>
                <a:spcPts val="0"/>
              </a:spcAft>
              <a:buNone/>
              <a:defRPr sz="1300"/>
            </a:lvl6pPr>
            <a:lvl7pPr lvl="6" rtl="0" algn="ctr">
              <a:lnSpc>
                <a:spcPct val="100000"/>
              </a:lnSpc>
              <a:spcBef>
                <a:spcPts val="1600"/>
              </a:spcBef>
              <a:spcAft>
                <a:spcPts val="0"/>
              </a:spcAft>
              <a:buNone/>
              <a:defRPr sz="1300"/>
            </a:lvl7pPr>
            <a:lvl8pPr lvl="7" rtl="0" algn="ctr">
              <a:lnSpc>
                <a:spcPct val="100000"/>
              </a:lnSpc>
              <a:spcBef>
                <a:spcPts val="1600"/>
              </a:spcBef>
              <a:spcAft>
                <a:spcPts val="0"/>
              </a:spcAft>
              <a:buNone/>
              <a:defRPr sz="1300"/>
            </a:lvl8pPr>
            <a:lvl9pPr lvl="8" rtl="0" algn="ctr">
              <a:lnSpc>
                <a:spcPct val="100000"/>
              </a:lnSpc>
              <a:spcBef>
                <a:spcPts val="1600"/>
              </a:spcBef>
              <a:spcAft>
                <a:spcPts val="1600"/>
              </a:spcAft>
              <a:buNone/>
              <a:defRPr sz="1300"/>
            </a:lvl9pPr>
          </a:lstStyle>
          <a:p/>
        </p:txBody>
      </p:sp>
      <p:sp>
        <p:nvSpPr>
          <p:cNvPr id="92" name="Google Shape;92;p18"/>
          <p:cNvSpPr txBox="1"/>
          <p:nvPr>
            <p:ph idx="6"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93" name="Google Shape;93;p18"/>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ONE_COLUMN_TEXT_1_1">
    <p:bg>
      <p:bgPr>
        <a:solidFill>
          <a:schemeClr val="dk1"/>
        </a:solidFill>
      </p:bgPr>
    </p:bg>
    <p:spTree>
      <p:nvGrpSpPr>
        <p:cNvPr id="94" name="Shape 94"/>
        <p:cNvGrpSpPr/>
        <p:nvPr/>
      </p:nvGrpSpPr>
      <p:grpSpPr>
        <a:xfrm>
          <a:off x="0" y="0"/>
          <a:ext cx="0" cy="0"/>
          <a:chOff x="0" y="0"/>
          <a:chExt cx="0" cy="0"/>
        </a:xfrm>
      </p:grpSpPr>
      <p:sp>
        <p:nvSpPr>
          <p:cNvPr id="95" name="Google Shape;95;p19"/>
          <p:cNvSpPr/>
          <p:nvPr/>
        </p:nvSpPr>
        <p:spPr>
          <a:xfrm>
            <a:off x="0" y="3309975"/>
            <a:ext cx="8676300" cy="1291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txBox="1"/>
          <p:nvPr>
            <p:ph idx="1" type="subTitle"/>
          </p:nvPr>
        </p:nvSpPr>
        <p:spPr>
          <a:xfrm>
            <a:off x="720050" y="3265965"/>
            <a:ext cx="608100" cy="302100"/>
          </a:xfrm>
          <a:prstGeom prst="rect">
            <a:avLst/>
          </a:prstGeom>
          <a:noFill/>
        </p:spPr>
        <p:txBody>
          <a:bodyPr anchorCtr="0" anchor="ctr" bIns="0" lIns="91425" spcFirstLastPara="1" rIns="91425" wrap="square" tIns="90000">
            <a:noAutofit/>
          </a:bodyPr>
          <a:lstStyle>
            <a:lvl1pPr lvl="0" rtl="0">
              <a:lnSpc>
                <a:spcPct val="100000"/>
              </a:lnSpc>
              <a:spcBef>
                <a:spcPts val="0"/>
              </a:spcBef>
              <a:spcAft>
                <a:spcPts val="0"/>
              </a:spcAft>
              <a:buNone/>
              <a:defRPr sz="3000">
                <a:latin typeface="Anton"/>
                <a:ea typeface="Anton"/>
                <a:cs typeface="Anton"/>
                <a:sym typeface="Anton"/>
              </a:defRPr>
            </a:lvl1pPr>
            <a:lvl2pPr lvl="1" rtl="0">
              <a:lnSpc>
                <a:spcPct val="100000"/>
              </a:lnSpc>
              <a:spcBef>
                <a:spcPts val="1600"/>
              </a:spcBef>
              <a:spcAft>
                <a:spcPts val="0"/>
              </a:spcAft>
              <a:buNone/>
              <a:defRPr sz="3000">
                <a:latin typeface="Anton"/>
                <a:ea typeface="Anton"/>
                <a:cs typeface="Anton"/>
                <a:sym typeface="Anton"/>
              </a:defRPr>
            </a:lvl2pPr>
            <a:lvl3pPr lvl="2" rtl="0">
              <a:lnSpc>
                <a:spcPct val="100000"/>
              </a:lnSpc>
              <a:spcBef>
                <a:spcPts val="1600"/>
              </a:spcBef>
              <a:spcAft>
                <a:spcPts val="0"/>
              </a:spcAft>
              <a:buNone/>
              <a:defRPr sz="3000">
                <a:latin typeface="Anton"/>
                <a:ea typeface="Anton"/>
                <a:cs typeface="Anton"/>
                <a:sym typeface="Anton"/>
              </a:defRPr>
            </a:lvl3pPr>
            <a:lvl4pPr lvl="3" rtl="0">
              <a:lnSpc>
                <a:spcPct val="100000"/>
              </a:lnSpc>
              <a:spcBef>
                <a:spcPts val="1600"/>
              </a:spcBef>
              <a:spcAft>
                <a:spcPts val="0"/>
              </a:spcAft>
              <a:buNone/>
              <a:defRPr sz="3000">
                <a:latin typeface="Anton"/>
                <a:ea typeface="Anton"/>
                <a:cs typeface="Anton"/>
                <a:sym typeface="Anton"/>
              </a:defRPr>
            </a:lvl4pPr>
            <a:lvl5pPr lvl="4" rtl="0">
              <a:lnSpc>
                <a:spcPct val="100000"/>
              </a:lnSpc>
              <a:spcBef>
                <a:spcPts val="1600"/>
              </a:spcBef>
              <a:spcAft>
                <a:spcPts val="0"/>
              </a:spcAft>
              <a:buNone/>
              <a:defRPr sz="3000">
                <a:latin typeface="Anton"/>
                <a:ea typeface="Anton"/>
                <a:cs typeface="Anton"/>
                <a:sym typeface="Anton"/>
              </a:defRPr>
            </a:lvl5pPr>
            <a:lvl6pPr lvl="5" rtl="0">
              <a:lnSpc>
                <a:spcPct val="100000"/>
              </a:lnSpc>
              <a:spcBef>
                <a:spcPts val="1600"/>
              </a:spcBef>
              <a:spcAft>
                <a:spcPts val="0"/>
              </a:spcAft>
              <a:buNone/>
              <a:defRPr sz="3000">
                <a:latin typeface="Anton"/>
                <a:ea typeface="Anton"/>
                <a:cs typeface="Anton"/>
                <a:sym typeface="Anton"/>
              </a:defRPr>
            </a:lvl6pPr>
            <a:lvl7pPr lvl="6" rtl="0">
              <a:lnSpc>
                <a:spcPct val="100000"/>
              </a:lnSpc>
              <a:spcBef>
                <a:spcPts val="1600"/>
              </a:spcBef>
              <a:spcAft>
                <a:spcPts val="0"/>
              </a:spcAft>
              <a:buNone/>
              <a:defRPr sz="3000">
                <a:latin typeface="Anton"/>
                <a:ea typeface="Anton"/>
                <a:cs typeface="Anton"/>
                <a:sym typeface="Anton"/>
              </a:defRPr>
            </a:lvl7pPr>
            <a:lvl8pPr lvl="7" rtl="0">
              <a:lnSpc>
                <a:spcPct val="100000"/>
              </a:lnSpc>
              <a:spcBef>
                <a:spcPts val="1600"/>
              </a:spcBef>
              <a:spcAft>
                <a:spcPts val="0"/>
              </a:spcAft>
              <a:buNone/>
              <a:defRPr sz="3000">
                <a:latin typeface="Anton"/>
                <a:ea typeface="Anton"/>
                <a:cs typeface="Anton"/>
                <a:sym typeface="Anton"/>
              </a:defRPr>
            </a:lvl8pPr>
            <a:lvl9pPr lvl="8" rtl="0">
              <a:lnSpc>
                <a:spcPct val="100000"/>
              </a:lnSpc>
              <a:spcBef>
                <a:spcPts val="1600"/>
              </a:spcBef>
              <a:spcAft>
                <a:spcPts val="1600"/>
              </a:spcAft>
              <a:buNone/>
              <a:defRPr sz="3000">
                <a:latin typeface="Anton"/>
                <a:ea typeface="Anton"/>
                <a:cs typeface="Anton"/>
                <a:sym typeface="Anton"/>
              </a:defRPr>
            </a:lvl9pPr>
          </a:lstStyle>
          <a:p/>
        </p:txBody>
      </p:sp>
      <p:sp>
        <p:nvSpPr>
          <p:cNvPr id="97" name="Google Shape;97;p19"/>
          <p:cNvSpPr txBox="1"/>
          <p:nvPr>
            <p:ph idx="2" type="subTitle"/>
          </p:nvPr>
        </p:nvSpPr>
        <p:spPr>
          <a:xfrm>
            <a:off x="3494960" y="3265965"/>
            <a:ext cx="608100" cy="302100"/>
          </a:xfrm>
          <a:prstGeom prst="rect">
            <a:avLst/>
          </a:prstGeom>
          <a:noFill/>
        </p:spPr>
        <p:txBody>
          <a:bodyPr anchorCtr="0" anchor="ctr" bIns="0" lIns="91425" spcFirstLastPara="1" rIns="91425" wrap="square" tIns="90000">
            <a:noAutofit/>
          </a:bodyPr>
          <a:lstStyle>
            <a:lvl1pPr lvl="0" rtl="0">
              <a:lnSpc>
                <a:spcPct val="100000"/>
              </a:lnSpc>
              <a:spcBef>
                <a:spcPts val="0"/>
              </a:spcBef>
              <a:spcAft>
                <a:spcPts val="0"/>
              </a:spcAft>
              <a:buNone/>
              <a:defRPr sz="3000">
                <a:latin typeface="Anton"/>
                <a:ea typeface="Anton"/>
                <a:cs typeface="Anton"/>
                <a:sym typeface="Anton"/>
              </a:defRPr>
            </a:lvl1pPr>
            <a:lvl2pPr lvl="1" rtl="0">
              <a:lnSpc>
                <a:spcPct val="100000"/>
              </a:lnSpc>
              <a:spcBef>
                <a:spcPts val="1600"/>
              </a:spcBef>
              <a:spcAft>
                <a:spcPts val="0"/>
              </a:spcAft>
              <a:buNone/>
              <a:defRPr sz="3000">
                <a:latin typeface="Anton"/>
                <a:ea typeface="Anton"/>
                <a:cs typeface="Anton"/>
                <a:sym typeface="Anton"/>
              </a:defRPr>
            </a:lvl2pPr>
            <a:lvl3pPr lvl="2" rtl="0">
              <a:lnSpc>
                <a:spcPct val="100000"/>
              </a:lnSpc>
              <a:spcBef>
                <a:spcPts val="1600"/>
              </a:spcBef>
              <a:spcAft>
                <a:spcPts val="0"/>
              </a:spcAft>
              <a:buNone/>
              <a:defRPr sz="3000">
                <a:latin typeface="Anton"/>
                <a:ea typeface="Anton"/>
                <a:cs typeface="Anton"/>
                <a:sym typeface="Anton"/>
              </a:defRPr>
            </a:lvl3pPr>
            <a:lvl4pPr lvl="3" rtl="0">
              <a:lnSpc>
                <a:spcPct val="100000"/>
              </a:lnSpc>
              <a:spcBef>
                <a:spcPts val="1600"/>
              </a:spcBef>
              <a:spcAft>
                <a:spcPts val="0"/>
              </a:spcAft>
              <a:buNone/>
              <a:defRPr sz="3000">
                <a:latin typeface="Anton"/>
                <a:ea typeface="Anton"/>
                <a:cs typeface="Anton"/>
                <a:sym typeface="Anton"/>
              </a:defRPr>
            </a:lvl4pPr>
            <a:lvl5pPr lvl="4" rtl="0">
              <a:lnSpc>
                <a:spcPct val="100000"/>
              </a:lnSpc>
              <a:spcBef>
                <a:spcPts val="1600"/>
              </a:spcBef>
              <a:spcAft>
                <a:spcPts val="0"/>
              </a:spcAft>
              <a:buNone/>
              <a:defRPr sz="3000">
                <a:latin typeface="Anton"/>
                <a:ea typeface="Anton"/>
                <a:cs typeface="Anton"/>
                <a:sym typeface="Anton"/>
              </a:defRPr>
            </a:lvl5pPr>
            <a:lvl6pPr lvl="5" rtl="0">
              <a:lnSpc>
                <a:spcPct val="100000"/>
              </a:lnSpc>
              <a:spcBef>
                <a:spcPts val="1600"/>
              </a:spcBef>
              <a:spcAft>
                <a:spcPts val="0"/>
              </a:spcAft>
              <a:buNone/>
              <a:defRPr sz="3000">
                <a:latin typeface="Anton"/>
                <a:ea typeface="Anton"/>
                <a:cs typeface="Anton"/>
                <a:sym typeface="Anton"/>
              </a:defRPr>
            </a:lvl6pPr>
            <a:lvl7pPr lvl="6" rtl="0">
              <a:lnSpc>
                <a:spcPct val="100000"/>
              </a:lnSpc>
              <a:spcBef>
                <a:spcPts val="1600"/>
              </a:spcBef>
              <a:spcAft>
                <a:spcPts val="0"/>
              </a:spcAft>
              <a:buNone/>
              <a:defRPr sz="3000">
                <a:latin typeface="Anton"/>
                <a:ea typeface="Anton"/>
                <a:cs typeface="Anton"/>
                <a:sym typeface="Anton"/>
              </a:defRPr>
            </a:lvl7pPr>
            <a:lvl8pPr lvl="7" rtl="0">
              <a:lnSpc>
                <a:spcPct val="100000"/>
              </a:lnSpc>
              <a:spcBef>
                <a:spcPts val="1600"/>
              </a:spcBef>
              <a:spcAft>
                <a:spcPts val="0"/>
              </a:spcAft>
              <a:buNone/>
              <a:defRPr sz="3000">
                <a:latin typeface="Anton"/>
                <a:ea typeface="Anton"/>
                <a:cs typeface="Anton"/>
                <a:sym typeface="Anton"/>
              </a:defRPr>
            </a:lvl8pPr>
            <a:lvl9pPr lvl="8" rtl="0">
              <a:lnSpc>
                <a:spcPct val="100000"/>
              </a:lnSpc>
              <a:spcBef>
                <a:spcPts val="1600"/>
              </a:spcBef>
              <a:spcAft>
                <a:spcPts val="1600"/>
              </a:spcAft>
              <a:buNone/>
              <a:defRPr sz="3000">
                <a:latin typeface="Anton"/>
                <a:ea typeface="Anton"/>
                <a:cs typeface="Anton"/>
                <a:sym typeface="Anton"/>
              </a:defRPr>
            </a:lvl9pPr>
          </a:lstStyle>
          <a:p/>
        </p:txBody>
      </p:sp>
      <p:sp>
        <p:nvSpPr>
          <p:cNvPr id="98" name="Google Shape;98;p19"/>
          <p:cNvSpPr txBox="1"/>
          <p:nvPr>
            <p:ph idx="3" type="subTitle"/>
          </p:nvPr>
        </p:nvSpPr>
        <p:spPr>
          <a:xfrm>
            <a:off x="6279600" y="3265965"/>
            <a:ext cx="608100" cy="302100"/>
          </a:xfrm>
          <a:prstGeom prst="rect">
            <a:avLst/>
          </a:prstGeom>
          <a:noFill/>
        </p:spPr>
        <p:txBody>
          <a:bodyPr anchorCtr="0" anchor="ctr" bIns="0" lIns="91425" spcFirstLastPara="1" rIns="91425" wrap="square" tIns="90000">
            <a:noAutofit/>
          </a:bodyPr>
          <a:lstStyle>
            <a:lvl1pPr lvl="0" rtl="0">
              <a:lnSpc>
                <a:spcPct val="100000"/>
              </a:lnSpc>
              <a:spcBef>
                <a:spcPts val="0"/>
              </a:spcBef>
              <a:spcAft>
                <a:spcPts val="0"/>
              </a:spcAft>
              <a:buNone/>
              <a:defRPr sz="3000">
                <a:latin typeface="Anton"/>
                <a:ea typeface="Anton"/>
                <a:cs typeface="Anton"/>
                <a:sym typeface="Anton"/>
              </a:defRPr>
            </a:lvl1pPr>
            <a:lvl2pPr lvl="1" rtl="0">
              <a:lnSpc>
                <a:spcPct val="100000"/>
              </a:lnSpc>
              <a:spcBef>
                <a:spcPts val="1600"/>
              </a:spcBef>
              <a:spcAft>
                <a:spcPts val="0"/>
              </a:spcAft>
              <a:buNone/>
              <a:defRPr sz="3000">
                <a:latin typeface="Anton"/>
                <a:ea typeface="Anton"/>
                <a:cs typeface="Anton"/>
                <a:sym typeface="Anton"/>
              </a:defRPr>
            </a:lvl2pPr>
            <a:lvl3pPr lvl="2" rtl="0">
              <a:lnSpc>
                <a:spcPct val="100000"/>
              </a:lnSpc>
              <a:spcBef>
                <a:spcPts val="1600"/>
              </a:spcBef>
              <a:spcAft>
                <a:spcPts val="0"/>
              </a:spcAft>
              <a:buNone/>
              <a:defRPr sz="3000">
                <a:latin typeface="Anton"/>
                <a:ea typeface="Anton"/>
                <a:cs typeface="Anton"/>
                <a:sym typeface="Anton"/>
              </a:defRPr>
            </a:lvl3pPr>
            <a:lvl4pPr lvl="3" rtl="0">
              <a:lnSpc>
                <a:spcPct val="100000"/>
              </a:lnSpc>
              <a:spcBef>
                <a:spcPts val="1600"/>
              </a:spcBef>
              <a:spcAft>
                <a:spcPts val="0"/>
              </a:spcAft>
              <a:buNone/>
              <a:defRPr sz="3000">
                <a:latin typeface="Anton"/>
                <a:ea typeface="Anton"/>
                <a:cs typeface="Anton"/>
                <a:sym typeface="Anton"/>
              </a:defRPr>
            </a:lvl4pPr>
            <a:lvl5pPr lvl="4" rtl="0">
              <a:lnSpc>
                <a:spcPct val="100000"/>
              </a:lnSpc>
              <a:spcBef>
                <a:spcPts val="1600"/>
              </a:spcBef>
              <a:spcAft>
                <a:spcPts val="0"/>
              </a:spcAft>
              <a:buNone/>
              <a:defRPr sz="3000">
                <a:latin typeface="Anton"/>
                <a:ea typeface="Anton"/>
                <a:cs typeface="Anton"/>
                <a:sym typeface="Anton"/>
              </a:defRPr>
            </a:lvl5pPr>
            <a:lvl6pPr lvl="5" rtl="0">
              <a:lnSpc>
                <a:spcPct val="100000"/>
              </a:lnSpc>
              <a:spcBef>
                <a:spcPts val="1600"/>
              </a:spcBef>
              <a:spcAft>
                <a:spcPts val="0"/>
              </a:spcAft>
              <a:buNone/>
              <a:defRPr sz="3000">
                <a:latin typeface="Anton"/>
                <a:ea typeface="Anton"/>
                <a:cs typeface="Anton"/>
                <a:sym typeface="Anton"/>
              </a:defRPr>
            </a:lvl6pPr>
            <a:lvl7pPr lvl="6" rtl="0">
              <a:lnSpc>
                <a:spcPct val="100000"/>
              </a:lnSpc>
              <a:spcBef>
                <a:spcPts val="1600"/>
              </a:spcBef>
              <a:spcAft>
                <a:spcPts val="0"/>
              </a:spcAft>
              <a:buNone/>
              <a:defRPr sz="3000">
                <a:latin typeface="Anton"/>
                <a:ea typeface="Anton"/>
                <a:cs typeface="Anton"/>
                <a:sym typeface="Anton"/>
              </a:defRPr>
            </a:lvl7pPr>
            <a:lvl8pPr lvl="7" rtl="0">
              <a:lnSpc>
                <a:spcPct val="100000"/>
              </a:lnSpc>
              <a:spcBef>
                <a:spcPts val="1600"/>
              </a:spcBef>
              <a:spcAft>
                <a:spcPts val="0"/>
              </a:spcAft>
              <a:buNone/>
              <a:defRPr sz="3000">
                <a:latin typeface="Anton"/>
                <a:ea typeface="Anton"/>
                <a:cs typeface="Anton"/>
                <a:sym typeface="Anton"/>
              </a:defRPr>
            </a:lvl8pPr>
            <a:lvl9pPr lvl="8" rtl="0">
              <a:lnSpc>
                <a:spcPct val="100000"/>
              </a:lnSpc>
              <a:spcBef>
                <a:spcPts val="1600"/>
              </a:spcBef>
              <a:spcAft>
                <a:spcPts val="1600"/>
              </a:spcAft>
              <a:buNone/>
              <a:defRPr sz="3000">
                <a:latin typeface="Anton"/>
                <a:ea typeface="Anton"/>
                <a:cs typeface="Anton"/>
                <a:sym typeface="Anton"/>
              </a:defRPr>
            </a:lvl9pPr>
          </a:lstStyle>
          <a:p/>
        </p:txBody>
      </p:sp>
      <p:sp>
        <p:nvSpPr>
          <p:cNvPr id="99" name="Google Shape;99;p19"/>
          <p:cNvSpPr txBox="1"/>
          <p:nvPr>
            <p:ph idx="4" type="subTitle"/>
          </p:nvPr>
        </p:nvSpPr>
        <p:spPr>
          <a:xfrm>
            <a:off x="720050" y="1510200"/>
            <a:ext cx="608100" cy="302100"/>
          </a:xfrm>
          <a:prstGeom prst="rect">
            <a:avLst/>
          </a:prstGeom>
          <a:noFill/>
        </p:spPr>
        <p:txBody>
          <a:bodyPr anchorCtr="0" anchor="ctr" bIns="0" lIns="91425" spcFirstLastPara="1" rIns="91425" wrap="square" tIns="90000">
            <a:noAutofit/>
          </a:bodyPr>
          <a:lstStyle>
            <a:lvl1pPr lvl="0" rtl="0">
              <a:lnSpc>
                <a:spcPct val="100000"/>
              </a:lnSpc>
              <a:spcBef>
                <a:spcPts val="0"/>
              </a:spcBef>
              <a:spcAft>
                <a:spcPts val="0"/>
              </a:spcAft>
              <a:buNone/>
              <a:defRPr sz="3000">
                <a:solidFill>
                  <a:schemeClr val="lt2"/>
                </a:solidFill>
                <a:latin typeface="Anton"/>
                <a:ea typeface="Anton"/>
                <a:cs typeface="Anton"/>
                <a:sym typeface="Anton"/>
              </a:defRPr>
            </a:lvl1pPr>
            <a:lvl2pPr lvl="1" rtl="0">
              <a:lnSpc>
                <a:spcPct val="100000"/>
              </a:lnSpc>
              <a:spcBef>
                <a:spcPts val="1600"/>
              </a:spcBef>
              <a:spcAft>
                <a:spcPts val="0"/>
              </a:spcAft>
              <a:buNone/>
              <a:defRPr sz="3000">
                <a:solidFill>
                  <a:schemeClr val="lt2"/>
                </a:solidFill>
                <a:latin typeface="Anton"/>
                <a:ea typeface="Anton"/>
                <a:cs typeface="Anton"/>
                <a:sym typeface="Anton"/>
              </a:defRPr>
            </a:lvl2pPr>
            <a:lvl3pPr lvl="2" rtl="0">
              <a:lnSpc>
                <a:spcPct val="100000"/>
              </a:lnSpc>
              <a:spcBef>
                <a:spcPts val="1600"/>
              </a:spcBef>
              <a:spcAft>
                <a:spcPts val="0"/>
              </a:spcAft>
              <a:buNone/>
              <a:defRPr sz="3000">
                <a:solidFill>
                  <a:schemeClr val="lt2"/>
                </a:solidFill>
                <a:latin typeface="Anton"/>
                <a:ea typeface="Anton"/>
                <a:cs typeface="Anton"/>
                <a:sym typeface="Anton"/>
              </a:defRPr>
            </a:lvl3pPr>
            <a:lvl4pPr lvl="3" rtl="0">
              <a:lnSpc>
                <a:spcPct val="100000"/>
              </a:lnSpc>
              <a:spcBef>
                <a:spcPts val="1600"/>
              </a:spcBef>
              <a:spcAft>
                <a:spcPts val="0"/>
              </a:spcAft>
              <a:buNone/>
              <a:defRPr sz="3000">
                <a:solidFill>
                  <a:schemeClr val="lt2"/>
                </a:solidFill>
                <a:latin typeface="Anton"/>
                <a:ea typeface="Anton"/>
                <a:cs typeface="Anton"/>
                <a:sym typeface="Anton"/>
              </a:defRPr>
            </a:lvl4pPr>
            <a:lvl5pPr lvl="4" rtl="0">
              <a:lnSpc>
                <a:spcPct val="100000"/>
              </a:lnSpc>
              <a:spcBef>
                <a:spcPts val="1600"/>
              </a:spcBef>
              <a:spcAft>
                <a:spcPts val="0"/>
              </a:spcAft>
              <a:buNone/>
              <a:defRPr sz="3000">
                <a:solidFill>
                  <a:schemeClr val="lt2"/>
                </a:solidFill>
                <a:latin typeface="Anton"/>
                <a:ea typeface="Anton"/>
                <a:cs typeface="Anton"/>
                <a:sym typeface="Anton"/>
              </a:defRPr>
            </a:lvl5pPr>
            <a:lvl6pPr lvl="5" rtl="0">
              <a:lnSpc>
                <a:spcPct val="100000"/>
              </a:lnSpc>
              <a:spcBef>
                <a:spcPts val="1600"/>
              </a:spcBef>
              <a:spcAft>
                <a:spcPts val="0"/>
              </a:spcAft>
              <a:buNone/>
              <a:defRPr sz="3000">
                <a:solidFill>
                  <a:schemeClr val="lt2"/>
                </a:solidFill>
                <a:latin typeface="Anton"/>
                <a:ea typeface="Anton"/>
                <a:cs typeface="Anton"/>
                <a:sym typeface="Anton"/>
              </a:defRPr>
            </a:lvl6pPr>
            <a:lvl7pPr lvl="6" rtl="0">
              <a:lnSpc>
                <a:spcPct val="100000"/>
              </a:lnSpc>
              <a:spcBef>
                <a:spcPts val="1600"/>
              </a:spcBef>
              <a:spcAft>
                <a:spcPts val="0"/>
              </a:spcAft>
              <a:buNone/>
              <a:defRPr sz="3000">
                <a:solidFill>
                  <a:schemeClr val="lt2"/>
                </a:solidFill>
                <a:latin typeface="Anton"/>
                <a:ea typeface="Anton"/>
                <a:cs typeface="Anton"/>
                <a:sym typeface="Anton"/>
              </a:defRPr>
            </a:lvl7pPr>
            <a:lvl8pPr lvl="7" rtl="0">
              <a:lnSpc>
                <a:spcPct val="100000"/>
              </a:lnSpc>
              <a:spcBef>
                <a:spcPts val="1600"/>
              </a:spcBef>
              <a:spcAft>
                <a:spcPts val="0"/>
              </a:spcAft>
              <a:buNone/>
              <a:defRPr sz="3000">
                <a:solidFill>
                  <a:schemeClr val="lt2"/>
                </a:solidFill>
                <a:latin typeface="Anton"/>
                <a:ea typeface="Anton"/>
                <a:cs typeface="Anton"/>
                <a:sym typeface="Anton"/>
              </a:defRPr>
            </a:lvl8pPr>
            <a:lvl9pPr lvl="8" rtl="0">
              <a:lnSpc>
                <a:spcPct val="100000"/>
              </a:lnSpc>
              <a:spcBef>
                <a:spcPts val="1600"/>
              </a:spcBef>
              <a:spcAft>
                <a:spcPts val="1600"/>
              </a:spcAft>
              <a:buNone/>
              <a:defRPr sz="3000">
                <a:solidFill>
                  <a:schemeClr val="lt2"/>
                </a:solidFill>
                <a:latin typeface="Anton"/>
                <a:ea typeface="Anton"/>
                <a:cs typeface="Anton"/>
                <a:sym typeface="Anton"/>
              </a:defRPr>
            </a:lvl9pPr>
          </a:lstStyle>
          <a:p/>
        </p:txBody>
      </p:sp>
      <p:sp>
        <p:nvSpPr>
          <p:cNvPr id="100" name="Google Shape;100;p19"/>
          <p:cNvSpPr txBox="1"/>
          <p:nvPr>
            <p:ph idx="5" type="subTitle"/>
          </p:nvPr>
        </p:nvSpPr>
        <p:spPr>
          <a:xfrm>
            <a:off x="3494960" y="1510200"/>
            <a:ext cx="608100" cy="302100"/>
          </a:xfrm>
          <a:prstGeom prst="rect">
            <a:avLst/>
          </a:prstGeom>
          <a:noFill/>
        </p:spPr>
        <p:txBody>
          <a:bodyPr anchorCtr="0" anchor="ctr" bIns="0" lIns="91425" spcFirstLastPara="1" rIns="91425" wrap="square" tIns="90000">
            <a:noAutofit/>
          </a:bodyPr>
          <a:lstStyle>
            <a:lvl1pPr lvl="0" rtl="0">
              <a:lnSpc>
                <a:spcPct val="100000"/>
              </a:lnSpc>
              <a:spcBef>
                <a:spcPts val="0"/>
              </a:spcBef>
              <a:spcAft>
                <a:spcPts val="0"/>
              </a:spcAft>
              <a:buNone/>
              <a:defRPr sz="3000">
                <a:solidFill>
                  <a:schemeClr val="lt2"/>
                </a:solidFill>
                <a:latin typeface="Anton"/>
                <a:ea typeface="Anton"/>
                <a:cs typeface="Anton"/>
                <a:sym typeface="Anton"/>
              </a:defRPr>
            </a:lvl1pPr>
            <a:lvl2pPr lvl="1" rtl="0">
              <a:lnSpc>
                <a:spcPct val="100000"/>
              </a:lnSpc>
              <a:spcBef>
                <a:spcPts val="1600"/>
              </a:spcBef>
              <a:spcAft>
                <a:spcPts val="0"/>
              </a:spcAft>
              <a:buNone/>
              <a:defRPr sz="3000">
                <a:solidFill>
                  <a:schemeClr val="lt2"/>
                </a:solidFill>
                <a:latin typeface="Anton"/>
                <a:ea typeface="Anton"/>
                <a:cs typeface="Anton"/>
                <a:sym typeface="Anton"/>
              </a:defRPr>
            </a:lvl2pPr>
            <a:lvl3pPr lvl="2" rtl="0">
              <a:lnSpc>
                <a:spcPct val="100000"/>
              </a:lnSpc>
              <a:spcBef>
                <a:spcPts val="1600"/>
              </a:spcBef>
              <a:spcAft>
                <a:spcPts val="0"/>
              </a:spcAft>
              <a:buNone/>
              <a:defRPr sz="3000">
                <a:solidFill>
                  <a:schemeClr val="lt2"/>
                </a:solidFill>
                <a:latin typeface="Anton"/>
                <a:ea typeface="Anton"/>
                <a:cs typeface="Anton"/>
                <a:sym typeface="Anton"/>
              </a:defRPr>
            </a:lvl3pPr>
            <a:lvl4pPr lvl="3" rtl="0">
              <a:lnSpc>
                <a:spcPct val="100000"/>
              </a:lnSpc>
              <a:spcBef>
                <a:spcPts val="1600"/>
              </a:spcBef>
              <a:spcAft>
                <a:spcPts val="0"/>
              </a:spcAft>
              <a:buNone/>
              <a:defRPr sz="3000">
                <a:solidFill>
                  <a:schemeClr val="lt2"/>
                </a:solidFill>
                <a:latin typeface="Anton"/>
                <a:ea typeface="Anton"/>
                <a:cs typeface="Anton"/>
                <a:sym typeface="Anton"/>
              </a:defRPr>
            </a:lvl4pPr>
            <a:lvl5pPr lvl="4" rtl="0">
              <a:lnSpc>
                <a:spcPct val="100000"/>
              </a:lnSpc>
              <a:spcBef>
                <a:spcPts val="1600"/>
              </a:spcBef>
              <a:spcAft>
                <a:spcPts val="0"/>
              </a:spcAft>
              <a:buNone/>
              <a:defRPr sz="3000">
                <a:solidFill>
                  <a:schemeClr val="lt2"/>
                </a:solidFill>
                <a:latin typeface="Anton"/>
                <a:ea typeface="Anton"/>
                <a:cs typeface="Anton"/>
                <a:sym typeface="Anton"/>
              </a:defRPr>
            </a:lvl5pPr>
            <a:lvl6pPr lvl="5" rtl="0">
              <a:lnSpc>
                <a:spcPct val="100000"/>
              </a:lnSpc>
              <a:spcBef>
                <a:spcPts val="1600"/>
              </a:spcBef>
              <a:spcAft>
                <a:spcPts val="0"/>
              </a:spcAft>
              <a:buNone/>
              <a:defRPr sz="3000">
                <a:solidFill>
                  <a:schemeClr val="lt2"/>
                </a:solidFill>
                <a:latin typeface="Anton"/>
                <a:ea typeface="Anton"/>
                <a:cs typeface="Anton"/>
                <a:sym typeface="Anton"/>
              </a:defRPr>
            </a:lvl6pPr>
            <a:lvl7pPr lvl="6" rtl="0">
              <a:lnSpc>
                <a:spcPct val="100000"/>
              </a:lnSpc>
              <a:spcBef>
                <a:spcPts val="1600"/>
              </a:spcBef>
              <a:spcAft>
                <a:spcPts val="0"/>
              </a:spcAft>
              <a:buNone/>
              <a:defRPr sz="3000">
                <a:solidFill>
                  <a:schemeClr val="lt2"/>
                </a:solidFill>
                <a:latin typeface="Anton"/>
                <a:ea typeface="Anton"/>
                <a:cs typeface="Anton"/>
                <a:sym typeface="Anton"/>
              </a:defRPr>
            </a:lvl7pPr>
            <a:lvl8pPr lvl="7" rtl="0">
              <a:lnSpc>
                <a:spcPct val="100000"/>
              </a:lnSpc>
              <a:spcBef>
                <a:spcPts val="1600"/>
              </a:spcBef>
              <a:spcAft>
                <a:spcPts val="0"/>
              </a:spcAft>
              <a:buNone/>
              <a:defRPr sz="3000">
                <a:solidFill>
                  <a:schemeClr val="lt2"/>
                </a:solidFill>
                <a:latin typeface="Anton"/>
                <a:ea typeface="Anton"/>
                <a:cs typeface="Anton"/>
                <a:sym typeface="Anton"/>
              </a:defRPr>
            </a:lvl8pPr>
            <a:lvl9pPr lvl="8" rtl="0">
              <a:lnSpc>
                <a:spcPct val="100000"/>
              </a:lnSpc>
              <a:spcBef>
                <a:spcPts val="1600"/>
              </a:spcBef>
              <a:spcAft>
                <a:spcPts val="1600"/>
              </a:spcAft>
              <a:buNone/>
              <a:defRPr sz="3000">
                <a:solidFill>
                  <a:schemeClr val="lt2"/>
                </a:solidFill>
                <a:latin typeface="Anton"/>
                <a:ea typeface="Anton"/>
                <a:cs typeface="Anton"/>
                <a:sym typeface="Anton"/>
              </a:defRPr>
            </a:lvl9pPr>
          </a:lstStyle>
          <a:p/>
        </p:txBody>
      </p:sp>
      <p:sp>
        <p:nvSpPr>
          <p:cNvPr id="101" name="Google Shape;101;p19"/>
          <p:cNvSpPr txBox="1"/>
          <p:nvPr>
            <p:ph idx="6" type="subTitle"/>
          </p:nvPr>
        </p:nvSpPr>
        <p:spPr>
          <a:xfrm>
            <a:off x="6279600" y="1510200"/>
            <a:ext cx="608100" cy="302100"/>
          </a:xfrm>
          <a:prstGeom prst="rect">
            <a:avLst/>
          </a:prstGeom>
          <a:noFill/>
        </p:spPr>
        <p:txBody>
          <a:bodyPr anchorCtr="0" anchor="ctr" bIns="0" lIns="91425" spcFirstLastPara="1" rIns="91425" wrap="square" tIns="90000">
            <a:noAutofit/>
          </a:bodyPr>
          <a:lstStyle>
            <a:lvl1pPr lvl="0" rtl="0">
              <a:lnSpc>
                <a:spcPct val="100000"/>
              </a:lnSpc>
              <a:spcBef>
                <a:spcPts val="0"/>
              </a:spcBef>
              <a:spcAft>
                <a:spcPts val="0"/>
              </a:spcAft>
              <a:buNone/>
              <a:defRPr sz="3000">
                <a:solidFill>
                  <a:schemeClr val="lt2"/>
                </a:solidFill>
                <a:latin typeface="Anton"/>
                <a:ea typeface="Anton"/>
                <a:cs typeface="Anton"/>
                <a:sym typeface="Anton"/>
              </a:defRPr>
            </a:lvl1pPr>
            <a:lvl2pPr lvl="1" rtl="0">
              <a:lnSpc>
                <a:spcPct val="100000"/>
              </a:lnSpc>
              <a:spcBef>
                <a:spcPts val="1600"/>
              </a:spcBef>
              <a:spcAft>
                <a:spcPts val="0"/>
              </a:spcAft>
              <a:buNone/>
              <a:defRPr sz="3000">
                <a:solidFill>
                  <a:schemeClr val="lt2"/>
                </a:solidFill>
                <a:latin typeface="Anton"/>
                <a:ea typeface="Anton"/>
                <a:cs typeface="Anton"/>
                <a:sym typeface="Anton"/>
              </a:defRPr>
            </a:lvl2pPr>
            <a:lvl3pPr lvl="2" rtl="0">
              <a:lnSpc>
                <a:spcPct val="100000"/>
              </a:lnSpc>
              <a:spcBef>
                <a:spcPts val="1600"/>
              </a:spcBef>
              <a:spcAft>
                <a:spcPts val="0"/>
              </a:spcAft>
              <a:buNone/>
              <a:defRPr sz="3000">
                <a:solidFill>
                  <a:schemeClr val="lt2"/>
                </a:solidFill>
                <a:latin typeface="Anton"/>
                <a:ea typeface="Anton"/>
                <a:cs typeface="Anton"/>
                <a:sym typeface="Anton"/>
              </a:defRPr>
            </a:lvl3pPr>
            <a:lvl4pPr lvl="3" rtl="0">
              <a:lnSpc>
                <a:spcPct val="100000"/>
              </a:lnSpc>
              <a:spcBef>
                <a:spcPts val="1600"/>
              </a:spcBef>
              <a:spcAft>
                <a:spcPts val="0"/>
              </a:spcAft>
              <a:buNone/>
              <a:defRPr sz="3000">
                <a:solidFill>
                  <a:schemeClr val="lt2"/>
                </a:solidFill>
                <a:latin typeface="Anton"/>
                <a:ea typeface="Anton"/>
                <a:cs typeface="Anton"/>
                <a:sym typeface="Anton"/>
              </a:defRPr>
            </a:lvl4pPr>
            <a:lvl5pPr lvl="4" rtl="0">
              <a:lnSpc>
                <a:spcPct val="100000"/>
              </a:lnSpc>
              <a:spcBef>
                <a:spcPts val="1600"/>
              </a:spcBef>
              <a:spcAft>
                <a:spcPts val="0"/>
              </a:spcAft>
              <a:buNone/>
              <a:defRPr sz="3000">
                <a:solidFill>
                  <a:schemeClr val="lt2"/>
                </a:solidFill>
                <a:latin typeface="Anton"/>
                <a:ea typeface="Anton"/>
                <a:cs typeface="Anton"/>
                <a:sym typeface="Anton"/>
              </a:defRPr>
            </a:lvl5pPr>
            <a:lvl6pPr lvl="5" rtl="0">
              <a:lnSpc>
                <a:spcPct val="100000"/>
              </a:lnSpc>
              <a:spcBef>
                <a:spcPts val="1600"/>
              </a:spcBef>
              <a:spcAft>
                <a:spcPts val="0"/>
              </a:spcAft>
              <a:buNone/>
              <a:defRPr sz="3000">
                <a:solidFill>
                  <a:schemeClr val="lt2"/>
                </a:solidFill>
                <a:latin typeface="Anton"/>
                <a:ea typeface="Anton"/>
                <a:cs typeface="Anton"/>
                <a:sym typeface="Anton"/>
              </a:defRPr>
            </a:lvl6pPr>
            <a:lvl7pPr lvl="6" rtl="0">
              <a:lnSpc>
                <a:spcPct val="100000"/>
              </a:lnSpc>
              <a:spcBef>
                <a:spcPts val="1600"/>
              </a:spcBef>
              <a:spcAft>
                <a:spcPts val="0"/>
              </a:spcAft>
              <a:buNone/>
              <a:defRPr sz="3000">
                <a:solidFill>
                  <a:schemeClr val="lt2"/>
                </a:solidFill>
                <a:latin typeface="Anton"/>
                <a:ea typeface="Anton"/>
                <a:cs typeface="Anton"/>
                <a:sym typeface="Anton"/>
              </a:defRPr>
            </a:lvl7pPr>
            <a:lvl8pPr lvl="7" rtl="0">
              <a:lnSpc>
                <a:spcPct val="100000"/>
              </a:lnSpc>
              <a:spcBef>
                <a:spcPts val="1600"/>
              </a:spcBef>
              <a:spcAft>
                <a:spcPts val="0"/>
              </a:spcAft>
              <a:buNone/>
              <a:defRPr sz="3000">
                <a:solidFill>
                  <a:schemeClr val="lt2"/>
                </a:solidFill>
                <a:latin typeface="Anton"/>
                <a:ea typeface="Anton"/>
                <a:cs typeface="Anton"/>
                <a:sym typeface="Anton"/>
              </a:defRPr>
            </a:lvl8pPr>
            <a:lvl9pPr lvl="8" rtl="0">
              <a:lnSpc>
                <a:spcPct val="100000"/>
              </a:lnSpc>
              <a:spcBef>
                <a:spcPts val="1600"/>
              </a:spcBef>
              <a:spcAft>
                <a:spcPts val="1600"/>
              </a:spcAft>
              <a:buNone/>
              <a:defRPr sz="3000">
                <a:solidFill>
                  <a:schemeClr val="lt2"/>
                </a:solidFill>
                <a:latin typeface="Anton"/>
                <a:ea typeface="Anton"/>
                <a:cs typeface="Anton"/>
                <a:sym typeface="Anton"/>
              </a:defRPr>
            </a:lvl9pPr>
          </a:lstStyle>
          <a:p/>
        </p:txBody>
      </p:sp>
      <p:sp>
        <p:nvSpPr>
          <p:cNvPr id="102" name="Google Shape;102;p19"/>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103" name="Google Shape;103;p19"/>
          <p:cNvSpPr txBox="1"/>
          <p:nvPr>
            <p:ph idx="7" type="subTitle"/>
          </p:nvPr>
        </p:nvSpPr>
        <p:spPr>
          <a:xfrm>
            <a:off x="720050" y="3681977"/>
            <a:ext cx="2154000" cy="754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300">
                <a:solidFill>
                  <a:srgbClr val="434343"/>
                </a:solidFill>
              </a:defRPr>
            </a:lvl1pPr>
            <a:lvl2pPr lvl="1" rtl="0">
              <a:lnSpc>
                <a:spcPct val="100000"/>
              </a:lnSpc>
              <a:spcBef>
                <a:spcPts val="1600"/>
              </a:spcBef>
              <a:spcAft>
                <a:spcPts val="0"/>
              </a:spcAft>
              <a:buNone/>
              <a:defRPr sz="1300">
                <a:solidFill>
                  <a:srgbClr val="434343"/>
                </a:solidFill>
              </a:defRPr>
            </a:lvl2pPr>
            <a:lvl3pPr lvl="2" rtl="0">
              <a:lnSpc>
                <a:spcPct val="100000"/>
              </a:lnSpc>
              <a:spcBef>
                <a:spcPts val="1600"/>
              </a:spcBef>
              <a:spcAft>
                <a:spcPts val="0"/>
              </a:spcAft>
              <a:buNone/>
              <a:defRPr sz="1300">
                <a:solidFill>
                  <a:srgbClr val="434343"/>
                </a:solidFill>
              </a:defRPr>
            </a:lvl3pPr>
            <a:lvl4pPr lvl="3" rtl="0">
              <a:lnSpc>
                <a:spcPct val="100000"/>
              </a:lnSpc>
              <a:spcBef>
                <a:spcPts val="1600"/>
              </a:spcBef>
              <a:spcAft>
                <a:spcPts val="0"/>
              </a:spcAft>
              <a:buNone/>
              <a:defRPr sz="1300">
                <a:solidFill>
                  <a:srgbClr val="434343"/>
                </a:solidFill>
              </a:defRPr>
            </a:lvl4pPr>
            <a:lvl5pPr lvl="4" rtl="0">
              <a:lnSpc>
                <a:spcPct val="100000"/>
              </a:lnSpc>
              <a:spcBef>
                <a:spcPts val="1600"/>
              </a:spcBef>
              <a:spcAft>
                <a:spcPts val="0"/>
              </a:spcAft>
              <a:buNone/>
              <a:defRPr sz="1300">
                <a:solidFill>
                  <a:srgbClr val="434343"/>
                </a:solidFill>
              </a:defRPr>
            </a:lvl5pPr>
            <a:lvl6pPr lvl="5" rtl="0">
              <a:lnSpc>
                <a:spcPct val="100000"/>
              </a:lnSpc>
              <a:spcBef>
                <a:spcPts val="1600"/>
              </a:spcBef>
              <a:spcAft>
                <a:spcPts val="0"/>
              </a:spcAft>
              <a:buNone/>
              <a:defRPr sz="1300">
                <a:solidFill>
                  <a:srgbClr val="434343"/>
                </a:solidFill>
              </a:defRPr>
            </a:lvl6pPr>
            <a:lvl7pPr lvl="6" rtl="0">
              <a:lnSpc>
                <a:spcPct val="100000"/>
              </a:lnSpc>
              <a:spcBef>
                <a:spcPts val="1600"/>
              </a:spcBef>
              <a:spcAft>
                <a:spcPts val="0"/>
              </a:spcAft>
              <a:buNone/>
              <a:defRPr sz="1300">
                <a:solidFill>
                  <a:srgbClr val="434343"/>
                </a:solidFill>
              </a:defRPr>
            </a:lvl7pPr>
            <a:lvl8pPr lvl="7" rtl="0">
              <a:lnSpc>
                <a:spcPct val="100000"/>
              </a:lnSpc>
              <a:spcBef>
                <a:spcPts val="1600"/>
              </a:spcBef>
              <a:spcAft>
                <a:spcPts val="0"/>
              </a:spcAft>
              <a:buNone/>
              <a:defRPr sz="1300">
                <a:solidFill>
                  <a:srgbClr val="434343"/>
                </a:solidFill>
              </a:defRPr>
            </a:lvl8pPr>
            <a:lvl9pPr lvl="8" rtl="0">
              <a:lnSpc>
                <a:spcPct val="100000"/>
              </a:lnSpc>
              <a:spcBef>
                <a:spcPts val="1600"/>
              </a:spcBef>
              <a:spcAft>
                <a:spcPts val="1600"/>
              </a:spcAft>
              <a:buNone/>
              <a:defRPr sz="1300">
                <a:solidFill>
                  <a:srgbClr val="434343"/>
                </a:solidFill>
              </a:defRPr>
            </a:lvl9pPr>
          </a:lstStyle>
          <a:p/>
        </p:txBody>
      </p:sp>
      <p:sp>
        <p:nvSpPr>
          <p:cNvPr id="104" name="Google Shape;104;p19"/>
          <p:cNvSpPr txBox="1"/>
          <p:nvPr>
            <p:ph idx="8" type="subTitle"/>
          </p:nvPr>
        </p:nvSpPr>
        <p:spPr>
          <a:xfrm>
            <a:off x="3494960" y="3681977"/>
            <a:ext cx="2154000" cy="754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300">
                <a:solidFill>
                  <a:srgbClr val="434343"/>
                </a:solidFill>
              </a:defRPr>
            </a:lvl1pPr>
            <a:lvl2pPr lvl="1" rtl="0">
              <a:lnSpc>
                <a:spcPct val="100000"/>
              </a:lnSpc>
              <a:spcBef>
                <a:spcPts val="1600"/>
              </a:spcBef>
              <a:spcAft>
                <a:spcPts val="0"/>
              </a:spcAft>
              <a:buNone/>
              <a:defRPr sz="1300">
                <a:solidFill>
                  <a:srgbClr val="434343"/>
                </a:solidFill>
              </a:defRPr>
            </a:lvl2pPr>
            <a:lvl3pPr lvl="2" rtl="0">
              <a:lnSpc>
                <a:spcPct val="100000"/>
              </a:lnSpc>
              <a:spcBef>
                <a:spcPts val="1600"/>
              </a:spcBef>
              <a:spcAft>
                <a:spcPts val="0"/>
              </a:spcAft>
              <a:buNone/>
              <a:defRPr sz="1300">
                <a:solidFill>
                  <a:srgbClr val="434343"/>
                </a:solidFill>
              </a:defRPr>
            </a:lvl3pPr>
            <a:lvl4pPr lvl="3" rtl="0">
              <a:lnSpc>
                <a:spcPct val="100000"/>
              </a:lnSpc>
              <a:spcBef>
                <a:spcPts val="1600"/>
              </a:spcBef>
              <a:spcAft>
                <a:spcPts val="0"/>
              </a:spcAft>
              <a:buNone/>
              <a:defRPr sz="1300">
                <a:solidFill>
                  <a:srgbClr val="434343"/>
                </a:solidFill>
              </a:defRPr>
            </a:lvl4pPr>
            <a:lvl5pPr lvl="4" rtl="0">
              <a:lnSpc>
                <a:spcPct val="100000"/>
              </a:lnSpc>
              <a:spcBef>
                <a:spcPts val="1600"/>
              </a:spcBef>
              <a:spcAft>
                <a:spcPts val="0"/>
              </a:spcAft>
              <a:buNone/>
              <a:defRPr sz="1300">
                <a:solidFill>
                  <a:srgbClr val="434343"/>
                </a:solidFill>
              </a:defRPr>
            </a:lvl5pPr>
            <a:lvl6pPr lvl="5" rtl="0">
              <a:lnSpc>
                <a:spcPct val="100000"/>
              </a:lnSpc>
              <a:spcBef>
                <a:spcPts val="1600"/>
              </a:spcBef>
              <a:spcAft>
                <a:spcPts val="0"/>
              </a:spcAft>
              <a:buNone/>
              <a:defRPr sz="1300">
                <a:solidFill>
                  <a:srgbClr val="434343"/>
                </a:solidFill>
              </a:defRPr>
            </a:lvl6pPr>
            <a:lvl7pPr lvl="6" rtl="0">
              <a:lnSpc>
                <a:spcPct val="100000"/>
              </a:lnSpc>
              <a:spcBef>
                <a:spcPts val="1600"/>
              </a:spcBef>
              <a:spcAft>
                <a:spcPts val="0"/>
              </a:spcAft>
              <a:buNone/>
              <a:defRPr sz="1300">
                <a:solidFill>
                  <a:srgbClr val="434343"/>
                </a:solidFill>
              </a:defRPr>
            </a:lvl7pPr>
            <a:lvl8pPr lvl="7" rtl="0">
              <a:lnSpc>
                <a:spcPct val="100000"/>
              </a:lnSpc>
              <a:spcBef>
                <a:spcPts val="1600"/>
              </a:spcBef>
              <a:spcAft>
                <a:spcPts val="0"/>
              </a:spcAft>
              <a:buNone/>
              <a:defRPr sz="1300">
                <a:solidFill>
                  <a:srgbClr val="434343"/>
                </a:solidFill>
              </a:defRPr>
            </a:lvl8pPr>
            <a:lvl9pPr lvl="8" rtl="0">
              <a:lnSpc>
                <a:spcPct val="100000"/>
              </a:lnSpc>
              <a:spcBef>
                <a:spcPts val="1600"/>
              </a:spcBef>
              <a:spcAft>
                <a:spcPts val="1600"/>
              </a:spcAft>
              <a:buNone/>
              <a:defRPr sz="1300">
                <a:solidFill>
                  <a:srgbClr val="434343"/>
                </a:solidFill>
              </a:defRPr>
            </a:lvl9pPr>
          </a:lstStyle>
          <a:p/>
        </p:txBody>
      </p:sp>
      <p:sp>
        <p:nvSpPr>
          <p:cNvPr id="105" name="Google Shape;105;p19"/>
          <p:cNvSpPr txBox="1"/>
          <p:nvPr>
            <p:ph idx="9" type="subTitle"/>
          </p:nvPr>
        </p:nvSpPr>
        <p:spPr>
          <a:xfrm>
            <a:off x="6279600" y="3681967"/>
            <a:ext cx="2205000" cy="754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300">
                <a:solidFill>
                  <a:srgbClr val="434343"/>
                </a:solidFill>
              </a:defRPr>
            </a:lvl1pPr>
            <a:lvl2pPr lvl="1" rtl="0">
              <a:lnSpc>
                <a:spcPct val="100000"/>
              </a:lnSpc>
              <a:spcBef>
                <a:spcPts val="1600"/>
              </a:spcBef>
              <a:spcAft>
                <a:spcPts val="0"/>
              </a:spcAft>
              <a:buNone/>
              <a:defRPr sz="1300">
                <a:solidFill>
                  <a:srgbClr val="434343"/>
                </a:solidFill>
              </a:defRPr>
            </a:lvl2pPr>
            <a:lvl3pPr lvl="2" rtl="0">
              <a:lnSpc>
                <a:spcPct val="100000"/>
              </a:lnSpc>
              <a:spcBef>
                <a:spcPts val="1600"/>
              </a:spcBef>
              <a:spcAft>
                <a:spcPts val="0"/>
              </a:spcAft>
              <a:buNone/>
              <a:defRPr sz="1300">
                <a:solidFill>
                  <a:srgbClr val="434343"/>
                </a:solidFill>
              </a:defRPr>
            </a:lvl3pPr>
            <a:lvl4pPr lvl="3" rtl="0">
              <a:lnSpc>
                <a:spcPct val="100000"/>
              </a:lnSpc>
              <a:spcBef>
                <a:spcPts val="1600"/>
              </a:spcBef>
              <a:spcAft>
                <a:spcPts val="0"/>
              </a:spcAft>
              <a:buNone/>
              <a:defRPr sz="1300">
                <a:solidFill>
                  <a:srgbClr val="434343"/>
                </a:solidFill>
              </a:defRPr>
            </a:lvl4pPr>
            <a:lvl5pPr lvl="4" rtl="0">
              <a:lnSpc>
                <a:spcPct val="100000"/>
              </a:lnSpc>
              <a:spcBef>
                <a:spcPts val="1600"/>
              </a:spcBef>
              <a:spcAft>
                <a:spcPts val="0"/>
              </a:spcAft>
              <a:buNone/>
              <a:defRPr sz="1300">
                <a:solidFill>
                  <a:srgbClr val="434343"/>
                </a:solidFill>
              </a:defRPr>
            </a:lvl5pPr>
            <a:lvl6pPr lvl="5" rtl="0">
              <a:lnSpc>
                <a:spcPct val="100000"/>
              </a:lnSpc>
              <a:spcBef>
                <a:spcPts val="1600"/>
              </a:spcBef>
              <a:spcAft>
                <a:spcPts val="0"/>
              </a:spcAft>
              <a:buNone/>
              <a:defRPr sz="1300">
                <a:solidFill>
                  <a:srgbClr val="434343"/>
                </a:solidFill>
              </a:defRPr>
            </a:lvl6pPr>
            <a:lvl7pPr lvl="6" rtl="0">
              <a:lnSpc>
                <a:spcPct val="100000"/>
              </a:lnSpc>
              <a:spcBef>
                <a:spcPts val="1600"/>
              </a:spcBef>
              <a:spcAft>
                <a:spcPts val="0"/>
              </a:spcAft>
              <a:buNone/>
              <a:defRPr sz="1300">
                <a:solidFill>
                  <a:srgbClr val="434343"/>
                </a:solidFill>
              </a:defRPr>
            </a:lvl7pPr>
            <a:lvl8pPr lvl="7" rtl="0">
              <a:lnSpc>
                <a:spcPct val="100000"/>
              </a:lnSpc>
              <a:spcBef>
                <a:spcPts val="1600"/>
              </a:spcBef>
              <a:spcAft>
                <a:spcPts val="0"/>
              </a:spcAft>
              <a:buNone/>
              <a:defRPr sz="1300">
                <a:solidFill>
                  <a:srgbClr val="434343"/>
                </a:solidFill>
              </a:defRPr>
            </a:lvl8pPr>
            <a:lvl9pPr lvl="8" rtl="0">
              <a:lnSpc>
                <a:spcPct val="100000"/>
              </a:lnSpc>
              <a:spcBef>
                <a:spcPts val="1600"/>
              </a:spcBef>
              <a:spcAft>
                <a:spcPts val="1600"/>
              </a:spcAft>
              <a:buNone/>
              <a:defRPr sz="1300">
                <a:solidFill>
                  <a:srgbClr val="434343"/>
                </a:solidFill>
              </a:defRPr>
            </a:lvl9pPr>
          </a:lstStyle>
          <a:p/>
        </p:txBody>
      </p:sp>
      <p:sp>
        <p:nvSpPr>
          <p:cNvPr id="106" name="Google Shape;106;p19"/>
          <p:cNvSpPr txBox="1"/>
          <p:nvPr>
            <p:ph idx="13" type="subTitle"/>
          </p:nvPr>
        </p:nvSpPr>
        <p:spPr>
          <a:xfrm>
            <a:off x="720050" y="1926225"/>
            <a:ext cx="2154000" cy="754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300">
                <a:solidFill>
                  <a:srgbClr val="434343"/>
                </a:solidFill>
              </a:defRPr>
            </a:lvl1pPr>
            <a:lvl2pPr lvl="1" rtl="0">
              <a:lnSpc>
                <a:spcPct val="100000"/>
              </a:lnSpc>
              <a:spcBef>
                <a:spcPts val="1600"/>
              </a:spcBef>
              <a:spcAft>
                <a:spcPts val="0"/>
              </a:spcAft>
              <a:buNone/>
              <a:defRPr sz="1300">
                <a:solidFill>
                  <a:srgbClr val="434343"/>
                </a:solidFill>
              </a:defRPr>
            </a:lvl2pPr>
            <a:lvl3pPr lvl="2" rtl="0">
              <a:lnSpc>
                <a:spcPct val="100000"/>
              </a:lnSpc>
              <a:spcBef>
                <a:spcPts val="1600"/>
              </a:spcBef>
              <a:spcAft>
                <a:spcPts val="0"/>
              </a:spcAft>
              <a:buNone/>
              <a:defRPr sz="1300">
                <a:solidFill>
                  <a:srgbClr val="434343"/>
                </a:solidFill>
              </a:defRPr>
            </a:lvl3pPr>
            <a:lvl4pPr lvl="3" rtl="0">
              <a:lnSpc>
                <a:spcPct val="100000"/>
              </a:lnSpc>
              <a:spcBef>
                <a:spcPts val="1600"/>
              </a:spcBef>
              <a:spcAft>
                <a:spcPts val="0"/>
              </a:spcAft>
              <a:buNone/>
              <a:defRPr sz="1300">
                <a:solidFill>
                  <a:srgbClr val="434343"/>
                </a:solidFill>
              </a:defRPr>
            </a:lvl4pPr>
            <a:lvl5pPr lvl="4" rtl="0">
              <a:lnSpc>
                <a:spcPct val="100000"/>
              </a:lnSpc>
              <a:spcBef>
                <a:spcPts val="1600"/>
              </a:spcBef>
              <a:spcAft>
                <a:spcPts val="0"/>
              </a:spcAft>
              <a:buNone/>
              <a:defRPr sz="1300">
                <a:solidFill>
                  <a:srgbClr val="434343"/>
                </a:solidFill>
              </a:defRPr>
            </a:lvl5pPr>
            <a:lvl6pPr lvl="5" rtl="0">
              <a:lnSpc>
                <a:spcPct val="100000"/>
              </a:lnSpc>
              <a:spcBef>
                <a:spcPts val="1600"/>
              </a:spcBef>
              <a:spcAft>
                <a:spcPts val="0"/>
              </a:spcAft>
              <a:buNone/>
              <a:defRPr sz="1300">
                <a:solidFill>
                  <a:srgbClr val="434343"/>
                </a:solidFill>
              </a:defRPr>
            </a:lvl6pPr>
            <a:lvl7pPr lvl="6" rtl="0">
              <a:lnSpc>
                <a:spcPct val="100000"/>
              </a:lnSpc>
              <a:spcBef>
                <a:spcPts val="1600"/>
              </a:spcBef>
              <a:spcAft>
                <a:spcPts val="0"/>
              </a:spcAft>
              <a:buNone/>
              <a:defRPr sz="1300">
                <a:solidFill>
                  <a:srgbClr val="434343"/>
                </a:solidFill>
              </a:defRPr>
            </a:lvl7pPr>
            <a:lvl8pPr lvl="7" rtl="0">
              <a:lnSpc>
                <a:spcPct val="100000"/>
              </a:lnSpc>
              <a:spcBef>
                <a:spcPts val="1600"/>
              </a:spcBef>
              <a:spcAft>
                <a:spcPts val="0"/>
              </a:spcAft>
              <a:buNone/>
              <a:defRPr sz="1300">
                <a:solidFill>
                  <a:srgbClr val="434343"/>
                </a:solidFill>
              </a:defRPr>
            </a:lvl8pPr>
            <a:lvl9pPr lvl="8" rtl="0">
              <a:lnSpc>
                <a:spcPct val="100000"/>
              </a:lnSpc>
              <a:spcBef>
                <a:spcPts val="1600"/>
              </a:spcBef>
              <a:spcAft>
                <a:spcPts val="1600"/>
              </a:spcAft>
              <a:buNone/>
              <a:defRPr sz="1300">
                <a:solidFill>
                  <a:srgbClr val="434343"/>
                </a:solidFill>
              </a:defRPr>
            </a:lvl9pPr>
          </a:lstStyle>
          <a:p/>
        </p:txBody>
      </p:sp>
      <p:sp>
        <p:nvSpPr>
          <p:cNvPr id="107" name="Google Shape;107;p19"/>
          <p:cNvSpPr txBox="1"/>
          <p:nvPr>
            <p:ph idx="14" type="subTitle"/>
          </p:nvPr>
        </p:nvSpPr>
        <p:spPr>
          <a:xfrm>
            <a:off x="3494950" y="1926225"/>
            <a:ext cx="2205000" cy="754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300">
                <a:solidFill>
                  <a:srgbClr val="434343"/>
                </a:solidFill>
              </a:defRPr>
            </a:lvl1pPr>
            <a:lvl2pPr lvl="1" rtl="0">
              <a:lnSpc>
                <a:spcPct val="100000"/>
              </a:lnSpc>
              <a:spcBef>
                <a:spcPts val="1600"/>
              </a:spcBef>
              <a:spcAft>
                <a:spcPts val="0"/>
              </a:spcAft>
              <a:buNone/>
              <a:defRPr sz="1300">
                <a:solidFill>
                  <a:srgbClr val="434343"/>
                </a:solidFill>
              </a:defRPr>
            </a:lvl2pPr>
            <a:lvl3pPr lvl="2" rtl="0">
              <a:lnSpc>
                <a:spcPct val="100000"/>
              </a:lnSpc>
              <a:spcBef>
                <a:spcPts val="1600"/>
              </a:spcBef>
              <a:spcAft>
                <a:spcPts val="0"/>
              </a:spcAft>
              <a:buNone/>
              <a:defRPr sz="1300">
                <a:solidFill>
                  <a:srgbClr val="434343"/>
                </a:solidFill>
              </a:defRPr>
            </a:lvl3pPr>
            <a:lvl4pPr lvl="3" rtl="0">
              <a:lnSpc>
                <a:spcPct val="100000"/>
              </a:lnSpc>
              <a:spcBef>
                <a:spcPts val="1600"/>
              </a:spcBef>
              <a:spcAft>
                <a:spcPts val="0"/>
              </a:spcAft>
              <a:buNone/>
              <a:defRPr sz="1300">
                <a:solidFill>
                  <a:srgbClr val="434343"/>
                </a:solidFill>
              </a:defRPr>
            </a:lvl4pPr>
            <a:lvl5pPr lvl="4" rtl="0">
              <a:lnSpc>
                <a:spcPct val="100000"/>
              </a:lnSpc>
              <a:spcBef>
                <a:spcPts val="1600"/>
              </a:spcBef>
              <a:spcAft>
                <a:spcPts val="0"/>
              </a:spcAft>
              <a:buNone/>
              <a:defRPr sz="1300">
                <a:solidFill>
                  <a:srgbClr val="434343"/>
                </a:solidFill>
              </a:defRPr>
            </a:lvl5pPr>
            <a:lvl6pPr lvl="5" rtl="0">
              <a:lnSpc>
                <a:spcPct val="100000"/>
              </a:lnSpc>
              <a:spcBef>
                <a:spcPts val="1600"/>
              </a:spcBef>
              <a:spcAft>
                <a:spcPts val="0"/>
              </a:spcAft>
              <a:buNone/>
              <a:defRPr sz="1300">
                <a:solidFill>
                  <a:srgbClr val="434343"/>
                </a:solidFill>
              </a:defRPr>
            </a:lvl6pPr>
            <a:lvl7pPr lvl="6" rtl="0">
              <a:lnSpc>
                <a:spcPct val="100000"/>
              </a:lnSpc>
              <a:spcBef>
                <a:spcPts val="1600"/>
              </a:spcBef>
              <a:spcAft>
                <a:spcPts val="0"/>
              </a:spcAft>
              <a:buNone/>
              <a:defRPr sz="1300">
                <a:solidFill>
                  <a:srgbClr val="434343"/>
                </a:solidFill>
              </a:defRPr>
            </a:lvl7pPr>
            <a:lvl8pPr lvl="7" rtl="0">
              <a:lnSpc>
                <a:spcPct val="100000"/>
              </a:lnSpc>
              <a:spcBef>
                <a:spcPts val="1600"/>
              </a:spcBef>
              <a:spcAft>
                <a:spcPts val="0"/>
              </a:spcAft>
              <a:buNone/>
              <a:defRPr sz="1300">
                <a:solidFill>
                  <a:srgbClr val="434343"/>
                </a:solidFill>
              </a:defRPr>
            </a:lvl8pPr>
            <a:lvl9pPr lvl="8" rtl="0">
              <a:lnSpc>
                <a:spcPct val="100000"/>
              </a:lnSpc>
              <a:spcBef>
                <a:spcPts val="1600"/>
              </a:spcBef>
              <a:spcAft>
                <a:spcPts val="1600"/>
              </a:spcAft>
              <a:buNone/>
              <a:defRPr sz="1300">
                <a:solidFill>
                  <a:srgbClr val="434343"/>
                </a:solidFill>
              </a:defRPr>
            </a:lvl9pPr>
          </a:lstStyle>
          <a:p/>
        </p:txBody>
      </p:sp>
      <p:sp>
        <p:nvSpPr>
          <p:cNvPr id="108" name="Google Shape;108;p19"/>
          <p:cNvSpPr txBox="1"/>
          <p:nvPr>
            <p:ph idx="15" type="subTitle"/>
          </p:nvPr>
        </p:nvSpPr>
        <p:spPr>
          <a:xfrm>
            <a:off x="6279600" y="1926225"/>
            <a:ext cx="2205000" cy="754800"/>
          </a:xfrm>
          <a:prstGeom prst="rect">
            <a:avLst/>
          </a:prstGeom>
          <a:noFill/>
        </p:spPr>
        <p:txBody>
          <a:bodyPr anchorCtr="0" anchor="t" bIns="91425" lIns="91425" spcFirstLastPara="1" rIns="91425" wrap="square" tIns="91425">
            <a:noAutofit/>
          </a:bodyPr>
          <a:lstStyle>
            <a:lvl1pPr lvl="0" rtl="0">
              <a:lnSpc>
                <a:spcPct val="100000"/>
              </a:lnSpc>
              <a:spcBef>
                <a:spcPts val="0"/>
              </a:spcBef>
              <a:spcAft>
                <a:spcPts val="0"/>
              </a:spcAft>
              <a:buNone/>
              <a:defRPr sz="1300">
                <a:solidFill>
                  <a:srgbClr val="434343"/>
                </a:solidFill>
              </a:defRPr>
            </a:lvl1pPr>
            <a:lvl2pPr lvl="1" rtl="0">
              <a:lnSpc>
                <a:spcPct val="100000"/>
              </a:lnSpc>
              <a:spcBef>
                <a:spcPts val="1600"/>
              </a:spcBef>
              <a:spcAft>
                <a:spcPts val="0"/>
              </a:spcAft>
              <a:buNone/>
              <a:defRPr sz="1300">
                <a:solidFill>
                  <a:srgbClr val="434343"/>
                </a:solidFill>
              </a:defRPr>
            </a:lvl2pPr>
            <a:lvl3pPr lvl="2" rtl="0">
              <a:lnSpc>
                <a:spcPct val="100000"/>
              </a:lnSpc>
              <a:spcBef>
                <a:spcPts val="1600"/>
              </a:spcBef>
              <a:spcAft>
                <a:spcPts val="0"/>
              </a:spcAft>
              <a:buNone/>
              <a:defRPr sz="1300">
                <a:solidFill>
                  <a:srgbClr val="434343"/>
                </a:solidFill>
              </a:defRPr>
            </a:lvl3pPr>
            <a:lvl4pPr lvl="3" rtl="0">
              <a:lnSpc>
                <a:spcPct val="100000"/>
              </a:lnSpc>
              <a:spcBef>
                <a:spcPts val="1600"/>
              </a:spcBef>
              <a:spcAft>
                <a:spcPts val="0"/>
              </a:spcAft>
              <a:buNone/>
              <a:defRPr sz="1300">
                <a:solidFill>
                  <a:srgbClr val="434343"/>
                </a:solidFill>
              </a:defRPr>
            </a:lvl4pPr>
            <a:lvl5pPr lvl="4" rtl="0">
              <a:lnSpc>
                <a:spcPct val="100000"/>
              </a:lnSpc>
              <a:spcBef>
                <a:spcPts val="1600"/>
              </a:spcBef>
              <a:spcAft>
                <a:spcPts val="0"/>
              </a:spcAft>
              <a:buNone/>
              <a:defRPr sz="1300">
                <a:solidFill>
                  <a:srgbClr val="434343"/>
                </a:solidFill>
              </a:defRPr>
            </a:lvl5pPr>
            <a:lvl6pPr lvl="5" rtl="0">
              <a:lnSpc>
                <a:spcPct val="100000"/>
              </a:lnSpc>
              <a:spcBef>
                <a:spcPts val="1600"/>
              </a:spcBef>
              <a:spcAft>
                <a:spcPts val="0"/>
              </a:spcAft>
              <a:buNone/>
              <a:defRPr sz="1300">
                <a:solidFill>
                  <a:srgbClr val="434343"/>
                </a:solidFill>
              </a:defRPr>
            </a:lvl6pPr>
            <a:lvl7pPr lvl="6" rtl="0">
              <a:lnSpc>
                <a:spcPct val="100000"/>
              </a:lnSpc>
              <a:spcBef>
                <a:spcPts val="1600"/>
              </a:spcBef>
              <a:spcAft>
                <a:spcPts val="0"/>
              </a:spcAft>
              <a:buNone/>
              <a:defRPr sz="1300">
                <a:solidFill>
                  <a:srgbClr val="434343"/>
                </a:solidFill>
              </a:defRPr>
            </a:lvl7pPr>
            <a:lvl8pPr lvl="7" rtl="0">
              <a:lnSpc>
                <a:spcPct val="100000"/>
              </a:lnSpc>
              <a:spcBef>
                <a:spcPts val="1600"/>
              </a:spcBef>
              <a:spcAft>
                <a:spcPts val="0"/>
              </a:spcAft>
              <a:buNone/>
              <a:defRPr sz="1300">
                <a:solidFill>
                  <a:srgbClr val="434343"/>
                </a:solidFill>
              </a:defRPr>
            </a:lvl8pPr>
            <a:lvl9pPr lvl="8" rtl="0">
              <a:lnSpc>
                <a:spcPct val="100000"/>
              </a:lnSpc>
              <a:spcBef>
                <a:spcPts val="1600"/>
              </a:spcBef>
              <a:spcAft>
                <a:spcPts val="1600"/>
              </a:spcAft>
              <a:buNone/>
              <a:defRPr sz="1300">
                <a:solidFill>
                  <a:srgbClr val="434343"/>
                </a:solidFill>
              </a:defRPr>
            </a:lvl9pPr>
          </a:lstStyle>
          <a:p/>
        </p:txBody>
      </p:sp>
      <p:sp>
        <p:nvSpPr>
          <p:cNvPr id="109" name="Google Shape;109;p19"/>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ONE_COLUMN_TEXT_1_1_1">
    <p:bg>
      <p:bgPr>
        <a:solidFill>
          <a:schemeClr val="dk1"/>
        </a:solidFill>
      </p:bgPr>
    </p:bg>
    <p:spTree>
      <p:nvGrpSpPr>
        <p:cNvPr id="110" name="Shape 110"/>
        <p:cNvGrpSpPr/>
        <p:nvPr/>
      </p:nvGrpSpPr>
      <p:grpSpPr>
        <a:xfrm>
          <a:off x="0" y="0"/>
          <a:ext cx="0" cy="0"/>
          <a:chOff x="0" y="0"/>
          <a:chExt cx="0" cy="0"/>
        </a:xfrm>
      </p:grpSpPr>
      <p:sp>
        <p:nvSpPr>
          <p:cNvPr id="111" name="Google Shape;111;p20"/>
          <p:cNvSpPr/>
          <p:nvPr/>
        </p:nvSpPr>
        <p:spPr>
          <a:xfrm>
            <a:off x="376500" y="1474400"/>
            <a:ext cx="8767500" cy="1602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0"/>
          <p:cNvSpPr txBox="1"/>
          <p:nvPr>
            <p:ph idx="1" type="subTitle"/>
          </p:nvPr>
        </p:nvSpPr>
        <p:spPr>
          <a:xfrm>
            <a:off x="713296" y="1894203"/>
            <a:ext cx="2324100" cy="70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lvl1pPr>
            <a:lvl2pPr lvl="1" rtl="0">
              <a:lnSpc>
                <a:spcPct val="100000"/>
              </a:lnSpc>
              <a:spcBef>
                <a:spcPts val="1600"/>
              </a:spcBef>
              <a:spcAft>
                <a:spcPts val="0"/>
              </a:spcAft>
              <a:buNone/>
              <a:defRPr sz="1400"/>
            </a:lvl2pPr>
            <a:lvl3pPr lvl="2" rtl="0">
              <a:lnSpc>
                <a:spcPct val="100000"/>
              </a:lnSpc>
              <a:spcBef>
                <a:spcPts val="1600"/>
              </a:spcBef>
              <a:spcAft>
                <a:spcPts val="0"/>
              </a:spcAft>
              <a:buNone/>
              <a:defRPr sz="1400"/>
            </a:lvl3pPr>
            <a:lvl4pPr lvl="3" rtl="0">
              <a:lnSpc>
                <a:spcPct val="100000"/>
              </a:lnSpc>
              <a:spcBef>
                <a:spcPts val="1600"/>
              </a:spcBef>
              <a:spcAft>
                <a:spcPts val="0"/>
              </a:spcAft>
              <a:buNone/>
              <a:defRPr sz="1400"/>
            </a:lvl4pPr>
            <a:lvl5pPr lvl="4" rtl="0">
              <a:lnSpc>
                <a:spcPct val="100000"/>
              </a:lnSpc>
              <a:spcBef>
                <a:spcPts val="1600"/>
              </a:spcBef>
              <a:spcAft>
                <a:spcPts val="0"/>
              </a:spcAft>
              <a:buNone/>
              <a:defRPr sz="1400"/>
            </a:lvl5pPr>
            <a:lvl6pPr lvl="5" rtl="0">
              <a:lnSpc>
                <a:spcPct val="100000"/>
              </a:lnSpc>
              <a:spcBef>
                <a:spcPts val="1600"/>
              </a:spcBef>
              <a:spcAft>
                <a:spcPts val="0"/>
              </a:spcAft>
              <a:buNone/>
              <a:defRPr sz="1400"/>
            </a:lvl6pPr>
            <a:lvl7pPr lvl="6" rtl="0">
              <a:lnSpc>
                <a:spcPct val="100000"/>
              </a:lnSpc>
              <a:spcBef>
                <a:spcPts val="1600"/>
              </a:spcBef>
              <a:spcAft>
                <a:spcPts val="0"/>
              </a:spcAft>
              <a:buNone/>
              <a:defRPr sz="1400"/>
            </a:lvl7pPr>
            <a:lvl8pPr lvl="7" rtl="0">
              <a:lnSpc>
                <a:spcPct val="100000"/>
              </a:lnSpc>
              <a:spcBef>
                <a:spcPts val="1600"/>
              </a:spcBef>
              <a:spcAft>
                <a:spcPts val="0"/>
              </a:spcAft>
              <a:buNone/>
              <a:defRPr sz="1400"/>
            </a:lvl8pPr>
            <a:lvl9pPr lvl="8" rtl="0">
              <a:lnSpc>
                <a:spcPct val="100000"/>
              </a:lnSpc>
              <a:spcBef>
                <a:spcPts val="1600"/>
              </a:spcBef>
              <a:spcAft>
                <a:spcPts val="1600"/>
              </a:spcAft>
              <a:buNone/>
              <a:defRPr sz="1400"/>
            </a:lvl9pPr>
          </a:lstStyle>
          <a:p/>
        </p:txBody>
      </p:sp>
      <p:sp>
        <p:nvSpPr>
          <p:cNvPr id="113" name="Google Shape;113;p20"/>
          <p:cNvSpPr txBox="1"/>
          <p:nvPr>
            <p:ph idx="2" type="subTitle"/>
          </p:nvPr>
        </p:nvSpPr>
        <p:spPr>
          <a:xfrm>
            <a:off x="713300" y="3904013"/>
            <a:ext cx="2324100" cy="70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lvl1pPr>
            <a:lvl2pPr lvl="1" rtl="0">
              <a:lnSpc>
                <a:spcPct val="100000"/>
              </a:lnSpc>
              <a:spcBef>
                <a:spcPts val="1600"/>
              </a:spcBef>
              <a:spcAft>
                <a:spcPts val="0"/>
              </a:spcAft>
              <a:buNone/>
              <a:defRPr sz="1400"/>
            </a:lvl2pPr>
            <a:lvl3pPr lvl="2" rtl="0">
              <a:lnSpc>
                <a:spcPct val="100000"/>
              </a:lnSpc>
              <a:spcBef>
                <a:spcPts val="1600"/>
              </a:spcBef>
              <a:spcAft>
                <a:spcPts val="0"/>
              </a:spcAft>
              <a:buNone/>
              <a:defRPr sz="1400"/>
            </a:lvl3pPr>
            <a:lvl4pPr lvl="3" rtl="0">
              <a:lnSpc>
                <a:spcPct val="100000"/>
              </a:lnSpc>
              <a:spcBef>
                <a:spcPts val="1600"/>
              </a:spcBef>
              <a:spcAft>
                <a:spcPts val="0"/>
              </a:spcAft>
              <a:buNone/>
              <a:defRPr sz="1400"/>
            </a:lvl4pPr>
            <a:lvl5pPr lvl="4" rtl="0">
              <a:lnSpc>
                <a:spcPct val="100000"/>
              </a:lnSpc>
              <a:spcBef>
                <a:spcPts val="1600"/>
              </a:spcBef>
              <a:spcAft>
                <a:spcPts val="0"/>
              </a:spcAft>
              <a:buNone/>
              <a:defRPr sz="1400"/>
            </a:lvl5pPr>
            <a:lvl6pPr lvl="5" rtl="0">
              <a:lnSpc>
                <a:spcPct val="100000"/>
              </a:lnSpc>
              <a:spcBef>
                <a:spcPts val="1600"/>
              </a:spcBef>
              <a:spcAft>
                <a:spcPts val="0"/>
              </a:spcAft>
              <a:buNone/>
              <a:defRPr sz="1400"/>
            </a:lvl6pPr>
            <a:lvl7pPr lvl="6" rtl="0">
              <a:lnSpc>
                <a:spcPct val="100000"/>
              </a:lnSpc>
              <a:spcBef>
                <a:spcPts val="1600"/>
              </a:spcBef>
              <a:spcAft>
                <a:spcPts val="0"/>
              </a:spcAft>
              <a:buNone/>
              <a:defRPr sz="1400"/>
            </a:lvl7pPr>
            <a:lvl8pPr lvl="7" rtl="0">
              <a:lnSpc>
                <a:spcPct val="100000"/>
              </a:lnSpc>
              <a:spcBef>
                <a:spcPts val="1600"/>
              </a:spcBef>
              <a:spcAft>
                <a:spcPts val="0"/>
              </a:spcAft>
              <a:buNone/>
              <a:defRPr sz="1400"/>
            </a:lvl8pPr>
            <a:lvl9pPr lvl="8" rtl="0">
              <a:lnSpc>
                <a:spcPct val="100000"/>
              </a:lnSpc>
              <a:spcBef>
                <a:spcPts val="1600"/>
              </a:spcBef>
              <a:spcAft>
                <a:spcPts val="1600"/>
              </a:spcAft>
              <a:buNone/>
              <a:defRPr sz="1400"/>
            </a:lvl9pPr>
          </a:lstStyle>
          <a:p/>
        </p:txBody>
      </p:sp>
      <p:sp>
        <p:nvSpPr>
          <p:cNvPr id="114" name="Google Shape;114;p20"/>
          <p:cNvSpPr txBox="1"/>
          <p:nvPr>
            <p:ph idx="3" type="subTitle"/>
          </p:nvPr>
        </p:nvSpPr>
        <p:spPr>
          <a:xfrm>
            <a:off x="713300" y="1215046"/>
            <a:ext cx="2324100" cy="54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3600">
                <a:latin typeface="Anton"/>
                <a:ea typeface="Anton"/>
                <a:cs typeface="Anton"/>
                <a:sym typeface="Anton"/>
              </a:defRPr>
            </a:lvl1pPr>
            <a:lvl2pPr lvl="1" rtl="0">
              <a:lnSpc>
                <a:spcPct val="100000"/>
              </a:lnSpc>
              <a:spcBef>
                <a:spcPts val="1600"/>
              </a:spcBef>
              <a:spcAft>
                <a:spcPts val="0"/>
              </a:spcAft>
              <a:buNone/>
              <a:defRPr sz="3600">
                <a:latin typeface="Anton"/>
                <a:ea typeface="Anton"/>
                <a:cs typeface="Anton"/>
                <a:sym typeface="Anton"/>
              </a:defRPr>
            </a:lvl2pPr>
            <a:lvl3pPr lvl="2" rtl="0">
              <a:lnSpc>
                <a:spcPct val="100000"/>
              </a:lnSpc>
              <a:spcBef>
                <a:spcPts val="1600"/>
              </a:spcBef>
              <a:spcAft>
                <a:spcPts val="0"/>
              </a:spcAft>
              <a:buNone/>
              <a:defRPr sz="3600">
                <a:latin typeface="Anton"/>
                <a:ea typeface="Anton"/>
                <a:cs typeface="Anton"/>
                <a:sym typeface="Anton"/>
              </a:defRPr>
            </a:lvl3pPr>
            <a:lvl4pPr lvl="3" rtl="0">
              <a:lnSpc>
                <a:spcPct val="100000"/>
              </a:lnSpc>
              <a:spcBef>
                <a:spcPts val="1600"/>
              </a:spcBef>
              <a:spcAft>
                <a:spcPts val="0"/>
              </a:spcAft>
              <a:buNone/>
              <a:defRPr sz="3600">
                <a:latin typeface="Anton"/>
                <a:ea typeface="Anton"/>
                <a:cs typeface="Anton"/>
                <a:sym typeface="Anton"/>
              </a:defRPr>
            </a:lvl4pPr>
            <a:lvl5pPr lvl="4" rtl="0">
              <a:lnSpc>
                <a:spcPct val="100000"/>
              </a:lnSpc>
              <a:spcBef>
                <a:spcPts val="1600"/>
              </a:spcBef>
              <a:spcAft>
                <a:spcPts val="0"/>
              </a:spcAft>
              <a:buNone/>
              <a:defRPr sz="3600">
                <a:latin typeface="Anton"/>
                <a:ea typeface="Anton"/>
                <a:cs typeface="Anton"/>
                <a:sym typeface="Anton"/>
              </a:defRPr>
            </a:lvl5pPr>
            <a:lvl6pPr lvl="5" rtl="0">
              <a:lnSpc>
                <a:spcPct val="100000"/>
              </a:lnSpc>
              <a:spcBef>
                <a:spcPts val="1600"/>
              </a:spcBef>
              <a:spcAft>
                <a:spcPts val="0"/>
              </a:spcAft>
              <a:buNone/>
              <a:defRPr sz="3600">
                <a:latin typeface="Anton"/>
                <a:ea typeface="Anton"/>
                <a:cs typeface="Anton"/>
                <a:sym typeface="Anton"/>
              </a:defRPr>
            </a:lvl6pPr>
            <a:lvl7pPr lvl="6" rtl="0">
              <a:lnSpc>
                <a:spcPct val="100000"/>
              </a:lnSpc>
              <a:spcBef>
                <a:spcPts val="1600"/>
              </a:spcBef>
              <a:spcAft>
                <a:spcPts val="0"/>
              </a:spcAft>
              <a:buNone/>
              <a:defRPr sz="3600">
                <a:latin typeface="Anton"/>
                <a:ea typeface="Anton"/>
                <a:cs typeface="Anton"/>
                <a:sym typeface="Anton"/>
              </a:defRPr>
            </a:lvl7pPr>
            <a:lvl8pPr lvl="7" rtl="0">
              <a:lnSpc>
                <a:spcPct val="100000"/>
              </a:lnSpc>
              <a:spcBef>
                <a:spcPts val="1600"/>
              </a:spcBef>
              <a:spcAft>
                <a:spcPts val="0"/>
              </a:spcAft>
              <a:buNone/>
              <a:defRPr sz="3600">
                <a:latin typeface="Anton"/>
                <a:ea typeface="Anton"/>
                <a:cs typeface="Anton"/>
                <a:sym typeface="Anton"/>
              </a:defRPr>
            </a:lvl8pPr>
            <a:lvl9pPr lvl="8" rtl="0">
              <a:lnSpc>
                <a:spcPct val="100000"/>
              </a:lnSpc>
              <a:spcBef>
                <a:spcPts val="1600"/>
              </a:spcBef>
              <a:spcAft>
                <a:spcPts val="1600"/>
              </a:spcAft>
              <a:buNone/>
              <a:defRPr sz="3600">
                <a:latin typeface="Anton"/>
                <a:ea typeface="Anton"/>
                <a:cs typeface="Anton"/>
                <a:sym typeface="Anton"/>
              </a:defRPr>
            </a:lvl9pPr>
          </a:lstStyle>
          <a:p/>
        </p:txBody>
      </p:sp>
      <p:sp>
        <p:nvSpPr>
          <p:cNvPr id="115" name="Google Shape;115;p20"/>
          <p:cNvSpPr txBox="1"/>
          <p:nvPr>
            <p:ph idx="4" type="subTitle"/>
          </p:nvPr>
        </p:nvSpPr>
        <p:spPr>
          <a:xfrm>
            <a:off x="713225" y="3222349"/>
            <a:ext cx="2324100" cy="54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3600">
                <a:solidFill>
                  <a:srgbClr val="DD7E6B"/>
                </a:solidFill>
                <a:latin typeface="Anton"/>
                <a:ea typeface="Anton"/>
                <a:cs typeface="Anton"/>
                <a:sym typeface="Anton"/>
              </a:defRPr>
            </a:lvl1pPr>
            <a:lvl2pPr lvl="1" rtl="0">
              <a:lnSpc>
                <a:spcPct val="100000"/>
              </a:lnSpc>
              <a:spcBef>
                <a:spcPts val="1600"/>
              </a:spcBef>
              <a:spcAft>
                <a:spcPts val="0"/>
              </a:spcAft>
              <a:buNone/>
              <a:defRPr sz="3600">
                <a:solidFill>
                  <a:srgbClr val="DD7E6B"/>
                </a:solidFill>
                <a:latin typeface="Anton"/>
                <a:ea typeface="Anton"/>
                <a:cs typeface="Anton"/>
                <a:sym typeface="Anton"/>
              </a:defRPr>
            </a:lvl2pPr>
            <a:lvl3pPr lvl="2" rtl="0">
              <a:lnSpc>
                <a:spcPct val="100000"/>
              </a:lnSpc>
              <a:spcBef>
                <a:spcPts val="1600"/>
              </a:spcBef>
              <a:spcAft>
                <a:spcPts val="0"/>
              </a:spcAft>
              <a:buNone/>
              <a:defRPr sz="3600">
                <a:solidFill>
                  <a:srgbClr val="DD7E6B"/>
                </a:solidFill>
                <a:latin typeface="Anton"/>
                <a:ea typeface="Anton"/>
                <a:cs typeface="Anton"/>
                <a:sym typeface="Anton"/>
              </a:defRPr>
            </a:lvl3pPr>
            <a:lvl4pPr lvl="3" rtl="0">
              <a:lnSpc>
                <a:spcPct val="100000"/>
              </a:lnSpc>
              <a:spcBef>
                <a:spcPts val="1600"/>
              </a:spcBef>
              <a:spcAft>
                <a:spcPts val="0"/>
              </a:spcAft>
              <a:buNone/>
              <a:defRPr sz="3600">
                <a:solidFill>
                  <a:srgbClr val="DD7E6B"/>
                </a:solidFill>
                <a:latin typeface="Anton"/>
                <a:ea typeface="Anton"/>
                <a:cs typeface="Anton"/>
                <a:sym typeface="Anton"/>
              </a:defRPr>
            </a:lvl4pPr>
            <a:lvl5pPr lvl="4" rtl="0">
              <a:lnSpc>
                <a:spcPct val="100000"/>
              </a:lnSpc>
              <a:spcBef>
                <a:spcPts val="1600"/>
              </a:spcBef>
              <a:spcAft>
                <a:spcPts val="0"/>
              </a:spcAft>
              <a:buNone/>
              <a:defRPr sz="3600">
                <a:solidFill>
                  <a:srgbClr val="DD7E6B"/>
                </a:solidFill>
                <a:latin typeface="Anton"/>
                <a:ea typeface="Anton"/>
                <a:cs typeface="Anton"/>
                <a:sym typeface="Anton"/>
              </a:defRPr>
            </a:lvl5pPr>
            <a:lvl6pPr lvl="5" rtl="0">
              <a:lnSpc>
                <a:spcPct val="100000"/>
              </a:lnSpc>
              <a:spcBef>
                <a:spcPts val="1600"/>
              </a:spcBef>
              <a:spcAft>
                <a:spcPts val="0"/>
              </a:spcAft>
              <a:buNone/>
              <a:defRPr sz="3600">
                <a:solidFill>
                  <a:srgbClr val="DD7E6B"/>
                </a:solidFill>
                <a:latin typeface="Anton"/>
                <a:ea typeface="Anton"/>
                <a:cs typeface="Anton"/>
                <a:sym typeface="Anton"/>
              </a:defRPr>
            </a:lvl6pPr>
            <a:lvl7pPr lvl="6" rtl="0">
              <a:lnSpc>
                <a:spcPct val="100000"/>
              </a:lnSpc>
              <a:spcBef>
                <a:spcPts val="1600"/>
              </a:spcBef>
              <a:spcAft>
                <a:spcPts val="0"/>
              </a:spcAft>
              <a:buNone/>
              <a:defRPr sz="3600">
                <a:solidFill>
                  <a:srgbClr val="DD7E6B"/>
                </a:solidFill>
                <a:latin typeface="Anton"/>
                <a:ea typeface="Anton"/>
                <a:cs typeface="Anton"/>
                <a:sym typeface="Anton"/>
              </a:defRPr>
            </a:lvl7pPr>
            <a:lvl8pPr lvl="7" rtl="0">
              <a:lnSpc>
                <a:spcPct val="100000"/>
              </a:lnSpc>
              <a:spcBef>
                <a:spcPts val="1600"/>
              </a:spcBef>
              <a:spcAft>
                <a:spcPts val="0"/>
              </a:spcAft>
              <a:buNone/>
              <a:defRPr sz="3600">
                <a:solidFill>
                  <a:srgbClr val="DD7E6B"/>
                </a:solidFill>
                <a:latin typeface="Anton"/>
                <a:ea typeface="Anton"/>
                <a:cs typeface="Anton"/>
                <a:sym typeface="Anton"/>
              </a:defRPr>
            </a:lvl8pPr>
            <a:lvl9pPr lvl="8" rtl="0">
              <a:lnSpc>
                <a:spcPct val="100000"/>
              </a:lnSpc>
              <a:spcBef>
                <a:spcPts val="1600"/>
              </a:spcBef>
              <a:spcAft>
                <a:spcPts val="1600"/>
              </a:spcAft>
              <a:buNone/>
              <a:defRPr sz="3600">
                <a:solidFill>
                  <a:srgbClr val="DD7E6B"/>
                </a:solidFill>
                <a:latin typeface="Anton"/>
                <a:ea typeface="Anton"/>
                <a:cs typeface="Anton"/>
                <a:sym typeface="Anton"/>
              </a:defRPr>
            </a:lvl9pPr>
          </a:lstStyle>
          <a:p/>
        </p:txBody>
      </p:sp>
      <p:sp>
        <p:nvSpPr>
          <p:cNvPr id="116" name="Google Shape;116;p20"/>
          <p:cNvSpPr txBox="1"/>
          <p:nvPr>
            <p:ph idx="5" type="subTitle"/>
          </p:nvPr>
        </p:nvSpPr>
        <p:spPr>
          <a:xfrm>
            <a:off x="3808457" y="1894203"/>
            <a:ext cx="2324100" cy="70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lvl1pPr>
            <a:lvl2pPr lvl="1" rtl="0">
              <a:lnSpc>
                <a:spcPct val="100000"/>
              </a:lnSpc>
              <a:spcBef>
                <a:spcPts val="1600"/>
              </a:spcBef>
              <a:spcAft>
                <a:spcPts val="0"/>
              </a:spcAft>
              <a:buNone/>
              <a:defRPr sz="1400"/>
            </a:lvl2pPr>
            <a:lvl3pPr lvl="2" rtl="0">
              <a:lnSpc>
                <a:spcPct val="100000"/>
              </a:lnSpc>
              <a:spcBef>
                <a:spcPts val="1600"/>
              </a:spcBef>
              <a:spcAft>
                <a:spcPts val="0"/>
              </a:spcAft>
              <a:buNone/>
              <a:defRPr sz="1400"/>
            </a:lvl3pPr>
            <a:lvl4pPr lvl="3" rtl="0">
              <a:lnSpc>
                <a:spcPct val="100000"/>
              </a:lnSpc>
              <a:spcBef>
                <a:spcPts val="1600"/>
              </a:spcBef>
              <a:spcAft>
                <a:spcPts val="0"/>
              </a:spcAft>
              <a:buNone/>
              <a:defRPr sz="1400"/>
            </a:lvl4pPr>
            <a:lvl5pPr lvl="4" rtl="0">
              <a:lnSpc>
                <a:spcPct val="100000"/>
              </a:lnSpc>
              <a:spcBef>
                <a:spcPts val="1600"/>
              </a:spcBef>
              <a:spcAft>
                <a:spcPts val="0"/>
              </a:spcAft>
              <a:buNone/>
              <a:defRPr sz="1400"/>
            </a:lvl5pPr>
            <a:lvl6pPr lvl="5" rtl="0">
              <a:lnSpc>
                <a:spcPct val="100000"/>
              </a:lnSpc>
              <a:spcBef>
                <a:spcPts val="1600"/>
              </a:spcBef>
              <a:spcAft>
                <a:spcPts val="0"/>
              </a:spcAft>
              <a:buNone/>
              <a:defRPr sz="1400"/>
            </a:lvl6pPr>
            <a:lvl7pPr lvl="6" rtl="0">
              <a:lnSpc>
                <a:spcPct val="100000"/>
              </a:lnSpc>
              <a:spcBef>
                <a:spcPts val="1600"/>
              </a:spcBef>
              <a:spcAft>
                <a:spcPts val="0"/>
              </a:spcAft>
              <a:buNone/>
              <a:defRPr sz="1400"/>
            </a:lvl7pPr>
            <a:lvl8pPr lvl="7" rtl="0">
              <a:lnSpc>
                <a:spcPct val="100000"/>
              </a:lnSpc>
              <a:spcBef>
                <a:spcPts val="1600"/>
              </a:spcBef>
              <a:spcAft>
                <a:spcPts val="0"/>
              </a:spcAft>
              <a:buNone/>
              <a:defRPr sz="1400"/>
            </a:lvl8pPr>
            <a:lvl9pPr lvl="8" rtl="0">
              <a:lnSpc>
                <a:spcPct val="100000"/>
              </a:lnSpc>
              <a:spcBef>
                <a:spcPts val="1600"/>
              </a:spcBef>
              <a:spcAft>
                <a:spcPts val="1600"/>
              </a:spcAft>
              <a:buNone/>
              <a:defRPr sz="1400"/>
            </a:lvl9pPr>
          </a:lstStyle>
          <a:p/>
        </p:txBody>
      </p:sp>
      <p:sp>
        <p:nvSpPr>
          <p:cNvPr id="117" name="Google Shape;117;p20"/>
          <p:cNvSpPr txBox="1"/>
          <p:nvPr>
            <p:ph idx="6" type="subTitle"/>
          </p:nvPr>
        </p:nvSpPr>
        <p:spPr>
          <a:xfrm>
            <a:off x="3808387" y="3904488"/>
            <a:ext cx="2324100" cy="704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lvl1pPr>
            <a:lvl2pPr lvl="1" rtl="0">
              <a:lnSpc>
                <a:spcPct val="100000"/>
              </a:lnSpc>
              <a:spcBef>
                <a:spcPts val="1600"/>
              </a:spcBef>
              <a:spcAft>
                <a:spcPts val="0"/>
              </a:spcAft>
              <a:buNone/>
              <a:defRPr sz="1400"/>
            </a:lvl2pPr>
            <a:lvl3pPr lvl="2" rtl="0">
              <a:lnSpc>
                <a:spcPct val="100000"/>
              </a:lnSpc>
              <a:spcBef>
                <a:spcPts val="1600"/>
              </a:spcBef>
              <a:spcAft>
                <a:spcPts val="0"/>
              </a:spcAft>
              <a:buNone/>
              <a:defRPr sz="1400"/>
            </a:lvl3pPr>
            <a:lvl4pPr lvl="3" rtl="0">
              <a:lnSpc>
                <a:spcPct val="100000"/>
              </a:lnSpc>
              <a:spcBef>
                <a:spcPts val="1600"/>
              </a:spcBef>
              <a:spcAft>
                <a:spcPts val="0"/>
              </a:spcAft>
              <a:buNone/>
              <a:defRPr sz="1400"/>
            </a:lvl4pPr>
            <a:lvl5pPr lvl="4" rtl="0">
              <a:lnSpc>
                <a:spcPct val="100000"/>
              </a:lnSpc>
              <a:spcBef>
                <a:spcPts val="1600"/>
              </a:spcBef>
              <a:spcAft>
                <a:spcPts val="0"/>
              </a:spcAft>
              <a:buNone/>
              <a:defRPr sz="1400"/>
            </a:lvl5pPr>
            <a:lvl6pPr lvl="5" rtl="0">
              <a:lnSpc>
                <a:spcPct val="100000"/>
              </a:lnSpc>
              <a:spcBef>
                <a:spcPts val="1600"/>
              </a:spcBef>
              <a:spcAft>
                <a:spcPts val="0"/>
              </a:spcAft>
              <a:buNone/>
              <a:defRPr sz="1400"/>
            </a:lvl6pPr>
            <a:lvl7pPr lvl="6" rtl="0">
              <a:lnSpc>
                <a:spcPct val="100000"/>
              </a:lnSpc>
              <a:spcBef>
                <a:spcPts val="1600"/>
              </a:spcBef>
              <a:spcAft>
                <a:spcPts val="0"/>
              </a:spcAft>
              <a:buNone/>
              <a:defRPr sz="1400"/>
            </a:lvl7pPr>
            <a:lvl8pPr lvl="7" rtl="0">
              <a:lnSpc>
                <a:spcPct val="100000"/>
              </a:lnSpc>
              <a:spcBef>
                <a:spcPts val="1600"/>
              </a:spcBef>
              <a:spcAft>
                <a:spcPts val="0"/>
              </a:spcAft>
              <a:buNone/>
              <a:defRPr sz="1400"/>
            </a:lvl8pPr>
            <a:lvl9pPr lvl="8" rtl="0">
              <a:lnSpc>
                <a:spcPct val="100000"/>
              </a:lnSpc>
              <a:spcBef>
                <a:spcPts val="1600"/>
              </a:spcBef>
              <a:spcAft>
                <a:spcPts val="1600"/>
              </a:spcAft>
              <a:buNone/>
              <a:defRPr sz="1400"/>
            </a:lvl9pPr>
          </a:lstStyle>
          <a:p/>
        </p:txBody>
      </p:sp>
      <p:sp>
        <p:nvSpPr>
          <p:cNvPr id="118" name="Google Shape;118;p20"/>
          <p:cNvSpPr txBox="1"/>
          <p:nvPr>
            <p:ph idx="7" type="subTitle"/>
          </p:nvPr>
        </p:nvSpPr>
        <p:spPr>
          <a:xfrm>
            <a:off x="3808455" y="1215046"/>
            <a:ext cx="2324100" cy="54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3600">
                <a:latin typeface="Anton"/>
                <a:ea typeface="Anton"/>
                <a:cs typeface="Anton"/>
                <a:sym typeface="Anton"/>
              </a:defRPr>
            </a:lvl1pPr>
            <a:lvl2pPr lvl="1" rtl="0">
              <a:lnSpc>
                <a:spcPct val="100000"/>
              </a:lnSpc>
              <a:spcBef>
                <a:spcPts val="1600"/>
              </a:spcBef>
              <a:spcAft>
                <a:spcPts val="0"/>
              </a:spcAft>
              <a:buNone/>
              <a:defRPr sz="3600">
                <a:latin typeface="Anton"/>
                <a:ea typeface="Anton"/>
                <a:cs typeface="Anton"/>
                <a:sym typeface="Anton"/>
              </a:defRPr>
            </a:lvl2pPr>
            <a:lvl3pPr lvl="2" rtl="0">
              <a:lnSpc>
                <a:spcPct val="100000"/>
              </a:lnSpc>
              <a:spcBef>
                <a:spcPts val="1600"/>
              </a:spcBef>
              <a:spcAft>
                <a:spcPts val="0"/>
              </a:spcAft>
              <a:buNone/>
              <a:defRPr sz="3600">
                <a:latin typeface="Anton"/>
                <a:ea typeface="Anton"/>
                <a:cs typeface="Anton"/>
                <a:sym typeface="Anton"/>
              </a:defRPr>
            </a:lvl3pPr>
            <a:lvl4pPr lvl="3" rtl="0">
              <a:lnSpc>
                <a:spcPct val="100000"/>
              </a:lnSpc>
              <a:spcBef>
                <a:spcPts val="1600"/>
              </a:spcBef>
              <a:spcAft>
                <a:spcPts val="0"/>
              </a:spcAft>
              <a:buNone/>
              <a:defRPr sz="3600">
                <a:latin typeface="Anton"/>
                <a:ea typeface="Anton"/>
                <a:cs typeface="Anton"/>
                <a:sym typeface="Anton"/>
              </a:defRPr>
            </a:lvl4pPr>
            <a:lvl5pPr lvl="4" rtl="0">
              <a:lnSpc>
                <a:spcPct val="100000"/>
              </a:lnSpc>
              <a:spcBef>
                <a:spcPts val="1600"/>
              </a:spcBef>
              <a:spcAft>
                <a:spcPts val="0"/>
              </a:spcAft>
              <a:buNone/>
              <a:defRPr sz="3600">
                <a:latin typeface="Anton"/>
                <a:ea typeface="Anton"/>
                <a:cs typeface="Anton"/>
                <a:sym typeface="Anton"/>
              </a:defRPr>
            </a:lvl5pPr>
            <a:lvl6pPr lvl="5" rtl="0">
              <a:lnSpc>
                <a:spcPct val="100000"/>
              </a:lnSpc>
              <a:spcBef>
                <a:spcPts val="1600"/>
              </a:spcBef>
              <a:spcAft>
                <a:spcPts val="0"/>
              </a:spcAft>
              <a:buNone/>
              <a:defRPr sz="3600">
                <a:latin typeface="Anton"/>
                <a:ea typeface="Anton"/>
                <a:cs typeface="Anton"/>
                <a:sym typeface="Anton"/>
              </a:defRPr>
            </a:lvl6pPr>
            <a:lvl7pPr lvl="6" rtl="0">
              <a:lnSpc>
                <a:spcPct val="100000"/>
              </a:lnSpc>
              <a:spcBef>
                <a:spcPts val="1600"/>
              </a:spcBef>
              <a:spcAft>
                <a:spcPts val="0"/>
              </a:spcAft>
              <a:buNone/>
              <a:defRPr sz="3600">
                <a:latin typeface="Anton"/>
                <a:ea typeface="Anton"/>
                <a:cs typeface="Anton"/>
                <a:sym typeface="Anton"/>
              </a:defRPr>
            </a:lvl7pPr>
            <a:lvl8pPr lvl="7" rtl="0">
              <a:lnSpc>
                <a:spcPct val="100000"/>
              </a:lnSpc>
              <a:spcBef>
                <a:spcPts val="1600"/>
              </a:spcBef>
              <a:spcAft>
                <a:spcPts val="0"/>
              </a:spcAft>
              <a:buNone/>
              <a:defRPr sz="3600">
                <a:latin typeface="Anton"/>
                <a:ea typeface="Anton"/>
                <a:cs typeface="Anton"/>
                <a:sym typeface="Anton"/>
              </a:defRPr>
            </a:lvl8pPr>
            <a:lvl9pPr lvl="8" rtl="0">
              <a:lnSpc>
                <a:spcPct val="100000"/>
              </a:lnSpc>
              <a:spcBef>
                <a:spcPts val="1600"/>
              </a:spcBef>
              <a:spcAft>
                <a:spcPts val="1600"/>
              </a:spcAft>
              <a:buNone/>
              <a:defRPr sz="3600">
                <a:latin typeface="Anton"/>
                <a:ea typeface="Anton"/>
                <a:cs typeface="Anton"/>
                <a:sym typeface="Anton"/>
              </a:defRPr>
            </a:lvl9pPr>
          </a:lstStyle>
          <a:p/>
        </p:txBody>
      </p:sp>
      <p:sp>
        <p:nvSpPr>
          <p:cNvPr id="119" name="Google Shape;119;p20"/>
          <p:cNvSpPr txBox="1"/>
          <p:nvPr>
            <p:ph idx="8" type="subTitle"/>
          </p:nvPr>
        </p:nvSpPr>
        <p:spPr>
          <a:xfrm>
            <a:off x="3808380" y="3218688"/>
            <a:ext cx="2324100" cy="54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3600">
                <a:solidFill>
                  <a:srgbClr val="DD7E6B"/>
                </a:solidFill>
                <a:latin typeface="Anton"/>
                <a:ea typeface="Anton"/>
                <a:cs typeface="Anton"/>
                <a:sym typeface="Anton"/>
              </a:defRPr>
            </a:lvl1pPr>
            <a:lvl2pPr lvl="1" rtl="0">
              <a:lnSpc>
                <a:spcPct val="100000"/>
              </a:lnSpc>
              <a:spcBef>
                <a:spcPts val="1600"/>
              </a:spcBef>
              <a:spcAft>
                <a:spcPts val="0"/>
              </a:spcAft>
              <a:buNone/>
              <a:defRPr sz="3600">
                <a:solidFill>
                  <a:srgbClr val="DD7E6B"/>
                </a:solidFill>
                <a:latin typeface="Anton"/>
                <a:ea typeface="Anton"/>
                <a:cs typeface="Anton"/>
                <a:sym typeface="Anton"/>
              </a:defRPr>
            </a:lvl2pPr>
            <a:lvl3pPr lvl="2" rtl="0">
              <a:lnSpc>
                <a:spcPct val="100000"/>
              </a:lnSpc>
              <a:spcBef>
                <a:spcPts val="1600"/>
              </a:spcBef>
              <a:spcAft>
                <a:spcPts val="0"/>
              </a:spcAft>
              <a:buNone/>
              <a:defRPr sz="3600">
                <a:solidFill>
                  <a:srgbClr val="DD7E6B"/>
                </a:solidFill>
                <a:latin typeface="Anton"/>
                <a:ea typeface="Anton"/>
                <a:cs typeface="Anton"/>
                <a:sym typeface="Anton"/>
              </a:defRPr>
            </a:lvl3pPr>
            <a:lvl4pPr lvl="3" rtl="0">
              <a:lnSpc>
                <a:spcPct val="100000"/>
              </a:lnSpc>
              <a:spcBef>
                <a:spcPts val="1600"/>
              </a:spcBef>
              <a:spcAft>
                <a:spcPts val="0"/>
              </a:spcAft>
              <a:buNone/>
              <a:defRPr sz="3600">
                <a:solidFill>
                  <a:srgbClr val="DD7E6B"/>
                </a:solidFill>
                <a:latin typeface="Anton"/>
                <a:ea typeface="Anton"/>
                <a:cs typeface="Anton"/>
                <a:sym typeface="Anton"/>
              </a:defRPr>
            </a:lvl4pPr>
            <a:lvl5pPr lvl="4" rtl="0">
              <a:lnSpc>
                <a:spcPct val="100000"/>
              </a:lnSpc>
              <a:spcBef>
                <a:spcPts val="1600"/>
              </a:spcBef>
              <a:spcAft>
                <a:spcPts val="0"/>
              </a:spcAft>
              <a:buNone/>
              <a:defRPr sz="3600">
                <a:solidFill>
                  <a:srgbClr val="DD7E6B"/>
                </a:solidFill>
                <a:latin typeface="Anton"/>
                <a:ea typeface="Anton"/>
                <a:cs typeface="Anton"/>
                <a:sym typeface="Anton"/>
              </a:defRPr>
            </a:lvl5pPr>
            <a:lvl6pPr lvl="5" rtl="0">
              <a:lnSpc>
                <a:spcPct val="100000"/>
              </a:lnSpc>
              <a:spcBef>
                <a:spcPts val="1600"/>
              </a:spcBef>
              <a:spcAft>
                <a:spcPts val="0"/>
              </a:spcAft>
              <a:buNone/>
              <a:defRPr sz="3600">
                <a:solidFill>
                  <a:srgbClr val="DD7E6B"/>
                </a:solidFill>
                <a:latin typeface="Anton"/>
                <a:ea typeface="Anton"/>
                <a:cs typeface="Anton"/>
                <a:sym typeface="Anton"/>
              </a:defRPr>
            </a:lvl6pPr>
            <a:lvl7pPr lvl="6" rtl="0">
              <a:lnSpc>
                <a:spcPct val="100000"/>
              </a:lnSpc>
              <a:spcBef>
                <a:spcPts val="1600"/>
              </a:spcBef>
              <a:spcAft>
                <a:spcPts val="0"/>
              </a:spcAft>
              <a:buNone/>
              <a:defRPr sz="3600">
                <a:solidFill>
                  <a:srgbClr val="DD7E6B"/>
                </a:solidFill>
                <a:latin typeface="Anton"/>
                <a:ea typeface="Anton"/>
                <a:cs typeface="Anton"/>
                <a:sym typeface="Anton"/>
              </a:defRPr>
            </a:lvl7pPr>
            <a:lvl8pPr lvl="7" rtl="0">
              <a:lnSpc>
                <a:spcPct val="100000"/>
              </a:lnSpc>
              <a:spcBef>
                <a:spcPts val="1600"/>
              </a:spcBef>
              <a:spcAft>
                <a:spcPts val="0"/>
              </a:spcAft>
              <a:buNone/>
              <a:defRPr sz="3600">
                <a:solidFill>
                  <a:srgbClr val="DD7E6B"/>
                </a:solidFill>
                <a:latin typeface="Anton"/>
                <a:ea typeface="Anton"/>
                <a:cs typeface="Anton"/>
                <a:sym typeface="Anton"/>
              </a:defRPr>
            </a:lvl8pPr>
            <a:lvl9pPr lvl="8" rtl="0">
              <a:lnSpc>
                <a:spcPct val="100000"/>
              </a:lnSpc>
              <a:spcBef>
                <a:spcPts val="1600"/>
              </a:spcBef>
              <a:spcAft>
                <a:spcPts val="1600"/>
              </a:spcAft>
              <a:buNone/>
              <a:defRPr sz="3600">
                <a:solidFill>
                  <a:srgbClr val="DD7E6B"/>
                </a:solidFill>
                <a:latin typeface="Anton"/>
                <a:ea typeface="Anton"/>
                <a:cs typeface="Anton"/>
                <a:sym typeface="Anton"/>
              </a:defRPr>
            </a:lvl9pPr>
          </a:lstStyle>
          <a:p/>
        </p:txBody>
      </p:sp>
      <p:sp>
        <p:nvSpPr>
          <p:cNvPr id="120" name="Google Shape;120;p20"/>
          <p:cNvSpPr txBox="1"/>
          <p:nvPr>
            <p:ph type="title"/>
          </p:nvPr>
        </p:nvSpPr>
        <p:spPr>
          <a:xfrm>
            <a:off x="3808375" y="463332"/>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solidFill>
                  <a:srgbClr val="434343"/>
                </a:solidFill>
              </a:defRPr>
            </a:lvl1pPr>
            <a:lvl2pPr lvl="1" rtl="0" algn="r">
              <a:spcBef>
                <a:spcPts val="0"/>
              </a:spcBef>
              <a:spcAft>
                <a:spcPts val="0"/>
              </a:spcAft>
              <a:buNone/>
              <a:defRPr sz="2400">
                <a:solidFill>
                  <a:srgbClr val="434343"/>
                </a:solidFill>
                <a:latin typeface="Roboto Slab"/>
                <a:ea typeface="Roboto Slab"/>
                <a:cs typeface="Roboto Slab"/>
                <a:sym typeface="Roboto Slab"/>
              </a:defRPr>
            </a:lvl2pPr>
            <a:lvl3pPr lvl="2" rtl="0" algn="r">
              <a:spcBef>
                <a:spcPts val="0"/>
              </a:spcBef>
              <a:spcAft>
                <a:spcPts val="0"/>
              </a:spcAft>
              <a:buNone/>
              <a:defRPr sz="2400">
                <a:solidFill>
                  <a:srgbClr val="434343"/>
                </a:solidFill>
                <a:latin typeface="Roboto Slab"/>
                <a:ea typeface="Roboto Slab"/>
                <a:cs typeface="Roboto Slab"/>
                <a:sym typeface="Roboto Slab"/>
              </a:defRPr>
            </a:lvl3pPr>
            <a:lvl4pPr lvl="3" rtl="0" algn="r">
              <a:spcBef>
                <a:spcPts val="0"/>
              </a:spcBef>
              <a:spcAft>
                <a:spcPts val="0"/>
              </a:spcAft>
              <a:buNone/>
              <a:defRPr sz="2400">
                <a:solidFill>
                  <a:srgbClr val="434343"/>
                </a:solidFill>
                <a:latin typeface="Roboto Slab"/>
                <a:ea typeface="Roboto Slab"/>
                <a:cs typeface="Roboto Slab"/>
                <a:sym typeface="Roboto Slab"/>
              </a:defRPr>
            </a:lvl4pPr>
            <a:lvl5pPr lvl="4" rtl="0" algn="r">
              <a:spcBef>
                <a:spcPts val="0"/>
              </a:spcBef>
              <a:spcAft>
                <a:spcPts val="0"/>
              </a:spcAft>
              <a:buNone/>
              <a:defRPr sz="2400">
                <a:solidFill>
                  <a:srgbClr val="434343"/>
                </a:solidFill>
                <a:latin typeface="Roboto Slab"/>
                <a:ea typeface="Roboto Slab"/>
                <a:cs typeface="Roboto Slab"/>
                <a:sym typeface="Roboto Slab"/>
              </a:defRPr>
            </a:lvl5pPr>
            <a:lvl6pPr lvl="5" rtl="0" algn="r">
              <a:spcBef>
                <a:spcPts val="0"/>
              </a:spcBef>
              <a:spcAft>
                <a:spcPts val="0"/>
              </a:spcAft>
              <a:buNone/>
              <a:defRPr sz="2400">
                <a:solidFill>
                  <a:srgbClr val="434343"/>
                </a:solidFill>
                <a:latin typeface="Roboto Slab"/>
                <a:ea typeface="Roboto Slab"/>
                <a:cs typeface="Roboto Slab"/>
                <a:sym typeface="Roboto Slab"/>
              </a:defRPr>
            </a:lvl6pPr>
            <a:lvl7pPr lvl="6" rtl="0" algn="r">
              <a:spcBef>
                <a:spcPts val="0"/>
              </a:spcBef>
              <a:spcAft>
                <a:spcPts val="0"/>
              </a:spcAft>
              <a:buNone/>
              <a:defRPr sz="2400">
                <a:solidFill>
                  <a:srgbClr val="434343"/>
                </a:solidFill>
                <a:latin typeface="Roboto Slab"/>
                <a:ea typeface="Roboto Slab"/>
                <a:cs typeface="Roboto Slab"/>
                <a:sym typeface="Roboto Slab"/>
              </a:defRPr>
            </a:lvl7pPr>
            <a:lvl8pPr lvl="7" rtl="0" algn="r">
              <a:spcBef>
                <a:spcPts val="0"/>
              </a:spcBef>
              <a:spcAft>
                <a:spcPts val="0"/>
              </a:spcAft>
              <a:buNone/>
              <a:defRPr sz="2400">
                <a:solidFill>
                  <a:srgbClr val="434343"/>
                </a:solidFill>
                <a:latin typeface="Roboto Slab"/>
                <a:ea typeface="Roboto Slab"/>
                <a:cs typeface="Roboto Slab"/>
                <a:sym typeface="Roboto Slab"/>
              </a:defRPr>
            </a:lvl8pPr>
            <a:lvl9pPr lvl="8" rtl="0" algn="r">
              <a:spcBef>
                <a:spcPts val="0"/>
              </a:spcBef>
              <a:spcAft>
                <a:spcPts val="0"/>
              </a:spcAft>
              <a:buNone/>
              <a:defRPr sz="2400">
                <a:solidFill>
                  <a:srgbClr val="434343"/>
                </a:solidFill>
                <a:latin typeface="Roboto Slab"/>
                <a:ea typeface="Roboto Slab"/>
                <a:cs typeface="Roboto Slab"/>
                <a:sym typeface="Roboto Slab"/>
              </a:defRPr>
            </a:lvl9pPr>
          </a:lstStyle>
          <a:p/>
        </p:txBody>
      </p:sp>
      <p:sp>
        <p:nvSpPr>
          <p:cNvPr id="121" name="Google Shape;121;p20"/>
          <p:cNvSpPr/>
          <p:nvPr/>
        </p:nvSpPr>
        <p:spPr>
          <a:xfrm>
            <a:off x="8623500" y="539500"/>
            <a:ext cx="52800" cy="267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2" name="Shape 12"/>
        <p:cNvGrpSpPr/>
        <p:nvPr/>
      </p:nvGrpSpPr>
      <p:grpSpPr>
        <a:xfrm>
          <a:off x="0" y="0"/>
          <a:ext cx="0" cy="0"/>
          <a:chOff x="0" y="0"/>
          <a:chExt cx="0" cy="0"/>
        </a:xfrm>
      </p:grpSpPr>
      <p:sp>
        <p:nvSpPr>
          <p:cNvPr id="13" name="Google Shape;13;p3"/>
          <p:cNvSpPr txBox="1"/>
          <p:nvPr>
            <p:ph type="title"/>
          </p:nvPr>
        </p:nvSpPr>
        <p:spPr>
          <a:xfrm>
            <a:off x="6441325" y="1048625"/>
            <a:ext cx="1983900" cy="1313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4200"/>
              <a:buNone/>
              <a:defRPr sz="3600">
                <a:solidFill>
                  <a:srgbClr val="DD7E6B"/>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4" name="Google Shape;14;p3"/>
          <p:cNvSpPr txBox="1"/>
          <p:nvPr>
            <p:ph idx="1" type="subTitle"/>
          </p:nvPr>
        </p:nvSpPr>
        <p:spPr>
          <a:xfrm>
            <a:off x="5421925" y="3137000"/>
            <a:ext cx="3003300" cy="15864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SzPts val="2100"/>
              <a:buNone/>
              <a:defRPr sz="16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5" name="Google Shape;15;p3"/>
          <p:cNvSpPr txBox="1"/>
          <p:nvPr>
            <p:ph hasCustomPrompt="1" idx="2" type="title"/>
          </p:nvPr>
        </p:nvSpPr>
        <p:spPr>
          <a:xfrm>
            <a:off x="7356925" y="312774"/>
            <a:ext cx="1068300" cy="818700"/>
          </a:xfrm>
          <a:prstGeom prst="rect">
            <a:avLst/>
          </a:prstGeom>
          <a:noFill/>
        </p:spPr>
        <p:txBody>
          <a:bodyPr anchorCtr="0" anchor="b" bIns="91425" lIns="91425" spcFirstLastPara="1" rIns="91425" wrap="square" tIns="91425">
            <a:noAutofit/>
          </a:bodyPr>
          <a:lstStyle>
            <a:lvl1pPr lvl="0" rtl="0" algn="r">
              <a:spcBef>
                <a:spcPts val="0"/>
              </a:spcBef>
              <a:spcAft>
                <a:spcPts val="0"/>
              </a:spcAft>
              <a:buSzPts val="3600"/>
              <a:buNone/>
              <a:defRPr sz="3600"/>
            </a:lvl1pPr>
            <a:lvl2pPr lvl="1" rtl="0" algn="r">
              <a:spcBef>
                <a:spcPts val="0"/>
              </a:spcBef>
              <a:spcAft>
                <a:spcPts val="0"/>
              </a:spcAft>
              <a:buSzPts val="4800"/>
              <a:buFont typeface="DM Sans"/>
              <a:buNone/>
              <a:defRPr sz="4800">
                <a:latin typeface="DM Sans"/>
                <a:ea typeface="DM Sans"/>
                <a:cs typeface="DM Sans"/>
                <a:sym typeface="DM Sans"/>
              </a:defRPr>
            </a:lvl2pPr>
            <a:lvl3pPr lvl="2" rtl="0" algn="r">
              <a:spcBef>
                <a:spcPts val="0"/>
              </a:spcBef>
              <a:spcAft>
                <a:spcPts val="0"/>
              </a:spcAft>
              <a:buSzPts val="4800"/>
              <a:buFont typeface="DM Sans"/>
              <a:buNone/>
              <a:defRPr sz="4800">
                <a:latin typeface="DM Sans"/>
                <a:ea typeface="DM Sans"/>
                <a:cs typeface="DM Sans"/>
                <a:sym typeface="DM Sans"/>
              </a:defRPr>
            </a:lvl3pPr>
            <a:lvl4pPr lvl="3" rtl="0" algn="r">
              <a:spcBef>
                <a:spcPts val="0"/>
              </a:spcBef>
              <a:spcAft>
                <a:spcPts val="0"/>
              </a:spcAft>
              <a:buSzPts val="4800"/>
              <a:buFont typeface="DM Sans"/>
              <a:buNone/>
              <a:defRPr sz="4800">
                <a:latin typeface="DM Sans"/>
                <a:ea typeface="DM Sans"/>
                <a:cs typeface="DM Sans"/>
                <a:sym typeface="DM Sans"/>
              </a:defRPr>
            </a:lvl4pPr>
            <a:lvl5pPr lvl="4" rtl="0" algn="r">
              <a:spcBef>
                <a:spcPts val="0"/>
              </a:spcBef>
              <a:spcAft>
                <a:spcPts val="0"/>
              </a:spcAft>
              <a:buSzPts val="4800"/>
              <a:buFont typeface="DM Sans"/>
              <a:buNone/>
              <a:defRPr sz="4800">
                <a:latin typeface="DM Sans"/>
                <a:ea typeface="DM Sans"/>
                <a:cs typeface="DM Sans"/>
                <a:sym typeface="DM Sans"/>
              </a:defRPr>
            </a:lvl5pPr>
            <a:lvl6pPr lvl="5" rtl="0" algn="r">
              <a:spcBef>
                <a:spcPts val="0"/>
              </a:spcBef>
              <a:spcAft>
                <a:spcPts val="0"/>
              </a:spcAft>
              <a:buSzPts val="4800"/>
              <a:buFont typeface="DM Sans"/>
              <a:buNone/>
              <a:defRPr sz="4800">
                <a:latin typeface="DM Sans"/>
                <a:ea typeface="DM Sans"/>
                <a:cs typeface="DM Sans"/>
                <a:sym typeface="DM Sans"/>
              </a:defRPr>
            </a:lvl6pPr>
            <a:lvl7pPr lvl="6" rtl="0" algn="r">
              <a:spcBef>
                <a:spcPts val="0"/>
              </a:spcBef>
              <a:spcAft>
                <a:spcPts val="0"/>
              </a:spcAft>
              <a:buSzPts val="4800"/>
              <a:buFont typeface="DM Sans"/>
              <a:buNone/>
              <a:defRPr sz="4800">
                <a:latin typeface="DM Sans"/>
                <a:ea typeface="DM Sans"/>
                <a:cs typeface="DM Sans"/>
                <a:sym typeface="DM Sans"/>
              </a:defRPr>
            </a:lvl7pPr>
            <a:lvl8pPr lvl="7" rtl="0" algn="r">
              <a:spcBef>
                <a:spcPts val="0"/>
              </a:spcBef>
              <a:spcAft>
                <a:spcPts val="0"/>
              </a:spcAft>
              <a:buSzPts val="4800"/>
              <a:buFont typeface="DM Sans"/>
              <a:buNone/>
              <a:defRPr sz="4800">
                <a:latin typeface="DM Sans"/>
                <a:ea typeface="DM Sans"/>
                <a:cs typeface="DM Sans"/>
                <a:sym typeface="DM Sans"/>
              </a:defRPr>
            </a:lvl8pPr>
            <a:lvl9pPr lvl="8" rtl="0" algn="r">
              <a:spcBef>
                <a:spcPts val="0"/>
              </a:spcBef>
              <a:spcAft>
                <a:spcPts val="0"/>
              </a:spcAft>
              <a:buSzPts val="4800"/>
              <a:buFont typeface="DM Sans"/>
              <a:buNone/>
              <a:defRPr sz="4800">
                <a:latin typeface="DM Sans"/>
                <a:ea typeface="DM Sans"/>
                <a:cs typeface="DM Sans"/>
                <a:sym typeface="DM Sans"/>
              </a:defRPr>
            </a:lvl9pPr>
          </a:lstStyle>
          <a:p>
            <a:r>
              <a:t>xx%</a:t>
            </a:r>
          </a:p>
        </p:txBody>
      </p:sp>
      <p:sp>
        <p:nvSpPr>
          <p:cNvPr id="16" name="Google Shape;16;p3"/>
          <p:cNvSpPr/>
          <p:nvPr/>
        </p:nvSpPr>
        <p:spPr>
          <a:xfrm>
            <a:off x="0" y="2571700"/>
            <a:ext cx="2274600" cy="25749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8623500" y="539500"/>
            <a:ext cx="52800" cy="4059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APTION_ONLY_1">
    <p:bg>
      <p:bgPr>
        <a:solidFill>
          <a:schemeClr val="dk1"/>
        </a:solidFill>
      </p:bgPr>
    </p:bg>
    <p:spTree>
      <p:nvGrpSpPr>
        <p:cNvPr id="122" name="Shape 122"/>
        <p:cNvGrpSpPr/>
        <p:nvPr/>
      </p:nvGrpSpPr>
      <p:grpSpPr>
        <a:xfrm>
          <a:off x="0" y="0"/>
          <a:ext cx="0" cy="0"/>
          <a:chOff x="0" y="0"/>
          <a:chExt cx="0" cy="0"/>
        </a:xfrm>
      </p:grpSpPr>
      <p:sp>
        <p:nvSpPr>
          <p:cNvPr id="123" name="Google Shape;123;p21"/>
          <p:cNvSpPr/>
          <p:nvPr/>
        </p:nvSpPr>
        <p:spPr>
          <a:xfrm>
            <a:off x="0" y="0"/>
            <a:ext cx="62628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1"/>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125" name="Google Shape;125;p21"/>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p:cSld name="CAPTION_ONLY_1_1">
    <p:bg>
      <p:bgPr>
        <a:solidFill>
          <a:schemeClr val="dk1"/>
        </a:solidFill>
      </p:bgPr>
    </p:bg>
    <p:spTree>
      <p:nvGrpSpPr>
        <p:cNvPr id="126" name="Shape 126"/>
        <p:cNvGrpSpPr/>
        <p:nvPr/>
      </p:nvGrpSpPr>
      <p:grpSpPr>
        <a:xfrm>
          <a:off x="0" y="0"/>
          <a:ext cx="0" cy="0"/>
          <a:chOff x="0" y="0"/>
          <a:chExt cx="0" cy="0"/>
        </a:xfrm>
      </p:grpSpPr>
      <p:sp>
        <p:nvSpPr>
          <p:cNvPr id="127" name="Google Shape;127;p22"/>
          <p:cNvSpPr/>
          <p:nvPr/>
        </p:nvSpPr>
        <p:spPr>
          <a:xfrm>
            <a:off x="713225" y="0"/>
            <a:ext cx="5123400" cy="459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2"/>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129" name="Google Shape;129;p22"/>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ONE_COLUMN_TEXT_1_1_1_1_1">
    <p:bg>
      <p:bgPr>
        <a:solidFill>
          <a:schemeClr val="dk1"/>
        </a:solidFill>
      </p:bgPr>
    </p:bg>
    <p:spTree>
      <p:nvGrpSpPr>
        <p:cNvPr id="130" name="Shape 130"/>
        <p:cNvGrpSpPr/>
        <p:nvPr/>
      </p:nvGrpSpPr>
      <p:grpSpPr>
        <a:xfrm>
          <a:off x="0" y="0"/>
          <a:ext cx="0" cy="0"/>
          <a:chOff x="0" y="0"/>
          <a:chExt cx="0" cy="0"/>
        </a:xfrm>
      </p:grpSpPr>
      <p:sp>
        <p:nvSpPr>
          <p:cNvPr id="131" name="Google Shape;131;p23"/>
          <p:cNvSpPr/>
          <p:nvPr/>
        </p:nvSpPr>
        <p:spPr>
          <a:xfrm>
            <a:off x="0" y="0"/>
            <a:ext cx="5819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3"/>
          <p:cNvSpPr txBox="1"/>
          <p:nvPr>
            <p:ph type="ctrTitle"/>
          </p:nvPr>
        </p:nvSpPr>
        <p:spPr>
          <a:xfrm flipH="1">
            <a:off x="720000" y="540000"/>
            <a:ext cx="4592400" cy="1064700"/>
          </a:xfrm>
          <a:prstGeom prst="rect">
            <a:avLst/>
          </a:prstGeom>
        </p:spPr>
        <p:txBody>
          <a:bodyPr anchorCtr="0" anchor="b" bIns="91425" lIns="91425" spcFirstLastPara="1" rIns="91425" wrap="square" tIns="91425">
            <a:noAutofit/>
          </a:bodyPr>
          <a:lstStyle>
            <a:lvl1pPr lvl="0" rtl="0">
              <a:spcBef>
                <a:spcPts val="0"/>
              </a:spcBef>
              <a:spcAft>
                <a:spcPts val="0"/>
              </a:spcAft>
              <a:buSzPts val="5700"/>
              <a:buNone/>
              <a:defRPr sz="5700"/>
            </a:lvl1pPr>
            <a:lvl2pPr lvl="1" rtl="0">
              <a:spcBef>
                <a:spcPts val="0"/>
              </a:spcBef>
              <a:spcAft>
                <a:spcPts val="0"/>
              </a:spcAft>
              <a:buSzPts val="5700"/>
              <a:buNone/>
              <a:defRPr sz="5700"/>
            </a:lvl2pPr>
            <a:lvl3pPr lvl="2" rtl="0">
              <a:spcBef>
                <a:spcPts val="0"/>
              </a:spcBef>
              <a:spcAft>
                <a:spcPts val="0"/>
              </a:spcAft>
              <a:buSzPts val="5700"/>
              <a:buNone/>
              <a:defRPr sz="5700"/>
            </a:lvl3pPr>
            <a:lvl4pPr lvl="3" rtl="0">
              <a:spcBef>
                <a:spcPts val="0"/>
              </a:spcBef>
              <a:spcAft>
                <a:spcPts val="0"/>
              </a:spcAft>
              <a:buSzPts val="5700"/>
              <a:buNone/>
              <a:defRPr sz="5700"/>
            </a:lvl4pPr>
            <a:lvl5pPr lvl="4" rtl="0">
              <a:spcBef>
                <a:spcPts val="0"/>
              </a:spcBef>
              <a:spcAft>
                <a:spcPts val="0"/>
              </a:spcAft>
              <a:buSzPts val="5700"/>
              <a:buNone/>
              <a:defRPr sz="5700"/>
            </a:lvl5pPr>
            <a:lvl6pPr lvl="5" rtl="0">
              <a:spcBef>
                <a:spcPts val="0"/>
              </a:spcBef>
              <a:spcAft>
                <a:spcPts val="0"/>
              </a:spcAft>
              <a:buSzPts val="5700"/>
              <a:buNone/>
              <a:defRPr sz="5700"/>
            </a:lvl6pPr>
            <a:lvl7pPr lvl="6" rtl="0">
              <a:spcBef>
                <a:spcPts val="0"/>
              </a:spcBef>
              <a:spcAft>
                <a:spcPts val="0"/>
              </a:spcAft>
              <a:buSzPts val="5700"/>
              <a:buNone/>
              <a:defRPr sz="5700"/>
            </a:lvl7pPr>
            <a:lvl8pPr lvl="7" rtl="0">
              <a:spcBef>
                <a:spcPts val="0"/>
              </a:spcBef>
              <a:spcAft>
                <a:spcPts val="0"/>
              </a:spcAft>
              <a:buSzPts val="5700"/>
              <a:buNone/>
              <a:defRPr sz="5700"/>
            </a:lvl8pPr>
            <a:lvl9pPr lvl="8" rtl="0">
              <a:spcBef>
                <a:spcPts val="0"/>
              </a:spcBef>
              <a:spcAft>
                <a:spcPts val="0"/>
              </a:spcAft>
              <a:buSzPts val="5700"/>
              <a:buNone/>
              <a:defRPr sz="5700"/>
            </a:lvl9pPr>
          </a:lstStyle>
          <a:p/>
        </p:txBody>
      </p:sp>
      <p:sp>
        <p:nvSpPr>
          <p:cNvPr id="133" name="Google Shape;133;p23"/>
          <p:cNvSpPr txBox="1"/>
          <p:nvPr>
            <p:ph idx="1" type="subTitle"/>
          </p:nvPr>
        </p:nvSpPr>
        <p:spPr>
          <a:xfrm flipH="1">
            <a:off x="719900" y="2014925"/>
            <a:ext cx="3857400" cy="135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34" name="Google Shape;134;p23"/>
          <p:cNvSpPr txBox="1"/>
          <p:nvPr/>
        </p:nvSpPr>
        <p:spPr>
          <a:xfrm>
            <a:off x="720000" y="3679100"/>
            <a:ext cx="3949800" cy="53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00"/>
              </a:spcBef>
              <a:spcAft>
                <a:spcPts val="0"/>
              </a:spcAft>
              <a:buNone/>
            </a:pPr>
            <a:r>
              <a:rPr b="1" lang="en" sz="1000">
                <a:solidFill>
                  <a:schemeClr val="dk2"/>
                </a:solidFill>
                <a:latin typeface="Courier Prime"/>
                <a:ea typeface="Courier Prime"/>
                <a:cs typeface="Courier Prime"/>
                <a:sym typeface="Courier Prime"/>
              </a:rPr>
              <a:t>CREDITS:</a:t>
            </a:r>
            <a:r>
              <a:rPr lang="en" sz="1000">
                <a:solidFill>
                  <a:schemeClr val="dk2"/>
                </a:solidFill>
                <a:latin typeface="Courier Prime"/>
                <a:ea typeface="Courier Prime"/>
                <a:cs typeface="Courier Prime"/>
                <a:sym typeface="Courier Prime"/>
              </a:rPr>
              <a:t> This presentation template was created by </a:t>
            </a:r>
            <a:r>
              <a:rPr b="1" lang="en" sz="1000">
                <a:solidFill>
                  <a:schemeClr val="dk2"/>
                </a:solidFill>
                <a:uFill>
                  <a:noFill/>
                </a:uFill>
                <a:latin typeface="Courier Prime"/>
                <a:ea typeface="Courier Prime"/>
                <a:cs typeface="Courier Prime"/>
                <a:sym typeface="Courier Prime"/>
                <a:hlinkClick r:id="rId2">
                  <a:extLst>
                    <a:ext uri="{A12FA001-AC4F-418D-AE19-62706E023703}">
                      <ahyp:hlinkClr val="tx"/>
                    </a:ext>
                  </a:extLst>
                </a:hlinkClick>
              </a:rPr>
              <a:t>Slidesgo</a:t>
            </a:r>
            <a:r>
              <a:rPr lang="en" sz="1000">
                <a:solidFill>
                  <a:schemeClr val="dk2"/>
                </a:solidFill>
                <a:latin typeface="Courier Prime"/>
                <a:ea typeface="Courier Prime"/>
                <a:cs typeface="Courier Prime"/>
                <a:sym typeface="Courier Prime"/>
              </a:rPr>
              <a:t>, including icons by </a:t>
            </a:r>
            <a:r>
              <a:rPr b="1" lang="en" sz="1000">
                <a:solidFill>
                  <a:schemeClr val="dk2"/>
                </a:solidFill>
                <a:uFill>
                  <a:noFill/>
                </a:uFill>
                <a:latin typeface="Courier Prime"/>
                <a:ea typeface="Courier Prime"/>
                <a:cs typeface="Courier Prime"/>
                <a:sym typeface="Courier Prime"/>
                <a:hlinkClick r:id="rId3">
                  <a:extLst>
                    <a:ext uri="{A12FA001-AC4F-418D-AE19-62706E023703}">
                      <ahyp:hlinkClr val="tx"/>
                    </a:ext>
                  </a:extLst>
                </a:hlinkClick>
              </a:rPr>
              <a:t>Flaticon</a:t>
            </a:r>
            <a:r>
              <a:rPr lang="en" sz="1000">
                <a:solidFill>
                  <a:schemeClr val="dk2"/>
                </a:solidFill>
                <a:latin typeface="Courier Prime"/>
                <a:ea typeface="Courier Prime"/>
                <a:cs typeface="Courier Prime"/>
                <a:sym typeface="Courier Prime"/>
              </a:rPr>
              <a:t>, and infographics &amp; images by </a:t>
            </a:r>
            <a:r>
              <a:rPr b="1" lang="en" sz="1000">
                <a:solidFill>
                  <a:schemeClr val="dk2"/>
                </a:solidFill>
                <a:uFill>
                  <a:noFill/>
                </a:uFill>
                <a:latin typeface="Courier Prime"/>
                <a:ea typeface="Courier Prime"/>
                <a:cs typeface="Courier Prime"/>
                <a:sym typeface="Courier Prime"/>
                <a:hlinkClick r:id="rId4">
                  <a:extLst>
                    <a:ext uri="{A12FA001-AC4F-418D-AE19-62706E023703}">
                      <ahyp:hlinkClr val="tx"/>
                    </a:ext>
                  </a:extLst>
                </a:hlinkClick>
              </a:rPr>
              <a:t>Freepik</a:t>
            </a:r>
            <a:endParaRPr b="1" sz="1000">
              <a:solidFill>
                <a:schemeClr val="dk2"/>
              </a:solidFill>
              <a:latin typeface="Courier Prime"/>
              <a:ea typeface="Courier Prime"/>
              <a:cs typeface="Courier Prime"/>
              <a:sym typeface="Courier Prime"/>
            </a:endParaRPr>
          </a:p>
          <a:p>
            <a:pPr indent="0" lvl="0" marL="0" rtl="0" algn="l">
              <a:lnSpc>
                <a:spcPct val="100000"/>
              </a:lnSpc>
              <a:spcBef>
                <a:spcPts val="0"/>
              </a:spcBef>
              <a:spcAft>
                <a:spcPts val="0"/>
              </a:spcAft>
              <a:buNone/>
            </a:pPr>
            <a:r>
              <a:t/>
            </a:r>
            <a:endParaRPr sz="900">
              <a:solidFill>
                <a:schemeClr val="dk2"/>
              </a:solidFill>
              <a:latin typeface="Courier Prime"/>
              <a:ea typeface="Courier Prime"/>
              <a:cs typeface="Courier Prime"/>
              <a:sym typeface="Courier Prime"/>
            </a:endParaRPr>
          </a:p>
          <a:p>
            <a:pPr indent="0" lvl="0" marL="0" rtl="0" algn="l">
              <a:lnSpc>
                <a:spcPct val="100000"/>
              </a:lnSpc>
              <a:spcBef>
                <a:spcPts val="300"/>
              </a:spcBef>
              <a:spcAft>
                <a:spcPts val="0"/>
              </a:spcAft>
              <a:buNone/>
            </a:pPr>
            <a:r>
              <a:t/>
            </a:r>
            <a:endParaRPr sz="900">
              <a:solidFill>
                <a:schemeClr val="dk2"/>
              </a:solidFill>
              <a:latin typeface="Courier Prime"/>
              <a:ea typeface="Courier Prime"/>
              <a:cs typeface="Courier Prime"/>
              <a:sym typeface="Courier Prime"/>
            </a:endParaRPr>
          </a:p>
        </p:txBody>
      </p:sp>
      <p:sp>
        <p:nvSpPr>
          <p:cNvPr id="135" name="Google Shape;135;p23"/>
          <p:cNvSpPr/>
          <p:nvPr/>
        </p:nvSpPr>
        <p:spPr>
          <a:xfrm>
            <a:off x="480000" y="541800"/>
            <a:ext cx="52800" cy="4059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9" name="Shape 13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1"/>
        </a:solidFill>
      </p:bgPr>
    </p:bg>
    <p:spTree>
      <p:nvGrpSpPr>
        <p:cNvPr id="18" name="Shape 18"/>
        <p:cNvGrpSpPr/>
        <p:nvPr/>
      </p:nvGrpSpPr>
      <p:grpSpPr>
        <a:xfrm>
          <a:off x="0" y="0"/>
          <a:ext cx="0" cy="0"/>
          <a:chOff x="0" y="0"/>
          <a:chExt cx="0" cy="0"/>
        </a:xfrm>
      </p:grpSpPr>
      <p:sp>
        <p:nvSpPr>
          <p:cNvPr id="19" name="Google Shape;19;p4"/>
          <p:cNvSpPr/>
          <p:nvPr/>
        </p:nvSpPr>
        <p:spPr>
          <a:xfrm>
            <a:off x="0" y="0"/>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idx="1" type="subTitle"/>
          </p:nvPr>
        </p:nvSpPr>
        <p:spPr>
          <a:xfrm flipH="1">
            <a:off x="720225" y="1765375"/>
            <a:ext cx="3202500" cy="2084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None/>
              <a:defRPr sz="1400"/>
            </a:lvl1pPr>
            <a:lvl2pPr lvl="1" rtl="0" algn="r">
              <a:lnSpc>
                <a:spcPct val="100000"/>
              </a:lnSpc>
              <a:spcBef>
                <a:spcPts val="0"/>
              </a:spcBef>
              <a:spcAft>
                <a:spcPts val="0"/>
              </a:spcAft>
              <a:buNone/>
              <a:defRPr sz="1400"/>
            </a:lvl2pPr>
            <a:lvl3pPr lvl="2" rtl="0" algn="r">
              <a:lnSpc>
                <a:spcPct val="100000"/>
              </a:lnSpc>
              <a:spcBef>
                <a:spcPts val="0"/>
              </a:spcBef>
              <a:spcAft>
                <a:spcPts val="0"/>
              </a:spcAft>
              <a:buNone/>
              <a:defRPr sz="1400"/>
            </a:lvl3pPr>
            <a:lvl4pPr lvl="3" rtl="0" algn="r">
              <a:lnSpc>
                <a:spcPct val="100000"/>
              </a:lnSpc>
              <a:spcBef>
                <a:spcPts val="0"/>
              </a:spcBef>
              <a:spcAft>
                <a:spcPts val="0"/>
              </a:spcAft>
              <a:buNone/>
              <a:defRPr sz="1400"/>
            </a:lvl4pPr>
            <a:lvl5pPr lvl="4" rtl="0" algn="r">
              <a:lnSpc>
                <a:spcPct val="100000"/>
              </a:lnSpc>
              <a:spcBef>
                <a:spcPts val="0"/>
              </a:spcBef>
              <a:spcAft>
                <a:spcPts val="0"/>
              </a:spcAft>
              <a:buNone/>
              <a:defRPr sz="1400"/>
            </a:lvl5pPr>
            <a:lvl6pPr lvl="5" rtl="0" algn="r">
              <a:lnSpc>
                <a:spcPct val="100000"/>
              </a:lnSpc>
              <a:spcBef>
                <a:spcPts val="0"/>
              </a:spcBef>
              <a:spcAft>
                <a:spcPts val="0"/>
              </a:spcAft>
              <a:buNone/>
              <a:defRPr sz="1400"/>
            </a:lvl6pPr>
            <a:lvl7pPr lvl="6" rtl="0" algn="r">
              <a:lnSpc>
                <a:spcPct val="100000"/>
              </a:lnSpc>
              <a:spcBef>
                <a:spcPts val="0"/>
              </a:spcBef>
              <a:spcAft>
                <a:spcPts val="0"/>
              </a:spcAft>
              <a:buNone/>
              <a:defRPr sz="1400"/>
            </a:lvl7pPr>
            <a:lvl8pPr lvl="7" rtl="0" algn="r">
              <a:lnSpc>
                <a:spcPct val="100000"/>
              </a:lnSpc>
              <a:spcBef>
                <a:spcPts val="0"/>
              </a:spcBef>
              <a:spcAft>
                <a:spcPts val="0"/>
              </a:spcAft>
              <a:buNone/>
              <a:defRPr sz="1400"/>
            </a:lvl8pPr>
            <a:lvl9pPr lvl="8" rtl="0" algn="r">
              <a:lnSpc>
                <a:spcPct val="100000"/>
              </a:lnSpc>
              <a:spcBef>
                <a:spcPts val="0"/>
              </a:spcBef>
              <a:spcAft>
                <a:spcPts val="0"/>
              </a:spcAft>
              <a:buNone/>
              <a:defRPr sz="1400"/>
            </a:lvl9pPr>
          </a:lstStyle>
          <a:p/>
        </p:txBody>
      </p:sp>
      <p:sp>
        <p:nvSpPr>
          <p:cNvPr id="21" name="Google Shape;21;p4"/>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22" name="Google Shape;22;p4"/>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1"/>
        </a:solidFill>
      </p:bgPr>
    </p:bg>
    <p:spTree>
      <p:nvGrpSpPr>
        <p:cNvPr id="23" name="Shape 23"/>
        <p:cNvGrpSpPr/>
        <p:nvPr/>
      </p:nvGrpSpPr>
      <p:grpSpPr>
        <a:xfrm>
          <a:off x="0" y="0"/>
          <a:ext cx="0" cy="0"/>
          <a:chOff x="0" y="0"/>
          <a:chExt cx="0" cy="0"/>
        </a:xfrm>
      </p:grpSpPr>
      <p:sp>
        <p:nvSpPr>
          <p:cNvPr id="24" name="Google Shape;24;p5"/>
          <p:cNvSpPr/>
          <p:nvPr/>
        </p:nvSpPr>
        <p:spPr>
          <a:xfrm>
            <a:off x="0" y="541800"/>
            <a:ext cx="4572000" cy="40599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5"/>
          <p:cNvSpPr txBox="1"/>
          <p:nvPr>
            <p:ph type="ctrTitle"/>
          </p:nvPr>
        </p:nvSpPr>
        <p:spPr>
          <a:xfrm>
            <a:off x="719298" y="2717788"/>
            <a:ext cx="3133500" cy="421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1800"/>
              <a:buNone/>
              <a:defRPr sz="2000"/>
            </a:lvl1pPr>
            <a:lvl2pPr lvl="1" rtl="0" algn="ctr">
              <a:spcBef>
                <a:spcPts val="0"/>
              </a:spcBef>
              <a:spcAft>
                <a:spcPts val="0"/>
              </a:spcAft>
              <a:buSzPts val="1800"/>
              <a:buFont typeface="DM Sans"/>
              <a:buNone/>
              <a:defRPr sz="1800">
                <a:latin typeface="DM Sans"/>
                <a:ea typeface="DM Sans"/>
                <a:cs typeface="DM Sans"/>
                <a:sym typeface="DM Sans"/>
              </a:defRPr>
            </a:lvl2pPr>
            <a:lvl3pPr lvl="2" rtl="0" algn="ctr">
              <a:spcBef>
                <a:spcPts val="0"/>
              </a:spcBef>
              <a:spcAft>
                <a:spcPts val="0"/>
              </a:spcAft>
              <a:buSzPts val="1800"/>
              <a:buFont typeface="DM Sans"/>
              <a:buNone/>
              <a:defRPr sz="1800">
                <a:latin typeface="DM Sans"/>
                <a:ea typeface="DM Sans"/>
                <a:cs typeface="DM Sans"/>
                <a:sym typeface="DM Sans"/>
              </a:defRPr>
            </a:lvl3pPr>
            <a:lvl4pPr lvl="3" rtl="0" algn="ctr">
              <a:spcBef>
                <a:spcPts val="0"/>
              </a:spcBef>
              <a:spcAft>
                <a:spcPts val="0"/>
              </a:spcAft>
              <a:buSzPts val="1800"/>
              <a:buFont typeface="DM Sans"/>
              <a:buNone/>
              <a:defRPr sz="1800">
                <a:latin typeface="DM Sans"/>
                <a:ea typeface="DM Sans"/>
                <a:cs typeface="DM Sans"/>
                <a:sym typeface="DM Sans"/>
              </a:defRPr>
            </a:lvl4pPr>
            <a:lvl5pPr lvl="4" rtl="0" algn="ctr">
              <a:spcBef>
                <a:spcPts val="0"/>
              </a:spcBef>
              <a:spcAft>
                <a:spcPts val="0"/>
              </a:spcAft>
              <a:buSzPts val="1800"/>
              <a:buFont typeface="DM Sans"/>
              <a:buNone/>
              <a:defRPr sz="1800">
                <a:latin typeface="DM Sans"/>
                <a:ea typeface="DM Sans"/>
                <a:cs typeface="DM Sans"/>
                <a:sym typeface="DM Sans"/>
              </a:defRPr>
            </a:lvl5pPr>
            <a:lvl6pPr lvl="5" rtl="0" algn="ctr">
              <a:spcBef>
                <a:spcPts val="0"/>
              </a:spcBef>
              <a:spcAft>
                <a:spcPts val="0"/>
              </a:spcAft>
              <a:buSzPts val="1800"/>
              <a:buFont typeface="DM Sans"/>
              <a:buNone/>
              <a:defRPr sz="1800">
                <a:latin typeface="DM Sans"/>
                <a:ea typeface="DM Sans"/>
                <a:cs typeface="DM Sans"/>
                <a:sym typeface="DM Sans"/>
              </a:defRPr>
            </a:lvl6pPr>
            <a:lvl7pPr lvl="6" rtl="0" algn="ctr">
              <a:spcBef>
                <a:spcPts val="0"/>
              </a:spcBef>
              <a:spcAft>
                <a:spcPts val="0"/>
              </a:spcAft>
              <a:buSzPts val="1800"/>
              <a:buFont typeface="DM Sans"/>
              <a:buNone/>
              <a:defRPr sz="1800">
                <a:latin typeface="DM Sans"/>
                <a:ea typeface="DM Sans"/>
                <a:cs typeface="DM Sans"/>
                <a:sym typeface="DM Sans"/>
              </a:defRPr>
            </a:lvl7pPr>
            <a:lvl8pPr lvl="7" rtl="0" algn="ctr">
              <a:spcBef>
                <a:spcPts val="0"/>
              </a:spcBef>
              <a:spcAft>
                <a:spcPts val="0"/>
              </a:spcAft>
              <a:buSzPts val="1800"/>
              <a:buFont typeface="DM Sans"/>
              <a:buNone/>
              <a:defRPr sz="1800">
                <a:latin typeface="DM Sans"/>
                <a:ea typeface="DM Sans"/>
                <a:cs typeface="DM Sans"/>
                <a:sym typeface="DM Sans"/>
              </a:defRPr>
            </a:lvl8pPr>
            <a:lvl9pPr lvl="8" rtl="0" algn="ctr">
              <a:spcBef>
                <a:spcPts val="0"/>
              </a:spcBef>
              <a:spcAft>
                <a:spcPts val="0"/>
              </a:spcAft>
              <a:buSzPts val="1800"/>
              <a:buFont typeface="DM Sans"/>
              <a:buNone/>
              <a:defRPr sz="1800">
                <a:latin typeface="DM Sans"/>
                <a:ea typeface="DM Sans"/>
                <a:cs typeface="DM Sans"/>
                <a:sym typeface="DM Sans"/>
              </a:defRPr>
            </a:lvl9pPr>
          </a:lstStyle>
          <a:p/>
        </p:txBody>
      </p:sp>
      <p:sp>
        <p:nvSpPr>
          <p:cNvPr id="26" name="Google Shape;26;p5"/>
          <p:cNvSpPr txBox="1"/>
          <p:nvPr>
            <p:ph idx="1" type="subTitle"/>
          </p:nvPr>
        </p:nvSpPr>
        <p:spPr>
          <a:xfrm>
            <a:off x="719050" y="3273125"/>
            <a:ext cx="3133800" cy="849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gn="ctr">
              <a:lnSpc>
                <a:spcPct val="100000"/>
              </a:lnSpc>
              <a:spcBef>
                <a:spcPts val="1600"/>
              </a:spcBef>
              <a:spcAft>
                <a:spcPts val="0"/>
              </a:spcAft>
              <a:buNone/>
              <a:defRPr sz="1600"/>
            </a:lvl2pPr>
            <a:lvl3pPr lvl="2" rtl="0" algn="ctr">
              <a:lnSpc>
                <a:spcPct val="100000"/>
              </a:lnSpc>
              <a:spcBef>
                <a:spcPts val="1600"/>
              </a:spcBef>
              <a:spcAft>
                <a:spcPts val="0"/>
              </a:spcAft>
              <a:buNone/>
              <a:defRPr sz="1600"/>
            </a:lvl3pPr>
            <a:lvl4pPr lvl="3" rtl="0" algn="ctr">
              <a:lnSpc>
                <a:spcPct val="100000"/>
              </a:lnSpc>
              <a:spcBef>
                <a:spcPts val="1600"/>
              </a:spcBef>
              <a:spcAft>
                <a:spcPts val="0"/>
              </a:spcAft>
              <a:buNone/>
              <a:defRPr sz="1600"/>
            </a:lvl4pPr>
            <a:lvl5pPr lvl="4" rtl="0" algn="ctr">
              <a:lnSpc>
                <a:spcPct val="100000"/>
              </a:lnSpc>
              <a:spcBef>
                <a:spcPts val="1600"/>
              </a:spcBef>
              <a:spcAft>
                <a:spcPts val="0"/>
              </a:spcAft>
              <a:buNone/>
              <a:defRPr sz="1600"/>
            </a:lvl5pPr>
            <a:lvl6pPr lvl="5" rtl="0" algn="ctr">
              <a:lnSpc>
                <a:spcPct val="100000"/>
              </a:lnSpc>
              <a:spcBef>
                <a:spcPts val="1600"/>
              </a:spcBef>
              <a:spcAft>
                <a:spcPts val="0"/>
              </a:spcAft>
              <a:buNone/>
              <a:defRPr sz="1600"/>
            </a:lvl6pPr>
            <a:lvl7pPr lvl="6" rtl="0" algn="ctr">
              <a:lnSpc>
                <a:spcPct val="100000"/>
              </a:lnSpc>
              <a:spcBef>
                <a:spcPts val="1600"/>
              </a:spcBef>
              <a:spcAft>
                <a:spcPts val="0"/>
              </a:spcAft>
              <a:buNone/>
              <a:defRPr sz="1600"/>
            </a:lvl7pPr>
            <a:lvl8pPr lvl="7" rtl="0" algn="ctr">
              <a:lnSpc>
                <a:spcPct val="100000"/>
              </a:lnSpc>
              <a:spcBef>
                <a:spcPts val="1600"/>
              </a:spcBef>
              <a:spcAft>
                <a:spcPts val="0"/>
              </a:spcAft>
              <a:buNone/>
              <a:defRPr sz="1600"/>
            </a:lvl8pPr>
            <a:lvl9pPr lvl="8" rtl="0" algn="ctr">
              <a:lnSpc>
                <a:spcPct val="100000"/>
              </a:lnSpc>
              <a:spcBef>
                <a:spcPts val="1600"/>
              </a:spcBef>
              <a:spcAft>
                <a:spcPts val="1600"/>
              </a:spcAft>
              <a:buNone/>
              <a:defRPr sz="1600"/>
            </a:lvl9pPr>
          </a:lstStyle>
          <a:p/>
        </p:txBody>
      </p:sp>
      <p:sp>
        <p:nvSpPr>
          <p:cNvPr id="27" name="Google Shape;27;p5"/>
          <p:cNvSpPr txBox="1"/>
          <p:nvPr>
            <p:ph idx="2" type="ctrTitle"/>
          </p:nvPr>
        </p:nvSpPr>
        <p:spPr>
          <a:xfrm>
            <a:off x="5296964" y="2717788"/>
            <a:ext cx="3133800" cy="421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1800"/>
              <a:buNone/>
              <a:defRPr sz="2000"/>
            </a:lvl1pPr>
            <a:lvl2pPr lvl="1" rtl="0" algn="ctr">
              <a:spcBef>
                <a:spcPts val="0"/>
              </a:spcBef>
              <a:spcAft>
                <a:spcPts val="0"/>
              </a:spcAft>
              <a:buSzPts val="1800"/>
              <a:buFont typeface="DM Sans"/>
              <a:buNone/>
              <a:defRPr sz="1800">
                <a:latin typeface="DM Sans"/>
                <a:ea typeface="DM Sans"/>
                <a:cs typeface="DM Sans"/>
                <a:sym typeface="DM Sans"/>
              </a:defRPr>
            </a:lvl2pPr>
            <a:lvl3pPr lvl="2" rtl="0" algn="ctr">
              <a:spcBef>
                <a:spcPts val="0"/>
              </a:spcBef>
              <a:spcAft>
                <a:spcPts val="0"/>
              </a:spcAft>
              <a:buSzPts val="1800"/>
              <a:buFont typeface="DM Sans"/>
              <a:buNone/>
              <a:defRPr sz="1800">
                <a:latin typeface="DM Sans"/>
                <a:ea typeface="DM Sans"/>
                <a:cs typeface="DM Sans"/>
                <a:sym typeface="DM Sans"/>
              </a:defRPr>
            </a:lvl3pPr>
            <a:lvl4pPr lvl="3" rtl="0" algn="ctr">
              <a:spcBef>
                <a:spcPts val="0"/>
              </a:spcBef>
              <a:spcAft>
                <a:spcPts val="0"/>
              </a:spcAft>
              <a:buSzPts val="1800"/>
              <a:buFont typeface="DM Sans"/>
              <a:buNone/>
              <a:defRPr sz="1800">
                <a:latin typeface="DM Sans"/>
                <a:ea typeface="DM Sans"/>
                <a:cs typeface="DM Sans"/>
                <a:sym typeface="DM Sans"/>
              </a:defRPr>
            </a:lvl4pPr>
            <a:lvl5pPr lvl="4" rtl="0" algn="ctr">
              <a:spcBef>
                <a:spcPts val="0"/>
              </a:spcBef>
              <a:spcAft>
                <a:spcPts val="0"/>
              </a:spcAft>
              <a:buSzPts val="1800"/>
              <a:buFont typeface="DM Sans"/>
              <a:buNone/>
              <a:defRPr sz="1800">
                <a:latin typeface="DM Sans"/>
                <a:ea typeface="DM Sans"/>
                <a:cs typeface="DM Sans"/>
                <a:sym typeface="DM Sans"/>
              </a:defRPr>
            </a:lvl5pPr>
            <a:lvl6pPr lvl="5" rtl="0" algn="ctr">
              <a:spcBef>
                <a:spcPts val="0"/>
              </a:spcBef>
              <a:spcAft>
                <a:spcPts val="0"/>
              </a:spcAft>
              <a:buSzPts val="1800"/>
              <a:buFont typeface="DM Sans"/>
              <a:buNone/>
              <a:defRPr sz="1800">
                <a:latin typeface="DM Sans"/>
                <a:ea typeface="DM Sans"/>
                <a:cs typeface="DM Sans"/>
                <a:sym typeface="DM Sans"/>
              </a:defRPr>
            </a:lvl6pPr>
            <a:lvl7pPr lvl="6" rtl="0" algn="ctr">
              <a:spcBef>
                <a:spcPts val="0"/>
              </a:spcBef>
              <a:spcAft>
                <a:spcPts val="0"/>
              </a:spcAft>
              <a:buSzPts val="1800"/>
              <a:buFont typeface="DM Sans"/>
              <a:buNone/>
              <a:defRPr sz="1800">
                <a:latin typeface="DM Sans"/>
                <a:ea typeface="DM Sans"/>
                <a:cs typeface="DM Sans"/>
                <a:sym typeface="DM Sans"/>
              </a:defRPr>
            </a:lvl7pPr>
            <a:lvl8pPr lvl="7" rtl="0" algn="ctr">
              <a:spcBef>
                <a:spcPts val="0"/>
              </a:spcBef>
              <a:spcAft>
                <a:spcPts val="0"/>
              </a:spcAft>
              <a:buSzPts val="1800"/>
              <a:buFont typeface="DM Sans"/>
              <a:buNone/>
              <a:defRPr sz="1800">
                <a:latin typeface="DM Sans"/>
                <a:ea typeface="DM Sans"/>
                <a:cs typeface="DM Sans"/>
                <a:sym typeface="DM Sans"/>
              </a:defRPr>
            </a:lvl8pPr>
            <a:lvl9pPr lvl="8" rtl="0" algn="ctr">
              <a:spcBef>
                <a:spcPts val="0"/>
              </a:spcBef>
              <a:spcAft>
                <a:spcPts val="0"/>
              </a:spcAft>
              <a:buSzPts val="1800"/>
              <a:buFont typeface="DM Sans"/>
              <a:buNone/>
              <a:defRPr sz="1800">
                <a:latin typeface="DM Sans"/>
                <a:ea typeface="DM Sans"/>
                <a:cs typeface="DM Sans"/>
                <a:sym typeface="DM Sans"/>
              </a:defRPr>
            </a:lvl9pPr>
          </a:lstStyle>
          <a:p/>
        </p:txBody>
      </p:sp>
      <p:sp>
        <p:nvSpPr>
          <p:cNvPr id="28" name="Google Shape;28;p5"/>
          <p:cNvSpPr txBox="1"/>
          <p:nvPr>
            <p:ph idx="3" type="subTitle"/>
          </p:nvPr>
        </p:nvSpPr>
        <p:spPr>
          <a:xfrm>
            <a:off x="5289755" y="3273125"/>
            <a:ext cx="3133800" cy="849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gn="ctr">
              <a:lnSpc>
                <a:spcPct val="100000"/>
              </a:lnSpc>
              <a:spcBef>
                <a:spcPts val="1600"/>
              </a:spcBef>
              <a:spcAft>
                <a:spcPts val="0"/>
              </a:spcAft>
              <a:buNone/>
              <a:defRPr sz="1600"/>
            </a:lvl2pPr>
            <a:lvl3pPr lvl="2" rtl="0" algn="ctr">
              <a:lnSpc>
                <a:spcPct val="100000"/>
              </a:lnSpc>
              <a:spcBef>
                <a:spcPts val="1600"/>
              </a:spcBef>
              <a:spcAft>
                <a:spcPts val="0"/>
              </a:spcAft>
              <a:buNone/>
              <a:defRPr sz="1600"/>
            </a:lvl3pPr>
            <a:lvl4pPr lvl="3" rtl="0" algn="ctr">
              <a:lnSpc>
                <a:spcPct val="100000"/>
              </a:lnSpc>
              <a:spcBef>
                <a:spcPts val="1600"/>
              </a:spcBef>
              <a:spcAft>
                <a:spcPts val="0"/>
              </a:spcAft>
              <a:buNone/>
              <a:defRPr sz="1600"/>
            </a:lvl4pPr>
            <a:lvl5pPr lvl="4" rtl="0" algn="ctr">
              <a:lnSpc>
                <a:spcPct val="100000"/>
              </a:lnSpc>
              <a:spcBef>
                <a:spcPts val="1600"/>
              </a:spcBef>
              <a:spcAft>
                <a:spcPts val="0"/>
              </a:spcAft>
              <a:buNone/>
              <a:defRPr sz="1600"/>
            </a:lvl5pPr>
            <a:lvl6pPr lvl="5" rtl="0" algn="ctr">
              <a:lnSpc>
                <a:spcPct val="100000"/>
              </a:lnSpc>
              <a:spcBef>
                <a:spcPts val="1600"/>
              </a:spcBef>
              <a:spcAft>
                <a:spcPts val="0"/>
              </a:spcAft>
              <a:buNone/>
              <a:defRPr sz="1600"/>
            </a:lvl6pPr>
            <a:lvl7pPr lvl="6" rtl="0" algn="ctr">
              <a:lnSpc>
                <a:spcPct val="100000"/>
              </a:lnSpc>
              <a:spcBef>
                <a:spcPts val="1600"/>
              </a:spcBef>
              <a:spcAft>
                <a:spcPts val="0"/>
              </a:spcAft>
              <a:buNone/>
              <a:defRPr sz="1600"/>
            </a:lvl7pPr>
            <a:lvl8pPr lvl="7" rtl="0" algn="ctr">
              <a:lnSpc>
                <a:spcPct val="100000"/>
              </a:lnSpc>
              <a:spcBef>
                <a:spcPts val="1600"/>
              </a:spcBef>
              <a:spcAft>
                <a:spcPts val="0"/>
              </a:spcAft>
              <a:buNone/>
              <a:defRPr sz="1600"/>
            </a:lvl8pPr>
            <a:lvl9pPr lvl="8" rtl="0" algn="ctr">
              <a:lnSpc>
                <a:spcPct val="100000"/>
              </a:lnSpc>
              <a:spcBef>
                <a:spcPts val="1600"/>
              </a:spcBef>
              <a:spcAft>
                <a:spcPts val="1600"/>
              </a:spcAft>
              <a:buNone/>
              <a:defRPr sz="1600"/>
            </a:lvl9pPr>
          </a:lstStyle>
          <a:p/>
        </p:txBody>
      </p:sp>
      <p:sp>
        <p:nvSpPr>
          <p:cNvPr id="29" name="Google Shape;29;p5"/>
          <p:cNvSpPr txBox="1"/>
          <p:nvPr>
            <p:ph idx="4"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30" name="Google Shape;30;p5"/>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1"/>
        </a:solidFill>
      </p:bgPr>
    </p:bg>
    <p:spTree>
      <p:nvGrpSpPr>
        <p:cNvPr id="31" name="Shape 31"/>
        <p:cNvGrpSpPr/>
        <p:nvPr/>
      </p:nvGrpSpPr>
      <p:grpSpPr>
        <a:xfrm>
          <a:off x="0" y="0"/>
          <a:ext cx="0" cy="0"/>
          <a:chOff x="0" y="0"/>
          <a:chExt cx="0" cy="0"/>
        </a:xfrm>
      </p:grpSpPr>
      <p:sp>
        <p:nvSpPr>
          <p:cNvPr id="32" name="Google Shape;32;p6"/>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33" name="Google Shape;33;p6"/>
          <p:cNvSpPr/>
          <p:nvPr/>
        </p:nvSpPr>
        <p:spPr>
          <a:xfrm>
            <a:off x="0" y="0"/>
            <a:ext cx="720000" cy="539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dk1"/>
        </a:solidFill>
      </p:bgPr>
    </p:bg>
    <p:spTree>
      <p:nvGrpSpPr>
        <p:cNvPr id="35" name="Shape 35"/>
        <p:cNvGrpSpPr/>
        <p:nvPr/>
      </p:nvGrpSpPr>
      <p:grpSpPr>
        <a:xfrm>
          <a:off x="0" y="0"/>
          <a:ext cx="0" cy="0"/>
          <a:chOff x="0" y="0"/>
          <a:chExt cx="0" cy="0"/>
        </a:xfrm>
      </p:grpSpPr>
      <p:sp>
        <p:nvSpPr>
          <p:cNvPr id="36" name="Google Shape;36;p7"/>
          <p:cNvSpPr/>
          <p:nvPr/>
        </p:nvSpPr>
        <p:spPr>
          <a:xfrm>
            <a:off x="0" y="859900"/>
            <a:ext cx="8767500" cy="23796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7"/>
          <p:cNvSpPr txBox="1"/>
          <p:nvPr>
            <p:ph type="ctrTitle"/>
          </p:nvPr>
        </p:nvSpPr>
        <p:spPr>
          <a:xfrm>
            <a:off x="2736285" y="4283278"/>
            <a:ext cx="5790600" cy="4572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1400"/>
              <a:buNone/>
              <a:defRPr sz="2000"/>
            </a:lvl1pPr>
            <a:lvl2pPr lvl="1" rtl="0" algn="ctr">
              <a:spcBef>
                <a:spcPts val="0"/>
              </a:spcBef>
              <a:spcAft>
                <a:spcPts val="0"/>
              </a:spcAft>
              <a:buSzPts val="1400"/>
              <a:buFont typeface="DM Sans"/>
              <a:buNone/>
              <a:defRPr sz="1400">
                <a:latin typeface="DM Sans"/>
                <a:ea typeface="DM Sans"/>
                <a:cs typeface="DM Sans"/>
                <a:sym typeface="DM Sans"/>
              </a:defRPr>
            </a:lvl2pPr>
            <a:lvl3pPr lvl="2" rtl="0" algn="ctr">
              <a:spcBef>
                <a:spcPts val="0"/>
              </a:spcBef>
              <a:spcAft>
                <a:spcPts val="0"/>
              </a:spcAft>
              <a:buSzPts val="1400"/>
              <a:buFont typeface="DM Sans"/>
              <a:buNone/>
              <a:defRPr sz="1400">
                <a:latin typeface="DM Sans"/>
                <a:ea typeface="DM Sans"/>
                <a:cs typeface="DM Sans"/>
                <a:sym typeface="DM Sans"/>
              </a:defRPr>
            </a:lvl3pPr>
            <a:lvl4pPr lvl="3" rtl="0" algn="ctr">
              <a:spcBef>
                <a:spcPts val="0"/>
              </a:spcBef>
              <a:spcAft>
                <a:spcPts val="0"/>
              </a:spcAft>
              <a:buSzPts val="1400"/>
              <a:buFont typeface="DM Sans"/>
              <a:buNone/>
              <a:defRPr sz="1400">
                <a:latin typeface="DM Sans"/>
                <a:ea typeface="DM Sans"/>
                <a:cs typeface="DM Sans"/>
                <a:sym typeface="DM Sans"/>
              </a:defRPr>
            </a:lvl4pPr>
            <a:lvl5pPr lvl="4" rtl="0" algn="ctr">
              <a:spcBef>
                <a:spcPts val="0"/>
              </a:spcBef>
              <a:spcAft>
                <a:spcPts val="0"/>
              </a:spcAft>
              <a:buSzPts val="1400"/>
              <a:buFont typeface="DM Sans"/>
              <a:buNone/>
              <a:defRPr sz="1400">
                <a:latin typeface="DM Sans"/>
                <a:ea typeface="DM Sans"/>
                <a:cs typeface="DM Sans"/>
                <a:sym typeface="DM Sans"/>
              </a:defRPr>
            </a:lvl5pPr>
            <a:lvl6pPr lvl="5" rtl="0" algn="ctr">
              <a:spcBef>
                <a:spcPts val="0"/>
              </a:spcBef>
              <a:spcAft>
                <a:spcPts val="0"/>
              </a:spcAft>
              <a:buSzPts val="1400"/>
              <a:buFont typeface="DM Sans"/>
              <a:buNone/>
              <a:defRPr sz="1400">
                <a:latin typeface="DM Sans"/>
                <a:ea typeface="DM Sans"/>
                <a:cs typeface="DM Sans"/>
                <a:sym typeface="DM Sans"/>
              </a:defRPr>
            </a:lvl6pPr>
            <a:lvl7pPr lvl="6" rtl="0" algn="ctr">
              <a:spcBef>
                <a:spcPts val="0"/>
              </a:spcBef>
              <a:spcAft>
                <a:spcPts val="0"/>
              </a:spcAft>
              <a:buSzPts val="1400"/>
              <a:buFont typeface="DM Sans"/>
              <a:buNone/>
              <a:defRPr sz="1400">
                <a:latin typeface="DM Sans"/>
                <a:ea typeface="DM Sans"/>
                <a:cs typeface="DM Sans"/>
                <a:sym typeface="DM Sans"/>
              </a:defRPr>
            </a:lvl7pPr>
            <a:lvl8pPr lvl="7" rtl="0" algn="ctr">
              <a:spcBef>
                <a:spcPts val="0"/>
              </a:spcBef>
              <a:spcAft>
                <a:spcPts val="0"/>
              </a:spcAft>
              <a:buSzPts val="1400"/>
              <a:buFont typeface="DM Sans"/>
              <a:buNone/>
              <a:defRPr sz="1400">
                <a:latin typeface="DM Sans"/>
                <a:ea typeface="DM Sans"/>
                <a:cs typeface="DM Sans"/>
                <a:sym typeface="DM Sans"/>
              </a:defRPr>
            </a:lvl8pPr>
            <a:lvl9pPr lvl="8" rtl="0" algn="ctr">
              <a:spcBef>
                <a:spcPts val="0"/>
              </a:spcBef>
              <a:spcAft>
                <a:spcPts val="0"/>
              </a:spcAft>
              <a:buSzPts val="1400"/>
              <a:buFont typeface="DM Sans"/>
              <a:buNone/>
              <a:defRPr sz="1400">
                <a:latin typeface="DM Sans"/>
                <a:ea typeface="DM Sans"/>
                <a:cs typeface="DM Sans"/>
                <a:sym typeface="DM Sans"/>
              </a:defRPr>
            </a:lvl9pPr>
          </a:lstStyle>
          <a:p/>
        </p:txBody>
      </p:sp>
      <p:sp>
        <p:nvSpPr>
          <p:cNvPr id="38" name="Google Shape;38;p7"/>
          <p:cNvSpPr txBox="1"/>
          <p:nvPr>
            <p:ph idx="1" type="subTitle"/>
          </p:nvPr>
        </p:nvSpPr>
        <p:spPr>
          <a:xfrm>
            <a:off x="3627975" y="1599025"/>
            <a:ext cx="4802700" cy="1526400"/>
          </a:xfrm>
          <a:prstGeom prst="rect">
            <a:avLst/>
          </a:prstGeom>
          <a:noFill/>
        </p:spPr>
        <p:txBody>
          <a:bodyPr anchorCtr="0" anchor="ctr" bIns="91425" lIns="91425" spcFirstLastPara="1" rIns="91425" wrap="square" tIns="91425">
            <a:noAutofit/>
          </a:bodyPr>
          <a:lstStyle>
            <a:lvl1pPr lvl="0" rtl="0" algn="r">
              <a:lnSpc>
                <a:spcPct val="100000"/>
              </a:lnSpc>
              <a:spcBef>
                <a:spcPts val="0"/>
              </a:spcBef>
              <a:spcAft>
                <a:spcPts val="0"/>
              </a:spcAft>
              <a:buNone/>
              <a:defRPr sz="2100"/>
            </a:lvl1pPr>
            <a:lvl2pPr lvl="1" rtl="0" algn="r">
              <a:lnSpc>
                <a:spcPct val="100000"/>
              </a:lnSpc>
              <a:spcBef>
                <a:spcPts val="0"/>
              </a:spcBef>
              <a:spcAft>
                <a:spcPts val="0"/>
              </a:spcAft>
              <a:buNone/>
              <a:defRPr sz="2100"/>
            </a:lvl2pPr>
            <a:lvl3pPr lvl="2" rtl="0" algn="r">
              <a:lnSpc>
                <a:spcPct val="100000"/>
              </a:lnSpc>
              <a:spcBef>
                <a:spcPts val="0"/>
              </a:spcBef>
              <a:spcAft>
                <a:spcPts val="0"/>
              </a:spcAft>
              <a:buNone/>
              <a:defRPr sz="2100"/>
            </a:lvl3pPr>
            <a:lvl4pPr lvl="3" rtl="0" algn="r">
              <a:lnSpc>
                <a:spcPct val="100000"/>
              </a:lnSpc>
              <a:spcBef>
                <a:spcPts val="0"/>
              </a:spcBef>
              <a:spcAft>
                <a:spcPts val="0"/>
              </a:spcAft>
              <a:buNone/>
              <a:defRPr sz="2100"/>
            </a:lvl4pPr>
            <a:lvl5pPr lvl="4" rtl="0" algn="r">
              <a:lnSpc>
                <a:spcPct val="100000"/>
              </a:lnSpc>
              <a:spcBef>
                <a:spcPts val="0"/>
              </a:spcBef>
              <a:spcAft>
                <a:spcPts val="0"/>
              </a:spcAft>
              <a:buNone/>
              <a:defRPr sz="2100"/>
            </a:lvl5pPr>
            <a:lvl6pPr lvl="5" rtl="0" algn="r">
              <a:lnSpc>
                <a:spcPct val="100000"/>
              </a:lnSpc>
              <a:spcBef>
                <a:spcPts val="0"/>
              </a:spcBef>
              <a:spcAft>
                <a:spcPts val="0"/>
              </a:spcAft>
              <a:buNone/>
              <a:defRPr sz="2100"/>
            </a:lvl6pPr>
            <a:lvl7pPr lvl="6" rtl="0" algn="r">
              <a:lnSpc>
                <a:spcPct val="100000"/>
              </a:lnSpc>
              <a:spcBef>
                <a:spcPts val="0"/>
              </a:spcBef>
              <a:spcAft>
                <a:spcPts val="0"/>
              </a:spcAft>
              <a:buNone/>
              <a:defRPr sz="2100"/>
            </a:lvl7pPr>
            <a:lvl8pPr lvl="7" rtl="0" algn="r">
              <a:lnSpc>
                <a:spcPct val="100000"/>
              </a:lnSpc>
              <a:spcBef>
                <a:spcPts val="0"/>
              </a:spcBef>
              <a:spcAft>
                <a:spcPts val="0"/>
              </a:spcAft>
              <a:buNone/>
              <a:defRPr sz="2100"/>
            </a:lvl8pPr>
            <a:lvl9pPr lvl="8" rtl="0" algn="r">
              <a:lnSpc>
                <a:spcPct val="100000"/>
              </a:lnSpc>
              <a:spcBef>
                <a:spcPts val="0"/>
              </a:spcBef>
              <a:spcAft>
                <a:spcPts val="0"/>
              </a:spcAft>
              <a:buNone/>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39" name="Shape 39"/>
        <p:cNvGrpSpPr/>
        <p:nvPr/>
      </p:nvGrpSpPr>
      <p:grpSpPr>
        <a:xfrm>
          <a:off x="0" y="0"/>
          <a:ext cx="0" cy="0"/>
          <a:chOff x="0" y="0"/>
          <a:chExt cx="0" cy="0"/>
        </a:xfrm>
      </p:grpSpPr>
      <p:sp>
        <p:nvSpPr>
          <p:cNvPr id="40" name="Google Shape;40;p8"/>
          <p:cNvSpPr txBox="1"/>
          <p:nvPr>
            <p:ph type="title"/>
          </p:nvPr>
        </p:nvSpPr>
        <p:spPr>
          <a:xfrm>
            <a:off x="718225" y="917625"/>
            <a:ext cx="3562500" cy="33084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3600"/>
            </a:lvl1pPr>
            <a:lvl2pPr lvl="1" rtl="0">
              <a:spcBef>
                <a:spcPts val="0"/>
              </a:spcBef>
              <a:spcAft>
                <a:spcPts val="0"/>
              </a:spcAft>
              <a:buSzPts val="4800"/>
              <a:buFont typeface="DM Sans"/>
              <a:buNone/>
              <a:defRPr sz="4800">
                <a:latin typeface="DM Sans"/>
                <a:ea typeface="DM Sans"/>
                <a:cs typeface="DM Sans"/>
                <a:sym typeface="DM Sans"/>
              </a:defRPr>
            </a:lvl2pPr>
            <a:lvl3pPr lvl="2" rtl="0">
              <a:spcBef>
                <a:spcPts val="0"/>
              </a:spcBef>
              <a:spcAft>
                <a:spcPts val="0"/>
              </a:spcAft>
              <a:buSzPts val="4800"/>
              <a:buFont typeface="DM Sans"/>
              <a:buNone/>
              <a:defRPr sz="4800">
                <a:latin typeface="DM Sans"/>
                <a:ea typeface="DM Sans"/>
                <a:cs typeface="DM Sans"/>
                <a:sym typeface="DM Sans"/>
              </a:defRPr>
            </a:lvl3pPr>
            <a:lvl4pPr lvl="3" rtl="0">
              <a:spcBef>
                <a:spcPts val="0"/>
              </a:spcBef>
              <a:spcAft>
                <a:spcPts val="0"/>
              </a:spcAft>
              <a:buSzPts val="4800"/>
              <a:buFont typeface="DM Sans"/>
              <a:buNone/>
              <a:defRPr sz="4800">
                <a:latin typeface="DM Sans"/>
                <a:ea typeface="DM Sans"/>
                <a:cs typeface="DM Sans"/>
                <a:sym typeface="DM Sans"/>
              </a:defRPr>
            </a:lvl4pPr>
            <a:lvl5pPr lvl="4" rtl="0">
              <a:spcBef>
                <a:spcPts val="0"/>
              </a:spcBef>
              <a:spcAft>
                <a:spcPts val="0"/>
              </a:spcAft>
              <a:buSzPts val="4800"/>
              <a:buFont typeface="DM Sans"/>
              <a:buNone/>
              <a:defRPr sz="4800">
                <a:latin typeface="DM Sans"/>
                <a:ea typeface="DM Sans"/>
                <a:cs typeface="DM Sans"/>
                <a:sym typeface="DM Sans"/>
              </a:defRPr>
            </a:lvl5pPr>
            <a:lvl6pPr lvl="5" rtl="0">
              <a:spcBef>
                <a:spcPts val="0"/>
              </a:spcBef>
              <a:spcAft>
                <a:spcPts val="0"/>
              </a:spcAft>
              <a:buSzPts val="4800"/>
              <a:buFont typeface="DM Sans"/>
              <a:buNone/>
              <a:defRPr sz="4800">
                <a:latin typeface="DM Sans"/>
                <a:ea typeface="DM Sans"/>
                <a:cs typeface="DM Sans"/>
                <a:sym typeface="DM Sans"/>
              </a:defRPr>
            </a:lvl6pPr>
            <a:lvl7pPr lvl="6" rtl="0">
              <a:spcBef>
                <a:spcPts val="0"/>
              </a:spcBef>
              <a:spcAft>
                <a:spcPts val="0"/>
              </a:spcAft>
              <a:buSzPts val="4800"/>
              <a:buFont typeface="DM Sans"/>
              <a:buNone/>
              <a:defRPr sz="4800">
                <a:latin typeface="DM Sans"/>
                <a:ea typeface="DM Sans"/>
                <a:cs typeface="DM Sans"/>
                <a:sym typeface="DM Sans"/>
              </a:defRPr>
            </a:lvl7pPr>
            <a:lvl8pPr lvl="7" rtl="0">
              <a:spcBef>
                <a:spcPts val="0"/>
              </a:spcBef>
              <a:spcAft>
                <a:spcPts val="0"/>
              </a:spcAft>
              <a:buSzPts val="4800"/>
              <a:buFont typeface="DM Sans"/>
              <a:buNone/>
              <a:defRPr sz="4800">
                <a:latin typeface="DM Sans"/>
                <a:ea typeface="DM Sans"/>
                <a:cs typeface="DM Sans"/>
                <a:sym typeface="DM Sans"/>
              </a:defRPr>
            </a:lvl8pPr>
            <a:lvl9pPr lvl="8" rtl="0">
              <a:spcBef>
                <a:spcPts val="0"/>
              </a:spcBef>
              <a:spcAft>
                <a:spcPts val="0"/>
              </a:spcAft>
              <a:buSzPts val="4800"/>
              <a:buFont typeface="DM Sans"/>
              <a:buNone/>
              <a:defRPr sz="4800">
                <a:latin typeface="DM Sans"/>
                <a:ea typeface="DM Sans"/>
                <a:cs typeface="DM Sans"/>
                <a:sym typeface="DM Sans"/>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txBox="1"/>
          <p:nvPr>
            <p:ph type="title"/>
          </p:nvPr>
        </p:nvSpPr>
        <p:spPr>
          <a:xfrm>
            <a:off x="713225" y="1048625"/>
            <a:ext cx="1983900" cy="1313700"/>
          </a:xfrm>
          <a:prstGeom prst="rect">
            <a:avLst/>
          </a:prstGeom>
        </p:spPr>
        <p:txBody>
          <a:bodyPr anchorCtr="0" anchor="t" bIns="91425" lIns="91425" spcFirstLastPara="1" rIns="91425" wrap="square" tIns="91425">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43" name="Google Shape;43;p9"/>
          <p:cNvSpPr txBox="1"/>
          <p:nvPr>
            <p:ph idx="1" type="subTitle"/>
          </p:nvPr>
        </p:nvSpPr>
        <p:spPr>
          <a:xfrm>
            <a:off x="713225" y="3137000"/>
            <a:ext cx="3003300" cy="15864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1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hasCustomPrompt="1" idx="2" type="title"/>
          </p:nvPr>
        </p:nvSpPr>
        <p:spPr>
          <a:xfrm>
            <a:off x="713225" y="531157"/>
            <a:ext cx="1983900" cy="1062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600"/>
              <a:buNone/>
              <a:defRPr sz="6800">
                <a:solidFill>
                  <a:schemeClr val="lt2"/>
                </a:solidFill>
              </a:defRPr>
            </a:lvl1pPr>
            <a:lvl2pPr lvl="1" rtl="0">
              <a:spcBef>
                <a:spcPts val="0"/>
              </a:spcBef>
              <a:spcAft>
                <a:spcPts val="0"/>
              </a:spcAft>
              <a:buSzPts val="4800"/>
              <a:buFont typeface="DM Sans"/>
              <a:buNone/>
              <a:defRPr sz="4800">
                <a:latin typeface="DM Sans"/>
                <a:ea typeface="DM Sans"/>
                <a:cs typeface="DM Sans"/>
                <a:sym typeface="DM Sans"/>
              </a:defRPr>
            </a:lvl2pPr>
            <a:lvl3pPr lvl="2" rtl="0">
              <a:spcBef>
                <a:spcPts val="0"/>
              </a:spcBef>
              <a:spcAft>
                <a:spcPts val="0"/>
              </a:spcAft>
              <a:buSzPts val="4800"/>
              <a:buFont typeface="DM Sans"/>
              <a:buNone/>
              <a:defRPr sz="4800">
                <a:latin typeface="DM Sans"/>
                <a:ea typeface="DM Sans"/>
                <a:cs typeface="DM Sans"/>
                <a:sym typeface="DM Sans"/>
              </a:defRPr>
            </a:lvl3pPr>
            <a:lvl4pPr lvl="3" rtl="0">
              <a:spcBef>
                <a:spcPts val="0"/>
              </a:spcBef>
              <a:spcAft>
                <a:spcPts val="0"/>
              </a:spcAft>
              <a:buSzPts val="4800"/>
              <a:buFont typeface="DM Sans"/>
              <a:buNone/>
              <a:defRPr sz="4800">
                <a:latin typeface="DM Sans"/>
                <a:ea typeface="DM Sans"/>
                <a:cs typeface="DM Sans"/>
                <a:sym typeface="DM Sans"/>
              </a:defRPr>
            </a:lvl4pPr>
            <a:lvl5pPr lvl="4" rtl="0">
              <a:spcBef>
                <a:spcPts val="0"/>
              </a:spcBef>
              <a:spcAft>
                <a:spcPts val="0"/>
              </a:spcAft>
              <a:buSzPts val="4800"/>
              <a:buFont typeface="DM Sans"/>
              <a:buNone/>
              <a:defRPr sz="4800">
                <a:latin typeface="DM Sans"/>
                <a:ea typeface="DM Sans"/>
                <a:cs typeface="DM Sans"/>
                <a:sym typeface="DM Sans"/>
              </a:defRPr>
            </a:lvl5pPr>
            <a:lvl6pPr lvl="5" rtl="0">
              <a:spcBef>
                <a:spcPts val="0"/>
              </a:spcBef>
              <a:spcAft>
                <a:spcPts val="0"/>
              </a:spcAft>
              <a:buSzPts val="4800"/>
              <a:buFont typeface="DM Sans"/>
              <a:buNone/>
              <a:defRPr sz="4800">
                <a:latin typeface="DM Sans"/>
                <a:ea typeface="DM Sans"/>
                <a:cs typeface="DM Sans"/>
                <a:sym typeface="DM Sans"/>
              </a:defRPr>
            </a:lvl6pPr>
            <a:lvl7pPr lvl="6" rtl="0">
              <a:spcBef>
                <a:spcPts val="0"/>
              </a:spcBef>
              <a:spcAft>
                <a:spcPts val="0"/>
              </a:spcAft>
              <a:buSzPts val="4800"/>
              <a:buFont typeface="DM Sans"/>
              <a:buNone/>
              <a:defRPr sz="4800">
                <a:latin typeface="DM Sans"/>
                <a:ea typeface="DM Sans"/>
                <a:cs typeface="DM Sans"/>
                <a:sym typeface="DM Sans"/>
              </a:defRPr>
            </a:lvl7pPr>
            <a:lvl8pPr lvl="7" rtl="0">
              <a:spcBef>
                <a:spcPts val="0"/>
              </a:spcBef>
              <a:spcAft>
                <a:spcPts val="0"/>
              </a:spcAft>
              <a:buSzPts val="4800"/>
              <a:buFont typeface="DM Sans"/>
              <a:buNone/>
              <a:defRPr sz="4800">
                <a:latin typeface="DM Sans"/>
                <a:ea typeface="DM Sans"/>
                <a:cs typeface="DM Sans"/>
                <a:sym typeface="DM Sans"/>
              </a:defRPr>
            </a:lvl8pPr>
            <a:lvl9pPr lvl="8" rtl="0">
              <a:spcBef>
                <a:spcPts val="0"/>
              </a:spcBef>
              <a:spcAft>
                <a:spcPts val="0"/>
              </a:spcAft>
              <a:buSzPts val="4800"/>
              <a:buFont typeface="DM Sans"/>
              <a:buNone/>
              <a:defRPr sz="4800">
                <a:latin typeface="DM Sans"/>
                <a:ea typeface="DM Sans"/>
                <a:cs typeface="DM Sans"/>
                <a:sym typeface="DM Sans"/>
              </a:defRPr>
            </a:lvl9pPr>
          </a:lstStyle>
          <a:p>
            <a:r>
              <a:t>xx%</a:t>
            </a:r>
          </a:p>
        </p:txBody>
      </p:sp>
      <p:sp>
        <p:nvSpPr>
          <p:cNvPr id="45" name="Google Shape;45;p9"/>
          <p:cNvSpPr/>
          <p:nvPr/>
        </p:nvSpPr>
        <p:spPr>
          <a:xfrm>
            <a:off x="8676300" y="0"/>
            <a:ext cx="467400" cy="46017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p:nvPr/>
        </p:nvSpPr>
        <p:spPr>
          <a:xfrm>
            <a:off x="479988" y="539500"/>
            <a:ext cx="52800" cy="4059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dk1"/>
        </a:solidFill>
      </p:bgPr>
    </p:bg>
    <p:spTree>
      <p:nvGrpSpPr>
        <p:cNvPr id="47" name="Shape 47"/>
        <p:cNvGrpSpPr/>
        <p:nvPr/>
      </p:nvGrpSpPr>
      <p:grpSpPr>
        <a:xfrm>
          <a:off x="0" y="0"/>
          <a:ext cx="0" cy="0"/>
          <a:chOff x="0" y="0"/>
          <a:chExt cx="0" cy="0"/>
        </a:xfrm>
      </p:grpSpPr>
      <p:sp>
        <p:nvSpPr>
          <p:cNvPr id="48" name="Google Shape;48;p10"/>
          <p:cNvSpPr/>
          <p:nvPr/>
        </p:nvSpPr>
        <p:spPr>
          <a:xfrm>
            <a:off x="4576375" y="0"/>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0"/>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2400"/>
            </a:lvl1pPr>
            <a:lvl2pPr lvl="1" rtl="0" algn="r">
              <a:spcBef>
                <a:spcPts val="0"/>
              </a:spcBef>
              <a:spcAft>
                <a:spcPts val="0"/>
              </a:spcAft>
              <a:buNone/>
              <a:defRPr sz="2400">
                <a:latin typeface="Roboto Slab"/>
                <a:ea typeface="Roboto Slab"/>
                <a:cs typeface="Roboto Slab"/>
                <a:sym typeface="Roboto Slab"/>
              </a:defRPr>
            </a:lvl2pPr>
            <a:lvl3pPr lvl="2" rtl="0" algn="r">
              <a:spcBef>
                <a:spcPts val="0"/>
              </a:spcBef>
              <a:spcAft>
                <a:spcPts val="0"/>
              </a:spcAft>
              <a:buNone/>
              <a:defRPr sz="2400">
                <a:latin typeface="Roboto Slab"/>
                <a:ea typeface="Roboto Slab"/>
                <a:cs typeface="Roboto Slab"/>
                <a:sym typeface="Roboto Slab"/>
              </a:defRPr>
            </a:lvl3pPr>
            <a:lvl4pPr lvl="3" rtl="0" algn="r">
              <a:spcBef>
                <a:spcPts val="0"/>
              </a:spcBef>
              <a:spcAft>
                <a:spcPts val="0"/>
              </a:spcAft>
              <a:buNone/>
              <a:defRPr sz="2400">
                <a:latin typeface="Roboto Slab"/>
                <a:ea typeface="Roboto Slab"/>
                <a:cs typeface="Roboto Slab"/>
                <a:sym typeface="Roboto Slab"/>
              </a:defRPr>
            </a:lvl4pPr>
            <a:lvl5pPr lvl="4" rtl="0" algn="r">
              <a:spcBef>
                <a:spcPts val="0"/>
              </a:spcBef>
              <a:spcAft>
                <a:spcPts val="0"/>
              </a:spcAft>
              <a:buNone/>
              <a:defRPr sz="2400">
                <a:latin typeface="Roboto Slab"/>
                <a:ea typeface="Roboto Slab"/>
                <a:cs typeface="Roboto Slab"/>
                <a:sym typeface="Roboto Slab"/>
              </a:defRPr>
            </a:lvl5pPr>
            <a:lvl6pPr lvl="5" rtl="0" algn="r">
              <a:spcBef>
                <a:spcPts val="0"/>
              </a:spcBef>
              <a:spcAft>
                <a:spcPts val="0"/>
              </a:spcAft>
              <a:buNone/>
              <a:defRPr sz="2400">
                <a:latin typeface="Roboto Slab"/>
                <a:ea typeface="Roboto Slab"/>
                <a:cs typeface="Roboto Slab"/>
                <a:sym typeface="Roboto Slab"/>
              </a:defRPr>
            </a:lvl6pPr>
            <a:lvl7pPr lvl="6" rtl="0" algn="r">
              <a:spcBef>
                <a:spcPts val="0"/>
              </a:spcBef>
              <a:spcAft>
                <a:spcPts val="0"/>
              </a:spcAft>
              <a:buNone/>
              <a:defRPr sz="2400">
                <a:latin typeface="Roboto Slab"/>
                <a:ea typeface="Roboto Slab"/>
                <a:cs typeface="Roboto Slab"/>
                <a:sym typeface="Roboto Slab"/>
              </a:defRPr>
            </a:lvl7pPr>
            <a:lvl8pPr lvl="7" rtl="0" algn="r">
              <a:spcBef>
                <a:spcPts val="0"/>
              </a:spcBef>
              <a:spcAft>
                <a:spcPts val="0"/>
              </a:spcAft>
              <a:buNone/>
              <a:defRPr sz="2400">
                <a:latin typeface="Roboto Slab"/>
                <a:ea typeface="Roboto Slab"/>
                <a:cs typeface="Roboto Slab"/>
                <a:sym typeface="Roboto Slab"/>
              </a:defRPr>
            </a:lvl8pPr>
            <a:lvl9pPr lvl="8" rtl="0" algn="r">
              <a:spcBef>
                <a:spcPts val="0"/>
              </a:spcBef>
              <a:spcAft>
                <a:spcPts val="0"/>
              </a:spcAft>
              <a:buNone/>
              <a:defRPr sz="2400">
                <a:latin typeface="Roboto Slab"/>
                <a:ea typeface="Roboto Slab"/>
                <a:cs typeface="Roboto Slab"/>
                <a:sym typeface="Roboto Slab"/>
              </a:defRPr>
            </a:lvl9pPr>
          </a:lstStyle>
          <a:p/>
        </p:txBody>
      </p:sp>
      <p:sp>
        <p:nvSpPr>
          <p:cNvPr id="50" name="Google Shape;50;p10"/>
          <p:cNvSpPr/>
          <p:nvPr/>
        </p:nvSpPr>
        <p:spPr>
          <a:xfrm>
            <a:off x="8623500" y="539500"/>
            <a:ext cx="528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1pPr>
            <a:lvl2pPr lvl="1"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2pPr>
            <a:lvl3pPr lvl="2"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3pPr>
            <a:lvl4pPr lvl="3"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4pPr>
            <a:lvl5pPr lvl="4"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5pPr>
            <a:lvl6pPr lvl="5"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6pPr>
            <a:lvl7pPr lvl="6"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7pPr>
            <a:lvl8pPr lvl="7"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8pPr>
            <a:lvl9pPr lvl="8" rtl="0">
              <a:spcBef>
                <a:spcPts val="0"/>
              </a:spcBef>
              <a:spcAft>
                <a:spcPts val="0"/>
              </a:spcAft>
              <a:buClr>
                <a:schemeClr val="dk2"/>
              </a:buClr>
              <a:buSzPts val="2800"/>
              <a:buFont typeface="Anton"/>
              <a:buNone/>
              <a:defRPr sz="2800">
                <a:solidFill>
                  <a:schemeClr val="dk2"/>
                </a:solidFill>
                <a:latin typeface="Anton"/>
                <a:ea typeface="Anton"/>
                <a:cs typeface="Anton"/>
                <a:sym typeface="Anton"/>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Courier Prime"/>
              <a:buChar char="●"/>
              <a:defRPr sz="1800">
                <a:solidFill>
                  <a:schemeClr val="dk2"/>
                </a:solidFill>
                <a:latin typeface="Courier Prime"/>
                <a:ea typeface="Courier Prime"/>
                <a:cs typeface="Courier Prime"/>
                <a:sym typeface="Courier Prime"/>
              </a:defRPr>
            </a:lvl1pPr>
            <a:lvl2pPr indent="-317500" lvl="1" marL="9144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2pPr>
            <a:lvl3pPr indent="-317500" lvl="2" marL="13716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3pPr>
            <a:lvl4pPr indent="-317500" lvl="3" marL="18288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4pPr>
            <a:lvl5pPr indent="-317500" lvl="4" marL="22860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5pPr>
            <a:lvl6pPr indent="-317500" lvl="5" marL="27432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6pPr>
            <a:lvl7pPr indent="-317500" lvl="6" marL="32004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7pPr>
            <a:lvl8pPr indent="-317500" lvl="7" marL="3657600" rtl="0">
              <a:lnSpc>
                <a:spcPct val="115000"/>
              </a:lnSpc>
              <a:spcBef>
                <a:spcPts val="1600"/>
              </a:spcBef>
              <a:spcAft>
                <a:spcPts val="0"/>
              </a:spcAft>
              <a:buClr>
                <a:schemeClr val="dk2"/>
              </a:buClr>
              <a:buSzPts val="1400"/>
              <a:buFont typeface="Courier Prime"/>
              <a:buChar char="○"/>
              <a:defRPr>
                <a:solidFill>
                  <a:schemeClr val="dk2"/>
                </a:solidFill>
                <a:latin typeface="Courier Prime"/>
                <a:ea typeface="Courier Prime"/>
                <a:cs typeface="Courier Prime"/>
                <a:sym typeface="Courier Prime"/>
              </a:defRPr>
            </a:lvl8pPr>
            <a:lvl9pPr indent="-317500" lvl="8" marL="4114800" rtl="0">
              <a:lnSpc>
                <a:spcPct val="115000"/>
              </a:lnSpc>
              <a:spcBef>
                <a:spcPts val="1600"/>
              </a:spcBef>
              <a:spcAft>
                <a:spcPts val="1600"/>
              </a:spcAft>
              <a:buClr>
                <a:schemeClr val="dk2"/>
              </a:buClr>
              <a:buSzPts val="1400"/>
              <a:buFont typeface="Courier Prime"/>
              <a:buChar char="■"/>
              <a:defRPr>
                <a:solidFill>
                  <a:schemeClr val="dk2"/>
                </a:solidFill>
                <a:latin typeface="Courier Prime"/>
                <a:ea typeface="Courier Prime"/>
                <a:cs typeface="Courier Prime"/>
                <a:sym typeface="Courier Prim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136" name="Shape 136"/>
        <p:cNvGrpSpPr/>
        <p:nvPr/>
      </p:nvGrpSpPr>
      <p:grpSpPr>
        <a:xfrm>
          <a:off x="0" y="0"/>
          <a:ext cx="0" cy="0"/>
          <a:chOff x="0" y="0"/>
          <a:chExt cx="0" cy="0"/>
        </a:xfrm>
      </p:grpSpPr>
      <p:sp>
        <p:nvSpPr>
          <p:cNvPr id="137" name="Google Shape;137;p24"/>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p:txBody>
      </p:sp>
      <p:sp>
        <p:nvSpPr>
          <p:cNvPr id="138" name="Google Shape;138;p24"/>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indent="-298450" lvl="1" marL="914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indent="-298450" lvl="2" marL="1371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indent="-298450" lvl="3" marL="1828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indent="-298450" lvl="4" marL="22860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indent="-298450" lvl="5" marL="2743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indent="-298450" lvl="6" marL="3200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indent="-298450" lvl="7" marL="3657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indent="-298450" lvl="8" marL="4114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70"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2.jpg"/><Relationship Id="rId5" Type="http://schemas.openxmlformats.org/officeDocument/2006/relationships/image" Target="../media/image11.jpg"/><Relationship Id="rId6"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15.jpg"/><Relationship Id="rId5" Type="http://schemas.openxmlformats.org/officeDocument/2006/relationships/image" Target="../media/image22.jpg"/><Relationship Id="rId6" Type="http://schemas.openxmlformats.org/officeDocument/2006/relationships/image" Target="../media/image13.jpg"/><Relationship Id="rId7"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hyperlink" Target="https://docs.google.com/spreadsheets/d/1tWNVCEiLOTMSVZC9_3Y_rc27g6As5u-fBL_xNdsmqf0/copy" TargetMode="Externa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1" Type="http://schemas.openxmlformats.org/officeDocument/2006/relationships/slide" Target="/ppt/slides/slide24.xml"/><Relationship Id="rId10" Type="http://schemas.openxmlformats.org/officeDocument/2006/relationships/slide" Target="/ppt/slides/slide24.xml"/><Relationship Id="rId13" Type="http://schemas.openxmlformats.org/officeDocument/2006/relationships/hyperlink" Target="https://stories.freepik.com/?utm_source=slidesgo_template&amp;utm_medium=referral-link&amp;utm_campaign=slidesgo_contents_of_this_template&amp;utm_term=stories_by_freepik&amp;utm_content=stories" TargetMode="External"/><Relationship Id="rId12" Type="http://schemas.openxmlformats.org/officeDocument/2006/relationships/slide" Target="/ppt/slides/slide25.xml"/><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hyperlink" Target="http://bit.ly/2Tynxth" TargetMode="External"/><Relationship Id="rId4" Type="http://schemas.openxmlformats.org/officeDocument/2006/relationships/hyperlink" Target="http://bit.ly/30B07Gq" TargetMode="External"/><Relationship Id="rId9" Type="http://schemas.openxmlformats.org/officeDocument/2006/relationships/slide" Target="/ppt/slides/slide23.xml"/><Relationship Id="rId15" Type="http://schemas.openxmlformats.org/officeDocument/2006/relationships/slide" Target="/ppt/slides/slide26.xml"/><Relationship Id="rId14" Type="http://schemas.openxmlformats.org/officeDocument/2006/relationships/slide" Target="/ppt/slides/slide26.xml"/><Relationship Id="rId17" Type="http://schemas.openxmlformats.org/officeDocument/2006/relationships/slide" Target="/ppt/slides/slide32.xml"/><Relationship Id="rId16" Type="http://schemas.openxmlformats.org/officeDocument/2006/relationships/slide" Target="/ppt/slides/slide32.xml"/><Relationship Id="rId5" Type="http://schemas.openxmlformats.org/officeDocument/2006/relationships/hyperlink" Target="http://bit.ly/33VAFh3" TargetMode="External"/><Relationship Id="rId6" Type="http://schemas.openxmlformats.org/officeDocument/2006/relationships/slide" Target="/ppt/slides/slide21.xml"/><Relationship Id="rId7" Type="http://schemas.openxmlformats.org/officeDocument/2006/relationships/slide" Target="/ppt/slides/slide20.xml"/><Relationship Id="rId8" Type="http://schemas.openxmlformats.org/officeDocument/2006/relationships/slide" Target="/ppt/slides/slide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 Id="rId3" Type="http://schemas.openxmlformats.org/officeDocument/2006/relationships/image" Target="../media/image28.jpg"/></Relationships>
</file>

<file path=ppt/slides/_rels/slide21.xml.rels><?xml version="1.0" encoding="UTF-8" standalone="yes"?><Relationships xmlns="http://schemas.openxmlformats.org/package/2006/relationships"><Relationship Id="rId11" Type="http://schemas.openxmlformats.org/officeDocument/2006/relationships/hyperlink" Target="https://www.freepik.com/free-psd/nature-book-mock-up-yellow-background_5674476.htm#page=1&amp;query=magazine&amp;position=9" TargetMode="External"/><Relationship Id="rId10" Type="http://schemas.openxmlformats.org/officeDocument/2006/relationships/hyperlink" Target="https://www.freepik.com/free-psd/womans-hand-holding-nature-magazine-mock-up_5674482.htm#page=1&amp;query=magazine&amp;position=13" TargetMode="External"/><Relationship Id="rId12" Type="http://schemas.openxmlformats.org/officeDocument/2006/relationships/hyperlink" Target="https://www.freepik.com/free-psd/hands-holding-magazine-cup-coffee-mock-up_5674446.htm#page=1&amp;query=magazine&amp;position=25" TargetMode="External"/><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hyperlink" Target="https://www.freepik.com/free-photo/beautiful-woman-reading-magazine_6611551.htm#page=1&amp;query=magazine&amp;position=2" TargetMode="External"/><Relationship Id="rId4" Type="http://schemas.openxmlformats.org/officeDocument/2006/relationships/hyperlink" Target="https://www.freepik.com/free-photo/close-up-woman-reading-magazine_6610639.htm#page=1&amp;query=magazine&amp;position=9" TargetMode="External"/><Relationship Id="rId9" Type="http://schemas.openxmlformats.org/officeDocument/2006/relationships/hyperlink" Target="https://www.freepik.com/free-photo/close-up-woman-holding-mock-up-magazine_5565044.htm#page=2&amp;query=magazine&amp;position=31" TargetMode="External"/><Relationship Id="rId5" Type="http://schemas.openxmlformats.org/officeDocument/2006/relationships/hyperlink" Target="https://www.freepik.com/free-photo/close-up-woman-reading-magazine_6610639.htm#page=1&amp;query=magazine&amp;position=9" TargetMode="External"/><Relationship Id="rId6" Type="http://schemas.openxmlformats.org/officeDocument/2006/relationships/hyperlink" Target="https://www.freepik.com/free-photo/young-female-reading-magazine_6610938.htm#page=1&amp;query=magazine&amp;position=42" TargetMode="External"/><Relationship Id="rId7" Type="http://schemas.openxmlformats.org/officeDocument/2006/relationships/hyperlink" Target="https://www.freepik.com/free-photo/close-up-woman-reading-mock-up-magazine_5563470.htm#page=2&amp;query=magazine&amp;position=22" TargetMode="External"/><Relationship Id="rId8" Type="http://schemas.openxmlformats.org/officeDocument/2006/relationships/hyperlink" Target="https://www.freepik.com/free-psd/minimalist-business-card-mockup_7936156.htm/?utm_source=slidesgo_template&amp;utm_medium=referral-link&amp;utm_campaign=sg_resources&amp;utm_content=freepik" TargetMode="External"/></Relationships>
</file>

<file path=ppt/slides/_rels/slide22.xml.rels><?xml version="1.0" encoding="UTF-8" standalone="yes"?><Relationships xmlns="http://schemas.openxmlformats.org/package/2006/relationships"><Relationship Id="rId11" Type="http://schemas.openxmlformats.org/officeDocument/2006/relationships/hyperlink" Target="https://www.freepik.com/free-psd/top-view-business-card-mockup_7936094.htm/?utm_source=slidesgo_template&amp;utm_medium=referral-link&amp;utm_campaign=sg_resources&amp;utm_content=freepik" TargetMode="External"/><Relationship Id="rId10" Type="http://schemas.openxmlformats.org/officeDocument/2006/relationships/hyperlink" Target="https://www.freepik.com/free-psd/top-view-menu-with-fork-knife_8512591.htm/?utm_source=slidesgo_template&amp;utm_medium=referral-link&amp;utm_campaign=sg_resources&amp;utm_content=freepik" TargetMode="External"/><Relationship Id="rId13" Type="http://schemas.openxmlformats.org/officeDocument/2006/relationships/hyperlink" Target="https://www.freepik.com/free-psd/stationery-mockup-with-open-bool_1532485.htm/?utm_source=slidesgo_template&amp;utm_medium=referral-link&amp;utm_campaign=sg_resources&amp;utm_content=freepik" TargetMode="External"/><Relationship Id="rId12" Type="http://schemas.openxmlformats.org/officeDocument/2006/relationships/hyperlink" Target="https://www.freepik.com/free-psd/spring-concept-mockup-with-open-book-flowers_1856842.htm/?utm_source=slidesgo_template&amp;utm_medium=referral-link&amp;utm_campaign=sg_resources&amp;utm_content=freepik" TargetMode="External"/><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hyperlink" Target="https://www.freepik.com/free-photo/woman-sitting-longboard-with-legs-crossed_5000256.htm/?utm_source=slidesgo_template&amp;utm_medium=referral-link&amp;utm_campaign=sg_resources&amp;utm_content=freepik" TargetMode="External"/><Relationship Id="rId4" Type="http://schemas.openxmlformats.org/officeDocument/2006/relationships/hyperlink" Target="https://www.freepik.com/free-photo/young-short-haired-woman-blowing-gum_5000261.htm/?utm_source=slidesgo_template&amp;utm_medium=referral-link&amp;utm_campaign=sg_resources&amp;utm_content=freepik" TargetMode="External"/><Relationship Id="rId9" Type="http://schemas.openxmlformats.org/officeDocument/2006/relationships/hyperlink" Target="https://www.freepik.com/free-psd/magazine-mockup-with-floral-decoration_1698565.htm/?utm_source=slidesgo_template&amp;utm_medium=referral-link&amp;utm_campaign=sg_resources&amp;utm_content=freepik" TargetMode="External"/><Relationship Id="rId14" Type="http://schemas.openxmlformats.org/officeDocument/2006/relationships/hyperlink" Target="https://www.freepik.com/free-psd/open-book-mockup_4277421.htm/?utm_source=slidesgo_template&amp;utm_medium=referral-link&amp;utm_campaign=sg_resources&amp;utm_content=freepik" TargetMode="External"/><Relationship Id="rId5" Type="http://schemas.openxmlformats.org/officeDocument/2006/relationships/hyperlink" Target="https://www.freepik.com/free-photo/smiling-young-woman-with-headphones-bob-hairstyle-gesturing-peace-sign_5000238.htm/?utm_source=slidesgo_template&amp;utm_medium=referral-link&amp;utm_campaign=sg_resources&amp;utm_content=freepik" TargetMode="External"/><Relationship Id="rId6" Type="http://schemas.openxmlformats.org/officeDocument/2006/relationships/hyperlink" Target="https://www.freepik.com/free-photo/woman-jeans-sitting-longboard_5000268.htm/?utm_source=slidesgo_template&amp;utm_medium=referral-link&amp;utm_campaign=sg_resources&amp;utm_content=freepik" TargetMode="External"/><Relationship Id="rId7" Type="http://schemas.openxmlformats.org/officeDocument/2006/relationships/hyperlink" Target="https://www.freepik.com/free-psd/minimalist-business-card-mockup_7936156.htm/?utm_source=slidesgo_template&amp;utm_medium=referral-link&amp;utm_campaign=sg_resources&amp;utm_content=freepik" TargetMode="External"/><Relationship Id="rId8" Type="http://schemas.openxmlformats.org/officeDocument/2006/relationships/hyperlink" Target="https://www.freepik.com/free-psd/open-magazine-mockup-petals_1698563.htm/?utm_source=slidesgo_template&amp;utm_medium=referral-link&amp;utm_campaign=sg_resources&amp;utm_content=freepik"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 Id="rId3" Type="http://schemas.openxmlformats.org/officeDocument/2006/relationships/hyperlink" Target="http://bit.ly/2PfT4lq" TargetMode="External"/><Relationship Id="rId4" Type="http://schemas.openxmlformats.org/officeDocument/2006/relationships/slide" Target="/ppt/slides/slide20.xml"/><Relationship Id="rId5" Type="http://schemas.openxmlformats.org/officeDocument/2006/relationships/hyperlink" Target="http://bit.ly/33VAFh3" TargetMode="External"/><Relationship Id="rId6" Type="http://schemas.openxmlformats.org/officeDocument/2006/relationships/hyperlink" Target="http://bit.ly/30B07Gq"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 Id="rId3" Type="http://schemas.openxmlformats.org/officeDocument/2006/relationships/hyperlink" Target="https://fonts.google.com/specimen/Anton" TargetMode="External"/><Relationship Id="rId4" Type="http://schemas.openxmlformats.org/officeDocument/2006/relationships/hyperlink" Target="https://fonts.google.com/specimen/Courier+Prime" TargetMode="External"/></Relationships>
</file>

<file path=ppt/slides/_rels/slide25.xml.rels><?xml version="1.0" encoding="UTF-8" standalone="yes"?><Relationships xmlns="http://schemas.openxmlformats.org/package/2006/relationships"><Relationship Id="rId11" Type="http://schemas.openxmlformats.org/officeDocument/2006/relationships/image" Target="../media/image20.gif"/><Relationship Id="rId10" Type="http://schemas.openxmlformats.org/officeDocument/2006/relationships/image" Target="../media/image17.gif"/><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image" Target="../media/image16.gif"/><Relationship Id="rId4" Type="http://schemas.openxmlformats.org/officeDocument/2006/relationships/hyperlink" Target="https://stories.freepik.com/how-it-works?utm_source=slidesgo_template&amp;utm_medium=referral-link&amp;utm_campaign=slidesgo_final_slides&amp;utm_term=how%20it%20works&amp;utm_content=stories" TargetMode="External"/><Relationship Id="rId9" Type="http://schemas.openxmlformats.org/officeDocument/2006/relationships/image" Target="../media/image18.gif"/><Relationship Id="rId5" Type="http://schemas.openxmlformats.org/officeDocument/2006/relationships/hyperlink" Target="https://stories.freepik.com/pana?utm_source=slidesgo_template&amp;utm_medium=referral-link&amp;utm_campaign=slidesgo_final_slides&amp;utm_term=pana&amp;utm_content=stories" TargetMode="External"/><Relationship Id="rId6" Type="http://schemas.openxmlformats.org/officeDocument/2006/relationships/hyperlink" Target="https://stories.freepik.com/amico?utm_source=slidesgo_template&amp;utm_medium=referral-link&amp;utm_campaign=slidesgo_final_slides&amp;utm_term=amico&amp;utm_content=stories" TargetMode="External"/><Relationship Id="rId7" Type="http://schemas.openxmlformats.org/officeDocument/2006/relationships/hyperlink" Target="https://stories.freepik.com/bro?utm_source=slidesgo_template&amp;utm_medium=referral-link&amp;utm_campaign=slidesgo_final_slides&amp;utm_term=bro&amp;utm_content=stories" TargetMode="External"/><Relationship Id="rId8" Type="http://schemas.openxmlformats.org/officeDocument/2006/relationships/hyperlink" Target="https://stories.freepik.com/rafiki?utm_source=slidesgo_template&amp;utm_medium=referral-link&amp;utm_campaign=slidesgo_final_slides&amp;utm_term=rafiki&amp;utm_content=stori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hyperlink" Target="https://chrome.google.com/webstore/detail/flaticon-for-gsuit-gslide/haekgjfnhhdkgfgmldhfokhmfkgmciba"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 Id="rId3" Type="http://schemas.openxmlformats.org/officeDocument/2006/relationships/hyperlink" Target="http://bit.ly/2PfT4lq" TargetMode="Externa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5.jpg"/><Relationship Id="rId5" Type="http://schemas.openxmlformats.org/officeDocument/2006/relationships/image" Target="../media/image26.jpg"/><Relationship Id="rId6" Type="http://schemas.openxmlformats.org/officeDocument/2006/relationships/image" Target="../media/image7.jpg"/><Relationship Id="rId7"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3" name="Shape 143"/>
        <p:cNvGrpSpPr/>
        <p:nvPr/>
      </p:nvGrpSpPr>
      <p:grpSpPr>
        <a:xfrm>
          <a:off x="0" y="0"/>
          <a:ext cx="0" cy="0"/>
          <a:chOff x="0" y="0"/>
          <a:chExt cx="0" cy="0"/>
        </a:xfrm>
      </p:grpSpPr>
      <p:pic>
        <p:nvPicPr>
          <p:cNvPr id="144" name="Google Shape;144;p26"/>
          <p:cNvPicPr preferRelativeResize="0"/>
          <p:nvPr/>
        </p:nvPicPr>
        <p:blipFill rotWithShape="1">
          <a:blip r:embed="rId3">
            <a:alphaModFix/>
          </a:blip>
          <a:srcRect b="20344" l="0" r="0" t="20344"/>
          <a:stretch/>
        </p:blipFill>
        <p:spPr>
          <a:xfrm flipH="1">
            <a:off x="473849" y="1902500"/>
            <a:ext cx="8196301" cy="3240206"/>
          </a:xfrm>
          <a:prstGeom prst="rect">
            <a:avLst/>
          </a:prstGeom>
          <a:noFill/>
          <a:ln>
            <a:noFill/>
          </a:ln>
        </p:spPr>
      </p:pic>
      <p:sp>
        <p:nvSpPr>
          <p:cNvPr id="145" name="Google Shape;145;p26"/>
          <p:cNvSpPr txBox="1"/>
          <p:nvPr>
            <p:ph type="ctrTitle"/>
          </p:nvPr>
        </p:nvSpPr>
        <p:spPr>
          <a:xfrm flipH="1">
            <a:off x="570512" y="739361"/>
            <a:ext cx="7866900" cy="1575000"/>
          </a:xfrm>
          <a:prstGeom prst="rect">
            <a:avLst/>
          </a:prstGeom>
        </p:spPr>
        <p:txBody>
          <a:bodyPr anchorCtr="0" anchor="t" bIns="0" lIns="91425" spcFirstLastPara="1" rIns="91425" wrap="square" tIns="182875">
            <a:noAutofit/>
          </a:bodyPr>
          <a:lstStyle/>
          <a:p>
            <a:pPr indent="0" lvl="0" marL="0" rtl="0" algn="l">
              <a:spcBef>
                <a:spcPts val="0"/>
              </a:spcBef>
              <a:spcAft>
                <a:spcPts val="0"/>
              </a:spcAft>
              <a:buNone/>
            </a:pPr>
            <a:r>
              <a:rPr lang="en" sz="10200">
                <a:solidFill>
                  <a:schemeClr val="lt2"/>
                </a:solidFill>
                <a:latin typeface="Anton"/>
                <a:ea typeface="Anton"/>
                <a:cs typeface="Anton"/>
                <a:sym typeface="Anton"/>
              </a:rPr>
              <a:t>PORTFOLIO.</a:t>
            </a:r>
            <a:endParaRPr sz="10200">
              <a:solidFill>
                <a:schemeClr val="lt2"/>
              </a:solidFill>
              <a:latin typeface="Anton"/>
              <a:ea typeface="Anton"/>
              <a:cs typeface="Anton"/>
              <a:sym typeface="Anton"/>
            </a:endParaRPr>
          </a:p>
        </p:txBody>
      </p:sp>
      <p:sp>
        <p:nvSpPr>
          <p:cNvPr id="146" name="Google Shape;146;p26"/>
          <p:cNvSpPr txBox="1"/>
          <p:nvPr>
            <p:ph type="ctrTitle"/>
          </p:nvPr>
        </p:nvSpPr>
        <p:spPr>
          <a:xfrm flipH="1">
            <a:off x="588897" y="468971"/>
            <a:ext cx="5392500" cy="801600"/>
          </a:xfrm>
          <a:prstGeom prst="rect">
            <a:avLst/>
          </a:prstGeom>
        </p:spPr>
        <p:txBody>
          <a:bodyPr anchorCtr="0" anchor="t" bIns="0" lIns="91425" spcFirstLastPara="1" rIns="91425" wrap="square" tIns="0">
            <a:noAutofit/>
          </a:bodyPr>
          <a:lstStyle/>
          <a:p>
            <a:pPr indent="0" lvl="0" marL="0" rtl="0" algn="l">
              <a:spcBef>
                <a:spcPts val="0"/>
              </a:spcBef>
              <a:spcAft>
                <a:spcPts val="0"/>
              </a:spcAft>
              <a:buNone/>
            </a:pPr>
            <a:r>
              <a:rPr lang="en"/>
              <a:t>EDITORIAL </a:t>
            </a:r>
            <a:endParaRPr/>
          </a:p>
        </p:txBody>
      </p:sp>
      <p:sp>
        <p:nvSpPr>
          <p:cNvPr id="147" name="Google Shape;147;p26"/>
          <p:cNvSpPr txBox="1"/>
          <p:nvPr>
            <p:ph idx="1" type="subTitle"/>
          </p:nvPr>
        </p:nvSpPr>
        <p:spPr>
          <a:xfrm flipH="1">
            <a:off x="5421433" y="387100"/>
            <a:ext cx="3136800" cy="371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1400">
                <a:solidFill>
                  <a:schemeClr val="dk2"/>
                </a:solidFill>
                <a:latin typeface="Courier Prime"/>
                <a:ea typeface="Courier Prime"/>
                <a:cs typeface="Courier Prime"/>
                <a:sym typeface="Courier Prime"/>
              </a:rPr>
              <a:t>Jenna Doe // portfolio </a:t>
            </a:r>
            <a:r>
              <a:rPr lang="en" sz="1400">
                <a:solidFill>
                  <a:schemeClr val="dk2"/>
                </a:solidFill>
              </a:rPr>
              <a:t>19</a:t>
            </a:r>
            <a:endParaRPr sz="1400">
              <a:solidFill>
                <a:schemeClr val="dk2"/>
              </a:solidFill>
              <a:latin typeface="Courier Prime"/>
              <a:ea typeface="Courier Prime"/>
              <a:cs typeface="Courier Prime"/>
              <a:sym typeface="Courier Prime"/>
            </a:endParaRPr>
          </a:p>
        </p:txBody>
      </p:sp>
      <p:sp>
        <p:nvSpPr>
          <p:cNvPr id="148" name="Google Shape;148;p26"/>
          <p:cNvSpPr txBox="1"/>
          <p:nvPr>
            <p:ph idx="1" type="subTitle"/>
          </p:nvPr>
        </p:nvSpPr>
        <p:spPr>
          <a:xfrm flipH="1">
            <a:off x="713125" y="2501730"/>
            <a:ext cx="2475000" cy="89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latin typeface="Courier Prime"/>
                <a:ea typeface="Courier Prime"/>
                <a:cs typeface="Courier Prime"/>
                <a:sym typeface="Courier Prime"/>
              </a:rPr>
              <a:t>Here is where your presentation begins!</a:t>
            </a:r>
            <a:endParaRPr>
              <a:solidFill>
                <a:schemeClr val="dk1"/>
              </a:solidFill>
              <a:latin typeface="Courier Prime"/>
              <a:ea typeface="Courier Prime"/>
              <a:cs typeface="Courier Prime"/>
              <a:sym typeface="Courier Prime"/>
            </a:endParaRPr>
          </a:p>
        </p:txBody>
      </p:sp>
      <p:sp>
        <p:nvSpPr>
          <p:cNvPr id="149" name="Google Shape;149;p26"/>
          <p:cNvSpPr/>
          <p:nvPr/>
        </p:nvSpPr>
        <p:spPr>
          <a:xfrm>
            <a:off x="480000" y="539500"/>
            <a:ext cx="52800" cy="615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1" name="Shape 261"/>
        <p:cNvGrpSpPr/>
        <p:nvPr/>
      </p:nvGrpSpPr>
      <p:grpSpPr>
        <a:xfrm>
          <a:off x="0" y="0"/>
          <a:ext cx="0" cy="0"/>
          <a:chOff x="0" y="0"/>
          <a:chExt cx="0" cy="0"/>
        </a:xfrm>
      </p:grpSpPr>
      <p:pic>
        <p:nvPicPr>
          <p:cNvPr id="262" name="Google Shape;262;p35"/>
          <p:cNvPicPr preferRelativeResize="0"/>
          <p:nvPr/>
        </p:nvPicPr>
        <p:blipFill rotWithShape="1">
          <a:blip r:embed="rId3">
            <a:alphaModFix/>
          </a:blip>
          <a:srcRect b="8025" l="12909" r="46122" t="8025"/>
          <a:stretch/>
        </p:blipFill>
        <p:spPr>
          <a:xfrm>
            <a:off x="3736775" y="2571760"/>
            <a:ext cx="1670420" cy="2567123"/>
          </a:xfrm>
          <a:prstGeom prst="rect">
            <a:avLst/>
          </a:prstGeom>
          <a:noFill/>
          <a:ln>
            <a:noFill/>
          </a:ln>
        </p:spPr>
      </p:pic>
      <p:sp>
        <p:nvSpPr>
          <p:cNvPr id="263" name="Google Shape;263;p35"/>
          <p:cNvSpPr txBox="1"/>
          <p:nvPr>
            <p:ph idx="2" type="title"/>
          </p:nvPr>
        </p:nvSpPr>
        <p:spPr>
          <a:xfrm>
            <a:off x="713225" y="538350"/>
            <a:ext cx="2052900" cy="1050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800">
                <a:solidFill>
                  <a:schemeClr val="lt2"/>
                </a:solidFill>
              </a:rPr>
              <a:t>03.</a:t>
            </a:r>
            <a:endParaRPr sz="6800">
              <a:solidFill>
                <a:schemeClr val="lt2"/>
              </a:solidFill>
            </a:endParaRPr>
          </a:p>
        </p:txBody>
      </p:sp>
      <p:sp>
        <p:nvSpPr>
          <p:cNvPr id="264" name="Google Shape;264;p35"/>
          <p:cNvSpPr txBox="1"/>
          <p:nvPr>
            <p:ph type="title"/>
          </p:nvPr>
        </p:nvSpPr>
        <p:spPr>
          <a:xfrm>
            <a:off x="713225" y="1048625"/>
            <a:ext cx="2052900" cy="72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MY WORK</a:t>
            </a:r>
            <a:endParaRPr>
              <a:solidFill>
                <a:schemeClr val="dk2"/>
              </a:solidFill>
            </a:endParaRPr>
          </a:p>
        </p:txBody>
      </p:sp>
      <p:sp>
        <p:nvSpPr>
          <p:cNvPr id="265" name="Google Shape;265;p35"/>
          <p:cNvSpPr txBox="1"/>
          <p:nvPr>
            <p:ph idx="1" type="subTitle"/>
          </p:nvPr>
        </p:nvSpPr>
        <p:spPr>
          <a:xfrm>
            <a:off x="6133850" y="3013079"/>
            <a:ext cx="2296800" cy="15864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1400"/>
              <a:t>Neptune is the fourth-largest planet by diameter in the Solar System</a:t>
            </a:r>
            <a:endParaRPr sz="1400"/>
          </a:p>
        </p:txBody>
      </p:sp>
      <p:pic>
        <p:nvPicPr>
          <p:cNvPr id="266" name="Google Shape;266;p35"/>
          <p:cNvPicPr preferRelativeResize="0"/>
          <p:nvPr/>
        </p:nvPicPr>
        <p:blipFill rotWithShape="1">
          <a:blip r:embed="rId4">
            <a:alphaModFix/>
          </a:blip>
          <a:srcRect b="9073" l="32372" r="13146" t="16797"/>
          <a:stretch/>
        </p:blipFill>
        <p:spPr>
          <a:xfrm>
            <a:off x="824001" y="2571750"/>
            <a:ext cx="2650298" cy="2029950"/>
          </a:xfrm>
          <a:prstGeom prst="rect">
            <a:avLst/>
          </a:prstGeom>
          <a:noFill/>
          <a:ln>
            <a:noFill/>
          </a:ln>
        </p:spPr>
      </p:pic>
      <p:pic>
        <p:nvPicPr>
          <p:cNvPr id="267" name="Google Shape;267;p35"/>
          <p:cNvPicPr preferRelativeResize="0"/>
          <p:nvPr/>
        </p:nvPicPr>
        <p:blipFill rotWithShape="1">
          <a:blip r:embed="rId5">
            <a:alphaModFix/>
          </a:blip>
          <a:srcRect b="23914" l="0" r="0" t="23914"/>
          <a:stretch/>
        </p:blipFill>
        <p:spPr>
          <a:xfrm>
            <a:off x="3110275" y="537538"/>
            <a:ext cx="4571700" cy="1788803"/>
          </a:xfrm>
          <a:prstGeom prst="rect">
            <a:avLst/>
          </a:prstGeom>
          <a:noFill/>
          <a:ln>
            <a:noFill/>
          </a:ln>
        </p:spPr>
      </p:pic>
      <p:pic>
        <p:nvPicPr>
          <p:cNvPr id="268" name="Google Shape;268;p35"/>
          <p:cNvPicPr preferRelativeResize="0"/>
          <p:nvPr/>
        </p:nvPicPr>
        <p:blipFill rotWithShape="1">
          <a:blip r:embed="rId6">
            <a:alphaModFix/>
          </a:blip>
          <a:srcRect b="39256" l="32031" r="34693" t="22503"/>
          <a:stretch/>
        </p:blipFill>
        <p:spPr>
          <a:xfrm>
            <a:off x="824000" y="2571752"/>
            <a:ext cx="2650300" cy="20299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72" name="Shape 272"/>
        <p:cNvGrpSpPr/>
        <p:nvPr/>
      </p:nvGrpSpPr>
      <p:grpSpPr>
        <a:xfrm>
          <a:off x="0" y="0"/>
          <a:ext cx="0" cy="0"/>
          <a:chOff x="0" y="0"/>
          <a:chExt cx="0" cy="0"/>
        </a:xfrm>
      </p:grpSpPr>
      <p:pic>
        <p:nvPicPr>
          <p:cNvPr id="273" name="Google Shape;273;p36"/>
          <p:cNvPicPr preferRelativeResize="0"/>
          <p:nvPr/>
        </p:nvPicPr>
        <p:blipFill rotWithShape="1">
          <a:blip r:embed="rId3">
            <a:alphaModFix/>
          </a:blip>
          <a:srcRect b="10203" l="16295" r="52524" t="6505"/>
          <a:stretch/>
        </p:blipFill>
        <p:spPr>
          <a:xfrm>
            <a:off x="4193250" y="1579550"/>
            <a:ext cx="2010220" cy="3563953"/>
          </a:xfrm>
          <a:prstGeom prst="rect">
            <a:avLst/>
          </a:prstGeom>
          <a:noFill/>
          <a:ln>
            <a:noFill/>
          </a:ln>
        </p:spPr>
      </p:pic>
      <p:sp>
        <p:nvSpPr>
          <p:cNvPr id="274" name="Google Shape;274;p36"/>
          <p:cNvSpPr txBox="1"/>
          <p:nvPr>
            <p:ph type="ctrTitle"/>
          </p:nvPr>
        </p:nvSpPr>
        <p:spPr>
          <a:xfrm flipH="1">
            <a:off x="713214" y="1251647"/>
            <a:ext cx="2402400" cy="164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04.</a:t>
            </a:r>
            <a:endParaRPr/>
          </a:p>
        </p:txBody>
      </p:sp>
      <p:sp>
        <p:nvSpPr>
          <p:cNvPr id="275" name="Google Shape;275;p36"/>
          <p:cNvSpPr txBox="1"/>
          <p:nvPr>
            <p:ph idx="1" type="subTitle"/>
          </p:nvPr>
        </p:nvSpPr>
        <p:spPr>
          <a:xfrm flipH="1">
            <a:off x="713125" y="3698118"/>
            <a:ext cx="2661600" cy="903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400"/>
              <a:t>You could enter a subtitle here if you need it</a:t>
            </a:r>
            <a:endParaRPr sz="1400"/>
          </a:p>
        </p:txBody>
      </p:sp>
      <p:sp>
        <p:nvSpPr>
          <p:cNvPr id="276" name="Google Shape;276;p36"/>
          <p:cNvSpPr txBox="1"/>
          <p:nvPr>
            <p:ph idx="1" type="subTitle"/>
          </p:nvPr>
        </p:nvSpPr>
        <p:spPr>
          <a:xfrm flipH="1">
            <a:off x="5422392" y="384048"/>
            <a:ext cx="3136500" cy="375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1400">
                <a:solidFill>
                  <a:srgbClr val="434343"/>
                </a:solidFill>
              </a:rPr>
              <a:t>Jenna Doe // portfolio 19</a:t>
            </a:r>
            <a:endParaRPr sz="1400">
              <a:solidFill>
                <a:srgbClr val="434343"/>
              </a:solidFill>
            </a:endParaRPr>
          </a:p>
        </p:txBody>
      </p:sp>
      <p:sp>
        <p:nvSpPr>
          <p:cNvPr id="277" name="Google Shape;277;p36"/>
          <p:cNvSpPr txBox="1"/>
          <p:nvPr>
            <p:ph idx="2" type="subTitle"/>
          </p:nvPr>
        </p:nvSpPr>
        <p:spPr>
          <a:xfrm flipH="1">
            <a:off x="713225" y="2643403"/>
            <a:ext cx="2857800" cy="1173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PROJECT NAME HERE</a:t>
            </a:r>
            <a:endParaRPr/>
          </a:p>
        </p:txBody>
      </p:sp>
      <p:pic>
        <p:nvPicPr>
          <p:cNvPr id="278" name="Google Shape;278;p36"/>
          <p:cNvPicPr preferRelativeResize="0"/>
          <p:nvPr/>
        </p:nvPicPr>
        <p:blipFill rotWithShape="1">
          <a:blip r:embed="rId4">
            <a:alphaModFix/>
          </a:blip>
          <a:srcRect b="2875" l="53518" r="17302" t="19187"/>
          <a:stretch/>
        </p:blipFill>
        <p:spPr>
          <a:xfrm>
            <a:off x="6420555" y="1579550"/>
            <a:ext cx="2010220" cy="356395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82" name="Shape 282"/>
        <p:cNvGrpSpPr/>
        <p:nvPr/>
      </p:nvGrpSpPr>
      <p:grpSpPr>
        <a:xfrm>
          <a:off x="0" y="0"/>
          <a:ext cx="0" cy="0"/>
          <a:chOff x="0" y="0"/>
          <a:chExt cx="0" cy="0"/>
        </a:xfrm>
      </p:grpSpPr>
      <p:sp>
        <p:nvSpPr>
          <p:cNvPr id="283" name="Google Shape;283;p37"/>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THIS </a:t>
            </a:r>
            <a:r>
              <a:rPr lang="en"/>
              <a:t>IS THE PATH TO UNDERSTANDING</a:t>
            </a:r>
            <a:endParaRPr/>
          </a:p>
        </p:txBody>
      </p:sp>
      <p:sp>
        <p:nvSpPr>
          <p:cNvPr id="284" name="Google Shape;284;p37"/>
          <p:cNvSpPr txBox="1"/>
          <p:nvPr>
            <p:ph idx="1" type="subTitle"/>
          </p:nvPr>
        </p:nvSpPr>
        <p:spPr>
          <a:xfrm flipH="1">
            <a:off x="720225" y="1765375"/>
            <a:ext cx="3202500" cy="20847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Mercury is the closest planet to the Sun and the smallest one in the Solar System—it’s only a bit larger than the Moon. The planet’s name has nothing to do with the liquid metal</a:t>
            </a:r>
            <a:endParaRPr/>
          </a:p>
        </p:txBody>
      </p:sp>
      <p:sp>
        <p:nvSpPr>
          <p:cNvPr id="285" name="Google Shape;285;p37"/>
          <p:cNvSpPr txBox="1"/>
          <p:nvPr>
            <p:ph idx="4294967295" type="subTitle"/>
          </p:nvPr>
        </p:nvSpPr>
        <p:spPr>
          <a:xfrm>
            <a:off x="720225" y="4347125"/>
            <a:ext cx="3202500" cy="252300"/>
          </a:xfrm>
          <a:prstGeom prst="rect">
            <a:avLst/>
          </a:prstGeom>
        </p:spPr>
        <p:txBody>
          <a:bodyPr anchorCtr="0" anchor="ctr" bIns="91425" lIns="91425" spcFirstLastPara="1" rIns="91425" wrap="square" tIns="91425">
            <a:noAutofit/>
          </a:bodyPr>
          <a:lstStyle/>
          <a:p>
            <a:pPr indent="0" lvl="0" marL="0" rtl="0" algn="r">
              <a:spcBef>
                <a:spcPts val="0"/>
              </a:spcBef>
              <a:spcAft>
                <a:spcPts val="1600"/>
              </a:spcAft>
              <a:buNone/>
            </a:pPr>
            <a:r>
              <a:rPr b="1" lang="en" sz="1400"/>
              <a:t>2012 — Place of exhibition</a:t>
            </a:r>
            <a:endParaRPr b="1" sz="1400"/>
          </a:p>
        </p:txBody>
      </p:sp>
      <p:pic>
        <p:nvPicPr>
          <p:cNvPr id="286" name="Google Shape;286;p37"/>
          <p:cNvPicPr preferRelativeResize="0"/>
          <p:nvPr/>
        </p:nvPicPr>
        <p:blipFill rotWithShape="1">
          <a:blip r:embed="rId3">
            <a:alphaModFix/>
          </a:blip>
          <a:srcRect b="3051" l="11791" r="11791" t="6138"/>
          <a:stretch/>
        </p:blipFill>
        <p:spPr>
          <a:xfrm>
            <a:off x="4227625" y="1094650"/>
            <a:ext cx="4448680" cy="3504770"/>
          </a:xfrm>
          <a:prstGeom prst="rect">
            <a:avLst/>
          </a:prstGeom>
          <a:noFill/>
          <a:ln>
            <a:noFill/>
          </a:ln>
        </p:spPr>
      </p:pic>
      <p:cxnSp>
        <p:nvCxnSpPr>
          <p:cNvPr id="287" name="Google Shape;287;p37"/>
          <p:cNvCxnSpPr/>
          <p:nvPr/>
        </p:nvCxnSpPr>
        <p:spPr>
          <a:xfrm>
            <a:off x="3382075" y="4049303"/>
            <a:ext cx="4263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1" name="Shape 291"/>
        <p:cNvGrpSpPr/>
        <p:nvPr/>
      </p:nvGrpSpPr>
      <p:grpSpPr>
        <a:xfrm>
          <a:off x="0" y="0"/>
          <a:ext cx="0" cy="0"/>
          <a:chOff x="0" y="0"/>
          <a:chExt cx="0" cy="0"/>
        </a:xfrm>
      </p:grpSpPr>
      <p:pic>
        <p:nvPicPr>
          <p:cNvPr id="292" name="Google Shape;292;p38"/>
          <p:cNvPicPr preferRelativeResize="0"/>
          <p:nvPr/>
        </p:nvPicPr>
        <p:blipFill rotWithShape="1">
          <a:blip r:embed="rId3">
            <a:alphaModFix/>
          </a:blip>
          <a:srcRect b="0" l="25376" r="25376" t="0"/>
          <a:stretch/>
        </p:blipFill>
        <p:spPr>
          <a:xfrm>
            <a:off x="2793650" y="539500"/>
            <a:ext cx="3556699" cy="4062466"/>
          </a:xfrm>
          <a:prstGeom prst="rect">
            <a:avLst/>
          </a:prstGeom>
          <a:noFill/>
          <a:ln>
            <a:noFill/>
          </a:ln>
        </p:spPr>
      </p:pic>
      <p:pic>
        <p:nvPicPr>
          <p:cNvPr id="293" name="Google Shape;293;p38"/>
          <p:cNvPicPr preferRelativeResize="0"/>
          <p:nvPr/>
        </p:nvPicPr>
        <p:blipFill rotWithShape="1">
          <a:blip r:embed="rId4">
            <a:alphaModFix/>
          </a:blip>
          <a:srcRect b="12185" l="24032" r="35598" t="16847"/>
          <a:stretch/>
        </p:blipFill>
        <p:spPr>
          <a:xfrm>
            <a:off x="713225" y="-3"/>
            <a:ext cx="1899150" cy="2225925"/>
          </a:xfrm>
          <a:prstGeom prst="rect">
            <a:avLst/>
          </a:prstGeom>
          <a:noFill/>
          <a:ln>
            <a:noFill/>
          </a:ln>
        </p:spPr>
      </p:pic>
      <p:pic>
        <p:nvPicPr>
          <p:cNvPr id="294" name="Google Shape;294;p38"/>
          <p:cNvPicPr preferRelativeResize="0"/>
          <p:nvPr/>
        </p:nvPicPr>
        <p:blipFill rotWithShape="1">
          <a:blip r:embed="rId5">
            <a:alphaModFix/>
          </a:blip>
          <a:srcRect b="31729" l="24067" r="53249" t="28395"/>
          <a:stretch/>
        </p:blipFill>
        <p:spPr>
          <a:xfrm>
            <a:off x="6531625" y="2919123"/>
            <a:ext cx="1899150" cy="2225925"/>
          </a:xfrm>
          <a:prstGeom prst="rect">
            <a:avLst/>
          </a:prstGeom>
          <a:noFill/>
          <a:ln>
            <a:noFill/>
          </a:ln>
        </p:spPr>
      </p:pic>
      <p:pic>
        <p:nvPicPr>
          <p:cNvPr id="295" name="Google Shape;295;p38"/>
          <p:cNvPicPr preferRelativeResize="0"/>
          <p:nvPr/>
        </p:nvPicPr>
        <p:blipFill rotWithShape="1">
          <a:blip r:embed="rId6">
            <a:alphaModFix/>
          </a:blip>
          <a:srcRect b="0" l="15214" r="15214" t="0"/>
          <a:stretch/>
        </p:blipFill>
        <p:spPr>
          <a:xfrm>
            <a:off x="713225" y="2420925"/>
            <a:ext cx="1899160" cy="2183930"/>
          </a:xfrm>
          <a:prstGeom prst="rect">
            <a:avLst/>
          </a:prstGeom>
          <a:noFill/>
          <a:ln>
            <a:noFill/>
          </a:ln>
        </p:spPr>
      </p:pic>
      <p:pic>
        <p:nvPicPr>
          <p:cNvPr id="296" name="Google Shape;296;p38"/>
          <p:cNvPicPr preferRelativeResize="0"/>
          <p:nvPr/>
        </p:nvPicPr>
        <p:blipFill rotWithShape="1">
          <a:blip r:embed="rId7">
            <a:alphaModFix/>
          </a:blip>
          <a:srcRect b="0" l="21015" r="21009" t="0"/>
          <a:stretch/>
        </p:blipFill>
        <p:spPr>
          <a:xfrm>
            <a:off x="6531615" y="539500"/>
            <a:ext cx="1899153" cy="2183921"/>
          </a:xfrm>
          <a:prstGeom prst="rect">
            <a:avLst/>
          </a:prstGeom>
          <a:noFill/>
          <a:ln>
            <a:noFill/>
          </a:ln>
        </p:spPr>
      </p:pic>
      <p:sp>
        <p:nvSpPr>
          <p:cNvPr id="297" name="Google Shape;297;p38"/>
          <p:cNvSpPr txBox="1"/>
          <p:nvPr>
            <p:ph type="title"/>
          </p:nvPr>
        </p:nvSpPr>
        <p:spPr>
          <a:xfrm>
            <a:off x="2269248" y="1720801"/>
            <a:ext cx="2307000" cy="1705500"/>
          </a:xfrm>
          <a:prstGeom prst="rect">
            <a:avLst/>
          </a:prstGeom>
        </p:spPr>
        <p:txBody>
          <a:bodyPr anchorCtr="0" anchor="ctr" bIns="91425" lIns="91425" spcFirstLastPara="1" rIns="91425" wrap="square" tIns="91425">
            <a:noAutofit/>
          </a:bodyPr>
          <a:lstStyle/>
          <a:p>
            <a:pPr indent="0" lvl="0" marL="228600" marR="239923" rtl="0" algn="l">
              <a:spcBef>
                <a:spcPts val="0"/>
              </a:spcBef>
              <a:spcAft>
                <a:spcPts val="0"/>
              </a:spcAft>
              <a:buNone/>
            </a:pPr>
            <a:r>
              <a:rPr lang="en"/>
              <a:t>Saturn is composed mostly of hydrogen and helium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1" name="Shape 301"/>
        <p:cNvGrpSpPr/>
        <p:nvPr/>
      </p:nvGrpSpPr>
      <p:grpSpPr>
        <a:xfrm>
          <a:off x="0" y="0"/>
          <a:ext cx="0" cy="0"/>
          <a:chOff x="0" y="0"/>
          <a:chExt cx="0" cy="0"/>
        </a:xfrm>
      </p:grpSpPr>
      <p:sp>
        <p:nvSpPr>
          <p:cNvPr id="302" name="Google Shape;302;p39"/>
          <p:cNvSpPr txBox="1"/>
          <p:nvPr>
            <p:ph type="title"/>
          </p:nvPr>
        </p:nvSpPr>
        <p:spPr>
          <a:xfrm flipH="1">
            <a:off x="713725" y="932475"/>
            <a:ext cx="7717800" cy="2028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0000"/>
              <a:t>300,000</a:t>
            </a:r>
            <a:endParaRPr sz="10000"/>
          </a:p>
        </p:txBody>
      </p:sp>
      <p:sp>
        <p:nvSpPr>
          <p:cNvPr id="303" name="Google Shape;303;p39"/>
          <p:cNvSpPr txBox="1"/>
          <p:nvPr>
            <p:ph idx="1" type="subTitle"/>
          </p:nvPr>
        </p:nvSpPr>
        <p:spPr>
          <a:xfrm>
            <a:off x="713225" y="3030050"/>
            <a:ext cx="7717800" cy="597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Neptune is the farthest planet from the Sun</a:t>
            </a:r>
            <a:endParaRPr/>
          </a:p>
        </p:txBody>
      </p:sp>
      <p:sp>
        <p:nvSpPr>
          <p:cNvPr id="304" name="Google Shape;304;p39"/>
          <p:cNvSpPr txBox="1"/>
          <p:nvPr>
            <p:ph idx="4294967295" type="ctrTitle"/>
          </p:nvPr>
        </p:nvSpPr>
        <p:spPr>
          <a:xfrm flipH="1">
            <a:off x="5720053" y="2222125"/>
            <a:ext cx="2418000" cy="801600"/>
          </a:xfrm>
          <a:prstGeom prst="rect">
            <a:avLst/>
          </a:prstGeom>
        </p:spPr>
        <p:txBody>
          <a:bodyPr anchorCtr="0" anchor="t" bIns="0" lIns="91425" spcFirstLastPara="1" rIns="91425" wrap="square" tIns="0">
            <a:noAutofit/>
          </a:bodyPr>
          <a:lstStyle/>
          <a:p>
            <a:pPr indent="0" lvl="0" marL="0" rtl="0" algn="l">
              <a:spcBef>
                <a:spcPts val="0"/>
              </a:spcBef>
              <a:spcAft>
                <a:spcPts val="0"/>
              </a:spcAft>
              <a:buNone/>
            </a:pPr>
            <a:r>
              <a:rPr lang="en" sz="5000"/>
              <a:t>HOURS</a:t>
            </a:r>
            <a:endParaRPr sz="5000"/>
          </a:p>
        </p:txBody>
      </p:sp>
      <p:sp>
        <p:nvSpPr>
          <p:cNvPr id="305" name="Google Shape;305;p39"/>
          <p:cNvSpPr txBox="1"/>
          <p:nvPr/>
        </p:nvSpPr>
        <p:spPr>
          <a:xfrm>
            <a:off x="5913175" y="2316425"/>
            <a:ext cx="2518500" cy="49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urier Prime"/>
              <a:ea typeface="Courier Prime"/>
              <a:cs typeface="Courier Prime"/>
              <a:sym typeface="Courier Prim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9" name="Shape 309"/>
        <p:cNvGrpSpPr/>
        <p:nvPr/>
      </p:nvGrpSpPr>
      <p:grpSpPr>
        <a:xfrm>
          <a:off x="0" y="0"/>
          <a:ext cx="0" cy="0"/>
          <a:chOff x="0" y="0"/>
          <a:chExt cx="0" cy="0"/>
        </a:xfrm>
      </p:grpSpPr>
      <p:sp>
        <p:nvSpPr>
          <p:cNvPr id="310" name="Google Shape;310;p40"/>
          <p:cNvSpPr txBox="1"/>
          <p:nvPr>
            <p:ph idx="4" type="title"/>
          </p:nvPr>
        </p:nvSpPr>
        <p:spPr>
          <a:xfrm>
            <a:off x="4578475" y="460025"/>
            <a:ext cx="38523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THIS IS AN INFOGRAPHIC</a:t>
            </a:r>
            <a:endParaRPr/>
          </a:p>
        </p:txBody>
      </p:sp>
      <p:grpSp>
        <p:nvGrpSpPr>
          <p:cNvPr id="311" name="Google Shape;311;p40"/>
          <p:cNvGrpSpPr/>
          <p:nvPr/>
        </p:nvGrpSpPr>
        <p:grpSpPr>
          <a:xfrm>
            <a:off x="713392" y="1323501"/>
            <a:ext cx="4690647" cy="2841234"/>
            <a:chOff x="1997775" y="1711425"/>
            <a:chExt cx="3995100" cy="2419925"/>
          </a:xfrm>
        </p:grpSpPr>
        <p:sp>
          <p:nvSpPr>
            <p:cNvPr id="312" name="Google Shape;312;p40"/>
            <p:cNvSpPr/>
            <p:nvPr/>
          </p:nvSpPr>
          <p:spPr>
            <a:xfrm>
              <a:off x="4108275" y="2750150"/>
              <a:ext cx="1884600" cy="13812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 name="Google Shape;313;p40"/>
            <p:cNvGrpSpPr/>
            <p:nvPr/>
          </p:nvGrpSpPr>
          <p:grpSpPr>
            <a:xfrm>
              <a:off x="1997775" y="1711425"/>
              <a:ext cx="1884600" cy="2417400"/>
              <a:chOff x="1997775" y="1711425"/>
              <a:chExt cx="1884600" cy="2417400"/>
            </a:xfrm>
          </p:grpSpPr>
          <p:sp>
            <p:nvSpPr>
              <p:cNvPr id="314" name="Google Shape;314;p40"/>
              <p:cNvSpPr/>
              <p:nvPr/>
            </p:nvSpPr>
            <p:spPr>
              <a:xfrm>
                <a:off x="1997775" y="1711425"/>
                <a:ext cx="1884600" cy="24174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40"/>
              <p:cNvSpPr/>
              <p:nvPr/>
            </p:nvSpPr>
            <p:spPr>
              <a:xfrm>
                <a:off x="2155875" y="1885015"/>
                <a:ext cx="1568700" cy="2070300"/>
              </a:xfrm>
              <a:prstGeom prst="rect">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16" name="Google Shape;316;p40"/>
              <p:cNvCxnSpPr/>
              <p:nvPr/>
            </p:nvCxnSpPr>
            <p:spPr>
              <a:xfrm>
                <a:off x="2160578" y="1892838"/>
                <a:ext cx="1558800" cy="2059500"/>
              </a:xfrm>
              <a:prstGeom prst="straightConnector1">
                <a:avLst/>
              </a:prstGeom>
              <a:noFill/>
              <a:ln cap="flat" cmpd="sng" w="19050">
                <a:solidFill>
                  <a:schemeClr val="dk2"/>
                </a:solidFill>
                <a:prstDash val="solid"/>
                <a:round/>
                <a:headEnd len="med" w="med" type="none"/>
                <a:tailEnd len="med" w="med" type="none"/>
              </a:ln>
            </p:spPr>
          </p:cxnSp>
          <p:cxnSp>
            <p:nvCxnSpPr>
              <p:cNvPr id="317" name="Google Shape;317;p40"/>
              <p:cNvCxnSpPr/>
              <p:nvPr/>
            </p:nvCxnSpPr>
            <p:spPr>
              <a:xfrm flipH="1" rot="10800000">
                <a:off x="2157435" y="1884750"/>
                <a:ext cx="1560600" cy="2070600"/>
              </a:xfrm>
              <a:prstGeom prst="straightConnector1">
                <a:avLst/>
              </a:prstGeom>
              <a:noFill/>
              <a:ln cap="flat" cmpd="sng" w="19050">
                <a:solidFill>
                  <a:schemeClr val="dk2"/>
                </a:solidFill>
                <a:prstDash val="solid"/>
                <a:round/>
                <a:headEnd len="med" w="med" type="none"/>
                <a:tailEnd len="med" w="med" type="none"/>
              </a:ln>
            </p:spPr>
          </p:cxnSp>
        </p:grpSp>
        <p:sp>
          <p:nvSpPr>
            <p:cNvPr id="318" name="Google Shape;318;p40"/>
            <p:cNvSpPr/>
            <p:nvPr/>
          </p:nvSpPr>
          <p:spPr>
            <a:xfrm>
              <a:off x="4108275" y="1711425"/>
              <a:ext cx="1884600" cy="8172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40"/>
            <p:cNvSpPr/>
            <p:nvPr/>
          </p:nvSpPr>
          <p:spPr>
            <a:xfrm>
              <a:off x="4247525" y="1878200"/>
              <a:ext cx="1606200" cy="204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40"/>
            <p:cNvSpPr/>
            <p:nvPr/>
          </p:nvSpPr>
          <p:spPr>
            <a:xfrm>
              <a:off x="4247525" y="2170225"/>
              <a:ext cx="816300" cy="204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40"/>
            <p:cNvSpPr/>
            <p:nvPr/>
          </p:nvSpPr>
          <p:spPr>
            <a:xfrm>
              <a:off x="4247525" y="3972128"/>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0"/>
            <p:cNvSpPr/>
            <p:nvPr/>
          </p:nvSpPr>
          <p:spPr>
            <a:xfrm>
              <a:off x="4247525" y="3860469"/>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40"/>
            <p:cNvSpPr/>
            <p:nvPr/>
          </p:nvSpPr>
          <p:spPr>
            <a:xfrm>
              <a:off x="4247525" y="3748809"/>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0"/>
            <p:cNvSpPr/>
            <p:nvPr/>
          </p:nvSpPr>
          <p:spPr>
            <a:xfrm>
              <a:off x="4247525" y="3637150"/>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40"/>
            <p:cNvSpPr/>
            <p:nvPr/>
          </p:nvSpPr>
          <p:spPr>
            <a:xfrm>
              <a:off x="4247525" y="3525490"/>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40"/>
            <p:cNvSpPr/>
            <p:nvPr/>
          </p:nvSpPr>
          <p:spPr>
            <a:xfrm>
              <a:off x="4247525" y="3413831"/>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0"/>
            <p:cNvSpPr/>
            <p:nvPr/>
          </p:nvSpPr>
          <p:spPr>
            <a:xfrm>
              <a:off x="4247525" y="3307135"/>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0"/>
            <p:cNvSpPr/>
            <p:nvPr/>
          </p:nvSpPr>
          <p:spPr>
            <a:xfrm>
              <a:off x="4247525" y="3200439"/>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40"/>
            <p:cNvSpPr/>
            <p:nvPr/>
          </p:nvSpPr>
          <p:spPr>
            <a:xfrm>
              <a:off x="4247525" y="3093742"/>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0"/>
            <p:cNvSpPr/>
            <p:nvPr/>
          </p:nvSpPr>
          <p:spPr>
            <a:xfrm>
              <a:off x="4247525" y="2987046"/>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0"/>
            <p:cNvSpPr/>
            <p:nvPr/>
          </p:nvSpPr>
          <p:spPr>
            <a:xfrm>
              <a:off x="4247525" y="2880350"/>
              <a:ext cx="1606200" cy="51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2" name="Google Shape;332;p40"/>
          <p:cNvSpPr txBox="1"/>
          <p:nvPr>
            <p:ph idx="3" type="subTitle"/>
          </p:nvPr>
        </p:nvSpPr>
        <p:spPr>
          <a:xfrm>
            <a:off x="5951725" y="3218000"/>
            <a:ext cx="2478900" cy="946800"/>
          </a:xfrm>
          <a:prstGeom prst="rect">
            <a:avLst/>
          </a:prstGeom>
        </p:spPr>
        <p:txBody>
          <a:bodyPr anchorCtr="0" anchor="ctr" bIns="0" lIns="182875" spcFirstLastPara="1" rIns="91425" wrap="square" tIns="91425">
            <a:noAutofit/>
          </a:bodyPr>
          <a:lstStyle/>
          <a:p>
            <a:pPr indent="0" lvl="0" marL="0" rtl="0" algn="l">
              <a:spcBef>
                <a:spcPts val="0"/>
              </a:spcBef>
              <a:spcAft>
                <a:spcPts val="1600"/>
              </a:spcAft>
              <a:buNone/>
            </a:pPr>
            <a:r>
              <a:rPr lang="en" sz="1300"/>
              <a:t>Venus is the second planet from the Sun</a:t>
            </a:r>
            <a:endParaRPr sz="1300">
              <a:solidFill>
                <a:srgbClr val="434343"/>
              </a:solidFill>
            </a:endParaRPr>
          </a:p>
        </p:txBody>
      </p:sp>
      <p:sp>
        <p:nvSpPr>
          <p:cNvPr id="333" name="Google Shape;333;p40"/>
          <p:cNvSpPr txBox="1"/>
          <p:nvPr>
            <p:ph idx="3" type="subTitle"/>
          </p:nvPr>
        </p:nvSpPr>
        <p:spPr>
          <a:xfrm>
            <a:off x="5951575" y="2274175"/>
            <a:ext cx="2478900" cy="946800"/>
          </a:xfrm>
          <a:prstGeom prst="rect">
            <a:avLst/>
          </a:prstGeom>
        </p:spPr>
        <p:txBody>
          <a:bodyPr anchorCtr="0" anchor="ctr" bIns="0" lIns="182875" spcFirstLastPara="1" rIns="91425" wrap="square" tIns="91425">
            <a:noAutofit/>
          </a:bodyPr>
          <a:lstStyle/>
          <a:p>
            <a:pPr indent="0" lvl="0" marL="0" rtl="0" algn="l">
              <a:spcBef>
                <a:spcPts val="0"/>
              </a:spcBef>
              <a:spcAft>
                <a:spcPts val="1600"/>
              </a:spcAft>
              <a:buNone/>
            </a:pPr>
            <a:r>
              <a:rPr lang="en" sz="1300"/>
              <a:t>Despite being red, Mars is a cold place</a:t>
            </a:r>
            <a:endParaRPr sz="1300">
              <a:solidFill>
                <a:srgbClr val="434343"/>
              </a:solidFill>
            </a:endParaRPr>
          </a:p>
        </p:txBody>
      </p:sp>
      <p:sp>
        <p:nvSpPr>
          <p:cNvPr id="334" name="Google Shape;334;p40"/>
          <p:cNvSpPr txBox="1"/>
          <p:nvPr>
            <p:ph idx="3" type="subTitle"/>
          </p:nvPr>
        </p:nvSpPr>
        <p:spPr>
          <a:xfrm>
            <a:off x="5951575" y="1330375"/>
            <a:ext cx="2478900" cy="946800"/>
          </a:xfrm>
          <a:prstGeom prst="rect">
            <a:avLst/>
          </a:prstGeom>
        </p:spPr>
        <p:txBody>
          <a:bodyPr anchorCtr="0" anchor="ctr" bIns="0" lIns="182875" spcFirstLastPara="1" rIns="91425" wrap="square" tIns="91425">
            <a:noAutofit/>
          </a:bodyPr>
          <a:lstStyle/>
          <a:p>
            <a:pPr indent="0" lvl="0" marL="0" rtl="0" algn="l">
              <a:spcBef>
                <a:spcPts val="0"/>
              </a:spcBef>
              <a:spcAft>
                <a:spcPts val="1600"/>
              </a:spcAft>
              <a:buNone/>
            </a:pPr>
            <a:r>
              <a:rPr lang="en" sz="1300"/>
              <a:t>Jupiter is a gas giant and the biggest planet</a:t>
            </a:r>
            <a:endParaRPr sz="1300">
              <a:solidFill>
                <a:srgbClr val="434343"/>
              </a:solidFill>
            </a:endParaRPr>
          </a:p>
        </p:txBody>
      </p:sp>
      <p:cxnSp>
        <p:nvCxnSpPr>
          <p:cNvPr id="335" name="Google Shape;335;p40"/>
          <p:cNvCxnSpPr>
            <a:stCxn id="334" idx="1"/>
            <a:endCxn id="318" idx="3"/>
          </p:cNvCxnSpPr>
          <p:nvPr/>
        </p:nvCxnSpPr>
        <p:spPr>
          <a:xfrm rot="10800000">
            <a:off x="5404075" y="1803175"/>
            <a:ext cx="547500" cy="600"/>
          </a:xfrm>
          <a:prstGeom prst="straightConnector1">
            <a:avLst/>
          </a:prstGeom>
          <a:noFill/>
          <a:ln cap="flat" cmpd="sng" w="9525">
            <a:solidFill>
              <a:schemeClr val="dk2"/>
            </a:solidFill>
            <a:prstDash val="solid"/>
            <a:round/>
            <a:headEnd len="med" w="med" type="diamond"/>
            <a:tailEnd len="med" w="med" type="none"/>
          </a:ln>
        </p:spPr>
      </p:cxnSp>
      <p:cxnSp>
        <p:nvCxnSpPr>
          <p:cNvPr id="336" name="Google Shape;336;p40"/>
          <p:cNvCxnSpPr>
            <a:stCxn id="333" idx="1"/>
          </p:cNvCxnSpPr>
          <p:nvPr/>
        </p:nvCxnSpPr>
        <p:spPr>
          <a:xfrm rot="10800000">
            <a:off x="5410675" y="2747575"/>
            <a:ext cx="540900" cy="0"/>
          </a:xfrm>
          <a:prstGeom prst="straightConnector1">
            <a:avLst/>
          </a:prstGeom>
          <a:noFill/>
          <a:ln cap="flat" cmpd="sng" w="9525">
            <a:solidFill>
              <a:schemeClr val="dk2"/>
            </a:solidFill>
            <a:prstDash val="solid"/>
            <a:round/>
            <a:headEnd len="med" w="med" type="diamond"/>
            <a:tailEnd len="med" w="med" type="none"/>
          </a:ln>
        </p:spPr>
      </p:cxnSp>
      <p:cxnSp>
        <p:nvCxnSpPr>
          <p:cNvPr id="337" name="Google Shape;337;p40"/>
          <p:cNvCxnSpPr>
            <a:stCxn id="332" idx="1"/>
          </p:cNvCxnSpPr>
          <p:nvPr/>
        </p:nvCxnSpPr>
        <p:spPr>
          <a:xfrm rot="10800000">
            <a:off x="5397025" y="3691400"/>
            <a:ext cx="554700" cy="0"/>
          </a:xfrm>
          <a:prstGeom prst="straightConnector1">
            <a:avLst/>
          </a:prstGeom>
          <a:noFill/>
          <a:ln cap="flat" cmpd="sng" w="9525">
            <a:solidFill>
              <a:schemeClr val="dk2"/>
            </a:solidFill>
            <a:prstDash val="solid"/>
            <a:round/>
            <a:headEnd len="med" w="med" type="diamond"/>
            <a:tailEnd len="med" w="med" type="none"/>
          </a:ln>
        </p:spPr>
      </p:cxnSp>
      <p:sp>
        <p:nvSpPr>
          <p:cNvPr id="338" name="Google Shape;338;p40"/>
          <p:cNvSpPr txBox="1"/>
          <p:nvPr>
            <p:ph idx="4" type="title"/>
          </p:nvPr>
        </p:nvSpPr>
        <p:spPr>
          <a:xfrm>
            <a:off x="713225" y="1052075"/>
            <a:ext cx="642600" cy="45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chemeClr val="accent4"/>
                </a:solidFill>
              </a:rPr>
              <a:t>A.</a:t>
            </a:r>
            <a:endParaRPr sz="3000">
              <a:solidFill>
                <a:schemeClr val="accent4"/>
              </a:solidFill>
            </a:endParaRPr>
          </a:p>
        </p:txBody>
      </p:sp>
      <p:sp>
        <p:nvSpPr>
          <p:cNvPr id="339" name="Google Shape;339;p40"/>
          <p:cNvSpPr txBox="1"/>
          <p:nvPr>
            <p:ph idx="4" type="title"/>
          </p:nvPr>
        </p:nvSpPr>
        <p:spPr>
          <a:xfrm>
            <a:off x="3192475" y="1052075"/>
            <a:ext cx="642600" cy="45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B</a:t>
            </a:r>
            <a:r>
              <a:rPr lang="en" sz="3000"/>
              <a:t>.</a:t>
            </a:r>
            <a:endParaRPr sz="3000"/>
          </a:p>
        </p:txBody>
      </p:sp>
      <p:sp>
        <p:nvSpPr>
          <p:cNvPr id="340" name="Google Shape;340;p40"/>
          <p:cNvSpPr txBox="1"/>
          <p:nvPr>
            <p:ph idx="4" type="title"/>
          </p:nvPr>
        </p:nvSpPr>
        <p:spPr>
          <a:xfrm>
            <a:off x="4768075" y="3925744"/>
            <a:ext cx="642600" cy="45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chemeClr val="accent4"/>
                </a:solidFill>
              </a:rPr>
              <a:t>C</a:t>
            </a:r>
            <a:r>
              <a:rPr lang="en" sz="3000">
                <a:solidFill>
                  <a:schemeClr val="accent4"/>
                </a:solidFill>
              </a:rPr>
              <a:t>.</a:t>
            </a:r>
            <a:endParaRPr sz="3000">
              <a:solidFill>
                <a:schemeClr val="accent4"/>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4" name="Shape 344"/>
        <p:cNvGrpSpPr/>
        <p:nvPr/>
      </p:nvGrpSpPr>
      <p:grpSpPr>
        <a:xfrm>
          <a:off x="0" y="0"/>
          <a:ext cx="0" cy="0"/>
          <a:chOff x="0" y="0"/>
          <a:chExt cx="0" cy="0"/>
        </a:xfrm>
      </p:grpSpPr>
      <p:sp>
        <p:nvSpPr>
          <p:cNvPr id="345" name="Google Shape;345;p41"/>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THIS IS A GRAPH</a:t>
            </a:r>
            <a:endParaRPr/>
          </a:p>
        </p:txBody>
      </p:sp>
      <p:sp>
        <p:nvSpPr>
          <p:cNvPr id="346" name="Google Shape;346;p41"/>
          <p:cNvSpPr txBox="1"/>
          <p:nvPr>
            <p:ph idx="4294967295" type="title"/>
          </p:nvPr>
        </p:nvSpPr>
        <p:spPr>
          <a:xfrm>
            <a:off x="1331301" y="949773"/>
            <a:ext cx="1520700" cy="66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chemeClr val="lt2"/>
                </a:solidFill>
              </a:rPr>
              <a:t>%</a:t>
            </a:r>
            <a:endParaRPr sz="4000">
              <a:solidFill>
                <a:schemeClr val="lt2"/>
              </a:solidFill>
            </a:endParaRPr>
          </a:p>
        </p:txBody>
      </p:sp>
      <p:sp>
        <p:nvSpPr>
          <p:cNvPr id="347" name="Google Shape;347;p41"/>
          <p:cNvSpPr txBox="1"/>
          <p:nvPr>
            <p:ph idx="4294967295" type="title"/>
          </p:nvPr>
        </p:nvSpPr>
        <p:spPr>
          <a:xfrm>
            <a:off x="1331301" y="2977120"/>
            <a:ext cx="1520700" cy="66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chemeClr val="lt2"/>
                </a:solidFill>
              </a:rPr>
              <a:t>%</a:t>
            </a:r>
            <a:endParaRPr sz="4000">
              <a:solidFill>
                <a:schemeClr val="lt2"/>
              </a:solidFill>
            </a:endParaRPr>
          </a:p>
        </p:txBody>
      </p:sp>
      <p:pic>
        <p:nvPicPr>
          <p:cNvPr id="348" name="Google Shape;348;p41" title="Gráfico">
            <a:hlinkClick r:id="rId3"/>
          </p:cNvPr>
          <p:cNvPicPr preferRelativeResize="0"/>
          <p:nvPr/>
        </p:nvPicPr>
        <p:blipFill rotWithShape="1">
          <a:blip r:embed="rId4">
            <a:alphaModFix/>
          </a:blip>
          <a:srcRect b="0" l="19864" r="19864" t="0"/>
          <a:stretch/>
        </p:blipFill>
        <p:spPr>
          <a:xfrm>
            <a:off x="5476975" y="1159350"/>
            <a:ext cx="2525215" cy="2587924"/>
          </a:xfrm>
          <a:prstGeom prst="rect">
            <a:avLst/>
          </a:prstGeom>
          <a:noFill/>
          <a:ln>
            <a:noFill/>
          </a:ln>
        </p:spPr>
      </p:pic>
      <p:sp>
        <p:nvSpPr>
          <p:cNvPr id="349" name="Google Shape;349;p41"/>
          <p:cNvSpPr txBox="1"/>
          <p:nvPr>
            <p:ph idx="4294967295" type="title"/>
          </p:nvPr>
        </p:nvSpPr>
        <p:spPr>
          <a:xfrm>
            <a:off x="828351" y="1178373"/>
            <a:ext cx="873900" cy="66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6</a:t>
            </a:r>
            <a:r>
              <a:rPr lang="en" sz="3000"/>
              <a:t>0.6</a:t>
            </a:r>
            <a:endParaRPr sz="3000"/>
          </a:p>
        </p:txBody>
      </p:sp>
      <p:sp>
        <p:nvSpPr>
          <p:cNvPr id="350" name="Google Shape;350;p41"/>
          <p:cNvSpPr txBox="1"/>
          <p:nvPr>
            <p:ph idx="4294967295" type="title"/>
          </p:nvPr>
        </p:nvSpPr>
        <p:spPr>
          <a:xfrm>
            <a:off x="828351" y="3205720"/>
            <a:ext cx="873900" cy="66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39.4</a:t>
            </a:r>
            <a:endParaRPr sz="3000"/>
          </a:p>
        </p:txBody>
      </p:sp>
      <p:sp>
        <p:nvSpPr>
          <p:cNvPr id="351" name="Google Shape;351;p41"/>
          <p:cNvSpPr txBox="1"/>
          <p:nvPr>
            <p:ph idx="4294967295" type="subTitle"/>
          </p:nvPr>
        </p:nvSpPr>
        <p:spPr>
          <a:xfrm>
            <a:off x="806175" y="2057256"/>
            <a:ext cx="3228900" cy="509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t>Jupiter is the biggest planet of them all</a:t>
            </a:r>
            <a:endParaRPr sz="1400"/>
          </a:p>
        </p:txBody>
      </p:sp>
      <p:sp>
        <p:nvSpPr>
          <p:cNvPr id="352" name="Google Shape;352;p41"/>
          <p:cNvSpPr txBox="1"/>
          <p:nvPr>
            <p:ph idx="4294967295" type="subTitle"/>
          </p:nvPr>
        </p:nvSpPr>
        <p:spPr>
          <a:xfrm>
            <a:off x="806175" y="4089600"/>
            <a:ext cx="3228900" cy="509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t>Saturn is composed of hydrogen and helium</a:t>
            </a:r>
            <a:endParaRPr sz="1400"/>
          </a:p>
        </p:txBody>
      </p:sp>
      <p:sp>
        <p:nvSpPr>
          <p:cNvPr id="353" name="Google Shape;353;p41"/>
          <p:cNvSpPr/>
          <p:nvPr/>
        </p:nvSpPr>
        <p:spPr>
          <a:xfrm>
            <a:off x="686825" y="1254429"/>
            <a:ext cx="52800" cy="384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41"/>
          <p:cNvSpPr/>
          <p:nvPr/>
        </p:nvSpPr>
        <p:spPr>
          <a:xfrm>
            <a:off x="686825" y="3287079"/>
            <a:ext cx="52800" cy="384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41"/>
          <p:cNvSpPr txBox="1"/>
          <p:nvPr>
            <p:ph idx="4294967295" type="subTitle"/>
          </p:nvPr>
        </p:nvSpPr>
        <p:spPr>
          <a:xfrm>
            <a:off x="4578475" y="3937200"/>
            <a:ext cx="3852300" cy="5097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sz="1200">
                <a:solidFill>
                  <a:srgbClr val="332533"/>
                </a:solidFill>
              </a:rPr>
              <a:t>To modify this graph, click on it, follow the link, change the data and paste the new graph here</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59" name="Shape 359"/>
        <p:cNvGrpSpPr/>
        <p:nvPr/>
      </p:nvGrpSpPr>
      <p:grpSpPr>
        <a:xfrm>
          <a:off x="0" y="0"/>
          <a:ext cx="0" cy="0"/>
          <a:chOff x="0" y="0"/>
          <a:chExt cx="0" cy="0"/>
        </a:xfrm>
      </p:grpSpPr>
      <p:sp>
        <p:nvSpPr>
          <p:cNvPr id="360" name="Google Shape;360;p42"/>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THIS IS A MAP</a:t>
            </a:r>
            <a:endParaRPr/>
          </a:p>
        </p:txBody>
      </p:sp>
      <p:grpSp>
        <p:nvGrpSpPr>
          <p:cNvPr id="361" name="Google Shape;361;p42"/>
          <p:cNvGrpSpPr/>
          <p:nvPr/>
        </p:nvGrpSpPr>
        <p:grpSpPr>
          <a:xfrm>
            <a:off x="713226" y="1579555"/>
            <a:ext cx="4682164" cy="3017842"/>
            <a:chOff x="232350" y="552725"/>
            <a:chExt cx="7150525" cy="4608800"/>
          </a:xfrm>
        </p:grpSpPr>
        <p:sp>
          <p:nvSpPr>
            <p:cNvPr id="362" name="Google Shape;362;p42"/>
            <p:cNvSpPr/>
            <p:nvPr/>
          </p:nvSpPr>
          <p:spPr>
            <a:xfrm>
              <a:off x="6333825" y="5149150"/>
              <a:ext cx="425" cy="1500"/>
            </a:xfrm>
            <a:custGeom>
              <a:rect b="b" l="l" r="r" t="t"/>
              <a:pathLst>
                <a:path extrusionOk="0" h="60" w="17">
                  <a:moveTo>
                    <a:pt x="16" y="1"/>
                  </a:moveTo>
                  <a:cubicBezTo>
                    <a:pt x="15" y="2"/>
                    <a:pt x="14" y="4"/>
                    <a:pt x="13" y="6"/>
                  </a:cubicBezTo>
                  <a:lnTo>
                    <a:pt x="13" y="6"/>
                  </a:lnTo>
                  <a:cubicBezTo>
                    <a:pt x="15" y="5"/>
                    <a:pt x="16" y="3"/>
                    <a:pt x="16" y="1"/>
                  </a:cubicBezTo>
                  <a:close/>
                  <a:moveTo>
                    <a:pt x="13" y="6"/>
                  </a:moveTo>
                  <a:cubicBezTo>
                    <a:pt x="12" y="7"/>
                    <a:pt x="11" y="9"/>
                    <a:pt x="11" y="11"/>
                  </a:cubicBezTo>
                  <a:cubicBezTo>
                    <a:pt x="11" y="12"/>
                    <a:pt x="11" y="12"/>
                    <a:pt x="10" y="13"/>
                  </a:cubicBezTo>
                  <a:lnTo>
                    <a:pt x="10" y="13"/>
                  </a:lnTo>
                  <a:cubicBezTo>
                    <a:pt x="11" y="11"/>
                    <a:pt x="12" y="8"/>
                    <a:pt x="13" y="6"/>
                  </a:cubicBezTo>
                  <a:close/>
                  <a:moveTo>
                    <a:pt x="10" y="13"/>
                  </a:moveTo>
                  <a:lnTo>
                    <a:pt x="10" y="13"/>
                  </a:lnTo>
                  <a:cubicBezTo>
                    <a:pt x="6" y="27"/>
                    <a:pt x="5" y="43"/>
                    <a:pt x="1" y="60"/>
                  </a:cubicBezTo>
                  <a:cubicBezTo>
                    <a:pt x="6" y="44"/>
                    <a:pt x="6" y="29"/>
                    <a:pt x="10" y="1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2"/>
            <p:cNvSpPr/>
            <p:nvPr/>
          </p:nvSpPr>
          <p:spPr>
            <a:xfrm>
              <a:off x="6345125" y="5154125"/>
              <a:ext cx="6300" cy="7400"/>
            </a:xfrm>
            <a:custGeom>
              <a:rect b="b" l="l" r="r" t="t"/>
              <a:pathLst>
                <a:path extrusionOk="0" h="296" w="252">
                  <a:moveTo>
                    <a:pt x="43" y="0"/>
                  </a:moveTo>
                  <a:cubicBezTo>
                    <a:pt x="26" y="97"/>
                    <a:pt x="16" y="199"/>
                    <a:pt x="0" y="295"/>
                  </a:cubicBezTo>
                  <a:cubicBezTo>
                    <a:pt x="85" y="258"/>
                    <a:pt x="166" y="221"/>
                    <a:pt x="251" y="183"/>
                  </a:cubicBezTo>
                  <a:cubicBezTo>
                    <a:pt x="182" y="124"/>
                    <a:pt x="112" y="59"/>
                    <a:pt x="4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42"/>
            <p:cNvSpPr/>
            <p:nvPr/>
          </p:nvSpPr>
          <p:spPr>
            <a:xfrm>
              <a:off x="3057850" y="2490725"/>
              <a:ext cx="1012675" cy="560075"/>
            </a:xfrm>
            <a:custGeom>
              <a:rect b="b" l="l" r="r" t="t"/>
              <a:pathLst>
                <a:path extrusionOk="0" h="22403" w="40507">
                  <a:moveTo>
                    <a:pt x="38358" y="3616"/>
                  </a:moveTo>
                  <a:lnTo>
                    <a:pt x="38348" y="3632"/>
                  </a:lnTo>
                  <a:lnTo>
                    <a:pt x="38348" y="3632"/>
                  </a:lnTo>
                  <a:cubicBezTo>
                    <a:pt x="38352" y="3627"/>
                    <a:pt x="38355" y="3622"/>
                    <a:pt x="38358" y="3616"/>
                  </a:cubicBezTo>
                  <a:close/>
                  <a:moveTo>
                    <a:pt x="38348" y="3632"/>
                  </a:moveTo>
                  <a:cubicBezTo>
                    <a:pt x="38347" y="3635"/>
                    <a:pt x="38345" y="3637"/>
                    <a:pt x="38343" y="3640"/>
                  </a:cubicBezTo>
                  <a:lnTo>
                    <a:pt x="38343" y="3640"/>
                  </a:lnTo>
                  <a:cubicBezTo>
                    <a:pt x="38343" y="3641"/>
                    <a:pt x="38342" y="3642"/>
                    <a:pt x="38342" y="3643"/>
                  </a:cubicBezTo>
                  <a:lnTo>
                    <a:pt x="38348" y="3632"/>
                  </a:lnTo>
                  <a:close/>
                  <a:moveTo>
                    <a:pt x="2026" y="1"/>
                  </a:moveTo>
                  <a:cubicBezTo>
                    <a:pt x="1993" y="11"/>
                    <a:pt x="1961" y="22"/>
                    <a:pt x="1929" y="33"/>
                  </a:cubicBezTo>
                  <a:cubicBezTo>
                    <a:pt x="1671" y="130"/>
                    <a:pt x="1483" y="307"/>
                    <a:pt x="1366" y="559"/>
                  </a:cubicBezTo>
                  <a:cubicBezTo>
                    <a:pt x="1064" y="5351"/>
                    <a:pt x="785" y="10149"/>
                    <a:pt x="506" y="14946"/>
                  </a:cubicBezTo>
                  <a:cubicBezTo>
                    <a:pt x="495" y="15155"/>
                    <a:pt x="392" y="15430"/>
                    <a:pt x="457" y="15639"/>
                  </a:cubicBezTo>
                  <a:cubicBezTo>
                    <a:pt x="451" y="16053"/>
                    <a:pt x="441" y="16467"/>
                    <a:pt x="409" y="16880"/>
                  </a:cubicBezTo>
                  <a:cubicBezTo>
                    <a:pt x="371" y="17359"/>
                    <a:pt x="290" y="17798"/>
                    <a:pt x="323" y="18266"/>
                  </a:cubicBezTo>
                  <a:cubicBezTo>
                    <a:pt x="275" y="18981"/>
                    <a:pt x="199" y="19700"/>
                    <a:pt x="205" y="20414"/>
                  </a:cubicBezTo>
                  <a:cubicBezTo>
                    <a:pt x="205" y="20759"/>
                    <a:pt x="161" y="20995"/>
                    <a:pt x="0" y="21118"/>
                  </a:cubicBezTo>
                  <a:cubicBezTo>
                    <a:pt x="38" y="21227"/>
                    <a:pt x="92" y="21329"/>
                    <a:pt x="173" y="21420"/>
                  </a:cubicBezTo>
                  <a:cubicBezTo>
                    <a:pt x="199" y="21446"/>
                    <a:pt x="226" y="21468"/>
                    <a:pt x="253" y="21495"/>
                  </a:cubicBezTo>
                  <a:cubicBezTo>
                    <a:pt x="2284" y="21554"/>
                    <a:pt x="4319" y="21614"/>
                    <a:pt x="6355" y="21672"/>
                  </a:cubicBezTo>
                  <a:cubicBezTo>
                    <a:pt x="6657" y="21736"/>
                    <a:pt x="6963" y="21775"/>
                    <a:pt x="7269" y="21800"/>
                  </a:cubicBezTo>
                  <a:lnTo>
                    <a:pt x="7946" y="21800"/>
                  </a:lnTo>
                  <a:lnTo>
                    <a:pt x="8891" y="21833"/>
                  </a:lnTo>
                  <a:cubicBezTo>
                    <a:pt x="9359" y="21817"/>
                    <a:pt x="9826" y="21795"/>
                    <a:pt x="10294" y="21780"/>
                  </a:cubicBezTo>
                  <a:cubicBezTo>
                    <a:pt x="20066" y="21956"/>
                    <a:pt x="29833" y="22145"/>
                    <a:pt x="39604" y="22296"/>
                  </a:cubicBezTo>
                  <a:cubicBezTo>
                    <a:pt x="39867" y="22301"/>
                    <a:pt x="40066" y="22333"/>
                    <a:pt x="40212" y="22403"/>
                  </a:cubicBezTo>
                  <a:lnTo>
                    <a:pt x="40212" y="21936"/>
                  </a:lnTo>
                  <a:cubicBezTo>
                    <a:pt x="40415" y="21822"/>
                    <a:pt x="40507" y="21586"/>
                    <a:pt x="40507" y="21135"/>
                  </a:cubicBezTo>
                  <a:cubicBezTo>
                    <a:pt x="40470" y="16826"/>
                    <a:pt x="40480" y="12512"/>
                    <a:pt x="40502" y="8205"/>
                  </a:cubicBezTo>
                  <a:cubicBezTo>
                    <a:pt x="40502" y="8000"/>
                    <a:pt x="40464" y="7818"/>
                    <a:pt x="40405" y="7645"/>
                  </a:cubicBezTo>
                  <a:lnTo>
                    <a:pt x="40405" y="7640"/>
                  </a:lnTo>
                  <a:lnTo>
                    <a:pt x="40405" y="7630"/>
                  </a:lnTo>
                  <a:cubicBezTo>
                    <a:pt x="40346" y="7452"/>
                    <a:pt x="40276" y="7285"/>
                    <a:pt x="40212" y="7114"/>
                  </a:cubicBezTo>
                  <a:cubicBezTo>
                    <a:pt x="40203" y="7116"/>
                    <a:pt x="40195" y="7116"/>
                    <a:pt x="40187" y="7116"/>
                  </a:cubicBezTo>
                  <a:cubicBezTo>
                    <a:pt x="40179" y="7116"/>
                    <a:pt x="40171" y="7116"/>
                    <a:pt x="40163" y="7119"/>
                  </a:cubicBezTo>
                  <a:cubicBezTo>
                    <a:pt x="39486" y="6001"/>
                    <a:pt x="38154" y="5319"/>
                    <a:pt x="38320" y="3794"/>
                  </a:cubicBezTo>
                  <a:cubicBezTo>
                    <a:pt x="38325" y="3750"/>
                    <a:pt x="38315" y="3718"/>
                    <a:pt x="38320" y="3675"/>
                  </a:cubicBezTo>
                  <a:cubicBezTo>
                    <a:pt x="38326" y="3662"/>
                    <a:pt x="38335" y="3651"/>
                    <a:pt x="38343" y="3640"/>
                  </a:cubicBezTo>
                  <a:lnTo>
                    <a:pt x="38343" y="3640"/>
                  </a:lnTo>
                  <a:cubicBezTo>
                    <a:pt x="38433" y="3254"/>
                    <a:pt x="38362" y="2906"/>
                    <a:pt x="38105" y="2606"/>
                  </a:cubicBezTo>
                  <a:cubicBezTo>
                    <a:pt x="37767" y="1989"/>
                    <a:pt x="37095" y="1597"/>
                    <a:pt x="36429" y="1107"/>
                  </a:cubicBezTo>
                  <a:cubicBezTo>
                    <a:pt x="36371" y="1066"/>
                    <a:pt x="36312" y="1049"/>
                    <a:pt x="36258" y="1049"/>
                  </a:cubicBezTo>
                  <a:cubicBezTo>
                    <a:pt x="36197" y="1049"/>
                    <a:pt x="36142" y="1070"/>
                    <a:pt x="36096" y="1107"/>
                  </a:cubicBezTo>
                  <a:lnTo>
                    <a:pt x="36096" y="1032"/>
                  </a:lnTo>
                  <a:cubicBezTo>
                    <a:pt x="35936" y="1192"/>
                    <a:pt x="35665" y="1225"/>
                    <a:pt x="35357" y="1225"/>
                  </a:cubicBezTo>
                  <a:cubicBezTo>
                    <a:pt x="35232" y="1225"/>
                    <a:pt x="35100" y="1220"/>
                    <a:pt x="34968" y="1215"/>
                  </a:cubicBezTo>
                  <a:cubicBezTo>
                    <a:pt x="24256" y="866"/>
                    <a:pt x="13538" y="506"/>
                    <a:pt x="2826" y="199"/>
                  </a:cubicBezTo>
                  <a:cubicBezTo>
                    <a:pt x="2440" y="189"/>
                    <a:pt x="2187" y="124"/>
                    <a:pt x="20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42"/>
            <p:cNvSpPr/>
            <p:nvPr/>
          </p:nvSpPr>
          <p:spPr>
            <a:xfrm>
              <a:off x="4470075" y="2044725"/>
              <a:ext cx="549300" cy="968625"/>
            </a:xfrm>
            <a:custGeom>
              <a:rect b="b" l="l" r="r" t="t"/>
              <a:pathLst>
                <a:path extrusionOk="0" h="38745" w="21972">
                  <a:moveTo>
                    <a:pt x="4013" y="8123"/>
                  </a:moveTo>
                  <a:lnTo>
                    <a:pt x="4013" y="8123"/>
                  </a:lnTo>
                  <a:cubicBezTo>
                    <a:pt x="4008" y="8123"/>
                    <a:pt x="4008" y="8128"/>
                    <a:pt x="4003" y="8128"/>
                  </a:cubicBezTo>
                  <a:lnTo>
                    <a:pt x="4003" y="8128"/>
                  </a:lnTo>
                  <a:cubicBezTo>
                    <a:pt x="4004" y="8128"/>
                    <a:pt x="4005" y="8128"/>
                    <a:pt x="4006" y="8128"/>
                  </a:cubicBezTo>
                  <a:lnTo>
                    <a:pt x="4006" y="8128"/>
                  </a:lnTo>
                  <a:cubicBezTo>
                    <a:pt x="4008" y="8126"/>
                    <a:pt x="4011" y="8125"/>
                    <a:pt x="4013" y="8123"/>
                  </a:cubicBezTo>
                  <a:close/>
                  <a:moveTo>
                    <a:pt x="4003" y="8128"/>
                  </a:moveTo>
                  <a:cubicBezTo>
                    <a:pt x="4003" y="8128"/>
                    <a:pt x="4003" y="8128"/>
                    <a:pt x="4003" y="8128"/>
                  </a:cubicBezTo>
                  <a:cubicBezTo>
                    <a:pt x="4003" y="8128"/>
                    <a:pt x="4003" y="8128"/>
                    <a:pt x="4003" y="8128"/>
                  </a:cubicBezTo>
                  <a:close/>
                  <a:moveTo>
                    <a:pt x="18024" y="0"/>
                  </a:moveTo>
                  <a:cubicBezTo>
                    <a:pt x="17981" y="65"/>
                    <a:pt x="17933" y="129"/>
                    <a:pt x="17878" y="187"/>
                  </a:cubicBezTo>
                  <a:cubicBezTo>
                    <a:pt x="17804" y="268"/>
                    <a:pt x="17717" y="338"/>
                    <a:pt x="17620" y="397"/>
                  </a:cubicBezTo>
                  <a:cubicBezTo>
                    <a:pt x="17582" y="389"/>
                    <a:pt x="17540" y="387"/>
                    <a:pt x="17497" y="387"/>
                  </a:cubicBezTo>
                  <a:cubicBezTo>
                    <a:pt x="17390" y="387"/>
                    <a:pt x="17276" y="404"/>
                    <a:pt x="17181" y="408"/>
                  </a:cubicBezTo>
                  <a:cubicBezTo>
                    <a:pt x="13103" y="650"/>
                    <a:pt x="9026" y="908"/>
                    <a:pt x="4948" y="1139"/>
                  </a:cubicBezTo>
                  <a:cubicBezTo>
                    <a:pt x="4701" y="1154"/>
                    <a:pt x="4523" y="1203"/>
                    <a:pt x="4416" y="1322"/>
                  </a:cubicBezTo>
                  <a:cubicBezTo>
                    <a:pt x="4340" y="1407"/>
                    <a:pt x="4298" y="1531"/>
                    <a:pt x="4298" y="1709"/>
                  </a:cubicBezTo>
                  <a:cubicBezTo>
                    <a:pt x="4355" y="1691"/>
                    <a:pt x="4407" y="1683"/>
                    <a:pt x="4455" y="1683"/>
                  </a:cubicBezTo>
                  <a:cubicBezTo>
                    <a:pt x="4629" y="1683"/>
                    <a:pt x="4747" y="1794"/>
                    <a:pt x="4819" y="1987"/>
                  </a:cubicBezTo>
                  <a:cubicBezTo>
                    <a:pt x="5200" y="2148"/>
                    <a:pt x="5114" y="2476"/>
                    <a:pt x="5093" y="2783"/>
                  </a:cubicBezTo>
                  <a:cubicBezTo>
                    <a:pt x="5137" y="2779"/>
                    <a:pt x="5179" y="2777"/>
                    <a:pt x="5220" y="2777"/>
                  </a:cubicBezTo>
                  <a:cubicBezTo>
                    <a:pt x="5566" y="2777"/>
                    <a:pt x="5826" y="2907"/>
                    <a:pt x="5894" y="3325"/>
                  </a:cubicBezTo>
                  <a:cubicBezTo>
                    <a:pt x="6812" y="3830"/>
                    <a:pt x="6877" y="4265"/>
                    <a:pt x="6157" y="5168"/>
                  </a:cubicBezTo>
                  <a:cubicBezTo>
                    <a:pt x="6205" y="5426"/>
                    <a:pt x="6145" y="5624"/>
                    <a:pt x="5888" y="5721"/>
                  </a:cubicBezTo>
                  <a:cubicBezTo>
                    <a:pt x="5888" y="5892"/>
                    <a:pt x="5781" y="5979"/>
                    <a:pt x="5630" y="6028"/>
                  </a:cubicBezTo>
                  <a:cubicBezTo>
                    <a:pt x="5572" y="6382"/>
                    <a:pt x="5518" y="6742"/>
                    <a:pt x="5458" y="7097"/>
                  </a:cubicBezTo>
                  <a:cubicBezTo>
                    <a:pt x="5145" y="7375"/>
                    <a:pt x="4975" y="7880"/>
                    <a:pt x="4482" y="7880"/>
                  </a:cubicBezTo>
                  <a:cubicBezTo>
                    <a:pt x="4425" y="7880"/>
                    <a:pt x="4364" y="7873"/>
                    <a:pt x="4298" y="7859"/>
                  </a:cubicBezTo>
                  <a:lnTo>
                    <a:pt x="4298" y="7859"/>
                  </a:lnTo>
                  <a:cubicBezTo>
                    <a:pt x="4379" y="8131"/>
                    <a:pt x="4188" y="8123"/>
                    <a:pt x="4006" y="8128"/>
                  </a:cubicBezTo>
                  <a:lnTo>
                    <a:pt x="4006" y="8128"/>
                  </a:lnTo>
                  <a:cubicBezTo>
                    <a:pt x="3471" y="8535"/>
                    <a:pt x="2854" y="8659"/>
                    <a:pt x="2200" y="8659"/>
                  </a:cubicBezTo>
                  <a:cubicBezTo>
                    <a:pt x="2187" y="8659"/>
                    <a:pt x="2174" y="8659"/>
                    <a:pt x="2160" y="8659"/>
                  </a:cubicBezTo>
                  <a:lnTo>
                    <a:pt x="2160" y="8659"/>
                  </a:lnTo>
                  <a:cubicBezTo>
                    <a:pt x="2187" y="8841"/>
                    <a:pt x="2142" y="8945"/>
                    <a:pt x="1989" y="8945"/>
                  </a:cubicBezTo>
                  <a:cubicBezTo>
                    <a:pt x="1960" y="8945"/>
                    <a:pt x="1927" y="8941"/>
                    <a:pt x="1891" y="8934"/>
                  </a:cubicBezTo>
                  <a:cubicBezTo>
                    <a:pt x="1886" y="9380"/>
                    <a:pt x="1886" y="9820"/>
                    <a:pt x="1886" y="10266"/>
                  </a:cubicBezTo>
                  <a:cubicBezTo>
                    <a:pt x="2907" y="10856"/>
                    <a:pt x="2869" y="11577"/>
                    <a:pt x="2155" y="12383"/>
                  </a:cubicBezTo>
                  <a:cubicBezTo>
                    <a:pt x="2187" y="12790"/>
                    <a:pt x="2091" y="13113"/>
                    <a:pt x="1628" y="13199"/>
                  </a:cubicBezTo>
                  <a:cubicBezTo>
                    <a:pt x="1816" y="13527"/>
                    <a:pt x="1543" y="13677"/>
                    <a:pt x="1354" y="13854"/>
                  </a:cubicBezTo>
                  <a:cubicBezTo>
                    <a:pt x="1214" y="13940"/>
                    <a:pt x="1080" y="14027"/>
                    <a:pt x="946" y="14107"/>
                  </a:cubicBezTo>
                  <a:lnTo>
                    <a:pt x="951" y="14171"/>
                  </a:lnTo>
                  <a:lnTo>
                    <a:pt x="935" y="14118"/>
                  </a:lnTo>
                  <a:cubicBezTo>
                    <a:pt x="898" y="14134"/>
                    <a:pt x="866" y="14156"/>
                    <a:pt x="833" y="14176"/>
                  </a:cubicBezTo>
                  <a:cubicBezTo>
                    <a:pt x="613" y="14322"/>
                    <a:pt x="511" y="14553"/>
                    <a:pt x="457" y="14816"/>
                  </a:cubicBezTo>
                  <a:cubicBezTo>
                    <a:pt x="730" y="15074"/>
                    <a:pt x="919" y="15353"/>
                    <a:pt x="747" y="15751"/>
                  </a:cubicBezTo>
                  <a:cubicBezTo>
                    <a:pt x="725" y="15805"/>
                    <a:pt x="710" y="15864"/>
                    <a:pt x="683" y="15917"/>
                  </a:cubicBezTo>
                  <a:cubicBezTo>
                    <a:pt x="527" y="16127"/>
                    <a:pt x="296" y="16186"/>
                    <a:pt x="92" y="16186"/>
                  </a:cubicBezTo>
                  <a:lnTo>
                    <a:pt x="70" y="16186"/>
                  </a:lnTo>
                  <a:cubicBezTo>
                    <a:pt x="113" y="16380"/>
                    <a:pt x="118" y="16578"/>
                    <a:pt x="108" y="16782"/>
                  </a:cubicBezTo>
                  <a:lnTo>
                    <a:pt x="108" y="16847"/>
                  </a:lnTo>
                  <a:cubicBezTo>
                    <a:pt x="108" y="16852"/>
                    <a:pt x="102" y="16863"/>
                    <a:pt x="102" y="16874"/>
                  </a:cubicBezTo>
                  <a:cubicBezTo>
                    <a:pt x="38" y="17008"/>
                    <a:pt x="1" y="17169"/>
                    <a:pt x="11" y="17357"/>
                  </a:cubicBezTo>
                  <a:cubicBezTo>
                    <a:pt x="21" y="17464"/>
                    <a:pt x="28" y="17572"/>
                    <a:pt x="38" y="17679"/>
                  </a:cubicBezTo>
                  <a:cubicBezTo>
                    <a:pt x="28" y="17895"/>
                    <a:pt x="33" y="18104"/>
                    <a:pt x="75" y="18309"/>
                  </a:cubicBezTo>
                  <a:cubicBezTo>
                    <a:pt x="113" y="18926"/>
                    <a:pt x="242" y="19533"/>
                    <a:pt x="608" y="20134"/>
                  </a:cubicBezTo>
                  <a:cubicBezTo>
                    <a:pt x="618" y="20151"/>
                    <a:pt x="634" y="20167"/>
                    <a:pt x="640" y="20183"/>
                  </a:cubicBezTo>
                  <a:cubicBezTo>
                    <a:pt x="812" y="20521"/>
                    <a:pt x="1020" y="20838"/>
                    <a:pt x="1290" y="21123"/>
                  </a:cubicBezTo>
                  <a:cubicBezTo>
                    <a:pt x="2525" y="22402"/>
                    <a:pt x="3444" y="23917"/>
                    <a:pt x="4598" y="25222"/>
                  </a:cubicBezTo>
                  <a:cubicBezTo>
                    <a:pt x="4674" y="25400"/>
                    <a:pt x="4749" y="25582"/>
                    <a:pt x="4824" y="25760"/>
                  </a:cubicBezTo>
                  <a:cubicBezTo>
                    <a:pt x="4830" y="25770"/>
                    <a:pt x="4836" y="25787"/>
                    <a:pt x="4841" y="25797"/>
                  </a:cubicBezTo>
                  <a:cubicBezTo>
                    <a:pt x="4970" y="25883"/>
                    <a:pt x="5126" y="25936"/>
                    <a:pt x="5307" y="25941"/>
                  </a:cubicBezTo>
                  <a:cubicBezTo>
                    <a:pt x="5482" y="26057"/>
                    <a:pt x="5664" y="26094"/>
                    <a:pt x="5847" y="26094"/>
                  </a:cubicBezTo>
                  <a:cubicBezTo>
                    <a:pt x="6188" y="26094"/>
                    <a:pt x="6533" y="25964"/>
                    <a:pt x="6845" y="25964"/>
                  </a:cubicBezTo>
                  <a:cubicBezTo>
                    <a:pt x="7014" y="25964"/>
                    <a:pt x="7173" y="26002"/>
                    <a:pt x="7317" y="26119"/>
                  </a:cubicBezTo>
                  <a:cubicBezTo>
                    <a:pt x="7446" y="26259"/>
                    <a:pt x="7548" y="26409"/>
                    <a:pt x="7628" y="26565"/>
                  </a:cubicBezTo>
                  <a:cubicBezTo>
                    <a:pt x="7784" y="26915"/>
                    <a:pt x="7908" y="27446"/>
                    <a:pt x="7978" y="28269"/>
                  </a:cubicBezTo>
                  <a:cubicBezTo>
                    <a:pt x="7989" y="28338"/>
                    <a:pt x="7994" y="28398"/>
                    <a:pt x="8005" y="28467"/>
                  </a:cubicBezTo>
                  <a:cubicBezTo>
                    <a:pt x="8005" y="28520"/>
                    <a:pt x="8010" y="28579"/>
                    <a:pt x="8010" y="28639"/>
                  </a:cubicBezTo>
                  <a:cubicBezTo>
                    <a:pt x="8027" y="29444"/>
                    <a:pt x="7838" y="30337"/>
                    <a:pt x="7978" y="31148"/>
                  </a:cubicBezTo>
                  <a:cubicBezTo>
                    <a:pt x="7784" y="31840"/>
                    <a:pt x="8547" y="32452"/>
                    <a:pt x="9106" y="32754"/>
                  </a:cubicBezTo>
                  <a:cubicBezTo>
                    <a:pt x="9698" y="33077"/>
                    <a:pt x="10363" y="33226"/>
                    <a:pt x="10955" y="33560"/>
                  </a:cubicBezTo>
                  <a:cubicBezTo>
                    <a:pt x="11002" y="33587"/>
                    <a:pt x="11040" y="33613"/>
                    <a:pt x="11084" y="33645"/>
                  </a:cubicBezTo>
                  <a:cubicBezTo>
                    <a:pt x="11116" y="33677"/>
                    <a:pt x="11153" y="33704"/>
                    <a:pt x="11196" y="33726"/>
                  </a:cubicBezTo>
                  <a:cubicBezTo>
                    <a:pt x="11335" y="33833"/>
                    <a:pt x="11438" y="33962"/>
                    <a:pt x="11518" y="34096"/>
                  </a:cubicBezTo>
                  <a:cubicBezTo>
                    <a:pt x="11555" y="34505"/>
                    <a:pt x="11690" y="34882"/>
                    <a:pt x="11900" y="35236"/>
                  </a:cubicBezTo>
                  <a:cubicBezTo>
                    <a:pt x="11986" y="35913"/>
                    <a:pt x="12007" y="36687"/>
                    <a:pt x="12173" y="37309"/>
                  </a:cubicBezTo>
                  <a:cubicBezTo>
                    <a:pt x="12147" y="37374"/>
                    <a:pt x="12136" y="37449"/>
                    <a:pt x="12173" y="37535"/>
                  </a:cubicBezTo>
                  <a:cubicBezTo>
                    <a:pt x="12341" y="37944"/>
                    <a:pt x="12458" y="38303"/>
                    <a:pt x="12786" y="38609"/>
                  </a:cubicBezTo>
                  <a:cubicBezTo>
                    <a:pt x="12850" y="38666"/>
                    <a:pt x="12934" y="38693"/>
                    <a:pt x="13017" y="38693"/>
                  </a:cubicBezTo>
                  <a:cubicBezTo>
                    <a:pt x="13059" y="38693"/>
                    <a:pt x="13101" y="38686"/>
                    <a:pt x="13140" y="38673"/>
                  </a:cubicBezTo>
                  <a:cubicBezTo>
                    <a:pt x="13211" y="38695"/>
                    <a:pt x="13275" y="38722"/>
                    <a:pt x="13350" y="38738"/>
                  </a:cubicBezTo>
                  <a:cubicBezTo>
                    <a:pt x="13377" y="38738"/>
                    <a:pt x="13410" y="38744"/>
                    <a:pt x="13437" y="38744"/>
                  </a:cubicBezTo>
                  <a:cubicBezTo>
                    <a:pt x="13495" y="38744"/>
                    <a:pt x="13554" y="38733"/>
                    <a:pt x="13608" y="38712"/>
                  </a:cubicBezTo>
                  <a:cubicBezTo>
                    <a:pt x="13571" y="38519"/>
                    <a:pt x="13538" y="38325"/>
                    <a:pt x="13527" y="38137"/>
                  </a:cubicBezTo>
                  <a:cubicBezTo>
                    <a:pt x="13662" y="38018"/>
                    <a:pt x="13769" y="37842"/>
                    <a:pt x="13856" y="37605"/>
                  </a:cubicBezTo>
                  <a:cubicBezTo>
                    <a:pt x="13968" y="37304"/>
                    <a:pt x="14107" y="37089"/>
                    <a:pt x="14258" y="36939"/>
                  </a:cubicBezTo>
                  <a:cubicBezTo>
                    <a:pt x="14410" y="36871"/>
                    <a:pt x="14553" y="36842"/>
                    <a:pt x="14690" y="36842"/>
                  </a:cubicBezTo>
                  <a:cubicBezTo>
                    <a:pt x="15456" y="36842"/>
                    <a:pt x="16029" y="37755"/>
                    <a:pt x="16874" y="37755"/>
                  </a:cubicBezTo>
                  <a:cubicBezTo>
                    <a:pt x="16908" y="37755"/>
                    <a:pt x="16941" y="37753"/>
                    <a:pt x="16976" y="37750"/>
                  </a:cubicBezTo>
                  <a:lnTo>
                    <a:pt x="17105" y="37750"/>
                  </a:lnTo>
                  <a:cubicBezTo>
                    <a:pt x="17111" y="37739"/>
                    <a:pt x="17122" y="37728"/>
                    <a:pt x="17127" y="37718"/>
                  </a:cubicBezTo>
                  <a:cubicBezTo>
                    <a:pt x="17245" y="37681"/>
                    <a:pt x="17320" y="37572"/>
                    <a:pt x="17330" y="37455"/>
                  </a:cubicBezTo>
                  <a:cubicBezTo>
                    <a:pt x="17503" y="37218"/>
                    <a:pt x="17615" y="36960"/>
                    <a:pt x="17454" y="36611"/>
                  </a:cubicBezTo>
                  <a:cubicBezTo>
                    <a:pt x="16928" y="35462"/>
                    <a:pt x="17363" y="34909"/>
                    <a:pt x="18567" y="34800"/>
                  </a:cubicBezTo>
                  <a:cubicBezTo>
                    <a:pt x="19001" y="34763"/>
                    <a:pt x="19276" y="34505"/>
                    <a:pt x="19232" y="34022"/>
                  </a:cubicBezTo>
                  <a:cubicBezTo>
                    <a:pt x="19195" y="34006"/>
                    <a:pt x="19179" y="33989"/>
                    <a:pt x="19152" y="33974"/>
                  </a:cubicBezTo>
                  <a:cubicBezTo>
                    <a:pt x="19490" y="33355"/>
                    <a:pt x="19710" y="32608"/>
                    <a:pt x="19819" y="31926"/>
                  </a:cubicBezTo>
                  <a:cubicBezTo>
                    <a:pt x="19819" y="31921"/>
                    <a:pt x="19819" y="31921"/>
                    <a:pt x="19824" y="31921"/>
                  </a:cubicBezTo>
                  <a:cubicBezTo>
                    <a:pt x="19819" y="31921"/>
                    <a:pt x="19819" y="31916"/>
                    <a:pt x="19819" y="31916"/>
                  </a:cubicBezTo>
                  <a:cubicBezTo>
                    <a:pt x="19829" y="31862"/>
                    <a:pt x="19839" y="31803"/>
                    <a:pt x="19851" y="31755"/>
                  </a:cubicBezTo>
                  <a:cubicBezTo>
                    <a:pt x="19941" y="31061"/>
                    <a:pt x="19894" y="30401"/>
                    <a:pt x="19936" y="29745"/>
                  </a:cubicBezTo>
                  <a:cubicBezTo>
                    <a:pt x="20243" y="29326"/>
                    <a:pt x="20677" y="29010"/>
                    <a:pt x="20957" y="28520"/>
                  </a:cubicBezTo>
                  <a:cubicBezTo>
                    <a:pt x="21456" y="27639"/>
                    <a:pt x="21887" y="26705"/>
                    <a:pt x="21956" y="25690"/>
                  </a:cubicBezTo>
                  <a:cubicBezTo>
                    <a:pt x="21972" y="25470"/>
                    <a:pt x="21924" y="25292"/>
                    <a:pt x="21833" y="25147"/>
                  </a:cubicBezTo>
                  <a:cubicBezTo>
                    <a:pt x="21736" y="24803"/>
                    <a:pt x="21565" y="24470"/>
                    <a:pt x="21376" y="24136"/>
                  </a:cubicBezTo>
                  <a:cubicBezTo>
                    <a:pt x="21220" y="22299"/>
                    <a:pt x="21376" y="20457"/>
                    <a:pt x="21173" y="18604"/>
                  </a:cubicBezTo>
                  <a:cubicBezTo>
                    <a:pt x="20747" y="14768"/>
                    <a:pt x="20565" y="10900"/>
                    <a:pt x="20258" y="7048"/>
                  </a:cubicBezTo>
                  <a:cubicBezTo>
                    <a:pt x="20231" y="6705"/>
                    <a:pt x="20206" y="6393"/>
                    <a:pt x="20307" y="6189"/>
                  </a:cubicBezTo>
                  <a:cubicBezTo>
                    <a:pt x="20253" y="5984"/>
                    <a:pt x="20199" y="5785"/>
                    <a:pt x="20141" y="5592"/>
                  </a:cubicBezTo>
                  <a:cubicBezTo>
                    <a:pt x="19915" y="4845"/>
                    <a:pt x="19631" y="4131"/>
                    <a:pt x="19356" y="3427"/>
                  </a:cubicBezTo>
                  <a:cubicBezTo>
                    <a:pt x="18964" y="2443"/>
                    <a:pt x="18599" y="1515"/>
                    <a:pt x="18379" y="526"/>
                  </a:cubicBezTo>
                  <a:cubicBezTo>
                    <a:pt x="18330" y="295"/>
                    <a:pt x="18201" y="118"/>
                    <a:pt x="1802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42"/>
            <p:cNvSpPr/>
            <p:nvPr/>
          </p:nvSpPr>
          <p:spPr>
            <a:xfrm>
              <a:off x="4545275" y="1189325"/>
              <a:ext cx="1041025" cy="1037375"/>
            </a:xfrm>
            <a:custGeom>
              <a:rect b="b" l="l" r="r" t="t"/>
              <a:pathLst>
                <a:path extrusionOk="0" h="41495" w="41641">
                  <a:moveTo>
                    <a:pt x="11653" y="0"/>
                  </a:moveTo>
                  <a:cubicBezTo>
                    <a:pt x="10251" y="0"/>
                    <a:pt x="9407" y="752"/>
                    <a:pt x="8591" y="1483"/>
                  </a:cubicBezTo>
                  <a:cubicBezTo>
                    <a:pt x="8398" y="1649"/>
                    <a:pt x="8205" y="1827"/>
                    <a:pt x="8005" y="1988"/>
                  </a:cubicBezTo>
                  <a:cubicBezTo>
                    <a:pt x="5775" y="3798"/>
                    <a:pt x="3197" y="5190"/>
                    <a:pt x="307" y="6699"/>
                  </a:cubicBezTo>
                  <a:cubicBezTo>
                    <a:pt x="243" y="6732"/>
                    <a:pt x="184" y="6779"/>
                    <a:pt x="140" y="6839"/>
                  </a:cubicBezTo>
                  <a:cubicBezTo>
                    <a:pt x="97" y="6888"/>
                    <a:pt x="65" y="6947"/>
                    <a:pt x="43" y="7017"/>
                  </a:cubicBezTo>
                  <a:cubicBezTo>
                    <a:pt x="1" y="7151"/>
                    <a:pt x="17" y="7295"/>
                    <a:pt x="87" y="7424"/>
                  </a:cubicBezTo>
                  <a:cubicBezTo>
                    <a:pt x="87" y="7431"/>
                    <a:pt x="92" y="7436"/>
                    <a:pt x="97" y="7441"/>
                  </a:cubicBezTo>
                  <a:cubicBezTo>
                    <a:pt x="361" y="7600"/>
                    <a:pt x="641" y="7655"/>
                    <a:pt x="931" y="7655"/>
                  </a:cubicBezTo>
                  <a:cubicBezTo>
                    <a:pt x="1042" y="7655"/>
                    <a:pt x="1154" y="7647"/>
                    <a:pt x="1268" y="7634"/>
                  </a:cubicBezTo>
                  <a:lnTo>
                    <a:pt x="1268" y="7634"/>
                  </a:lnTo>
                  <a:cubicBezTo>
                    <a:pt x="1231" y="7875"/>
                    <a:pt x="1215" y="8113"/>
                    <a:pt x="1537" y="8177"/>
                  </a:cubicBezTo>
                  <a:cubicBezTo>
                    <a:pt x="1451" y="8832"/>
                    <a:pt x="1913" y="8951"/>
                    <a:pt x="2403" y="9042"/>
                  </a:cubicBezTo>
                  <a:cubicBezTo>
                    <a:pt x="3132" y="9171"/>
                    <a:pt x="3863" y="9305"/>
                    <a:pt x="4594" y="9439"/>
                  </a:cubicBezTo>
                  <a:cubicBezTo>
                    <a:pt x="5426" y="9558"/>
                    <a:pt x="6264" y="9675"/>
                    <a:pt x="7097" y="9794"/>
                  </a:cubicBezTo>
                  <a:cubicBezTo>
                    <a:pt x="7144" y="9924"/>
                    <a:pt x="7182" y="10062"/>
                    <a:pt x="7327" y="10062"/>
                  </a:cubicBezTo>
                  <a:cubicBezTo>
                    <a:pt x="7350" y="10062"/>
                    <a:pt x="7375" y="10059"/>
                    <a:pt x="7404" y="10052"/>
                  </a:cubicBezTo>
                  <a:lnTo>
                    <a:pt x="7404" y="10052"/>
                  </a:lnTo>
                  <a:cubicBezTo>
                    <a:pt x="7323" y="10320"/>
                    <a:pt x="7457" y="10476"/>
                    <a:pt x="7699" y="10583"/>
                  </a:cubicBezTo>
                  <a:lnTo>
                    <a:pt x="7699" y="10573"/>
                  </a:lnTo>
                  <a:cubicBezTo>
                    <a:pt x="9048" y="11180"/>
                    <a:pt x="10799" y="10390"/>
                    <a:pt x="11959" y="12055"/>
                  </a:cubicBezTo>
                  <a:cubicBezTo>
                    <a:pt x="12351" y="12620"/>
                    <a:pt x="12851" y="12915"/>
                    <a:pt x="12668" y="13672"/>
                  </a:cubicBezTo>
                  <a:cubicBezTo>
                    <a:pt x="12588" y="14006"/>
                    <a:pt x="12437" y="14644"/>
                    <a:pt x="12588" y="14644"/>
                  </a:cubicBezTo>
                  <a:cubicBezTo>
                    <a:pt x="12814" y="14644"/>
                    <a:pt x="12985" y="14688"/>
                    <a:pt x="13114" y="14758"/>
                  </a:cubicBezTo>
                  <a:cubicBezTo>
                    <a:pt x="10235" y="17272"/>
                    <a:pt x="8468" y="21693"/>
                    <a:pt x="8778" y="25529"/>
                  </a:cubicBezTo>
                  <a:cubicBezTo>
                    <a:pt x="8785" y="25610"/>
                    <a:pt x="8800" y="25690"/>
                    <a:pt x="8805" y="25771"/>
                  </a:cubicBezTo>
                  <a:cubicBezTo>
                    <a:pt x="12658" y="27581"/>
                    <a:pt x="15338" y="30155"/>
                    <a:pt x="15338" y="34629"/>
                  </a:cubicBezTo>
                  <a:cubicBezTo>
                    <a:pt x="15338" y="36074"/>
                    <a:pt x="17101" y="39781"/>
                    <a:pt x="17101" y="39781"/>
                  </a:cubicBezTo>
                  <a:cubicBezTo>
                    <a:pt x="19244" y="39781"/>
                    <a:pt x="21264" y="40420"/>
                    <a:pt x="22988" y="41494"/>
                  </a:cubicBezTo>
                  <a:cubicBezTo>
                    <a:pt x="29085" y="40678"/>
                    <a:pt x="36543" y="41130"/>
                    <a:pt x="38869" y="35301"/>
                  </a:cubicBezTo>
                  <a:cubicBezTo>
                    <a:pt x="39159" y="34564"/>
                    <a:pt x="39368" y="33733"/>
                    <a:pt x="39491" y="32776"/>
                  </a:cubicBezTo>
                  <a:cubicBezTo>
                    <a:pt x="40072" y="32255"/>
                    <a:pt x="40518" y="31712"/>
                    <a:pt x="40850" y="31148"/>
                  </a:cubicBezTo>
                  <a:cubicBezTo>
                    <a:pt x="41189" y="30584"/>
                    <a:pt x="41410" y="29999"/>
                    <a:pt x="41549" y="29392"/>
                  </a:cubicBezTo>
                  <a:cubicBezTo>
                    <a:pt x="41641" y="25668"/>
                    <a:pt x="41641" y="19695"/>
                    <a:pt x="36994" y="19028"/>
                  </a:cubicBezTo>
                  <a:cubicBezTo>
                    <a:pt x="36994" y="19028"/>
                    <a:pt x="36327" y="20356"/>
                    <a:pt x="36327" y="21021"/>
                  </a:cubicBezTo>
                  <a:cubicBezTo>
                    <a:pt x="36327" y="16375"/>
                    <a:pt x="36994" y="12388"/>
                    <a:pt x="32824" y="9100"/>
                  </a:cubicBezTo>
                  <a:cubicBezTo>
                    <a:pt x="32777" y="9047"/>
                    <a:pt x="32717" y="9003"/>
                    <a:pt x="32663" y="8956"/>
                  </a:cubicBezTo>
                  <a:cubicBezTo>
                    <a:pt x="32895" y="8939"/>
                    <a:pt x="33158" y="8881"/>
                    <a:pt x="33357" y="8655"/>
                  </a:cubicBezTo>
                  <a:cubicBezTo>
                    <a:pt x="33523" y="8456"/>
                    <a:pt x="33588" y="8198"/>
                    <a:pt x="33540" y="7887"/>
                  </a:cubicBezTo>
                  <a:cubicBezTo>
                    <a:pt x="33475" y="7409"/>
                    <a:pt x="33126" y="7097"/>
                    <a:pt x="32663" y="7097"/>
                  </a:cubicBezTo>
                  <a:cubicBezTo>
                    <a:pt x="32514" y="7097"/>
                    <a:pt x="32358" y="7129"/>
                    <a:pt x="32207" y="7193"/>
                  </a:cubicBezTo>
                  <a:cubicBezTo>
                    <a:pt x="32008" y="7269"/>
                    <a:pt x="31820" y="7312"/>
                    <a:pt x="31648" y="7312"/>
                  </a:cubicBezTo>
                  <a:cubicBezTo>
                    <a:pt x="31165" y="7312"/>
                    <a:pt x="30736" y="7005"/>
                    <a:pt x="30246" y="6313"/>
                  </a:cubicBezTo>
                  <a:cubicBezTo>
                    <a:pt x="29725" y="5582"/>
                    <a:pt x="29059" y="5222"/>
                    <a:pt x="28210" y="5222"/>
                  </a:cubicBezTo>
                  <a:cubicBezTo>
                    <a:pt x="27963" y="5222"/>
                    <a:pt x="27699" y="5249"/>
                    <a:pt x="27388" y="5308"/>
                  </a:cubicBezTo>
                  <a:cubicBezTo>
                    <a:pt x="26942" y="5393"/>
                    <a:pt x="26577" y="5458"/>
                    <a:pt x="26352" y="5458"/>
                  </a:cubicBezTo>
                  <a:cubicBezTo>
                    <a:pt x="26152" y="5458"/>
                    <a:pt x="26094" y="5458"/>
                    <a:pt x="25846" y="4304"/>
                  </a:cubicBezTo>
                  <a:cubicBezTo>
                    <a:pt x="25787" y="4024"/>
                    <a:pt x="25653" y="3379"/>
                    <a:pt x="25013" y="3379"/>
                  </a:cubicBezTo>
                  <a:cubicBezTo>
                    <a:pt x="24863" y="3379"/>
                    <a:pt x="24701" y="3427"/>
                    <a:pt x="24525" y="3519"/>
                  </a:cubicBezTo>
                  <a:cubicBezTo>
                    <a:pt x="23692" y="3949"/>
                    <a:pt x="22789" y="4153"/>
                    <a:pt x="21828" y="4374"/>
                  </a:cubicBezTo>
                  <a:cubicBezTo>
                    <a:pt x="21151" y="4530"/>
                    <a:pt x="20447" y="4684"/>
                    <a:pt x="19765" y="4932"/>
                  </a:cubicBezTo>
                  <a:cubicBezTo>
                    <a:pt x="18921" y="5244"/>
                    <a:pt x="18234" y="5770"/>
                    <a:pt x="17756" y="6479"/>
                  </a:cubicBezTo>
                  <a:cubicBezTo>
                    <a:pt x="17191" y="6189"/>
                    <a:pt x="16628" y="6038"/>
                    <a:pt x="16069" y="6038"/>
                  </a:cubicBezTo>
                  <a:cubicBezTo>
                    <a:pt x="15757" y="6038"/>
                    <a:pt x="15445" y="6087"/>
                    <a:pt x="15150" y="6179"/>
                  </a:cubicBezTo>
                  <a:cubicBezTo>
                    <a:pt x="15026" y="6216"/>
                    <a:pt x="14919" y="6238"/>
                    <a:pt x="14828" y="6238"/>
                  </a:cubicBezTo>
                  <a:cubicBezTo>
                    <a:pt x="14683" y="6238"/>
                    <a:pt x="14527" y="6206"/>
                    <a:pt x="14307" y="5861"/>
                  </a:cubicBezTo>
                  <a:cubicBezTo>
                    <a:pt x="13749" y="4969"/>
                    <a:pt x="12921" y="4588"/>
                    <a:pt x="12120" y="4212"/>
                  </a:cubicBezTo>
                  <a:cubicBezTo>
                    <a:pt x="12029" y="4169"/>
                    <a:pt x="11937" y="4126"/>
                    <a:pt x="11847" y="4083"/>
                  </a:cubicBezTo>
                  <a:cubicBezTo>
                    <a:pt x="11535" y="3938"/>
                    <a:pt x="11240" y="3863"/>
                    <a:pt x="10944" y="3863"/>
                  </a:cubicBezTo>
                  <a:cubicBezTo>
                    <a:pt x="10396" y="3863"/>
                    <a:pt x="9950" y="4111"/>
                    <a:pt x="9536" y="4421"/>
                  </a:cubicBezTo>
                  <a:cubicBezTo>
                    <a:pt x="9810" y="3530"/>
                    <a:pt x="10461" y="2896"/>
                    <a:pt x="11138" y="2241"/>
                  </a:cubicBezTo>
                  <a:cubicBezTo>
                    <a:pt x="11577" y="1810"/>
                    <a:pt x="12034" y="1371"/>
                    <a:pt x="12388" y="843"/>
                  </a:cubicBezTo>
                  <a:cubicBezTo>
                    <a:pt x="12497" y="687"/>
                    <a:pt x="12512" y="489"/>
                    <a:pt x="12432" y="317"/>
                  </a:cubicBezTo>
                  <a:cubicBezTo>
                    <a:pt x="12351" y="146"/>
                    <a:pt x="12185" y="27"/>
                    <a:pt x="11996" y="10"/>
                  </a:cubicBezTo>
                  <a:cubicBezTo>
                    <a:pt x="11879" y="0"/>
                    <a:pt x="11766" y="0"/>
                    <a:pt x="1165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42"/>
            <p:cNvSpPr/>
            <p:nvPr/>
          </p:nvSpPr>
          <p:spPr>
            <a:xfrm>
              <a:off x="2882975" y="1455650"/>
              <a:ext cx="959900" cy="605225"/>
            </a:xfrm>
            <a:custGeom>
              <a:rect b="b" l="l" r="r" t="t"/>
              <a:pathLst>
                <a:path extrusionOk="0" h="24209" w="38396">
                  <a:moveTo>
                    <a:pt x="1575" y="1"/>
                  </a:moveTo>
                  <a:cubicBezTo>
                    <a:pt x="1537" y="43"/>
                    <a:pt x="1510" y="86"/>
                    <a:pt x="1478" y="135"/>
                  </a:cubicBezTo>
                  <a:lnTo>
                    <a:pt x="1478" y="495"/>
                  </a:lnTo>
                  <a:cubicBezTo>
                    <a:pt x="1398" y="1021"/>
                    <a:pt x="1317" y="1574"/>
                    <a:pt x="1220" y="2193"/>
                  </a:cubicBezTo>
                  <a:cubicBezTo>
                    <a:pt x="1231" y="2186"/>
                    <a:pt x="1237" y="2176"/>
                    <a:pt x="1242" y="2171"/>
                  </a:cubicBezTo>
                  <a:lnTo>
                    <a:pt x="1242" y="2171"/>
                  </a:lnTo>
                  <a:cubicBezTo>
                    <a:pt x="1220" y="2396"/>
                    <a:pt x="1215" y="2622"/>
                    <a:pt x="1205" y="2853"/>
                  </a:cubicBezTo>
                  <a:cubicBezTo>
                    <a:pt x="1183" y="3282"/>
                    <a:pt x="1108" y="3708"/>
                    <a:pt x="1049" y="4132"/>
                  </a:cubicBezTo>
                  <a:cubicBezTo>
                    <a:pt x="930" y="4631"/>
                    <a:pt x="850" y="5136"/>
                    <a:pt x="823" y="5642"/>
                  </a:cubicBezTo>
                  <a:cubicBezTo>
                    <a:pt x="806" y="6006"/>
                    <a:pt x="726" y="6215"/>
                    <a:pt x="570" y="6319"/>
                  </a:cubicBezTo>
                  <a:cubicBezTo>
                    <a:pt x="570" y="6351"/>
                    <a:pt x="565" y="6383"/>
                    <a:pt x="565" y="6415"/>
                  </a:cubicBezTo>
                  <a:cubicBezTo>
                    <a:pt x="779" y="6527"/>
                    <a:pt x="947" y="6694"/>
                    <a:pt x="1054" y="6936"/>
                  </a:cubicBezTo>
                  <a:cubicBezTo>
                    <a:pt x="1037" y="7092"/>
                    <a:pt x="1022" y="7247"/>
                    <a:pt x="1011" y="7403"/>
                  </a:cubicBezTo>
                  <a:cubicBezTo>
                    <a:pt x="683" y="11303"/>
                    <a:pt x="414" y="15208"/>
                    <a:pt x="44" y="19103"/>
                  </a:cubicBezTo>
                  <a:cubicBezTo>
                    <a:pt x="1" y="19604"/>
                    <a:pt x="33" y="19904"/>
                    <a:pt x="238" y="20065"/>
                  </a:cubicBezTo>
                  <a:cubicBezTo>
                    <a:pt x="393" y="20189"/>
                    <a:pt x="640" y="20243"/>
                    <a:pt x="1032" y="20248"/>
                  </a:cubicBezTo>
                  <a:cubicBezTo>
                    <a:pt x="3030" y="20269"/>
                    <a:pt x="5029" y="20425"/>
                    <a:pt x="7022" y="20533"/>
                  </a:cubicBezTo>
                  <a:cubicBezTo>
                    <a:pt x="7200" y="20538"/>
                    <a:pt x="7377" y="20538"/>
                    <a:pt x="7575" y="20591"/>
                  </a:cubicBezTo>
                  <a:cubicBezTo>
                    <a:pt x="8483" y="20624"/>
                    <a:pt x="9397" y="20710"/>
                    <a:pt x="10310" y="20785"/>
                  </a:cubicBezTo>
                  <a:lnTo>
                    <a:pt x="10310" y="20774"/>
                  </a:lnTo>
                  <a:cubicBezTo>
                    <a:pt x="12201" y="20876"/>
                    <a:pt x="14092" y="20978"/>
                    <a:pt x="15978" y="21081"/>
                  </a:cubicBezTo>
                  <a:cubicBezTo>
                    <a:pt x="16000" y="21081"/>
                    <a:pt x="16015" y="21086"/>
                    <a:pt x="16037" y="21086"/>
                  </a:cubicBezTo>
                  <a:cubicBezTo>
                    <a:pt x="17525" y="21107"/>
                    <a:pt x="19008" y="21275"/>
                    <a:pt x="20496" y="21300"/>
                  </a:cubicBezTo>
                  <a:cubicBezTo>
                    <a:pt x="20651" y="21304"/>
                    <a:pt x="20808" y="21305"/>
                    <a:pt x="20965" y="21305"/>
                  </a:cubicBezTo>
                  <a:cubicBezTo>
                    <a:pt x="21592" y="21305"/>
                    <a:pt x="22228" y="21283"/>
                    <a:pt x="22859" y="21275"/>
                  </a:cubicBezTo>
                  <a:lnTo>
                    <a:pt x="24939" y="21382"/>
                  </a:lnTo>
                  <a:cubicBezTo>
                    <a:pt x="25638" y="21478"/>
                    <a:pt x="26335" y="21634"/>
                    <a:pt x="27034" y="21677"/>
                  </a:cubicBezTo>
                  <a:cubicBezTo>
                    <a:pt x="27356" y="21694"/>
                    <a:pt x="27770" y="21709"/>
                    <a:pt x="27979" y="21999"/>
                  </a:cubicBezTo>
                  <a:cubicBezTo>
                    <a:pt x="28125" y="22198"/>
                    <a:pt x="28157" y="22371"/>
                    <a:pt x="28242" y="22590"/>
                  </a:cubicBezTo>
                  <a:cubicBezTo>
                    <a:pt x="28323" y="22822"/>
                    <a:pt x="28474" y="22902"/>
                    <a:pt x="28640" y="22919"/>
                  </a:cubicBezTo>
                  <a:cubicBezTo>
                    <a:pt x="28883" y="22843"/>
                    <a:pt x="29122" y="22744"/>
                    <a:pt x="29368" y="22744"/>
                  </a:cubicBezTo>
                  <a:cubicBezTo>
                    <a:pt x="29405" y="22744"/>
                    <a:pt x="29441" y="22746"/>
                    <a:pt x="29478" y="22751"/>
                  </a:cubicBezTo>
                  <a:cubicBezTo>
                    <a:pt x="29574" y="22736"/>
                    <a:pt x="29667" y="22727"/>
                    <a:pt x="29758" y="22727"/>
                  </a:cubicBezTo>
                  <a:cubicBezTo>
                    <a:pt x="29956" y="22727"/>
                    <a:pt x="30144" y="22771"/>
                    <a:pt x="30332" y="22897"/>
                  </a:cubicBezTo>
                  <a:cubicBezTo>
                    <a:pt x="30558" y="23047"/>
                    <a:pt x="30649" y="23338"/>
                    <a:pt x="30778" y="23579"/>
                  </a:cubicBezTo>
                  <a:cubicBezTo>
                    <a:pt x="30924" y="23730"/>
                    <a:pt x="31068" y="23858"/>
                    <a:pt x="31235" y="23955"/>
                  </a:cubicBezTo>
                  <a:cubicBezTo>
                    <a:pt x="31267" y="23963"/>
                    <a:pt x="31304" y="23968"/>
                    <a:pt x="31342" y="23968"/>
                  </a:cubicBezTo>
                  <a:cubicBezTo>
                    <a:pt x="31356" y="23968"/>
                    <a:pt x="31371" y="23967"/>
                    <a:pt x="31385" y="23965"/>
                  </a:cubicBezTo>
                  <a:cubicBezTo>
                    <a:pt x="31762" y="23955"/>
                    <a:pt x="32095" y="23815"/>
                    <a:pt x="32439" y="23697"/>
                  </a:cubicBezTo>
                  <a:cubicBezTo>
                    <a:pt x="32481" y="23665"/>
                    <a:pt x="32529" y="23648"/>
                    <a:pt x="32588" y="23648"/>
                  </a:cubicBezTo>
                  <a:cubicBezTo>
                    <a:pt x="32697" y="23611"/>
                    <a:pt x="32804" y="23584"/>
                    <a:pt x="32911" y="23563"/>
                  </a:cubicBezTo>
                  <a:cubicBezTo>
                    <a:pt x="32927" y="23563"/>
                    <a:pt x="32948" y="23557"/>
                    <a:pt x="32965" y="23557"/>
                  </a:cubicBezTo>
                  <a:cubicBezTo>
                    <a:pt x="33126" y="23422"/>
                    <a:pt x="33288" y="23360"/>
                    <a:pt x="33449" y="23360"/>
                  </a:cubicBezTo>
                  <a:cubicBezTo>
                    <a:pt x="33621" y="23360"/>
                    <a:pt x="33793" y="23430"/>
                    <a:pt x="33964" y="23557"/>
                  </a:cubicBezTo>
                  <a:cubicBezTo>
                    <a:pt x="34453" y="23643"/>
                    <a:pt x="34921" y="23847"/>
                    <a:pt x="35323" y="24164"/>
                  </a:cubicBezTo>
                  <a:cubicBezTo>
                    <a:pt x="35619" y="24199"/>
                    <a:pt x="35916" y="24209"/>
                    <a:pt x="36214" y="24209"/>
                  </a:cubicBezTo>
                  <a:cubicBezTo>
                    <a:pt x="36467" y="24209"/>
                    <a:pt x="36720" y="24202"/>
                    <a:pt x="36972" y="24196"/>
                  </a:cubicBezTo>
                  <a:cubicBezTo>
                    <a:pt x="37031" y="24196"/>
                    <a:pt x="37091" y="24191"/>
                    <a:pt x="37145" y="24191"/>
                  </a:cubicBezTo>
                  <a:cubicBezTo>
                    <a:pt x="37138" y="24127"/>
                    <a:pt x="37138" y="24057"/>
                    <a:pt x="37133" y="23987"/>
                  </a:cubicBezTo>
                  <a:cubicBezTo>
                    <a:pt x="37133" y="23923"/>
                    <a:pt x="37128" y="23853"/>
                    <a:pt x="37133" y="23789"/>
                  </a:cubicBezTo>
                  <a:cubicBezTo>
                    <a:pt x="38395" y="22988"/>
                    <a:pt x="37730" y="22988"/>
                    <a:pt x="37381" y="22010"/>
                  </a:cubicBezTo>
                  <a:cubicBezTo>
                    <a:pt x="37413" y="21962"/>
                    <a:pt x="37450" y="21913"/>
                    <a:pt x="37493" y="21865"/>
                  </a:cubicBezTo>
                  <a:cubicBezTo>
                    <a:pt x="37525" y="21838"/>
                    <a:pt x="37564" y="21823"/>
                    <a:pt x="37606" y="21806"/>
                  </a:cubicBezTo>
                  <a:cubicBezTo>
                    <a:pt x="37644" y="21714"/>
                    <a:pt x="37654" y="21618"/>
                    <a:pt x="37666" y="21521"/>
                  </a:cubicBezTo>
                  <a:cubicBezTo>
                    <a:pt x="37671" y="21473"/>
                    <a:pt x="37671" y="21419"/>
                    <a:pt x="37676" y="21371"/>
                  </a:cubicBezTo>
                  <a:cubicBezTo>
                    <a:pt x="37698" y="21221"/>
                    <a:pt x="37713" y="20920"/>
                    <a:pt x="37703" y="20586"/>
                  </a:cubicBezTo>
                  <a:cubicBezTo>
                    <a:pt x="37703" y="20544"/>
                    <a:pt x="37698" y="20501"/>
                    <a:pt x="37698" y="20457"/>
                  </a:cubicBezTo>
                  <a:cubicBezTo>
                    <a:pt x="37730" y="19668"/>
                    <a:pt x="37730" y="19002"/>
                    <a:pt x="37751" y="18491"/>
                  </a:cubicBezTo>
                  <a:cubicBezTo>
                    <a:pt x="37725" y="18432"/>
                    <a:pt x="37708" y="18362"/>
                    <a:pt x="37693" y="18292"/>
                  </a:cubicBezTo>
                  <a:cubicBezTo>
                    <a:pt x="37676" y="18223"/>
                    <a:pt x="37661" y="18153"/>
                    <a:pt x="37649" y="18072"/>
                  </a:cubicBezTo>
                  <a:cubicBezTo>
                    <a:pt x="37822" y="17073"/>
                    <a:pt x="37966" y="16068"/>
                    <a:pt x="37907" y="15021"/>
                  </a:cubicBezTo>
                  <a:cubicBezTo>
                    <a:pt x="37768" y="12507"/>
                    <a:pt x="37869" y="9981"/>
                    <a:pt x="37875" y="7462"/>
                  </a:cubicBezTo>
                  <a:cubicBezTo>
                    <a:pt x="37875" y="6979"/>
                    <a:pt x="37924" y="6490"/>
                    <a:pt x="37617" y="6066"/>
                  </a:cubicBezTo>
                  <a:cubicBezTo>
                    <a:pt x="37230" y="5694"/>
                    <a:pt x="36887" y="5313"/>
                    <a:pt x="36677" y="4916"/>
                  </a:cubicBezTo>
                  <a:cubicBezTo>
                    <a:pt x="36327" y="4249"/>
                    <a:pt x="36349" y="3535"/>
                    <a:pt x="37138" y="2714"/>
                  </a:cubicBezTo>
                  <a:lnTo>
                    <a:pt x="37145" y="2714"/>
                  </a:lnTo>
                  <a:cubicBezTo>
                    <a:pt x="37214" y="2364"/>
                    <a:pt x="37133" y="2203"/>
                    <a:pt x="36984" y="2128"/>
                  </a:cubicBezTo>
                  <a:cubicBezTo>
                    <a:pt x="36977" y="2101"/>
                    <a:pt x="36972" y="2069"/>
                    <a:pt x="36962" y="2037"/>
                  </a:cubicBezTo>
                  <a:cubicBezTo>
                    <a:pt x="36935" y="2052"/>
                    <a:pt x="36908" y="2069"/>
                    <a:pt x="36875" y="2084"/>
                  </a:cubicBezTo>
                  <a:cubicBezTo>
                    <a:pt x="36714" y="2042"/>
                    <a:pt x="36510" y="2052"/>
                    <a:pt x="36322" y="2042"/>
                  </a:cubicBezTo>
                  <a:cubicBezTo>
                    <a:pt x="29087" y="1677"/>
                    <a:pt x="21850" y="1316"/>
                    <a:pt x="14619" y="951"/>
                  </a:cubicBezTo>
                  <a:cubicBezTo>
                    <a:pt x="11153" y="774"/>
                    <a:pt x="7694" y="591"/>
                    <a:pt x="4228" y="403"/>
                  </a:cubicBezTo>
                  <a:cubicBezTo>
                    <a:pt x="4074" y="393"/>
                    <a:pt x="3918" y="284"/>
                    <a:pt x="3762" y="220"/>
                  </a:cubicBezTo>
                  <a:cubicBezTo>
                    <a:pt x="3461" y="205"/>
                    <a:pt x="3154" y="188"/>
                    <a:pt x="2854" y="167"/>
                  </a:cubicBezTo>
                  <a:cubicBezTo>
                    <a:pt x="2736" y="146"/>
                    <a:pt x="2631" y="136"/>
                    <a:pt x="2537" y="136"/>
                  </a:cubicBezTo>
                  <a:cubicBezTo>
                    <a:pt x="2244" y="136"/>
                    <a:pt x="2063" y="233"/>
                    <a:pt x="1946" y="393"/>
                  </a:cubicBezTo>
                  <a:cubicBezTo>
                    <a:pt x="1785" y="279"/>
                    <a:pt x="1666" y="145"/>
                    <a:pt x="157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42"/>
            <p:cNvSpPr/>
            <p:nvPr/>
          </p:nvSpPr>
          <p:spPr>
            <a:xfrm>
              <a:off x="4162775" y="3720375"/>
              <a:ext cx="790825" cy="670525"/>
            </a:xfrm>
            <a:custGeom>
              <a:rect b="b" l="l" r="r" t="t"/>
              <a:pathLst>
                <a:path extrusionOk="0" h="26821" w="31633">
                  <a:moveTo>
                    <a:pt x="16037" y="8378"/>
                  </a:moveTo>
                  <a:cubicBezTo>
                    <a:pt x="16036" y="8379"/>
                    <a:pt x="16035" y="8381"/>
                    <a:pt x="16034" y="8382"/>
                  </a:cubicBezTo>
                  <a:lnTo>
                    <a:pt x="16034" y="8382"/>
                  </a:lnTo>
                  <a:cubicBezTo>
                    <a:pt x="16035" y="8382"/>
                    <a:pt x="16037" y="8380"/>
                    <a:pt x="16037" y="8378"/>
                  </a:cubicBezTo>
                  <a:close/>
                  <a:moveTo>
                    <a:pt x="23595" y="17951"/>
                  </a:moveTo>
                  <a:cubicBezTo>
                    <a:pt x="23708" y="17951"/>
                    <a:pt x="23832" y="17978"/>
                    <a:pt x="23976" y="18042"/>
                  </a:cubicBezTo>
                  <a:cubicBezTo>
                    <a:pt x="24417" y="18231"/>
                    <a:pt x="24863" y="18380"/>
                    <a:pt x="25325" y="18499"/>
                  </a:cubicBezTo>
                  <a:cubicBezTo>
                    <a:pt x="25142" y="18547"/>
                    <a:pt x="24965" y="18633"/>
                    <a:pt x="24794" y="18719"/>
                  </a:cubicBezTo>
                  <a:cubicBezTo>
                    <a:pt x="24691" y="18767"/>
                    <a:pt x="24589" y="18816"/>
                    <a:pt x="24487" y="18853"/>
                  </a:cubicBezTo>
                  <a:cubicBezTo>
                    <a:pt x="24385" y="18896"/>
                    <a:pt x="24283" y="18940"/>
                    <a:pt x="24181" y="18982"/>
                  </a:cubicBezTo>
                  <a:cubicBezTo>
                    <a:pt x="23885" y="19101"/>
                    <a:pt x="23606" y="19218"/>
                    <a:pt x="23337" y="19262"/>
                  </a:cubicBezTo>
                  <a:cubicBezTo>
                    <a:pt x="23305" y="19267"/>
                    <a:pt x="23272" y="19273"/>
                    <a:pt x="23240" y="19273"/>
                  </a:cubicBezTo>
                  <a:cubicBezTo>
                    <a:pt x="23058" y="19273"/>
                    <a:pt x="22886" y="19176"/>
                    <a:pt x="22795" y="19030"/>
                  </a:cubicBezTo>
                  <a:cubicBezTo>
                    <a:pt x="22736" y="18933"/>
                    <a:pt x="22724" y="18837"/>
                    <a:pt x="22773" y="18740"/>
                  </a:cubicBezTo>
                  <a:cubicBezTo>
                    <a:pt x="23133" y="18031"/>
                    <a:pt x="23413" y="17951"/>
                    <a:pt x="23595" y="17951"/>
                  </a:cubicBezTo>
                  <a:close/>
                  <a:moveTo>
                    <a:pt x="15206" y="1"/>
                  </a:moveTo>
                  <a:cubicBezTo>
                    <a:pt x="14603" y="1"/>
                    <a:pt x="13927" y="116"/>
                    <a:pt x="13329" y="126"/>
                  </a:cubicBezTo>
                  <a:cubicBezTo>
                    <a:pt x="12045" y="148"/>
                    <a:pt x="10761" y="206"/>
                    <a:pt x="9477" y="250"/>
                  </a:cubicBezTo>
                  <a:cubicBezTo>
                    <a:pt x="9187" y="298"/>
                    <a:pt x="8891" y="325"/>
                    <a:pt x="8601" y="352"/>
                  </a:cubicBezTo>
                  <a:cubicBezTo>
                    <a:pt x="8510" y="352"/>
                    <a:pt x="8419" y="347"/>
                    <a:pt x="8328" y="347"/>
                  </a:cubicBezTo>
                  <a:cubicBezTo>
                    <a:pt x="7812" y="325"/>
                    <a:pt x="7274" y="309"/>
                    <a:pt x="6754" y="309"/>
                  </a:cubicBezTo>
                  <a:cubicBezTo>
                    <a:pt x="6151" y="309"/>
                    <a:pt x="5631" y="335"/>
                    <a:pt x="5152" y="384"/>
                  </a:cubicBezTo>
                  <a:cubicBezTo>
                    <a:pt x="4879" y="379"/>
                    <a:pt x="4604" y="367"/>
                    <a:pt x="4331" y="362"/>
                  </a:cubicBezTo>
                  <a:cubicBezTo>
                    <a:pt x="3711" y="362"/>
                    <a:pt x="3091" y="375"/>
                    <a:pt x="2470" y="375"/>
                  </a:cubicBezTo>
                  <a:cubicBezTo>
                    <a:pt x="2032" y="375"/>
                    <a:pt x="1594" y="368"/>
                    <a:pt x="1155" y="347"/>
                  </a:cubicBezTo>
                  <a:cubicBezTo>
                    <a:pt x="1115" y="345"/>
                    <a:pt x="1077" y="344"/>
                    <a:pt x="1040" y="344"/>
                  </a:cubicBezTo>
                  <a:cubicBezTo>
                    <a:pt x="866" y="344"/>
                    <a:pt x="731" y="366"/>
                    <a:pt x="624" y="411"/>
                  </a:cubicBezTo>
                  <a:cubicBezTo>
                    <a:pt x="602" y="399"/>
                    <a:pt x="580" y="394"/>
                    <a:pt x="560" y="384"/>
                  </a:cubicBezTo>
                  <a:lnTo>
                    <a:pt x="560" y="411"/>
                  </a:lnTo>
                  <a:lnTo>
                    <a:pt x="560" y="438"/>
                  </a:lnTo>
                  <a:lnTo>
                    <a:pt x="0" y="394"/>
                  </a:lnTo>
                  <a:lnTo>
                    <a:pt x="0" y="394"/>
                  </a:lnTo>
                  <a:cubicBezTo>
                    <a:pt x="71" y="1651"/>
                    <a:pt x="414" y="3763"/>
                    <a:pt x="458" y="5020"/>
                  </a:cubicBezTo>
                  <a:cubicBezTo>
                    <a:pt x="516" y="5536"/>
                    <a:pt x="587" y="6047"/>
                    <a:pt x="694" y="6551"/>
                  </a:cubicBezTo>
                  <a:cubicBezTo>
                    <a:pt x="882" y="7453"/>
                    <a:pt x="1354" y="8238"/>
                    <a:pt x="1586" y="9124"/>
                  </a:cubicBezTo>
                  <a:cubicBezTo>
                    <a:pt x="1708" y="9603"/>
                    <a:pt x="1902" y="10037"/>
                    <a:pt x="2112" y="10473"/>
                  </a:cubicBezTo>
                  <a:cubicBezTo>
                    <a:pt x="2122" y="10483"/>
                    <a:pt x="2139" y="10495"/>
                    <a:pt x="2149" y="10510"/>
                  </a:cubicBezTo>
                  <a:cubicBezTo>
                    <a:pt x="2144" y="10510"/>
                    <a:pt x="2139" y="10515"/>
                    <a:pt x="2134" y="10521"/>
                  </a:cubicBezTo>
                  <a:cubicBezTo>
                    <a:pt x="2139" y="10527"/>
                    <a:pt x="2144" y="10537"/>
                    <a:pt x="2149" y="10548"/>
                  </a:cubicBezTo>
                  <a:cubicBezTo>
                    <a:pt x="2155" y="10537"/>
                    <a:pt x="2160" y="10527"/>
                    <a:pt x="2166" y="10515"/>
                  </a:cubicBezTo>
                  <a:cubicBezTo>
                    <a:pt x="2418" y="10612"/>
                    <a:pt x="2499" y="10785"/>
                    <a:pt x="2418" y="11031"/>
                  </a:cubicBezTo>
                  <a:cubicBezTo>
                    <a:pt x="2402" y="11026"/>
                    <a:pt x="2392" y="11021"/>
                    <a:pt x="2375" y="11016"/>
                  </a:cubicBezTo>
                  <a:lnTo>
                    <a:pt x="2375" y="11016"/>
                  </a:lnTo>
                  <a:cubicBezTo>
                    <a:pt x="2402" y="11069"/>
                    <a:pt x="2429" y="11123"/>
                    <a:pt x="2456" y="11182"/>
                  </a:cubicBezTo>
                  <a:cubicBezTo>
                    <a:pt x="2456" y="11145"/>
                    <a:pt x="2450" y="11112"/>
                    <a:pt x="2445" y="11080"/>
                  </a:cubicBezTo>
                  <a:lnTo>
                    <a:pt x="2445" y="11080"/>
                  </a:lnTo>
                  <a:cubicBezTo>
                    <a:pt x="2794" y="11219"/>
                    <a:pt x="2746" y="11467"/>
                    <a:pt x="2702" y="11720"/>
                  </a:cubicBezTo>
                  <a:cubicBezTo>
                    <a:pt x="2746" y="11827"/>
                    <a:pt x="2789" y="11934"/>
                    <a:pt x="2831" y="12047"/>
                  </a:cubicBezTo>
                  <a:cubicBezTo>
                    <a:pt x="2853" y="12117"/>
                    <a:pt x="2880" y="12186"/>
                    <a:pt x="2901" y="12256"/>
                  </a:cubicBezTo>
                  <a:cubicBezTo>
                    <a:pt x="2960" y="12320"/>
                    <a:pt x="2987" y="12402"/>
                    <a:pt x="2982" y="12493"/>
                  </a:cubicBezTo>
                  <a:cubicBezTo>
                    <a:pt x="3030" y="12648"/>
                    <a:pt x="3079" y="12804"/>
                    <a:pt x="3122" y="12965"/>
                  </a:cubicBezTo>
                  <a:cubicBezTo>
                    <a:pt x="3562" y="13783"/>
                    <a:pt x="3617" y="14663"/>
                    <a:pt x="3283" y="15549"/>
                  </a:cubicBezTo>
                  <a:cubicBezTo>
                    <a:pt x="3106" y="16275"/>
                    <a:pt x="2702" y="16935"/>
                    <a:pt x="2675" y="17688"/>
                  </a:cubicBezTo>
                  <a:cubicBezTo>
                    <a:pt x="2633" y="18714"/>
                    <a:pt x="2735" y="19875"/>
                    <a:pt x="2412" y="20862"/>
                  </a:cubicBezTo>
                  <a:cubicBezTo>
                    <a:pt x="2187" y="21544"/>
                    <a:pt x="1494" y="22801"/>
                    <a:pt x="1494" y="22801"/>
                  </a:cubicBezTo>
                  <a:cubicBezTo>
                    <a:pt x="1494" y="22801"/>
                    <a:pt x="1239" y="23372"/>
                    <a:pt x="1329" y="23372"/>
                  </a:cubicBezTo>
                  <a:cubicBezTo>
                    <a:pt x="1330" y="23372"/>
                    <a:pt x="1332" y="23372"/>
                    <a:pt x="1333" y="23371"/>
                  </a:cubicBezTo>
                  <a:lnTo>
                    <a:pt x="1333" y="23371"/>
                  </a:lnTo>
                  <a:cubicBezTo>
                    <a:pt x="1318" y="23399"/>
                    <a:pt x="1317" y="23410"/>
                    <a:pt x="1324" y="23410"/>
                  </a:cubicBezTo>
                  <a:cubicBezTo>
                    <a:pt x="1342" y="23410"/>
                    <a:pt x="1403" y="23354"/>
                    <a:pt x="1423" y="23330"/>
                  </a:cubicBezTo>
                  <a:lnTo>
                    <a:pt x="1423" y="23330"/>
                  </a:lnTo>
                  <a:cubicBezTo>
                    <a:pt x="1447" y="23334"/>
                    <a:pt x="1470" y="23334"/>
                    <a:pt x="1494" y="23334"/>
                  </a:cubicBezTo>
                  <a:cubicBezTo>
                    <a:pt x="1532" y="23334"/>
                    <a:pt x="1564" y="23334"/>
                    <a:pt x="1596" y="23329"/>
                  </a:cubicBezTo>
                  <a:cubicBezTo>
                    <a:pt x="2037" y="23237"/>
                    <a:pt x="2477" y="23162"/>
                    <a:pt x="2918" y="23086"/>
                  </a:cubicBezTo>
                  <a:cubicBezTo>
                    <a:pt x="3600" y="22969"/>
                    <a:pt x="4309" y="22845"/>
                    <a:pt x="5003" y="22684"/>
                  </a:cubicBezTo>
                  <a:cubicBezTo>
                    <a:pt x="5217" y="22635"/>
                    <a:pt x="5400" y="22608"/>
                    <a:pt x="5576" y="22608"/>
                  </a:cubicBezTo>
                  <a:cubicBezTo>
                    <a:pt x="5829" y="22608"/>
                    <a:pt x="6066" y="22662"/>
                    <a:pt x="6324" y="22776"/>
                  </a:cubicBezTo>
                  <a:cubicBezTo>
                    <a:pt x="7936" y="23505"/>
                    <a:pt x="9682" y="23860"/>
                    <a:pt x="11668" y="23860"/>
                  </a:cubicBezTo>
                  <a:cubicBezTo>
                    <a:pt x="11868" y="23860"/>
                    <a:pt x="12062" y="23860"/>
                    <a:pt x="12260" y="23850"/>
                  </a:cubicBezTo>
                  <a:cubicBezTo>
                    <a:pt x="12459" y="23844"/>
                    <a:pt x="12635" y="23726"/>
                    <a:pt x="12722" y="23549"/>
                  </a:cubicBezTo>
                  <a:cubicBezTo>
                    <a:pt x="12915" y="23151"/>
                    <a:pt x="12722" y="22840"/>
                    <a:pt x="12556" y="22657"/>
                  </a:cubicBezTo>
                  <a:cubicBezTo>
                    <a:pt x="12635" y="22587"/>
                    <a:pt x="12717" y="22511"/>
                    <a:pt x="12803" y="22437"/>
                  </a:cubicBezTo>
                  <a:cubicBezTo>
                    <a:pt x="12915" y="22329"/>
                    <a:pt x="13093" y="22168"/>
                    <a:pt x="13216" y="22082"/>
                  </a:cubicBezTo>
                  <a:cubicBezTo>
                    <a:pt x="13538" y="22313"/>
                    <a:pt x="13920" y="22394"/>
                    <a:pt x="14259" y="22469"/>
                  </a:cubicBezTo>
                  <a:cubicBezTo>
                    <a:pt x="14892" y="22603"/>
                    <a:pt x="15032" y="22672"/>
                    <a:pt x="15070" y="23086"/>
                  </a:cubicBezTo>
                  <a:cubicBezTo>
                    <a:pt x="15107" y="23543"/>
                    <a:pt x="15672" y="23973"/>
                    <a:pt x="16079" y="23973"/>
                  </a:cubicBezTo>
                  <a:lnTo>
                    <a:pt x="16225" y="23973"/>
                  </a:lnTo>
                  <a:cubicBezTo>
                    <a:pt x="16858" y="23973"/>
                    <a:pt x="17165" y="24338"/>
                    <a:pt x="17654" y="24988"/>
                  </a:cubicBezTo>
                  <a:cubicBezTo>
                    <a:pt x="17793" y="25176"/>
                    <a:pt x="17938" y="25370"/>
                    <a:pt x="18100" y="25553"/>
                  </a:cubicBezTo>
                  <a:cubicBezTo>
                    <a:pt x="18588" y="26106"/>
                    <a:pt x="19255" y="26411"/>
                    <a:pt x="19979" y="26411"/>
                  </a:cubicBezTo>
                  <a:cubicBezTo>
                    <a:pt x="20624" y="26411"/>
                    <a:pt x="21269" y="26165"/>
                    <a:pt x="21801" y="25719"/>
                  </a:cubicBezTo>
                  <a:cubicBezTo>
                    <a:pt x="22042" y="25515"/>
                    <a:pt x="22312" y="25397"/>
                    <a:pt x="22543" y="25397"/>
                  </a:cubicBezTo>
                  <a:cubicBezTo>
                    <a:pt x="22731" y="25397"/>
                    <a:pt x="22875" y="25477"/>
                    <a:pt x="22999" y="25650"/>
                  </a:cubicBezTo>
                  <a:cubicBezTo>
                    <a:pt x="23220" y="25950"/>
                    <a:pt x="23563" y="26347"/>
                    <a:pt x="24031" y="26347"/>
                  </a:cubicBezTo>
                  <a:cubicBezTo>
                    <a:pt x="24638" y="26347"/>
                    <a:pt x="24896" y="25719"/>
                    <a:pt x="25052" y="25348"/>
                  </a:cubicBezTo>
                  <a:cubicBezTo>
                    <a:pt x="25174" y="25037"/>
                    <a:pt x="25154" y="24730"/>
                    <a:pt x="25137" y="24457"/>
                  </a:cubicBezTo>
                  <a:cubicBezTo>
                    <a:pt x="25126" y="24333"/>
                    <a:pt x="25121" y="24220"/>
                    <a:pt x="25126" y="24123"/>
                  </a:cubicBezTo>
                  <a:cubicBezTo>
                    <a:pt x="25137" y="24026"/>
                    <a:pt x="25186" y="23968"/>
                    <a:pt x="25234" y="23924"/>
                  </a:cubicBezTo>
                  <a:cubicBezTo>
                    <a:pt x="25690" y="24574"/>
                    <a:pt x="26373" y="24859"/>
                    <a:pt x="26986" y="25117"/>
                  </a:cubicBezTo>
                  <a:cubicBezTo>
                    <a:pt x="27732" y="25429"/>
                    <a:pt x="28204" y="25650"/>
                    <a:pt x="28404" y="26240"/>
                  </a:cubicBezTo>
                  <a:cubicBezTo>
                    <a:pt x="28533" y="26605"/>
                    <a:pt x="28823" y="26820"/>
                    <a:pt x="29188" y="26820"/>
                  </a:cubicBezTo>
                  <a:cubicBezTo>
                    <a:pt x="29446" y="26820"/>
                    <a:pt x="29677" y="26713"/>
                    <a:pt x="29833" y="26627"/>
                  </a:cubicBezTo>
                  <a:cubicBezTo>
                    <a:pt x="30138" y="26466"/>
                    <a:pt x="30445" y="26304"/>
                    <a:pt x="30805" y="26121"/>
                  </a:cubicBezTo>
                  <a:lnTo>
                    <a:pt x="31342" y="25843"/>
                  </a:lnTo>
                  <a:cubicBezTo>
                    <a:pt x="31524" y="25751"/>
                    <a:pt x="31632" y="25563"/>
                    <a:pt x="31632" y="25365"/>
                  </a:cubicBezTo>
                  <a:cubicBezTo>
                    <a:pt x="31627" y="25161"/>
                    <a:pt x="31514" y="24978"/>
                    <a:pt x="31331" y="24891"/>
                  </a:cubicBezTo>
                  <a:cubicBezTo>
                    <a:pt x="30923" y="24693"/>
                    <a:pt x="30520" y="24526"/>
                    <a:pt x="30133" y="24370"/>
                  </a:cubicBezTo>
                  <a:cubicBezTo>
                    <a:pt x="29230" y="24006"/>
                    <a:pt x="28452" y="23688"/>
                    <a:pt x="27844" y="23081"/>
                  </a:cubicBezTo>
                  <a:cubicBezTo>
                    <a:pt x="27517" y="22754"/>
                    <a:pt x="27517" y="22630"/>
                    <a:pt x="27517" y="22630"/>
                  </a:cubicBezTo>
                  <a:cubicBezTo>
                    <a:pt x="27522" y="22608"/>
                    <a:pt x="27576" y="22533"/>
                    <a:pt x="27753" y="22426"/>
                  </a:cubicBezTo>
                  <a:cubicBezTo>
                    <a:pt x="28172" y="22173"/>
                    <a:pt x="28462" y="21814"/>
                    <a:pt x="28720" y="21502"/>
                  </a:cubicBezTo>
                  <a:cubicBezTo>
                    <a:pt x="28984" y="21179"/>
                    <a:pt x="29210" y="20900"/>
                    <a:pt x="29532" y="20755"/>
                  </a:cubicBezTo>
                  <a:cubicBezTo>
                    <a:pt x="30165" y="20470"/>
                    <a:pt x="30326" y="19927"/>
                    <a:pt x="30004" y="19144"/>
                  </a:cubicBezTo>
                  <a:cubicBezTo>
                    <a:pt x="29983" y="19089"/>
                    <a:pt x="29951" y="19004"/>
                    <a:pt x="29945" y="18977"/>
                  </a:cubicBezTo>
                  <a:cubicBezTo>
                    <a:pt x="29865" y="18547"/>
                    <a:pt x="29542" y="18268"/>
                    <a:pt x="29123" y="18268"/>
                  </a:cubicBezTo>
                  <a:cubicBezTo>
                    <a:pt x="29005" y="18268"/>
                    <a:pt x="28887" y="18295"/>
                    <a:pt x="28779" y="18327"/>
                  </a:cubicBezTo>
                  <a:cubicBezTo>
                    <a:pt x="28720" y="18370"/>
                    <a:pt x="28655" y="18407"/>
                    <a:pt x="28597" y="18450"/>
                  </a:cubicBezTo>
                  <a:cubicBezTo>
                    <a:pt x="28392" y="18606"/>
                    <a:pt x="28194" y="18719"/>
                    <a:pt x="28006" y="18789"/>
                  </a:cubicBezTo>
                  <a:cubicBezTo>
                    <a:pt x="27534" y="19154"/>
                    <a:pt x="27044" y="19552"/>
                    <a:pt x="26550" y="19971"/>
                  </a:cubicBezTo>
                  <a:cubicBezTo>
                    <a:pt x="26528" y="19992"/>
                    <a:pt x="26513" y="20004"/>
                    <a:pt x="26491" y="20019"/>
                  </a:cubicBezTo>
                  <a:cubicBezTo>
                    <a:pt x="26560" y="19369"/>
                    <a:pt x="26491" y="18977"/>
                    <a:pt x="26255" y="18714"/>
                  </a:cubicBezTo>
                  <a:cubicBezTo>
                    <a:pt x="26250" y="18703"/>
                    <a:pt x="26238" y="18692"/>
                    <a:pt x="26228" y="18687"/>
                  </a:cubicBezTo>
                  <a:cubicBezTo>
                    <a:pt x="26180" y="18665"/>
                    <a:pt x="26131" y="18643"/>
                    <a:pt x="26083" y="18611"/>
                  </a:cubicBezTo>
                  <a:cubicBezTo>
                    <a:pt x="25910" y="18514"/>
                    <a:pt x="25809" y="18321"/>
                    <a:pt x="25819" y="18122"/>
                  </a:cubicBezTo>
                  <a:cubicBezTo>
                    <a:pt x="25819" y="18102"/>
                    <a:pt x="25830" y="18085"/>
                    <a:pt x="25830" y="18063"/>
                  </a:cubicBezTo>
                  <a:cubicBezTo>
                    <a:pt x="26002" y="18095"/>
                    <a:pt x="26180" y="18128"/>
                    <a:pt x="26351" y="18155"/>
                  </a:cubicBezTo>
                  <a:cubicBezTo>
                    <a:pt x="26475" y="18095"/>
                    <a:pt x="26599" y="18042"/>
                    <a:pt x="26716" y="17988"/>
                  </a:cubicBezTo>
                  <a:lnTo>
                    <a:pt x="26728" y="17978"/>
                  </a:lnTo>
                  <a:cubicBezTo>
                    <a:pt x="26711" y="17870"/>
                    <a:pt x="26701" y="17725"/>
                    <a:pt x="26689" y="17586"/>
                  </a:cubicBezTo>
                  <a:cubicBezTo>
                    <a:pt x="26669" y="17360"/>
                    <a:pt x="26647" y="17145"/>
                    <a:pt x="26572" y="17123"/>
                  </a:cubicBezTo>
                  <a:cubicBezTo>
                    <a:pt x="25749" y="16909"/>
                    <a:pt x="25573" y="16446"/>
                    <a:pt x="25556" y="15920"/>
                  </a:cubicBezTo>
                  <a:lnTo>
                    <a:pt x="25556" y="15818"/>
                  </a:lnTo>
                  <a:cubicBezTo>
                    <a:pt x="25556" y="15710"/>
                    <a:pt x="25567" y="15603"/>
                    <a:pt x="25573" y="15491"/>
                  </a:cubicBezTo>
                  <a:cubicBezTo>
                    <a:pt x="25583" y="15345"/>
                    <a:pt x="25593" y="15201"/>
                    <a:pt x="25600" y="15060"/>
                  </a:cubicBezTo>
                  <a:cubicBezTo>
                    <a:pt x="25600" y="15023"/>
                    <a:pt x="25605" y="14986"/>
                    <a:pt x="25605" y="14953"/>
                  </a:cubicBezTo>
                  <a:cubicBezTo>
                    <a:pt x="25605" y="14668"/>
                    <a:pt x="25573" y="14400"/>
                    <a:pt x="25432" y="14169"/>
                  </a:cubicBezTo>
                  <a:cubicBezTo>
                    <a:pt x="25406" y="14131"/>
                    <a:pt x="25395" y="14093"/>
                    <a:pt x="25390" y="14056"/>
                  </a:cubicBezTo>
                  <a:cubicBezTo>
                    <a:pt x="25368" y="13793"/>
                    <a:pt x="25825" y="13599"/>
                    <a:pt x="25932" y="13320"/>
                  </a:cubicBezTo>
                  <a:cubicBezTo>
                    <a:pt x="25916" y="13316"/>
                    <a:pt x="25898" y="13315"/>
                    <a:pt x="25879" y="13315"/>
                  </a:cubicBezTo>
                  <a:cubicBezTo>
                    <a:pt x="25854" y="13315"/>
                    <a:pt x="25828" y="13317"/>
                    <a:pt x="25803" y="13317"/>
                  </a:cubicBezTo>
                  <a:cubicBezTo>
                    <a:pt x="25731" y="13317"/>
                    <a:pt x="25666" y="13303"/>
                    <a:pt x="25653" y="13196"/>
                  </a:cubicBezTo>
                  <a:cubicBezTo>
                    <a:pt x="24492" y="13260"/>
                    <a:pt x="23332" y="13347"/>
                    <a:pt x="22166" y="13369"/>
                  </a:cubicBezTo>
                  <a:cubicBezTo>
                    <a:pt x="21929" y="13374"/>
                    <a:pt x="21670" y="13464"/>
                    <a:pt x="21423" y="13464"/>
                  </a:cubicBezTo>
                  <a:cubicBezTo>
                    <a:pt x="21218" y="13464"/>
                    <a:pt x="21021" y="13402"/>
                    <a:pt x="20850" y="13180"/>
                  </a:cubicBezTo>
                  <a:lnTo>
                    <a:pt x="18712" y="13186"/>
                  </a:lnTo>
                  <a:cubicBezTo>
                    <a:pt x="18048" y="13615"/>
                    <a:pt x="17332" y="13679"/>
                    <a:pt x="16608" y="13679"/>
                  </a:cubicBezTo>
                  <a:cubicBezTo>
                    <a:pt x="16296" y="13679"/>
                    <a:pt x="15982" y="13667"/>
                    <a:pt x="15670" y="13667"/>
                  </a:cubicBezTo>
                  <a:cubicBezTo>
                    <a:pt x="15482" y="13667"/>
                    <a:pt x="15294" y="13672"/>
                    <a:pt x="15107" y="13686"/>
                  </a:cubicBezTo>
                  <a:cubicBezTo>
                    <a:pt x="14914" y="13557"/>
                    <a:pt x="14802" y="13369"/>
                    <a:pt x="14737" y="13175"/>
                  </a:cubicBezTo>
                  <a:lnTo>
                    <a:pt x="14737" y="13126"/>
                  </a:lnTo>
                  <a:cubicBezTo>
                    <a:pt x="14827" y="11452"/>
                    <a:pt x="15166" y="9842"/>
                    <a:pt x="16034" y="8382"/>
                  </a:cubicBezTo>
                  <a:lnTo>
                    <a:pt x="16034" y="8382"/>
                  </a:lnTo>
                  <a:cubicBezTo>
                    <a:pt x="16033" y="8383"/>
                    <a:pt x="16032" y="8383"/>
                    <a:pt x="16032" y="8383"/>
                  </a:cubicBezTo>
                  <a:cubicBezTo>
                    <a:pt x="16096" y="7808"/>
                    <a:pt x="16252" y="7292"/>
                    <a:pt x="16837" y="7029"/>
                  </a:cubicBezTo>
                  <a:cubicBezTo>
                    <a:pt x="16961" y="6342"/>
                    <a:pt x="16676" y="5477"/>
                    <a:pt x="17654" y="5154"/>
                  </a:cubicBezTo>
                  <a:cubicBezTo>
                    <a:pt x="18147" y="4805"/>
                    <a:pt x="17869" y="4294"/>
                    <a:pt x="17896" y="3848"/>
                  </a:cubicBezTo>
                  <a:cubicBezTo>
                    <a:pt x="17567" y="3790"/>
                    <a:pt x="17579" y="3558"/>
                    <a:pt x="17626" y="3307"/>
                  </a:cubicBezTo>
                  <a:cubicBezTo>
                    <a:pt x="17535" y="3242"/>
                    <a:pt x="17412" y="3183"/>
                    <a:pt x="17391" y="3102"/>
                  </a:cubicBezTo>
                  <a:cubicBezTo>
                    <a:pt x="17165" y="2140"/>
                    <a:pt x="17116" y="883"/>
                    <a:pt x="16445" y="335"/>
                  </a:cubicBezTo>
                  <a:cubicBezTo>
                    <a:pt x="16434" y="277"/>
                    <a:pt x="16424" y="218"/>
                    <a:pt x="16413" y="158"/>
                  </a:cubicBezTo>
                  <a:cubicBezTo>
                    <a:pt x="16369" y="185"/>
                    <a:pt x="16322" y="201"/>
                    <a:pt x="16278" y="223"/>
                  </a:cubicBezTo>
                  <a:cubicBezTo>
                    <a:pt x="15983" y="53"/>
                    <a:pt x="15611" y="1"/>
                    <a:pt x="1520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42"/>
            <p:cNvSpPr/>
            <p:nvPr/>
          </p:nvSpPr>
          <p:spPr>
            <a:xfrm>
              <a:off x="2338650" y="3105175"/>
              <a:ext cx="1914550" cy="1859725"/>
            </a:xfrm>
            <a:custGeom>
              <a:rect b="b" l="l" r="r" t="t"/>
              <a:pathLst>
                <a:path extrusionOk="0" h="74389" w="76582">
                  <a:moveTo>
                    <a:pt x="24033" y="0"/>
                  </a:moveTo>
                  <a:cubicBezTo>
                    <a:pt x="24008" y="0"/>
                    <a:pt x="23984" y="1"/>
                    <a:pt x="23960" y="1"/>
                  </a:cubicBezTo>
                  <a:cubicBezTo>
                    <a:pt x="23885" y="44"/>
                    <a:pt x="23826" y="91"/>
                    <a:pt x="23767" y="145"/>
                  </a:cubicBezTo>
                  <a:cubicBezTo>
                    <a:pt x="23757" y="140"/>
                    <a:pt x="23740" y="140"/>
                    <a:pt x="23729" y="135"/>
                  </a:cubicBezTo>
                  <a:cubicBezTo>
                    <a:pt x="23724" y="156"/>
                    <a:pt x="23724" y="178"/>
                    <a:pt x="23719" y="200"/>
                  </a:cubicBezTo>
                  <a:cubicBezTo>
                    <a:pt x="23251" y="747"/>
                    <a:pt x="23655" y="1698"/>
                    <a:pt x="23321" y="2268"/>
                  </a:cubicBezTo>
                  <a:cubicBezTo>
                    <a:pt x="23278" y="2880"/>
                    <a:pt x="23236" y="3492"/>
                    <a:pt x="23192" y="4105"/>
                  </a:cubicBezTo>
                  <a:cubicBezTo>
                    <a:pt x="23139" y="4846"/>
                    <a:pt x="23085" y="5588"/>
                    <a:pt x="23031" y="6324"/>
                  </a:cubicBezTo>
                  <a:lnTo>
                    <a:pt x="23031" y="6329"/>
                  </a:lnTo>
                  <a:cubicBezTo>
                    <a:pt x="22655" y="7968"/>
                    <a:pt x="22956" y="9686"/>
                    <a:pt x="22510" y="11320"/>
                  </a:cubicBezTo>
                  <a:cubicBezTo>
                    <a:pt x="22478" y="11744"/>
                    <a:pt x="22450" y="12163"/>
                    <a:pt x="22423" y="12587"/>
                  </a:cubicBezTo>
                  <a:cubicBezTo>
                    <a:pt x="22172" y="16262"/>
                    <a:pt x="21994" y="19942"/>
                    <a:pt x="21436" y="23596"/>
                  </a:cubicBezTo>
                  <a:lnTo>
                    <a:pt x="21436" y="25007"/>
                  </a:lnTo>
                  <a:cubicBezTo>
                    <a:pt x="21290" y="26598"/>
                    <a:pt x="21070" y="28188"/>
                    <a:pt x="21027" y="29784"/>
                  </a:cubicBezTo>
                  <a:cubicBezTo>
                    <a:pt x="21022" y="29966"/>
                    <a:pt x="21005" y="30117"/>
                    <a:pt x="20973" y="30241"/>
                  </a:cubicBezTo>
                  <a:cubicBezTo>
                    <a:pt x="20779" y="30531"/>
                    <a:pt x="20511" y="30719"/>
                    <a:pt x="20125" y="30821"/>
                  </a:cubicBezTo>
                  <a:cubicBezTo>
                    <a:pt x="20006" y="30821"/>
                    <a:pt x="19872" y="30809"/>
                    <a:pt x="19722" y="30799"/>
                  </a:cubicBezTo>
                  <a:cubicBezTo>
                    <a:pt x="14372" y="30256"/>
                    <a:pt x="9021" y="29757"/>
                    <a:pt x="3664" y="29274"/>
                  </a:cubicBezTo>
                  <a:cubicBezTo>
                    <a:pt x="3242" y="29236"/>
                    <a:pt x="2818" y="29226"/>
                    <a:pt x="2392" y="29226"/>
                  </a:cubicBezTo>
                  <a:cubicBezTo>
                    <a:pt x="1950" y="29226"/>
                    <a:pt x="1507" y="29237"/>
                    <a:pt x="1063" y="29237"/>
                  </a:cubicBezTo>
                  <a:cubicBezTo>
                    <a:pt x="1015" y="29237"/>
                    <a:pt x="967" y="29237"/>
                    <a:pt x="919" y="29236"/>
                  </a:cubicBezTo>
                  <a:cubicBezTo>
                    <a:pt x="817" y="29225"/>
                    <a:pt x="710" y="29214"/>
                    <a:pt x="623" y="29214"/>
                  </a:cubicBezTo>
                  <a:cubicBezTo>
                    <a:pt x="511" y="29214"/>
                    <a:pt x="435" y="29214"/>
                    <a:pt x="387" y="29321"/>
                  </a:cubicBezTo>
                  <a:cubicBezTo>
                    <a:pt x="306" y="29370"/>
                    <a:pt x="237" y="29440"/>
                    <a:pt x="194" y="29542"/>
                  </a:cubicBezTo>
                  <a:cubicBezTo>
                    <a:pt x="140" y="29681"/>
                    <a:pt x="194" y="29822"/>
                    <a:pt x="301" y="29907"/>
                  </a:cubicBezTo>
                  <a:cubicBezTo>
                    <a:pt x="247" y="30095"/>
                    <a:pt x="140" y="30246"/>
                    <a:pt x="1" y="30348"/>
                  </a:cubicBezTo>
                  <a:cubicBezTo>
                    <a:pt x="70" y="30397"/>
                    <a:pt x="145" y="30444"/>
                    <a:pt x="231" y="30477"/>
                  </a:cubicBezTo>
                  <a:cubicBezTo>
                    <a:pt x="678" y="30633"/>
                    <a:pt x="892" y="30982"/>
                    <a:pt x="1204" y="31540"/>
                  </a:cubicBezTo>
                  <a:cubicBezTo>
                    <a:pt x="1382" y="31858"/>
                    <a:pt x="1563" y="32185"/>
                    <a:pt x="1838" y="32475"/>
                  </a:cubicBezTo>
                  <a:cubicBezTo>
                    <a:pt x="2461" y="33142"/>
                    <a:pt x="3058" y="33861"/>
                    <a:pt x="3643" y="34555"/>
                  </a:cubicBezTo>
                  <a:cubicBezTo>
                    <a:pt x="4985" y="36160"/>
                    <a:pt x="6378" y="37821"/>
                    <a:pt x="8193" y="39067"/>
                  </a:cubicBezTo>
                  <a:cubicBezTo>
                    <a:pt x="8843" y="39512"/>
                    <a:pt x="9047" y="40216"/>
                    <a:pt x="9289" y="41027"/>
                  </a:cubicBezTo>
                  <a:cubicBezTo>
                    <a:pt x="9455" y="41587"/>
                    <a:pt x="9622" y="42172"/>
                    <a:pt x="9961" y="42693"/>
                  </a:cubicBezTo>
                  <a:cubicBezTo>
                    <a:pt x="9949" y="42736"/>
                    <a:pt x="9934" y="42779"/>
                    <a:pt x="9923" y="42812"/>
                  </a:cubicBezTo>
                  <a:lnTo>
                    <a:pt x="9901" y="42876"/>
                  </a:lnTo>
                  <a:cubicBezTo>
                    <a:pt x="9472" y="44235"/>
                    <a:pt x="9929" y="45567"/>
                    <a:pt x="11201" y="46636"/>
                  </a:cubicBezTo>
                  <a:cubicBezTo>
                    <a:pt x="13517" y="48587"/>
                    <a:pt x="15510" y="50000"/>
                    <a:pt x="17476" y="51079"/>
                  </a:cubicBezTo>
                  <a:cubicBezTo>
                    <a:pt x="17868" y="51294"/>
                    <a:pt x="18228" y="51401"/>
                    <a:pt x="18588" y="51401"/>
                  </a:cubicBezTo>
                  <a:cubicBezTo>
                    <a:pt x="19110" y="51401"/>
                    <a:pt x="19604" y="51170"/>
                    <a:pt x="20109" y="50704"/>
                  </a:cubicBezTo>
                  <a:cubicBezTo>
                    <a:pt x="20801" y="50064"/>
                    <a:pt x="21097" y="49291"/>
                    <a:pt x="21387" y="48549"/>
                  </a:cubicBezTo>
                  <a:cubicBezTo>
                    <a:pt x="21511" y="48232"/>
                    <a:pt x="21624" y="47937"/>
                    <a:pt x="21768" y="47657"/>
                  </a:cubicBezTo>
                  <a:cubicBezTo>
                    <a:pt x="21838" y="47518"/>
                    <a:pt x="21892" y="47372"/>
                    <a:pt x="21946" y="47233"/>
                  </a:cubicBezTo>
                  <a:cubicBezTo>
                    <a:pt x="22037" y="47007"/>
                    <a:pt x="22101" y="46868"/>
                    <a:pt x="22160" y="46776"/>
                  </a:cubicBezTo>
                  <a:cubicBezTo>
                    <a:pt x="22359" y="46717"/>
                    <a:pt x="22559" y="46668"/>
                    <a:pt x="22757" y="46631"/>
                  </a:cubicBezTo>
                  <a:cubicBezTo>
                    <a:pt x="22956" y="46631"/>
                    <a:pt x="23133" y="46598"/>
                    <a:pt x="23300" y="46551"/>
                  </a:cubicBezTo>
                  <a:cubicBezTo>
                    <a:pt x="23519" y="46528"/>
                    <a:pt x="23736" y="46516"/>
                    <a:pt x="23952" y="46516"/>
                  </a:cubicBezTo>
                  <a:cubicBezTo>
                    <a:pt x="28004" y="46516"/>
                    <a:pt x="31442" y="50471"/>
                    <a:pt x="33432" y="53776"/>
                  </a:cubicBezTo>
                  <a:cubicBezTo>
                    <a:pt x="33925" y="54592"/>
                    <a:pt x="34495" y="55306"/>
                    <a:pt x="35086" y="55990"/>
                  </a:cubicBezTo>
                  <a:cubicBezTo>
                    <a:pt x="35968" y="57627"/>
                    <a:pt x="37042" y="59149"/>
                    <a:pt x="38105" y="60631"/>
                  </a:cubicBezTo>
                  <a:lnTo>
                    <a:pt x="38396" y="61039"/>
                  </a:lnTo>
                  <a:cubicBezTo>
                    <a:pt x="38514" y="61205"/>
                    <a:pt x="38669" y="61410"/>
                    <a:pt x="38869" y="61560"/>
                  </a:cubicBezTo>
                  <a:cubicBezTo>
                    <a:pt x="38981" y="61936"/>
                    <a:pt x="39100" y="62301"/>
                    <a:pt x="39256" y="62630"/>
                  </a:cubicBezTo>
                  <a:cubicBezTo>
                    <a:pt x="39519" y="63193"/>
                    <a:pt x="39819" y="63731"/>
                    <a:pt x="40131" y="64262"/>
                  </a:cubicBezTo>
                  <a:cubicBezTo>
                    <a:pt x="40635" y="66357"/>
                    <a:pt x="41533" y="68162"/>
                    <a:pt x="42311" y="69560"/>
                  </a:cubicBezTo>
                  <a:lnTo>
                    <a:pt x="42355" y="69635"/>
                  </a:lnTo>
                  <a:cubicBezTo>
                    <a:pt x="42494" y="69893"/>
                    <a:pt x="42683" y="70237"/>
                    <a:pt x="43112" y="70386"/>
                  </a:cubicBezTo>
                  <a:cubicBezTo>
                    <a:pt x="43945" y="70677"/>
                    <a:pt x="44724" y="71085"/>
                    <a:pt x="45546" y="71515"/>
                  </a:cubicBezTo>
                  <a:cubicBezTo>
                    <a:pt x="46824" y="72181"/>
                    <a:pt x="48145" y="72868"/>
                    <a:pt x="49688" y="73089"/>
                  </a:cubicBezTo>
                  <a:cubicBezTo>
                    <a:pt x="50756" y="73245"/>
                    <a:pt x="51633" y="73411"/>
                    <a:pt x="52342" y="74046"/>
                  </a:cubicBezTo>
                  <a:cubicBezTo>
                    <a:pt x="52600" y="74276"/>
                    <a:pt x="52852" y="74388"/>
                    <a:pt x="53104" y="74388"/>
                  </a:cubicBezTo>
                  <a:cubicBezTo>
                    <a:pt x="53599" y="74388"/>
                    <a:pt x="53851" y="73981"/>
                    <a:pt x="54002" y="73739"/>
                  </a:cubicBezTo>
                  <a:cubicBezTo>
                    <a:pt x="54039" y="73674"/>
                    <a:pt x="54093" y="73589"/>
                    <a:pt x="54131" y="73545"/>
                  </a:cubicBezTo>
                  <a:cubicBezTo>
                    <a:pt x="54592" y="73443"/>
                    <a:pt x="54748" y="73191"/>
                    <a:pt x="54802" y="72992"/>
                  </a:cubicBezTo>
                  <a:cubicBezTo>
                    <a:pt x="54921" y="72541"/>
                    <a:pt x="54555" y="72208"/>
                    <a:pt x="54373" y="72052"/>
                  </a:cubicBezTo>
                  <a:cubicBezTo>
                    <a:pt x="53835" y="71306"/>
                    <a:pt x="53664" y="70413"/>
                    <a:pt x="53481" y="69463"/>
                  </a:cubicBezTo>
                  <a:cubicBezTo>
                    <a:pt x="53384" y="68936"/>
                    <a:pt x="53271" y="68400"/>
                    <a:pt x="53104" y="67872"/>
                  </a:cubicBezTo>
                  <a:cubicBezTo>
                    <a:pt x="53201" y="67577"/>
                    <a:pt x="53277" y="67249"/>
                    <a:pt x="53303" y="66900"/>
                  </a:cubicBezTo>
                  <a:cubicBezTo>
                    <a:pt x="53481" y="64686"/>
                    <a:pt x="54942" y="62146"/>
                    <a:pt x="55774" y="60121"/>
                  </a:cubicBezTo>
                  <a:cubicBezTo>
                    <a:pt x="56779" y="57692"/>
                    <a:pt x="59492" y="57337"/>
                    <a:pt x="61184" y="55651"/>
                  </a:cubicBezTo>
                  <a:cubicBezTo>
                    <a:pt x="61227" y="55629"/>
                    <a:pt x="61271" y="55608"/>
                    <a:pt x="61297" y="55597"/>
                  </a:cubicBezTo>
                  <a:cubicBezTo>
                    <a:pt x="63011" y="55016"/>
                    <a:pt x="64778" y="54416"/>
                    <a:pt x="66057" y="53099"/>
                  </a:cubicBezTo>
                  <a:cubicBezTo>
                    <a:pt x="66272" y="52879"/>
                    <a:pt x="66535" y="52663"/>
                    <a:pt x="66820" y="52433"/>
                  </a:cubicBezTo>
                  <a:cubicBezTo>
                    <a:pt x="67819" y="51627"/>
                    <a:pt x="69183" y="50526"/>
                    <a:pt x="68447" y="48425"/>
                  </a:cubicBezTo>
                  <a:cubicBezTo>
                    <a:pt x="68427" y="48361"/>
                    <a:pt x="68427" y="48329"/>
                    <a:pt x="68420" y="48329"/>
                  </a:cubicBezTo>
                  <a:cubicBezTo>
                    <a:pt x="68469" y="48264"/>
                    <a:pt x="68710" y="48168"/>
                    <a:pt x="68839" y="48113"/>
                  </a:cubicBezTo>
                  <a:cubicBezTo>
                    <a:pt x="68893" y="48093"/>
                    <a:pt x="68942" y="48071"/>
                    <a:pt x="68995" y="48049"/>
                  </a:cubicBezTo>
                  <a:cubicBezTo>
                    <a:pt x="69119" y="49204"/>
                    <a:pt x="69942" y="49301"/>
                    <a:pt x="70205" y="49301"/>
                  </a:cubicBezTo>
                  <a:cubicBezTo>
                    <a:pt x="70683" y="49301"/>
                    <a:pt x="71160" y="49060"/>
                    <a:pt x="71418" y="48931"/>
                  </a:cubicBezTo>
                  <a:cubicBezTo>
                    <a:pt x="72198" y="48538"/>
                    <a:pt x="73057" y="48254"/>
                    <a:pt x="74207" y="48006"/>
                  </a:cubicBezTo>
                  <a:cubicBezTo>
                    <a:pt x="74266" y="47996"/>
                    <a:pt x="74325" y="47969"/>
                    <a:pt x="74378" y="47937"/>
                  </a:cubicBezTo>
                  <a:cubicBezTo>
                    <a:pt x="74454" y="47883"/>
                    <a:pt x="74459" y="47409"/>
                    <a:pt x="74459" y="47409"/>
                  </a:cubicBezTo>
                  <a:cubicBezTo>
                    <a:pt x="74797" y="46776"/>
                    <a:pt x="75152" y="46152"/>
                    <a:pt x="75377" y="45470"/>
                  </a:cubicBezTo>
                  <a:cubicBezTo>
                    <a:pt x="75700" y="44483"/>
                    <a:pt x="75598" y="43322"/>
                    <a:pt x="75640" y="42296"/>
                  </a:cubicBezTo>
                  <a:cubicBezTo>
                    <a:pt x="75667" y="41543"/>
                    <a:pt x="76071" y="40883"/>
                    <a:pt x="76248" y="40157"/>
                  </a:cubicBezTo>
                  <a:cubicBezTo>
                    <a:pt x="76582" y="39271"/>
                    <a:pt x="76527" y="38391"/>
                    <a:pt x="76087" y="37573"/>
                  </a:cubicBezTo>
                  <a:cubicBezTo>
                    <a:pt x="76044" y="37412"/>
                    <a:pt x="75995" y="37256"/>
                    <a:pt x="75947" y="37101"/>
                  </a:cubicBezTo>
                  <a:cubicBezTo>
                    <a:pt x="75952" y="37010"/>
                    <a:pt x="75925" y="36928"/>
                    <a:pt x="75866" y="36864"/>
                  </a:cubicBezTo>
                  <a:cubicBezTo>
                    <a:pt x="75845" y="36794"/>
                    <a:pt x="75818" y="36725"/>
                    <a:pt x="75796" y="36655"/>
                  </a:cubicBezTo>
                  <a:cubicBezTo>
                    <a:pt x="75754" y="36542"/>
                    <a:pt x="75711" y="36435"/>
                    <a:pt x="75667" y="36328"/>
                  </a:cubicBezTo>
                  <a:cubicBezTo>
                    <a:pt x="75711" y="36075"/>
                    <a:pt x="75759" y="35827"/>
                    <a:pt x="75410" y="35688"/>
                  </a:cubicBezTo>
                  <a:lnTo>
                    <a:pt x="75410" y="35688"/>
                  </a:lnTo>
                  <a:cubicBezTo>
                    <a:pt x="75415" y="35720"/>
                    <a:pt x="75421" y="35753"/>
                    <a:pt x="75421" y="35790"/>
                  </a:cubicBezTo>
                  <a:cubicBezTo>
                    <a:pt x="75394" y="35731"/>
                    <a:pt x="75367" y="35677"/>
                    <a:pt x="75340" y="35624"/>
                  </a:cubicBezTo>
                  <a:lnTo>
                    <a:pt x="75340" y="35624"/>
                  </a:lnTo>
                  <a:cubicBezTo>
                    <a:pt x="75357" y="35629"/>
                    <a:pt x="75367" y="35634"/>
                    <a:pt x="75383" y="35639"/>
                  </a:cubicBezTo>
                  <a:cubicBezTo>
                    <a:pt x="75464" y="35393"/>
                    <a:pt x="75383" y="35220"/>
                    <a:pt x="75131" y="35123"/>
                  </a:cubicBezTo>
                  <a:cubicBezTo>
                    <a:pt x="75125" y="35135"/>
                    <a:pt x="75120" y="35145"/>
                    <a:pt x="75114" y="35156"/>
                  </a:cubicBezTo>
                  <a:cubicBezTo>
                    <a:pt x="75109" y="35145"/>
                    <a:pt x="75104" y="35135"/>
                    <a:pt x="75099" y="35129"/>
                  </a:cubicBezTo>
                  <a:cubicBezTo>
                    <a:pt x="75104" y="35123"/>
                    <a:pt x="75109" y="35118"/>
                    <a:pt x="75114" y="35118"/>
                  </a:cubicBezTo>
                  <a:cubicBezTo>
                    <a:pt x="75104" y="35103"/>
                    <a:pt x="75087" y="35091"/>
                    <a:pt x="75077" y="35081"/>
                  </a:cubicBezTo>
                  <a:cubicBezTo>
                    <a:pt x="74867" y="34645"/>
                    <a:pt x="74673" y="34211"/>
                    <a:pt x="74551" y="33732"/>
                  </a:cubicBezTo>
                  <a:cubicBezTo>
                    <a:pt x="74319" y="32846"/>
                    <a:pt x="73847" y="32061"/>
                    <a:pt x="73659" y="31159"/>
                  </a:cubicBezTo>
                  <a:cubicBezTo>
                    <a:pt x="73552" y="30655"/>
                    <a:pt x="73481" y="30144"/>
                    <a:pt x="73423" y="29628"/>
                  </a:cubicBezTo>
                  <a:cubicBezTo>
                    <a:pt x="73379" y="28371"/>
                    <a:pt x="73036" y="26259"/>
                    <a:pt x="72965" y="25002"/>
                  </a:cubicBezTo>
                  <a:cubicBezTo>
                    <a:pt x="72959" y="24888"/>
                    <a:pt x="72982" y="24848"/>
                    <a:pt x="73021" y="24848"/>
                  </a:cubicBezTo>
                  <a:cubicBezTo>
                    <a:pt x="73114" y="24848"/>
                    <a:pt x="73301" y="25065"/>
                    <a:pt x="73454" y="25065"/>
                  </a:cubicBezTo>
                  <a:cubicBezTo>
                    <a:pt x="73479" y="25065"/>
                    <a:pt x="73502" y="25059"/>
                    <a:pt x="73525" y="25046"/>
                  </a:cubicBezTo>
                  <a:lnTo>
                    <a:pt x="73525" y="25019"/>
                  </a:lnTo>
                  <a:lnTo>
                    <a:pt x="73525" y="24992"/>
                  </a:lnTo>
                  <a:cubicBezTo>
                    <a:pt x="73277" y="24878"/>
                    <a:pt x="73111" y="24712"/>
                    <a:pt x="72992" y="24487"/>
                  </a:cubicBezTo>
                  <a:lnTo>
                    <a:pt x="72992" y="23197"/>
                  </a:lnTo>
                  <a:cubicBezTo>
                    <a:pt x="72992" y="22795"/>
                    <a:pt x="72923" y="22381"/>
                    <a:pt x="73014" y="21999"/>
                  </a:cubicBezTo>
                  <a:cubicBezTo>
                    <a:pt x="73057" y="21816"/>
                    <a:pt x="73004" y="21597"/>
                    <a:pt x="72939" y="21409"/>
                  </a:cubicBezTo>
                  <a:cubicBezTo>
                    <a:pt x="72213" y="20791"/>
                    <a:pt x="71224" y="20613"/>
                    <a:pt x="70285" y="20581"/>
                  </a:cubicBezTo>
                  <a:cubicBezTo>
                    <a:pt x="70252" y="20619"/>
                    <a:pt x="70199" y="20646"/>
                    <a:pt x="70113" y="20662"/>
                  </a:cubicBezTo>
                  <a:cubicBezTo>
                    <a:pt x="70089" y="20665"/>
                    <a:pt x="70066" y="20666"/>
                    <a:pt x="70043" y="20666"/>
                  </a:cubicBezTo>
                  <a:cubicBezTo>
                    <a:pt x="70020" y="20666"/>
                    <a:pt x="69998" y="20665"/>
                    <a:pt x="69974" y="20662"/>
                  </a:cubicBezTo>
                  <a:cubicBezTo>
                    <a:pt x="69806" y="20651"/>
                    <a:pt x="69667" y="20566"/>
                    <a:pt x="69592" y="20405"/>
                  </a:cubicBezTo>
                  <a:cubicBezTo>
                    <a:pt x="69329" y="20296"/>
                    <a:pt x="69097" y="20125"/>
                    <a:pt x="68846" y="19974"/>
                  </a:cubicBezTo>
                  <a:cubicBezTo>
                    <a:pt x="68834" y="19974"/>
                    <a:pt x="68824" y="19964"/>
                    <a:pt x="68819" y="19964"/>
                  </a:cubicBezTo>
                  <a:cubicBezTo>
                    <a:pt x="68496" y="19850"/>
                    <a:pt x="68189" y="19684"/>
                    <a:pt x="67879" y="19528"/>
                  </a:cubicBezTo>
                  <a:cubicBezTo>
                    <a:pt x="67599" y="19421"/>
                    <a:pt x="67314" y="19329"/>
                    <a:pt x="67024" y="19249"/>
                  </a:cubicBezTo>
                  <a:cubicBezTo>
                    <a:pt x="66965" y="19233"/>
                    <a:pt x="66932" y="19185"/>
                    <a:pt x="66927" y="19136"/>
                  </a:cubicBezTo>
                  <a:cubicBezTo>
                    <a:pt x="66756" y="19092"/>
                    <a:pt x="66582" y="19066"/>
                    <a:pt x="66402" y="19066"/>
                  </a:cubicBezTo>
                  <a:cubicBezTo>
                    <a:pt x="66096" y="19066"/>
                    <a:pt x="65774" y="19142"/>
                    <a:pt x="65429" y="19334"/>
                  </a:cubicBezTo>
                  <a:cubicBezTo>
                    <a:pt x="65369" y="19370"/>
                    <a:pt x="65281" y="19392"/>
                    <a:pt x="65182" y="19392"/>
                  </a:cubicBezTo>
                  <a:cubicBezTo>
                    <a:pt x="65147" y="19392"/>
                    <a:pt x="65111" y="19389"/>
                    <a:pt x="65074" y="19383"/>
                  </a:cubicBezTo>
                  <a:cubicBezTo>
                    <a:pt x="64418" y="19475"/>
                    <a:pt x="63779" y="19431"/>
                    <a:pt x="63113" y="19517"/>
                  </a:cubicBezTo>
                  <a:cubicBezTo>
                    <a:pt x="63044" y="19528"/>
                    <a:pt x="62973" y="19539"/>
                    <a:pt x="62908" y="19545"/>
                  </a:cubicBezTo>
                  <a:cubicBezTo>
                    <a:pt x="62732" y="19604"/>
                    <a:pt x="62549" y="19624"/>
                    <a:pt x="62360" y="19631"/>
                  </a:cubicBezTo>
                  <a:cubicBezTo>
                    <a:pt x="61861" y="19716"/>
                    <a:pt x="61356" y="19829"/>
                    <a:pt x="60884" y="19969"/>
                  </a:cubicBezTo>
                  <a:cubicBezTo>
                    <a:pt x="60734" y="20089"/>
                    <a:pt x="60570" y="20175"/>
                    <a:pt x="60363" y="20175"/>
                  </a:cubicBezTo>
                  <a:cubicBezTo>
                    <a:pt x="60310" y="20175"/>
                    <a:pt x="60255" y="20169"/>
                    <a:pt x="60196" y="20157"/>
                  </a:cubicBezTo>
                  <a:cubicBezTo>
                    <a:pt x="60201" y="20157"/>
                    <a:pt x="60201" y="20157"/>
                    <a:pt x="60201" y="20152"/>
                  </a:cubicBezTo>
                  <a:lnTo>
                    <a:pt x="60201" y="20152"/>
                  </a:lnTo>
                  <a:cubicBezTo>
                    <a:pt x="60122" y="20165"/>
                    <a:pt x="60045" y="20171"/>
                    <a:pt x="59968" y="20171"/>
                  </a:cubicBezTo>
                  <a:cubicBezTo>
                    <a:pt x="59794" y="20171"/>
                    <a:pt x="59625" y="20138"/>
                    <a:pt x="59449" y="20071"/>
                  </a:cubicBezTo>
                  <a:cubicBezTo>
                    <a:pt x="59191" y="19996"/>
                    <a:pt x="58944" y="19882"/>
                    <a:pt x="58703" y="19753"/>
                  </a:cubicBezTo>
                  <a:cubicBezTo>
                    <a:pt x="58407" y="19673"/>
                    <a:pt x="58122" y="19668"/>
                    <a:pt x="57768" y="19663"/>
                  </a:cubicBezTo>
                  <a:cubicBezTo>
                    <a:pt x="57719" y="19663"/>
                    <a:pt x="57676" y="19663"/>
                    <a:pt x="57634" y="19657"/>
                  </a:cubicBezTo>
                  <a:cubicBezTo>
                    <a:pt x="57591" y="19669"/>
                    <a:pt x="57549" y="19675"/>
                    <a:pt x="57506" y="19675"/>
                  </a:cubicBezTo>
                  <a:cubicBezTo>
                    <a:pt x="57415" y="19675"/>
                    <a:pt x="57323" y="19646"/>
                    <a:pt x="57235" y="19587"/>
                  </a:cubicBezTo>
                  <a:cubicBezTo>
                    <a:pt x="57188" y="19572"/>
                    <a:pt x="57133" y="19555"/>
                    <a:pt x="57086" y="19534"/>
                  </a:cubicBezTo>
                  <a:cubicBezTo>
                    <a:pt x="56889" y="19452"/>
                    <a:pt x="56566" y="19322"/>
                    <a:pt x="56295" y="19322"/>
                  </a:cubicBezTo>
                  <a:cubicBezTo>
                    <a:pt x="56248" y="19322"/>
                    <a:pt x="56204" y="19326"/>
                    <a:pt x="56161" y="19334"/>
                  </a:cubicBezTo>
                  <a:cubicBezTo>
                    <a:pt x="56086" y="19431"/>
                    <a:pt x="56005" y="19539"/>
                    <a:pt x="55925" y="19614"/>
                  </a:cubicBezTo>
                  <a:cubicBezTo>
                    <a:pt x="55920" y="19577"/>
                    <a:pt x="55914" y="19545"/>
                    <a:pt x="55914" y="19507"/>
                  </a:cubicBezTo>
                  <a:cubicBezTo>
                    <a:pt x="55893" y="19545"/>
                    <a:pt x="55876" y="19577"/>
                    <a:pt x="55866" y="19619"/>
                  </a:cubicBezTo>
                  <a:cubicBezTo>
                    <a:pt x="55861" y="19636"/>
                    <a:pt x="55856" y="19646"/>
                    <a:pt x="55856" y="19657"/>
                  </a:cubicBezTo>
                  <a:cubicBezTo>
                    <a:pt x="55871" y="19652"/>
                    <a:pt x="55888" y="19652"/>
                    <a:pt x="55903" y="19652"/>
                  </a:cubicBezTo>
                  <a:cubicBezTo>
                    <a:pt x="55920" y="19867"/>
                    <a:pt x="55876" y="20028"/>
                    <a:pt x="55791" y="20152"/>
                  </a:cubicBezTo>
                  <a:cubicBezTo>
                    <a:pt x="55753" y="20179"/>
                    <a:pt x="55710" y="20200"/>
                    <a:pt x="55667" y="20221"/>
                  </a:cubicBezTo>
                  <a:cubicBezTo>
                    <a:pt x="55603" y="20248"/>
                    <a:pt x="55533" y="20264"/>
                    <a:pt x="55462" y="20264"/>
                  </a:cubicBezTo>
                  <a:cubicBezTo>
                    <a:pt x="55393" y="20264"/>
                    <a:pt x="55323" y="20248"/>
                    <a:pt x="55259" y="20221"/>
                  </a:cubicBezTo>
                  <a:cubicBezTo>
                    <a:pt x="55205" y="20200"/>
                    <a:pt x="55162" y="20167"/>
                    <a:pt x="55119" y="20135"/>
                  </a:cubicBezTo>
                  <a:cubicBezTo>
                    <a:pt x="55103" y="20043"/>
                    <a:pt x="55108" y="19942"/>
                    <a:pt x="55114" y="19840"/>
                  </a:cubicBezTo>
                  <a:cubicBezTo>
                    <a:pt x="54889" y="19528"/>
                    <a:pt x="54716" y="19260"/>
                    <a:pt x="54276" y="19205"/>
                  </a:cubicBezTo>
                  <a:cubicBezTo>
                    <a:pt x="54044" y="19185"/>
                    <a:pt x="53846" y="19115"/>
                    <a:pt x="53632" y="19024"/>
                  </a:cubicBezTo>
                  <a:cubicBezTo>
                    <a:pt x="53369" y="18907"/>
                    <a:pt x="53140" y="18815"/>
                    <a:pt x="52929" y="18815"/>
                  </a:cubicBezTo>
                  <a:cubicBezTo>
                    <a:pt x="52713" y="18815"/>
                    <a:pt x="52516" y="18912"/>
                    <a:pt x="52325" y="19180"/>
                  </a:cubicBezTo>
                  <a:cubicBezTo>
                    <a:pt x="52229" y="19314"/>
                    <a:pt x="52100" y="19394"/>
                    <a:pt x="51961" y="19470"/>
                  </a:cubicBezTo>
                  <a:cubicBezTo>
                    <a:pt x="51861" y="19544"/>
                    <a:pt x="51746" y="19595"/>
                    <a:pt x="51588" y="19595"/>
                  </a:cubicBezTo>
                  <a:cubicBezTo>
                    <a:pt x="51566" y="19595"/>
                    <a:pt x="51543" y="19594"/>
                    <a:pt x="51520" y="19592"/>
                  </a:cubicBezTo>
                  <a:cubicBezTo>
                    <a:pt x="51026" y="19545"/>
                    <a:pt x="50865" y="19222"/>
                    <a:pt x="50756" y="18857"/>
                  </a:cubicBezTo>
                  <a:cubicBezTo>
                    <a:pt x="50607" y="18669"/>
                    <a:pt x="50451" y="18496"/>
                    <a:pt x="50273" y="18342"/>
                  </a:cubicBezTo>
                  <a:cubicBezTo>
                    <a:pt x="50225" y="18320"/>
                    <a:pt x="50188" y="18287"/>
                    <a:pt x="50156" y="18238"/>
                  </a:cubicBezTo>
                  <a:cubicBezTo>
                    <a:pt x="50032" y="18142"/>
                    <a:pt x="49893" y="18057"/>
                    <a:pt x="49737" y="17975"/>
                  </a:cubicBezTo>
                  <a:cubicBezTo>
                    <a:pt x="48194" y="17192"/>
                    <a:pt x="46340" y="16949"/>
                    <a:pt x="44681" y="16504"/>
                  </a:cubicBezTo>
                  <a:cubicBezTo>
                    <a:pt x="43252" y="16118"/>
                    <a:pt x="41619" y="15811"/>
                    <a:pt x="40394" y="14940"/>
                  </a:cubicBezTo>
                  <a:cubicBezTo>
                    <a:pt x="39975" y="14645"/>
                    <a:pt x="39690" y="14312"/>
                    <a:pt x="39513" y="13941"/>
                  </a:cubicBezTo>
                  <a:cubicBezTo>
                    <a:pt x="39308" y="13770"/>
                    <a:pt x="39293" y="13554"/>
                    <a:pt x="39314" y="13334"/>
                  </a:cubicBezTo>
                  <a:cubicBezTo>
                    <a:pt x="39228" y="12850"/>
                    <a:pt x="39271" y="12319"/>
                    <a:pt x="39405" y="11754"/>
                  </a:cubicBezTo>
                  <a:lnTo>
                    <a:pt x="39410" y="11749"/>
                  </a:lnTo>
                  <a:cubicBezTo>
                    <a:pt x="39470" y="9213"/>
                    <a:pt x="39556" y="6673"/>
                    <a:pt x="39636" y="4137"/>
                  </a:cubicBezTo>
                  <a:cubicBezTo>
                    <a:pt x="39648" y="3906"/>
                    <a:pt x="39653" y="3681"/>
                    <a:pt x="39663" y="3455"/>
                  </a:cubicBezTo>
                  <a:cubicBezTo>
                    <a:pt x="40061" y="1080"/>
                    <a:pt x="40061" y="1058"/>
                    <a:pt x="37708" y="887"/>
                  </a:cubicBezTo>
                  <a:cubicBezTo>
                    <a:pt x="33705" y="597"/>
                    <a:pt x="29698" y="328"/>
                    <a:pt x="25475" y="33"/>
                  </a:cubicBezTo>
                  <a:cubicBezTo>
                    <a:pt x="25391" y="38"/>
                    <a:pt x="25307" y="39"/>
                    <a:pt x="25222" y="39"/>
                  </a:cubicBezTo>
                  <a:cubicBezTo>
                    <a:pt x="24828" y="39"/>
                    <a:pt x="24426" y="0"/>
                    <a:pt x="2403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42"/>
            <p:cNvSpPr/>
            <p:nvPr/>
          </p:nvSpPr>
          <p:spPr>
            <a:xfrm>
              <a:off x="3835475" y="3609475"/>
              <a:ext cx="8500" cy="6075"/>
            </a:xfrm>
            <a:custGeom>
              <a:rect b="b" l="l" r="r" t="t"/>
              <a:pathLst>
                <a:path extrusionOk="0" h="243" w="340">
                  <a:moveTo>
                    <a:pt x="49" y="0"/>
                  </a:moveTo>
                  <a:cubicBezTo>
                    <a:pt x="0" y="124"/>
                    <a:pt x="32" y="226"/>
                    <a:pt x="146" y="243"/>
                  </a:cubicBezTo>
                  <a:cubicBezTo>
                    <a:pt x="167" y="243"/>
                    <a:pt x="188" y="243"/>
                    <a:pt x="210" y="238"/>
                  </a:cubicBezTo>
                  <a:cubicBezTo>
                    <a:pt x="312" y="216"/>
                    <a:pt x="339" y="119"/>
                    <a:pt x="295" y="7"/>
                  </a:cubicBezTo>
                  <a:cubicBezTo>
                    <a:pt x="216" y="7"/>
                    <a:pt x="129" y="0"/>
                    <a:pt x="4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42"/>
            <p:cNvSpPr/>
            <p:nvPr/>
          </p:nvSpPr>
          <p:spPr>
            <a:xfrm>
              <a:off x="2925675" y="3020950"/>
              <a:ext cx="1172250" cy="600800"/>
            </a:xfrm>
            <a:custGeom>
              <a:rect b="b" l="l" r="r" t="t"/>
              <a:pathLst>
                <a:path extrusionOk="0" h="24032" w="46890">
                  <a:moveTo>
                    <a:pt x="1221" y="0"/>
                  </a:moveTo>
                  <a:cubicBezTo>
                    <a:pt x="923" y="0"/>
                    <a:pt x="707" y="111"/>
                    <a:pt x="549" y="296"/>
                  </a:cubicBezTo>
                  <a:cubicBezTo>
                    <a:pt x="506" y="291"/>
                    <a:pt x="464" y="291"/>
                    <a:pt x="415" y="291"/>
                  </a:cubicBezTo>
                  <a:cubicBezTo>
                    <a:pt x="425" y="340"/>
                    <a:pt x="437" y="393"/>
                    <a:pt x="442" y="442"/>
                  </a:cubicBezTo>
                  <a:cubicBezTo>
                    <a:pt x="259" y="753"/>
                    <a:pt x="174" y="1183"/>
                    <a:pt x="120" y="1645"/>
                  </a:cubicBezTo>
                  <a:cubicBezTo>
                    <a:pt x="65" y="2118"/>
                    <a:pt x="1" y="2639"/>
                    <a:pt x="340" y="2929"/>
                  </a:cubicBezTo>
                  <a:cubicBezTo>
                    <a:pt x="335" y="2966"/>
                    <a:pt x="328" y="3015"/>
                    <a:pt x="318" y="3053"/>
                  </a:cubicBezTo>
                  <a:cubicBezTo>
                    <a:pt x="291" y="3202"/>
                    <a:pt x="270" y="3353"/>
                    <a:pt x="248" y="3504"/>
                  </a:cubicBezTo>
                  <a:cubicBezTo>
                    <a:pt x="259" y="3509"/>
                    <a:pt x="276" y="3509"/>
                    <a:pt x="286" y="3514"/>
                  </a:cubicBezTo>
                  <a:cubicBezTo>
                    <a:pt x="345" y="3460"/>
                    <a:pt x="404" y="3413"/>
                    <a:pt x="479" y="3370"/>
                  </a:cubicBezTo>
                  <a:cubicBezTo>
                    <a:pt x="503" y="3370"/>
                    <a:pt x="527" y="3369"/>
                    <a:pt x="552" y="3369"/>
                  </a:cubicBezTo>
                  <a:cubicBezTo>
                    <a:pt x="945" y="3369"/>
                    <a:pt x="1347" y="3408"/>
                    <a:pt x="1741" y="3408"/>
                  </a:cubicBezTo>
                  <a:cubicBezTo>
                    <a:pt x="1826" y="3408"/>
                    <a:pt x="1910" y="3407"/>
                    <a:pt x="1994" y="3402"/>
                  </a:cubicBezTo>
                  <a:cubicBezTo>
                    <a:pt x="6217" y="3697"/>
                    <a:pt x="10224" y="3966"/>
                    <a:pt x="14227" y="4256"/>
                  </a:cubicBezTo>
                  <a:cubicBezTo>
                    <a:pt x="16580" y="4427"/>
                    <a:pt x="16580" y="4449"/>
                    <a:pt x="16182" y="6824"/>
                  </a:cubicBezTo>
                  <a:cubicBezTo>
                    <a:pt x="16172" y="7050"/>
                    <a:pt x="16167" y="7275"/>
                    <a:pt x="16155" y="7506"/>
                  </a:cubicBezTo>
                  <a:cubicBezTo>
                    <a:pt x="16075" y="10042"/>
                    <a:pt x="15989" y="12582"/>
                    <a:pt x="15929" y="15118"/>
                  </a:cubicBezTo>
                  <a:lnTo>
                    <a:pt x="15924" y="15123"/>
                  </a:lnTo>
                  <a:cubicBezTo>
                    <a:pt x="15790" y="15688"/>
                    <a:pt x="15747" y="16219"/>
                    <a:pt x="15833" y="16703"/>
                  </a:cubicBezTo>
                  <a:cubicBezTo>
                    <a:pt x="15812" y="16923"/>
                    <a:pt x="15827" y="17139"/>
                    <a:pt x="16032" y="17310"/>
                  </a:cubicBezTo>
                  <a:cubicBezTo>
                    <a:pt x="16209" y="17681"/>
                    <a:pt x="16494" y="18014"/>
                    <a:pt x="16913" y="18309"/>
                  </a:cubicBezTo>
                  <a:cubicBezTo>
                    <a:pt x="18138" y="19180"/>
                    <a:pt x="19771" y="19487"/>
                    <a:pt x="21200" y="19873"/>
                  </a:cubicBezTo>
                  <a:cubicBezTo>
                    <a:pt x="22859" y="20318"/>
                    <a:pt x="24713" y="20561"/>
                    <a:pt x="26256" y="21344"/>
                  </a:cubicBezTo>
                  <a:cubicBezTo>
                    <a:pt x="26412" y="21426"/>
                    <a:pt x="26551" y="21511"/>
                    <a:pt x="26675" y="21607"/>
                  </a:cubicBezTo>
                  <a:cubicBezTo>
                    <a:pt x="26707" y="21656"/>
                    <a:pt x="26744" y="21689"/>
                    <a:pt x="26792" y="21711"/>
                  </a:cubicBezTo>
                  <a:cubicBezTo>
                    <a:pt x="26970" y="21865"/>
                    <a:pt x="27126" y="22038"/>
                    <a:pt x="27275" y="22226"/>
                  </a:cubicBezTo>
                  <a:cubicBezTo>
                    <a:pt x="27384" y="22591"/>
                    <a:pt x="27545" y="22914"/>
                    <a:pt x="28039" y="22961"/>
                  </a:cubicBezTo>
                  <a:cubicBezTo>
                    <a:pt x="28062" y="22963"/>
                    <a:pt x="28085" y="22964"/>
                    <a:pt x="28107" y="22964"/>
                  </a:cubicBezTo>
                  <a:cubicBezTo>
                    <a:pt x="28265" y="22964"/>
                    <a:pt x="28380" y="22913"/>
                    <a:pt x="28480" y="22839"/>
                  </a:cubicBezTo>
                  <a:cubicBezTo>
                    <a:pt x="28619" y="22763"/>
                    <a:pt x="28748" y="22683"/>
                    <a:pt x="28844" y="22549"/>
                  </a:cubicBezTo>
                  <a:cubicBezTo>
                    <a:pt x="29035" y="22281"/>
                    <a:pt x="29232" y="22184"/>
                    <a:pt x="29448" y="22184"/>
                  </a:cubicBezTo>
                  <a:cubicBezTo>
                    <a:pt x="29659" y="22184"/>
                    <a:pt x="29888" y="22276"/>
                    <a:pt x="30151" y="22393"/>
                  </a:cubicBezTo>
                  <a:cubicBezTo>
                    <a:pt x="30365" y="22484"/>
                    <a:pt x="30563" y="22554"/>
                    <a:pt x="30795" y="22574"/>
                  </a:cubicBezTo>
                  <a:cubicBezTo>
                    <a:pt x="31235" y="22629"/>
                    <a:pt x="31408" y="22897"/>
                    <a:pt x="31633" y="23209"/>
                  </a:cubicBezTo>
                  <a:cubicBezTo>
                    <a:pt x="31627" y="23311"/>
                    <a:pt x="31622" y="23412"/>
                    <a:pt x="31638" y="23504"/>
                  </a:cubicBezTo>
                  <a:cubicBezTo>
                    <a:pt x="31681" y="23536"/>
                    <a:pt x="31724" y="23569"/>
                    <a:pt x="31778" y="23590"/>
                  </a:cubicBezTo>
                  <a:cubicBezTo>
                    <a:pt x="31842" y="23617"/>
                    <a:pt x="31912" y="23633"/>
                    <a:pt x="31981" y="23633"/>
                  </a:cubicBezTo>
                  <a:cubicBezTo>
                    <a:pt x="32052" y="23633"/>
                    <a:pt x="32122" y="23617"/>
                    <a:pt x="32186" y="23590"/>
                  </a:cubicBezTo>
                  <a:cubicBezTo>
                    <a:pt x="32229" y="23569"/>
                    <a:pt x="32272" y="23548"/>
                    <a:pt x="32310" y="23521"/>
                  </a:cubicBezTo>
                  <a:cubicBezTo>
                    <a:pt x="32395" y="23397"/>
                    <a:pt x="32439" y="23236"/>
                    <a:pt x="32422" y="23021"/>
                  </a:cubicBezTo>
                  <a:cubicBezTo>
                    <a:pt x="32407" y="23021"/>
                    <a:pt x="32390" y="23021"/>
                    <a:pt x="32375" y="23026"/>
                  </a:cubicBezTo>
                  <a:cubicBezTo>
                    <a:pt x="32375" y="23015"/>
                    <a:pt x="32380" y="23005"/>
                    <a:pt x="32385" y="22988"/>
                  </a:cubicBezTo>
                  <a:cubicBezTo>
                    <a:pt x="32395" y="22946"/>
                    <a:pt x="32412" y="22914"/>
                    <a:pt x="32433" y="22876"/>
                  </a:cubicBezTo>
                  <a:cubicBezTo>
                    <a:pt x="32433" y="22914"/>
                    <a:pt x="32439" y="22946"/>
                    <a:pt x="32444" y="22983"/>
                  </a:cubicBezTo>
                  <a:cubicBezTo>
                    <a:pt x="32524" y="22908"/>
                    <a:pt x="32605" y="22800"/>
                    <a:pt x="32680" y="22703"/>
                  </a:cubicBezTo>
                  <a:cubicBezTo>
                    <a:pt x="32723" y="22695"/>
                    <a:pt x="32768" y="22691"/>
                    <a:pt x="32814" y="22691"/>
                  </a:cubicBezTo>
                  <a:cubicBezTo>
                    <a:pt x="33086" y="22691"/>
                    <a:pt x="33412" y="22821"/>
                    <a:pt x="33605" y="22903"/>
                  </a:cubicBezTo>
                  <a:cubicBezTo>
                    <a:pt x="33652" y="22924"/>
                    <a:pt x="33707" y="22941"/>
                    <a:pt x="33754" y="22956"/>
                  </a:cubicBezTo>
                  <a:cubicBezTo>
                    <a:pt x="33842" y="23015"/>
                    <a:pt x="33934" y="23044"/>
                    <a:pt x="34025" y="23044"/>
                  </a:cubicBezTo>
                  <a:cubicBezTo>
                    <a:pt x="34068" y="23044"/>
                    <a:pt x="34110" y="23038"/>
                    <a:pt x="34153" y="23026"/>
                  </a:cubicBezTo>
                  <a:cubicBezTo>
                    <a:pt x="34195" y="23032"/>
                    <a:pt x="34238" y="23032"/>
                    <a:pt x="34287" y="23032"/>
                  </a:cubicBezTo>
                  <a:cubicBezTo>
                    <a:pt x="34641" y="23037"/>
                    <a:pt x="34926" y="23042"/>
                    <a:pt x="35222" y="23122"/>
                  </a:cubicBezTo>
                  <a:cubicBezTo>
                    <a:pt x="35463" y="23251"/>
                    <a:pt x="35710" y="23365"/>
                    <a:pt x="35968" y="23440"/>
                  </a:cubicBezTo>
                  <a:cubicBezTo>
                    <a:pt x="36144" y="23507"/>
                    <a:pt x="36313" y="23540"/>
                    <a:pt x="36487" y="23540"/>
                  </a:cubicBezTo>
                  <a:cubicBezTo>
                    <a:pt x="36564" y="23540"/>
                    <a:pt x="36641" y="23534"/>
                    <a:pt x="36720" y="23521"/>
                  </a:cubicBezTo>
                  <a:lnTo>
                    <a:pt x="36720" y="23521"/>
                  </a:lnTo>
                  <a:cubicBezTo>
                    <a:pt x="36720" y="23526"/>
                    <a:pt x="36720" y="23526"/>
                    <a:pt x="36715" y="23526"/>
                  </a:cubicBezTo>
                  <a:cubicBezTo>
                    <a:pt x="36774" y="23538"/>
                    <a:pt x="36829" y="23544"/>
                    <a:pt x="36882" y="23544"/>
                  </a:cubicBezTo>
                  <a:cubicBezTo>
                    <a:pt x="37089" y="23544"/>
                    <a:pt x="37253" y="23458"/>
                    <a:pt x="37403" y="23338"/>
                  </a:cubicBezTo>
                  <a:cubicBezTo>
                    <a:pt x="37875" y="23198"/>
                    <a:pt x="38380" y="23085"/>
                    <a:pt x="38879" y="23000"/>
                  </a:cubicBezTo>
                  <a:cubicBezTo>
                    <a:pt x="39068" y="22993"/>
                    <a:pt x="39251" y="22973"/>
                    <a:pt x="39427" y="22914"/>
                  </a:cubicBezTo>
                  <a:cubicBezTo>
                    <a:pt x="39492" y="22908"/>
                    <a:pt x="39563" y="22897"/>
                    <a:pt x="39632" y="22886"/>
                  </a:cubicBezTo>
                  <a:cubicBezTo>
                    <a:pt x="40298" y="22800"/>
                    <a:pt x="40937" y="22844"/>
                    <a:pt x="41593" y="22752"/>
                  </a:cubicBezTo>
                  <a:cubicBezTo>
                    <a:pt x="41630" y="22758"/>
                    <a:pt x="41666" y="22761"/>
                    <a:pt x="41701" y="22761"/>
                  </a:cubicBezTo>
                  <a:cubicBezTo>
                    <a:pt x="41800" y="22761"/>
                    <a:pt x="41888" y="22739"/>
                    <a:pt x="41948" y="22703"/>
                  </a:cubicBezTo>
                  <a:cubicBezTo>
                    <a:pt x="42293" y="22511"/>
                    <a:pt x="42615" y="22435"/>
                    <a:pt x="42921" y="22435"/>
                  </a:cubicBezTo>
                  <a:cubicBezTo>
                    <a:pt x="43101" y="22435"/>
                    <a:pt x="43275" y="22461"/>
                    <a:pt x="43446" y="22505"/>
                  </a:cubicBezTo>
                  <a:cubicBezTo>
                    <a:pt x="43451" y="22554"/>
                    <a:pt x="43484" y="22602"/>
                    <a:pt x="43543" y="22618"/>
                  </a:cubicBezTo>
                  <a:cubicBezTo>
                    <a:pt x="43833" y="22698"/>
                    <a:pt x="44118" y="22790"/>
                    <a:pt x="44398" y="22897"/>
                  </a:cubicBezTo>
                  <a:cubicBezTo>
                    <a:pt x="44708" y="23053"/>
                    <a:pt x="45015" y="23219"/>
                    <a:pt x="45338" y="23333"/>
                  </a:cubicBezTo>
                  <a:cubicBezTo>
                    <a:pt x="45343" y="23333"/>
                    <a:pt x="45353" y="23343"/>
                    <a:pt x="45365" y="23343"/>
                  </a:cubicBezTo>
                  <a:cubicBezTo>
                    <a:pt x="45616" y="23494"/>
                    <a:pt x="45848" y="23665"/>
                    <a:pt x="46111" y="23774"/>
                  </a:cubicBezTo>
                  <a:cubicBezTo>
                    <a:pt x="46186" y="23935"/>
                    <a:pt x="46325" y="24020"/>
                    <a:pt x="46493" y="24031"/>
                  </a:cubicBezTo>
                  <a:cubicBezTo>
                    <a:pt x="46406" y="23945"/>
                    <a:pt x="46347" y="23838"/>
                    <a:pt x="46337" y="23709"/>
                  </a:cubicBezTo>
                  <a:lnTo>
                    <a:pt x="46332" y="23645"/>
                  </a:lnTo>
                  <a:cubicBezTo>
                    <a:pt x="46325" y="23612"/>
                    <a:pt x="46320" y="23574"/>
                    <a:pt x="46320" y="23531"/>
                  </a:cubicBezTo>
                  <a:lnTo>
                    <a:pt x="46320" y="23531"/>
                  </a:lnTo>
                  <a:cubicBezTo>
                    <a:pt x="46337" y="23536"/>
                    <a:pt x="46352" y="23548"/>
                    <a:pt x="46369" y="23553"/>
                  </a:cubicBezTo>
                  <a:cubicBezTo>
                    <a:pt x="46519" y="23504"/>
                    <a:pt x="46590" y="23360"/>
                    <a:pt x="46583" y="23090"/>
                  </a:cubicBezTo>
                  <a:cubicBezTo>
                    <a:pt x="46568" y="22167"/>
                    <a:pt x="46590" y="21243"/>
                    <a:pt x="46590" y="20318"/>
                  </a:cubicBezTo>
                  <a:cubicBezTo>
                    <a:pt x="46595" y="20147"/>
                    <a:pt x="46600" y="19970"/>
                    <a:pt x="46605" y="19797"/>
                  </a:cubicBezTo>
                  <a:cubicBezTo>
                    <a:pt x="46605" y="19733"/>
                    <a:pt x="46610" y="19663"/>
                    <a:pt x="46605" y="19594"/>
                  </a:cubicBezTo>
                  <a:cubicBezTo>
                    <a:pt x="46610" y="19432"/>
                    <a:pt x="46615" y="19271"/>
                    <a:pt x="46615" y="19110"/>
                  </a:cubicBezTo>
                  <a:cubicBezTo>
                    <a:pt x="46890" y="16289"/>
                    <a:pt x="46890" y="13469"/>
                    <a:pt x="46739" y="10643"/>
                  </a:cubicBezTo>
                  <a:lnTo>
                    <a:pt x="46761" y="10643"/>
                  </a:lnTo>
                  <a:cubicBezTo>
                    <a:pt x="46648" y="9822"/>
                    <a:pt x="46379" y="9021"/>
                    <a:pt x="46235" y="8210"/>
                  </a:cubicBezTo>
                  <a:cubicBezTo>
                    <a:pt x="46100" y="7469"/>
                    <a:pt x="46084" y="6722"/>
                    <a:pt x="45998" y="5981"/>
                  </a:cubicBezTo>
                  <a:cubicBezTo>
                    <a:pt x="45971" y="5820"/>
                    <a:pt x="45950" y="5664"/>
                    <a:pt x="45928" y="5508"/>
                  </a:cubicBezTo>
                  <a:cubicBezTo>
                    <a:pt x="45923" y="5491"/>
                    <a:pt x="45923" y="5481"/>
                    <a:pt x="45923" y="5465"/>
                  </a:cubicBezTo>
                  <a:cubicBezTo>
                    <a:pt x="45858" y="5007"/>
                    <a:pt x="45821" y="4551"/>
                    <a:pt x="45794" y="4095"/>
                  </a:cubicBezTo>
                  <a:cubicBezTo>
                    <a:pt x="45757" y="3396"/>
                    <a:pt x="45751" y="2693"/>
                    <a:pt x="45789" y="1989"/>
                  </a:cubicBezTo>
                  <a:cubicBezTo>
                    <a:pt x="45809" y="1548"/>
                    <a:pt x="45730" y="1312"/>
                    <a:pt x="45499" y="1194"/>
                  </a:cubicBezTo>
                  <a:cubicBezTo>
                    <a:pt x="45353" y="1124"/>
                    <a:pt x="45154" y="1092"/>
                    <a:pt x="44891" y="1087"/>
                  </a:cubicBezTo>
                  <a:cubicBezTo>
                    <a:pt x="35120" y="936"/>
                    <a:pt x="25353" y="747"/>
                    <a:pt x="15581" y="571"/>
                  </a:cubicBezTo>
                  <a:cubicBezTo>
                    <a:pt x="15113" y="586"/>
                    <a:pt x="14646" y="608"/>
                    <a:pt x="14178" y="624"/>
                  </a:cubicBezTo>
                  <a:lnTo>
                    <a:pt x="13233" y="591"/>
                  </a:lnTo>
                  <a:lnTo>
                    <a:pt x="12556" y="591"/>
                  </a:lnTo>
                  <a:cubicBezTo>
                    <a:pt x="12250" y="566"/>
                    <a:pt x="11944" y="527"/>
                    <a:pt x="11642" y="463"/>
                  </a:cubicBezTo>
                  <a:cubicBezTo>
                    <a:pt x="9606" y="405"/>
                    <a:pt x="7571" y="345"/>
                    <a:pt x="5540" y="286"/>
                  </a:cubicBezTo>
                  <a:cubicBezTo>
                    <a:pt x="4600" y="254"/>
                    <a:pt x="3655" y="227"/>
                    <a:pt x="2714" y="200"/>
                  </a:cubicBezTo>
                  <a:cubicBezTo>
                    <a:pt x="2708" y="199"/>
                    <a:pt x="2703" y="199"/>
                    <a:pt x="2698" y="199"/>
                  </a:cubicBezTo>
                  <a:cubicBezTo>
                    <a:pt x="2548" y="199"/>
                    <a:pt x="2382" y="247"/>
                    <a:pt x="2236" y="247"/>
                  </a:cubicBezTo>
                  <a:cubicBezTo>
                    <a:pt x="2176" y="247"/>
                    <a:pt x="2120" y="239"/>
                    <a:pt x="2069" y="216"/>
                  </a:cubicBezTo>
                  <a:cubicBezTo>
                    <a:pt x="1730" y="66"/>
                    <a:pt x="1451" y="0"/>
                    <a:pt x="122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42"/>
            <p:cNvSpPr/>
            <p:nvPr/>
          </p:nvSpPr>
          <p:spPr>
            <a:xfrm>
              <a:off x="1976425" y="2927475"/>
              <a:ext cx="960300" cy="987850"/>
            </a:xfrm>
            <a:custGeom>
              <a:rect b="b" l="l" r="r" t="t"/>
              <a:pathLst>
                <a:path extrusionOk="0" h="39514" w="38412">
                  <a:moveTo>
                    <a:pt x="15392" y="1"/>
                  </a:moveTo>
                  <a:cubicBezTo>
                    <a:pt x="15123" y="60"/>
                    <a:pt x="14376" y="1000"/>
                    <a:pt x="14108" y="1059"/>
                  </a:cubicBezTo>
                  <a:cubicBezTo>
                    <a:pt x="11556" y="791"/>
                    <a:pt x="9005" y="566"/>
                    <a:pt x="6464" y="237"/>
                  </a:cubicBezTo>
                  <a:cubicBezTo>
                    <a:pt x="6162" y="194"/>
                    <a:pt x="5609" y="227"/>
                    <a:pt x="5534" y="172"/>
                  </a:cubicBezTo>
                  <a:cubicBezTo>
                    <a:pt x="5517" y="184"/>
                    <a:pt x="5507" y="189"/>
                    <a:pt x="5497" y="194"/>
                  </a:cubicBezTo>
                  <a:cubicBezTo>
                    <a:pt x="5529" y="286"/>
                    <a:pt x="5400" y="829"/>
                    <a:pt x="5346" y="1087"/>
                  </a:cubicBezTo>
                  <a:cubicBezTo>
                    <a:pt x="5259" y="1526"/>
                    <a:pt x="5292" y="2005"/>
                    <a:pt x="5179" y="2445"/>
                  </a:cubicBezTo>
                  <a:cubicBezTo>
                    <a:pt x="5158" y="3541"/>
                    <a:pt x="4787" y="4600"/>
                    <a:pt x="4733" y="5701"/>
                  </a:cubicBezTo>
                  <a:cubicBezTo>
                    <a:pt x="4674" y="6856"/>
                    <a:pt x="4421" y="7990"/>
                    <a:pt x="4245" y="9133"/>
                  </a:cubicBezTo>
                  <a:cubicBezTo>
                    <a:pt x="4240" y="9165"/>
                    <a:pt x="4240" y="9193"/>
                    <a:pt x="4234" y="9225"/>
                  </a:cubicBezTo>
                  <a:cubicBezTo>
                    <a:pt x="4073" y="10385"/>
                    <a:pt x="3917" y="11546"/>
                    <a:pt x="3761" y="12701"/>
                  </a:cubicBezTo>
                  <a:lnTo>
                    <a:pt x="3724" y="12701"/>
                  </a:lnTo>
                  <a:cubicBezTo>
                    <a:pt x="3707" y="12787"/>
                    <a:pt x="3697" y="12872"/>
                    <a:pt x="3680" y="12953"/>
                  </a:cubicBezTo>
                  <a:cubicBezTo>
                    <a:pt x="3514" y="13878"/>
                    <a:pt x="3471" y="14818"/>
                    <a:pt x="3342" y="15741"/>
                  </a:cubicBezTo>
                  <a:cubicBezTo>
                    <a:pt x="3342" y="15817"/>
                    <a:pt x="3337" y="15882"/>
                    <a:pt x="3332" y="15946"/>
                  </a:cubicBezTo>
                  <a:cubicBezTo>
                    <a:pt x="2326" y="23161"/>
                    <a:pt x="1333" y="30375"/>
                    <a:pt x="295" y="37585"/>
                  </a:cubicBezTo>
                  <a:cubicBezTo>
                    <a:pt x="253" y="37912"/>
                    <a:pt x="253" y="38133"/>
                    <a:pt x="339" y="38289"/>
                  </a:cubicBezTo>
                  <a:cubicBezTo>
                    <a:pt x="270" y="38460"/>
                    <a:pt x="161" y="38616"/>
                    <a:pt x="0" y="38730"/>
                  </a:cubicBezTo>
                  <a:cubicBezTo>
                    <a:pt x="270" y="39025"/>
                    <a:pt x="667" y="39089"/>
                    <a:pt x="989" y="39110"/>
                  </a:cubicBezTo>
                  <a:cubicBezTo>
                    <a:pt x="1988" y="39174"/>
                    <a:pt x="2993" y="39298"/>
                    <a:pt x="3970" y="39471"/>
                  </a:cubicBezTo>
                  <a:cubicBezTo>
                    <a:pt x="4138" y="39497"/>
                    <a:pt x="4282" y="39514"/>
                    <a:pt x="4416" y="39514"/>
                  </a:cubicBezTo>
                  <a:cubicBezTo>
                    <a:pt x="4766" y="39514"/>
                    <a:pt x="5045" y="39412"/>
                    <a:pt x="5249" y="39207"/>
                  </a:cubicBezTo>
                  <a:cubicBezTo>
                    <a:pt x="5556" y="38896"/>
                    <a:pt x="5588" y="38460"/>
                    <a:pt x="5582" y="38160"/>
                  </a:cubicBezTo>
                  <a:cubicBezTo>
                    <a:pt x="5582" y="38026"/>
                    <a:pt x="5614" y="37870"/>
                    <a:pt x="5653" y="37703"/>
                  </a:cubicBezTo>
                  <a:cubicBezTo>
                    <a:pt x="5700" y="37478"/>
                    <a:pt x="5749" y="37225"/>
                    <a:pt x="5738" y="36957"/>
                  </a:cubicBezTo>
                  <a:cubicBezTo>
                    <a:pt x="5733" y="36779"/>
                    <a:pt x="5749" y="36692"/>
                    <a:pt x="5760" y="36660"/>
                  </a:cubicBezTo>
                  <a:cubicBezTo>
                    <a:pt x="5782" y="36655"/>
                    <a:pt x="5824" y="36645"/>
                    <a:pt x="5904" y="36645"/>
                  </a:cubicBezTo>
                  <a:cubicBezTo>
                    <a:pt x="5985" y="36645"/>
                    <a:pt x="6082" y="36655"/>
                    <a:pt x="6201" y="36672"/>
                  </a:cubicBezTo>
                  <a:cubicBezTo>
                    <a:pt x="8096" y="36908"/>
                    <a:pt x="10030" y="37118"/>
                    <a:pt x="11894" y="37317"/>
                  </a:cubicBezTo>
                  <a:lnTo>
                    <a:pt x="13490" y="37493"/>
                  </a:lnTo>
                  <a:cubicBezTo>
                    <a:pt x="13528" y="37498"/>
                    <a:pt x="13570" y="37510"/>
                    <a:pt x="13619" y="37520"/>
                  </a:cubicBezTo>
                  <a:cubicBezTo>
                    <a:pt x="13737" y="37552"/>
                    <a:pt x="13882" y="37585"/>
                    <a:pt x="14038" y="37585"/>
                  </a:cubicBezTo>
                  <a:cubicBezTo>
                    <a:pt x="14210" y="37585"/>
                    <a:pt x="14361" y="37537"/>
                    <a:pt x="14490" y="37456"/>
                  </a:cubicBezTo>
                  <a:cubicBezTo>
                    <a:pt x="14629" y="37354"/>
                    <a:pt x="14736" y="37203"/>
                    <a:pt x="14790" y="37015"/>
                  </a:cubicBezTo>
                  <a:cubicBezTo>
                    <a:pt x="14683" y="36930"/>
                    <a:pt x="14629" y="36789"/>
                    <a:pt x="14683" y="36650"/>
                  </a:cubicBezTo>
                  <a:cubicBezTo>
                    <a:pt x="14726" y="36548"/>
                    <a:pt x="14795" y="36478"/>
                    <a:pt x="14876" y="36429"/>
                  </a:cubicBezTo>
                  <a:cubicBezTo>
                    <a:pt x="14924" y="36322"/>
                    <a:pt x="15000" y="36322"/>
                    <a:pt x="15112" y="36322"/>
                  </a:cubicBezTo>
                  <a:cubicBezTo>
                    <a:pt x="15199" y="36322"/>
                    <a:pt x="15306" y="36333"/>
                    <a:pt x="15408" y="36344"/>
                  </a:cubicBezTo>
                  <a:cubicBezTo>
                    <a:pt x="15456" y="36345"/>
                    <a:pt x="15504" y="36345"/>
                    <a:pt x="15552" y="36345"/>
                  </a:cubicBezTo>
                  <a:cubicBezTo>
                    <a:pt x="15996" y="36345"/>
                    <a:pt x="16439" y="36334"/>
                    <a:pt x="16881" y="36334"/>
                  </a:cubicBezTo>
                  <a:cubicBezTo>
                    <a:pt x="17307" y="36334"/>
                    <a:pt x="17731" y="36344"/>
                    <a:pt x="18153" y="36382"/>
                  </a:cubicBezTo>
                  <a:cubicBezTo>
                    <a:pt x="23510" y="36865"/>
                    <a:pt x="28861" y="37364"/>
                    <a:pt x="34211" y="37907"/>
                  </a:cubicBezTo>
                  <a:cubicBezTo>
                    <a:pt x="34361" y="37917"/>
                    <a:pt x="34495" y="37929"/>
                    <a:pt x="34614" y="37929"/>
                  </a:cubicBezTo>
                  <a:cubicBezTo>
                    <a:pt x="35000" y="37827"/>
                    <a:pt x="35268" y="37639"/>
                    <a:pt x="35462" y="37349"/>
                  </a:cubicBezTo>
                  <a:cubicBezTo>
                    <a:pt x="35489" y="37225"/>
                    <a:pt x="35511" y="37074"/>
                    <a:pt x="35516" y="36892"/>
                  </a:cubicBezTo>
                  <a:cubicBezTo>
                    <a:pt x="35559" y="35296"/>
                    <a:pt x="35779" y="33706"/>
                    <a:pt x="35925" y="32115"/>
                  </a:cubicBezTo>
                  <a:lnTo>
                    <a:pt x="35925" y="30704"/>
                  </a:lnTo>
                  <a:cubicBezTo>
                    <a:pt x="36483" y="27050"/>
                    <a:pt x="36661" y="23370"/>
                    <a:pt x="36912" y="19695"/>
                  </a:cubicBezTo>
                  <a:cubicBezTo>
                    <a:pt x="36939" y="19271"/>
                    <a:pt x="36967" y="18852"/>
                    <a:pt x="36999" y="18428"/>
                  </a:cubicBezTo>
                  <a:cubicBezTo>
                    <a:pt x="37445" y="16794"/>
                    <a:pt x="37144" y="15081"/>
                    <a:pt x="37520" y="13437"/>
                  </a:cubicBezTo>
                  <a:lnTo>
                    <a:pt x="37520" y="13432"/>
                  </a:lnTo>
                  <a:cubicBezTo>
                    <a:pt x="37574" y="12696"/>
                    <a:pt x="37628" y="11954"/>
                    <a:pt x="37681" y="11213"/>
                  </a:cubicBezTo>
                  <a:cubicBezTo>
                    <a:pt x="37725" y="10600"/>
                    <a:pt x="37767" y="9988"/>
                    <a:pt x="37810" y="9376"/>
                  </a:cubicBezTo>
                  <a:cubicBezTo>
                    <a:pt x="38144" y="8806"/>
                    <a:pt x="37740" y="7855"/>
                    <a:pt x="38208" y="7308"/>
                  </a:cubicBezTo>
                  <a:cubicBezTo>
                    <a:pt x="38213" y="7286"/>
                    <a:pt x="38213" y="7264"/>
                    <a:pt x="38218" y="7243"/>
                  </a:cubicBezTo>
                  <a:cubicBezTo>
                    <a:pt x="38240" y="7092"/>
                    <a:pt x="38261" y="6941"/>
                    <a:pt x="38288" y="6792"/>
                  </a:cubicBezTo>
                  <a:cubicBezTo>
                    <a:pt x="38298" y="6754"/>
                    <a:pt x="38305" y="6705"/>
                    <a:pt x="38310" y="6668"/>
                  </a:cubicBezTo>
                  <a:cubicBezTo>
                    <a:pt x="37971" y="6378"/>
                    <a:pt x="38035" y="5857"/>
                    <a:pt x="38090" y="5384"/>
                  </a:cubicBezTo>
                  <a:cubicBezTo>
                    <a:pt x="38144" y="4922"/>
                    <a:pt x="38229" y="4492"/>
                    <a:pt x="38412" y="4181"/>
                  </a:cubicBezTo>
                  <a:cubicBezTo>
                    <a:pt x="38407" y="4132"/>
                    <a:pt x="38395" y="4079"/>
                    <a:pt x="38385" y="4030"/>
                  </a:cubicBezTo>
                  <a:cubicBezTo>
                    <a:pt x="38197" y="4025"/>
                    <a:pt x="38003" y="4015"/>
                    <a:pt x="37815" y="4003"/>
                  </a:cubicBezTo>
                  <a:cubicBezTo>
                    <a:pt x="37714" y="3805"/>
                    <a:pt x="37517" y="3686"/>
                    <a:pt x="37127" y="3686"/>
                  </a:cubicBezTo>
                  <a:cubicBezTo>
                    <a:pt x="37044" y="3686"/>
                    <a:pt x="36951" y="3691"/>
                    <a:pt x="36848" y="3703"/>
                  </a:cubicBezTo>
                  <a:cubicBezTo>
                    <a:pt x="36821" y="3706"/>
                    <a:pt x="36794" y="3708"/>
                    <a:pt x="36767" y="3708"/>
                  </a:cubicBezTo>
                  <a:cubicBezTo>
                    <a:pt x="36536" y="3708"/>
                    <a:pt x="36316" y="3581"/>
                    <a:pt x="36268" y="3284"/>
                  </a:cubicBezTo>
                  <a:cubicBezTo>
                    <a:pt x="35913" y="3331"/>
                    <a:pt x="35565" y="3380"/>
                    <a:pt x="35216" y="3428"/>
                  </a:cubicBezTo>
                  <a:cubicBezTo>
                    <a:pt x="31826" y="3073"/>
                    <a:pt x="28435" y="2730"/>
                    <a:pt x="25045" y="2364"/>
                  </a:cubicBezTo>
                  <a:cubicBezTo>
                    <a:pt x="22097" y="2042"/>
                    <a:pt x="19152" y="1694"/>
                    <a:pt x="16203" y="1350"/>
                  </a:cubicBezTo>
                  <a:cubicBezTo>
                    <a:pt x="15742" y="1295"/>
                    <a:pt x="15687" y="527"/>
                    <a:pt x="1539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42"/>
            <p:cNvSpPr/>
            <p:nvPr/>
          </p:nvSpPr>
          <p:spPr>
            <a:xfrm>
              <a:off x="232350" y="1658175"/>
              <a:ext cx="1099850" cy="1868750"/>
            </a:xfrm>
            <a:custGeom>
              <a:rect b="b" l="l" r="r" t="t"/>
              <a:pathLst>
                <a:path extrusionOk="0" h="74750" w="43994">
                  <a:moveTo>
                    <a:pt x="5002" y="1"/>
                  </a:moveTo>
                  <a:cubicBezTo>
                    <a:pt x="4766" y="23"/>
                    <a:pt x="4567" y="97"/>
                    <a:pt x="4411" y="226"/>
                  </a:cubicBezTo>
                  <a:cubicBezTo>
                    <a:pt x="4384" y="248"/>
                    <a:pt x="4352" y="264"/>
                    <a:pt x="4330" y="291"/>
                  </a:cubicBezTo>
                  <a:cubicBezTo>
                    <a:pt x="3933" y="699"/>
                    <a:pt x="3948" y="1338"/>
                    <a:pt x="3980" y="2622"/>
                  </a:cubicBezTo>
                  <a:lnTo>
                    <a:pt x="3987" y="2762"/>
                  </a:lnTo>
                  <a:cubicBezTo>
                    <a:pt x="4035" y="4658"/>
                    <a:pt x="3218" y="6372"/>
                    <a:pt x="1418" y="8156"/>
                  </a:cubicBezTo>
                  <a:cubicBezTo>
                    <a:pt x="333" y="9230"/>
                    <a:pt x="0" y="10509"/>
                    <a:pt x="377" y="12185"/>
                  </a:cubicBezTo>
                  <a:cubicBezTo>
                    <a:pt x="484" y="12668"/>
                    <a:pt x="714" y="13092"/>
                    <a:pt x="935" y="13501"/>
                  </a:cubicBezTo>
                  <a:cubicBezTo>
                    <a:pt x="967" y="13554"/>
                    <a:pt x="994" y="13603"/>
                    <a:pt x="1021" y="13657"/>
                  </a:cubicBezTo>
                  <a:cubicBezTo>
                    <a:pt x="1091" y="14747"/>
                    <a:pt x="1300" y="15800"/>
                    <a:pt x="1537" y="16853"/>
                  </a:cubicBezTo>
                  <a:cubicBezTo>
                    <a:pt x="1257" y="17590"/>
                    <a:pt x="1155" y="18319"/>
                    <a:pt x="1064" y="19028"/>
                  </a:cubicBezTo>
                  <a:cubicBezTo>
                    <a:pt x="1010" y="19405"/>
                    <a:pt x="967" y="19765"/>
                    <a:pt x="892" y="20119"/>
                  </a:cubicBezTo>
                  <a:cubicBezTo>
                    <a:pt x="494" y="22075"/>
                    <a:pt x="1305" y="23370"/>
                    <a:pt x="2150" y="24379"/>
                  </a:cubicBezTo>
                  <a:cubicBezTo>
                    <a:pt x="2348" y="24616"/>
                    <a:pt x="2514" y="24858"/>
                    <a:pt x="2643" y="25100"/>
                  </a:cubicBezTo>
                  <a:cubicBezTo>
                    <a:pt x="2745" y="25712"/>
                    <a:pt x="2847" y="26330"/>
                    <a:pt x="2955" y="26942"/>
                  </a:cubicBezTo>
                  <a:cubicBezTo>
                    <a:pt x="2933" y="27022"/>
                    <a:pt x="2923" y="27109"/>
                    <a:pt x="2896" y="27189"/>
                  </a:cubicBezTo>
                  <a:cubicBezTo>
                    <a:pt x="2594" y="28167"/>
                    <a:pt x="2912" y="28795"/>
                    <a:pt x="3320" y="29246"/>
                  </a:cubicBezTo>
                  <a:cubicBezTo>
                    <a:pt x="3336" y="29375"/>
                    <a:pt x="3358" y="29499"/>
                    <a:pt x="3374" y="29628"/>
                  </a:cubicBezTo>
                  <a:cubicBezTo>
                    <a:pt x="3519" y="30719"/>
                    <a:pt x="3744" y="31782"/>
                    <a:pt x="3970" y="32841"/>
                  </a:cubicBezTo>
                  <a:cubicBezTo>
                    <a:pt x="3809" y="33781"/>
                    <a:pt x="4019" y="34812"/>
                    <a:pt x="4523" y="35656"/>
                  </a:cubicBezTo>
                  <a:cubicBezTo>
                    <a:pt x="4615" y="36209"/>
                    <a:pt x="4689" y="36768"/>
                    <a:pt x="4738" y="37337"/>
                  </a:cubicBezTo>
                  <a:cubicBezTo>
                    <a:pt x="4813" y="38261"/>
                    <a:pt x="4937" y="39186"/>
                    <a:pt x="5093" y="40099"/>
                  </a:cubicBezTo>
                  <a:cubicBezTo>
                    <a:pt x="4862" y="40823"/>
                    <a:pt x="5018" y="41586"/>
                    <a:pt x="5560" y="42338"/>
                  </a:cubicBezTo>
                  <a:cubicBezTo>
                    <a:pt x="5899" y="43714"/>
                    <a:pt x="6313" y="45073"/>
                    <a:pt x="6796" y="46394"/>
                  </a:cubicBezTo>
                  <a:cubicBezTo>
                    <a:pt x="7672" y="48759"/>
                    <a:pt x="8177" y="51085"/>
                    <a:pt x="9100" y="53175"/>
                  </a:cubicBezTo>
                  <a:cubicBezTo>
                    <a:pt x="9026" y="53352"/>
                    <a:pt x="8951" y="53529"/>
                    <a:pt x="8886" y="53706"/>
                  </a:cubicBezTo>
                  <a:cubicBezTo>
                    <a:pt x="8634" y="54420"/>
                    <a:pt x="8628" y="54916"/>
                    <a:pt x="9353" y="55469"/>
                  </a:cubicBezTo>
                  <a:cubicBezTo>
                    <a:pt x="9928" y="55908"/>
                    <a:pt x="10551" y="56188"/>
                    <a:pt x="11180" y="56419"/>
                  </a:cubicBezTo>
                  <a:cubicBezTo>
                    <a:pt x="11614" y="56892"/>
                    <a:pt x="12103" y="57343"/>
                    <a:pt x="12668" y="57762"/>
                  </a:cubicBezTo>
                  <a:cubicBezTo>
                    <a:pt x="13732" y="58546"/>
                    <a:pt x="14935" y="59106"/>
                    <a:pt x="16112" y="59701"/>
                  </a:cubicBezTo>
                  <a:cubicBezTo>
                    <a:pt x="16616" y="60395"/>
                    <a:pt x="17352" y="60819"/>
                    <a:pt x="18304" y="60975"/>
                  </a:cubicBezTo>
                  <a:cubicBezTo>
                    <a:pt x="18460" y="61088"/>
                    <a:pt x="18614" y="61189"/>
                    <a:pt x="18765" y="61308"/>
                  </a:cubicBezTo>
                  <a:cubicBezTo>
                    <a:pt x="18996" y="61496"/>
                    <a:pt x="19222" y="61700"/>
                    <a:pt x="19452" y="61888"/>
                  </a:cubicBezTo>
                  <a:cubicBezTo>
                    <a:pt x="19662" y="62764"/>
                    <a:pt x="20280" y="63237"/>
                    <a:pt x="20850" y="63656"/>
                  </a:cubicBezTo>
                  <a:cubicBezTo>
                    <a:pt x="21027" y="63790"/>
                    <a:pt x="21215" y="63929"/>
                    <a:pt x="21393" y="64085"/>
                  </a:cubicBezTo>
                  <a:cubicBezTo>
                    <a:pt x="23885" y="66272"/>
                    <a:pt x="24971" y="68915"/>
                    <a:pt x="24610" y="71928"/>
                  </a:cubicBezTo>
                  <a:cubicBezTo>
                    <a:pt x="24567" y="72294"/>
                    <a:pt x="24552" y="72756"/>
                    <a:pt x="24830" y="73100"/>
                  </a:cubicBezTo>
                  <a:cubicBezTo>
                    <a:pt x="25115" y="73455"/>
                    <a:pt x="25566" y="73524"/>
                    <a:pt x="25963" y="73562"/>
                  </a:cubicBezTo>
                  <a:cubicBezTo>
                    <a:pt x="27344" y="73696"/>
                    <a:pt x="28752" y="73852"/>
                    <a:pt x="30116" y="73998"/>
                  </a:cubicBezTo>
                  <a:cubicBezTo>
                    <a:pt x="32727" y="74281"/>
                    <a:pt x="35414" y="74571"/>
                    <a:pt x="38100" y="74749"/>
                  </a:cubicBezTo>
                  <a:cubicBezTo>
                    <a:pt x="38175" y="74556"/>
                    <a:pt x="38288" y="74389"/>
                    <a:pt x="38449" y="74276"/>
                  </a:cubicBezTo>
                  <a:cubicBezTo>
                    <a:pt x="38470" y="74261"/>
                    <a:pt x="38497" y="74249"/>
                    <a:pt x="38524" y="74239"/>
                  </a:cubicBezTo>
                  <a:cubicBezTo>
                    <a:pt x="38846" y="74261"/>
                    <a:pt x="39174" y="74281"/>
                    <a:pt x="39496" y="74298"/>
                  </a:cubicBezTo>
                  <a:cubicBezTo>
                    <a:pt x="39819" y="74147"/>
                    <a:pt x="40056" y="73869"/>
                    <a:pt x="40098" y="73379"/>
                  </a:cubicBezTo>
                  <a:cubicBezTo>
                    <a:pt x="40141" y="72869"/>
                    <a:pt x="40136" y="72374"/>
                    <a:pt x="40066" y="71864"/>
                  </a:cubicBezTo>
                  <a:cubicBezTo>
                    <a:pt x="40012" y="71488"/>
                    <a:pt x="39932" y="71090"/>
                    <a:pt x="39969" y="70710"/>
                  </a:cubicBezTo>
                  <a:cubicBezTo>
                    <a:pt x="40024" y="70242"/>
                    <a:pt x="40195" y="69892"/>
                    <a:pt x="40399" y="69560"/>
                  </a:cubicBezTo>
                  <a:lnTo>
                    <a:pt x="40388" y="69538"/>
                  </a:lnTo>
                  <a:cubicBezTo>
                    <a:pt x="40394" y="69533"/>
                    <a:pt x="40404" y="69533"/>
                    <a:pt x="40410" y="69533"/>
                  </a:cubicBezTo>
                  <a:cubicBezTo>
                    <a:pt x="40577" y="69259"/>
                    <a:pt x="40765" y="68990"/>
                    <a:pt x="40926" y="68667"/>
                  </a:cubicBezTo>
                  <a:cubicBezTo>
                    <a:pt x="41281" y="67963"/>
                    <a:pt x="41313" y="67105"/>
                    <a:pt x="41747" y="66443"/>
                  </a:cubicBezTo>
                  <a:cubicBezTo>
                    <a:pt x="41893" y="66223"/>
                    <a:pt x="42059" y="66046"/>
                    <a:pt x="42241" y="65901"/>
                  </a:cubicBezTo>
                  <a:cubicBezTo>
                    <a:pt x="42248" y="65880"/>
                    <a:pt x="42268" y="65863"/>
                    <a:pt x="42306" y="65843"/>
                  </a:cubicBezTo>
                  <a:cubicBezTo>
                    <a:pt x="42435" y="65746"/>
                    <a:pt x="42575" y="65649"/>
                    <a:pt x="42714" y="65563"/>
                  </a:cubicBezTo>
                  <a:cubicBezTo>
                    <a:pt x="42720" y="65488"/>
                    <a:pt x="42833" y="65461"/>
                    <a:pt x="42918" y="65439"/>
                  </a:cubicBezTo>
                  <a:cubicBezTo>
                    <a:pt x="42918" y="65434"/>
                    <a:pt x="42925" y="65434"/>
                    <a:pt x="42930" y="65429"/>
                  </a:cubicBezTo>
                  <a:cubicBezTo>
                    <a:pt x="43106" y="64998"/>
                    <a:pt x="43698" y="64864"/>
                    <a:pt x="43956" y="64494"/>
                  </a:cubicBezTo>
                  <a:cubicBezTo>
                    <a:pt x="43993" y="64328"/>
                    <a:pt x="43944" y="64150"/>
                    <a:pt x="43756" y="63961"/>
                  </a:cubicBezTo>
                  <a:lnTo>
                    <a:pt x="43563" y="63768"/>
                  </a:lnTo>
                  <a:cubicBezTo>
                    <a:pt x="43391" y="63698"/>
                    <a:pt x="43322" y="63580"/>
                    <a:pt x="43305" y="63334"/>
                  </a:cubicBezTo>
                  <a:cubicBezTo>
                    <a:pt x="43096" y="62640"/>
                    <a:pt x="42655" y="62232"/>
                    <a:pt x="42613" y="61474"/>
                  </a:cubicBezTo>
                  <a:cubicBezTo>
                    <a:pt x="42607" y="61362"/>
                    <a:pt x="42602" y="61249"/>
                    <a:pt x="42591" y="61136"/>
                  </a:cubicBezTo>
                  <a:cubicBezTo>
                    <a:pt x="42473" y="60448"/>
                    <a:pt x="42451" y="59756"/>
                    <a:pt x="42312" y="59079"/>
                  </a:cubicBezTo>
                  <a:cubicBezTo>
                    <a:pt x="42280" y="58906"/>
                    <a:pt x="42236" y="58734"/>
                    <a:pt x="42183" y="58563"/>
                  </a:cubicBezTo>
                  <a:cubicBezTo>
                    <a:pt x="42160" y="58566"/>
                    <a:pt x="42139" y="58568"/>
                    <a:pt x="42120" y="58568"/>
                  </a:cubicBezTo>
                  <a:cubicBezTo>
                    <a:pt x="41923" y="58568"/>
                    <a:pt x="41913" y="58401"/>
                    <a:pt x="41903" y="58236"/>
                  </a:cubicBezTo>
                  <a:cubicBezTo>
                    <a:pt x="41839" y="58031"/>
                    <a:pt x="41764" y="57837"/>
                    <a:pt x="41667" y="57655"/>
                  </a:cubicBezTo>
                  <a:cubicBezTo>
                    <a:pt x="41506" y="57354"/>
                    <a:pt x="41296" y="57075"/>
                    <a:pt x="41028" y="56843"/>
                  </a:cubicBezTo>
                  <a:cubicBezTo>
                    <a:pt x="40813" y="56768"/>
                    <a:pt x="40577" y="56714"/>
                    <a:pt x="40572" y="56419"/>
                  </a:cubicBezTo>
                  <a:cubicBezTo>
                    <a:pt x="40265" y="56242"/>
                    <a:pt x="40125" y="55952"/>
                    <a:pt x="40044" y="55625"/>
                  </a:cubicBezTo>
                  <a:cubicBezTo>
                    <a:pt x="39722" y="55447"/>
                    <a:pt x="39583" y="55157"/>
                    <a:pt x="39508" y="54819"/>
                  </a:cubicBezTo>
                  <a:cubicBezTo>
                    <a:pt x="39185" y="54651"/>
                    <a:pt x="39035" y="54368"/>
                    <a:pt x="38975" y="54018"/>
                  </a:cubicBezTo>
                  <a:cubicBezTo>
                    <a:pt x="38643" y="53857"/>
                    <a:pt x="38492" y="53572"/>
                    <a:pt x="38438" y="53223"/>
                  </a:cubicBezTo>
                  <a:cubicBezTo>
                    <a:pt x="38191" y="53126"/>
                    <a:pt x="38105" y="52938"/>
                    <a:pt x="38169" y="52680"/>
                  </a:cubicBezTo>
                  <a:cubicBezTo>
                    <a:pt x="37756" y="52573"/>
                    <a:pt x="37584" y="52305"/>
                    <a:pt x="37638" y="51879"/>
                  </a:cubicBezTo>
                  <a:cubicBezTo>
                    <a:pt x="37213" y="51782"/>
                    <a:pt x="37052" y="51504"/>
                    <a:pt x="37106" y="51080"/>
                  </a:cubicBezTo>
                  <a:cubicBezTo>
                    <a:pt x="36665" y="50993"/>
                    <a:pt x="36520" y="50708"/>
                    <a:pt x="36568" y="50289"/>
                  </a:cubicBezTo>
                  <a:lnTo>
                    <a:pt x="36568" y="50289"/>
                  </a:lnTo>
                  <a:cubicBezTo>
                    <a:pt x="36548" y="50292"/>
                    <a:pt x="36529" y="50293"/>
                    <a:pt x="36512" y="50293"/>
                  </a:cubicBezTo>
                  <a:cubicBezTo>
                    <a:pt x="36315" y="50293"/>
                    <a:pt x="36305" y="50130"/>
                    <a:pt x="36300" y="49957"/>
                  </a:cubicBezTo>
                  <a:cubicBezTo>
                    <a:pt x="36214" y="49687"/>
                    <a:pt x="36101" y="49436"/>
                    <a:pt x="35956" y="49199"/>
                  </a:cubicBezTo>
                  <a:cubicBezTo>
                    <a:pt x="35816" y="48968"/>
                    <a:pt x="35640" y="48753"/>
                    <a:pt x="35419" y="48571"/>
                  </a:cubicBezTo>
                  <a:cubicBezTo>
                    <a:pt x="35204" y="48490"/>
                    <a:pt x="34973" y="48437"/>
                    <a:pt x="34968" y="48147"/>
                  </a:cubicBezTo>
                  <a:cubicBezTo>
                    <a:pt x="34661" y="47963"/>
                    <a:pt x="34517" y="47679"/>
                    <a:pt x="34436" y="47346"/>
                  </a:cubicBezTo>
                  <a:cubicBezTo>
                    <a:pt x="34118" y="47173"/>
                    <a:pt x="33974" y="46883"/>
                    <a:pt x="33904" y="46545"/>
                  </a:cubicBezTo>
                  <a:cubicBezTo>
                    <a:pt x="33577" y="46374"/>
                    <a:pt x="33426" y="46089"/>
                    <a:pt x="33367" y="45745"/>
                  </a:cubicBezTo>
                  <a:cubicBezTo>
                    <a:pt x="33039" y="45578"/>
                    <a:pt x="32883" y="45293"/>
                    <a:pt x="32836" y="44944"/>
                  </a:cubicBezTo>
                  <a:cubicBezTo>
                    <a:pt x="32583" y="44847"/>
                    <a:pt x="32502" y="44665"/>
                    <a:pt x="32566" y="44408"/>
                  </a:cubicBezTo>
                  <a:cubicBezTo>
                    <a:pt x="32152" y="44299"/>
                    <a:pt x="31976" y="44031"/>
                    <a:pt x="32035" y="43607"/>
                  </a:cubicBezTo>
                  <a:cubicBezTo>
                    <a:pt x="31604" y="43510"/>
                    <a:pt x="31443" y="43230"/>
                    <a:pt x="31497" y="42806"/>
                  </a:cubicBezTo>
                  <a:cubicBezTo>
                    <a:pt x="31056" y="42720"/>
                    <a:pt x="30917" y="42430"/>
                    <a:pt x="30966" y="42011"/>
                  </a:cubicBezTo>
                  <a:lnTo>
                    <a:pt x="30966" y="42011"/>
                  </a:lnTo>
                  <a:cubicBezTo>
                    <a:pt x="30943" y="42014"/>
                    <a:pt x="30923" y="42016"/>
                    <a:pt x="30904" y="42016"/>
                  </a:cubicBezTo>
                  <a:cubicBezTo>
                    <a:pt x="30711" y="42016"/>
                    <a:pt x="30701" y="41850"/>
                    <a:pt x="30691" y="41683"/>
                  </a:cubicBezTo>
                  <a:cubicBezTo>
                    <a:pt x="30573" y="41485"/>
                    <a:pt x="30461" y="41286"/>
                    <a:pt x="30342" y="41088"/>
                  </a:cubicBezTo>
                  <a:cubicBezTo>
                    <a:pt x="30138" y="41001"/>
                    <a:pt x="29902" y="40959"/>
                    <a:pt x="29896" y="40668"/>
                  </a:cubicBezTo>
                  <a:cubicBezTo>
                    <a:pt x="29595" y="40485"/>
                    <a:pt x="29445" y="40200"/>
                    <a:pt x="29365" y="39873"/>
                  </a:cubicBezTo>
                  <a:cubicBezTo>
                    <a:pt x="29053" y="39690"/>
                    <a:pt x="28908" y="39400"/>
                    <a:pt x="28827" y="39067"/>
                  </a:cubicBezTo>
                  <a:cubicBezTo>
                    <a:pt x="28510" y="38896"/>
                    <a:pt x="28365" y="38606"/>
                    <a:pt x="28296" y="38266"/>
                  </a:cubicBezTo>
                  <a:cubicBezTo>
                    <a:pt x="27968" y="38100"/>
                    <a:pt x="27823" y="37815"/>
                    <a:pt x="27763" y="37466"/>
                  </a:cubicBezTo>
                  <a:cubicBezTo>
                    <a:pt x="27431" y="37305"/>
                    <a:pt x="27275" y="37020"/>
                    <a:pt x="27227" y="36672"/>
                  </a:cubicBezTo>
                  <a:cubicBezTo>
                    <a:pt x="26974" y="36575"/>
                    <a:pt x="26893" y="36387"/>
                    <a:pt x="26957" y="36129"/>
                  </a:cubicBezTo>
                  <a:cubicBezTo>
                    <a:pt x="26544" y="36020"/>
                    <a:pt x="26372" y="35752"/>
                    <a:pt x="26426" y="35328"/>
                  </a:cubicBezTo>
                  <a:cubicBezTo>
                    <a:pt x="25996" y="35231"/>
                    <a:pt x="25834" y="34952"/>
                    <a:pt x="25894" y="34527"/>
                  </a:cubicBezTo>
                  <a:cubicBezTo>
                    <a:pt x="25454" y="34441"/>
                    <a:pt x="25308" y="34157"/>
                    <a:pt x="25357" y="33738"/>
                  </a:cubicBezTo>
                  <a:lnTo>
                    <a:pt x="25357" y="33738"/>
                  </a:lnTo>
                  <a:cubicBezTo>
                    <a:pt x="25338" y="33741"/>
                    <a:pt x="25320" y="33742"/>
                    <a:pt x="25303" y="33742"/>
                  </a:cubicBezTo>
                  <a:cubicBezTo>
                    <a:pt x="25103" y="33742"/>
                    <a:pt x="25093" y="33573"/>
                    <a:pt x="25088" y="33404"/>
                  </a:cubicBezTo>
                  <a:cubicBezTo>
                    <a:pt x="25040" y="33270"/>
                    <a:pt x="24991" y="33141"/>
                    <a:pt x="24938" y="33012"/>
                  </a:cubicBezTo>
                  <a:cubicBezTo>
                    <a:pt x="24766" y="32636"/>
                    <a:pt x="24535" y="32298"/>
                    <a:pt x="24213" y="32018"/>
                  </a:cubicBezTo>
                  <a:cubicBezTo>
                    <a:pt x="23992" y="31949"/>
                    <a:pt x="23756" y="31889"/>
                    <a:pt x="23756" y="31594"/>
                  </a:cubicBezTo>
                  <a:cubicBezTo>
                    <a:pt x="23444" y="31418"/>
                    <a:pt x="23305" y="31127"/>
                    <a:pt x="23224" y="30794"/>
                  </a:cubicBezTo>
                  <a:cubicBezTo>
                    <a:pt x="22901" y="30622"/>
                    <a:pt x="22757" y="30332"/>
                    <a:pt x="22687" y="29993"/>
                  </a:cubicBezTo>
                  <a:cubicBezTo>
                    <a:pt x="22365" y="29821"/>
                    <a:pt x="22214" y="29536"/>
                    <a:pt x="22155" y="29194"/>
                  </a:cubicBezTo>
                  <a:cubicBezTo>
                    <a:pt x="21822" y="29026"/>
                    <a:pt x="21671" y="28747"/>
                    <a:pt x="21624" y="28393"/>
                  </a:cubicBezTo>
                  <a:cubicBezTo>
                    <a:pt x="21366" y="28296"/>
                    <a:pt x="21284" y="28113"/>
                    <a:pt x="21349" y="27855"/>
                  </a:cubicBezTo>
                  <a:cubicBezTo>
                    <a:pt x="20935" y="27748"/>
                    <a:pt x="20764" y="27474"/>
                    <a:pt x="20818" y="27049"/>
                  </a:cubicBezTo>
                  <a:cubicBezTo>
                    <a:pt x="20007" y="26641"/>
                    <a:pt x="19990" y="26045"/>
                    <a:pt x="20205" y="25207"/>
                  </a:cubicBezTo>
                  <a:cubicBezTo>
                    <a:pt x="21731" y="19212"/>
                    <a:pt x="23176" y="13194"/>
                    <a:pt x="24718" y="7204"/>
                  </a:cubicBezTo>
                  <a:cubicBezTo>
                    <a:pt x="24830" y="6780"/>
                    <a:pt x="24852" y="6474"/>
                    <a:pt x="24771" y="6244"/>
                  </a:cubicBezTo>
                  <a:cubicBezTo>
                    <a:pt x="24862" y="6071"/>
                    <a:pt x="24981" y="5915"/>
                    <a:pt x="25152" y="5797"/>
                  </a:cubicBezTo>
                  <a:cubicBezTo>
                    <a:pt x="25078" y="5679"/>
                    <a:pt x="24981" y="5577"/>
                    <a:pt x="24862" y="5480"/>
                  </a:cubicBezTo>
                  <a:cubicBezTo>
                    <a:pt x="19437" y="4077"/>
                    <a:pt x="14032" y="2590"/>
                    <a:pt x="8639" y="1064"/>
                  </a:cubicBezTo>
                  <a:cubicBezTo>
                    <a:pt x="7870" y="849"/>
                    <a:pt x="7119" y="549"/>
                    <a:pt x="6340" y="420"/>
                  </a:cubicBezTo>
                  <a:cubicBezTo>
                    <a:pt x="5743" y="323"/>
                    <a:pt x="5314" y="184"/>
                    <a:pt x="500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42"/>
            <p:cNvSpPr/>
            <p:nvPr/>
          </p:nvSpPr>
          <p:spPr>
            <a:xfrm>
              <a:off x="1181475" y="2825150"/>
              <a:ext cx="933175" cy="1074725"/>
            </a:xfrm>
            <a:custGeom>
              <a:rect b="b" l="l" r="r" t="t"/>
              <a:pathLst>
                <a:path extrusionOk="0" h="42989" w="37327">
                  <a:moveTo>
                    <a:pt x="10497" y="0"/>
                  </a:moveTo>
                  <a:cubicBezTo>
                    <a:pt x="10449" y="172"/>
                    <a:pt x="10395" y="339"/>
                    <a:pt x="10342" y="506"/>
                  </a:cubicBezTo>
                  <a:cubicBezTo>
                    <a:pt x="10192" y="758"/>
                    <a:pt x="10073" y="1156"/>
                    <a:pt x="9907" y="1758"/>
                  </a:cubicBezTo>
                  <a:cubicBezTo>
                    <a:pt x="9912" y="1805"/>
                    <a:pt x="9896" y="1865"/>
                    <a:pt x="9864" y="1924"/>
                  </a:cubicBezTo>
                  <a:cubicBezTo>
                    <a:pt x="9504" y="2364"/>
                    <a:pt x="9332" y="2869"/>
                    <a:pt x="9208" y="3395"/>
                  </a:cubicBezTo>
                  <a:cubicBezTo>
                    <a:pt x="9176" y="3514"/>
                    <a:pt x="9155" y="3632"/>
                    <a:pt x="9128" y="3756"/>
                  </a:cubicBezTo>
                  <a:cubicBezTo>
                    <a:pt x="9074" y="4014"/>
                    <a:pt x="9026" y="4277"/>
                    <a:pt x="8962" y="4530"/>
                  </a:cubicBezTo>
                  <a:cubicBezTo>
                    <a:pt x="8886" y="4830"/>
                    <a:pt x="8795" y="5125"/>
                    <a:pt x="8655" y="5410"/>
                  </a:cubicBezTo>
                  <a:cubicBezTo>
                    <a:pt x="8504" y="5722"/>
                    <a:pt x="8380" y="5935"/>
                    <a:pt x="8243" y="5935"/>
                  </a:cubicBezTo>
                  <a:cubicBezTo>
                    <a:pt x="8165" y="5935"/>
                    <a:pt x="8083" y="5866"/>
                    <a:pt x="7989" y="5706"/>
                  </a:cubicBezTo>
                  <a:cubicBezTo>
                    <a:pt x="7854" y="5470"/>
                    <a:pt x="7705" y="5297"/>
                    <a:pt x="7543" y="5180"/>
                  </a:cubicBezTo>
                  <a:cubicBezTo>
                    <a:pt x="7441" y="5098"/>
                    <a:pt x="7328" y="5039"/>
                    <a:pt x="7216" y="4996"/>
                  </a:cubicBezTo>
                  <a:cubicBezTo>
                    <a:pt x="7043" y="4937"/>
                    <a:pt x="6866" y="4910"/>
                    <a:pt x="6689" y="4905"/>
                  </a:cubicBezTo>
                  <a:cubicBezTo>
                    <a:pt x="6672" y="4905"/>
                    <a:pt x="6655" y="4904"/>
                    <a:pt x="6638" y="4904"/>
                  </a:cubicBezTo>
                  <a:cubicBezTo>
                    <a:pt x="6202" y="4904"/>
                    <a:pt x="5741" y="5020"/>
                    <a:pt x="5303" y="5020"/>
                  </a:cubicBezTo>
                  <a:cubicBezTo>
                    <a:pt x="5271" y="5020"/>
                    <a:pt x="5238" y="5020"/>
                    <a:pt x="5206" y="5018"/>
                  </a:cubicBezTo>
                  <a:lnTo>
                    <a:pt x="5206" y="5018"/>
                  </a:lnTo>
                  <a:cubicBezTo>
                    <a:pt x="5743" y="6226"/>
                    <a:pt x="5195" y="7484"/>
                    <a:pt x="5335" y="8649"/>
                  </a:cubicBezTo>
                  <a:cubicBezTo>
                    <a:pt x="5357" y="8842"/>
                    <a:pt x="5367" y="9036"/>
                    <a:pt x="5367" y="9229"/>
                  </a:cubicBezTo>
                  <a:cubicBezTo>
                    <a:pt x="5335" y="9390"/>
                    <a:pt x="5330" y="9536"/>
                    <a:pt x="5351" y="9681"/>
                  </a:cubicBezTo>
                  <a:cubicBezTo>
                    <a:pt x="5292" y="10530"/>
                    <a:pt x="5072" y="11368"/>
                    <a:pt x="4895" y="12206"/>
                  </a:cubicBezTo>
                  <a:cubicBezTo>
                    <a:pt x="4766" y="12276"/>
                    <a:pt x="4626" y="12330"/>
                    <a:pt x="4470" y="12362"/>
                  </a:cubicBezTo>
                  <a:cubicBezTo>
                    <a:pt x="4464" y="12362"/>
                    <a:pt x="4464" y="12362"/>
                    <a:pt x="4464" y="12368"/>
                  </a:cubicBezTo>
                  <a:cubicBezTo>
                    <a:pt x="4427" y="12383"/>
                    <a:pt x="4390" y="12395"/>
                    <a:pt x="4347" y="12400"/>
                  </a:cubicBezTo>
                  <a:cubicBezTo>
                    <a:pt x="4486" y="13077"/>
                    <a:pt x="4508" y="13769"/>
                    <a:pt x="4626" y="14457"/>
                  </a:cubicBezTo>
                  <a:cubicBezTo>
                    <a:pt x="4637" y="14570"/>
                    <a:pt x="4642" y="14683"/>
                    <a:pt x="4648" y="14795"/>
                  </a:cubicBezTo>
                  <a:cubicBezTo>
                    <a:pt x="4690" y="15553"/>
                    <a:pt x="5131" y="15961"/>
                    <a:pt x="5340" y="16655"/>
                  </a:cubicBezTo>
                  <a:cubicBezTo>
                    <a:pt x="5357" y="16901"/>
                    <a:pt x="5426" y="17019"/>
                    <a:pt x="5598" y="17089"/>
                  </a:cubicBezTo>
                  <a:lnTo>
                    <a:pt x="5791" y="17282"/>
                  </a:lnTo>
                  <a:cubicBezTo>
                    <a:pt x="5979" y="17471"/>
                    <a:pt x="6028" y="17649"/>
                    <a:pt x="5991" y="17815"/>
                  </a:cubicBezTo>
                  <a:cubicBezTo>
                    <a:pt x="5733" y="18185"/>
                    <a:pt x="5141" y="18319"/>
                    <a:pt x="4965" y="18750"/>
                  </a:cubicBezTo>
                  <a:cubicBezTo>
                    <a:pt x="4960" y="18755"/>
                    <a:pt x="4953" y="18755"/>
                    <a:pt x="4953" y="18760"/>
                  </a:cubicBezTo>
                  <a:cubicBezTo>
                    <a:pt x="4868" y="18782"/>
                    <a:pt x="4755" y="18809"/>
                    <a:pt x="4749" y="18884"/>
                  </a:cubicBezTo>
                  <a:cubicBezTo>
                    <a:pt x="4610" y="18970"/>
                    <a:pt x="4470" y="19067"/>
                    <a:pt x="4341" y="19164"/>
                  </a:cubicBezTo>
                  <a:cubicBezTo>
                    <a:pt x="4303" y="19184"/>
                    <a:pt x="4283" y="19201"/>
                    <a:pt x="4276" y="19222"/>
                  </a:cubicBezTo>
                  <a:cubicBezTo>
                    <a:pt x="4094" y="19367"/>
                    <a:pt x="3928" y="19544"/>
                    <a:pt x="3782" y="19764"/>
                  </a:cubicBezTo>
                  <a:cubicBezTo>
                    <a:pt x="3348" y="20426"/>
                    <a:pt x="3316" y="21284"/>
                    <a:pt x="2961" y="21988"/>
                  </a:cubicBezTo>
                  <a:cubicBezTo>
                    <a:pt x="2800" y="22311"/>
                    <a:pt x="2612" y="22580"/>
                    <a:pt x="2445" y="22854"/>
                  </a:cubicBezTo>
                  <a:cubicBezTo>
                    <a:pt x="2439" y="22854"/>
                    <a:pt x="2429" y="22854"/>
                    <a:pt x="2423" y="22859"/>
                  </a:cubicBezTo>
                  <a:lnTo>
                    <a:pt x="2434" y="22881"/>
                  </a:lnTo>
                  <a:cubicBezTo>
                    <a:pt x="2230" y="23213"/>
                    <a:pt x="2059" y="23563"/>
                    <a:pt x="2004" y="24031"/>
                  </a:cubicBezTo>
                  <a:cubicBezTo>
                    <a:pt x="1967" y="24411"/>
                    <a:pt x="2047" y="24809"/>
                    <a:pt x="2101" y="25185"/>
                  </a:cubicBezTo>
                  <a:cubicBezTo>
                    <a:pt x="2171" y="25695"/>
                    <a:pt x="2176" y="26190"/>
                    <a:pt x="2133" y="26700"/>
                  </a:cubicBezTo>
                  <a:cubicBezTo>
                    <a:pt x="2091" y="27190"/>
                    <a:pt x="1854" y="27468"/>
                    <a:pt x="1531" y="27619"/>
                  </a:cubicBezTo>
                  <a:cubicBezTo>
                    <a:pt x="1209" y="27602"/>
                    <a:pt x="881" y="27582"/>
                    <a:pt x="559" y="27560"/>
                  </a:cubicBezTo>
                  <a:cubicBezTo>
                    <a:pt x="532" y="27570"/>
                    <a:pt x="505" y="27582"/>
                    <a:pt x="484" y="27597"/>
                  </a:cubicBezTo>
                  <a:cubicBezTo>
                    <a:pt x="323" y="27710"/>
                    <a:pt x="210" y="27877"/>
                    <a:pt x="135" y="28070"/>
                  </a:cubicBezTo>
                  <a:cubicBezTo>
                    <a:pt x="81" y="28209"/>
                    <a:pt x="48" y="28360"/>
                    <a:pt x="43" y="28532"/>
                  </a:cubicBezTo>
                  <a:cubicBezTo>
                    <a:pt x="1" y="29660"/>
                    <a:pt x="849" y="29987"/>
                    <a:pt x="1355" y="30181"/>
                  </a:cubicBezTo>
                  <a:cubicBezTo>
                    <a:pt x="1499" y="30235"/>
                    <a:pt x="1633" y="30289"/>
                    <a:pt x="1730" y="30348"/>
                  </a:cubicBezTo>
                  <a:cubicBezTo>
                    <a:pt x="5185" y="32400"/>
                    <a:pt x="8709" y="34474"/>
                    <a:pt x="12115" y="36473"/>
                  </a:cubicBezTo>
                  <a:cubicBezTo>
                    <a:pt x="14430" y="37837"/>
                    <a:pt x="16750" y="39201"/>
                    <a:pt x="19066" y="40566"/>
                  </a:cubicBezTo>
                  <a:cubicBezTo>
                    <a:pt x="19851" y="41033"/>
                    <a:pt x="20640" y="41323"/>
                    <a:pt x="21478" y="41457"/>
                  </a:cubicBezTo>
                  <a:cubicBezTo>
                    <a:pt x="22456" y="41613"/>
                    <a:pt x="23434" y="41764"/>
                    <a:pt x="24412" y="41914"/>
                  </a:cubicBezTo>
                  <a:cubicBezTo>
                    <a:pt x="26464" y="42231"/>
                    <a:pt x="28586" y="42558"/>
                    <a:pt x="30660" y="42935"/>
                  </a:cubicBezTo>
                  <a:cubicBezTo>
                    <a:pt x="30858" y="42972"/>
                    <a:pt x="31025" y="42989"/>
                    <a:pt x="31165" y="42989"/>
                  </a:cubicBezTo>
                  <a:cubicBezTo>
                    <a:pt x="31438" y="42989"/>
                    <a:pt x="31642" y="42924"/>
                    <a:pt x="31798" y="42823"/>
                  </a:cubicBezTo>
                  <a:cubicBezTo>
                    <a:pt x="31959" y="42709"/>
                    <a:pt x="32068" y="42553"/>
                    <a:pt x="32137" y="42382"/>
                  </a:cubicBezTo>
                  <a:cubicBezTo>
                    <a:pt x="32051" y="42226"/>
                    <a:pt x="32051" y="42005"/>
                    <a:pt x="32093" y="41678"/>
                  </a:cubicBezTo>
                  <a:cubicBezTo>
                    <a:pt x="33131" y="34468"/>
                    <a:pt x="34124" y="27254"/>
                    <a:pt x="35130" y="20039"/>
                  </a:cubicBezTo>
                  <a:cubicBezTo>
                    <a:pt x="35135" y="19975"/>
                    <a:pt x="35140" y="19910"/>
                    <a:pt x="35140" y="19834"/>
                  </a:cubicBezTo>
                  <a:cubicBezTo>
                    <a:pt x="35269" y="18911"/>
                    <a:pt x="35312" y="17971"/>
                    <a:pt x="35478" y="17046"/>
                  </a:cubicBezTo>
                  <a:cubicBezTo>
                    <a:pt x="35495" y="16965"/>
                    <a:pt x="35505" y="16880"/>
                    <a:pt x="35522" y="16794"/>
                  </a:cubicBezTo>
                  <a:lnTo>
                    <a:pt x="35559" y="16794"/>
                  </a:lnTo>
                  <a:cubicBezTo>
                    <a:pt x="35715" y="15639"/>
                    <a:pt x="35871" y="14478"/>
                    <a:pt x="36032" y="13318"/>
                  </a:cubicBezTo>
                  <a:cubicBezTo>
                    <a:pt x="36038" y="13286"/>
                    <a:pt x="36038" y="13258"/>
                    <a:pt x="36043" y="13226"/>
                  </a:cubicBezTo>
                  <a:cubicBezTo>
                    <a:pt x="36219" y="12083"/>
                    <a:pt x="36472" y="10949"/>
                    <a:pt x="36531" y="9794"/>
                  </a:cubicBezTo>
                  <a:cubicBezTo>
                    <a:pt x="36585" y="8693"/>
                    <a:pt x="36956" y="7634"/>
                    <a:pt x="36977" y="6538"/>
                  </a:cubicBezTo>
                  <a:cubicBezTo>
                    <a:pt x="37090" y="6098"/>
                    <a:pt x="37057" y="5619"/>
                    <a:pt x="37144" y="5180"/>
                  </a:cubicBezTo>
                  <a:cubicBezTo>
                    <a:pt x="37198" y="4922"/>
                    <a:pt x="37327" y="4379"/>
                    <a:pt x="37295" y="4287"/>
                  </a:cubicBezTo>
                  <a:lnTo>
                    <a:pt x="37295" y="4287"/>
                  </a:lnTo>
                  <a:cubicBezTo>
                    <a:pt x="37290" y="4290"/>
                    <a:pt x="37282" y="4291"/>
                    <a:pt x="37270" y="4291"/>
                  </a:cubicBezTo>
                  <a:cubicBezTo>
                    <a:pt x="37083" y="4291"/>
                    <a:pt x="36034" y="3980"/>
                    <a:pt x="35279" y="3863"/>
                  </a:cubicBezTo>
                  <a:cubicBezTo>
                    <a:pt x="27678" y="2686"/>
                    <a:pt x="20082" y="1505"/>
                    <a:pt x="12485" y="296"/>
                  </a:cubicBezTo>
                  <a:cubicBezTo>
                    <a:pt x="11858" y="198"/>
                    <a:pt x="11422" y="123"/>
                    <a:pt x="11103" y="123"/>
                  </a:cubicBezTo>
                  <a:cubicBezTo>
                    <a:pt x="10968" y="123"/>
                    <a:pt x="10854" y="136"/>
                    <a:pt x="10755" y="167"/>
                  </a:cubicBezTo>
                  <a:cubicBezTo>
                    <a:pt x="10665" y="119"/>
                    <a:pt x="10578" y="65"/>
                    <a:pt x="1049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42"/>
            <p:cNvSpPr/>
            <p:nvPr/>
          </p:nvSpPr>
          <p:spPr>
            <a:xfrm>
              <a:off x="2114750" y="2234225"/>
              <a:ext cx="995625" cy="794150"/>
            </a:xfrm>
            <a:custGeom>
              <a:rect b="b" l="l" r="r" t="t"/>
              <a:pathLst>
                <a:path extrusionOk="0" h="31766" w="39825">
                  <a:moveTo>
                    <a:pt x="3713" y="0"/>
                  </a:moveTo>
                  <a:cubicBezTo>
                    <a:pt x="3703" y="5"/>
                    <a:pt x="3698" y="10"/>
                    <a:pt x="3686" y="16"/>
                  </a:cubicBezTo>
                  <a:cubicBezTo>
                    <a:pt x="3621" y="59"/>
                    <a:pt x="3557" y="112"/>
                    <a:pt x="3504" y="166"/>
                  </a:cubicBezTo>
                  <a:cubicBezTo>
                    <a:pt x="3509" y="177"/>
                    <a:pt x="3520" y="182"/>
                    <a:pt x="3525" y="194"/>
                  </a:cubicBezTo>
                  <a:cubicBezTo>
                    <a:pt x="3633" y="338"/>
                    <a:pt x="3713" y="504"/>
                    <a:pt x="3762" y="698"/>
                  </a:cubicBezTo>
                  <a:cubicBezTo>
                    <a:pt x="3621" y="913"/>
                    <a:pt x="3530" y="1220"/>
                    <a:pt x="3482" y="1622"/>
                  </a:cubicBezTo>
                  <a:cubicBezTo>
                    <a:pt x="2402" y="9981"/>
                    <a:pt x="1274" y="18341"/>
                    <a:pt x="120" y="26689"/>
                  </a:cubicBezTo>
                  <a:cubicBezTo>
                    <a:pt x="65" y="27076"/>
                    <a:pt x="135" y="27806"/>
                    <a:pt x="23" y="27892"/>
                  </a:cubicBezTo>
                  <a:cubicBezTo>
                    <a:pt x="16" y="27897"/>
                    <a:pt x="6" y="27902"/>
                    <a:pt x="1" y="27902"/>
                  </a:cubicBezTo>
                  <a:cubicBezTo>
                    <a:pt x="76" y="27957"/>
                    <a:pt x="629" y="27924"/>
                    <a:pt x="931" y="27967"/>
                  </a:cubicBezTo>
                  <a:cubicBezTo>
                    <a:pt x="3472" y="28296"/>
                    <a:pt x="6023" y="28521"/>
                    <a:pt x="8575" y="28789"/>
                  </a:cubicBezTo>
                  <a:cubicBezTo>
                    <a:pt x="8599" y="28784"/>
                    <a:pt x="8633" y="28782"/>
                    <a:pt x="8673" y="28782"/>
                  </a:cubicBezTo>
                  <a:cubicBezTo>
                    <a:pt x="9083" y="28782"/>
                    <a:pt x="10250" y="29030"/>
                    <a:pt x="10670" y="29080"/>
                  </a:cubicBezTo>
                  <a:cubicBezTo>
                    <a:pt x="13619" y="29424"/>
                    <a:pt x="16564" y="29772"/>
                    <a:pt x="19512" y="30094"/>
                  </a:cubicBezTo>
                  <a:cubicBezTo>
                    <a:pt x="22902" y="30460"/>
                    <a:pt x="26293" y="30803"/>
                    <a:pt x="29683" y="31158"/>
                  </a:cubicBezTo>
                  <a:cubicBezTo>
                    <a:pt x="29705" y="31155"/>
                    <a:pt x="29730" y="31154"/>
                    <a:pt x="29757" y="31154"/>
                  </a:cubicBezTo>
                  <a:cubicBezTo>
                    <a:pt x="30140" y="31154"/>
                    <a:pt x="30989" y="31435"/>
                    <a:pt x="31277" y="31435"/>
                  </a:cubicBezTo>
                  <a:cubicBezTo>
                    <a:pt x="31291" y="31435"/>
                    <a:pt x="31304" y="31434"/>
                    <a:pt x="31315" y="31433"/>
                  </a:cubicBezTo>
                  <a:cubicBezTo>
                    <a:pt x="31418" y="31421"/>
                    <a:pt x="31511" y="31416"/>
                    <a:pt x="31594" y="31416"/>
                  </a:cubicBezTo>
                  <a:cubicBezTo>
                    <a:pt x="31984" y="31416"/>
                    <a:pt x="32181" y="31535"/>
                    <a:pt x="32282" y="31733"/>
                  </a:cubicBezTo>
                  <a:cubicBezTo>
                    <a:pt x="32470" y="31745"/>
                    <a:pt x="32664" y="31755"/>
                    <a:pt x="32852" y="31760"/>
                  </a:cubicBezTo>
                  <a:cubicBezTo>
                    <a:pt x="32901" y="31760"/>
                    <a:pt x="32943" y="31760"/>
                    <a:pt x="32986" y="31765"/>
                  </a:cubicBezTo>
                  <a:cubicBezTo>
                    <a:pt x="33144" y="31580"/>
                    <a:pt x="33360" y="31469"/>
                    <a:pt x="33658" y="31469"/>
                  </a:cubicBezTo>
                  <a:cubicBezTo>
                    <a:pt x="33888" y="31469"/>
                    <a:pt x="34167" y="31535"/>
                    <a:pt x="34506" y="31685"/>
                  </a:cubicBezTo>
                  <a:cubicBezTo>
                    <a:pt x="34557" y="31708"/>
                    <a:pt x="34613" y="31716"/>
                    <a:pt x="34673" y="31716"/>
                  </a:cubicBezTo>
                  <a:cubicBezTo>
                    <a:pt x="34819" y="31716"/>
                    <a:pt x="34985" y="31668"/>
                    <a:pt x="35135" y="31668"/>
                  </a:cubicBezTo>
                  <a:cubicBezTo>
                    <a:pt x="35140" y="31668"/>
                    <a:pt x="35145" y="31668"/>
                    <a:pt x="35151" y="31669"/>
                  </a:cubicBezTo>
                  <a:cubicBezTo>
                    <a:pt x="36092" y="31696"/>
                    <a:pt x="37037" y="31723"/>
                    <a:pt x="37977" y="31755"/>
                  </a:cubicBezTo>
                  <a:cubicBezTo>
                    <a:pt x="37950" y="31728"/>
                    <a:pt x="37923" y="31706"/>
                    <a:pt x="37897" y="31680"/>
                  </a:cubicBezTo>
                  <a:cubicBezTo>
                    <a:pt x="37816" y="31589"/>
                    <a:pt x="37762" y="31487"/>
                    <a:pt x="37724" y="31378"/>
                  </a:cubicBezTo>
                  <a:cubicBezTo>
                    <a:pt x="37885" y="31255"/>
                    <a:pt x="37929" y="31019"/>
                    <a:pt x="37929" y="30674"/>
                  </a:cubicBezTo>
                  <a:cubicBezTo>
                    <a:pt x="37923" y="29960"/>
                    <a:pt x="37999" y="29241"/>
                    <a:pt x="38047" y="28526"/>
                  </a:cubicBezTo>
                  <a:cubicBezTo>
                    <a:pt x="38014" y="28058"/>
                    <a:pt x="38095" y="27619"/>
                    <a:pt x="38133" y="27140"/>
                  </a:cubicBezTo>
                  <a:cubicBezTo>
                    <a:pt x="38165" y="26727"/>
                    <a:pt x="38175" y="26313"/>
                    <a:pt x="38181" y="25899"/>
                  </a:cubicBezTo>
                  <a:cubicBezTo>
                    <a:pt x="38116" y="25690"/>
                    <a:pt x="38219" y="25415"/>
                    <a:pt x="38230" y="25206"/>
                  </a:cubicBezTo>
                  <a:cubicBezTo>
                    <a:pt x="38509" y="20409"/>
                    <a:pt x="38788" y="15611"/>
                    <a:pt x="39090" y="10819"/>
                  </a:cubicBezTo>
                  <a:cubicBezTo>
                    <a:pt x="39207" y="10567"/>
                    <a:pt x="39395" y="10390"/>
                    <a:pt x="39653" y="10293"/>
                  </a:cubicBezTo>
                  <a:cubicBezTo>
                    <a:pt x="39658" y="10255"/>
                    <a:pt x="39658" y="10218"/>
                    <a:pt x="39663" y="10181"/>
                  </a:cubicBezTo>
                  <a:cubicBezTo>
                    <a:pt x="39502" y="9992"/>
                    <a:pt x="39476" y="9702"/>
                    <a:pt x="39509" y="9288"/>
                  </a:cubicBezTo>
                  <a:cubicBezTo>
                    <a:pt x="39626" y="7828"/>
                    <a:pt x="39648" y="6355"/>
                    <a:pt x="39760" y="4894"/>
                  </a:cubicBezTo>
                  <a:cubicBezTo>
                    <a:pt x="39824" y="4104"/>
                    <a:pt x="39675" y="3722"/>
                    <a:pt x="38740" y="3670"/>
                  </a:cubicBezTo>
                  <a:cubicBezTo>
                    <a:pt x="35989" y="3508"/>
                    <a:pt x="33249" y="3202"/>
                    <a:pt x="30499" y="3003"/>
                  </a:cubicBezTo>
                  <a:cubicBezTo>
                    <a:pt x="30102" y="2976"/>
                    <a:pt x="29864" y="2901"/>
                    <a:pt x="29747" y="2696"/>
                  </a:cubicBezTo>
                  <a:cubicBezTo>
                    <a:pt x="29683" y="2686"/>
                    <a:pt x="29613" y="2681"/>
                    <a:pt x="29542" y="2675"/>
                  </a:cubicBezTo>
                  <a:cubicBezTo>
                    <a:pt x="29301" y="2648"/>
                    <a:pt x="29065" y="2626"/>
                    <a:pt x="28823" y="2599"/>
                  </a:cubicBezTo>
                  <a:cubicBezTo>
                    <a:pt x="28768" y="2626"/>
                    <a:pt x="28710" y="2654"/>
                    <a:pt x="28646" y="2670"/>
                  </a:cubicBezTo>
                  <a:cubicBezTo>
                    <a:pt x="27620" y="2589"/>
                    <a:pt x="26593" y="2503"/>
                    <a:pt x="25567" y="2423"/>
                  </a:cubicBezTo>
                  <a:cubicBezTo>
                    <a:pt x="24015" y="2229"/>
                    <a:pt x="22451" y="2106"/>
                    <a:pt x="20893" y="1950"/>
                  </a:cubicBezTo>
                  <a:lnTo>
                    <a:pt x="20893" y="1950"/>
                  </a:lnTo>
                  <a:cubicBezTo>
                    <a:pt x="20904" y="1972"/>
                    <a:pt x="20920" y="1987"/>
                    <a:pt x="20931" y="2009"/>
                  </a:cubicBezTo>
                  <a:cubicBezTo>
                    <a:pt x="20442" y="1950"/>
                    <a:pt x="19948" y="1897"/>
                    <a:pt x="19460" y="1843"/>
                  </a:cubicBezTo>
                  <a:lnTo>
                    <a:pt x="19460" y="1837"/>
                  </a:lnTo>
                  <a:cubicBezTo>
                    <a:pt x="19271" y="1826"/>
                    <a:pt x="19083" y="1821"/>
                    <a:pt x="18895" y="1805"/>
                  </a:cubicBezTo>
                  <a:cubicBezTo>
                    <a:pt x="17477" y="1697"/>
                    <a:pt x="16043" y="1461"/>
                    <a:pt x="14650" y="1230"/>
                  </a:cubicBezTo>
                  <a:lnTo>
                    <a:pt x="14307" y="1176"/>
                  </a:lnTo>
                  <a:cubicBezTo>
                    <a:pt x="11756" y="886"/>
                    <a:pt x="9198" y="596"/>
                    <a:pt x="6646" y="306"/>
                  </a:cubicBezTo>
                  <a:cubicBezTo>
                    <a:pt x="6185" y="229"/>
                    <a:pt x="5723" y="161"/>
                    <a:pt x="5252" y="161"/>
                  </a:cubicBezTo>
                  <a:cubicBezTo>
                    <a:pt x="5235" y="161"/>
                    <a:pt x="5218" y="161"/>
                    <a:pt x="5201" y="161"/>
                  </a:cubicBezTo>
                  <a:cubicBezTo>
                    <a:pt x="4707" y="107"/>
                    <a:pt x="4207" y="59"/>
                    <a:pt x="37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42"/>
            <p:cNvSpPr/>
            <p:nvPr/>
          </p:nvSpPr>
          <p:spPr>
            <a:xfrm>
              <a:off x="5311075" y="2027375"/>
              <a:ext cx="576600" cy="641200"/>
            </a:xfrm>
            <a:custGeom>
              <a:rect b="b" l="l" r="r" t="t"/>
              <a:pathLst>
                <a:path extrusionOk="0" h="25648" w="23064">
                  <a:moveTo>
                    <a:pt x="21135" y="1"/>
                  </a:moveTo>
                  <a:cubicBezTo>
                    <a:pt x="20964" y="1"/>
                    <a:pt x="20786" y="55"/>
                    <a:pt x="20597" y="162"/>
                  </a:cubicBezTo>
                  <a:cubicBezTo>
                    <a:pt x="20227" y="372"/>
                    <a:pt x="19835" y="549"/>
                    <a:pt x="19422" y="737"/>
                  </a:cubicBezTo>
                  <a:cubicBezTo>
                    <a:pt x="18288" y="1252"/>
                    <a:pt x="17111" y="1784"/>
                    <a:pt x="16343" y="3009"/>
                  </a:cubicBezTo>
                  <a:cubicBezTo>
                    <a:pt x="15886" y="3734"/>
                    <a:pt x="15118" y="3858"/>
                    <a:pt x="14232" y="4003"/>
                  </a:cubicBezTo>
                  <a:cubicBezTo>
                    <a:pt x="13442" y="4126"/>
                    <a:pt x="12566" y="4266"/>
                    <a:pt x="11874" y="4890"/>
                  </a:cubicBezTo>
                  <a:cubicBezTo>
                    <a:pt x="11524" y="4734"/>
                    <a:pt x="11165" y="4652"/>
                    <a:pt x="10815" y="4578"/>
                  </a:cubicBezTo>
                  <a:cubicBezTo>
                    <a:pt x="10407" y="4491"/>
                    <a:pt x="10020" y="4406"/>
                    <a:pt x="9687" y="4196"/>
                  </a:cubicBezTo>
                  <a:cubicBezTo>
                    <a:pt x="9182" y="3869"/>
                    <a:pt x="8505" y="3498"/>
                    <a:pt x="7721" y="3498"/>
                  </a:cubicBezTo>
                  <a:cubicBezTo>
                    <a:pt x="7646" y="3498"/>
                    <a:pt x="7565" y="3504"/>
                    <a:pt x="7485" y="3509"/>
                  </a:cubicBezTo>
                  <a:cubicBezTo>
                    <a:pt x="7485" y="3509"/>
                    <a:pt x="3761" y="4416"/>
                    <a:pt x="2311" y="4545"/>
                  </a:cubicBezTo>
                  <a:cubicBezTo>
                    <a:pt x="1570" y="4610"/>
                    <a:pt x="1113" y="4647"/>
                    <a:pt x="838" y="4781"/>
                  </a:cubicBezTo>
                  <a:cubicBezTo>
                    <a:pt x="597" y="4761"/>
                    <a:pt x="361" y="4749"/>
                    <a:pt x="114" y="4739"/>
                  </a:cubicBezTo>
                  <a:cubicBezTo>
                    <a:pt x="76" y="4798"/>
                    <a:pt x="49" y="4868"/>
                    <a:pt x="22" y="4943"/>
                  </a:cubicBezTo>
                  <a:cubicBezTo>
                    <a:pt x="49" y="5577"/>
                    <a:pt x="0" y="6222"/>
                    <a:pt x="280" y="6893"/>
                  </a:cubicBezTo>
                  <a:cubicBezTo>
                    <a:pt x="307" y="6861"/>
                    <a:pt x="329" y="6834"/>
                    <a:pt x="355" y="6812"/>
                  </a:cubicBezTo>
                  <a:cubicBezTo>
                    <a:pt x="463" y="7580"/>
                    <a:pt x="587" y="8349"/>
                    <a:pt x="640" y="9123"/>
                  </a:cubicBezTo>
                  <a:cubicBezTo>
                    <a:pt x="684" y="9692"/>
                    <a:pt x="726" y="10261"/>
                    <a:pt x="774" y="10826"/>
                  </a:cubicBezTo>
                  <a:cubicBezTo>
                    <a:pt x="710" y="10836"/>
                    <a:pt x="640" y="10841"/>
                    <a:pt x="575" y="10853"/>
                  </a:cubicBezTo>
                  <a:cubicBezTo>
                    <a:pt x="796" y="12797"/>
                    <a:pt x="1016" y="14741"/>
                    <a:pt x="1237" y="16692"/>
                  </a:cubicBezTo>
                  <a:cubicBezTo>
                    <a:pt x="1237" y="17218"/>
                    <a:pt x="1225" y="17746"/>
                    <a:pt x="1220" y="18272"/>
                  </a:cubicBezTo>
                  <a:cubicBezTo>
                    <a:pt x="1199" y="19598"/>
                    <a:pt x="1398" y="20791"/>
                    <a:pt x="1790" y="22021"/>
                  </a:cubicBezTo>
                  <a:cubicBezTo>
                    <a:pt x="1812" y="22194"/>
                    <a:pt x="1827" y="22360"/>
                    <a:pt x="1849" y="22526"/>
                  </a:cubicBezTo>
                  <a:cubicBezTo>
                    <a:pt x="1902" y="22580"/>
                    <a:pt x="1892" y="22854"/>
                    <a:pt x="1892" y="22854"/>
                  </a:cubicBezTo>
                  <a:cubicBezTo>
                    <a:pt x="2005" y="22715"/>
                    <a:pt x="2268" y="22413"/>
                    <a:pt x="2429" y="22306"/>
                  </a:cubicBezTo>
                  <a:cubicBezTo>
                    <a:pt x="2632" y="22436"/>
                    <a:pt x="2874" y="22504"/>
                    <a:pt x="3166" y="22504"/>
                  </a:cubicBezTo>
                  <a:cubicBezTo>
                    <a:pt x="3246" y="22504"/>
                    <a:pt x="3330" y="22499"/>
                    <a:pt x="3417" y="22489"/>
                  </a:cubicBezTo>
                  <a:cubicBezTo>
                    <a:pt x="3520" y="22462"/>
                    <a:pt x="3627" y="22445"/>
                    <a:pt x="3746" y="22430"/>
                  </a:cubicBezTo>
                  <a:cubicBezTo>
                    <a:pt x="3767" y="22360"/>
                    <a:pt x="3778" y="22258"/>
                    <a:pt x="3821" y="22247"/>
                  </a:cubicBezTo>
                  <a:cubicBezTo>
                    <a:pt x="3844" y="22239"/>
                    <a:pt x="3865" y="22236"/>
                    <a:pt x="3885" y="22236"/>
                  </a:cubicBezTo>
                  <a:cubicBezTo>
                    <a:pt x="3979" y="22236"/>
                    <a:pt x="4021" y="22317"/>
                    <a:pt x="4030" y="22424"/>
                  </a:cubicBezTo>
                  <a:cubicBezTo>
                    <a:pt x="4197" y="22435"/>
                    <a:pt x="4314" y="22494"/>
                    <a:pt x="4299" y="22687"/>
                  </a:cubicBezTo>
                  <a:cubicBezTo>
                    <a:pt x="4317" y="22687"/>
                    <a:pt x="4334" y="22686"/>
                    <a:pt x="4351" y="22686"/>
                  </a:cubicBezTo>
                  <a:cubicBezTo>
                    <a:pt x="4512" y="22686"/>
                    <a:pt x="4621" y="22736"/>
                    <a:pt x="4572" y="22945"/>
                  </a:cubicBezTo>
                  <a:cubicBezTo>
                    <a:pt x="4635" y="22919"/>
                    <a:pt x="4690" y="22908"/>
                    <a:pt x="4740" y="22908"/>
                  </a:cubicBezTo>
                  <a:cubicBezTo>
                    <a:pt x="4917" y="22908"/>
                    <a:pt x="5019" y="23056"/>
                    <a:pt x="5100" y="23241"/>
                  </a:cubicBezTo>
                  <a:lnTo>
                    <a:pt x="5078" y="23219"/>
                  </a:lnTo>
                  <a:lnTo>
                    <a:pt x="5078" y="23219"/>
                  </a:lnTo>
                  <a:cubicBezTo>
                    <a:pt x="5502" y="24347"/>
                    <a:pt x="6727" y="24111"/>
                    <a:pt x="7500" y="24649"/>
                  </a:cubicBezTo>
                  <a:cubicBezTo>
                    <a:pt x="8000" y="24991"/>
                    <a:pt x="8505" y="25121"/>
                    <a:pt x="9002" y="25121"/>
                  </a:cubicBezTo>
                  <a:cubicBezTo>
                    <a:pt x="9835" y="25121"/>
                    <a:pt x="10642" y="24755"/>
                    <a:pt x="11353" y="24411"/>
                  </a:cubicBezTo>
                  <a:cubicBezTo>
                    <a:pt x="11735" y="24226"/>
                    <a:pt x="12008" y="24110"/>
                    <a:pt x="12248" y="24110"/>
                  </a:cubicBezTo>
                  <a:cubicBezTo>
                    <a:pt x="12510" y="24110"/>
                    <a:pt x="12734" y="24248"/>
                    <a:pt x="13023" y="24584"/>
                  </a:cubicBezTo>
                  <a:cubicBezTo>
                    <a:pt x="13114" y="24691"/>
                    <a:pt x="13216" y="24788"/>
                    <a:pt x="13324" y="24879"/>
                  </a:cubicBezTo>
                  <a:cubicBezTo>
                    <a:pt x="13647" y="25159"/>
                    <a:pt x="14022" y="25385"/>
                    <a:pt x="14361" y="25648"/>
                  </a:cubicBezTo>
                  <a:cubicBezTo>
                    <a:pt x="14463" y="25636"/>
                    <a:pt x="14559" y="25599"/>
                    <a:pt x="14656" y="25556"/>
                  </a:cubicBezTo>
                  <a:cubicBezTo>
                    <a:pt x="14869" y="25460"/>
                    <a:pt x="15076" y="25329"/>
                    <a:pt x="15313" y="25329"/>
                  </a:cubicBezTo>
                  <a:cubicBezTo>
                    <a:pt x="15368" y="25329"/>
                    <a:pt x="15425" y="25336"/>
                    <a:pt x="15484" y="25353"/>
                  </a:cubicBezTo>
                  <a:cubicBezTo>
                    <a:pt x="15414" y="24917"/>
                    <a:pt x="15623" y="24676"/>
                    <a:pt x="16032" y="24562"/>
                  </a:cubicBezTo>
                  <a:cubicBezTo>
                    <a:pt x="16317" y="23654"/>
                    <a:pt x="15844" y="22682"/>
                    <a:pt x="16310" y="21780"/>
                  </a:cubicBezTo>
                  <a:cubicBezTo>
                    <a:pt x="16489" y="21441"/>
                    <a:pt x="16626" y="21103"/>
                    <a:pt x="16893" y="21103"/>
                  </a:cubicBezTo>
                  <a:cubicBezTo>
                    <a:pt x="17017" y="21103"/>
                    <a:pt x="17169" y="21175"/>
                    <a:pt x="17366" y="21353"/>
                  </a:cubicBezTo>
                  <a:lnTo>
                    <a:pt x="17366" y="21353"/>
                  </a:lnTo>
                  <a:cubicBezTo>
                    <a:pt x="17363" y="21352"/>
                    <a:pt x="17361" y="21350"/>
                    <a:pt x="17359" y="21349"/>
                  </a:cubicBezTo>
                  <a:lnTo>
                    <a:pt x="17359" y="21349"/>
                  </a:lnTo>
                  <a:lnTo>
                    <a:pt x="17386" y="21371"/>
                  </a:lnTo>
                  <a:cubicBezTo>
                    <a:pt x="17379" y="21365"/>
                    <a:pt x="17372" y="21359"/>
                    <a:pt x="17366" y="21353"/>
                  </a:cubicBezTo>
                  <a:lnTo>
                    <a:pt x="17366" y="21353"/>
                  </a:lnTo>
                  <a:cubicBezTo>
                    <a:pt x="17532" y="21439"/>
                    <a:pt x="17688" y="21498"/>
                    <a:pt x="17806" y="21498"/>
                  </a:cubicBezTo>
                  <a:cubicBezTo>
                    <a:pt x="17987" y="21498"/>
                    <a:pt x="18078" y="21360"/>
                    <a:pt x="17981" y="20969"/>
                  </a:cubicBezTo>
                  <a:cubicBezTo>
                    <a:pt x="17837" y="20362"/>
                    <a:pt x="18003" y="19905"/>
                    <a:pt x="18427" y="19502"/>
                  </a:cubicBezTo>
                  <a:cubicBezTo>
                    <a:pt x="18433" y="19077"/>
                    <a:pt x="18599" y="18755"/>
                    <a:pt x="18997" y="18572"/>
                  </a:cubicBezTo>
                  <a:lnTo>
                    <a:pt x="19035" y="18508"/>
                  </a:lnTo>
                  <a:cubicBezTo>
                    <a:pt x="19169" y="18428"/>
                    <a:pt x="19298" y="18346"/>
                    <a:pt x="19432" y="18266"/>
                  </a:cubicBezTo>
                  <a:cubicBezTo>
                    <a:pt x="20726" y="18036"/>
                    <a:pt x="22221" y="16434"/>
                    <a:pt x="22377" y="15140"/>
                  </a:cubicBezTo>
                  <a:cubicBezTo>
                    <a:pt x="22397" y="14973"/>
                    <a:pt x="22419" y="14801"/>
                    <a:pt x="22446" y="14629"/>
                  </a:cubicBezTo>
                  <a:cubicBezTo>
                    <a:pt x="22521" y="14113"/>
                    <a:pt x="22618" y="13603"/>
                    <a:pt x="22699" y="13092"/>
                  </a:cubicBezTo>
                  <a:cubicBezTo>
                    <a:pt x="22280" y="12529"/>
                    <a:pt x="22816" y="11621"/>
                    <a:pt x="22172" y="11078"/>
                  </a:cubicBezTo>
                  <a:cubicBezTo>
                    <a:pt x="22156" y="10680"/>
                    <a:pt x="22139" y="10347"/>
                    <a:pt x="22145" y="10068"/>
                  </a:cubicBezTo>
                  <a:cubicBezTo>
                    <a:pt x="22199" y="9982"/>
                    <a:pt x="22248" y="9901"/>
                    <a:pt x="22268" y="9821"/>
                  </a:cubicBezTo>
                  <a:cubicBezTo>
                    <a:pt x="22355" y="9504"/>
                    <a:pt x="22409" y="9192"/>
                    <a:pt x="22435" y="8881"/>
                  </a:cubicBezTo>
                  <a:cubicBezTo>
                    <a:pt x="22446" y="8870"/>
                    <a:pt x="22446" y="8865"/>
                    <a:pt x="22451" y="8859"/>
                  </a:cubicBezTo>
                  <a:cubicBezTo>
                    <a:pt x="22451" y="8843"/>
                    <a:pt x="22972" y="8741"/>
                    <a:pt x="22972" y="8725"/>
                  </a:cubicBezTo>
                  <a:cubicBezTo>
                    <a:pt x="23064" y="7570"/>
                    <a:pt x="22295" y="6528"/>
                    <a:pt x="22139" y="5400"/>
                  </a:cubicBezTo>
                  <a:cubicBezTo>
                    <a:pt x="22027" y="4771"/>
                    <a:pt x="21973" y="4132"/>
                    <a:pt x="21887" y="3498"/>
                  </a:cubicBezTo>
                  <a:cubicBezTo>
                    <a:pt x="21849" y="3202"/>
                    <a:pt x="21802" y="2907"/>
                    <a:pt x="21747" y="2611"/>
                  </a:cubicBezTo>
                  <a:cubicBezTo>
                    <a:pt x="21693" y="2423"/>
                    <a:pt x="21673" y="2241"/>
                    <a:pt x="21651" y="2069"/>
                  </a:cubicBezTo>
                  <a:cubicBezTo>
                    <a:pt x="21597" y="1746"/>
                    <a:pt x="21544" y="1424"/>
                    <a:pt x="21500" y="1102"/>
                  </a:cubicBezTo>
                  <a:cubicBezTo>
                    <a:pt x="21425" y="876"/>
                    <a:pt x="21383" y="598"/>
                    <a:pt x="21194" y="543"/>
                  </a:cubicBezTo>
                  <a:cubicBezTo>
                    <a:pt x="21178" y="355"/>
                    <a:pt x="21194" y="178"/>
                    <a:pt x="21232" y="17"/>
                  </a:cubicBezTo>
                  <a:cubicBezTo>
                    <a:pt x="21200" y="11"/>
                    <a:pt x="21167" y="1"/>
                    <a:pt x="2113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42"/>
            <p:cNvSpPr/>
            <p:nvPr/>
          </p:nvSpPr>
          <p:spPr>
            <a:xfrm>
              <a:off x="5929025" y="1330075"/>
              <a:ext cx="820225" cy="710775"/>
            </a:xfrm>
            <a:custGeom>
              <a:rect b="b" l="l" r="r" t="t"/>
              <a:pathLst>
                <a:path extrusionOk="0" h="28431" w="32809">
                  <a:moveTo>
                    <a:pt x="27044" y="1"/>
                  </a:moveTo>
                  <a:cubicBezTo>
                    <a:pt x="26840" y="1"/>
                    <a:pt x="26642" y="53"/>
                    <a:pt x="26448" y="102"/>
                  </a:cubicBezTo>
                  <a:cubicBezTo>
                    <a:pt x="26394" y="118"/>
                    <a:pt x="26340" y="135"/>
                    <a:pt x="26287" y="145"/>
                  </a:cubicBezTo>
                  <a:cubicBezTo>
                    <a:pt x="25851" y="253"/>
                    <a:pt x="25417" y="382"/>
                    <a:pt x="24998" y="511"/>
                  </a:cubicBezTo>
                  <a:cubicBezTo>
                    <a:pt x="24051" y="790"/>
                    <a:pt x="23155" y="1059"/>
                    <a:pt x="22263" y="1085"/>
                  </a:cubicBezTo>
                  <a:cubicBezTo>
                    <a:pt x="19980" y="1156"/>
                    <a:pt x="18829" y="2590"/>
                    <a:pt x="17723" y="3970"/>
                  </a:cubicBezTo>
                  <a:lnTo>
                    <a:pt x="17637" y="4077"/>
                  </a:lnTo>
                  <a:cubicBezTo>
                    <a:pt x="17106" y="4739"/>
                    <a:pt x="16778" y="5507"/>
                    <a:pt x="16461" y="6249"/>
                  </a:cubicBezTo>
                  <a:cubicBezTo>
                    <a:pt x="16005" y="7328"/>
                    <a:pt x="15569" y="8349"/>
                    <a:pt x="14542" y="8939"/>
                  </a:cubicBezTo>
                  <a:cubicBezTo>
                    <a:pt x="14237" y="9111"/>
                    <a:pt x="14065" y="9460"/>
                    <a:pt x="14103" y="9820"/>
                  </a:cubicBezTo>
                  <a:cubicBezTo>
                    <a:pt x="14140" y="10137"/>
                    <a:pt x="14339" y="10385"/>
                    <a:pt x="14613" y="10471"/>
                  </a:cubicBezTo>
                  <a:cubicBezTo>
                    <a:pt x="14973" y="10578"/>
                    <a:pt x="15005" y="10702"/>
                    <a:pt x="15032" y="11282"/>
                  </a:cubicBezTo>
                  <a:cubicBezTo>
                    <a:pt x="15043" y="11588"/>
                    <a:pt x="15058" y="11937"/>
                    <a:pt x="15214" y="12265"/>
                  </a:cubicBezTo>
                  <a:cubicBezTo>
                    <a:pt x="15284" y="12416"/>
                    <a:pt x="15355" y="12631"/>
                    <a:pt x="15295" y="12792"/>
                  </a:cubicBezTo>
                  <a:cubicBezTo>
                    <a:pt x="15226" y="12958"/>
                    <a:pt x="15016" y="13076"/>
                    <a:pt x="14849" y="13147"/>
                  </a:cubicBezTo>
                  <a:cubicBezTo>
                    <a:pt x="14393" y="13334"/>
                    <a:pt x="14022" y="13662"/>
                    <a:pt x="13721" y="14139"/>
                  </a:cubicBezTo>
                  <a:cubicBezTo>
                    <a:pt x="13211" y="14945"/>
                    <a:pt x="12394" y="15150"/>
                    <a:pt x="11443" y="15381"/>
                  </a:cubicBezTo>
                  <a:cubicBezTo>
                    <a:pt x="10815" y="15537"/>
                    <a:pt x="10170" y="15698"/>
                    <a:pt x="9585" y="16053"/>
                  </a:cubicBezTo>
                  <a:cubicBezTo>
                    <a:pt x="8876" y="15714"/>
                    <a:pt x="8160" y="15547"/>
                    <a:pt x="7398" y="15547"/>
                  </a:cubicBezTo>
                  <a:cubicBezTo>
                    <a:pt x="5883" y="15547"/>
                    <a:pt x="4438" y="16251"/>
                    <a:pt x="3278" y="16815"/>
                  </a:cubicBezTo>
                  <a:cubicBezTo>
                    <a:pt x="2724" y="17089"/>
                    <a:pt x="2343" y="17595"/>
                    <a:pt x="2262" y="18168"/>
                  </a:cubicBezTo>
                  <a:cubicBezTo>
                    <a:pt x="2182" y="18728"/>
                    <a:pt x="2385" y="19271"/>
                    <a:pt x="2821" y="19663"/>
                  </a:cubicBezTo>
                  <a:cubicBezTo>
                    <a:pt x="3530" y="20302"/>
                    <a:pt x="3551" y="20903"/>
                    <a:pt x="2886" y="21741"/>
                  </a:cubicBezTo>
                  <a:cubicBezTo>
                    <a:pt x="2192" y="22611"/>
                    <a:pt x="1440" y="23397"/>
                    <a:pt x="656" y="24074"/>
                  </a:cubicBezTo>
                  <a:cubicBezTo>
                    <a:pt x="414" y="24282"/>
                    <a:pt x="161" y="24535"/>
                    <a:pt x="0" y="24847"/>
                  </a:cubicBezTo>
                  <a:cubicBezTo>
                    <a:pt x="37" y="24847"/>
                    <a:pt x="76" y="24852"/>
                    <a:pt x="108" y="24863"/>
                  </a:cubicBezTo>
                  <a:cubicBezTo>
                    <a:pt x="263" y="24900"/>
                    <a:pt x="387" y="25008"/>
                    <a:pt x="457" y="25142"/>
                  </a:cubicBezTo>
                  <a:cubicBezTo>
                    <a:pt x="312" y="25443"/>
                    <a:pt x="307" y="25765"/>
                    <a:pt x="484" y="26174"/>
                  </a:cubicBezTo>
                  <a:cubicBezTo>
                    <a:pt x="650" y="26564"/>
                    <a:pt x="890" y="26676"/>
                    <a:pt x="1149" y="26676"/>
                  </a:cubicBezTo>
                  <a:cubicBezTo>
                    <a:pt x="1425" y="26676"/>
                    <a:pt x="1723" y="26549"/>
                    <a:pt x="1978" y="26496"/>
                  </a:cubicBezTo>
                  <a:cubicBezTo>
                    <a:pt x="4755" y="25948"/>
                    <a:pt x="7510" y="25314"/>
                    <a:pt x="10294" y="24783"/>
                  </a:cubicBezTo>
                  <a:cubicBezTo>
                    <a:pt x="10554" y="24734"/>
                    <a:pt x="10869" y="24562"/>
                    <a:pt x="11175" y="24562"/>
                  </a:cubicBezTo>
                  <a:cubicBezTo>
                    <a:pt x="11242" y="24562"/>
                    <a:pt x="11308" y="24570"/>
                    <a:pt x="11373" y="24589"/>
                  </a:cubicBezTo>
                  <a:cubicBezTo>
                    <a:pt x="11792" y="24545"/>
                    <a:pt x="12206" y="24471"/>
                    <a:pt x="12615" y="24384"/>
                  </a:cubicBezTo>
                  <a:cubicBezTo>
                    <a:pt x="12615" y="24364"/>
                    <a:pt x="12608" y="24342"/>
                    <a:pt x="12608" y="24320"/>
                  </a:cubicBezTo>
                  <a:lnTo>
                    <a:pt x="21844" y="22423"/>
                  </a:lnTo>
                  <a:cubicBezTo>
                    <a:pt x="21859" y="22418"/>
                    <a:pt x="21871" y="22413"/>
                    <a:pt x="21886" y="22413"/>
                  </a:cubicBezTo>
                  <a:cubicBezTo>
                    <a:pt x="21956" y="22397"/>
                    <a:pt x="22021" y="22386"/>
                    <a:pt x="22091" y="22370"/>
                  </a:cubicBezTo>
                  <a:cubicBezTo>
                    <a:pt x="22102" y="22483"/>
                    <a:pt x="22117" y="22584"/>
                    <a:pt x="22139" y="22681"/>
                  </a:cubicBezTo>
                  <a:cubicBezTo>
                    <a:pt x="22719" y="23584"/>
                    <a:pt x="23703" y="24255"/>
                    <a:pt x="24589" y="24808"/>
                  </a:cubicBezTo>
                  <a:cubicBezTo>
                    <a:pt x="25239" y="25217"/>
                    <a:pt x="25970" y="25743"/>
                    <a:pt x="26733" y="26040"/>
                  </a:cubicBezTo>
                  <a:cubicBezTo>
                    <a:pt x="26749" y="26045"/>
                    <a:pt x="26765" y="26050"/>
                    <a:pt x="26781" y="26055"/>
                  </a:cubicBezTo>
                  <a:cubicBezTo>
                    <a:pt x="26926" y="26098"/>
                    <a:pt x="27071" y="26142"/>
                    <a:pt x="27217" y="26184"/>
                  </a:cubicBezTo>
                  <a:cubicBezTo>
                    <a:pt x="27318" y="26211"/>
                    <a:pt x="27420" y="26233"/>
                    <a:pt x="27527" y="26244"/>
                  </a:cubicBezTo>
                  <a:cubicBezTo>
                    <a:pt x="27576" y="26249"/>
                    <a:pt x="27614" y="26281"/>
                    <a:pt x="27636" y="26318"/>
                  </a:cubicBezTo>
                  <a:cubicBezTo>
                    <a:pt x="28860" y="26700"/>
                    <a:pt x="30069" y="27114"/>
                    <a:pt x="31192" y="27699"/>
                  </a:cubicBezTo>
                  <a:cubicBezTo>
                    <a:pt x="31390" y="27801"/>
                    <a:pt x="31551" y="27860"/>
                    <a:pt x="31680" y="27893"/>
                  </a:cubicBezTo>
                  <a:cubicBezTo>
                    <a:pt x="31819" y="28049"/>
                    <a:pt x="31955" y="28220"/>
                    <a:pt x="32072" y="28425"/>
                  </a:cubicBezTo>
                  <a:lnTo>
                    <a:pt x="32077" y="28430"/>
                  </a:lnTo>
                  <a:cubicBezTo>
                    <a:pt x="32518" y="28334"/>
                    <a:pt x="32701" y="27952"/>
                    <a:pt x="32808" y="27630"/>
                  </a:cubicBezTo>
                  <a:lnTo>
                    <a:pt x="32808" y="27630"/>
                  </a:lnTo>
                  <a:cubicBezTo>
                    <a:pt x="32685" y="27651"/>
                    <a:pt x="32551" y="27667"/>
                    <a:pt x="32411" y="27667"/>
                  </a:cubicBezTo>
                  <a:lnTo>
                    <a:pt x="32406" y="27667"/>
                  </a:lnTo>
                  <a:cubicBezTo>
                    <a:pt x="32347" y="27667"/>
                    <a:pt x="32293" y="27657"/>
                    <a:pt x="32238" y="27640"/>
                  </a:cubicBezTo>
                  <a:cubicBezTo>
                    <a:pt x="32298" y="27501"/>
                    <a:pt x="32347" y="27329"/>
                    <a:pt x="32406" y="27136"/>
                  </a:cubicBezTo>
                  <a:cubicBezTo>
                    <a:pt x="32347" y="27071"/>
                    <a:pt x="32238" y="26953"/>
                    <a:pt x="32245" y="26947"/>
                  </a:cubicBezTo>
                  <a:cubicBezTo>
                    <a:pt x="32545" y="26635"/>
                    <a:pt x="32690" y="26323"/>
                    <a:pt x="32739" y="26001"/>
                  </a:cubicBezTo>
                  <a:cubicBezTo>
                    <a:pt x="32761" y="25879"/>
                    <a:pt x="32766" y="25750"/>
                    <a:pt x="32761" y="25621"/>
                  </a:cubicBezTo>
                  <a:cubicBezTo>
                    <a:pt x="32739" y="25041"/>
                    <a:pt x="32496" y="24449"/>
                    <a:pt x="32389" y="23863"/>
                  </a:cubicBezTo>
                  <a:cubicBezTo>
                    <a:pt x="32250" y="23112"/>
                    <a:pt x="32035" y="21957"/>
                    <a:pt x="31879" y="21005"/>
                  </a:cubicBezTo>
                  <a:cubicBezTo>
                    <a:pt x="31896" y="20737"/>
                    <a:pt x="31928" y="20506"/>
                    <a:pt x="31992" y="20313"/>
                  </a:cubicBezTo>
                  <a:lnTo>
                    <a:pt x="31960" y="20313"/>
                  </a:lnTo>
                  <a:cubicBezTo>
                    <a:pt x="31901" y="20313"/>
                    <a:pt x="31847" y="20302"/>
                    <a:pt x="31794" y="20286"/>
                  </a:cubicBezTo>
                  <a:cubicBezTo>
                    <a:pt x="31643" y="19110"/>
                    <a:pt x="31556" y="17927"/>
                    <a:pt x="31626" y="16730"/>
                  </a:cubicBezTo>
                  <a:cubicBezTo>
                    <a:pt x="31653" y="16273"/>
                    <a:pt x="31658" y="15815"/>
                    <a:pt x="31594" y="15371"/>
                  </a:cubicBezTo>
                  <a:cubicBezTo>
                    <a:pt x="31600" y="15354"/>
                    <a:pt x="31611" y="15338"/>
                    <a:pt x="31621" y="15327"/>
                  </a:cubicBezTo>
                  <a:cubicBezTo>
                    <a:pt x="31605" y="15322"/>
                    <a:pt x="31594" y="15311"/>
                    <a:pt x="31578" y="15306"/>
                  </a:cubicBezTo>
                  <a:cubicBezTo>
                    <a:pt x="31541" y="15048"/>
                    <a:pt x="31471" y="14801"/>
                    <a:pt x="31368" y="14553"/>
                  </a:cubicBezTo>
                  <a:cubicBezTo>
                    <a:pt x="31036" y="14365"/>
                    <a:pt x="31020" y="14070"/>
                    <a:pt x="31090" y="13742"/>
                  </a:cubicBezTo>
                  <a:cubicBezTo>
                    <a:pt x="30182" y="12738"/>
                    <a:pt x="30627" y="11421"/>
                    <a:pt x="30299" y="10283"/>
                  </a:cubicBezTo>
                  <a:cubicBezTo>
                    <a:pt x="30036" y="10191"/>
                    <a:pt x="30026" y="9971"/>
                    <a:pt x="30026" y="9745"/>
                  </a:cubicBezTo>
                  <a:cubicBezTo>
                    <a:pt x="30023" y="9745"/>
                    <a:pt x="30019" y="9745"/>
                    <a:pt x="30016" y="9745"/>
                  </a:cubicBezTo>
                  <a:cubicBezTo>
                    <a:pt x="29012" y="9745"/>
                    <a:pt x="29257" y="8986"/>
                    <a:pt x="29230" y="8397"/>
                  </a:cubicBezTo>
                  <a:cubicBezTo>
                    <a:pt x="28548" y="7484"/>
                    <a:pt x="28226" y="6485"/>
                    <a:pt x="28527" y="5346"/>
                  </a:cubicBezTo>
                  <a:cubicBezTo>
                    <a:pt x="28764" y="4437"/>
                    <a:pt x="28162" y="3658"/>
                    <a:pt x="28156" y="2788"/>
                  </a:cubicBezTo>
                  <a:cubicBezTo>
                    <a:pt x="27721" y="2439"/>
                    <a:pt x="27517" y="1875"/>
                    <a:pt x="27485" y="1429"/>
                  </a:cubicBezTo>
                  <a:cubicBezTo>
                    <a:pt x="27468" y="930"/>
                    <a:pt x="27527" y="564"/>
                    <a:pt x="27721" y="286"/>
                  </a:cubicBezTo>
                  <a:cubicBezTo>
                    <a:pt x="27710" y="274"/>
                    <a:pt x="27705" y="264"/>
                    <a:pt x="27694" y="253"/>
                  </a:cubicBezTo>
                  <a:cubicBezTo>
                    <a:pt x="27576" y="140"/>
                    <a:pt x="27371" y="1"/>
                    <a:pt x="270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42"/>
            <p:cNvSpPr/>
            <p:nvPr/>
          </p:nvSpPr>
          <p:spPr>
            <a:xfrm>
              <a:off x="5840500" y="1889325"/>
              <a:ext cx="769600" cy="507500"/>
            </a:xfrm>
            <a:custGeom>
              <a:rect b="b" l="l" r="r" t="t"/>
              <a:pathLst>
                <a:path extrusionOk="0" h="20300" w="30784">
                  <a:moveTo>
                    <a:pt x="25632" y="0"/>
                  </a:moveTo>
                  <a:cubicBezTo>
                    <a:pt x="25562" y="16"/>
                    <a:pt x="25497" y="27"/>
                    <a:pt x="25427" y="43"/>
                  </a:cubicBezTo>
                  <a:cubicBezTo>
                    <a:pt x="25412" y="43"/>
                    <a:pt x="25400" y="48"/>
                    <a:pt x="25385" y="53"/>
                  </a:cubicBezTo>
                  <a:lnTo>
                    <a:pt x="16149" y="1950"/>
                  </a:lnTo>
                  <a:cubicBezTo>
                    <a:pt x="16149" y="1972"/>
                    <a:pt x="16156" y="1994"/>
                    <a:pt x="16156" y="2014"/>
                  </a:cubicBezTo>
                  <a:cubicBezTo>
                    <a:pt x="15747" y="2101"/>
                    <a:pt x="15333" y="2175"/>
                    <a:pt x="14914" y="2219"/>
                  </a:cubicBezTo>
                  <a:cubicBezTo>
                    <a:pt x="14849" y="2200"/>
                    <a:pt x="14783" y="2192"/>
                    <a:pt x="14716" y="2192"/>
                  </a:cubicBezTo>
                  <a:cubicBezTo>
                    <a:pt x="14410" y="2192"/>
                    <a:pt x="14095" y="2364"/>
                    <a:pt x="13835" y="2413"/>
                  </a:cubicBezTo>
                  <a:cubicBezTo>
                    <a:pt x="11051" y="2944"/>
                    <a:pt x="8296" y="3578"/>
                    <a:pt x="5519" y="4126"/>
                  </a:cubicBezTo>
                  <a:cubicBezTo>
                    <a:pt x="5264" y="4179"/>
                    <a:pt x="4966" y="4306"/>
                    <a:pt x="4690" y="4306"/>
                  </a:cubicBezTo>
                  <a:cubicBezTo>
                    <a:pt x="4431" y="4306"/>
                    <a:pt x="4191" y="4194"/>
                    <a:pt x="4025" y="3804"/>
                  </a:cubicBezTo>
                  <a:cubicBezTo>
                    <a:pt x="3848" y="3395"/>
                    <a:pt x="3853" y="3073"/>
                    <a:pt x="3998" y="2772"/>
                  </a:cubicBezTo>
                  <a:cubicBezTo>
                    <a:pt x="3928" y="2638"/>
                    <a:pt x="3804" y="2530"/>
                    <a:pt x="3649" y="2493"/>
                  </a:cubicBezTo>
                  <a:cubicBezTo>
                    <a:pt x="3617" y="2482"/>
                    <a:pt x="3578" y="2477"/>
                    <a:pt x="3541" y="2477"/>
                  </a:cubicBezTo>
                  <a:lnTo>
                    <a:pt x="3526" y="2477"/>
                  </a:lnTo>
                  <a:cubicBezTo>
                    <a:pt x="3337" y="2477"/>
                    <a:pt x="3166" y="2574"/>
                    <a:pt x="3063" y="2735"/>
                  </a:cubicBezTo>
                  <a:cubicBezTo>
                    <a:pt x="2779" y="3212"/>
                    <a:pt x="2403" y="3385"/>
                    <a:pt x="1999" y="3573"/>
                  </a:cubicBezTo>
                  <a:cubicBezTo>
                    <a:pt x="1699" y="3707"/>
                    <a:pt x="1381" y="3852"/>
                    <a:pt x="1124" y="4115"/>
                  </a:cubicBezTo>
                  <a:cubicBezTo>
                    <a:pt x="1059" y="4186"/>
                    <a:pt x="984" y="4250"/>
                    <a:pt x="915" y="4320"/>
                  </a:cubicBezTo>
                  <a:cubicBezTo>
                    <a:pt x="603" y="4605"/>
                    <a:pt x="194" y="4985"/>
                    <a:pt x="55" y="5539"/>
                  </a:cubicBezTo>
                  <a:cubicBezTo>
                    <a:pt x="17" y="5700"/>
                    <a:pt x="1" y="5877"/>
                    <a:pt x="17" y="6065"/>
                  </a:cubicBezTo>
                  <a:cubicBezTo>
                    <a:pt x="206" y="6120"/>
                    <a:pt x="248" y="6398"/>
                    <a:pt x="323" y="6624"/>
                  </a:cubicBezTo>
                  <a:cubicBezTo>
                    <a:pt x="367" y="6946"/>
                    <a:pt x="420" y="7268"/>
                    <a:pt x="474" y="7591"/>
                  </a:cubicBezTo>
                  <a:cubicBezTo>
                    <a:pt x="496" y="7763"/>
                    <a:pt x="516" y="7945"/>
                    <a:pt x="570" y="8133"/>
                  </a:cubicBezTo>
                  <a:cubicBezTo>
                    <a:pt x="625" y="8429"/>
                    <a:pt x="672" y="8724"/>
                    <a:pt x="710" y="9020"/>
                  </a:cubicBezTo>
                  <a:cubicBezTo>
                    <a:pt x="796" y="9654"/>
                    <a:pt x="850" y="10293"/>
                    <a:pt x="962" y="10922"/>
                  </a:cubicBezTo>
                  <a:cubicBezTo>
                    <a:pt x="1118" y="12050"/>
                    <a:pt x="1527" y="14225"/>
                    <a:pt x="1656" y="14225"/>
                  </a:cubicBezTo>
                  <a:cubicBezTo>
                    <a:pt x="1704" y="14225"/>
                    <a:pt x="1748" y="14231"/>
                    <a:pt x="1795" y="14247"/>
                  </a:cubicBezTo>
                  <a:cubicBezTo>
                    <a:pt x="2080" y="15956"/>
                    <a:pt x="2381" y="17669"/>
                    <a:pt x="2660" y="19378"/>
                  </a:cubicBezTo>
                  <a:cubicBezTo>
                    <a:pt x="2759" y="19983"/>
                    <a:pt x="2978" y="20300"/>
                    <a:pt x="3516" y="20300"/>
                  </a:cubicBezTo>
                  <a:cubicBezTo>
                    <a:pt x="3628" y="20300"/>
                    <a:pt x="3754" y="20286"/>
                    <a:pt x="3896" y="20258"/>
                  </a:cubicBezTo>
                  <a:cubicBezTo>
                    <a:pt x="5212" y="20000"/>
                    <a:pt x="6539" y="19807"/>
                    <a:pt x="7860" y="19614"/>
                  </a:cubicBezTo>
                  <a:cubicBezTo>
                    <a:pt x="7898" y="19630"/>
                    <a:pt x="7930" y="19641"/>
                    <a:pt x="7969" y="19657"/>
                  </a:cubicBezTo>
                  <a:cubicBezTo>
                    <a:pt x="8033" y="19690"/>
                    <a:pt x="8091" y="19727"/>
                    <a:pt x="8150" y="19770"/>
                  </a:cubicBezTo>
                  <a:cubicBezTo>
                    <a:pt x="8183" y="19695"/>
                    <a:pt x="8215" y="19625"/>
                    <a:pt x="8252" y="19554"/>
                  </a:cubicBezTo>
                  <a:cubicBezTo>
                    <a:pt x="8505" y="19517"/>
                    <a:pt x="8758" y="19479"/>
                    <a:pt x="9005" y="19442"/>
                  </a:cubicBezTo>
                  <a:cubicBezTo>
                    <a:pt x="10999" y="19259"/>
                    <a:pt x="12943" y="18852"/>
                    <a:pt x="14887" y="18421"/>
                  </a:cubicBezTo>
                  <a:cubicBezTo>
                    <a:pt x="15274" y="18336"/>
                    <a:pt x="15661" y="18249"/>
                    <a:pt x="16053" y="18163"/>
                  </a:cubicBezTo>
                  <a:cubicBezTo>
                    <a:pt x="16826" y="17992"/>
                    <a:pt x="17606" y="17830"/>
                    <a:pt x="18390" y="17680"/>
                  </a:cubicBezTo>
                  <a:cubicBezTo>
                    <a:pt x="19459" y="17476"/>
                    <a:pt x="20528" y="17240"/>
                    <a:pt x="21597" y="17014"/>
                  </a:cubicBezTo>
                  <a:cubicBezTo>
                    <a:pt x="23134" y="16460"/>
                    <a:pt x="24778" y="16536"/>
                    <a:pt x="26357" y="16229"/>
                  </a:cubicBezTo>
                  <a:cubicBezTo>
                    <a:pt x="26567" y="16192"/>
                    <a:pt x="26808" y="16234"/>
                    <a:pt x="26975" y="16117"/>
                  </a:cubicBezTo>
                  <a:cubicBezTo>
                    <a:pt x="27136" y="16187"/>
                    <a:pt x="27287" y="16288"/>
                    <a:pt x="27410" y="16450"/>
                  </a:cubicBezTo>
                  <a:cubicBezTo>
                    <a:pt x="27534" y="16321"/>
                    <a:pt x="27636" y="16138"/>
                    <a:pt x="27684" y="15869"/>
                  </a:cubicBezTo>
                  <a:cubicBezTo>
                    <a:pt x="27738" y="15552"/>
                    <a:pt x="27835" y="15428"/>
                    <a:pt x="28249" y="15408"/>
                  </a:cubicBezTo>
                  <a:cubicBezTo>
                    <a:pt x="28243" y="15343"/>
                    <a:pt x="28237" y="15284"/>
                    <a:pt x="28232" y="15220"/>
                  </a:cubicBezTo>
                  <a:cubicBezTo>
                    <a:pt x="28221" y="15096"/>
                    <a:pt x="28259" y="14972"/>
                    <a:pt x="28334" y="14870"/>
                  </a:cubicBezTo>
                  <a:cubicBezTo>
                    <a:pt x="28437" y="14870"/>
                    <a:pt x="28544" y="14870"/>
                    <a:pt x="28646" y="14875"/>
                  </a:cubicBezTo>
                  <a:cubicBezTo>
                    <a:pt x="28727" y="14811"/>
                    <a:pt x="28812" y="14746"/>
                    <a:pt x="28903" y="14687"/>
                  </a:cubicBezTo>
                  <a:cubicBezTo>
                    <a:pt x="28909" y="14682"/>
                    <a:pt x="28920" y="14677"/>
                    <a:pt x="28931" y="14672"/>
                  </a:cubicBezTo>
                  <a:cubicBezTo>
                    <a:pt x="29038" y="14602"/>
                    <a:pt x="29151" y="14532"/>
                    <a:pt x="29275" y="14461"/>
                  </a:cubicBezTo>
                  <a:cubicBezTo>
                    <a:pt x="29613" y="14274"/>
                    <a:pt x="29903" y="14032"/>
                    <a:pt x="30128" y="13764"/>
                  </a:cubicBezTo>
                  <a:cubicBezTo>
                    <a:pt x="30171" y="13469"/>
                    <a:pt x="30252" y="13231"/>
                    <a:pt x="30537" y="13075"/>
                  </a:cubicBezTo>
                  <a:cubicBezTo>
                    <a:pt x="30783" y="12426"/>
                    <a:pt x="30730" y="11684"/>
                    <a:pt x="30247" y="10992"/>
                  </a:cubicBezTo>
                  <a:cubicBezTo>
                    <a:pt x="29602" y="10067"/>
                    <a:pt x="28656" y="9170"/>
                    <a:pt x="28484" y="8005"/>
                  </a:cubicBezTo>
                  <a:cubicBezTo>
                    <a:pt x="28420" y="7580"/>
                    <a:pt x="28398" y="7129"/>
                    <a:pt x="28581" y="6725"/>
                  </a:cubicBezTo>
                  <a:cubicBezTo>
                    <a:pt x="28581" y="6725"/>
                    <a:pt x="28586" y="6725"/>
                    <a:pt x="28586" y="6720"/>
                  </a:cubicBezTo>
                  <a:cubicBezTo>
                    <a:pt x="28559" y="6710"/>
                    <a:pt x="28539" y="6700"/>
                    <a:pt x="28533" y="6678"/>
                  </a:cubicBezTo>
                  <a:cubicBezTo>
                    <a:pt x="28490" y="6500"/>
                    <a:pt x="28566" y="6388"/>
                    <a:pt x="28742" y="6345"/>
                  </a:cubicBezTo>
                  <a:lnTo>
                    <a:pt x="28742" y="6345"/>
                  </a:lnTo>
                  <a:cubicBezTo>
                    <a:pt x="28737" y="6388"/>
                    <a:pt x="28737" y="6430"/>
                    <a:pt x="28732" y="6468"/>
                  </a:cubicBezTo>
                  <a:lnTo>
                    <a:pt x="28829" y="6323"/>
                  </a:lnTo>
                  <a:cubicBezTo>
                    <a:pt x="28812" y="6323"/>
                    <a:pt x="28796" y="6323"/>
                    <a:pt x="28775" y="6318"/>
                  </a:cubicBezTo>
                  <a:cubicBezTo>
                    <a:pt x="28839" y="6162"/>
                    <a:pt x="28925" y="6055"/>
                    <a:pt x="29054" y="6033"/>
                  </a:cubicBezTo>
                  <a:cubicBezTo>
                    <a:pt x="29134" y="5926"/>
                    <a:pt x="29221" y="5813"/>
                    <a:pt x="29290" y="5700"/>
                  </a:cubicBezTo>
                  <a:cubicBezTo>
                    <a:pt x="29307" y="5163"/>
                    <a:pt x="29526" y="4652"/>
                    <a:pt x="29731" y="4191"/>
                  </a:cubicBezTo>
                  <a:cubicBezTo>
                    <a:pt x="29752" y="4137"/>
                    <a:pt x="29769" y="4089"/>
                    <a:pt x="29784" y="4040"/>
                  </a:cubicBezTo>
                  <a:cubicBezTo>
                    <a:pt x="29925" y="3879"/>
                    <a:pt x="30096" y="3750"/>
                    <a:pt x="30322" y="3685"/>
                  </a:cubicBezTo>
                  <a:cubicBezTo>
                    <a:pt x="30306" y="3680"/>
                    <a:pt x="30290" y="3675"/>
                    <a:pt x="30274" y="3670"/>
                  </a:cubicBezTo>
                  <a:cubicBezTo>
                    <a:pt x="29511" y="3373"/>
                    <a:pt x="28780" y="2847"/>
                    <a:pt x="28130" y="2438"/>
                  </a:cubicBezTo>
                  <a:cubicBezTo>
                    <a:pt x="27244" y="1885"/>
                    <a:pt x="26260" y="1214"/>
                    <a:pt x="25680" y="311"/>
                  </a:cubicBezTo>
                  <a:cubicBezTo>
                    <a:pt x="25658" y="214"/>
                    <a:pt x="25643" y="113"/>
                    <a:pt x="2563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42"/>
            <p:cNvSpPr/>
            <p:nvPr/>
          </p:nvSpPr>
          <p:spPr>
            <a:xfrm>
              <a:off x="6546025" y="1897500"/>
              <a:ext cx="435050" cy="499100"/>
            </a:xfrm>
            <a:custGeom>
              <a:rect b="b" l="l" r="r" t="t"/>
              <a:pathLst>
                <a:path extrusionOk="0" h="19964" w="17402">
                  <a:moveTo>
                    <a:pt x="17401" y="1"/>
                  </a:moveTo>
                  <a:cubicBezTo>
                    <a:pt x="16074" y="1"/>
                    <a:pt x="14746" y="1328"/>
                    <a:pt x="13103" y="1607"/>
                  </a:cubicBezTo>
                  <a:cubicBezTo>
                    <a:pt x="12990" y="1667"/>
                    <a:pt x="12877" y="1736"/>
                    <a:pt x="12765" y="1801"/>
                  </a:cubicBezTo>
                  <a:cubicBezTo>
                    <a:pt x="12195" y="2123"/>
                    <a:pt x="11626" y="2461"/>
                    <a:pt x="10997" y="2719"/>
                  </a:cubicBezTo>
                  <a:cubicBezTo>
                    <a:pt x="10906" y="2783"/>
                    <a:pt x="10820" y="2848"/>
                    <a:pt x="10729" y="2917"/>
                  </a:cubicBezTo>
                  <a:cubicBezTo>
                    <a:pt x="10111" y="3407"/>
                    <a:pt x="9499" y="3998"/>
                    <a:pt x="8654" y="4449"/>
                  </a:cubicBezTo>
                  <a:cubicBezTo>
                    <a:pt x="8564" y="4486"/>
                    <a:pt x="8473" y="4519"/>
                    <a:pt x="8381" y="4551"/>
                  </a:cubicBezTo>
                  <a:cubicBezTo>
                    <a:pt x="8257" y="4610"/>
                    <a:pt x="8139" y="4670"/>
                    <a:pt x="8021" y="4729"/>
                  </a:cubicBezTo>
                  <a:cubicBezTo>
                    <a:pt x="7791" y="4846"/>
                    <a:pt x="7575" y="4970"/>
                    <a:pt x="7404" y="5077"/>
                  </a:cubicBezTo>
                  <a:cubicBezTo>
                    <a:pt x="7323" y="5024"/>
                    <a:pt x="7231" y="4975"/>
                    <a:pt x="7139" y="4938"/>
                  </a:cubicBezTo>
                  <a:cubicBezTo>
                    <a:pt x="6936" y="4776"/>
                    <a:pt x="6846" y="4704"/>
                    <a:pt x="6702" y="4704"/>
                  </a:cubicBezTo>
                  <a:cubicBezTo>
                    <a:pt x="6588" y="4704"/>
                    <a:pt x="6439" y="4750"/>
                    <a:pt x="6172" y="4831"/>
                  </a:cubicBezTo>
                  <a:cubicBezTo>
                    <a:pt x="6060" y="4777"/>
                    <a:pt x="5942" y="4722"/>
                    <a:pt x="5829" y="4670"/>
                  </a:cubicBezTo>
                  <a:cubicBezTo>
                    <a:pt x="4905" y="4256"/>
                    <a:pt x="3938" y="3928"/>
                    <a:pt x="2956" y="3621"/>
                  </a:cubicBezTo>
                  <a:cubicBezTo>
                    <a:pt x="2934" y="3584"/>
                    <a:pt x="2896" y="3552"/>
                    <a:pt x="2847" y="3547"/>
                  </a:cubicBezTo>
                  <a:cubicBezTo>
                    <a:pt x="2740" y="3536"/>
                    <a:pt x="2638" y="3514"/>
                    <a:pt x="2537" y="3487"/>
                  </a:cubicBezTo>
                  <a:cubicBezTo>
                    <a:pt x="2391" y="3445"/>
                    <a:pt x="2246" y="3401"/>
                    <a:pt x="2101" y="3358"/>
                  </a:cubicBezTo>
                  <a:cubicBezTo>
                    <a:pt x="1875" y="3423"/>
                    <a:pt x="1704" y="3552"/>
                    <a:pt x="1563" y="3713"/>
                  </a:cubicBezTo>
                  <a:cubicBezTo>
                    <a:pt x="1548" y="3762"/>
                    <a:pt x="1531" y="3810"/>
                    <a:pt x="1510" y="3864"/>
                  </a:cubicBezTo>
                  <a:cubicBezTo>
                    <a:pt x="1305" y="4325"/>
                    <a:pt x="1086" y="4836"/>
                    <a:pt x="1069" y="5373"/>
                  </a:cubicBezTo>
                  <a:cubicBezTo>
                    <a:pt x="1000" y="5486"/>
                    <a:pt x="913" y="5599"/>
                    <a:pt x="833" y="5706"/>
                  </a:cubicBezTo>
                  <a:cubicBezTo>
                    <a:pt x="704" y="5728"/>
                    <a:pt x="618" y="5835"/>
                    <a:pt x="554" y="5991"/>
                  </a:cubicBezTo>
                  <a:cubicBezTo>
                    <a:pt x="575" y="5996"/>
                    <a:pt x="591" y="5996"/>
                    <a:pt x="608" y="5996"/>
                  </a:cubicBezTo>
                  <a:lnTo>
                    <a:pt x="511" y="6141"/>
                  </a:lnTo>
                  <a:cubicBezTo>
                    <a:pt x="516" y="6103"/>
                    <a:pt x="516" y="6061"/>
                    <a:pt x="521" y="6018"/>
                  </a:cubicBezTo>
                  <a:lnTo>
                    <a:pt x="521" y="6018"/>
                  </a:lnTo>
                  <a:cubicBezTo>
                    <a:pt x="345" y="6061"/>
                    <a:pt x="269" y="6173"/>
                    <a:pt x="312" y="6351"/>
                  </a:cubicBezTo>
                  <a:cubicBezTo>
                    <a:pt x="318" y="6373"/>
                    <a:pt x="338" y="6383"/>
                    <a:pt x="365" y="6393"/>
                  </a:cubicBezTo>
                  <a:cubicBezTo>
                    <a:pt x="365" y="6398"/>
                    <a:pt x="360" y="6398"/>
                    <a:pt x="360" y="6398"/>
                  </a:cubicBezTo>
                  <a:cubicBezTo>
                    <a:pt x="177" y="6802"/>
                    <a:pt x="199" y="7253"/>
                    <a:pt x="263" y="7678"/>
                  </a:cubicBezTo>
                  <a:cubicBezTo>
                    <a:pt x="435" y="8843"/>
                    <a:pt x="1381" y="9740"/>
                    <a:pt x="2026" y="10665"/>
                  </a:cubicBezTo>
                  <a:cubicBezTo>
                    <a:pt x="2509" y="11357"/>
                    <a:pt x="2562" y="12099"/>
                    <a:pt x="2316" y="12748"/>
                  </a:cubicBezTo>
                  <a:cubicBezTo>
                    <a:pt x="2031" y="12904"/>
                    <a:pt x="1950" y="13142"/>
                    <a:pt x="1907" y="13437"/>
                  </a:cubicBezTo>
                  <a:cubicBezTo>
                    <a:pt x="1682" y="13705"/>
                    <a:pt x="1392" y="13947"/>
                    <a:pt x="1054" y="14134"/>
                  </a:cubicBezTo>
                  <a:cubicBezTo>
                    <a:pt x="930" y="14205"/>
                    <a:pt x="817" y="14275"/>
                    <a:pt x="710" y="14345"/>
                  </a:cubicBezTo>
                  <a:cubicBezTo>
                    <a:pt x="699" y="14350"/>
                    <a:pt x="688" y="14355"/>
                    <a:pt x="682" y="14360"/>
                  </a:cubicBezTo>
                  <a:cubicBezTo>
                    <a:pt x="591" y="14419"/>
                    <a:pt x="506" y="14484"/>
                    <a:pt x="425" y="14548"/>
                  </a:cubicBezTo>
                  <a:cubicBezTo>
                    <a:pt x="323" y="14543"/>
                    <a:pt x="216" y="14543"/>
                    <a:pt x="113" y="14543"/>
                  </a:cubicBezTo>
                  <a:cubicBezTo>
                    <a:pt x="38" y="14645"/>
                    <a:pt x="0" y="14769"/>
                    <a:pt x="11" y="14893"/>
                  </a:cubicBezTo>
                  <a:cubicBezTo>
                    <a:pt x="16" y="14957"/>
                    <a:pt x="22" y="15016"/>
                    <a:pt x="28" y="15081"/>
                  </a:cubicBezTo>
                  <a:cubicBezTo>
                    <a:pt x="216" y="16891"/>
                    <a:pt x="1230" y="18019"/>
                    <a:pt x="3117" y="18535"/>
                  </a:cubicBezTo>
                  <a:cubicBezTo>
                    <a:pt x="3207" y="18562"/>
                    <a:pt x="3293" y="18583"/>
                    <a:pt x="3385" y="18605"/>
                  </a:cubicBezTo>
                  <a:cubicBezTo>
                    <a:pt x="4094" y="18782"/>
                    <a:pt x="4411" y="18884"/>
                    <a:pt x="4481" y="19492"/>
                  </a:cubicBezTo>
                  <a:cubicBezTo>
                    <a:pt x="4513" y="19755"/>
                    <a:pt x="4728" y="19953"/>
                    <a:pt x="4997" y="19963"/>
                  </a:cubicBezTo>
                  <a:lnTo>
                    <a:pt x="5012" y="19963"/>
                  </a:lnTo>
                  <a:cubicBezTo>
                    <a:pt x="5270" y="19963"/>
                    <a:pt x="5490" y="19782"/>
                    <a:pt x="5539" y="19529"/>
                  </a:cubicBezTo>
                  <a:cubicBezTo>
                    <a:pt x="5738" y="18454"/>
                    <a:pt x="6318" y="17616"/>
                    <a:pt x="6941" y="16735"/>
                  </a:cubicBezTo>
                  <a:cubicBezTo>
                    <a:pt x="7161" y="16418"/>
                    <a:pt x="7387" y="16095"/>
                    <a:pt x="7597" y="15758"/>
                  </a:cubicBezTo>
                  <a:cubicBezTo>
                    <a:pt x="7972" y="15150"/>
                    <a:pt x="8203" y="14511"/>
                    <a:pt x="8279" y="13866"/>
                  </a:cubicBezTo>
                  <a:cubicBezTo>
                    <a:pt x="8295" y="13759"/>
                    <a:pt x="8300" y="13651"/>
                    <a:pt x="8306" y="13544"/>
                  </a:cubicBezTo>
                  <a:cubicBezTo>
                    <a:pt x="8768" y="11954"/>
                    <a:pt x="9434" y="10627"/>
                    <a:pt x="10137" y="9343"/>
                  </a:cubicBezTo>
                  <a:cubicBezTo>
                    <a:pt x="10213" y="9225"/>
                    <a:pt x="10293" y="9106"/>
                    <a:pt x="10374" y="8989"/>
                  </a:cubicBezTo>
                  <a:cubicBezTo>
                    <a:pt x="11014" y="8064"/>
                    <a:pt x="11717" y="7157"/>
                    <a:pt x="12351" y="6173"/>
                  </a:cubicBezTo>
                  <a:cubicBezTo>
                    <a:pt x="12448" y="6076"/>
                    <a:pt x="12544" y="5979"/>
                    <a:pt x="12641" y="5889"/>
                  </a:cubicBezTo>
                  <a:cubicBezTo>
                    <a:pt x="13302" y="5228"/>
                    <a:pt x="13952" y="4578"/>
                    <a:pt x="14516" y="3928"/>
                  </a:cubicBezTo>
                  <a:cubicBezTo>
                    <a:pt x="14612" y="3852"/>
                    <a:pt x="14709" y="3782"/>
                    <a:pt x="14811" y="3718"/>
                  </a:cubicBezTo>
                  <a:cubicBezTo>
                    <a:pt x="16074" y="3321"/>
                    <a:pt x="17401" y="1994"/>
                    <a:pt x="1740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42"/>
            <p:cNvSpPr/>
            <p:nvPr/>
          </p:nvSpPr>
          <p:spPr>
            <a:xfrm>
              <a:off x="2921275" y="951475"/>
              <a:ext cx="891150" cy="556300"/>
            </a:xfrm>
            <a:custGeom>
              <a:rect b="b" l="l" r="r" t="t"/>
              <a:pathLst>
                <a:path extrusionOk="0" h="22252" w="35646">
                  <a:moveTo>
                    <a:pt x="1434" y="0"/>
                  </a:moveTo>
                  <a:cubicBezTo>
                    <a:pt x="1526" y="151"/>
                    <a:pt x="1536" y="370"/>
                    <a:pt x="1504" y="693"/>
                  </a:cubicBezTo>
                  <a:cubicBezTo>
                    <a:pt x="1235" y="3213"/>
                    <a:pt x="1069" y="5738"/>
                    <a:pt x="881" y="8262"/>
                  </a:cubicBezTo>
                  <a:cubicBezTo>
                    <a:pt x="859" y="8547"/>
                    <a:pt x="715" y="8891"/>
                    <a:pt x="1069" y="9105"/>
                  </a:cubicBezTo>
                  <a:lnTo>
                    <a:pt x="1069" y="10503"/>
                  </a:lnTo>
                  <a:cubicBezTo>
                    <a:pt x="317" y="12291"/>
                    <a:pt x="387" y="14161"/>
                    <a:pt x="537" y="16042"/>
                  </a:cubicBezTo>
                  <a:cubicBezTo>
                    <a:pt x="601" y="16305"/>
                    <a:pt x="601" y="16563"/>
                    <a:pt x="564" y="16816"/>
                  </a:cubicBezTo>
                  <a:cubicBezTo>
                    <a:pt x="564" y="16831"/>
                    <a:pt x="559" y="16848"/>
                    <a:pt x="559" y="16863"/>
                  </a:cubicBezTo>
                  <a:cubicBezTo>
                    <a:pt x="537" y="16997"/>
                    <a:pt x="511" y="17131"/>
                    <a:pt x="479" y="17260"/>
                  </a:cubicBezTo>
                  <a:cubicBezTo>
                    <a:pt x="452" y="17379"/>
                    <a:pt x="419" y="17492"/>
                    <a:pt x="392" y="17605"/>
                  </a:cubicBezTo>
                  <a:cubicBezTo>
                    <a:pt x="317" y="17917"/>
                    <a:pt x="247" y="18222"/>
                    <a:pt x="258" y="18539"/>
                  </a:cubicBezTo>
                  <a:cubicBezTo>
                    <a:pt x="189" y="19040"/>
                    <a:pt x="112" y="19533"/>
                    <a:pt x="33" y="20060"/>
                  </a:cubicBezTo>
                  <a:cubicBezTo>
                    <a:pt x="21" y="20065"/>
                    <a:pt x="11" y="20076"/>
                    <a:pt x="0" y="20087"/>
                  </a:cubicBezTo>
                  <a:cubicBezTo>
                    <a:pt x="16" y="20114"/>
                    <a:pt x="27" y="20141"/>
                    <a:pt x="43" y="20168"/>
                  </a:cubicBezTo>
                  <a:cubicBezTo>
                    <a:pt x="134" y="20312"/>
                    <a:pt x="253" y="20446"/>
                    <a:pt x="414" y="20560"/>
                  </a:cubicBezTo>
                  <a:cubicBezTo>
                    <a:pt x="531" y="20400"/>
                    <a:pt x="712" y="20303"/>
                    <a:pt x="1005" y="20303"/>
                  </a:cubicBezTo>
                  <a:cubicBezTo>
                    <a:pt x="1099" y="20303"/>
                    <a:pt x="1204" y="20313"/>
                    <a:pt x="1322" y="20334"/>
                  </a:cubicBezTo>
                  <a:cubicBezTo>
                    <a:pt x="1622" y="20355"/>
                    <a:pt x="1929" y="20372"/>
                    <a:pt x="2230" y="20387"/>
                  </a:cubicBezTo>
                  <a:cubicBezTo>
                    <a:pt x="2386" y="20451"/>
                    <a:pt x="2542" y="20560"/>
                    <a:pt x="2696" y="20570"/>
                  </a:cubicBezTo>
                  <a:cubicBezTo>
                    <a:pt x="6162" y="20758"/>
                    <a:pt x="9621" y="20941"/>
                    <a:pt x="13087" y="21118"/>
                  </a:cubicBezTo>
                  <a:cubicBezTo>
                    <a:pt x="20318" y="21483"/>
                    <a:pt x="27555" y="21844"/>
                    <a:pt x="34790" y="22209"/>
                  </a:cubicBezTo>
                  <a:cubicBezTo>
                    <a:pt x="34978" y="22219"/>
                    <a:pt x="35182" y="22209"/>
                    <a:pt x="35343" y="22251"/>
                  </a:cubicBezTo>
                  <a:cubicBezTo>
                    <a:pt x="35376" y="22236"/>
                    <a:pt x="35403" y="22219"/>
                    <a:pt x="35430" y="22204"/>
                  </a:cubicBezTo>
                  <a:cubicBezTo>
                    <a:pt x="35408" y="22139"/>
                    <a:pt x="35387" y="22063"/>
                    <a:pt x="35365" y="22010"/>
                  </a:cubicBezTo>
                  <a:cubicBezTo>
                    <a:pt x="35338" y="21929"/>
                    <a:pt x="35306" y="21849"/>
                    <a:pt x="35284" y="21763"/>
                  </a:cubicBezTo>
                  <a:cubicBezTo>
                    <a:pt x="35274" y="21730"/>
                    <a:pt x="35269" y="21698"/>
                    <a:pt x="35263" y="21661"/>
                  </a:cubicBezTo>
                  <a:cubicBezTo>
                    <a:pt x="35349" y="21586"/>
                    <a:pt x="35425" y="21510"/>
                    <a:pt x="35489" y="21418"/>
                  </a:cubicBezTo>
                  <a:cubicBezTo>
                    <a:pt x="35467" y="20758"/>
                    <a:pt x="35645" y="20114"/>
                    <a:pt x="35623" y="19469"/>
                  </a:cubicBezTo>
                  <a:cubicBezTo>
                    <a:pt x="35606" y="19410"/>
                    <a:pt x="35596" y="19350"/>
                    <a:pt x="35581" y="19291"/>
                  </a:cubicBezTo>
                  <a:cubicBezTo>
                    <a:pt x="35413" y="18711"/>
                    <a:pt x="35085" y="18169"/>
                    <a:pt x="35016" y="17562"/>
                  </a:cubicBezTo>
                  <a:cubicBezTo>
                    <a:pt x="34833" y="17089"/>
                    <a:pt x="34678" y="16605"/>
                    <a:pt x="34592" y="16079"/>
                  </a:cubicBezTo>
                  <a:cubicBezTo>
                    <a:pt x="34302" y="14317"/>
                    <a:pt x="34478" y="12517"/>
                    <a:pt x="34188" y="10749"/>
                  </a:cubicBezTo>
                  <a:cubicBezTo>
                    <a:pt x="34156" y="10573"/>
                    <a:pt x="34113" y="10406"/>
                    <a:pt x="34059" y="10245"/>
                  </a:cubicBezTo>
                  <a:cubicBezTo>
                    <a:pt x="34054" y="10213"/>
                    <a:pt x="34049" y="10186"/>
                    <a:pt x="34044" y="10159"/>
                  </a:cubicBezTo>
                  <a:lnTo>
                    <a:pt x="33995" y="9960"/>
                  </a:lnTo>
                  <a:cubicBezTo>
                    <a:pt x="33937" y="9708"/>
                    <a:pt x="33888" y="9653"/>
                    <a:pt x="33883" y="9648"/>
                  </a:cubicBezTo>
                  <a:cubicBezTo>
                    <a:pt x="33866" y="9648"/>
                    <a:pt x="33850" y="9643"/>
                    <a:pt x="33828" y="9638"/>
                  </a:cubicBezTo>
                  <a:cubicBezTo>
                    <a:pt x="33732" y="9407"/>
                    <a:pt x="33625" y="9170"/>
                    <a:pt x="33523" y="8929"/>
                  </a:cubicBezTo>
                  <a:cubicBezTo>
                    <a:pt x="33404" y="8735"/>
                    <a:pt x="33340" y="8520"/>
                    <a:pt x="33308" y="8289"/>
                  </a:cubicBezTo>
                  <a:cubicBezTo>
                    <a:pt x="33099" y="7538"/>
                    <a:pt x="32873" y="6801"/>
                    <a:pt x="32846" y="6011"/>
                  </a:cubicBezTo>
                  <a:cubicBezTo>
                    <a:pt x="32787" y="4330"/>
                    <a:pt x="33292" y="2772"/>
                    <a:pt x="33496" y="1139"/>
                  </a:cubicBezTo>
                  <a:lnTo>
                    <a:pt x="33248" y="1139"/>
                  </a:lnTo>
                  <a:cubicBezTo>
                    <a:pt x="33253" y="1118"/>
                    <a:pt x="33260" y="1091"/>
                    <a:pt x="33260" y="1069"/>
                  </a:cubicBezTo>
                  <a:cubicBezTo>
                    <a:pt x="33286" y="854"/>
                    <a:pt x="33442" y="687"/>
                    <a:pt x="33635" y="628"/>
                  </a:cubicBezTo>
                  <a:cubicBezTo>
                    <a:pt x="33592" y="613"/>
                    <a:pt x="33543" y="607"/>
                    <a:pt x="33496" y="607"/>
                  </a:cubicBezTo>
                  <a:lnTo>
                    <a:pt x="33491" y="607"/>
                  </a:lnTo>
                  <a:cubicBezTo>
                    <a:pt x="33243" y="607"/>
                    <a:pt x="32990" y="613"/>
                    <a:pt x="32744" y="613"/>
                  </a:cubicBezTo>
                  <a:cubicBezTo>
                    <a:pt x="32464" y="613"/>
                    <a:pt x="32179" y="607"/>
                    <a:pt x="31900" y="602"/>
                  </a:cubicBezTo>
                  <a:cubicBezTo>
                    <a:pt x="29650" y="543"/>
                    <a:pt x="27361" y="499"/>
                    <a:pt x="25153" y="462"/>
                  </a:cubicBezTo>
                  <a:cubicBezTo>
                    <a:pt x="21091" y="392"/>
                    <a:pt x="16955" y="317"/>
                    <a:pt x="12812" y="119"/>
                  </a:cubicBezTo>
                  <a:cubicBezTo>
                    <a:pt x="11466" y="227"/>
                    <a:pt x="10107" y="269"/>
                    <a:pt x="8744" y="269"/>
                  </a:cubicBezTo>
                  <a:cubicBezTo>
                    <a:pt x="6307" y="269"/>
                    <a:pt x="3856" y="134"/>
                    <a:pt x="14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42"/>
            <p:cNvSpPr/>
            <p:nvPr/>
          </p:nvSpPr>
          <p:spPr>
            <a:xfrm>
              <a:off x="3740925" y="906475"/>
              <a:ext cx="901875" cy="1013375"/>
            </a:xfrm>
            <a:custGeom>
              <a:rect b="b" l="l" r="r" t="t"/>
              <a:pathLst>
                <a:path extrusionOk="0" h="40535" w="36075">
                  <a:moveTo>
                    <a:pt x="21173" y="23734"/>
                  </a:moveTo>
                  <a:cubicBezTo>
                    <a:pt x="21168" y="23739"/>
                    <a:pt x="21164" y="23743"/>
                    <a:pt x="21159" y="23747"/>
                  </a:cubicBezTo>
                  <a:lnTo>
                    <a:pt x="21159" y="23747"/>
                  </a:lnTo>
                  <a:cubicBezTo>
                    <a:pt x="21158" y="23750"/>
                    <a:pt x="21157" y="23753"/>
                    <a:pt x="21156" y="23756"/>
                  </a:cubicBezTo>
                  <a:lnTo>
                    <a:pt x="21173" y="23734"/>
                  </a:lnTo>
                  <a:close/>
                  <a:moveTo>
                    <a:pt x="10288" y="0"/>
                  </a:moveTo>
                  <a:cubicBezTo>
                    <a:pt x="10224" y="0"/>
                    <a:pt x="10159" y="0"/>
                    <a:pt x="10095" y="5"/>
                  </a:cubicBezTo>
                  <a:cubicBezTo>
                    <a:pt x="9713" y="49"/>
                    <a:pt x="9435" y="194"/>
                    <a:pt x="9257" y="441"/>
                  </a:cubicBezTo>
                  <a:cubicBezTo>
                    <a:pt x="8983" y="823"/>
                    <a:pt x="9090" y="1274"/>
                    <a:pt x="9160" y="1569"/>
                  </a:cubicBezTo>
                  <a:cubicBezTo>
                    <a:pt x="9170" y="1634"/>
                    <a:pt x="9187" y="1687"/>
                    <a:pt x="9192" y="1736"/>
                  </a:cubicBezTo>
                  <a:cubicBezTo>
                    <a:pt x="9246" y="2187"/>
                    <a:pt x="9165" y="2306"/>
                    <a:pt x="9150" y="2321"/>
                  </a:cubicBezTo>
                  <a:cubicBezTo>
                    <a:pt x="9128" y="2343"/>
                    <a:pt x="9031" y="2423"/>
                    <a:pt x="8622" y="2423"/>
                  </a:cubicBezTo>
                  <a:cubicBezTo>
                    <a:pt x="8558" y="2423"/>
                    <a:pt x="8488" y="2418"/>
                    <a:pt x="8413" y="2418"/>
                  </a:cubicBezTo>
                  <a:cubicBezTo>
                    <a:pt x="7913" y="2391"/>
                    <a:pt x="7372" y="2380"/>
                    <a:pt x="6710" y="2380"/>
                  </a:cubicBezTo>
                  <a:cubicBezTo>
                    <a:pt x="6323" y="2380"/>
                    <a:pt x="5942" y="2386"/>
                    <a:pt x="5555" y="2386"/>
                  </a:cubicBezTo>
                  <a:cubicBezTo>
                    <a:pt x="5173" y="2391"/>
                    <a:pt x="4793" y="2396"/>
                    <a:pt x="4411" y="2396"/>
                  </a:cubicBezTo>
                  <a:cubicBezTo>
                    <a:pt x="4142" y="2396"/>
                    <a:pt x="3869" y="2391"/>
                    <a:pt x="3600" y="2386"/>
                  </a:cubicBezTo>
                  <a:cubicBezTo>
                    <a:pt x="3353" y="2386"/>
                    <a:pt x="3110" y="2380"/>
                    <a:pt x="2864" y="2380"/>
                  </a:cubicBezTo>
                  <a:cubicBezTo>
                    <a:pt x="2381" y="2380"/>
                    <a:pt x="1892" y="2391"/>
                    <a:pt x="1402" y="2396"/>
                  </a:cubicBezTo>
                  <a:lnTo>
                    <a:pt x="995" y="2402"/>
                  </a:lnTo>
                  <a:cubicBezTo>
                    <a:pt x="946" y="2402"/>
                    <a:pt x="898" y="2413"/>
                    <a:pt x="849" y="2428"/>
                  </a:cubicBezTo>
                  <a:cubicBezTo>
                    <a:pt x="656" y="2487"/>
                    <a:pt x="500" y="2654"/>
                    <a:pt x="474" y="2869"/>
                  </a:cubicBezTo>
                  <a:cubicBezTo>
                    <a:pt x="474" y="2891"/>
                    <a:pt x="467" y="2918"/>
                    <a:pt x="462" y="2939"/>
                  </a:cubicBezTo>
                  <a:lnTo>
                    <a:pt x="710" y="2939"/>
                  </a:lnTo>
                  <a:cubicBezTo>
                    <a:pt x="506" y="4572"/>
                    <a:pt x="1" y="6130"/>
                    <a:pt x="60" y="7811"/>
                  </a:cubicBezTo>
                  <a:cubicBezTo>
                    <a:pt x="87" y="8601"/>
                    <a:pt x="313" y="9338"/>
                    <a:pt x="522" y="10089"/>
                  </a:cubicBezTo>
                  <a:cubicBezTo>
                    <a:pt x="554" y="10320"/>
                    <a:pt x="618" y="10535"/>
                    <a:pt x="737" y="10729"/>
                  </a:cubicBezTo>
                  <a:cubicBezTo>
                    <a:pt x="839" y="10970"/>
                    <a:pt x="946" y="11207"/>
                    <a:pt x="1042" y="11438"/>
                  </a:cubicBezTo>
                  <a:cubicBezTo>
                    <a:pt x="1064" y="11443"/>
                    <a:pt x="1080" y="11448"/>
                    <a:pt x="1097" y="11448"/>
                  </a:cubicBezTo>
                  <a:cubicBezTo>
                    <a:pt x="1102" y="11453"/>
                    <a:pt x="1151" y="11508"/>
                    <a:pt x="1209" y="11760"/>
                  </a:cubicBezTo>
                  <a:lnTo>
                    <a:pt x="1258" y="11959"/>
                  </a:lnTo>
                  <a:cubicBezTo>
                    <a:pt x="1263" y="11986"/>
                    <a:pt x="1268" y="12013"/>
                    <a:pt x="1273" y="12045"/>
                  </a:cubicBezTo>
                  <a:cubicBezTo>
                    <a:pt x="1327" y="12206"/>
                    <a:pt x="1370" y="12373"/>
                    <a:pt x="1402" y="12549"/>
                  </a:cubicBezTo>
                  <a:cubicBezTo>
                    <a:pt x="1692" y="14317"/>
                    <a:pt x="1516" y="16117"/>
                    <a:pt x="1806" y="17879"/>
                  </a:cubicBezTo>
                  <a:cubicBezTo>
                    <a:pt x="1892" y="18405"/>
                    <a:pt x="2047" y="18889"/>
                    <a:pt x="2230" y="19362"/>
                  </a:cubicBezTo>
                  <a:cubicBezTo>
                    <a:pt x="2299" y="19969"/>
                    <a:pt x="2627" y="20511"/>
                    <a:pt x="2795" y="21091"/>
                  </a:cubicBezTo>
                  <a:cubicBezTo>
                    <a:pt x="2810" y="21150"/>
                    <a:pt x="2820" y="21210"/>
                    <a:pt x="2837" y="21269"/>
                  </a:cubicBezTo>
                  <a:cubicBezTo>
                    <a:pt x="2859" y="21914"/>
                    <a:pt x="2681" y="22558"/>
                    <a:pt x="2703" y="23218"/>
                  </a:cubicBezTo>
                  <a:cubicBezTo>
                    <a:pt x="2639" y="23310"/>
                    <a:pt x="2563" y="23386"/>
                    <a:pt x="2477" y="23461"/>
                  </a:cubicBezTo>
                  <a:cubicBezTo>
                    <a:pt x="2483" y="23498"/>
                    <a:pt x="2488" y="23530"/>
                    <a:pt x="2498" y="23563"/>
                  </a:cubicBezTo>
                  <a:cubicBezTo>
                    <a:pt x="2520" y="23649"/>
                    <a:pt x="2552" y="23729"/>
                    <a:pt x="2579" y="23810"/>
                  </a:cubicBezTo>
                  <a:cubicBezTo>
                    <a:pt x="2601" y="23863"/>
                    <a:pt x="2622" y="23939"/>
                    <a:pt x="2644" y="24004"/>
                  </a:cubicBezTo>
                  <a:cubicBezTo>
                    <a:pt x="2654" y="24036"/>
                    <a:pt x="2659" y="24068"/>
                    <a:pt x="2666" y="24095"/>
                  </a:cubicBezTo>
                  <a:cubicBezTo>
                    <a:pt x="2815" y="24170"/>
                    <a:pt x="2896" y="24331"/>
                    <a:pt x="2827" y="24681"/>
                  </a:cubicBezTo>
                  <a:cubicBezTo>
                    <a:pt x="2031" y="25502"/>
                    <a:pt x="2009" y="26216"/>
                    <a:pt x="2359" y="26883"/>
                  </a:cubicBezTo>
                  <a:cubicBezTo>
                    <a:pt x="2569" y="27280"/>
                    <a:pt x="2912" y="27661"/>
                    <a:pt x="3299" y="28033"/>
                  </a:cubicBezTo>
                  <a:cubicBezTo>
                    <a:pt x="3606" y="28457"/>
                    <a:pt x="3557" y="28946"/>
                    <a:pt x="3557" y="29429"/>
                  </a:cubicBezTo>
                  <a:cubicBezTo>
                    <a:pt x="3551" y="31948"/>
                    <a:pt x="3450" y="34474"/>
                    <a:pt x="3589" y="36988"/>
                  </a:cubicBezTo>
                  <a:cubicBezTo>
                    <a:pt x="3648" y="38035"/>
                    <a:pt x="3504" y="39040"/>
                    <a:pt x="3331" y="40039"/>
                  </a:cubicBezTo>
                  <a:cubicBezTo>
                    <a:pt x="3353" y="40195"/>
                    <a:pt x="3385" y="40334"/>
                    <a:pt x="3433" y="40458"/>
                  </a:cubicBezTo>
                  <a:cubicBezTo>
                    <a:pt x="3589" y="40383"/>
                    <a:pt x="3755" y="40329"/>
                    <a:pt x="3943" y="40297"/>
                  </a:cubicBezTo>
                  <a:cubicBezTo>
                    <a:pt x="4042" y="40475"/>
                    <a:pt x="4223" y="40535"/>
                    <a:pt x="4553" y="40535"/>
                  </a:cubicBezTo>
                  <a:cubicBezTo>
                    <a:pt x="4781" y="40535"/>
                    <a:pt x="5079" y="40506"/>
                    <a:pt x="5470" y="40470"/>
                  </a:cubicBezTo>
                  <a:cubicBezTo>
                    <a:pt x="5631" y="40405"/>
                    <a:pt x="5792" y="40361"/>
                    <a:pt x="5947" y="40329"/>
                  </a:cubicBezTo>
                  <a:cubicBezTo>
                    <a:pt x="6222" y="40346"/>
                    <a:pt x="6490" y="40361"/>
                    <a:pt x="6759" y="40361"/>
                  </a:cubicBezTo>
                  <a:cubicBezTo>
                    <a:pt x="7092" y="40361"/>
                    <a:pt x="7377" y="40341"/>
                    <a:pt x="7645" y="40297"/>
                  </a:cubicBezTo>
                  <a:cubicBezTo>
                    <a:pt x="7784" y="40308"/>
                    <a:pt x="7925" y="40319"/>
                    <a:pt x="8069" y="40324"/>
                  </a:cubicBezTo>
                  <a:cubicBezTo>
                    <a:pt x="14887" y="40141"/>
                    <a:pt x="21699" y="39947"/>
                    <a:pt x="28517" y="39798"/>
                  </a:cubicBezTo>
                  <a:cubicBezTo>
                    <a:pt x="28833" y="39786"/>
                    <a:pt x="29026" y="39739"/>
                    <a:pt x="29134" y="39625"/>
                  </a:cubicBezTo>
                  <a:cubicBezTo>
                    <a:pt x="29268" y="39496"/>
                    <a:pt x="29279" y="39287"/>
                    <a:pt x="29214" y="38948"/>
                  </a:cubicBezTo>
                  <a:cubicBezTo>
                    <a:pt x="29134" y="38529"/>
                    <a:pt x="29177" y="38078"/>
                    <a:pt x="29167" y="37643"/>
                  </a:cubicBezTo>
                  <a:cubicBezTo>
                    <a:pt x="28989" y="37514"/>
                    <a:pt x="28720" y="37428"/>
                    <a:pt x="28882" y="37128"/>
                  </a:cubicBezTo>
                  <a:lnTo>
                    <a:pt x="28882" y="37128"/>
                  </a:lnTo>
                  <a:cubicBezTo>
                    <a:pt x="28828" y="37136"/>
                    <a:pt x="28777" y="37140"/>
                    <a:pt x="28729" y="37140"/>
                  </a:cubicBezTo>
                  <a:cubicBezTo>
                    <a:pt x="28396" y="37140"/>
                    <a:pt x="28192" y="36947"/>
                    <a:pt x="28103" y="36585"/>
                  </a:cubicBezTo>
                  <a:cubicBezTo>
                    <a:pt x="28058" y="36592"/>
                    <a:pt x="28014" y="36595"/>
                    <a:pt x="27973" y="36595"/>
                  </a:cubicBezTo>
                  <a:cubicBezTo>
                    <a:pt x="27570" y="36595"/>
                    <a:pt x="27327" y="36287"/>
                    <a:pt x="27044" y="36047"/>
                  </a:cubicBezTo>
                  <a:cubicBezTo>
                    <a:pt x="26776" y="35908"/>
                    <a:pt x="26318" y="35811"/>
                    <a:pt x="26276" y="35623"/>
                  </a:cubicBezTo>
                  <a:cubicBezTo>
                    <a:pt x="25986" y="34274"/>
                    <a:pt x="24783" y="33974"/>
                    <a:pt x="23836" y="33367"/>
                  </a:cubicBezTo>
                  <a:cubicBezTo>
                    <a:pt x="23531" y="32680"/>
                    <a:pt x="22586" y="32943"/>
                    <a:pt x="22236" y="32320"/>
                  </a:cubicBezTo>
                  <a:cubicBezTo>
                    <a:pt x="22169" y="32349"/>
                    <a:pt x="22110" y="32362"/>
                    <a:pt x="22057" y="32362"/>
                  </a:cubicBezTo>
                  <a:cubicBezTo>
                    <a:pt x="21878" y="32362"/>
                    <a:pt x="21775" y="32212"/>
                    <a:pt x="21688" y="32030"/>
                  </a:cubicBezTo>
                  <a:lnTo>
                    <a:pt x="21688" y="32030"/>
                  </a:lnTo>
                  <a:lnTo>
                    <a:pt x="21709" y="32050"/>
                  </a:lnTo>
                  <a:cubicBezTo>
                    <a:pt x="21135" y="30659"/>
                    <a:pt x="21483" y="29209"/>
                    <a:pt x="21500" y="27796"/>
                  </a:cubicBezTo>
                  <a:cubicBezTo>
                    <a:pt x="21505" y="27248"/>
                    <a:pt x="21425" y="26716"/>
                    <a:pt x="21425" y="26174"/>
                  </a:cubicBezTo>
                  <a:cubicBezTo>
                    <a:pt x="21390" y="26178"/>
                    <a:pt x="21355" y="26179"/>
                    <a:pt x="21320" y="26179"/>
                  </a:cubicBezTo>
                  <a:cubicBezTo>
                    <a:pt x="20888" y="26179"/>
                    <a:pt x="20566" y="25875"/>
                    <a:pt x="20705" y="25556"/>
                  </a:cubicBezTo>
                  <a:cubicBezTo>
                    <a:pt x="20965" y="24964"/>
                    <a:pt x="20651" y="24247"/>
                    <a:pt x="21159" y="23747"/>
                  </a:cubicBezTo>
                  <a:lnTo>
                    <a:pt x="21159" y="23747"/>
                  </a:lnTo>
                  <a:cubicBezTo>
                    <a:pt x="21253" y="23493"/>
                    <a:pt x="21476" y="23483"/>
                    <a:pt x="21694" y="23466"/>
                  </a:cubicBezTo>
                  <a:cubicBezTo>
                    <a:pt x="21790" y="23218"/>
                    <a:pt x="22016" y="23218"/>
                    <a:pt x="22231" y="23203"/>
                  </a:cubicBezTo>
                  <a:cubicBezTo>
                    <a:pt x="22328" y="22950"/>
                    <a:pt x="22559" y="22950"/>
                    <a:pt x="22773" y="22935"/>
                  </a:cubicBezTo>
                  <a:cubicBezTo>
                    <a:pt x="22951" y="22757"/>
                    <a:pt x="23127" y="22585"/>
                    <a:pt x="23300" y="22407"/>
                  </a:cubicBezTo>
                  <a:cubicBezTo>
                    <a:pt x="23305" y="21301"/>
                    <a:pt x="23332" y="20200"/>
                    <a:pt x="23300" y="19093"/>
                  </a:cubicBezTo>
                  <a:cubicBezTo>
                    <a:pt x="23283" y="18524"/>
                    <a:pt x="23402" y="18068"/>
                    <a:pt x="23853" y="17681"/>
                  </a:cubicBezTo>
                  <a:cubicBezTo>
                    <a:pt x="23896" y="17649"/>
                    <a:pt x="23933" y="17610"/>
                    <a:pt x="23977" y="17578"/>
                  </a:cubicBezTo>
                  <a:cubicBezTo>
                    <a:pt x="24094" y="17545"/>
                    <a:pt x="24235" y="17525"/>
                    <a:pt x="24391" y="17525"/>
                  </a:cubicBezTo>
                  <a:cubicBezTo>
                    <a:pt x="24513" y="17525"/>
                    <a:pt x="24649" y="17540"/>
                    <a:pt x="24793" y="17567"/>
                  </a:cubicBezTo>
                  <a:cubicBezTo>
                    <a:pt x="25507" y="16923"/>
                    <a:pt x="26201" y="16246"/>
                    <a:pt x="26878" y="15591"/>
                  </a:cubicBezTo>
                  <a:cubicBezTo>
                    <a:pt x="29177" y="13350"/>
                    <a:pt x="31353" y="11239"/>
                    <a:pt x="34361" y="10127"/>
                  </a:cubicBezTo>
                  <a:cubicBezTo>
                    <a:pt x="34763" y="9977"/>
                    <a:pt x="35097" y="9719"/>
                    <a:pt x="35425" y="9467"/>
                  </a:cubicBezTo>
                  <a:cubicBezTo>
                    <a:pt x="35559" y="9365"/>
                    <a:pt x="35698" y="9256"/>
                    <a:pt x="35844" y="9155"/>
                  </a:cubicBezTo>
                  <a:cubicBezTo>
                    <a:pt x="35988" y="9058"/>
                    <a:pt x="36075" y="8892"/>
                    <a:pt x="36075" y="8714"/>
                  </a:cubicBezTo>
                  <a:cubicBezTo>
                    <a:pt x="36075" y="8537"/>
                    <a:pt x="35988" y="8371"/>
                    <a:pt x="35839" y="8274"/>
                  </a:cubicBezTo>
                  <a:cubicBezTo>
                    <a:pt x="35623" y="8128"/>
                    <a:pt x="35398" y="8053"/>
                    <a:pt x="35162" y="8053"/>
                  </a:cubicBezTo>
                  <a:cubicBezTo>
                    <a:pt x="34785" y="8053"/>
                    <a:pt x="34500" y="8242"/>
                    <a:pt x="34292" y="8381"/>
                  </a:cubicBezTo>
                  <a:cubicBezTo>
                    <a:pt x="34259" y="8403"/>
                    <a:pt x="34216" y="8430"/>
                    <a:pt x="34178" y="8456"/>
                  </a:cubicBezTo>
                  <a:cubicBezTo>
                    <a:pt x="33474" y="7817"/>
                    <a:pt x="32685" y="7731"/>
                    <a:pt x="31998" y="7731"/>
                  </a:cubicBezTo>
                  <a:cubicBezTo>
                    <a:pt x="31852" y="7731"/>
                    <a:pt x="31708" y="7731"/>
                    <a:pt x="31562" y="7736"/>
                  </a:cubicBezTo>
                  <a:cubicBezTo>
                    <a:pt x="31428" y="7741"/>
                    <a:pt x="31289" y="7741"/>
                    <a:pt x="31153" y="7741"/>
                  </a:cubicBezTo>
                  <a:cubicBezTo>
                    <a:pt x="31031" y="7741"/>
                    <a:pt x="30902" y="7741"/>
                    <a:pt x="30778" y="7731"/>
                  </a:cubicBezTo>
                  <a:cubicBezTo>
                    <a:pt x="30746" y="7726"/>
                    <a:pt x="30709" y="7726"/>
                    <a:pt x="30670" y="7726"/>
                  </a:cubicBezTo>
                  <a:cubicBezTo>
                    <a:pt x="30558" y="7726"/>
                    <a:pt x="30444" y="7741"/>
                    <a:pt x="30348" y="7753"/>
                  </a:cubicBezTo>
                  <a:cubicBezTo>
                    <a:pt x="30290" y="7758"/>
                    <a:pt x="30235" y="7769"/>
                    <a:pt x="30181" y="7769"/>
                  </a:cubicBezTo>
                  <a:cubicBezTo>
                    <a:pt x="29935" y="7328"/>
                    <a:pt x="29613" y="7102"/>
                    <a:pt x="29219" y="7102"/>
                  </a:cubicBezTo>
                  <a:cubicBezTo>
                    <a:pt x="28892" y="7102"/>
                    <a:pt x="28624" y="7263"/>
                    <a:pt x="28388" y="7404"/>
                  </a:cubicBezTo>
                  <a:cubicBezTo>
                    <a:pt x="28339" y="7436"/>
                    <a:pt x="28285" y="7468"/>
                    <a:pt x="28237" y="7495"/>
                  </a:cubicBezTo>
                  <a:lnTo>
                    <a:pt x="28205" y="7511"/>
                  </a:lnTo>
                  <a:cubicBezTo>
                    <a:pt x="27340" y="7994"/>
                    <a:pt x="26813" y="8284"/>
                    <a:pt x="26459" y="8284"/>
                  </a:cubicBezTo>
                  <a:cubicBezTo>
                    <a:pt x="26061" y="8284"/>
                    <a:pt x="25545" y="7897"/>
                    <a:pt x="24525" y="7129"/>
                  </a:cubicBezTo>
                  <a:lnTo>
                    <a:pt x="24277" y="6941"/>
                  </a:lnTo>
                  <a:cubicBezTo>
                    <a:pt x="24235" y="6909"/>
                    <a:pt x="24191" y="6871"/>
                    <a:pt x="24154" y="6834"/>
                  </a:cubicBezTo>
                  <a:cubicBezTo>
                    <a:pt x="23987" y="6678"/>
                    <a:pt x="23756" y="6464"/>
                    <a:pt x="23417" y="6464"/>
                  </a:cubicBezTo>
                  <a:cubicBezTo>
                    <a:pt x="23144" y="6464"/>
                    <a:pt x="22902" y="6598"/>
                    <a:pt x="22693" y="6866"/>
                  </a:cubicBezTo>
                  <a:cubicBezTo>
                    <a:pt x="22612" y="6963"/>
                    <a:pt x="22554" y="7022"/>
                    <a:pt x="22515" y="7059"/>
                  </a:cubicBezTo>
                  <a:cubicBezTo>
                    <a:pt x="22467" y="6995"/>
                    <a:pt x="22392" y="6883"/>
                    <a:pt x="22279" y="6689"/>
                  </a:cubicBezTo>
                  <a:cubicBezTo>
                    <a:pt x="21587" y="5464"/>
                    <a:pt x="20280" y="4706"/>
                    <a:pt x="18879" y="4706"/>
                  </a:cubicBezTo>
                  <a:cubicBezTo>
                    <a:pt x="18250" y="4706"/>
                    <a:pt x="17622" y="4862"/>
                    <a:pt x="17074" y="5163"/>
                  </a:cubicBezTo>
                  <a:cubicBezTo>
                    <a:pt x="16832" y="5297"/>
                    <a:pt x="16596" y="5373"/>
                    <a:pt x="16423" y="5373"/>
                  </a:cubicBezTo>
                  <a:cubicBezTo>
                    <a:pt x="16370" y="5373"/>
                    <a:pt x="16326" y="5361"/>
                    <a:pt x="16294" y="5351"/>
                  </a:cubicBezTo>
                  <a:cubicBezTo>
                    <a:pt x="15215" y="4840"/>
                    <a:pt x="14087" y="4659"/>
                    <a:pt x="12996" y="4476"/>
                  </a:cubicBezTo>
                  <a:cubicBezTo>
                    <a:pt x="12808" y="4443"/>
                    <a:pt x="12619" y="4411"/>
                    <a:pt x="12432" y="4379"/>
                  </a:cubicBezTo>
                  <a:cubicBezTo>
                    <a:pt x="12222" y="4347"/>
                    <a:pt x="11981" y="4213"/>
                    <a:pt x="11910" y="4099"/>
                  </a:cubicBezTo>
                  <a:cubicBezTo>
                    <a:pt x="11900" y="4084"/>
                    <a:pt x="11890" y="4062"/>
                    <a:pt x="11910" y="4002"/>
                  </a:cubicBezTo>
                  <a:cubicBezTo>
                    <a:pt x="12136" y="3315"/>
                    <a:pt x="11975" y="2730"/>
                    <a:pt x="11835" y="2214"/>
                  </a:cubicBezTo>
                  <a:cubicBezTo>
                    <a:pt x="11766" y="1956"/>
                    <a:pt x="11701" y="1714"/>
                    <a:pt x="11696" y="1483"/>
                  </a:cubicBezTo>
                  <a:cubicBezTo>
                    <a:pt x="11659" y="581"/>
                    <a:pt x="11104" y="0"/>
                    <a:pt x="1028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42"/>
            <p:cNvSpPr/>
            <p:nvPr/>
          </p:nvSpPr>
          <p:spPr>
            <a:xfrm>
              <a:off x="4666025" y="2829850"/>
              <a:ext cx="4175" cy="3625"/>
            </a:xfrm>
            <a:custGeom>
              <a:rect b="b" l="l" r="r" t="t"/>
              <a:pathLst>
                <a:path extrusionOk="0" h="145" w="167">
                  <a:moveTo>
                    <a:pt x="87" y="1"/>
                  </a:moveTo>
                  <a:cubicBezTo>
                    <a:pt x="60" y="38"/>
                    <a:pt x="27" y="70"/>
                    <a:pt x="0" y="108"/>
                  </a:cubicBezTo>
                  <a:cubicBezTo>
                    <a:pt x="27" y="124"/>
                    <a:pt x="55" y="135"/>
                    <a:pt x="80" y="145"/>
                  </a:cubicBezTo>
                  <a:cubicBezTo>
                    <a:pt x="107" y="124"/>
                    <a:pt x="134" y="102"/>
                    <a:pt x="167" y="75"/>
                  </a:cubicBezTo>
                  <a:cubicBezTo>
                    <a:pt x="140" y="48"/>
                    <a:pt x="113" y="28"/>
                    <a:pt x="8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42"/>
            <p:cNvSpPr/>
            <p:nvPr/>
          </p:nvSpPr>
          <p:spPr>
            <a:xfrm>
              <a:off x="733450" y="1799325"/>
              <a:ext cx="871125" cy="1335825"/>
            </a:xfrm>
            <a:custGeom>
              <a:rect b="b" l="l" r="r" t="t"/>
              <a:pathLst>
                <a:path extrusionOk="0" h="53433" w="34845">
                  <a:moveTo>
                    <a:pt x="5458" y="1"/>
                  </a:moveTo>
                  <a:cubicBezTo>
                    <a:pt x="5324" y="33"/>
                    <a:pt x="5205" y="87"/>
                    <a:pt x="5108" y="151"/>
                  </a:cubicBezTo>
                  <a:cubicBezTo>
                    <a:pt x="4937" y="269"/>
                    <a:pt x="4818" y="425"/>
                    <a:pt x="4727" y="598"/>
                  </a:cubicBezTo>
                  <a:cubicBezTo>
                    <a:pt x="4808" y="828"/>
                    <a:pt x="4786" y="1134"/>
                    <a:pt x="4674" y="1558"/>
                  </a:cubicBezTo>
                  <a:cubicBezTo>
                    <a:pt x="3132" y="7548"/>
                    <a:pt x="1687" y="13566"/>
                    <a:pt x="161" y="19561"/>
                  </a:cubicBezTo>
                  <a:cubicBezTo>
                    <a:pt x="43" y="20034"/>
                    <a:pt x="0" y="20431"/>
                    <a:pt x="129" y="20759"/>
                  </a:cubicBezTo>
                  <a:cubicBezTo>
                    <a:pt x="134" y="20786"/>
                    <a:pt x="129" y="20801"/>
                    <a:pt x="139" y="20828"/>
                  </a:cubicBezTo>
                  <a:cubicBezTo>
                    <a:pt x="1875" y="25830"/>
                    <a:pt x="5604" y="30719"/>
                    <a:pt x="8659" y="35011"/>
                  </a:cubicBezTo>
                  <a:cubicBezTo>
                    <a:pt x="10422" y="37488"/>
                    <a:pt x="12539" y="39696"/>
                    <a:pt x="14381" y="42114"/>
                  </a:cubicBezTo>
                  <a:cubicBezTo>
                    <a:pt x="16035" y="44279"/>
                    <a:pt x="17255" y="46706"/>
                    <a:pt x="19045" y="48780"/>
                  </a:cubicBezTo>
                  <a:cubicBezTo>
                    <a:pt x="19055" y="48796"/>
                    <a:pt x="19071" y="48801"/>
                    <a:pt x="19087" y="48812"/>
                  </a:cubicBezTo>
                  <a:cubicBezTo>
                    <a:pt x="19174" y="48957"/>
                    <a:pt x="19291" y="49086"/>
                    <a:pt x="19464" y="49173"/>
                  </a:cubicBezTo>
                  <a:cubicBezTo>
                    <a:pt x="19539" y="49511"/>
                    <a:pt x="19678" y="49801"/>
                    <a:pt x="20000" y="49979"/>
                  </a:cubicBezTo>
                  <a:cubicBezTo>
                    <a:pt x="20081" y="50306"/>
                    <a:pt x="20221" y="50596"/>
                    <a:pt x="20528" y="50773"/>
                  </a:cubicBezTo>
                  <a:cubicBezTo>
                    <a:pt x="20533" y="51068"/>
                    <a:pt x="20769" y="51122"/>
                    <a:pt x="20984" y="51197"/>
                  </a:cubicBezTo>
                  <a:cubicBezTo>
                    <a:pt x="21252" y="51429"/>
                    <a:pt x="21462" y="51708"/>
                    <a:pt x="21623" y="52009"/>
                  </a:cubicBezTo>
                  <a:cubicBezTo>
                    <a:pt x="21720" y="52191"/>
                    <a:pt x="21795" y="52385"/>
                    <a:pt x="21859" y="52590"/>
                  </a:cubicBezTo>
                  <a:cubicBezTo>
                    <a:pt x="21869" y="52755"/>
                    <a:pt x="21879" y="52922"/>
                    <a:pt x="22076" y="52922"/>
                  </a:cubicBezTo>
                  <a:cubicBezTo>
                    <a:pt x="22095" y="52922"/>
                    <a:pt x="22116" y="52920"/>
                    <a:pt x="22139" y="52917"/>
                  </a:cubicBezTo>
                  <a:cubicBezTo>
                    <a:pt x="22192" y="53088"/>
                    <a:pt x="22236" y="53260"/>
                    <a:pt x="22268" y="53433"/>
                  </a:cubicBezTo>
                  <a:cubicBezTo>
                    <a:pt x="22311" y="53428"/>
                    <a:pt x="22348" y="53416"/>
                    <a:pt x="22385" y="53401"/>
                  </a:cubicBezTo>
                  <a:cubicBezTo>
                    <a:pt x="22385" y="53395"/>
                    <a:pt x="22385" y="53395"/>
                    <a:pt x="22391" y="53395"/>
                  </a:cubicBezTo>
                  <a:cubicBezTo>
                    <a:pt x="22547" y="53363"/>
                    <a:pt x="22687" y="53309"/>
                    <a:pt x="22816" y="53239"/>
                  </a:cubicBezTo>
                  <a:cubicBezTo>
                    <a:pt x="22993" y="52401"/>
                    <a:pt x="23213" y="51563"/>
                    <a:pt x="23272" y="50714"/>
                  </a:cubicBezTo>
                  <a:cubicBezTo>
                    <a:pt x="23251" y="50569"/>
                    <a:pt x="23256" y="50423"/>
                    <a:pt x="23288" y="50262"/>
                  </a:cubicBezTo>
                  <a:cubicBezTo>
                    <a:pt x="23288" y="50069"/>
                    <a:pt x="23278" y="49875"/>
                    <a:pt x="23256" y="49682"/>
                  </a:cubicBezTo>
                  <a:cubicBezTo>
                    <a:pt x="23116" y="48517"/>
                    <a:pt x="23664" y="47259"/>
                    <a:pt x="23127" y="46051"/>
                  </a:cubicBezTo>
                  <a:lnTo>
                    <a:pt x="23127" y="46051"/>
                  </a:lnTo>
                  <a:cubicBezTo>
                    <a:pt x="23159" y="46053"/>
                    <a:pt x="23192" y="46053"/>
                    <a:pt x="23224" y="46053"/>
                  </a:cubicBezTo>
                  <a:cubicBezTo>
                    <a:pt x="23662" y="46053"/>
                    <a:pt x="24123" y="45937"/>
                    <a:pt x="24559" y="45937"/>
                  </a:cubicBezTo>
                  <a:cubicBezTo>
                    <a:pt x="24576" y="45937"/>
                    <a:pt x="24593" y="45938"/>
                    <a:pt x="24610" y="45938"/>
                  </a:cubicBezTo>
                  <a:cubicBezTo>
                    <a:pt x="24787" y="45943"/>
                    <a:pt x="24964" y="45970"/>
                    <a:pt x="25137" y="46029"/>
                  </a:cubicBezTo>
                  <a:cubicBezTo>
                    <a:pt x="25249" y="46072"/>
                    <a:pt x="25362" y="46131"/>
                    <a:pt x="25464" y="46213"/>
                  </a:cubicBezTo>
                  <a:cubicBezTo>
                    <a:pt x="25626" y="46330"/>
                    <a:pt x="25775" y="46503"/>
                    <a:pt x="25910" y="46739"/>
                  </a:cubicBezTo>
                  <a:cubicBezTo>
                    <a:pt x="26004" y="46899"/>
                    <a:pt x="26086" y="46968"/>
                    <a:pt x="26164" y="46968"/>
                  </a:cubicBezTo>
                  <a:cubicBezTo>
                    <a:pt x="26301" y="46968"/>
                    <a:pt x="26425" y="46755"/>
                    <a:pt x="26576" y="46443"/>
                  </a:cubicBezTo>
                  <a:cubicBezTo>
                    <a:pt x="26716" y="46158"/>
                    <a:pt x="26807" y="45863"/>
                    <a:pt x="26883" y="45563"/>
                  </a:cubicBezTo>
                  <a:cubicBezTo>
                    <a:pt x="26947" y="45310"/>
                    <a:pt x="26995" y="45047"/>
                    <a:pt x="27049" y="44789"/>
                  </a:cubicBezTo>
                  <a:cubicBezTo>
                    <a:pt x="27076" y="44665"/>
                    <a:pt x="27097" y="44547"/>
                    <a:pt x="27129" y="44428"/>
                  </a:cubicBezTo>
                  <a:cubicBezTo>
                    <a:pt x="27253" y="43902"/>
                    <a:pt x="27425" y="43397"/>
                    <a:pt x="27785" y="42957"/>
                  </a:cubicBezTo>
                  <a:cubicBezTo>
                    <a:pt x="27817" y="42898"/>
                    <a:pt x="27833" y="42838"/>
                    <a:pt x="27828" y="42791"/>
                  </a:cubicBezTo>
                  <a:cubicBezTo>
                    <a:pt x="27994" y="42189"/>
                    <a:pt x="28113" y="41791"/>
                    <a:pt x="28263" y="41539"/>
                  </a:cubicBezTo>
                  <a:cubicBezTo>
                    <a:pt x="28313" y="41382"/>
                    <a:pt x="28364" y="41224"/>
                    <a:pt x="28410" y="41062"/>
                  </a:cubicBezTo>
                  <a:lnTo>
                    <a:pt x="28410" y="41062"/>
                  </a:lnTo>
                  <a:cubicBezTo>
                    <a:pt x="28415" y="41068"/>
                    <a:pt x="28420" y="41071"/>
                    <a:pt x="28423" y="41071"/>
                  </a:cubicBezTo>
                  <a:cubicBezTo>
                    <a:pt x="28427" y="41071"/>
                    <a:pt x="28428" y="41062"/>
                    <a:pt x="28418" y="41033"/>
                  </a:cubicBezTo>
                  <a:cubicBezTo>
                    <a:pt x="29203" y="38192"/>
                    <a:pt x="29166" y="34683"/>
                    <a:pt x="29751" y="31799"/>
                  </a:cubicBezTo>
                  <a:cubicBezTo>
                    <a:pt x="31373" y="23767"/>
                    <a:pt x="32878" y="15703"/>
                    <a:pt x="34468" y="7667"/>
                  </a:cubicBezTo>
                  <a:cubicBezTo>
                    <a:pt x="34537" y="7323"/>
                    <a:pt x="34543" y="7082"/>
                    <a:pt x="34457" y="6898"/>
                  </a:cubicBezTo>
                  <a:cubicBezTo>
                    <a:pt x="34549" y="6742"/>
                    <a:pt x="34671" y="6598"/>
                    <a:pt x="34844" y="6496"/>
                  </a:cubicBezTo>
                  <a:cubicBezTo>
                    <a:pt x="34817" y="6458"/>
                    <a:pt x="34785" y="6425"/>
                    <a:pt x="34753" y="6393"/>
                  </a:cubicBezTo>
                  <a:cubicBezTo>
                    <a:pt x="30250" y="5512"/>
                    <a:pt x="25743" y="4647"/>
                    <a:pt x="21237" y="3789"/>
                  </a:cubicBezTo>
                  <a:cubicBezTo>
                    <a:pt x="20747" y="3697"/>
                    <a:pt x="20479" y="3536"/>
                    <a:pt x="20350" y="3299"/>
                  </a:cubicBezTo>
                  <a:cubicBezTo>
                    <a:pt x="20151" y="3251"/>
                    <a:pt x="19952" y="3214"/>
                    <a:pt x="19747" y="3165"/>
                  </a:cubicBezTo>
                  <a:cubicBezTo>
                    <a:pt x="19710" y="3159"/>
                    <a:pt x="19673" y="3149"/>
                    <a:pt x="19635" y="3144"/>
                  </a:cubicBezTo>
                  <a:cubicBezTo>
                    <a:pt x="19507" y="3239"/>
                    <a:pt x="19349" y="3280"/>
                    <a:pt x="19154" y="3280"/>
                  </a:cubicBezTo>
                  <a:cubicBezTo>
                    <a:pt x="18998" y="3280"/>
                    <a:pt x="18817" y="3254"/>
                    <a:pt x="18609" y="3208"/>
                  </a:cubicBezTo>
                  <a:cubicBezTo>
                    <a:pt x="14210" y="2209"/>
                    <a:pt x="9826" y="1129"/>
                    <a:pt x="545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42"/>
            <p:cNvSpPr/>
            <p:nvPr/>
          </p:nvSpPr>
          <p:spPr>
            <a:xfrm>
              <a:off x="4979500" y="3308650"/>
              <a:ext cx="518175" cy="716525"/>
            </a:xfrm>
            <a:custGeom>
              <a:rect b="b" l="l" r="r" t="t"/>
              <a:pathLst>
                <a:path extrusionOk="0" h="28661" w="20727">
                  <a:moveTo>
                    <a:pt x="14022" y="0"/>
                  </a:moveTo>
                  <a:cubicBezTo>
                    <a:pt x="9509" y="506"/>
                    <a:pt x="4991" y="903"/>
                    <a:pt x="467" y="1262"/>
                  </a:cubicBezTo>
                  <a:cubicBezTo>
                    <a:pt x="397" y="1300"/>
                    <a:pt x="344" y="1349"/>
                    <a:pt x="290" y="1397"/>
                  </a:cubicBezTo>
                  <a:cubicBezTo>
                    <a:pt x="317" y="1418"/>
                    <a:pt x="349" y="1440"/>
                    <a:pt x="377" y="1467"/>
                  </a:cubicBezTo>
                  <a:cubicBezTo>
                    <a:pt x="484" y="1574"/>
                    <a:pt x="558" y="1698"/>
                    <a:pt x="612" y="1827"/>
                  </a:cubicBezTo>
                  <a:cubicBezTo>
                    <a:pt x="473" y="1999"/>
                    <a:pt x="446" y="2251"/>
                    <a:pt x="451" y="2601"/>
                  </a:cubicBezTo>
                  <a:cubicBezTo>
                    <a:pt x="478" y="5571"/>
                    <a:pt x="456" y="8542"/>
                    <a:pt x="456" y="11513"/>
                  </a:cubicBezTo>
                  <a:cubicBezTo>
                    <a:pt x="489" y="12184"/>
                    <a:pt x="521" y="12856"/>
                    <a:pt x="521" y="13528"/>
                  </a:cubicBezTo>
                  <a:cubicBezTo>
                    <a:pt x="521" y="14199"/>
                    <a:pt x="489" y="14870"/>
                    <a:pt x="402" y="15542"/>
                  </a:cubicBezTo>
                  <a:cubicBezTo>
                    <a:pt x="258" y="18641"/>
                    <a:pt x="0" y="21742"/>
                    <a:pt x="451" y="24842"/>
                  </a:cubicBezTo>
                  <a:cubicBezTo>
                    <a:pt x="640" y="26114"/>
                    <a:pt x="833" y="27388"/>
                    <a:pt x="1010" y="28661"/>
                  </a:cubicBezTo>
                  <a:cubicBezTo>
                    <a:pt x="1015" y="28661"/>
                    <a:pt x="1015" y="28655"/>
                    <a:pt x="1021" y="28655"/>
                  </a:cubicBezTo>
                  <a:cubicBezTo>
                    <a:pt x="1074" y="28650"/>
                    <a:pt x="1128" y="28645"/>
                    <a:pt x="1176" y="28640"/>
                  </a:cubicBezTo>
                  <a:cubicBezTo>
                    <a:pt x="3561" y="28338"/>
                    <a:pt x="5953" y="27899"/>
                    <a:pt x="8354" y="27817"/>
                  </a:cubicBezTo>
                  <a:cubicBezTo>
                    <a:pt x="9202" y="27790"/>
                    <a:pt x="10047" y="27790"/>
                    <a:pt x="10890" y="27748"/>
                  </a:cubicBezTo>
                  <a:cubicBezTo>
                    <a:pt x="11502" y="27673"/>
                    <a:pt x="12109" y="27602"/>
                    <a:pt x="12722" y="27532"/>
                  </a:cubicBezTo>
                  <a:cubicBezTo>
                    <a:pt x="13323" y="27468"/>
                    <a:pt x="13930" y="27403"/>
                    <a:pt x="14537" y="27334"/>
                  </a:cubicBezTo>
                  <a:cubicBezTo>
                    <a:pt x="14892" y="27269"/>
                    <a:pt x="15241" y="27210"/>
                    <a:pt x="15606" y="27210"/>
                  </a:cubicBezTo>
                  <a:cubicBezTo>
                    <a:pt x="15616" y="27210"/>
                    <a:pt x="15628" y="27215"/>
                    <a:pt x="15638" y="27215"/>
                  </a:cubicBezTo>
                  <a:cubicBezTo>
                    <a:pt x="17186" y="27049"/>
                    <a:pt x="18733" y="26883"/>
                    <a:pt x="20280" y="26711"/>
                  </a:cubicBezTo>
                  <a:cubicBezTo>
                    <a:pt x="20344" y="26699"/>
                    <a:pt x="20414" y="26694"/>
                    <a:pt x="20484" y="26684"/>
                  </a:cubicBezTo>
                  <a:cubicBezTo>
                    <a:pt x="20570" y="26674"/>
                    <a:pt x="20645" y="26533"/>
                    <a:pt x="20726" y="26448"/>
                  </a:cubicBezTo>
                  <a:cubicBezTo>
                    <a:pt x="20409" y="26275"/>
                    <a:pt x="20307" y="25958"/>
                    <a:pt x="20205" y="25642"/>
                  </a:cubicBezTo>
                  <a:cubicBezTo>
                    <a:pt x="19539" y="24820"/>
                    <a:pt x="20484" y="23831"/>
                    <a:pt x="19947" y="22993"/>
                  </a:cubicBezTo>
                  <a:cubicBezTo>
                    <a:pt x="19678" y="22896"/>
                    <a:pt x="19684" y="22660"/>
                    <a:pt x="19667" y="22434"/>
                  </a:cubicBezTo>
                  <a:lnTo>
                    <a:pt x="19678" y="22434"/>
                  </a:lnTo>
                  <a:cubicBezTo>
                    <a:pt x="19072" y="21226"/>
                    <a:pt x="19608" y="20103"/>
                    <a:pt x="19952" y="18964"/>
                  </a:cubicBezTo>
                  <a:lnTo>
                    <a:pt x="19952" y="18964"/>
                  </a:lnTo>
                  <a:cubicBezTo>
                    <a:pt x="19947" y="18970"/>
                    <a:pt x="19942" y="18970"/>
                    <a:pt x="19936" y="18975"/>
                  </a:cubicBezTo>
                  <a:cubicBezTo>
                    <a:pt x="19947" y="18884"/>
                    <a:pt x="19958" y="18792"/>
                    <a:pt x="19968" y="18695"/>
                  </a:cubicBezTo>
                  <a:cubicBezTo>
                    <a:pt x="19910" y="18298"/>
                    <a:pt x="19856" y="17900"/>
                    <a:pt x="19802" y="17503"/>
                  </a:cubicBezTo>
                  <a:lnTo>
                    <a:pt x="19802" y="17498"/>
                  </a:lnTo>
                  <a:cubicBezTo>
                    <a:pt x="20054" y="17024"/>
                    <a:pt x="19291" y="16982"/>
                    <a:pt x="19399" y="16573"/>
                  </a:cubicBezTo>
                  <a:cubicBezTo>
                    <a:pt x="18658" y="16149"/>
                    <a:pt x="18711" y="15386"/>
                    <a:pt x="18599" y="14693"/>
                  </a:cubicBezTo>
                  <a:lnTo>
                    <a:pt x="18599" y="14693"/>
                  </a:lnTo>
                  <a:cubicBezTo>
                    <a:pt x="18604" y="14693"/>
                    <a:pt x="18609" y="14698"/>
                    <a:pt x="18609" y="14698"/>
                  </a:cubicBezTo>
                  <a:cubicBezTo>
                    <a:pt x="17481" y="12410"/>
                    <a:pt x="17057" y="9885"/>
                    <a:pt x="16251" y="7489"/>
                  </a:cubicBezTo>
                  <a:cubicBezTo>
                    <a:pt x="15564" y="5448"/>
                    <a:pt x="14956" y="3374"/>
                    <a:pt x="14381" y="1295"/>
                  </a:cubicBezTo>
                  <a:cubicBezTo>
                    <a:pt x="14301" y="999"/>
                    <a:pt x="14205" y="796"/>
                    <a:pt x="14069" y="655"/>
                  </a:cubicBezTo>
                  <a:cubicBezTo>
                    <a:pt x="14086" y="494"/>
                    <a:pt x="14129" y="339"/>
                    <a:pt x="14225" y="194"/>
                  </a:cubicBezTo>
                  <a:cubicBezTo>
                    <a:pt x="14242" y="172"/>
                    <a:pt x="14257" y="151"/>
                    <a:pt x="14274" y="129"/>
                  </a:cubicBezTo>
                  <a:cubicBezTo>
                    <a:pt x="14205" y="75"/>
                    <a:pt x="14113" y="38"/>
                    <a:pt x="1402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42"/>
            <p:cNvSpPr/>
            <p:nvPr/>
          </p:nvSpPr>
          <p:spPr>
            <a:xfrm>
              <a:off x="5005675" y="3951800"/>
              <a:ext cx="1375725" cy="940325"/>
            </a:xfrm>
            <a:custGeom>
              <a:rect b="b" l="l" r="r" t="t"/>
              <a:pathLst>
                <a:path extrusionOk="0" h="37613" w="55029">
                  <a:moveTo>
                    <a:pt x="38118" y="1"/>
                  </a:moveTo>
                  <a:cubicBezTo>
                    <a:pt x="37965" y="1"/>
                    <a:pt x="37813" y="53"/>
                    <a:pt x="37660" y="174"/>
                  </a:cubicBezTo>
                  <a:cubicBezTo>
                    <a:pt x="37423" y="968"/>
                    <a:pt x="37977" y="1699"/>
                    <a:pt x="37859" y="2483"/>
                  </a:cubicBezTo>
                  <a:cubicBezTo>
                    <a:pt x="37826" y="2682"/>
                    <a:pt x="37923" y="2951"/>
                    <a:pt x="37864" y="3133"/>
                  </a:cubicBezTo>
                  <a:cubicBezTo>
                    <a:pt x="37789" y="3209"/>
                    <a:pt x="37692" y="3289"/>
                    <a:pt x="37558" y="3348"/>
                  </a:cubicBezTo>
                  <a:cubicBezTo>
                    <a:pt x="37517" y="3356"/>
                    <a:pt x="37477" y="3359"/>
                    <a:pt x="37438" y="3359"/>
                  </a:cubicBezTo>
                  <a:cubicBezTo>
                    <a:pt x="37154" y="3359"/>
                    <a:pt x="36910" y="3175"/>
                    <a:pt x="36773" y="2855"/>
                  </a:cubicBezTo>
                  <a:cubicBezTo>
                    <a:pt x="36346" y="2394"/>
                    <a:pt x="35910" y="2183"/>
                    <a:pt x="35261" y="2183"/>
                  </a:cubicBezTo>
                  <a:cubicBezTo>
                    <a:pt x="35159" y="2183"/>
                    <a:pt x="35053" y="2188"/>
                    <a:pt x="34941" y="2198"/>
                  </a:cubicBezTo>
                  <a:cubicBezTo>
                    <a:pt x="30611" y="2580"/>
                    <a:pt x="26277" y="2833"/>
                    <a:pt x="21935" y="3096"/>
                  </a:cubicBezTo>
                  <a:cubicBezTo>
                    <a:pt x="21724" y="3109"/>
                    <a:pt x="21483" y="3162"/>
                    <a:pt x="21256" y="3162"/>
                  </a:cubicBezTo>
                  <a:cubicBezTo>
                    <a:pt x="20939" y="3162"/>
                    <a:pt x="20648" y="3060"/>
                    <a:pt x="20495" y="2607"/>
                  </a:cubicBezTo>
                  <a:cubicBezTo>
                    <a:pt x="20044" y="2527"/>
                    <a:pt x="20275" y="1979"/>
                    <a:pt x="19974" y="1796"/>
                  </a:cubicBezTo>
                  <a:lnTo>
                    <a:pt x="19974" y="1806"/>
                  </a:lnTo>
                  <a:lnTo>
                    <a:pt x="19952" y="1786"/>
                  </a:lnTo>
                  <a:lnTo>
                    <a:pt x="19964" y="1786"/>
                  </a:lnTo>
                  <a:cubicBezTo>
                    <a:pt x="19830" y="1528"/>
                    <a:pt x="19657" y="1404"/>
                    <a:pt x="19464" y="1355"/>
                  </a:cubicBezTo>
                  <a:cubicBezTo>
                    <a:pt x="19469" y="1307"/>
                    <a:pt x="19475" y="1248"/>
                    <a:pt x="19475" y="1216"/>
                  </a:cubicBezTo>
                  <a:cubicBezTo>
                    <a:pt x="19384" y="1173"/>
                    <a:pt x="19303" y="1102"/>
                    <a:pt x="19250" y="1012"/>
                  </a:cubicBezTo>
                  <a:lnTo>
                    <a:pt x="19233" y="985"/>
                  </a:lnTo>
                  <a:cubicBezTo>
                    <a:pt x="17686" y="1157"/>
                    <a:pt x="16139" y="1323"/>
                    <a:pt x="14591" y="1489"/>
                  </a:cubicBezTo>
                  <a:cubicBezTo>
                    <a:pt x="14581" y="1489"/>
                    <a:pt x="14569" y="1484"/>
                    <a:pt x="14559" y="1484"/>
                  </a:cubicBezTo>
                  <a:cubicBezTo>
                    <a:pt x="14194" y="1484"/>
                    <a:pt x="13845" y="1543"/>
                    <a:pt x="13490" y="1608"/>
                  </a:cubicBezTo>
                  <a:cubicBezTo>
                    <a:pt x="12883" y="1677"/>
                    <a:pt x="12276" y="1742"/>
                    <a:pt x="11675" y="1806"/>
                  </a:cubicBezTo>
                  <a:cubicBezTo>
                    <a:pt x="11062" y="1876"/>
                    <a:pt x="10455" y="1947"/>
                    <a:pt x="9843" y="2022"/>
                  </a:cubicBezTo>
                  <a:cubicBezTo>
                    <a:pt x="9000" y="2064"/>
                    <a:pt x="8155" y="2064"/>
                    <a:pt x="7307" y="2091"/>
                  </a:cubicBezTo>
                  <a:cubicBezTo>
                    <a:pt x="4906" y="2173"/>
                    <a:pt x="2514" y="2612"/>
                    <a:pt x="129" y="2914"/>
                  </a:cubicBezTo>
                  <a:cubicBezTo>
                    <a:pt x="141" y="3011"/>
                    <a:pt x="151" y="3101"/>
                    <a:pt x="168" y="3198"/>
                  </a:cubicBezTo>
                  <a:cubicBezTo>
                    <a:pt x="108" y="3209"/>
                    <a:pt x="54" y="3214"/>
                    <a:pt x="0" y="3219"/>
                  </a:cubicBezTo>
                  <a:cubicBezTo>
                    <a:pt x="146" y="4293"/>
                    <a:pt x="285" y="5364"/>
                    <a:pt x="393" y="6443"/>
                  </a:cubicBezTo>
                  <a:cubicBezTo>
                    <a:pt x="419" y="6701"/>
                    <a:pt x="495" y="6846"/>
                    <a:pt x="597" y="6931"/>
                  </a:cubicBezTo>
                  <a:cubicBezTo>
                    <a:pt x="607" y="7023"/>
                    <a:pt x="612" y="7115"/>
                    <a:pt x="624" y="7201"/>
                  </a:cubicBezTo>
                  <a:cubicBezTo>
                    <a:pt x="629" y="7216"/>
                    <a:pt x="624" y="7233"/>
                    <a:pt x="624" y="7243"/>
                  </a:cubicBezTo>
                  <a:cubicBezTo>
                    <a:pt x="624" y="7254"/>
                    <a:pt x="629" y="7271"/>
                    <a:pt x="629" y="7281"/>
                  </a:cubicBezTo>
                  <a:lnTo>
                    <a:pt x="624" y="7523"/>
                  </a:lnTo>
                  <a:cubicBezTo>
                    <a:pt x="726" y="7549"/>
                    <a:pt x="833" y="7571"/>
                    <a:pt x="962" y="7571"/>
                  </a:cubicBezTo>
                  <a:cubicBezTo>
                    <a:pt x="1016" y="7571"/>
                    <a:pt x="1064" y="7566"/>
                    <a:pt x="1113" y="7566"/>
                  </a:cubicBezTo>
                  <a:cubicBezTo>
                    <a:pt x="1145" y="7566"/>
                    <a:pt x="1182" y="7561"/>
                    <a:pt x="1215" y="7561"/>
                  </a:cubicBezTo>
                  <a:cubicBezTo>
                    <a:pt x="1220" y="7561"/>
                    <a:pt x="1252" y="7561"/>
                    <a:pt x="1264" y="7566"/>
                  </a:cubicBezTo>
                  <a:cubicBezTo>
                    <a:pt x="1408" y="7630"/>
                    <a:pt x="1537" y="7662"/>
                    <a:pt x="1666" y="7662"/>
                  </a:cubicBezTo>
                  <a:cubicBezTo>
                    <a:pt x="1924" y="7662"/>
                    <a:pt x="2359" y="7544"/>
                    <a:pt x="2385" y="6760"/>
                  </a:cubicBezTo>
                  <a:cubicBezTo>
                    <a:pt x="2385" y="6723"/>
                    <a:pt x="2385" y="6685"/>
                    <a:pt x="2392" y="6653"/>
                  </a:cubicBezTo>
                  <a:cubicBezTo>
                    <a:pt x="2466" y="6453"/>
                    <a:pt x="2521" y="6249"/>
                    <a:pt x="2574" y="6056"/>
                  </a:cubicBezTo>
                  <a:cubicBezTo>
                    <a:pt x="2595" y="5976"/>
                    <a:pt x="2617" y="5895"/>
                    <a:pt x="2638" y="5815"/>
                  </a:cubicBezTo>
                  <a:cubicBezTo>
                    <a:pt x="2660" y="5905"/>
                    <a:pt x="2675" y="5992"/>
                    <a:pt x="2692" y="6083"/>
                  </a:cubicBezTo>
                  <a:cubicBezTo>
                    <a:pt x="2826" y="6782"/>
                    <a:pt x="3009" y="7732"/>
                    <a:pt x="3971" y="8114"/>
                  </a:cubicBezTo>
                  <a:cubicBezTo>
                    <a:pt x="4185" y="8194"/>
                    <a:pt x="4395" y="8238"/>
                    <a:pt x="4594" y="8238"/>
                  </a:cubicBezTo>
                  <a:cubicBezTo>
                    <a:pt x="5120" y="8238"/>
                    <a:pt x="5486" y="7968"/>
                    <a:pt x="5770" y="7625"/>
                  </a:cubicBezTo>
                  <a:cubicBezTo>
                    <a:pt x="5749" y="7603"/>
                    <a:pt x="5727" y="7576"/>
                    <a:pt x="5712" y="7549"/>
                  </a:cubicBezTo>
                  <a:cubicBezTo>
                    <a:pt x="5588" y="7367"/>
                    <a:pt x="5529" y="7087"/>
                    <a:pt x="5888" y="6755"/>
                  </a:cubicBezTo>
                  <a:cubicBezTo>
                    <a:pt x="5905" y="6738"/>
                    <a:pt x="5926" y="6723"/>
                    <a:pt x="5937" y="6706"/>
                  </a:cubicBezTo>
                  <a:cubicBezTo>
                    <a:pt x="6039" y="6604"/>
                    <a:pt x="6178" y="6550"/>
                    <a:pt x="6313" y="6550"/>
                  </a:cubicBezTo>
                  <a:cubicBezTo>
                    <a:pt x="6414" y="6550"/>
                    <a:pt x="6518" y="6582"/>
                    <a:pt x="6603" y="6636"/>
                  </a:cubicBezTo>
                  <a:cubicBezTo>
                    <a:pt x="6576" y="6792"/>
                    <a:pt x="6372" y="6931"/>
                    <a:pt x="6313" y="7087"/>
                  </a:cubicBezTo>
                  <a:cubicBezTo>
                    <a:pt x="6367" y="7136"/>
                    <a:pt x="6414" y="7184"/>
                    <a:pt x="6463" y="7233"/>
                  </a:cubicBezTo>
                  <a:cubicBezTo>
                    <a:pt x="6684" y="7233"/>
                    <a:pt x="6845" y="7169"/>
                    <a:pt x="6974" y="7072"/>
                  </a:cubicBezTo>
                  <a:lnTo>
                    <a:pt x="6974" y="7072"/>
                  </a:lnTo>
                  <a:cubicBezTo>
                    <a:pt x="7027" y="7243"/>
                    <a:pt x="6995" y="7437"/>
                    <a:pt x="6872" y="7581"/>
                  </a:cubicBezTo>
                  <a:cubicBezTo>
                    <a:pt x="6808" y="7652"/>
                    <a:pt x="6743" y="7705"/>
                    <a:pt x="6679" y="7754"/>
                  </a:cubicBezTo>
                  <a:cubicBezTo>
                    <a:pt x="7517" y="7641"/>
                    <a:pt x="7768" y="6872"/>
                    <a:pt x="7865" y="6572"/>
                  </a:cubicBezTo>
                  <a:cubicBezTo>
                    <a:pt x="7973" y="6244"/>
                    <a:pt x="8323" y="6239"/>
                    <a:pt x="8338" y="6239"/>
                  </a:cubicBezTo>
                  <a:cubicBezTo>
                    <a:pt x="8618" y="6641"/>
                    <a:pt x="8961" y="6846"/>
                    <a:pt x="9370" y="6846"/>
                  </a:cubicBezTo>
                  <a:cubicBezTo>
                    <a:pt x="9638" y="6846"/>
                    <a:pt x="9875" y="6750"/>
                    <a:pt x="10068" y="6674"/>
                  </a:cubicBezTo>
                  <a:cubicBezTo>
                    <a:pt x="10170" y="6636"/>
                    <a:pt x="10294" y="6588"/>
                    <a:pt x="10347" y="6588"/>
                  </a:cubicBezTo>
                  <a:cubicBezTo>
                    <a:pt x="10418" y="6604"/>
                    <a:pt x="10493" y="6609"/>
                    <a:pt x="10562" y="6609"/>
                  </a:cubicBezTo>
                  <a:cubicBezTo>
                    <a:pt x="10944" y="6609"/>
                    <a:pt x="11276" y="6427"/>
                    <a:pt x="11578" y="6266"/>
                  </a:cubicBezTo>
                  <a:cubicBezTo>
                    <a:pt x="11750" y="6169"/>
                    <a:pt x="11970" y="6051"/>
                    <a:pt x="12082" y="6051"/>
                  </a:cubicBezTo>
                  <a:cubicBezTo>
                    <a:pt x="12082" y="6051"/>
                    <a:pt x="12196" y="6110"/>
                    <a:pt x="12330" y="6485"/>
                  </a:cubicBezTo>
                  <a:cubicBezTo>
                    <a:pt x="12410" y="6701"/>
                    <a:pt x="12610" y="6835"/>
                    <a:pt x="12829" y="6835"/>
                  </a:cubicBezTo>
                  <a:cubicBezTo>
                    <a:pt x="12868" y="6835"/>
                    <a:pt x="12905" y="6835"/>
                    <a:pt x="12937" y="6824"/>
                  </a:cubicBezTo>
                  <a:cubicBezTo>
                    <a:pt x="12990" y="6814"/>
                    <a:pt x="13049" y="6808"/>
                    <a:pt x="13103" y="6808"/>
                  </a:cubicBezTo>
                  <a:cubicBezTo>
                    <a:pt x="13421" y="6808"/>
                    <a:pt x="13764" y="6996"/>
                    <a:pt x="14130" y="7189"/>
                  </a:cubicBezTo>
                  <a:cubicBezTo>
                    <a:pt x="14581" y="7437"/>
                    <a:pt x="15092" y="7710"/>
                    <a:pt x="15698" y="7710"/>
                  </a:cubicBezTo>
                  <a:cubicBezTo>
                    <a:pt x="16026" y="7710"/>
                    <a:pt x="16354" y="7630"/>
                    <a:pt x="16665" y="7469"/>
                  </a:cubicBezTo>
                  <a:cubicBezTo>
                    <a:pt x="16800" y="7506"/>
                    <a:pt x="17019" y="7635"/>
                    <a:pt x="17111" y="7727"/>
                  </a:cubicBezTo>
                  <a:cubicBezTo>
                    <a:pt x="17106" y="8640"/>
                    <a:pt x="17691" y="9000"/>
                    <a:pt x="18089" y="9237"/>
                  </a:cubicBezTo>
                  <a:cubicBezTo>
                    <a:pt x="18196" y="9301"/>
                    <a:pt x="18298" y="9361"/>
                    <a:pt x="18379" y="9425"/>
                  </a:cubicBezTo>
                  <a:cubicBezTo>
                    <a:pt x="18422" y="9462"/>
                    <a:pt x="18470" y="9495"/>
                    <a:pt x="18513" y="9532"/>
                  </a:cubicBezTo>
                  <a:cubicBezTo>
                    <a:pt x="18551" y="9554"/>
                    <a:pt x="18599" y="9591"/>
                    <a:pt x="18626" y="9612"/>
                  </a:cubicBezTo>
                  <a:cubicBezTo>
                    <a:pt x="18605" y="9914"/>
                    <a:pt x="18615" y="10321"/>
                    <a:pt x="18863" y="10628"/>
                  </a:cubicBezTo>
                  <a:cubicBezTo>
                    <a:pt x="21607" y="10764"/>
                    <a:pt x="24143" y="13721"/>
                    <a:pt x="27016" y="13721"/>
                  </a:cubicBezTo>
                  <a:cubicBezTo>
                    <a:pt x="28017" y="13721"/>
                    <a:pt x="29059" y="13362"/>
                    <a:pt x="30165" y="12401"/>
                  </a:cubicBezTo>
                  <a:cubicBezTo>
                    <a:pt x="30569" y="12384"/>
                    <a:pt x="30988" y="12358"/>
                    <a:pt x="31427" y="12320"/>
                  </a:cubicBezTo>
                  <a:cubicBezTo>
                    <a:pt x="31868" y="12282"/>
                    <a:pt x="32336" y="12229"/>
                    <a:pt x="32830" y="12170"/>
                  </a:cubicBezTo>
                  <a:cubicBezTo>
                    <a:pt x="33239" y="12287"/>
                    <a:pt x="33646" y="12406"/>
                    <a:pt x="34071" y="12513"/>
                  </a:cubicBezTo>
                  <a:cubicBezTo>
                    <a:pt x="34082" y="12530"/>
                    <a:pt x="34098" y="12552"/>
                    <a:pt x="34109" y="12567"/>
                  </a:cubicBezTo>
                  <a:cubicBezTo>
                    <a:pt x="34147" y="12621"/>
                    <a:pt x="34189" y="12681"/>
                    <a:pt x="34227" y="12723"/>
                  </a:cubicBezTo>
                  <a:cubicBezTo>
                    <a:pt x="35699" y="14479"/>
                    <a:pt x="36021" y="16199"/>
                    <a:pt x="35221" y="17987"/>
                  </a:cubicBezTo>
                  <a:cubicBezTo>
                    <a:pt x="34856" y="18805"/>
                    <a:pt x="35000" y="19546"/>
                    <a:pt x="35129" y="20201"/>
                  </a:cubicBezTo>
                  <a:cubicBezTo>
                    <a:pt x="35183" y="20469"/>
                    <a:pt x="35231" y="20722"/>
                    <a:pt x="35243" y="20970"/>
                  </a:cubicBezTo>
                  <a:cubicBezTo>
                    <a:pt x="35275" y="21550"/>
                    <a:pt x="35790" y="22038"/>
                    <a:pt x="36371" y="22038"/>
                  </a:cubicBezTo>
                  <a:cubicBezTo>
                    <a:pt x="36505" y="22038"/>
                    <a:pt x="36634" y="22017"/>
                    <a:pt x="36752" y="21964"/>
                  </a:cubicBezTo>
                  <a:cubicBezTo>
                    <a:pt x="37090" y="21823"/>
                    <a:pt x="37214" y="21603"/>
                    <a:pt x="37256" y="21441"/>
                  </a:cubicBezTo>
                  <a:cubicBezTo>
                    <a:pt x="37358" y="21093"/>
                    <a:pt x="37160" y="20819"/>
                    <a:pt x="37042" y="20658"/>
                  </a:cubicBezTo>
                  <a:cubicBezTo>
                    <a:pt x="37026" y="20625"/>
                    <a:pt x="37004" y="20603"/>
                    <a:pt x="36988" y="20578"/>
                  </a:cubicBezTo>
                  <a:cubicBezTo>
                    <a:pt x="36988" y="20571"/>
                    <a:pt x="36983" y="20566"/>
                    <a:pt x="36983" y="20561"/>
                  </a:cubicBezTo>
                  <a:lnTo>
                    <a:pt x="36983" y="20561"/>
                  </a:lnTo>
                  <a:cubicBezTo>
                    <a:pt x="37160" y="20727"/>
                    <a:pt x="37348" y="20765"/>
                    <a:pt x="37487" y="20765"/>
                  </a:cubicBezTo>
                  <a:cubicBezTo>
                    <a:pt x="37574" y="20765"/>
                    <a:pt x="37648" y="20754"/>
                    <a:pt x="37713" y="20732"/>
                  </a:cubicBezTo>
                  <a:lnTo>
                    <a:pt x="37713" y="20732"/>
                  </a:lnTo>
                  <a:cubicBezTo>
                    <a:pt x="37623" y="20953"/>
                    <a:pt x="37552" y="21178"/>
                    <a:pt x="37487" y="21404"/>
                  </a:cubicBezTo>
                  <a:cubicBezTo>
                    <a:pt x="37353" y="21840"/>
                    <a:pt x="37241" y="22222"/>
                    <a:pt x="36951" y="22463"/>
                  </a:cubicBezTo>
                  <a:cubicBezTo>
                    <a:pt x="36585" y="22763"/>
                    <a:pt x="36527" y="23075"/>
                    <a:pt x="36537" y="23285"/>
                  </a:cubicBezTo>
                  <a:cubicBezTo>
                    <a:pt x="36552" y="23553"/>
                    <a:pt x="36703" y="23789"/>
                    <a:pt x="36956" y="23956"/>
                  </a:cubicBezTo>
                  <a:cubicBezTo>
                    <a:pt x="37519" y="24317"/>
                    <a:pt x="37816" y="24902"/>
                    <a:pt x="38127" y="25520"/>
                  </a:cubicBezTo>
                  <a:cubicBezTo>
                    <a:pt x="38267" y="25799"/>
                    <a:pt x="38407" y="26090"/>
                    <a:pt x="38583" y="26368"/>
                  </a:cubicBezTo>
                  <a:cubicBezTo>
                    <a:pt x="38707" y="26561"/>
                    <a:pt x="39352" y="27540"/>
                    <a:pt x="40179" y="27540"/>
                  </a:cubicBezTo>
                  <a:cubicBezTo>
                    <a:pt x="40388" y="27540"/>
                    <a:pt x="40588" y="27476"/>
                    <a:pt x="40760" y="27352"/>
                  </a:cubicBezTo>
                  <a:cubicBezTo>
                    <a:pt x="40839" y="27298"/>
                    <a:pt x="40904" y="27255"/>
                    <a:pt x="40953" y="27233"/>
                  </a:cubicBezTo>
                  <a:cubicBezTo>
                    <a:pt x="40968" y="27292"/>
                    <a:pt x="40980" y="27362"/>
                    <a:pt x="40990" y="27416"/>
                  </a:cubicBezTo>
                  <a:cubicBezTo>
                    <a:pt x="41007" y="27496"/>
                    <a:pt x="41023" y="27572"/>
                    <a:pt x="41039" y="27642"/>
                  </a:cubicBezTo>
                  <a:cubicBezTo>
                    <a:pt x="41060" y="27739"/>
                    <a:pt x="41072" y="27862"/>
                    <a:pt x="41082" y="27991"/>
                  </a:cubicBezTo>
                  <a:cubicBezTo>
                    <a:pt x="41114" y="28383"/>
                    <a:pt x="41168" y="28979"/>
                    <a:pt x="41721" y="29306"/>
                  </a:cubicBezTo>
                  <a:cubicBezTo>
                    <a:pt x="42677" y="29876"/>
                    <a:pt x="43016" y="30806"/>
                    <a:pt x="43408" y="31885"/>
                  </a:cubicBezTo>
                  <a:lnTo>
                    <a:pt x="43521" y="32197"/>
                  </a:lnTo>
                  <a:cubicBezTo>
                    <a:pt x="43639" y="32509"/>
                    <a:pt x="43940" y="33330"/>
                    <a:pt x="44928" y="33347"/>
                  </a:cubicBezTo>
                  <a:cubicBezTo>
                    <a:pt x="45965" y="33368"/>
                    <a:pt x="46594" y="34002"/>
                    <a:pt x="47206" y="34959"/>
                  </a:cubicBezTo>
                  <a:cubicBezTo>
                    <a:pt x="47630" y="35614"/>
                    <a:pt x="48151" y="36248"/>
                    <a:pt x="49049" y="36474"/>
                  </a:cubicBezTo>
                  <a:cubicBezTo>
                    <a:pt x="49043" y="36484"/>
                    <a:pt x="49043" y="36489"/>
                    <a:pt x="49038" y="36501"/>
                  </a:cubicBezTo>
                  <a:cubicBezTo>
                    <a:pt x="49011" y="36559"/>
                    <a:pt x="48979" y="36623"/>
                    <a:pt x="48957" y="36688"/>
                  </a:cubicBezTo>
                  <a:cubicBezTo>
                    <a:pt x="49011" y="36554"/>
                    <a:pt x="49118" y="36447"/>
                    <a:pt x="49259" y="36392"/>
                  </a:cubicBezTo>
                  <a:cubicBezTo>
                    <a:pt x="49323" y="36372"/>
                    <a:pt x="49388" y="36360"/>
                    <a:pt x="49446" y="36360"/>
                  </a:cubicBezTo>
                  <a:cubicBezTo>
                    <a:pt x="49517" y="36360"/>
                    <a:pt x="49581" y="36372"/>
                    <a:pt x="49646" y="36398"/>
                  </a:cubicBezTo>
                  <a:cubicBezTo>
                    <a:pt x="49613" y="36554"/>
                    <a:pt x="49510" y="36732"/>
                    <a:pt x="49446" y="36893"/>
                  </a:cubicBezTo>
                  <a:cubicBezTo>
                    <a:pt x="49522" y="36957"/>
                    <a:pt x="49591" y="37022"/>
                    <a:pt x="49666" y="37086"/>
                  </a:cubicBezTo>
                  <a:cubicBezTo>
                    <a:pt x="49849" y="37086"/>
                    <a:pt x="50021" y="37064"/>
                    <a:pt x="50199" y="37037"/>
                  </a:cubicBezTo>
                  <a:lnTo>
                    <a:pt x="50199" y="37037"/>
                  </a:lnTo>
                  <a:cubicBezTo>
                    <a:pt x="50199" y="37081"/>
                    <a:pt x="50199" y="37124"/>
                    <a:pt x="50194" y="37166"/>
                  </a:cubicBezTo>
                  <a:cubicBezTo>
                    <a:pt x="50166" y="37344"/>
                    <a:pt x="50048" y="37500"/>
                    <a:pt x="49887" y="37575"/>
                  </a:cubicBezTo>
                  <a:lnTo>
                    <a:pt x="49795" y="37612"/>
                  </a:lnTo>
                  <a:cubicBezTo>
                    <a:pt x="50816" y="37575"/>
                    <a:pt x="51660" y="37145"/>
                    <a:pt x="52471" y="36726"/>
                  </a:cubicBezTo>
                  <a:cubicBezTo>
                    <a:pt x="52643" y="36640"/>
                    <a:pt x="52815" y="36548"/>
                    <a:pt x="52986" y="36469"/>
                  </a:cubicBezTo>
                  <a:cubicBezTo>
                    <a:pt x="53539" y="36199"/>
                    <a:pt x="53889" y="35839"/>
                    <a:pt x="54023" y="35405"/>
                  </a:cubicBezTo>
                  <a:cubicBezTo>
                    <a:pt x="54152" y="34986"/>
                    <a:pt x="54072" y="34518"/>
                    <a:pt x="53787" y="34019"/>
                  </a:cubicBezTo>
                  <a:cubicBezTo>
                    <a:pt x="53572" y="33637"/>
                    <a:pt x="53400" y="33105"/>
                    <a:pt x="53829" y="32745"/>
                  </a:cubicBezTo>
                  <a:cubicBezTo>
                    <a:pt x="55029" y="31735"/>
                    <a:pt x="54523" y="30575"/>
                    <a:pt x="54281" y="30010"/>
                  </a:cubicBezTo>
                  <a:cubicBezTo>
                    <a:pt x="54196" y="29807"/>
                    <a:pt x="54169" y="29629"/>
                    <a:pt x="54201" y="29398"/>
                  </a:cubicBezTo>
                  <a:cubicBezTo>
                    <a:pt x="54571" y="26637"/>
                    <a:pt x="53926" y="24295"/>
                    <a:pt x="52282" y="22447"/>
                  </a:cubicBezTo>
                  <a:cubicBezTo>
                    <a:pt x="51848" y="21952"/>
                    <a:pt x="51504" y="21356"/>
                    <a:pt x="51208" y="20556"/>
                  </a:cubicBezTo>
                  <a:cubicBezTo>
                    <a:pt x="51171" y="20459"/>
                    <a:pt x="51139" y="20367"/>
                    <a:pt x="51106" y="20276"/>
                  </a:cubicBezTo>
                  <a:cubicBezTo>
                    <a:pt x="50859" y="19594"/>
                    <a:pt x="50586" y="18820"/>
                    <a:pt x="49919" y="18262"/>
                  </a:cubicBezTo>
                  <a:cubicBezTo>
                    <a:pt x="49162" y="17623"/>
                    <a:pt x="49027" y="16645"/>
                    <a:pt x="49145" y="16006"/>
                  </a:cubicBezTo>
                  <a:cubicBezTo>
                    <a:pt x="49510" y="13963"/>
                    <a:pt x="48265" y="12809"/>
                    <a:pt x="47265" y="11875"/>
                  </a:cubicBezTo>
                  <a:lnTo>
                    <a:pt x="47222" y="11836"/>
                  </a:lnTo>
                  <a:cubicBezTo>
                    <a:pt x="46551" y="11203"/>
                    <a:pt x="45954" y="10477"/>
                    <a:pt x="45384" y="9768"/>
                  </a:cubicBezTo>
                  <a:cubicBezTo>
                    <a:pt x="44977" y="9264"/>
                    <a:pt x="44553" y="8742"/>
                    <a:pt x="44095" y="8253"/>
                  </a:cubicBezTo>
                  <a:cubicBezTo>
                    <a:pt x="43440" y="7549"/>
                    <a:pt x="43269" y="6636"/>
                    <a:pt x="43080" y="5669"/>
                  </a:cubicBezTo>
                  <a:cubicBezTo>
                    <a:pt x="42902" y="4745"/>
                    <a:pt x="42715" y="3795"/>
                    <a:pt x="42118" y="2946"/>
                  </a:cubicBezTo>
                  <a:cubicBezTo>
                    <a:pt x="42049" y="2849"/>
                    <a:pt x="41968" y="2758"/>
                    <a:pt x="41888" y="2672"/>
                  </a:cubicBezTo>
                  <a:cubicBezTo>
                    <a:pt x="41694" y="2456"/>
                    <a:pt x="41571" y="2307"/>
                    <a:pt x="41598" y="2178"/>
                  </a:cubicBezTo>
                  <a:cubicBezTo>
                    <a:pt x="41727" y="1409"/>
                    <a:pt x="41630" y="845"/>
                    <a:pt x="41291" y="447"/>
                  </a:cubicBezTo>
                  <a:cubicBezTo>
                    <a:pt x="41194" y="329"/>
                    <a:pt x="41077" y="232"/>
                    <a:pt x="40943" y="152"/>
                  </a:cubicBezTo>
                  <a:cubicBezTo>
                    <a:pt x="40910" y="222"/>
                    <a:pt x="40867" y="291"/>
                    <a:pt x="40819" y="356"/>
                  </a:cubicBezTo>
                  <a:cubicBezTo>
                    <a:pt x="40743" y="442"/>
                    <a:pt x="40663" y="512"/>
                    <a:pt x="40582" y="561"/>
                  </a:cubicBezTo>
                  <a:cubicBezTo>
                    <a:pt x="40359" y="456"/>
                    <a:pt x="40082" y="417"/>
                    <a:pt x="39770" y="417"/>
                  </a:cubicBezTo>
                  <a:cubicBezTo>
                    <a:pt x="39584" y="417"/>
                    <a:pt x="39386" y="430"/>
                    <a:pt x="39180" y="453"/>
                  </a:cubicBezTo>
                  <a:cubicBezTo>
                    <a:pt x="39135" y="457"/>
                    <a:pt x="39090" y="461"/>
                    <a:pt x="39045" y="461"/>
                  </a:cubicBezTo>
                  <a:cubicBezTo>
                    <a:pt x="38874" y="461"/>
                    <a:pt x="38713" y="411"/>
                    <a:pt x="38654" y="190"/>
                  </a:cubicBezTo>
                  <a:cubicBezTo>
                    <a:pt x="38476" y="73"/>
                    <a:pt x="38297" y="1"/>
                    <a:pt x="3811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42"/>
            <p:cNvSpPr/>
            <p:nvPr/>
          </p:nvSpPr>
          <p:spPr>
            <a:xfrm>
              <a:off x="1443900" y="1960100"/>
              <a:ext cx="764900" cy="972325"/>
            </a:xfrm>
            <a:custGeom>
              <a:rect b="b" l="l" r="r" t="t"/>
              <a:pathLst>
                <a:path extrusionOk="0" h="38893" w="30596">
                  <a:moveTo>
                    <a:pt x="20286" y="9036"/>
                  </a:moveTo>
                  <a:cubicBezTo>
                    <a:pt x="20314" y="9155"/>
                    <a:pt x="20366" y="9277"/>
                    <a:pt x="20463" y="9401"/>
                  </a:cubicBezTo>
                  <a:cubicBezTo>
                    <a:pt x="20684" y="9686"/>
                    <a:pt x="21103" y="9793"/>
                    <a:pt x="21430" y="9869"/>
                  </a:cubicBezTo>
                  <a:cubicBezTo>
                    <a:pt x="21371" y="9864"/>
                    <a:pt x="21318" y="9852"/>
                    <a:pt x="21259" y="9842"/>
                  </a:cubicBezTo>
                  <a:cubicBezTo>
                    <a:pt x="21253" y="9842"/>
                    <a:pt x="21248" y="9837"/>
                    <a:pt x="21242" y="9837"/>
                  </a:cubicBezTo>
                  <a:cubicBezTo>
                    <a:pt x="21194" y="9825"/>
                    <a:pt x="21145" y="9815"/>
                    <a:pt x="21097" y="9805"/>
                  </a:cubicBezTo>
                  <a:cubicBezTo>
                    <a:pt x="21087" y="9800"/>
                    <a:pt x="21070" y="9793"/>
                    <a:pt x="21060" y="9788"/>
                  </a:cubicBezTo>
                  <a:cubicBezTo>
                    <a:pt x="21023" y="9778"/>
                    <a:pt x="20979" y="9767"/>
                    <a:pt x="20941" y="9751"/>
                  </a:cubicBezTo>
                  <a:cubicBezTo>
                    <a:pt x="20931" y="9745"/>
                    <a:pt x="20914" y="9740"/>
                    <a:pt x="20899" y="9735"/>
                  </a:cubicBezTo>
                  <a:cubicBezTo>
                    <a:pt x="20855" y="9713"/>
                    <a:pt x="20807" y="9691"/>
                    <a:pt x="20765" y="9671"/>
                  </a:cubicBezTo>
                  <a:cubicBezTo>
                    <a:pt x="20765" y="9664"/>
                    <a:pt x="20758" y="9664"/>
                    <a:pt x="20753" y="9659"/>
                  </a:cubicBezTo>
                  <a:cubicBezTo>
                    <a:pt x="20706" y="9632"/>
                    <a:pt x="20662" y="9606"/>
                    <a:pt x="20614" y="9568"/>
                  </a:cubicBezTo>
                  <a:cubicBezTo>
                    <a:pt x="20604" y="9562"/>
                    <a:pt x="20592" y="9552"/>
                    <a:pt x="20582" y="9542"/>
                  </a:cubicBezTo>
                  <a:cubicBezTo>
                    <a:pt x="20550" y="9515"/>
                    <a:pt x="20517" y="9488"/>
                    <a:pt x="20485" y="9461"/>
                  </a:cubicBezTo>
                  <a:cubicBezTo>
                    <a:pt x="20468" y="9445"/>
                    <a:pt x="20458" y="9428"/>
                    <a:pt x="20443" y="9418"/>
                  </a:cubicBezTo>
                  <a:cubicBezTo>
                    <a:pt x="20415" y="9386"/>
                    <a:pt x="20388" y="9353"/>
                    <a:pt x="20361" y="9316"/>
                  </a:cubicBezTo>
                  <a:cubicBezTo>
                    <a:pt x="20346" y="9304"/>
                    <a:pt x="20334" y="9289"/>
                    <a:pt x="20324" y="9272"/>
                  </a:cubicBezTo>
                  <a:cubicBezTo>
                    <a:pt x="20286" y="9219"/>
                    <a:pt x="20249" y="9165"/>
                    <a:pt x="20217" y="9106"/>
                  </a:cubicBezTo>
                  <a:cubicBezTo>
                    <a:pt x="20238" y="9079"/>
                    <a:pt x="20259" y="9058"/>
                    <a:pt x="20286" y="9036"/>
                  </a:cubicBezTo>
                  <a:close/>
                  <a:moveTo>
                    <a:pt x="6544" y="1"/>
                  </a:moveTo>
                  <a:cubicBezTo>
                    <a:pt x="6501" y="21"/>
                    <a:pt x="6464" y="38"/>
                    <a:pt x="6426" y="65"/>
                  </a:cubicBezTo>
                  <a:cubicBezTo>
                    <a:pt x="6253" y="167"/>
                    <a:pt x="6131" y="311"/>
                    <a:pt x="6039" y="467"/>
                  </a:cubicBezTo>
                  <a:cubicBezTo>
                    <a:pt x="6125" y="651"/>
                    <a:pt x="6119" y="892"/>
                    <a:pt x="6050" y="1236"/>
                  </a:cubicBezTo>
                  <a:cubicBezTo>
                    <a:pt x="4460" y="9272"/>
                    <a:pt x="2955" y="17336"/>
                    <a:pt x="1333" y="25368"/>
                  </a:cubicBezTo>
                  <a:cubicBezTo>
                    <a:pt x="748" y="28252"/>
                    <a:pt x="0" y="34602"/>
                    <a:pt x="0" y="34602"/>
                  </a:cubicBezTo>
                  <a:cubicBezTo>
                    <a:pt x="81" y="34667"/>
                    <a:pt x="168" y="34721"/>
                    <a:pt x="258" y="34769"/>
                  </a:cubicBezTo>
                  <a:cubicBezTo>
                    <a:pt x="357" y="34738"/>
                    <a:pt x="471" y="34725"/>
                    <a:pt x="606" y="34725"/>
                  </a:cubicBezTo>
                  <a:cubicBezTo>
                    <a:pt x="925" y="34725"/>
                    <a:pt x="1361" y="34800"/>
                    <a:pt x="1988" y="34898"/>
                  </a:cubicBezTo>
                  <a:cubicBezTo>
                    <a:pt x="9585" y="36107"/>
                    <a:pt x="17181" y="37288"/>
                    <a:pt x="24782" y="38465"/>
                  </a:cubicBezTo>
                  <a:cubicBezTo>
                    <a:pt x="25537" y="38582"/>
                    <a:pt x="26586" y="38893"/>
                    <a:pt x="26773" y="38893"/>
                  </a:cubicBezTo>
                  <a:cubicBezTo>
                    <a:pt x="26785" y="38893"/>
                    <a:pt x="26793" y="38892"/>
                    <a:pt x="26798" y="38889"/>
                  </a:cubicBezTo>
                  <a:cubicBezTo>
                    <a:pt x="26808" y="38884"/>
                    <a:pt x="26818" y="38879"/>
                    <a:pt x="26835" y="38867"/>
                  </a:cubicBezTo>
                  <a:cubicBezTo>
                    <a:pt x="26840" y="38867"/>
                    <a:pt x="26850" y="38862"/>
                    <a:pt x="26857" y="38857"/>
                  </a:cubicBezTo>
                  <a:cubicBezTo>
                    <a:pt x="26969" y="38771"/>
                    <a:pt x="26899" y="38041"/>
                    <a:pt x="26954" y="37654"/>
                  </a:cubicBezTo>
                  <a:cubicBezTo>
                    <a:pt x="28108" y="29306"/>
                    <a:pt x="29236" y="20946"/>
                    <a:pt x="30316" y="12587"/>
                  </a:cubicBezTo>
                  <a:cubicBezTo>
                    <a:pt x="30364" y="12185"/>
                    <a:pt x="30455" y="11878"/>
                    <a:pt x="30596" y="11663"/>
                  </a:cubicBezTo>
                  <a:cubicBezTo>
                    <a:pt x="30547" y="11469"/>
                    <a:pt x="30467" y="11303"/>
                    <a:pt x="30359" y="11159"/>
                  </a:cubicBezTo>
                  <a:cubicBezTo>
                    <a:pt x="30354" y="11147"/>
                    <a:pt x="30343" y="11142"/>
                    <a:pt x="30338" y="11131"/>
                  </a:cubicBezTo>
                  <a:cubicBezTo>
                    <a:pt x="30274" y="11045"/>
                    <a:pt x="30192" y="10975"/>
                    <a:pt x="30112" y="10911"/>
                  </a:cubicBezTo>
                  <a:cubicBezTo>
                    <a:pt x="29984" y="10896"/>
                    <a:pt x="29855" y="10879"/>
                    <a:pt x="29731" y="10857"/>
                  </a:cubicBezTo>
                  <a:cubicBezTo>
                    <a:pt x="27759" y="10556"/>
                    <a:pt x="25793" y="10239"/>
                    <a:pt x="23827" y="9929"/>
                  </a:cubicBezTo>
                  <a:cubicBezTo>
                    <a:pt x="23601" y="9880"/>
                    <a:pt x="23376" y="9832"/>
                    <a:pt x="23150" y="9788"/>
                  </a:cubicBezTo>
                  <a:cubicBezTo>
                    <a:pt x="22677" y="9703"/>
                    <a:pt x="22188" y="9696"/>
                    <a:pt x="21715" y="9627"/>
                  </a:cubicBezTo>
                  <a:cubicBezTo>
                    <a:pt x="21435" y="9584"/>
                    <a:pt x="21167" y="9503"/>
                    <a:pt x="20909" y="9381"/>
                  </a:cubicBezTo>
                  <a:cubicBezTo>
                    <a:pt x="20604" y="9235"/>
                    <a:pt x="20528" y="9004"/>
                    <a:pt x="20533" y="8757"/>
                  </a:cubicBezTo>
                  <a:cubicBezTo>
                    <a:pt x="20539" y="8746"/>
                    <a:pt x="20539" y="8729"/>
                    <a:pt x="20544" y="8719"/>
                  </a:cubicBezTo>
                  <a:cubicBezTo>
                    <a:pt x="20765" y="7053"/>
                    <a:pt x="21157" y="5416"/>
                    <a:pt x="21511" y="3777"/>
                  </a:cubicBezTo>
                  <a:cubicBezTo>
                    <a:pt x="21474" y="3465"/>
                    <a:pt x="21366" y="3160"/>
                    <a:pt x="21157" y="2869"/>
                  </a:cubicBezTo>
                  <a:cubicBezTo>
                    <a:pt x="21135" y="2842"/>
                    <a:pt x="21113" y="2815"/>
                    <a:pt x="21092" y="2788"/>
                  </a:cubicBezTo>
                  <a:cubicBezTo>
                    <a:pt x="21003" y="2823"/>
                    <a:pt x="20903" y="2841"/>
                    <a:pt x="20789" y="2841"/>
                  </a:cubicBezTo>
                  <a:cubicBezTo>
                    <a:pt x="20620" y="2841"/>
                    <a:pt x="20422" y="2802"/>
                    <a:pt x="20185" y="2719"/>
                  </a:cubicBezTo>
                  <a:cubicBezTo>
                    <a:pt x="20019" y="2794"/>
                    <a:pt x="19856" y="2822"/>
                    <a:pt x="19696" y="2822"/>
                  </a:cubicBezTo>
                  <a:cubicBezTo>
                    <a:pt x="19299" y="2822"/>
                    <a:pt x="18913" y="2651"/>
                    <a:pt x="18519" y="2605"/>
                  </a:cubicBezTo>
                  <a:cubicBezTo>
                    <a:pt x="18492" y="2605"/>
                    <a:pt x="18465" y="2600"/>
                    <a:pt x="18438" y="2600"/>
                  </a:cubicBezTo>
                  <a:lnTo>
                    <a:pt x="18405" y="2600"/>
                  </a:lnTo>
                  <a:cubicBezTo>
                    <a:pt x="17428" y="1794"/>
                    <a:pt x="16181" y="1913"/>
                    <a:pt x="15053" y="1687"/>
                  </a:cubicBezTo>
                  <a:cubicBezTo>
                    <a:pt x="12223" y="1117"/>
                    <a:pt x="9380" y="559"/>
                    <a:pt x="654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42"/>
            <p:cNvSpPr/>
            <p:nvPr/>
          </p:nvSpPr>
          <p:spPr>
            <a:xfrm>
              <a:off x="568925" y="552725"/>
              <a:ext cx="921350" cy="673125"/>
            </a:xfrm>
            <a:custGeom>
              <a:rect b="b" l="l" r="r" t="t"/>
              <a:pathLst>
                <a:path extrusionOk="0" h="26925" w="36854">
                  <a:moveTo>
                    <a:pt x="11647" y="0"/>
                  </a:moveTo>
                  <a:cubicBezTo>
                    <a:pt x="11518" y="0"/>
                    <a:pt x="11394" y="43"/>
                    <a:pt x="11297" y="129"/>
                  </a:cubicBezTo>
                  <a:cubicBezTo>
                    <a:pt x="11163" y="248"/>
                    <a:pt x="11094" y="419"/>
                    <a:pt x="11114" y="597"/>
                  </a:cubicBezTo>
                  <a:cubicBezTo>
                    <a:pt x="11131" y="741"/>
                    <a:pt x="11109" y="908"/>
                    <a:pt x="11089" y="1091"/>
                  </a:cubicBezTo>
                  <a:cubicBezTo>
                    <a:pt x="11034" y="1493"/>
                    <a:pt x="10938" y="2246"/>
                    <a:pt x="11706" y="2573"/>
                  </a:cubicBezTo>
                  <a:cubicBezTo>
                    <a:pt x="11937" y="2675"/>
                    <a:pt x="11996" y="2762"/>
                    <a:pt x="11996" y="2777"/>
                  </a:cubicBezTo>
                  <a:cubicBezTo>
                    <a:pt x="12001" y="2831"/>
                    <a:pt x="11920" y="2971"/>
                    <a:pt x="11803" y="3057"/>
                  </a:cubicBezTo>
                  <a:cubicBezTo>
                    <a:pt x="10712" y="3846"/>
                    <a:pt x="11040" y="4743"/>
                    <a:pt x="11260" y="5340"/>
                  </a:cubicBezTo>
                  <a:cubicBezTo>
                    <a:pt x="11292" y="5437"/>
                    <a:pt x="11330" y="5529"/>
                    <a:pt x="11357" y="5625"/>
                  </a:cubicBezTo>
                  <a:cubicBezTo>
                    <a:pt x="11426" y="5834"/>
                    <a:pt x="11513" y="6044"/>
                    <a:pt x="11593" y="6243"/>
                  </a:cubicBezTo>
                  <a:cubicBezTo>
                    <a:pt x="11867" y="6925"/>
                    <a:pt x="12023" y="7366"/>
                    <a:pt x="11818" y="7753"/>
                  </a:cubicBezTo>
                  <a:cubicBezTo>
                    <a:pt x="11582" y="8209"/>
                    <a:pt x="11282" y="8633"/>
                    <a:pt x="10965" y="9085"/>
                  </a:cubicBezTo>
                  <a:cubicBezTo>
                    <a:pt x="10621" y="9568"/>
                    <a:pt x="10266" y="10057"/>
                    <a:pt x="9986" y="10615"/>
                  </a:cubicBezTo>
                  <a:cubicBezTo>
                    <a:pt x="9998" y="10562"/>
                    <a:pt x="10003" y="10513"/>
                    <a:pt x="10013" y="10465"/>
                  </a:cubicBezTo>
                  <a:cubicBezTo>
                    <a:pt x="10132" y="9804"/>
                    <a:pt x="10244" y="9176"/>
                    <a:pt x="10578" y="8584"/>
                  </a:cubicBezTo>
                  <a:cubicBezTo>
                    <a:pt x="10900" y="8016"/>
                    <a:pt x="10965" y="7258"/>
                    <a:pt x="10744" y="6667"/>
                  </a:cubicBezTo>
                  <a:cubicBezTo>
                    <a:pt x="10566" y="6194"/>
                    <a:pt x="10223" y="5845"/>
                    <a:pt x="9772" y="5683"/>
                  </a:cubicBezTo>
                  <a:cubicBezTo>
                    <a:pt x="7478" y="4845"/>
                    <a:pt x="5441" y="3610"/>
                    <a:pt x="3589" y="2402"/>
                  </a:cubicBezTo>
                  <a:cubicBezTo>
                    <a:pt x="3514" y="2353"/>
                    <a:pt x="3417" y="2267"/>
                    <a:pt x="3314" y="2176"/>
                  </a:cubicBezTo>
                  <a:cubicBezTo>
                    <a:pt x="3041" y="1924"/>
                    <a:pt x="2696" y="1612"/>
                    <a:pt x="2240" y="1612"/>
                  </a:cubicBezTo>
                  <a:cubicBezTo>
                    <a:pt x="2031" y="1612"/>
                    <a:pt x="1831" y="1676"/>
                    <a:pt x="1649" y="1805"/>
                  </a:cubicBezTo>
                  <a:cubicBezTo>
                    <a:pt x="1010" y="2261"/>
                    <a:pt x="940" y="3181"/>
                    <a:pt x="940" y="3836"/>
                  </a:cubicBezTo>
                  <a:cubicBezTo>
                    <a:pt x="945" y="4394"/>
                    <a:pt x="1074" y="4884"/>
                    <a:pt x="1198" y="5291"/>
                  </a:cubicBezTo>
                  <a:lnTo>
                    <a:pt x="1230" y="5393"/>
                  </a:lnTo>
                  <a:cubicBezTo>
                    <a:pt x="1434" y="6033"/>
                    <a:pt x="1622" y="6640"/>
                    <a:pt x="1461" y="7193"/>
                  </a:cubicBezTo>
                  <a:cubicBezTo>
                    <a:pt x="1278" y="7822"/>
                    <a:pt x="1337" y="8418"/>
                    <a:pt x="1397" y="8993"/>
                  </a:cubicBezTo>
                  <a:cubicBezTo>
                    <a:pt x="1456" y="9595"/>
                    <a:pt x="1509" y="10121"/>
                    <a:pt x="1278" y="10605"/>
                  </a:cubicBezTo>
                  <a:cubicBezTo>
                    <a:pt x="1144" y="10884"/>
                    <a:pt x="1129" y="11142"/>
                    <a:pt x="1219" y="11378"/>
                  </a:cubicBezTo>
                  <a:cubicBezTo>
                    <a:pt x="1364" y="11733"/>
                    <a:pt x="1697" y="11857"/>
                    <a:pt x="1918" y="11943"/>
                  </a:cubicBezTo>
                  <a:cubicBezTo>
                    <a:pt x="1934" y="11948"/>
                    <a:pt x="1950" y="11953"/>
                    <a:pt x="1972" y="11964"/>
                  </a:cubicBezTo>
                  <a:lnTo>
                    <a:pt x="1907" y="11986"/>
                  </a:lnTo>
                  <a:cubicBezTo>
                    <a:pt x="1397" y="12152"/>
                    <a:pt x="1058" y="12265"/>
                    <a:pt x="956" y="12652"/>
                  </a:cubicBezTo>
                  <a:cubicBezTo>
                    <a:pt x="849" y="13032"/>
                    <a:pt x="1085" y="13302"/>
                    <a:pt x="1434" y="13704"/>
                  </a:cubicBezTo>
                  <a:lnTo>
                    <a:pt x="1461" y="13731"/>
                  </a:lnTo>
                  <a:cubicBezTo>
                    <a:pt x="1612" y="13909"/>
                    <a:pt x="1644" y="14252"/>
                    <a:pt x="1526" y="14569"/>
                  </a:cubicBezTo>
                  <a:cubicBezTo>
                    <a:pt x="1456" y="14768"/>
                    <a:pt x="1310" y="14988"/>
                    <a:pt x="1117" y="15021"/>
                  </a:cubicBezTo>
                  <a:cubicBezTo>
                    <a:pt x="1085" y="15026"/>
                    <a:pt x="1052" y="15026"/>
                    <a:pt x="1020" y="15026"/>
                  </a:cubicBezTo>
                  <a:cubicBezTo>
                    <a:pt x="859" y="15037"/>
                    <a:pt x="370" y="15058"/>
                    <a:pt x="209" y="15623"/>
                  </a:cubicBezTo>
                  <a:cubicBezTo>
                    <a:pt x="0" y="16347"/>
                    <a:pt x="521" y="16643"/>
                    <a:pt x="806" y="16778"/>
                  </a:cubicBezTo>
                  <a:cubicBezTo>
                    <a:pt x="827" y="16783"/>
                    <a:pt x="844" y="16793"/>
                    <a:pt x="859" y="16804"/>
                  </a:cubicBezTo>
                  <a:cubicBezTo>
                    <a:pt x="1107" y="16917"/>
                    <a:pt x="1348" y="17041"/>
                    <a:pt x="1590" y="17180"/>
                  </a:cubicBezTo>
                  <a:cubicBezTo>
                    <a:pt x="1843" y="17218"/>
                    <a:pt x="2133" y="17326"/>
                    <a:pt x="2450" y="17508"/>
                  </a:cubicBezTo>
                  <a:cubicBezTo>
                    <a:pt x="2977" y="17812"/>
                    <a:pt x="3347" y="18428"/>
                    <a:pt x="4034" y="18428"/>
                  </a:cubicBezTo>
                  <a:cubicBezTo>
                    <a:pt x="4074" y="18428"/>
                    <a:pt x="4116" y="18426"/>
                    <a:pt x="4158" y="18422"/>
                  </a:cubicBezTo>
                  <a:cubicBezTo>
                    <a:pt x="4297" y="18637"/>
                    <a:pt x="4476" y="18722"/>
                    <a:pt x="4687" y="18722"/>
                  </a:cubicBezTo>
                  <a:cubicBezTo>
                    <a:pt x="4771" y="18722"/>
                    <a:pt x="4860" y="18709"/>
                    <a:pt x="4953" y="18685"/>
                  </a:cubicBezTo>
                  <a:lnTo>
                    <a:pt x="4953" y="18685"/>
                  </a:lnTo>
                  <a:cubicBezTo>
                    <a:pt x="4856" y="19228"/>
                    <a:pt x="5066" y="19749"/>
                    <a:pt x="5007" y="20317"/>
                  </a:cubicBezTo>
                  <a:cubicBezTo>
                    <a:pt x="4937" y="20989"/>
                    <a:pt x="4663" y="21774"/>
                    <a:pt x="5222" y="22407"/>
                  </a:cubicBezTo>
                  <a:cubicBezTo>
                    <a:pt x="5227" y="22585"/>
                    <a:pt x="5319" y="22677"/>
                    <a:pt x="5495" y="22687"/>
                  </a:cubicBezTo>
                  <a:cubicBezTo>
                    <a:pt x="5709" y="23030"/>
                    <a:pt x="5994" y="23234"/>
                    <a:pt x="6384" y="23234"/>
                  </a:cubicBezTo>
                  <a:cubicBezTo>
                    <a:pt x="6445" y="23234"/>
                    <a:pt x="6509" y="23228"/>
                    <a:pt x="6576" y="23218"/>
                  </a:cubicBezTo>
                  <a:cubicBezTo>
                    <a:pt x="6571" y="23214"/>
                    <a:pt x="6570" y="23210"/>
                    <a:pt x="6567" y="23208"/>
                  </a:cubicBezTo>
                  <a:lnTo>
                    <a:pt x="6567" y="23208"/>
                  </a:lnTo>
                  <a:cubicBezTo>
                    <a:pt x="8587" y="23664"/>
                    <a:pt x="10691" y="23483"/>
                    <a:pt x="12700" y="24051"/>
                  </a:cubicBezTo>
                  <a:cubicBezTo>
                    <a:pt x="12833" y="24186"/>
                    <a:pt x="12980" y="24226"/>
                    <a:pt x="13134" y="24226"/>
                  </a:cubicBezTo>
                  <a:cubicBezTo>
                    <a:pt x="13357" y="24226"/>
                    <a:pt x="13594" y="24141"/>
                    <a:pt x="13819" y="24141"/>
                  </a:cubicBezTo>
                  <a:cubicBezTo>
                    <a:pt x="13835" y="24141"/>
                    <a:pt x="13850" y="24142"/>
                    <a:pt x="13866" y="24143"/>
                  </a:cubicBezTo>
                  <a:cubicBezTo>
                    <a:pt x="13898" y="24143"/>
                    <a:pt x="13930" y="24148"/>
                    <a:pt x="13963" y="24153"/>
                  </a:cubicBezTo>
                  <a:cubicBezTo>
                    <a:pt x="14027" y="24165"/>
                    <a:pt x="14091" y="24192"/>
                    <a:pt x="14151" y="24229"/>
                  </a:cubicBezTo>
                  <a:cubicBezTo>
                    <a:pt x="14177" y="24244"/>
                    <a:pt x="14209" y="24266"/>
                    <a:pt x="14236" y="24293"/>
                  </a:cubicBezTo>
                  <a:cubicBezTo>
                    <a:pt x="14526" y="24293"/>
                    <a:pt x="14811" y="24293"/>
                    <a:pt x="15101" y="24288"/>
                  </a:cubicBezTo>
                  <a:cubicBezTo>
                    <a:pt x="15203" y="24551"/>
                    <a:pt x="15391" y="24728"/>
                    <a:pt x="15654" y="24830"/>
                  </a:cubicBezTo>
                  <a:lnTo>
                    <a:pt x="15654" y="24814"/>
                  </a:lnTo>
                  <a:cubicBezTo>
                    <a:pt x="16087" y="24992"/>
                    <a:pt x="16519" y="25169"/>
                    <a:pt x="16933" y="25169"/>
                  </a:cubicBezTo>
                  <a:cubicBezTo>
                    <a:pt x="17320" y="25169"/>
                    <a:pt x="17691" y="25014"/>
                    <a:pt x="18029" y="24556"/>
                  </a:cubicBezTo>
                  <a:cubicBezTo>
                    <a:pt x="18579" y="24606"/>
                    <a:pt x="19130" y="24692"/>
                    <a:pt x="19681" y="24692"/>
                  </a:cubicBezTo>
                  <a:cubicBezTo>
                    <a:pt x="20024" y="24692"/>
                    <a:pt x="20367" y="24659"/>
                    <a:pt x="20710" y="24562"/>
                  </a:cubicBezTo>
                  <a:cubicBezTo>
                    <a:pt x="20853" y="24786"/>
                    <a:pt x="21044" y="24830"/>
                    <a:pt x="21246" y="24830"/>
                  </a:cubicBezTo>
                  <a:cubicBezTo>
                    <a:pt x="21377" y="24830"/>
                    <a:pt x="21513" y="24812"/>
                    <a:pt x="21644" y="24812"/>
                  </a:cubicBezTo>
                  <a:cubicBezTo>
                    <a:pt x="21688" y="24812"/>
                    <a:pt x="21731" y="24814"/>
                    <a:pt x="21773" y="24819"/>
                  </a:cubicBezTo>
                  <a:cubicBezTo>
                    <a:pt x="21891" y="25037"/>
                    <a:pt x="22095" y="25129"/>
                    <a:pt x="22281" y="25129"/>
                  </a:cubicBezTo>
                  <a:cubicBezTo>
                    <a:pt x="22385" y="25129"/>
                    <a:pt x="22483" y="25100"/>
                    <a:pt x="22557" y="25050"/>
                  </a:cubicBezTo>
                  <a:cubicBezTo>
                    <a:pt x="22908" y="24823"/>
                    <a:pt x="23252" y="24742"/>
                    <a:pt x="23592" y="24742"/>
                  </a:cubicBezTo>
                  <a:cubicBezTo>
                    <a:pt x="24189" y="24742"/>
                    <a:pt x="24773" y="24990"/>
                    <a:pt x="25351" y="25120"/>
                  </a:cubicBezTo>
                  <a:cubicBezTo>
                    <a:pt x="27811" y="25685"/>
                    <a:pt x="30224" y="26458"/>
                    <a:pt x="32722" y="26888"/>
                  </a:cubicBezTo>
                  <a:cubicBezTo>
                    <a:pt x="32727" y="26899"/>
                    <a:pt x="32733" y="26915"/>
                    <a:pt x="32738" y="26925"/>
                  </a:cubicBezTo>
                  <a:cubicBezTo>
                    <a:pt x="32824" y="26893"/>
                    <a:pt x="32904" y="26850"/>
                    <a:pt x="32980" y="26791"/>
                  </a:cubicBezTo>
                  <a:cubicBezTo>
                    <a:pt x="32985" y="26490"/>
                    <a:pt x="32985" y="26184"/>
                    <a:pt x="32990" y="25883"/>
                  </a:cubicBezTo>
                  <a:cubicBezTo>
                    <a:pt x="33377" y="25529"/>
                    <a:pt x="33377" y="25179"/>
                    <a:pt x="32990" y="24830"/>
                  </a:cubicBezTo>
                  <a:lnTo>
                    <a:pt x="32990" y="24019"/>
                  </a:lnTo>
                  <a:cubicBezTo>
                    <a:pt x="33484" y="23885"/>
                    <a:pt x="33420" y="23433"/>
                    <a:pt x="33501" y="23074"/>
                  </a:cubicBezTo>
                  <a:cubicBezTo>
                    <a:pt x="34393" y="19045"/>
                    <a:pt x="35279" y="15010"/>
                    <a:pt x="36171" y="10981"/>
                  </a:cubicBezTo>
                  <a:cubicBezTo>
                    <a:pt x="36020" y="10438"/>
                    <a:pt x="36095" y="9923"/>
                    <a:pt x="36224" y="9417"/>
                  </a:cubicBezTo>
                  <a:cubicBezTo>
                    <a:pt x="36300" y="9117"/>
                    <a:pt x="36397" y="8810"/>
                    <a:pt x="36482" y="8510"/>
                  </a:cubicBezTo>
                  <a:cubicBezTo>
                    <a:pt x="36853" y="8338"/>
                    <a:pt x="36751" y="8016"/>
                    <a:pt x="36724" y="7714"/>
                  </a:cubicBezTo>
                  <a:cubicBezTo>
                    <a:pt x="36735" y="7704"/>
                    <a:pt x="36746" y="7693"/>
                    <a:pt x="36757" y="7682"/>
                  </a:cubicBezTo>
                  <a:cubicBezTo>
                    <a:pt x="33942" y="6650"/>
                    <a:pt x="31240" y="5683"/>
                    <a:pt x="28257" y="5050"/>
                  </a:cubicBezTo>
                  <a:cubicBezTo>
                    <a:pt x="24788" y="4314"/>
                    <a:pt x="21429" y="3347"/>
                    <a:pt x="18260" y="1773"/>
                  </a:cubicBezTo>
                  <a:cubicBezTo>
                    <a:pt x="17529" y="1574"/>
                    <a:pt x="16799" y="1376"/>
                    <a:pt x="16073" y="1182"/>
                  </a:cubicBezTo>
                  <a:cubicBezTo>
                    <a:pt x="14650" y="796"/>
                    <a:pt x="13221" y="409"/>
                    <a:pt x="11786" y="17"/>
                  </a:cubicBezTo>
                  <a:cubicBezTo>
                    <a:pt x="11738" y="5"/>
                    <a:pt x="11689" y="0"/>
                    <a:pt x="1164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42"/>
            <p:cNvSpPr/>
            <p:nvPr/>
          </p:nvSpPr>
          <p:spPr>
            <a:xfrm>
              <a:off x="732625" y="1132775"/>
              <a:ext cx="425" cy="275"/>
            </a:xfrm>
            <a:custGeom>
              <a:rect b="b" l="l" r="r" t="t"/>
              <a:pathLst>
                <a:path extrusionOk="0" h="11" w="17">
                  <a:moveTo>
                    <a:pt x="1" y="1"/>
                  </a:moveTo>
                  <a:cubicBezTo>
                    <a:pt x="1" y="1"/>
                    <a:pt x="6" y="6"/>
                    <a:pt x="16" y="11"/>
                  </a:cubicBez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42"/>
            <p:cNvSpPr/>
            <p:nvPr/>
          </p:nvSpPr>
          <p:spPr>
            <a:xfrm>
              <a:off x="6717925" y="1652675"/>
              <a:ext cx="321850" cy="185225"/>
            </a:xfrm>
            <a:custGeom>
              <a:rect b="b" l="l" r="r" t="t"/>
              <a:pathLst>
                <a:path extrusionOk="0" h="7409" w="12874">
                  <a:moveTo>
                    <a:pt x="12653" y="0"/>
                  </a:moveTo>
                  <a:cubicBezTo>
                    <a:pt x="12673" y="102"/>
                    <a:pt x="12673" y="204"/>
                    <a:pt x="12641" y="301"/>
                  </a:cubicBezTo>
                  <a:cubicBezTo>
                    <a:pt x="12571" y="506"/>
                    <a:pt x="12390" y="645"/>
                    <a:pt x="12174" y="662"/>
                  </a:cubicBezTo>
                  <a:lnTo>
                    <a:pt x="12164" y="662"/>
                  </a:lnTo>
                  <a:cubicBezTo>
                    <a:pt x="12222" y="575"/>
                    <a:pt x="12271" y="489"/>
                    <a:pt x="12303" y="409"/>
                  </a:cubicBezTo>
                  <a:lnTo>
                    <a:pt x="12303" y="409"/>
                  </a:lnTo>
                  <a:cubicBezTo>
                    <a:pt x="10729" y="538"/>
                    <a:pt x="9144" y="558"/>
                    <a:pt x="7580" y="855"/>
                  </a:cubicBezTo>
                  <a:cubicBezTo>
                    <a:pt x="6496" y="1113"/>
                    <a:pt x="5405" y="1371"/>
                    <a:pt x="4315" y="1622"/>
                  </a:cubicBezTo>
                  <a:cubicBezTo>
                    <a:pt x="4186" y="1654"/>
                    <a:pt x="4057" y="1676"/>
                    <a:pt x="3923" y="1698"/>
                  </a:cubicBezTo>
                  <a:cubicBezTo>
                    <a:pt x="3858" y="1676"/>
                    <a:pt x="3794" y="1654"/>
                    <a:pt x="3739" y="1622"/>
                  </a:cubicBezTo>
                  <a:cubicBezTo>
                    <a:pt x="3712" y="1666"/>
                    <a:pt x="3687" y="1703"/>
                    <a:pt x="3654" y="1741"/>
                  </a:cubicBezTo>
                  <a:cubicBezTo>
                    <a:pt x="2482" y="1902"/>
                    <a:pt x="1123" y="1929"/>
                    <a:pt x="608" y="2574"/>
                  </a:cubicBezTo>
                  <a:cubicBezTo>
                    <a:pt x="419" y="2547"/>
                    <a:pt x="238" y="2499"/>
                    <a:pt x="65" y="2423"/>
                  </a:cubicBezTo>
                  <a:cubicBezTo>
                    <a:pt x="55" y="2434"/>
                    <a:pt x="44" y="2450"/>
                    <a:pt x="38" y="2467"/>
                  </a:cubicBezTo>
                  <a:cubicBezTo>
                    <a:pt x="102" y="2911"/>
                    <a:pt x="97" y="3369"/>
                    <a:pt x="70" y="3826"/>
                  </a:cubicBezTo>
                  <a:cubicBezTo>
                    <a:pt x="0" y="5023"/>
                    <a:pt x="87" y="6206"/>
                    <a:pt x="238" y="7382"/>
                  </a:cubicBezTo>
                  <a:cubicBezTo>
                    <a:pt x="291" y="7398"/>
                    <a:pt x="345" y="7409"/>
                    <a:pt x="404" y="7409"/>
                  </a:cubicBezTo>
                  <a:lnTo>
                    <a:pt x="436" y="7409"/>
                  </a:lnTo>
                  <a:cubicBezTo>
                    <a:pt x="506" y="7173"/>
                    <a:pt x="618" y="6990"/>
                    <a:pt x="786" y="6839"/>
                  </a:cubicBezTo>
                  <a:cubicBezTo>
                    <a:pt x="1633" y="6703"/>
                    <a:pt x="2424" y="6258"/>
                    <a:pt x="3301" y="6258"/>
                  </a:cubicBezTo>
                  <a:cubicBezTo>
                    <a:pt x="3357" y="6258"/>
                    <a:pt x="3414" y="6260"/>
                    <a:pt x="3471" y="6264"/>
                  </a:cubicBezTo>
                  <a:cubicBezTo>
                    <a:pt x="3466" y="6308"/>
                    <a:pt x="3476" y="6360"/>
                    <a:pt x="3455" y="6393"/>
                  </a:cubicBezTo>
                  <a:cubicBezTo>
                    <a:pt x="3412" y="6464"/>
                    <a:pt x="3348" y="6522"/>
                    <a:pt x="3293" y="6586"/>
                  </a:cubicBezTo>
                  <a:cubicBezTo>
                    <a:pt x="3912" y="6360"/>
                    <a:pt x="4530" y="6141"/>
                    <a:pt x="5142" y="5921"/>
                  </a:cubicBezTo>
                  <a:cubicBezTo>
                    <a:pt x="6189" y="5582"/>
                    <a:pt x="7258" y="5319"/>
                    <a:pt x="8371" y="5152"/>
                  </a:cubicBezTo>
                  <a:cubicBezTo>
                    <a:pt x="8403" y="5168"/>
                    <a:pt x="8440" y="5185"/>
                    <a:pt x="8478" y="5206"/>
                  </a:cubicBezTo>
                  <a:cubicBezTo>
                    <a:pt x="8495" y="5179"/>
                    <a:pt x="8510" y="5157"/>
                    <a:pt x="8527" y="5130"/>
                  </a:cubicBezTo>
                  <a:cubicBezTo>
                    <a:pt x="8639" y="5115"/>
                    <a:pt x="8752" y="5093"/>
                    <a:pt x="8865" y="5083"/>
                  </a:cubicBezTo>
                  <a:cubicBezTo>
                    <a:pt x="9462" y="4781"/>
                    <a:pt x="10106" y="4684"/>
                    <a:pt x="10481" y="3997"/>
                  </a:cubicBezTo>
                  <a:cubicBezTo>
                    <a:pt x="10746" y="3519"/>
                    <a:pt x="11062" y="3052"/>
                    <a:pt x="11423" y="2638"/>
                  </a:cubicBezTo>
                  <a:cubicBezTo>
                    <a:pt x="11470" y="2584"/>
                    <a:pt x="11519" y="2536"/>
                    <a:pt x="11567" y="2487"/>
                  </a:cubicBezTo>
                  <a:cubicBezTo>
                    <a:pt x="11540" y="2407"/>
                    <a:pt x="11535" y="2311"/>
                    <a:pt x="11545" y="2209"/>
                  </a:cubicBezTo>
                  <a:cubicBezTo>
                    <a:pt x="11616" y="2177"/>
                    <a:pt x="11691" y="2160"/>
                    <a:pt x="11766" y="2160"/>
                  </a:cubicBezTo>
                  <a:cubicBezTo>
                    <a:pt x="11830" y="2160"/>
                    <a:pt x="11889" y="2170"/>
                    <a:pt x="11949" y="2192"/>
                  </a:cubicBezTo>
                  <a:cubicBezTo>
                    <a:pt x="11943" y="2187"/>
                    <a:pt x="11964" y="2187"/>
                    <a:pt x="11991" y="2182"/>
                  </a:cubicBezTo>
                  <a:cubicBezTo>
                    <a:pt x="12029" y="2177"/>
                    <a:pt x="12061" y="2170"/>
                    <a:pt x="12099" y="2165"/>
                  </a:cubicBezTo>
                  <a:lnTo>
                    <a:pt x="12125" y="2068"/>
                  </a:lnTo>
                  <a:cubicBezTo>
                    <a:pt x="12212" y="1730"/>
                    <a:pt x="12303" y="1376"/>
                    <a:pt x="12470" y="1155"/>
                  </a:cubicBezTo>
                  <a:cubicBezTo>
                    <a:pt x="12583" y="999"/>
                    <a:pt x="12717" y="816"/>
                    <a:pt x="12797" y="613"/>
                  </a:cubicBezTo>
                  <a:cubicBezTo>
                    <a:pt x="12873" y="441"/>
                    <a:pt x="12846" y="243"/>
                    <a:pt x="12738" y="97"/>
                  </a:cubicBezTo>
                  <a:cubicBezTo>
                    <a:pt x="12712" y="59"/>
                    <a:pt x="12685" y="32"/>
                    <a:pt x="1265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42"/>
            <p:cNvSpPr/>
            <p:nvPr/>
          </p:nvSpPr>
          <p:spPr>
            <a:xfrm>
              <a:off x="6929850" y="1705975"/>
              <a:ext cx="252550" cy="202025"/>
            </a:xfrm>
            <a:custGeom>
              <a:rect b="b" l="l" r="r" t="t"/>
              <a:pathLst>
                <a:path extrusionOk="0" h="8081" w="10102">
                  <a:moveTo>
                    <a:pt x="4003" y="1"/>
                  </a:moveTo>
                  <a:cubicBezTo>
                    <a:pt x="3886" y="1"/>
                    <a:pt x="3757" y="12"/>
                    <a:pt x="3622" y="33"/>
                  </a:cubicBezTo>
                  <a:cubicBezTo>
                    <a:pt x="3584" y="38"/>
                    <a:pt x="3552" y="45"/>
                    <a:pt x="3514" y="50"/>
                  </a:cubicBezTo>
                  <a:cubicBezTo>
                    <a:pt x="3487" y="55"/>
                    <a:pt x="3466" y="55"/>
                    <a:pt x="3472" y="60"/>
                  </a:cubicBezTo>
                  <a:cubicBezTo>
                    <a:pt x="3412" y="38"/>
                    <a:pt x="3353" y="28"/>
                    <a:pt x="3289" y="28"/>
                  </a:cubicBezTo>
                  <a:cubicBezTo>
                    <a:pt x="3214" y="28"/>
                    <a:pt x="3139" y="45"/>
                    <a:pt x="3068" y="77"/>
                  </a:cubicBezTo>
                  <a:cubicBezTo>
                    <a:pt x="3058" y="179"/>
                    <a:pt x="3063" y="275"/>
                    <a:pt x="3090" y="355"/>
                  </a:cubicBezTo>
                  <a:cubicBezTo>
                    <a:pt x="3042" y="404"/>
                    <a:pt x="2993" y="452"/>
                    <a:pt x="2946" y="506"/>
                  </a:cubicBezTo>
                  <a:cubicBezTo>
                    <a:pt x="2585" y="920"/>
                    <a:pt x="2269" y="1387"/>
                    <a:pt x="2004" y="1865"/>
                  </a:cubicBezTo>
                  <a:cubicBezTo>
                    <a:pt x="1629" y="2552"/>
                    <a:pt x="985" y="2649"/>
                    <a:pt x="388" y="2951"/>
                  </a:cubicBezTo>
                  <a:cubicBezTo>
                    <a:pt x="275" y="2961"/>
                    <a:pt x="162" y="2983"/>
                    <a:pt x="50" y="2998"/>
                  </a:cubicBezTo>
                  <a:cubicBezTo>
                    <a:pt x="33" y="3025"/>
                    <a:pt x="18" y="3047"/>
                    <a:pt x="1" y="3074"/>
                  </a:cubicBezTo>
                  <a:cubicBezTo>
                    <a:pt x="152" y="3154"/>
                    <a:pt x="291" y="3283"/>
                    <a:pt x="409" y="3461"/>
                  </a:cubicBezTo>
                  <a:cubicBezTo>
                    <a:pt x="259" y="3896"/>
                    <a:pt x="511" y="4486"/>
                    <a:pt x="662" y="5041"/>
                  </a:cubicBezTo>
                  <a:cubicBezTo>
                    <a:pt x="898" y="5911"/>
                    <a:pt x="1097" y="6786"/>
                    <a:pt x="1285" y="7523"/>
                  </a:cubicBezTo>
                  <a:cubicBezTo>
                    <a:pt x="1248" y="7710"/>
                    <a:pt x="1178" y="7877"/>
                    <a:pt x="1064" y="8022"/>
                  </a:cubicBezTo>
                  <a:cubicBezTo>
                    <a:pt x="1124" y="8049"/>
                    <a:pt x="1183" y="8071"/>
                    <a:pt x="1253" y="8076"/>
                  </a:cubicBezTo>
                  <a:cubicBezTo>
                    <a:pt x="1322" y="8076"/>
                    <a:pt x="1392" y="8081"/>
                    <a:pt x="1456" y="8081"/>
                  </a:cubicBezTo>
                  <a:cubicBezTo>
                    <a:pt x="2569" y="8081"/>
                    <a:pt x="2919" y="7419"/>
                    <a:pt x="3058" y="6807"/>
                  </a:cubicBezTo>
                  <a:cubicBezTo>
                    <a:pt x="3095" y="6839"/>
                    <a:pt x="3139" y="6861"/>
                    <a:pt x="3192" y="6883"/>
                  </a:cubicBezTo>
                  <a:cubicBezTo>
                    <a:pt x="3256" y="6910"/>
                    <a:pt x="3321" y="6921"/>
                    <a:pt x="3390" y="6921"/>
                  </a:cubicBezTo>
                  <a:cubicBezTo>
                    <a:pt x="3519" y="6921"/>
                    <a:pt x="3655" y="6872"/>
                    <a:pt x="3757" y="6775"/>
                  </a:cubicBezTo>
                  <a:cubicBezTo>
                    <a:pt x="3971" y="6571"/>
                    <a:pt x="4176" y="6367"/>
                    <a:pt x="4369" y="6174"/>
                  </a:cubicBezTo>
                  <a:cubicBezTo>
                    <a:pt x="4809" y="5733"/>
                    <a:pt x="5190" y="5357"/>
                    <a:pt x="5614" y="5066"/>
                  </a:cubicBezTo>
                  <a:cubicBezTo>
                    <a:pt x="5792" y="4954"/>
                    <a:pt x="5905" y="4766"/>
                    <a:pt x="6023" y="4573"/>
                  </a:cubicBezTo>
                  <a:cubicBezTo>
                    <a:pt x="6040" y="4551"/>
                    <a:pt x="6055" y="4525"/>
                    <a:pt x="6077" y="4498"/>
                  </a:cubicBezTo>
                  <a:cubicBezTo>
                    <a:pt x="6098" y="4546"/>
                    <a:pt x="6125" y="4600"/>
                    <a:pt x="6152" y="4669"/>
                  </a:cubicBezTo>
                  <a:cubicBezTo>
                    <a:pt x="6259" y="4938"/>
                    <a:pt x="6502" y="5105"/>
                    <a:pt x="6775" y="5105"/>
                  </a:cubicBezTo>
                  <a:cubicBezTo>
                    <a:pt x="7097" y="5105"/>
                    <a:pt x="7362" y="4880"/>
                    <a:pt x="7555" y="4680"/>
                  </a:cubicBezTo>
                  <a:cubicBezTo>
                    <a:pt x="7888" y="4332"/>
                    <a:pt x="8193" y="4138"/>
                    <a:pt x="8505" y="4074"/>
                  </a:cubicBezTo>
                  <a:cubicBezTo>
                    <a:pt x="9263" y="3918"/>
                    <a:pt x="9725" y="3611"/>
                    <a:pt x="9913" y="3139"/>
                  </a:cubicBezTo>
                  <a:cubicBezTo>
                    <a:pt x="10101" y="2661"/>
                    <a:pt x="9978" y="2113"/>
                    <a:pt x="9526" y="1463"/>
                  </a:cubicBezTo>
                  <a:cubicBezTo>
                    <a:pt x="9430" y="1317"/>
                    <a:pt x="9263" y="1237"/>
                    <a:pt x="9091" y="1237"/>
                  </a:cubicBezTo>
                  <a:lnTo>
                    <a:pt x="9048" y="1237"/>
                  </a:lnTo>
                  <a:cubicBezTo>
                    <a:pt x="8860" y="1247"/>
                    <a:pt x="8693" y="1360"/>
                    <a:pt x="8607" y="1532"/>
                  </a:cubicBezTo>
                  <a:cubicBezTo>
                    <a:pt x="8285" y="2187"/>
                    <a:pt x="7866" y="2552"/>
                    <a:pt x="7436" y="2552"/>
                  </a:cubicBezTo>
                  <a:cubicBezTo>
                    <a:pt x="7033" y="2552"/>
                    <a:pt x="6593" y="2236"/>
                    <a:pt x="6190" y="1667"/>
                  </a:cubicBezTo>
                  <a:cubicBezTo>
                    <a:pt x="6130" y="1580"/>
                    <a:pt x="6077" y="1495"/>
                    <a:pt x="6018" y="1409"/>
                  </a:cubicBezTo>
                  <a:cubicBezTo>
                    <a:pt x="5599" y="779"/>
                    <a:pt x="5078" y="1"/>
                    <a:pt x="400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42"/>
            <p:cNvSpPr/>
            <p:nvPr/>
          </p:nvSpPr>
          <p:spPr>
            <a:xfrm>
              <a:off x="6615700" y="1275950"/>
              <a:ext cx="225675" cy="441075"/>
            </a:xfrm>
            <a:custGeom>
              <a:rect b="b" l="l" r="r" t="t"/>
              <a:pathLst>
                <a:path extrusionOk="0" h="17643" w="9027">
                  <a:moveTo>
                    <a:pt x="8409" y="1"/>
                  </a:moveTo>
                  <a:cubicBezTo>
                    <a:pt x="7845" y="135"/>
                    <a:pt x="7275" y="274"/>
                    <a:pt x="6700" y="408"/>
                  </a:cubicBezTo>
                  <a:cubicBezTo>
                    <a:pt x="5428" y="710"/>
                    <a:pt x="4106" y="1016"/>
                    <a:pt x="2800" y="1338"/>
                  </a:cubicBezTo>
                  <a:cubicBezTo>
                    <a:pt x="1361" y="1692"/>
                    <a:pt x="598" y="1940"/>
                    <a:pt x="254" y="2451"/>
                  </a:cubicBezTo>
                  <a:cubicBezTo>
                    <a:pt x="60" y="2729"/>
                    <a:pt x="1" y="3095"/>
                    <a:pt x="18" y="3594"/>
                  </a:cubicBezTo>
                  <a:cubicBezTo>
                    <a:pt x="50" y="4040"/>
                    <a:pt x="254" y="4604"/>
                    <a:pt x="689" y="4953"/>
                  </a:cubicBezTo>
                  <a:cubicBezTo>
                    <a:pt x="695" y="5823"/>
                    <a:pt x="1297" y="6602"/>
                    <a:pt x="1060" y="7511"/>
                  </a:cubicBezTo>
                  <a:cubicBezTo>
                    <a:pt x="759" y="8650"/>
                    <a:pt x="1081" y="9649"/>
                    <a:pt x="1763" y="10562"/>
                  </a:cubicBezTo>
                  <a:cubicBezTo>
                    <a:pt x="1790" y="11151"/>
                    <a:pt x="1545" y="11910"/>
                    <a:pt x="2549" y="11910"/>
                  </a:cubicBezTo>
                  <a:cubicBezTo>
                    <a:pt x="2552" y="11910"/>
                    <a:pt x="2556" y="11910"/>
                    <a:pt x="2559" y="11910"/>
                  </a:cubicBezTo>
                  <a:cubicBezTo>
                    <a:pt x="2559" y="12136"/>
                    <a:pt x="2569" y="12356"/>
                    <a:pt x="2832" y="12448"/>
                  </a:cubicBezTo>
                  <a:cubicBezTo>
                    <a:pt x="3160" y="13586"/>
                    <a:pt x="2715" y="14903"/>
                    <a:pt x="3623" y="15907"/>
                  </a:cubicBezTo>
                  <a:cubicBezTo>
                    <a:pt x="3553" y="16235"/>
                    <a:pt x="3569" y="16530"/>
                    <a:pt x="3901" y="16718"/>
                  </a:cubicBezTo>
                  <a:cubicBezTo>
                    <a:pt x="4004" y="16966"/>
                    <a:pt x="4074" y="17213"/>
                    <a:pt x="4111" y="17471"/>
                  </a:cubicBezTo>
                  <a:cubicBezTo>
                    <a:pt x="4127" y="17476"/>
                    <a:pt x="4138" y="17487"/>
                    <a:pt x="4154" y="17492"/>
                  </a:cubicBezTo>
                  <a:cubicBezTo>
                    <a:pt x="4327" y="17568"/>
                    <a:pt x="4508" y="17616"/>
                    <a:pt x="4697" y="17643"/>
                  </a:cubicBezTo>
                  <a:cubicBezTo>
                    <a:pt x="5212" y="16998"/>
                    <a:pt x="6571" y="16971"/>
                    <a:pt x="7743" y="16810"/>
                  </a:cubicBezTo>
                  <a:cubicBezTo>
                    <a:pt x="7776" y="16772"/>
                    <a:pt x="7801" y="16735"/>
                    <a:pt x="7828" y="16691"/>
                  </a:cubicBezTo>
                  <a:cubicBezTo>
                    <a:pt x="7647" y="16601"/>
                    <a:pt x="7518" y="16477"/>
                    <a:pt x="7415" y="16343"/>
                  </a:cubicBezTo>
                  <a:cubicBezTo>
                    <a:pt x="7486" y="16150"/>
                    <a:pt x="7442" y="15897"/>
                    <a:pt x="7415" y="15627"/>
                  </a:cubicBezTo>
                  <a:cubicBezTo>
                    <a:pt x="7362" y="15134"/>
                    <a:pt x="7357" y="14640"/>
                    <a:pt x="7313" y="14134"/>
                  </a:cubicBezTo>
                  <a:cubicBezTo>
                    <a:pt x="7243" y="13302"/>
                    <a:pt x="7152" y="12507"/>
                    <a:pt x="6985" y="11685"/>
                  </a:cubicBezTo>
                  <a:cubicBezTo>
                    <a:pt x="6867" y="11083"/>
                    <a:pt x="6990" y="10492"/>
                    <a:pt x="7152" y="9907"/>
                  </a:cubicBezTo>
                  <a:cubicBezTo>
                    <a:pt x="7206" y="9445"/>
                    <a:pt x="7292" y="8982"/>
                    <a:pt x="7426" y="8526"/>
                  </a:cubicBezTo>
                  <a:cubicBezTo>
                    <a:pt x="7506" y="8263"/>
                    <a:pt x="7560" y="8005"/>
                    <a:pt x="7593" y="7747"/>
                  </a:cubicBezTo>
                  <a:cubicBezTo>
                    <a:pt x="7593" y="7688"/>
                    <a:pt x="7587" y="7628"/>
                    <a:pt x="7582" y="7569"/>
                  </a:cubicBezTo>
                  <a:cubicBezTo>
                    <a:pt x="7533" y="7075"/>
                    <a:pt x="7174" y="6436"/>
                    <a:pt x="7345" y="5925"/>
                  </a:cubicBezTo>
                  <a:cubicBezTo>
                    <a:pt x="7415" y="5722"/>
                    <a:pt x="7523" y="5560"/>
                    <a:pt x="7652" y="5426"/>
                  </a:cubicBezTo>
                  <a:cubicBezTo>
                    <a:pt x="7662" y="5319"/>
                    <a:pt x="7721" y="5265"/>
                    <a:pt x="7828" y="5255"/>
                  </a:cubicBezTo>
                  <a:cubicBezTo>
                    <a:pt x="7856" y="5228"/>
                    <a:pt x="7888" y="5206"/>
                    <a:pt x="7920" y="5179"/>
                  </a:cubicBezTo>
                  <a:cubicBezTo>
                    <a:pt x="7937" y="5050"/>
                    <a:pt x="8017" y="4985"/>
                    <a:pt x="8156" y="4980"/>
                  </a:cubicBezTo>
                  <a:cubicBezTo>
                    <a:pt x="8156" y="4980"/>
                    <a:pt x="8156" y="4985"/>
                    <a:pt x="8162" y="4985"/>
                  </a:cubicBezTo>
                  <a:cubicBezTo>
                    <a:pt x="8168" y="4980"/>
                    <a:pt x="8173" y="4975"/>
                    <a:pt x="8178" y="4970"/>
                  </a:cubicBezTo>
                  <a:cubicBezTo>
                    <a:pt x="8251" y="4795"/>
                    <a:pt x="8346" y="4658"/>
                    <a:pt x="8497" y="4658"/>
                  </a:cubicBezTo>
                  <a:cubicBezTo>
                    <a:pt x="8500" y="4658"/>
                    <a:pt x="8503" y="4658"/>
                    <a:pt x="8505" y="4658"/>
                  </a:cubicBezTo>
                  <a:cubicBezTo>
                    <a:pt x="8602" y="4551"/>
                    <a:pt x="8688" y="4437"/>
                    <a:pt x="8753" y="4320"/>
                  </a:cubicBezTo>
                  <a:cubicBezTo>
                    <a:pt x="8812" y="4024"/>
                    <a:pt x="8924" y="3740"/>
                    <a:pt x="9006" y="3455"/>
                  </a:cubicBezTo>
                  <a:cubicBezTo>
                    <a:pt x="9026" y="3180"/>
                    <a:pt x="9000" y="2895"/>
                    <a:pt x="8919" y="2590"/>
                  </a:cubicBezTo>
                  <a:cubicBezTo>
                    <a:pt x="8882" y="2439"/>
                    <a:pt x="8850" y="2289"/>
                    <a:pt x="8828" y="2139"/>
                  </a:cubicBezTo>
                  <a:cubicBezTo>
                    <a:pt x="8602" y="1881"/>
                    <a:pt x="8672" y="1548"/>
                    <a:pt x="8704" y="1226"/>
                  </a:cubicBezTo>
                  <a:cubicBezTo>
                    <a:pt x="8678" y="1010"/>
                    <a:pt x="8634" y="790"/>
                    <a:pt x="8575" y="581"/>
                  </a:cubicBezTo>
                  <a:cubicBezTo>
                    <a:pt x="8565" y="559"/>
                    <a:pt x="8554" y="542"/>
                    <a:pt x="8532" y="522"/>
                  </a:cubicBezTo>
                  <a:cubicBezTo>
                    <a:pt x="8500" y="532"/>
                    <a:pt x="8463" y="537"/>
                    <a:pt x="8431" y="549"/>
                  </a:cubicBezTo>
                  <a:cubicBezTo>
                    <a:pt x="8431" y="371"/>
                    <a:pt x="8425" y="188"/>
                    <a:pt x="842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42"/>
            <p:cNvSpPr/>
            <p:nvPr/>
          </p:nvSpPr>
          <p:spPr>
            <a:xfrm>
              <a:off x="6787350" y="1213100"/>
              <a:ext cx="247425" cy="482050"/>
            </a:xfrm>
            <a:custGeom>
              <a:rect b="b" l="l" r="r" t="t"/>
              <a:pathLst>
                <a:path extrusionOk="0" h="19282" w="9897">
                  <a:moveTo>
                    <a:pt x="2811" y="1"/>
                  </a:moveTo>
                  <a:cubicBezTo>
                    <a:pt x="2698" y="1"/>
                    <a:pt x="2574" y="16"/>
                    <a:pt x="2450" y="48"/>
                  </a:cubicBezTo>
                  <a:cubicBezTo>
                    <a:pt x="1795" y="210"/>
                    <a:pt x="1483" y="698"/>
                    <a:pt x="1527" y="1516"/>
                  </a:cubicBezTo>
                  <a:cubicBezTo>
                    <a:pt x="1543" y="1848"/>
                    <a:pt x="1554" y="2186"/>
                    <a:pt x="1559" y="2515"/>
                  </a:cubicBezTo>
                  <a:cubicBezTo>
                    <a:pt x="1559" y="2702"/>
                    <a:pt x="1565" y="2885"/>
                    <a:pt x="1565" y="3063"/>
                  </a:cubicBezTo>
                  <a:cubicBezTo>
                    <a:pt x="1597" y="3051"/>
                    <a:pt x="1634" y="3046"/>
                    <a:pt x="1666" y="3036"/>
                  </a:cubicBezTo>
                  <a:cubicBezTo>
                    <a:pt x="1688" y="3056"/>
                    <a:pt x="1699" y="3073"/>
                    <a:pt x="1709" y="3095"/>
                  </a:cubicBezTo>
                  <a:cubicBezTo>
                    <a:pt x="1768" y="3304"/>
                    <a:pt x="1812" y="3524"/>
                    <a:pt x="1838" y="3740"/>
                  </a:cubicBezTo>
                  <a:cubicBezTo>
                    <a:pt x="1806" y="4062"/>
                    <a:pt x="1736" y="4395"/>
                    <a:pt x="1962" y="4653"/>
                  </a:cubicBezTo>
                  <a:cubicBezTo>
                    <a:pt x="1984" y="4803"/>
                    <a:pt x="2016" y="4953"/>
                    <a:pt x="2053" y="5104"/>
                  </a:cubicBezTo>
                  <a:cubicBezTo>
                    <a:pt x="2134" y="5409"/>
                    <a:pt x="2160" y="5694"/>
                    <a:pt x="2140" y="5969"/>
                  </a:cubicBezTo>
                  <a:cubicBezTo>
                    <a:pt x="2058" y="6254"/>
                    <a:pt x="1946" y="6538"/>
                    <a:pt x="1887" y="6834"/>
                  </a:cubicBezTo>
                  <a:cubicBezTo>
                    <a:pt x="1822" y="6951"/>
                    <a:pt x="1736" y="7065"/>
                    <a:pt x="1639" y="7172"/>
                  </a:cubicBezTo>
                  <a:cubicBezTo>
                    <a:pt x="1637" y="7172"/>
                    <a:pt x="1634" y="7172"/>
                    <a:pt x="1631" y="7172"/>
                  </a:cubicBezTo>
                  <a:cubicBezTo>
                    <a:pt x="1480" y="7172"/>
                    <a:pt x="1385" y="7309"/>
                    <a:pt x="1312" y="7484"/>
                  </a:cubicBezTo>
                  <a:cubicBezTo>
                    <a:pt x="1307" y="7489"/>
                    <a:pt x="1302" y="7494"/>
                    <a:pt x="1296" y="7499"/>
                  </a:cubicBezTo>
                  <a:cubicBezTo>
                    <a:pt x="1290" y="7499"/>
                    <a:pt x="1290" y="7494"/>
                    <a:pt x="1290" y="7494"/>
                  </a:cubicBezTo>
                  <a:cubicBezTo>
                    <a:pt x="1151" y="7499"/>
                    <a:pt x="1071" y="7564"/>
                    <a:pt x="1054" y="7693"/>
                  </a:cubicBezTo>
                  <a:cubicBezTo>
                    <a:pt x="1022" y="7720"/>
                    <a:pt x="990" y="7742"/>
                    <a:pt x="962" y="7769"/>
                  </a:cubicBezTo>
                  <a:cubicBezTo>
                    <a:pt x="855" y="7779"/>
                    <a:pt x="796" y="7833"/>
                    <a:pt x="786" y="7940"/>
                  </a:cubicBezTo>
                  <a:cubicBezTo>
                    <a:pt x="657" y="8074"/>
                    <a:pt x="549" y="8236"/>
                    <a:pt x="479" y="8439"/>
                  </a:cubicBezTo>
                  <a:cubicBezTo>
                    <a:pt x="308" y="8950"/>
                    <a:pt x="667" y="9589"/>
                    <a:pt x="716" y="10083"/>
                  </a:cubicBezTo>
                  <a:cubicBezTo>
                    <a:pt x="721" y="10142"/>
                    <a:pt x="727" y="10202"/>
                    <a:pt x="727" y="10261"/>
                  </a:cubicBezTo>
                  <a:cubicBezTo>
                    <a:pt x="694" y="10519"/>
                    <a:pt x="640" y="10777"/>
                    <a:pt x="560" y="11040"/>
                  </a:cubicBezTo>
                  <a:cubicBezTo>
                    <a:pt x="426" y="11496"/>
                    <a:pt x="340" y="11959"/>
                    <a:pt x="286" y="12421"/>
                  </a:cubicBezTo>
                  <a:cubicBezTo>
                    <a:pt x="124" y="13006"/>
                    <a:pt x="1" y="13597"/>
                    <a:pt x="119" y="14199"/>
                  </a:cubicBezTo>
                  <a:cubicBezTo>
                    <a:pt x="286" y="15021"/>
                    <a:pt x="377" y="15816"/>
                    <a:pt x="447" y="16648"/>
                  </a:cubicBezTo>
                  <a:cubicBezTo>
                    <a:pt x="491" y="17154"/>
                    <a:pt x="496" y="17648"/>
                    <a:pt x="549" y="18141"/>
                  </a:cubicBezTo>
                  <a:cubicBezTo>
                    <a:pt x="576" y="18411"/>
                    <a:pt x="620" y="18664"/>
                    <a:pt x="549" y="18857"/>
                  </a:cubicBezTo>
                  <a:cubicBezTo>
                    <a:pt x="652" y="18991"/>
                    <a:pt x="781" y="19115"/>
                    <a:pt x="962" y="19205"/>
                  </a:cubicBezTo>
                  <a:cubicBezTo>
                    <a:pt x="1017" y="19237"/>
                    <a:pt x="1081" y="19259"/>
                    <a:pt x="1146" y="19281"/>
                  </a:cubicBezTo>
                  <a:cubicBezTo>
                    <a:pt x="1280" y="19259"/>
                    <a:pt x="1409" y="19237"/>
                    <a:pt x="1538" y="19205"/>
                  </a:cubicBezTo>
                  <a:cubicBezTo>
                    <a:pt x="2628" y="18954"/>
                    <a:pt x="3719" y="18696"/>
                    <a:pt x="4803" y="18438"/>
                  </a:cubicBezTo>
                  <a:cubicBezTo>
                    <a:pt x="6367" y="18141"/>
                    <a:pt x="7952" y="18121"/>
                    <a:pt x="9526" y="17992"/>
                  </a:cubicBezTo>
                  <a:lnTo>
                    <a:pt x="9526" y="17992"/>
                  </a:lnTo>
                  <a:cubicBezTo>
                    <a:pt x="9494" y="18072"/>
                    <a:pt x="9445" y="18158"/>
                    <a:pt x="9387" y="18245"/>
                  </a:cubicBezTo>
                  <a:lnTo>
                    <a:pt x="9397" y="18245"/>
                  </a:lnTo>
                  <a:cubicBezTo>
                    <a:pt x="9613" y="18228"/>
                    <a:pt x="9794" y="18089"/>
                    <a:pt x="9864" y="17884"/>
                  </a:cubicBezTo>
                  <a:cubicBezTo>
                    <a:pt x="9896" y="17787"/>
                    <a:pt x="9896" y="17685"/>
                    <a:pt x="9876" y="17583"/>
                  </a:cubicBezTo>
                  <a:cubicBezTo>
                    <a:pt x="9849" y="17481"/>
                    <a:pt x="9794" y="17390"/>
                    <a:pt x="9714" y="17315"/>
                  </a:cubicBezTo>
                  <a:cubicBezTo>
                    <a:pt x="9677" y="17283"/>
                    <a:pt x="9613" y="17137"/>
                    <a:pt x="9574" y="17046"/>
                  </a:cubicBezTo>
                  <a:cubicBezTo>
                    <a:pt x="9489" y="16859"/>
                    <a:pt x="9392" y="16670"/>
                    <a:pt x="9301" y="16487"/>
                  </a:cubicBezTo>
                  <a:lnTo>
                    <a:pt x="9155" y="16197"/>
                  </a:lnTo>
                  <a:cubicBezTo>
                    <a:pt x="9070" y="16304"/>
                    <a:pt x="8951" y="16375"/>
                    <a:pt x="8812" y="16396"/>
                  </a:cubicBezTo>
                  <a:cubicBezTo>
                    <a:pt x="8790" y="16396"/>
                    <a:pt x="8763" y="16401"/>
                    <a:pt x="8742" y="16401"/>
                  </a:cubicBezTo>
                  <a:cubicBezTo>
                    <a:pt x="8710" y="16401"/>
                    <a:pt x="8683" y="16391"/>
                    <a:pt x="8651" y="16385"/>
                  </a:cubicBezTo>
                  <a:cubicBezTo>
                    <a:pt x="8527" y="16128"/>
                    <a:pt x="8420" y="15870"/>
                    <a:pt x="8344" y="15585"/>
                  </a:cubicBezTo>
                  <a:cubicBezTo>
                    <a:pt x="7936" y="14032"/>
                    <a:pt x="7592" y="12463"/>
                    <a:pt x="6878" y="11018"/>
                  </a:cubicBezTo>
                  <a:cubicBezTo>
                    <a:pt x="6856" y="10970"/>
                    <a:pt x="6861" y="10928"/>
                    <a:pt x="6878" y="10889"/>
                  </a:cubicBezTo>
                  <a:cubicBezTo>
                    <a:pt x="5745" y="7677"/>
                    <a:pt x="4600" y="4464"/>
                    <a:pt x="3504" y="1236"/>
                  </a:cubicBezTo>
                  <a:cubicBezTo>
                    <a:pt x="3392" y="908"/>
                    <a:pt x="3263" y="678"/>
                    <a:pt x="3047" y="581"/>
                  </a:cubicBezTo>
                  <a:cubicBezTo>
                    <a:pt x="2998" y="408"/>
                    <a:pt x="2966" y="210"/>
                    <a:pt x="3015" y="16"/>
                  </a:cubicBezTo>
                  <a:cubicBezTo>
                    <a:pt x="2951" y="6"/>
                    <a:pt x="2886" y="1"/>
                    <a:pt x="281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42"/>
            <p:cNvSpPr/>
            <p:nvPr/>
          </p:nvSpPr>
          <p:spPr>
            <a:xfrm>
              <a:off x="6861500" y="787075"/>
              <a:ext cx="521375" cy="836050"/>
            </a:xfrm>
            <a:custGeom>
              <a:rect b="b" l="l" r="r" t="t"/>
              <a:pathLst>
                <a:path extrusionOk="0" h="33442" w="20855">
                  <a:moveTo>
                    <a:pt x="5464" y="1"/>
                  </a:moveTo>
                  <a:cubicBezTo>
                    <a:pt x="5164" y="1"/>
                    <a:pt x="4867" y="135"/>
                    <a:pt x="4674" y="242"/>
                  </a:cubicBezTo>
                  <a:cubicBezTo>
                    <a:pt x="4202" y="516"/>
                    <a:pt x="4073" y="973"/>
                    <a:pt x="3976" y="1312"/>
                  </a:cubicBezTo>
                  <a:cubicBezTo>
                    <a:pt x="3965" y="1360"/>
                    <a:pt x="3949" y="1402"/>
                    <a:pt x="3933" y="1451"/>
                  </a:cubicBezTo>
                  <a:cubicBezTo>
                    <a:pt x="3590" y="2569"/>
                    <a:pt x="3230" y="3702"/>
                    <a:pt x="2875" y="4798"/>
                  </a:cubicBezTo>
                  <a:lnTo>
                    <a:pt x="2585" y="5706"/>
                  </a:lnTo>
                  <a:cubicBezTo>
                    <a:pt x="2332" y="6480"/>
                    <a:pt x="2020" y="7447"/>
                    <a:pt x="2913" y="8376"/>
                  </a:cubicBezTo>
                  <a:cubicBezTo>
                    <a:pt x="2940" y="8403"/>
                    <a:pt x="2933" y="8461"/>
                    <a:pt x="2933" y="8483"/>
                  </a:cubicBezTo>
                  <a:cubicBezTo>
                    <a:pt x="2928" y="8564"/>
                    <a:pt x="2886" y="8644"/>
                    <a:pt x="2848" y="8671"/>
                  </a:cubicBezTo>
                  <a:cubicBezTo>
                    <a:pt x="1934" y="9348"/>
                    <a:pt x="2149" y="10197"/>
                    <a:pt x="2295" y="10761"/>
                  </a:cubicBezTo>
                  <a:cubicBezTo>
                    <a:pt x="2316" y="10841"/>
                    <a:pt x="2338" y="10928"/>
                    <a:pt x="2353" y="11008"/>
                  </a:cubicBezTo>
                  <a:cubicBezTo>
                    <a:pt x="2440" y="11406"/>
                    <a:pt x="2434" y="11820"/>
                    <a:pt x="2424" y="12260"/>
                  </a:cubicBezTo>
                  <a:cubicBezTo>
                    <a:pt x="2424" y="12490"/>
                    <a:pt x="2418" y="12733"/>
                    <a:pt x="2429" y="12974"/>
                  </a:cubicBezTo>
                  <a:cubicBezTo>
                    <a:pt x="2440" y="13243"/>
                    <a:pt x="2300" y="13469"/>
                    <a:pt x="2069" y="13807"/>
                  </a:cubicBezTo>
                  <a:cubicBezTo>
                    <a:pt x="1768" y="14248"/>
                    <a:pt x="1360" y="14860"/>
                    <a:pt x="1671" y="15698"/>
                  </a:cubicBezTo>
                  <a:cubicBezTo>
                    <a:pt x="1736" y="15881"/>
                    <a:pt x="1730" y="16031"/>
                    <a:pt x="1644" y="16160"/>
                  </a:cubicBezTo>
                  <a:cubicBezTo>
                    <a:pt x="1554" y="16294"/>
                    <a:pt x="1376" y="16397"/>
                    <a:pt x="1215" y="16402"/>
                  </a:cubicBezTo>
                  <a:cubicBezTo>
                    <a:pt x="845" y="16412"/>
                    <a:pt x="393" y="16467"/>
                    <a:pt x="156" y="16821"/>
                  </a:cubicBezTo>
                  <a:cubicBezTo>
                    <a:pt x="103" y="16901"/>
                    <a:pt x="71" y="16982"/>
                    <a:pt x="49" y="17057"/>
                  </a:cubicBezTo>
                  <a:cubicBezTo>
                    <a:pt x="0" y="17251"/>
                    <a:pt x="32" y="17449"/>
                    <a:pt x="81" y="17622"/>
                  </a:cubicBezTo>
                  <a:cubicBezTo>
                    <a:pt x="297" y="17719"/>
                    <a:pt x="426" y="17949"/>
                    <a:pt x="538" y="18277"/>
                  </a:cubicBezTo>
                  <a:cubicBezTo>
                    <a:pt x="1634" y="21505"/>
                    <a:pt x="2779" y="24718"/>
                    <a:pt x="3912" y="27930"/>
                  </a:cubicBezTo>
                  <a:cubicBezTo>
                    <a:pt x="3895" y="27969"/>
                    <a:pt x="3890" y="28011"/>
                    <a:pt x="3912" y="28059"/>
                  </a:cubicBezTo>
                  <a:cubicBezTo>
                    <a:pt x="4626" y="29504"/>
                    <a:pt x="4970" y="31073"/>
                    <a:pt x="5378" y="32626"/>
                  </a:cubicBezTo>
                  <a:cubicBezTo>
                    <a:pt x="5454" y="32911"/>
                    <a:pt x="5561" y="33169"/>
                    <a:pt x="5685" y="33426"/>
                  </a:cubicBezTo>
                  <a:cubicBezTo>
                    <a:pt x="5717" y="33432"/>
                    <a:pt x="5744" y="33442"/>
                    <a:pt x="5776" y="33442"/>
                  </a:cubicBezTo>
                  <a:cubicBezTo>
                    <a:pt x="5797" y="33442"/>
                    <a:pt x="5824" y="33437"/>
                    <a:pt x="5846" y="33437"/>
                  </a:cubicBezTo>
                  <a:cubicBezTo>
                    <a:pt x="5985" y="33416"/>
                    <a:pt x="6104" y="33345"/>
                    <a:pt x="6189" y="33238"/>
                  </a:cubicBezTo>
                  <a:cubicBezTo>
                    <a:pt x="6253" y="33158"/>
                    <a:pt x="6302" y="33055"/>
                    <a:pt x="6307" y="32943"/>
                  </a:cubicBezTo>
                  <a:cubicBezTo>
                    <a:pt x="6313" y="32878"/>
                    <a:pt x="6318" y="32814"/>
                    <a:pt x="6324" y="32739"/>
                  </a:cubicBezTo>
                  <a:cubicBezTo>
                    <a:pt x="6335" y="32653"/>
                    <a:pt x="6340" y="32561"/>
                    <a:pt x="6350" y="32459"/>
                  </a:cubicBezTo>
                  <a:cubicBezTo>
                    <a:pt x="6421" y="31503"/>
                    <a:pt x="6764" y="30632"/>
                    <a:pt x="7130" y="29709"/>
                  </a:cubicBezTo>
                  <a:cubicBezTo>
                    <a:pt x="7312" y="29252"/>
                    <a:pt x="7500" y="28775"/>
                    <a:pt x="7651" y="28285"/>
                  </a:cubicBezTo>
                  <a:cubicBezTo>
                    <a:pt x="7666" y="28247"/>
                    <a:pt x="7699" y="28183"/>
                    <a:pt x="7736" y="28118"/>
                  </a:cubicBezTo>
                  <a:cubicBezTo>
                    <a:pt x="7860" y="27893"/>
                    <a:pt x="8085" y="27468"/>
                    <a:pt x="7833" y="27002"/>
                  </a:cubicBezTo>
                  <a:cubicBezTo>
                    <a:pt x="7775" y="26893"/>
                    <a:pt x="7710" y="26737"/>
                    <a:pt x="7753" y="26630"/>
                  </a:cubicBezTo>
                  <a:cubicBezTo>
                    <a:pt x="7795" y="26518"/>
                    <a:pt x="7968" y="26394"/>
                    <a:pt x="8199" y="26313"/>
                  </a:cubicBezTo>
                  <a:cubicBezTo>
                    <a:pt x="9161" y="25964"/>
                    <a:pt x="9863" y="25577"/>
                    <a:pt x="10342" y="25126"/>
                  </a:cubicBezTo>
                  <a:cubicBezTo>
                    <a:pt x="10508" y="24971"/>
                    <a:pt x="10734" y="24825"/>
                    <a:pt x="10976" y="24674"/>
                  </a:cubicBezTo>
                  <a:cubicBezTo>
                    <a:pt x="11636" y="24262"/>
                    <a:pt x="12539" y="23697"/>
                    <a:pt x="12507" y="22386"/>
                  </a:cubicBezTo>
                  <a:cubicBezTo>
                    <a:pt x="12501" y="22021"/>
                    <a:pt x="12561" y="21409"/>
                    <a:pt x="13055" y="21354"/>
                  </a:cubicBezTo>
                  <a:cubicBezTo>
                    <a:pt x="13964" y="21253"/>
                    <a:pt x="14490" y="20855"/>
                    <a:pt x="14769" y="20060"/>
                  </a:cubicBezTo>
                  <a:cubicBezTo>
                    <a:pt x="14871" y="19749"/>
                    <a:pt x="15214" y="19524"/>
                    <a:pt x="15338" y="19507"/>
                  </a:cubicBezTo>
                  <a:cubicBezTo>
                    <a:pt x="15526" y="19549"/>
                    <a:pt x="15709" y="19571"/>
                    <a:pt x="15886" y="19571"/>
                  </a:cubicBezTo>
                  <a:cubicBezTo>
                    <a:pt x="16902" y="19571"/>
                    <a:pt x="17460" y="18894"/>
                    <a:pt x="17906" y="18352"/>
                  </a:cubicBezTo>
                  <a:cubicBezTo>
                    <a:pt x="18137" y="18073"/>
                    <a:pt x="18352" y="17804"/>
                    <a:pt x="18599" y="17664"/>
                  </a:cubicBezTo>
                  <a:cubicBezTo>
                    <a:pt x="18916" y="17481"/>
                    <a:pt x="19109" y="17171"/>
                    <a:pt x="19276" y="16896"/>
                  </a:cubicBezTo>
                  <a:cubicBezTo>
                    <a:pt x="19346" y="16784"/>
                    <a:pt x="19448" y="16628"/>
                    <a:pt x="19508" y="16568"/>
                  </a:cubicBezTo>
                  <a:cubicBezTo>
                    <a:pt x="20088" y="16445"/>
                    <a:pt x="20705" y="16262"/>
                    <a:pt x="20785" y="15720"/>
                  </a:cubicBezTo>
                  <a:cubicBezTo>
                    <a:pt x="20855" y="15230"/>
                    <a:pt x="20448" y="14935"/>
                    <a:pt x="19947" y="14656"/>
                  </a:cubicBezTo>
                  <a:cubicBezTo>
                    <a:pt x="19952" y="14645"/>
                    <a:pt x="19959" y="14634"/>
                    <a:pt x="19964" y="14624"/>
                  </a:cubicBezTo>
                  <a:cubicBezTo>
                    <a:pt x="20222" y="14054"/>
                    <a:pt x="20205" y="13484"/>
                    <a:pt x="19932" y="13055"/>
                  </a:cubicBezTo>
                  <a:cubicBezTo>
                    <a:pt x="19701" y="12701"/>
                    <a:pt x="19308" y="12497"/>
                    <a:pt x="18857" y="12497"/>
                  </a:cubicBezTo>
                  <a:cubicBezTo>
                    <a:pt x="18685" y="12497"/>
                    <a:pt x="18502" y="12523"/>
                    <a:pt x="18315" y="12587"/>
                  </a:cubicBezTo>
                  <a:cubicBezTo>
                    <a:pt x="18115" y="12652"/>
                    <a:pt x="17986" y="12663"/>
                    <a:pt x="17911" y="12663"/>
                  </a:cubicBezTo>
                  <a:cubicBezTo>
                    <a:pt x="17772" y="12663"/>
                    <a:pt x="17654" y="12663"/>
                    <a:pt x="17552" y="11959"/>
                  </a:cubicBezTo>
                  <a:cubicBezTo>
                    <a:pt x="17396" y="10874"/>
                    <a:pt x="16703" y="10132"/>
                    <a:pt x="15645" y="9934"/>
                  </a:cubicBezTo>
                  <a:cubicBezTo>
                    <a:pt x="15166" y="9842"/>
                    <a:pt x="15080" y="9601"/>
                    <a:pt x="14909" y="9021"/>
                  </a:cubicBezTo>
                  <a:lnTo>
                    <a:pt x="14882" y="8912"/>
                  </a:lnTo>
                  <a:cubicBezTo>
                    <a:pt x="14537" y="7737"/>
                    <a:pt x="14205" y="6539"/>
                    <a:pt x="13887" y="5378"/>
                  </a:cubicBezTo>
                  <a:cubicBezTo>
                    <a:pt x="13662" y="4556"/>
                    <a:pt x="13436" y="3729"/>
                    <a:pt x="13205" y="2907"/>
                  </a:cubicBezTo>
                  <a:cubicBezTo>
                    <a:pt x="12685" y="1064"/>
                    <a:pt x="11514" y="11"/>
                    <a:pt x="10004" y="11"/>
                  </a:cubicBezTo>
                  <a:cubicBezTo>
                    <a:pt x="9268" y="11"/>
                    <a:pt x="8494" y="264"/>
                    <a:pt x="7710" y="752"/>
                  </a:cubicBezTo>
                  <a:cubicBezTo>
                    <a:pt x="7614" y="817"/>
                    <a:pt x="7517" y="876"/>
                    <a:pt x="7420" y="941"/>
                  </a:cubicBezTo>
                  <a:cubicBezTo>
                    <a:pt x="7188" y="1091"/>
                    <a:pt x="6974" y="1236"/>
                    <a:pt x="6754" y="1327"/>
                  </a:cubicBezTo>
                  <a:cubicBezTo>
                    <a:pt x="6560" y="1414"/>
                    <a:pt x="6421" y="1553"/>
                    <a:pt x="6307" y="1666"/>
                  </a:cubicBezTo>
                  <a:cubicBezTo>
                    <a:pt x="6302" y="1666"/>
                    <a:pt x="6297" y="1672"/>
                    <a:pt x="6292" y="1677"/>
                  </a:cubicBezTo>
                  <a:cubicBezTo>
                    <a:pt x="6055" y="1461"/>
                    <a:pt x="6104" y="1349"/>
                    <a:pt x="6136" y="1268"/>
                  </a:cubicBezTo>
                  <a:lnTo>
                    <a:pt x="6163" y="1209"/>
                  </a:lnTo>
                  <a:cubicBezTo>
                    <a:pt x="6238" y="1042"/>
                    <a:pt x="6377" y="732"/>
                    <a:pt x="6216" y="409"/>
                  </a:cubicBezTo>
                  <a:cubicBezTo>
                    <a:pt x="6141" y="269"/>
                    <a:pt x="5990" y="87"/>
                    <a:pt x="5668" y="23"/>
                  </a:cubicBezTo>
                  <a:cubicBezTo>
                    <a:pt x="5604" y="6"/>
                    <a:pt x="5534" y="1"/>
                    <a:pt x="546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42"/>
            <p:cNvSpPr/>
            <p:nvPr/>
          </p:nvSpPr>
          <p:spPr>
            <a:xfrm>
              <a:off x="4255075" y="1300525"/>
              <a:ext cx="732750" cy="777250"/>
            </a:xfrm>
            <a:custGeom>
              <a:rect b="b" l="l" r="r" t="t"/>
              <a:pathLst>
                <a:path extrusionOk="0" h="31090" w="29310">
                  <a:moveTo>
                    <a:pt x="9143" y="0"/>
                  </a:moveTo>
                  <a:cubicBezTo>
                    <a:pt x="8891" y="0"/>
                    <a:pt x="8675" y="87"/>
                    <a:pt x="8509" y="161"/>
                  </a:cubicBezTo>
                  <a:cubicBezTo>
                    <a:pt x="8117" y="350"/>
                    <a:pt x="7725" y="526"/>
                    <a:pt x="7327" y="709"/>
                  </a:cubicBezTo>
                  <a:cubicBezTo>
                    <a:pt x="7080" y="823"/>
                    <a:pt x="6833" y="935"/>
                    <a:pt x="6580" y="1049"/>
                  </a:cubicBezTo>
                  <a:cubicBezTo>
                    <a:pt x="6344" y="1156"/>
                    <a:pt x="6124" y="1290"/>
                    <a:pt x="5908" y="1419"/>
                  </a:cubicBezTo>
                  <a:cubicBezTo>
                    <a:pt x="5489" y="1671"/>
                    <a:pt x="5135" y="1887"/>
                    <a:pt x="4748" y="1887"/>
                  </a:cubicBezTo>
                  <a:cubicBezTo>
                    <a:pt x="4663" y="1887"/>
                    <a:pt x="4577" y="1875"/>
                    <a:pt x="4490" y="1854"/>
                  </a:cubicBezTo>
                  <a:cubicBezTo>
                    <a:pt x="4393" y="1832"/>
                    <a:pt x="4314" y="1816"/>
                    <a:pt x="4227" y="1805"/>
                  </a:cubicBezTo>
                  <a:cubicBezTo>
                    <a:pt x="4083" y="1778"/>
                    <a:pt x="3947" y="1763"/>
                    <a:pt x="3825" y="1763"/>
                  </a:cubicBezTo>
                  <a:cubicBezTo>
                    <a:pt x="3669" y="1763"/>
                    <a:pt x="3528" y="1783"/>
                    <a:pt x="3411" y="1816"/>
                  </a:cubicBezTo>
                  <a:cubicBezTo>
                    <a:pt x="3367" y="1848"/>
                    <a:pt x="3330" y="1887"/>
                    <a:pt x="3287" y="1919"/>
                  </a:cubicBezTo>
                  <a:cubicBezTo>
                    <a:pt x="2836" y="2306"/>
                    <a:pt x="2717" y="2762"/>
                    <a:pt x="2734" y="3331"/>
                  </a:cubicBezTo>
                  <a:cubicBezTo>
                    <a:pt x="2766" y="4438"/>
                    <a:pt x="2739" y="5539"/>
                    <a:pt x="2734" y="6645"/>
                  </a:cubicBezTo>
                  <a:cubicBezTo>
                    <a:pt x="2561" y="6823"/>
                    <a:pt x="2385" y="6995"/>
                    <a:pt x="2207" y="7173"/>
                  </a:cubicBezTo>
                  <a:cubicBezTo>
                    <a:pt x="1993" y="7188"/>
                    <a:pt x="1762" y="7188"/>
                    <a:pt x="1665" y="7441"/>
                  </a:cubicBezTo>
                  <a:cubicBezTo>
                    <a:pt x="1450" y="7456"/>
                    <a:pt x="1224" y="7456"/>
                    <a:pt x="1128" y="7704"/>
                  </a:cubicBezTo>
                  <a:cubicBezTo>
                    <a:pt x="910" y="7721"/>
                    <a:pt x="687" y="7731"/>
                    <a:pt x="593" y="7985"/>
                  </a:cubicBezTo>
                  <a:lnTo>
                    <a:pt x="593" y="7985"/>
                  </a:lnTo>
                  <a:cubicBezTo>
                    <a:pt x="85" y="8485"/>
                    <a:pt x="399" y="9202"/>
                    <a:pt x="139" y="9794"/>
                  </a:cubicBezTo>
                  <a:cubicBezTo>
                    <a:pt x="0" y="10113"/>
                    <a:pt x="322" y="10417"/>
                    <a:pt x="754" y="10417"/>
                  </a:cubicBezTo>
                  <a:cubicBezTo>
                    <a:pt x="789" y="10417"/>
                    <a:pt x="824" y="10416"/>
                    <a:pt x="859" y="10412"/>
                  </a:cubicBezTo>
                  <a:cubicBezTo>
                    <a:pt x="859" y="10954"/>
                    <a:pt x="939" y="11486"/>
                    <a:pt x="934" y="12034"/>
                  </a:cubicBezTo>
                  <a:cubicBezTo>
                    <a:pt x="917" y="13447"/>
                    <a:pt x="569" y="14897"/>
                    <a:pt x="1143" y="16288"/>
                  </a:cubicBezTo>
                  <a:lnTo>
                    <a:pt x="1122" y="16268"/>
                  </a:lnTo>
                  <a:lnTo>
                    <a:pt x="1122" y="16268"/>
                  </a:lnTo>
                  <a:cubicBezTo>
                    <a:pt x="1209" y="16450"/>
                    <a:pt x="1312" y="16600"/>
                    <a:pt x="1491" y="16600"/>
                  </a:cubicBezTo>
                  <a:cubicBezTo>
                    <a:pt x="1544" y="16600"/>
                    <a:pt x="1603" y="16587"/>
                    <a:pt x="1670" y="16558"/>
                  </a:cubicBezTo>
                  <a:cubicBezTo>
                    <a:pt x="2020" y="17181"/>
                    <a:pt x="2965" y="16918"/>
                    <a:pt x="3270" y="17605"/>
                  </a:cubicBezTo>
                  <a:cubicBezTo>
                    <a:pt x="4217" y="18212"/>
                    <a:pt x="5420" y="18512"/>
                    <a:pt x="5710" y="19861"/>
                  </a:cubicBezTo>
                  <a:cubicBezTo>
                    <a:pt x="5752" y="20049"/>
                    <a:pt x="6210" y="20146"/>
                    <a:pt x="6478" y="20285"/>
                  </a:cubicBezTo>
                  <a:cubicBezTo>
                    <a:pt x="6761" y="20525"/>
                    <a:pt x="7004" y="20833"/>
                    <a:pt x="7407" y="20833"/>
                  </a:cubicBezTo>
                  <a:cubicBezTo>
                    <a:pt x="7448" y="20833"/>
                    <a:pt x="7492" y="20830"/>
                    <a:pt x="7537" y="20823"/>
                  </a:cubicBezTo>
                  <a:cubicBezTo>
                    <a:pt x="7626" y="21185"/>
                    <a:pt x="7830" y="21378"/>
                    <a:pt x="8163" y="21378"/>
                  </a:cubicBezTo>
                  <a:cubicBezTo>
                    <a:pt x="8211" y="21378"/>
                    <a:pt x="8262" y="21374"/>
                    <a:pt x="8316" y="21366"/>
                  </a:cubicBezTo>
                  <a:lnTo>
                    <a:pt x="8316" y="21366"/>
                  </a:lnTo>
                  <a:cubicBezTo>
                    <a:pt x="8154" y="21666"/>
                    <a:pt x="8423" y="21752"/>
                    <a:pt x="8601" y="21881"/>
                  </a:cubicBezTo>
                  <a:cubicBezTo>
                    <a:pt x="8611" y="22316"/>
                    <a:pt x="8568" y="22767"/>
                    <a:pt x="8648" y="23186"/>
                  </a:cubicBezTo>
                  <a:cubicBezTo>
                    <a:pt x="8713" y="23525"/>
                    <a:pt x="8702" y="23734"/>
                    <a:pt x="8568" y="23863"/>
                  </a:cubicBezTo>
                  <a:cubicBezTo>
                    <a:pt x="8589" y="24031"/>
                    <a:pt x="8606" y="24202"/>
                    <a:pt x="8611" y="24374"/>
                  </a:cubicBezTo>
                  <a:cubicBezTo>
                    <a:pt x="8869" y="24557"/>
                    <a:pt x="8896" y="24906"/>
                    <a:pt x="9132" y="25083"/>
                  </a:cubicBezTo>
                  <a:lnTo>
                    <a:pt x="9132" y="25078"/>
                  </a:lnTo>
                  <a:lnTo>
                    <a:pt x="9154" y="25094"/>
                  </a:lnTo>
                  <a:cubicBezTo>
                    <a:pt x="9143" y="25094"/>
                    <a:pt x="9143" y="25088"/>
                    <a:pt x="9132" y="25083"/>
                  </a:cubicBezTo>
                  <a:lnTo>
                    <a:pt x="9132" y="25083"/>
                  </a:lnTo>
                  <a:cubicBezTo>
                    <a:pt x="9229" y="25276"/>
                    <a:pt x="9372" y="25371"/>
                    <a:pt x="9563" y="25371"/>
                  </a:cubicBezTo>
                  <a:cubicBezTo>
                    <a:pt x="9595" y="25371"/>
                    <a:pt x="9629" y="25368"/>
                    <a:pt x="9664" y="25363"/>
                  </a:cubicBezTo>
                  <a:lnTo>
                    <a:pt x="9664" y="25336"/>
                  </a:lnTo>
                  <a:lnTo>
                    <a:pt x="9696" y="25363"/>
                  </a:lnTo>
                  <a:lnTo>
                    <a:pt x="9664" y="25363"/>
                  </a:lnTo>
                  <a:lnTo>
                    <a:pt x="9664" y="25883"/>
                  </a:lnTo>
                  <a:lnTo>
                    <a:pt x="9691" y="25856"/>
                  </a:lnTo>
                  <a:lnTo>
                    <a:pt x="9691" y="25856"/>
                  </a:lnTo>
                  <a:cubicBezTo>
                    <a:pt x="8584" y="26990"/>
                    <a:pt x="9342" y="29134"/>
                    <a:pt x="11013" y="29628"/>
                  </a:cubicBezTo>
                  <a:cubicBezTo>
                    <a:pt x="11006" y="29623"/>
                    <a:pt x="11001" y="29623"/>
                    <a:pt x="11001" y="29617"/>
                  </a:cubicBezTo>
                  <a:lnTo>
                    <a:pt x="11001" y="29617"/>
                  </a:lnTo>
                  <a:lnTo>
                    <a:pt x="11028" y="29633"/>
                  </a:lnTo>
                  <a:cubicBezTo>
                    <a:pt x="11018" y="29633"/>
                    <a:pt x="11018" y="29628"/>
                    <a:pt x="11013" y="29628"/>
                  </a:cubicBezTo>
                  <a:lnTo>
                    <a:pt x="11013" y="29628"/>
                  </a:lnTo>
                  <a:cubicBezTo>
                    <a:pt x="11174" y="29827"/>
                    <a:pt x="11370" y="29930"/>
                    <a:pt x="11603" y="29930"/>
                  </a:cubicBezTo>
                  <a:cubicBezTo>
                    <a:pt x="11672" y="29930"/>
                    <a:pt x="11744" y="29921"/>
                    <a:pt x="11819" y="29902"/>
                  </a:cubicBezTo>
                  <a:cubicBezTo>
                    <a:pt x="11819" y="29891"/>
                    <a:pt x="11819" y="29886"/>
                    <a:pt x="11812" y="29875"/>
                  </a:cubicBezTo>
                  <a:lnTo>
                    <a:pt x="11812" y="29875"/>
                  </a:lnTo>
                  <a:cubicBezTo>
                    <a:pt x="11816" y="29879"/>
                    <a:pt x="11819" y="29881"/>
                    <a:pt x="11822" y="29884"/>
                  </a:cubicBezTo>
                  <a:lnTo>
                    <a:pt x="11822" y="29884"/>
                  </a:lnTo>
                  <a:lnTo>
                    <a:pt x="11834" y="29902"/>
                  </a:lnTo>
                  <a:cubicBezTo>
                    <a:pt x="11834" y="29902"/>
                    <a:pt x="11833" y="29900"/>
                    <a:pt x="11831" y="29896"/>
                  </a:cubicBezTo>
                  <a:lnTo>
                    <a:pt x="11831" y="29896"/>
                  </a:lnTo>
                  <a:cubicBezTo>
                    <a:pt x="11832" y="29898"/>
                    <a:pt x="11833" y="29900"/>
                    <a:pt x="11834" y="29902"/>
                  </a:cubicBezTo>
                  <a:lnTo>
                    <a:pt x="11819" y="29902"/>
                  </a:lnTo>
                  <a:cubicBezTo>
                    <a:pt x="11834" y="30245"/>
                    <a:pt x="11915" y="30542"/>
                    <a:pt x="12065" y="30800"/>
                  </a:cubicBezTo>
                  <a:cubicBezTo>
                    <a:pt x="12345" y="30961"/>
                    <a:pt x="12657" y="31051"/>
                    <a:pt x="13016" y="31090"/>
                  </a:cubicBezTo>
                  <a:cubicBezTo>
                    <a:pt x="13123" y="30971"/>
                    <a:pt x="13301" y="30922"/>
                    <a:pt x="13548" y="30907"/>
                  </a:cubicBezTo>
                  <a:cubicBezTo>
                    <a:pt x="17626" y="30676"/>
                    <a:pt x="21703" y="30418"/>
                    <a:pt x="25781" y="30176"/>
                  </a:cubicBezTo>
                  <a:cubicBezTo>
                    <a:pt x="25858" y="30173"/>
                    <a:pt x="26186" y="30166"/>
                    <a:pt x="26478" y="30166"/>
                  </a:cubicBezTo>
                  <a:cubicBezTo>
                    <a:pt x="26694" y="30166"/>
                    <a:pt x="26889" y="30170"/>
                    <a:pt x="26946" y="30181"/>
                  </a:cubicBezTo>
                  <a:cubicBezTo>
                    <a:pt x="27043" y="30123"/>
                    <a:pt x="26758" y="27495"/>
                    <a:pt x="26634" y="27195"/>
                  </a:cubicBezTo>
                  <a:cubicBezTo>
                    <a:pt x="26597" y="27098"/>
                    <a:pt x="26560" y="27006"/>
                    <a:pt x="26527" y="26905"/>
                  </a:cubicBezTo>
                  <a:cubicBezTo>
                    <a:pt x="26485" y="26776"/>
                    <a:pt x="26436" y="26647"/>
                    <a:pt x="26388" y="26513"/>
                  </a:cubicBezTo>
                  <a:cubicBezTo>
                    <a:pt x="26049" y="25571"/>
                    <a:pt x="25673" y="24508"/>
                    <a:pt x="26049" y="23907"/>
                  </a:cubicBezTo>
                  <a:cubicBezTo>
                    <a:pt x="26683" y="22903"/>
                    <a:pt x="26592" y="21812"/>
                    <a:pt x="26517" y="20845"/>
                  </a:cubicBezTo>
                  <a:cubicBezTo>
                    <a:pt x="26425" y="19754"/>
                    <a:pt x="26361" y="18894"/>
                    <a:pt x="27129" y="18180"/>
                  </a:cubicBezTo>
                  <a:cubicBezTo>
                    <a:pt x="27258" y="18061"/>
                    <a:pt x="27316" y="17890"/>
                    <a:pt x="27296" y="17718"/>
                  </a:cubicBezTo>
                  <a:cubicBezTo>
                    <a:pt x="27177" y="16821"/>
                    <a:pt x="27494" y="15993"/>
                    <a:pt x="27822" y="15112"/>
                  </a:cubicBezTo>
                  <a:cubicBezTo>
                    <a:pt x="28075" y="14457"/>
                    <a:pt x="28327" y="13774"/>
                    <a:pt x="28412" y="13039"/>
                  </a:cubicBezTo>
                  <a:cubicBezTo>
                    <a:pt x="28445" y="12990"/>
                    <a:pt x="28477" y="12936"/>
                    <a:pt x="28509" y="12888"/>
                  </a:cubicBezTo>
                  <a:cubicBezTo>
                    <a:pt x="28870" y="12362"/>
                    <a:pt x="29310" y="11706"/>
                    <a:pt x="29181" y="10804"/>
                  </a:cubicBezTo>
                  <a:cubicBezTo>
                    <a:pt x="29160" y="10664"/>
                    <a:pt x="29084" y="10535"/>
                    <a:pt x="28972" y="10449"/>
                  </a:cubicBezTo>
                  <a:cubicBezTo>
                    <a:pt x="28875" y="10379"/>
                    <a:pt x="28767" y="10347"/>
                    <a:pt x="28655" y="10347"/>
                  </a:cubicBezTo>
                  <a:cubicBezTo>
                    <a:pt x="28623" y="10347"/>
                    <a:pt x="28595" y="10347"/>
                    <a:pt x="28568" y="10352"/>
                  </a:cubicBezTo>
                  <a:cubicBezTo>
                    <a:pt x="27349" y="10551"/>
                    <a:pt x="27323" y="11486"/>
                    <a:pt x="27311" y="11937"/>
                  </a:cubicBezTo>
                  <a:cubicBezTo>
                    <a:pt x="27306" y="12077"/>
                    <a:pt x="27301" y="12266"/>
                    <a:pt x="27264" y="12335"/>
                  </a:cubicBezTo>
                  <a:lnTo>
                    <a:pt x="24491" y="15123"/>
                  </a:lnTo>
                  <a:cubicBezTo>
                    <a:pt x="24653" y="14258"/>
                    <a:pt x="24975" y="13652"/>
                    <a:pt x="25511" y="13129"/>
                  </a:cubicBezTo>
                  <a:cubicBezTo>
                    <a:pt x="25555" y="13092"/>
                    <a:pt x="25598" y="13055"/>
                    <a:pt x="25640" y="13017"/>
                  </a:cubicBezTo>
                  <a:cubicBezTo>
                    <a:pt x="25856" y="12834"/>
                    <a:pt x="26151" y="12582"/>
                    <a:pt x="26173" y="12169"/>
                  </a:cubicBezTo>
                  <a:cubicBezTo>
                    <a:pt x="26173" y="12130"/>
                    <a:pt x="26168" y="12098"/>
                    <a:pt x="26162" y="12066"/>
                  </a:cubicBezTo>
                  <a:cubicBezTo>
                    <a:pt x="26001" y="12227"/>
                    <a:pt x="25759" y="12244"/>
                    <a:pt x="25614" y="12249"/>
                  </a:cubicBezTo>
                  <a:cubicBezTo>
                    <a:pt x="25667" y="12110"/>
                    <a:pt x="25635" y="11943"/>
                    <a:pt x="25421" y="11728"/>
                  </a:cubicBezTo>
                  <a:lnTo>
                    <a:pt x="25437" y="11728"/>
                  </a:lnTo>
                  <a:cubicBezTo>
                    <a:pt x="25206" y="11453"/>
                    <a:pt x="25195" y="11002"/>
                    <a:pt x="25034" y="10664"/>
                  </a:cubicBezTo>
                  <a:cubicBezTo>
                    <a:pt x="25039" y="10637"/>
                    <a:pt x="25039" y="10610"/>
                    <a:pt x="25045" y="10590"/>
                  </a:cubicBezTo>
                  <a:cubicBezTo>
                    <a:pt x="25028" y="10583"/>
                    <a:pt x="25007" y="10578"/>
                    <a:pt x="24985" y="10573"/>
                  </a:cubicBezTo>
                  <a:cubicBezTo>
                    <a:pt x="24853" y="10356"/>
                    <a:pt x="24638" y="10196"/>
                    <a:pt x="24216" y="10196"/>
                  </a:cubicBezTo>
                  <a:cubicBezTo>
                    <a:pt x="24210" y="10196"/>
                    <a:pt x="24203" y="10196"/>
                    <a:pt x="24196" y="10196"/>
                  </a:cubicBezTo>
                  <a:cubicBezTo>
                    <a:pt x="24045" y="10196"/>
                    <a:pt x="24196" y="9558"/>
                    <a:pt x="24276" y="9224"/>
                  </a:cubicBezTo>
                  <a:cubicBezTo>
                    <a:pt x="24459" y="8467"/>
                    <a:pt x="23959" y="8172"/>
                    <a:pt x="23567" y="7607"/>
                  </a:cubicBezTo>
                  <a:cubicBezTo>
                    <a:pt x="22407" y="5942"/>
                    <a:pt x="20656" y="6732"/>
                    <a:pt x="19307" y="6125"/>
                  </a:cubicBezTo>
                  <a:lnTo>
                    <a:pt x="19307" y="6135"/>
                  </a:lnTo>
                  <a:cubicBezTo>
                    <a:pt x="19065" y="6028"/>
                    <a:pt x="18931" y="5872"/>
                    <a:pt x="19012" y="5604"/>
                  </a:cubicBezTo>
                  <a:lnTo>
                    <a:pt x="19012" y="5604"/>
                  </a:lnTo>
                  <a:cubicBezTo>
                    <a:pt x="18983" y="5611"/>
                    <a:pt x="18958" y="5614"/>
                    <a:pt x="18935" y="5614"/>
                  </a:cubicBezTo>
                  <a:cubicBezTo>
                    <a:pt x="18790" y="5614"/>
                    <a:pt x="18752" y="5476"/>
                    <a:pt x="18705" y="5346"/>
                  </a:cubicBezTo>
                  <a:cubicBezTo>
                    <a:pt x="17872" y="5227"/>
                    <a:pt x="17034" y="5110"/>
                    <a:pt x="16202" y="4991"/>
                  </a:cubicBezTo>
                  <a:cubicBezTo>
                    <a:pt x="15471" y="4857"/>
                    <a:pt x="14740" y="4723"/>
                    <a:pt x="14011" y="4594"/>
                  </a:cubicBezTo>
                  <a:cubicBezTo>
                    <a:pt x="13521" y="4503"/>
                    <a:pt x="13059" y="4384"/>
                    <a:pt x="13145" y="3729"/>
                  </a:cubicBezTo>
                  <a:cubicBezTo>
                    <a:pt x="12823" y="3665"/>
                    <a:pt x="12839" y="3427"/>
                    <a:pt x="12876" y="3186"/>
                  </a:cubicBezTo>
                  <a:lnTo>
                    <a:pt x="12876" y="3186"/>
                  </a:lnTo>
                  <a:cubicBezTo>
                    <a:pt x="12762" y="3199"/>
                    <a:pt x="12650" y="3207"/>
                    <a:pt x="12539" y="3207"/>
                  </a:cubicBezTo>
                  <a:cubicBezTo>
                    <a:pt x="12249" y="3207"/>
                    <a:pt x="11969" y="3152"/>
                    <a:pt x="11705" y="2993"/>
                  </a:cubicBezTo>
                  <a:cubicBezTo>
                    <a:pt x="11700" y="2988"/>
                    <a:pt x="11695" y="2983"/>
                    <a:pt x="11695" y="2976"/>
                  </a:cubicBezTo>
                  <a:cubicBezTo>
                    <a:pt x="11625" y="2847"/>
                    <a:pt x="11609" y="2703"/>
                    <a:pt x="11651" y="2569"/>
                  </a:cubicBezTo>
                  <a:cubicBezTo>
                    <a:pt x="11673" y="2499"/>
                    <a:pt x="11705" y="2440"/>
                    <a:pt x="11748" y="2391"/>
                  </a:cubicBezTo>
                  <a:cubicBezTo>
                    <a:pt x="11259" y="2095"/>
                    <a:pt x="10787" y="1951"/>
                    <a:pt x="10309" y="1951"/>
                  </a:cubicBezTo>
                  <a:cubicBezTo>
                    <a:pt x="10088" y="1951"/>
                    <a:pt x="9868" y="1977"/>
                    <a:pt x="9642" y="2041"/>
                  </a:cubicBezTo>
                  <a:cubicBezTo>
                    <a:pt x="9707" y="1854"/>
                    <a:pt x="9771" y="1693"/>
                    <a:pt x="9841" y="1542"/>
                  </a:cubicBezTo>
                  <a:cubicBezTo>
                    <a:pt x="9858" y="1515"/>
                    <a:pt x="9878" y="1493"/>
                    <a:pt x="9895" y="1473"/>
                  </a:cubicBezTo>
                  <a:cubicBezTo>
                    <a:pt x="10357" y="893"/>
                    <a:pt x="10056" y="468"/>
                    <a:pt x="9836" y="268"/>
                  </a:cubicBezTo>
                  <a:cubicBezTo>
                    <a:pt x="9637" y="92"/>
                    <a:pt x="9401" y="0"/>
                    <a:pt x="914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42"/>
            <p:cNvSpPr/>
            <p:nvPr/>
          </p:nvSpPr>
          <p:spPr>
            <a:xfrm>
              <a:off x="5469975" y="2837225"/>
              <a:ext cx="1216675" cy="526650"/>
            </a:xfrm>
            <a:custGeom>
              <a:rect b="b" l="l" r="r" t="t"/>
              <a:pathLst>
                <a:path extrusionOk="0" h="21066" w="48667">
                  <a:moveTo>
                    <a:pt x="12097" y="15407"/>
                  </a:moveTo>
                  <a:lnTo>
                    <a:pt x="12097" y="15407"/>
                  </a:lnTo>
                  <a:cubicBezTo>
                    <a:pt x="12096" y="15407"/>
                    <a:pt x="12095" y="15408"/>
                    <a:pt x="12093" y="15408"/>
                  </a:cubicBezTo>
                  <a:cubicBezTo>
                    <a:pt x="12095" y="15408"/>
                    <a:pt x="12096" y="15408"/>
                    <a:pt x="12097" y="15407"/>
                  </a:cubicBezTo>
                  <a:close/>
                  <a:moveTo>
                    <a:pt x="45766" y="1"/>
                  </a:moveTo>
                  <a:cubicBezTo>
                    <a:pt x="45551" y="103"/>
                    <a:pt x="45321" y="140"/>
                    <a:pt x="45127" y="172"/>
                  </a:cubicBezTo>
                  <a:cubicBezTo>
                    <a:pt x="45073" y="184"/>
                    <a:pt x="45014" y="189"/>
                    <a:pt x="44960" y="199"/>
                  </a:cubicBezTo>
                  <a:cubicBezTo>
                    <a:pt x="44789" y="145"/>
                    <a:pt x="44605" y="113"/>
                    <a:pt x="44398" y="113"/>
                  </a:cubicBezTo>
                  <a:cubicBezTo>
                    <a:pt x="44235" y="113"/>
                    <a:pt x="44058" y="133"/>
                    <a:pt x="43864" y="179"/>
                  </a:cubicBezTo>
                  <a:cubicBezTo>
                    <a:pt x="37783" y="1623"/>
                    <a:pt x="31691" y="3026"/>
                    <a:pt x="25475" y="3799"/>
                  </a:cubicBezTo>
                  <a:cubicBezTo>
                    <a:pt x="21784" y="4256"/>
                    <a:pt x="18142" y="5072"/>
                    <a:pt x="14414" y="5163"/>
                  </a:cubicBezTo>
                  <a:cubicBezTo>
                    <a:pt x="13990" y="5175"/>
                    <a:pt x="13715" y="5319"/>
                    <a:pt x="13559" y="5567"/>
                  </a:cubicBezTo>
                  <a:cubicBezTo>
                    <a:pt x="13356" y="5599"/>
                    <a:pt x="13145" y="5631"/>
                    <a:pt x="12942" y="5664"/>
                  </a:cubicBezTo>
                  <a:cubicBezTo>
                    <a:pt x="13006" y="5716"/>
                    <a:pt x="13060" y="5803"/>
                    <a:pt x="13098" y="5942"/>
                  </a:cubicBezTo>
                  <a:cubicBezTo>
                    <a:pt x="13254" y="6475"/>
                    <a:pt x="13313" y="7102"/>
                    <a:pt x="12565" y="7372"/>
                  </a:cubicBezTo>
                  <a:cubicBezTo>
                    <a:pt x="12469" y="7404"/>
                    <a:pt x="12416" y="7543"/>
                    <a:pt x="12340" y="7645"/>
                  </a:cubicBezTo>
                  <a:cubicBezTo>
                    <a:pt x="12077" y="7737"/>
                    <a:pt x="12077" y="7962"/>
                    <a:pt x="12066" y="8183"/>
                  </a:cubicBezTo>
                  <a:cubicBezTo>
                    <a:pt x="11808" y="8280"/>
                    <a:pt x="11814" y="8510"/>
                    <a:pt x="11798" y="8731"/>
                  </a:cubicBezTo>
                  <a:cubicBezTo>
                    <a:pt x="11464" y="9172"/>
                    <a:pt x="10787" y="8768"/>
                    <a:pt x="10470" y="9247"/>
                  </a:cubicBezTo>
                  <a:cubicBezTo>
                    <a:pt x="10321" y="9274"/>
                    <a:pt x="10122" y="9252"/>
                    <a:pt x="10186" y="9499"/>
                  </a:cubicBezTo>
                  <a:cubicBezTo>
                    <a:pt x="10128" y="9476"/>
                    <a:pt x="10075" y="9466"/>
                    <a:pt x="10028" y="9466"/>
                  </a:cubicBezTo>
                  <a:cubicBezTo>
                    <a:pt x="9851" y="9466"/>
                    <a:pt x="9750" y="9611"/>
                    <a:pt x="9664" y="9789"/>
                  </a:cubicBezTo>
                  <a:cubicBezTo>
                    <a:pt x="9106" y="10246"/>
                    <a:pt x="8037" y="9827"/>
                    <a:pt x="7801" y="10841"/>
                  </a:cubicBezTo>
                  <a:cubicBezTo>
                    <a:pt x="7749" y="10833"/>
                    <a:pt x="7698" y="10827"/>
                    <a:pt x="7649" y="10827"/>
                  </a:cubicBezTo>
                  <a:cubicBezTo>
                    <a:pt x="7467" y="10827"/>
                    <a:pt x="7322" y="10902"/>
                    <a:pt x="7258" y="11132"/>
                  </a:cubicBezTo>
                  <a:cubicBezTo>
                    <a:pt x="6995" y="11438"/>
                    <a:pt x="6651" y="11701"/>
                    <a:pt x="6721" y="12180"/>
                  </a:cubicBezTo>
                  <a:cubicBezTo>
                    <a:pt x="6667" y="12175"/>
                    <a:pt x="6615" y="12173"/>
                    <a:pt x="6563" y="12173"/>
                  </a:cubicBezTo>
                  <a:cubicBezTo>
                    <a:pt x="6173" y="12173"/>
                    <a:pt x="5853" y="12308"/>
                    <a:pt x="5667" y="12711"/>
                  </a:cubicBezTo>
                  <a:cubicBezTo>
                    <a:pt x="5616" y="12694"/>
                    <a:pt x="5569" y="12686"/>
                    <a:pt x="5526" y="12686"/>
                  </a:cubicBezTo>
                  <a:cubicBezTo>
                    <a:pt x="5340" y="12686"/>
                    <a:pt x="5224" y="12830"/>
                    <a:pt x="5119" y="12996"/>
                  </a:cubicBezTo>
                  <a:lnTo>
                    <a:pt x="5126" y="12996"/>
                  </a:lnTo>
                  <a:cubicBezTo>
                    <a:pt x="5039" y="13082"/>
                    <a:pt x="4958" y="13162"/>
                    <a:pt x="4873" y="13249"/>
                  </a:cubicBezTo>
                  <a:cubicBezTo>
                    <a:pt x="4256" y="13459"/>
                    <a:pt x="3616" y="13641"/>
                    <a:pt x="3014" y="13898"/>
                  </a:cubicBezTo>
                  <a:cubicBezTo>
                    <a:pt x="2434" y="14146"/>
                    <a:pt x="1687" y="14258"/>
                    <a:pt x="1655" y="15123"/>
                  </a:cubicBezTo>
                  <a:cubicBezTo>
                    <a:pt x="1231" y="15361"/>
                    <a:pt x="1499" y="15683"/>
                    <a:pt x="1553" y="15973"/>
                  </a:cubicBezTo>
                  <a:cubicBezTo>
                    <a:pt x="1542" y="16063"/>
                    <a:pt x="1531" y="16150"/>
                    <a:pt x="1521" y="16236"/>
                  </a:cubicBezTo>
                  <a:cubicBezTo>
                    <a:pt x="1462" y="16241"/>
                    <a:pt x="1407" y="16251"/>
                    <a:pt x="1355" y="16268"/>
                  </a:cubicBezTo>
                  <a:cubicBezTo>
                    <a:pt x="1333" y="16273"/>
                    <a:pt x="1311" y="16284"/>
                    <a:pt x="1290" y="16289"/>
                  </a:cubicBezTo>
                  <a:cubicBezTo>
                    <a:pt x="1263" y="16306"/>
                    <a:pt x="1231" y="16316"/>
                    <a:pt x="1204" y="16333"/>
                  </a:cubicBezTo>
                  <a:cubicBezTo>
                    <a:pt x="1166" y="16348"/>
                    <a:pt x="1139" y="16370"/>
                    <a:pt x="1107" y="16392"/>
                  </a:cubicBezTo>
                  <a:cubicBezTo>
                    <a:pt x="1090" y="16397"/>
                    <a:pt x="1080" y="16407"/>
                    <a:pt x="1064" y="16418"/>
                  </a:cubicBezTo>
                  <a:cubicBezTo>
                    <a:pt x="1058" y="16418"/>
                    <a:pt x="1058" y="16424"/>
                    <a:pt x="1053" y="16424"/>
                  </a:cubicBezTo>
                  <a:cubicBezTo>
                    <a:pt x="844" y="16585"/>
                    <a:pt x="666" y="16799"/>
                    <a:pt x="440" y="16933"/>
                  </a:cubicBezTo>
                  <a:cubicBezTo>
                    <a:pt x="301" y="17198"/>
                    <a:pt x="167" y="17449"/>
                    <a:pt x="1" y="17659"/>
                  </a:cubicBezTo>
                  <a:cubicBezTo>
                    <a:pt x="38" y="17761"/>
                    <a:pt x="81" y="17858"/>
                    <a:pt x="135" y="17939"/>
                  </a:cubicBezTo>
                  <a:cubicBezTo>
                    <a:pt x="167" y="17992"/>
                    <a:pt x="199" y="18041"/>
                    <a:pt x="242" y="18084"/>
                  </a:cubicBezTo>
                  <a:cubicBezTo>
                    <a:pt x="388" y="18240"/>
                    <a:pt x="575" y="18336"/>
                    <a:pt x="800" y="18390"/>
                  </a:cubicBezTo>
                  <a:cubicBezTo>
                    <a:pt x="3036" y="18094"/>
                    <a:pt x="5265" y="17788"/>
                    <a:pt x="7500" y="17476"/>
                  </a:cubicBezTo>
                  <a:cubicBezTo>
                    <a:pt x="7586" y="17465"/>
                    <a:pt x="7664" y="17459"/>
                    <a:pt x="7735" y="17459"/>
                  </a:cubicBezTo>
                  <a:cubicBezTo>
                    <a:pt x="7860" y="17459"/>
                    <a:pt x="7962" y="17477"/>
                    <a:pt x="8047" y="17514"/>
                  </a:cubicBezTo>
                  <a:cubicBezTo>
                    <a:pt x="8069" y="17509"/>
                    <a:pt x="8085" y="17509"/>
                    <a:pt x="8107" y="17503"/>
                  </a:cubicBezTo>
                  <a:cubicBezTo>
                    <a:pt x="8144" y="17449"/>
                    <a:pt x="8176" y="17396"/>
                    <a:pt x="8214" y="17337"/>
                  </a:cubicBezTo>
                  <a:cubicBezTo>
                    <a:pt x="8290" y="17203"/>
                    <a:pt x="8381" y="17057"/>
                    <a:pt x="8483" y="16918"/>
                  </a:cubicBezTo>
                  <a:cubicBezTo>
                    <a:pt x="8821" y="16869"/>
                    <a:pt x="9160" y="16826"/>
                    <a:pt x="9498" y="16784"/>
                  </a:cubicBezTo>
                  <a:cubicBezTo>
                    <a:pt x="9912" y="16611"/>
                    <a:pt x="10326" y="16440"/>
                    <a:pt x="10740" y="16273"/>
                  </a:cubicBezTo>
                  <a:cubicBezTo>
                    <a:pt x="10779" y="16026"/>
                    <a:pt x="10885" y="15890"/>
                    <a:pt x="11072" y="15890"/>
                  </a:cubicBezTo>
                  <a:cubicBezTo>
                    <a:pt x="11133" y="15890"/>
                    <a:pt x="11203" y="15904"/>
                    <a:pt x="11282" y="15934"/>
                  </a:cubicBezTo>
                  <a:cubicBezTo>
                    <a:pt x="11349" y="15508"/>
                    <a:pt x="11618" y="15393"/>
                    <a:pt x="11970" y="15393"/>
                  </a:cubicBezTo>
                  <a:cubicBezTo>
                    <a:pt x="12012" y="15393"/>
                    <a:pt x="12055" y="15395"/>
                    <a:pt x="12099" y="15398"/>
                  </a:cubicBezTo>
                  <a:cubicBezTo>
                    <a:pt x="12099" y="15401"/>
                    <a:pt x="12099" y="15405"/>
                    <a:pt x="12097" y="15407"/>
                  </a:cubicBezTo>
                  <a:lnTo>
                    <a:pt x="12097" y="15407"/>
                  </a:lnTo>
                  <a:cubicBezTo>
                    <a:pt x="13170" y="14982"/>
                    <a:pt x="14273" y="14809"/>
                    <a:pt x="15396" y="14809"/>
                  </a:cubicBezTo>
                  <a:cubicBezTo>
                    <a:pt x="15847" y="14809"/>
                    <a:pt x="16300" y="14836"/>
                    <a:pt x="16756" y="14887"/>
                  </a:cubicBezTo>
                  <a:cubicBezTo>
                    <a:pt x="17154" y="14791"/>
                    <a:pt x="17551" y="14699"/>
                    <a:pt x="17948" y="14602"/>
                  </a:cubicBezTo>
                  <a:cubicBezTo>
                    <a:pt x="18330" y="14522"/>
                    <a:pt x="18722" y="14409"/>
                    <a:pt x="19098" y="14355"/>
                  </a:cubicBezTo>
                  <a:cubicBezTo>
                    <a:pt x="19356" y="14399"/>
                    <a:pt x="19624" y="14431"/>
                    <a:pt x="19899" y="14468"/>
                  </a:cubicBezTo>
                  <a:cubicBezTo>
                    <a:pt x="20018" y="14479"/>
                    <a:pt x="20135" y="14495"/>
                    <a:pt x="20259" y="14511"/>
                  </a:cubicBezTo>
                  <a:cubicBezTo>
                    <a:pt x="20479" y="14635"/>
                    <a:pt x="20688" y="14833"/>
                    <a:pt x="20881" y="15135"/>
                  </a:cubicBezTo>
                  <a:cubicBezTo>
                    <a:pt x="20946" y="15111"/>
                    <a:pt x="21004" y="15100"/>
                    <a:pt x="21057" y="15100"/>
                  </a:cubicBezTo>
                  <a:cubicBezTo>
                    <a:pt x="21235" y="15100"/>
                    <a:pt x="21352" y="15225"/>
                    <a:pt x="21436" y="15419"/>
                  </a:cubicBezTo>
                  <a:cubicBezTo>
                    <a:pt x="21429" y="15419"/>
                    <a:pt x="21424" y="15425"/>
                    <a:pt x="21424" y="15425"/>
                  </a:cubicBezTo>
                  <a:cubicBezTo>
                    <a:pt x="21585" y="15763"/>
                    <a:pt x="21790" y="15999"/>
                    <a:pt x="22032" y="16144"/>
                  </a:cubicBezTo>
                  <a:cubicBezTo>
                    <a:pt x="22037" y="16155"/>
                    <a:pt x="22037" y="16160"/>
                    <a:pt x="22042" y="16172"/>
                  </a:cubicBezTo>
                  <a:lnTo>
                    <a:pt x="22081" y="16172"/>
                  </a:lnTo>
                  <a:cubicBezTo>
                    <a:pt x="22276" y="16278"/>
                    <a:pt x="22496" y="16329"/>
                    <a:pt x="22737" y="16329"/>
                  </a:cubicBezTo>
                  <a:cubicBezTo>
                    <a:pt x="22959" y="16329"/>
                    <a:pt x="23198" y="16286"/>
                    <a:pt x="23455" y="16204"/>
                  </a:cubicBezTo>
                  <a:cubicBezTo>
                    <a:pt x="23637" y="16144"/>
                    <a:pt x="23836" y="16065"/>
                    <a:pt x="24035" y="16065"/>
                  </a:cubicBezTo>
                  <a:cubicBezTo>
                    <a:pt x="24177" y="16065"/>
                    <a:pt x="24320" y="16106"/>
                    <a:pt x="24454" y="16224"/>
                  </a:cubicBezTo>
                  <a:cubicBezTo>
                    <a:pt x="24577" y="16253"/>
                    <a:pt x="24696" y="16265"/>
                    <a:pt x="24811" y="16265"/>
                  </a:cubicBezTo>
                  <a:cubicBezTo>
                    <a:pt x="25002" y="16265"/>
                    <a:pt x="25185" y="16231"/>
                    <a:pt x="25362" y="16177"/>
                  </a:cubicBezTo>
                  <a:cubicBezTo>
                    <a:pt x="25459" y="16144"/>
                    <a:pt x="25555" y="16112"/>
                    <a:pt x="25647" y="16075"/>
                  </a:cubicBezTo>
                  <a:cubicBezTo>
                    <a:pt x="25787" y="16021"/>
                    <a:pt x="25927" y="15961"/>
                    <a:pt x="26066" y="15902"/>
                  </a:cubicBezTo>
                  <a:cubicBezTo>
                    <a:pt x="26297" y="15805"/>
                    <a:pt x="26534" y="15715"/>
                    <a:pt x="26775" y="15666"/>
                  </a:cubicBezTo>
                  <a:cubicBezTo>
                    <a:pt x="27098" y="15623"/>
                    <a:pt x="27454" y="15388"/>
                    <a:pt x="27768" y="15388"/>
                  </a:cubicBezTo>
                  <a:cubicBezTo>
                    <a:pt x="27998" y="15388"/>
                    <a:pt x="28205" y="15514"/>
                    <a:pt x="28360" y="15934"/>
                  </a:cubicBezTo>
                  <a:cubicBezTo>
                    <a:pt x="28428" y="15921"/>
                    <a:pt x="28491" y="15915"/>
                    <a:pt x="28550" y="15915"/>
                  </a:cubicBezTo>
                  <a:cubicBezTo>
                    <a:pt x="28879" y="15915"/>
                    <a:pt x="29075" y="16112"/>
                    <a:pt x="29165" y="16467"/>
                  </a:cubicBezTo>
                  <a:cubicBezTo>
                    <a:pt x="29221" y="16452"/>
                    <a:pt x="29274" y="16444"/>
                    <a:pt x="29323" y="16444"/>
                  </a:cubicBezTo>
                  <a:cubicBezTo>
                    <a:pt x="29499" y="16444"/>
                    <a:pt x="29627" y="16542"/>
                    <a:pt x="29703" y="16735"/>
                  </a:cubicBezTo>
                  <a:cubicBezTo>
                    <a:pt x="29983" y="16816"/>
                    <a:pt x="30300" y="16848"/>
                    <a:pt x="30236" y="17267"/>
                  </a:cubicBezTo>
                  <a:cubicBezTo>
                    <a:pt x="30301" y="17255"/>
                    <a:pt x="30363" y="17249"/>
                    <a:pt x="30421" y="17249"/>
                  </a:cubicBezTo>
                  <a:cubicBezTo>
                    <a:pt x="30748" y="17249"/>
                    <a:pt x="30944" y="17442"/>
                    <a:pt x="31035" y="17799"/>
                  </a:cubicBezTo>
                  <a:cubicBezTo>
                    <a:pt x="31089" y="17785"/>
                    <a:pt x="31140" y="17778"/>
                    <a:pt x="31188" y="17778"/>
                  </a:cubicBezTo>
                  <a:cubicBezTo>
                    <a:pt x="31365" y="17778"/>
                    <a:pt x="31492" y="17874"/>
                    <a:pt x="31573" y="18073"/>
                  </a:cubicBezTo>
                  <a:cubicBezTo>
                    <a:pt x="31847" y="18148"/>
                    <a:pt x="32170" y="18185"/>
                    <a:pt x="32105" y="18604"/>
                  </a:cubicBezTo>
                  <a:cubicBezTo>
                    <a:pt x="32172" y="18591"/>
                    <a:pt x="32235" y="18585"/>
                    <a:pt x="32293" y="18585"/>
                  </a:cubicBezTo>
                  <a:cubicBezTo>
                    <a:pt x="32618" y="18585"/>
                    <a:pt x="32814" y="18782"/>
                    <a:pt x="32904" y="19137"/>
                  </a:cubicBezTo>
                  <a:cubicBezTo>
                    <a:pt x="32961" y="19122"/>
                    <a:pt x="33013" y="19114"/>
                    <a:pt x="33062" y="19114"/>
                  </a:cubicBezTo>
                  <a:cubicBezTo>
                    <a:pt x="33236" y="19114"/>
                    <a:pt x="33362" y="19212"/>
                    <a:pt x="33442" y="19405"/>
                  </a:cubicBezTo>
                  <a:cubicBezTo>
                    <a:pt x="33717" y="19486"/>
                    <a:pt x="34039" y="19524"/>
                    <a:pt x="33975" y="19938"/>
                  </a:cubicBezTo>
                  <a:cubicBezTo>
                    <a:pt x="34042" y="19924"/>
                    <a:pt x="34106" y="19918"/>
                    <a:pt x="34165" y="19918"/>
                  </a:cubicBezTo>
                  <a:cubicBezTo>
                    <a:pt x="34489" y="19918"/>
                    <a:pt x="34683" y="20114"/>
                    <a:pt x="34769" y="20469"/>
                  </a:cubicBezTo>
                  <a:cubicBezTo>
                    <a:pt x="34974" y="20506"/>
                    <a:pt x="35167" y="20523"/>
                    <a:pt x="35366" y="20523"/>
                  </a:cubicBezTo>
                  <a:cubicBezTo>
                    <a:pt x="35413" y="20679"/>
                    <a:pt x="35446" y="20866"/>
                    <a:pt x="35381" y="21059"/>
                  </a:cubicBezTo>
                  <a:cubicBezTo>
                    <a:pt x="35393" y="21059"/>
                    <a:pt x="35403" y="21066"/>
                    <a:pt x="35413" y="21066"/>
                  </a:cubicBezTo>
                  <a:cubicBezTo>
                    <a:pt x="36021" y="21066"/>
                    <a:pt x="36601" y="20937"/>
                    <a:pt x="37166" y="20813"/>
                  </a:cubicBezTo>
                  <a:cubicBezTo>
                    <a:pt x="37353" y="20776"/>
                    <a:pt x="37536" y="20732"/>
                    <a:pt x="37724" y="20700"/>
                  </a:cubicBezTo>
                  <a:cubicBezTo>
                    <a:pt x="38492" y="20555"/>
                    <a:pt x="39029" y="19975"/>
                    <a:pt x="39029" y="19287"/>
                  </a:cubicBezTo>
                  <a:cubicBezTo>
                    <a:pt x="39035" y="17751"/>
                    <a:pt x="39926" y="16762"/>
                    <a:pt x="40958" y="15618"/>
                  </a:cubicBezTo>
                  <a:cubicBezTo>
                    <a:pt x="41076" y="15489"/>
                    <a:pt x="41188" y="15366"/>
                    <a:pt x="41302" y="15237"/>
                  </a:cubicBezTo>
                  <a:cubicBezTo>
                    <a:pt x="42366" y="14039"/>
                    <a:pt x="43300" y="13104"/>
                    <a:pt x="44853" y="12948"/>
                  </a:cubicBezTo>
                  <a:cubicBezTo>
                    <a:pt x="45782" y="12851"/>
                    <a:pt x="46384" y="12061"/>
                    <a:pt x="46454" y="10831"/>
                  </a:cubicBezTo>
                  <a:cubicBezTo>
                    <a:pt x="46464" y="10654"/>
                    <a:pt x="46384" y="10482"/>
                    <a:pt x="46239" y="10375"/>
                  </a:cubicBezTo>
                  <a:cubicBezTo>
                    <a:pt x="46142" y="10305"/>
                    <a:pt x="46035" y="10268"/>
                    <a:pt x="45922" y="10268"/>
                  </a:cubicBezTo>
                  <a:cubicBezTo>
                    <a:pt x="45857" y="10268"/>
                    <a:pt x="45793" y="10278"/>
                    <a:pt x="45733" y="10300"/>
                  </a:cubicBezTo>
                  <a:cubicBezTo>
                    <a:pt x="45470" y="10402"/>
                    <a:pt x="45218" y="10504"/>
                    <a:pt x="44971" y="10611"/>
                  </a:cubicBezTo>
                  <a:cubicBezTo>
                    <a:pt x="44799" y="10687"/>
                    <a:pt x="44627" y="10756"/>
                    <a:pt x="44466" y="10821"/>
                  </a:cubicBezTo>
                  <a:cubicBezTo>
                    <a:pt x="44761" y="10288"/>
                    <a:pt x="44944" y="9450"/>
                    <a:pt x="44837" y="9058"/>
                  </a:cubicBezTo>
                  <a:cubicBezTo>
                    <a:pt x="44766" y="8817"/>
                    <a:pt x="44605" y="8709"/>
                    <a:pt x="44515" y="8666"/>
                  </a:cubicBezTo>
                  <a:cubicBezTo>
                    <a:pt x="44203" y="8516"/>
                    <a:pt x="44154" y="8495"/>
                    <a:pt x="44272" y="8188"/>
                  </a:cubicBezTo>
                  <a:lnTo>
                    <a:pt x="44272" y="8188"/>
                  </a:lnTo>
                  <a:cubicBezTo>
                    <a:pt x="44644" y="8430"/>
                    <a:pt x="45063" y="8473"/>
                    <a:pt x="45411" y="8478"/>
                  </a:cubicBezTo>
                  <a:cubicBezTo>
                    <a:pt x="46346" y="8478"/>
                    <a:pt x="47319" y="7839"/>
                    <a:pt x="47952" y="6819"/>
                  </a:cubicBezTo>
                  <a:cubicBezTo>
                    <a:pt x="48544" y="5862"/>
                    <a:pt x="48666" y="4831"/>
                    <a:pt x="48280" y="4057"/>
                  </a:cubicBezTo>
                  <a:cubicBezTo>
                    <a:pt x="48022" y="3546"/>
                    <a:pt x="47694" y="3439"/>
                    <a:pt x="47458" y="3439"/>
                  </a:cubicBezTo>
                  <a:cubicBezTo>
                    <a:pt x="47211" y="3439"/>
                    <a:pt x="46856" y="3563"/>
                    <a:pt x="46588" y="4137"/>
                  </a:cubicBezTo>
                  <a:lnTo>
                    <a:pt x="46539" y="4234"/>
                  </a:lnTo>
                  <a:cubicBezTo>
                    <a:pt x="46405" y="3911"/>
                    <a:pt x="46120" y="3402"/>
                    <a:pt x="45514" y="3402"/>
                  </a:cubicBezTo>
                  <a:cubicBezTo>
                    <a:pt x="45218" y="3402"/>
                    <a:pt x="44955" y="3525"/>
                    <a:pt x="44697" y="3648"/>
                  </a:cubicBezTo>
                  <a:cubicBezTo>
                    <a:pt x="44697" y="3648"/>
                    <a:pt x="44278" y="3847"/>
                    <a:pt x="44144" y="3906"/>
                  </a:cubicBezTo>
                  <a:cubicBezTo>
                    <a:pt x="44342" y="3750"/>
                    <a:pt x="44520" y="3584"/>
                    <a:pt x="44691" y="3423"/>
                  </a:cubicBezTo>
                  <a:cubicBezTo>
                    <a:pt x="45218" y="2929"/>
                    <a:pt x="45669" y="2500"/>
                    <a:pt x="46346" y="2500"/>
                  </a:cubicBezTo>
                  <a:lnTo>
                    <a:pt x="46449" y="2500"/>
                  </a:lnTo>
                  <a:cubicBezTo>
                    <a:pt x="46846" y="2500"/>
                    <a:pt x="47201" y="2225"/>
                    <a:pt x="47308" y="1838"/>
                  </a:cubicBezTo>
                  <a:cubicBezTo>
                    <a:pt x="47416" y="1446"/>
                    <a:pt x="47255" y="1054"/>
                    <a:pt x="46894" y="839"/>
                  </a:cubicBezTo>
                  <a:cubicBezTo>
                    <a:pt x="46712" y="727"/>
                    <a:pt x="46529" y="581"/>
                    <a:pt x="46341" y="430"/>
                  </a:cubicBezTo>
                  <a:cubicBezTo>
                    <a:pt x="46164" y="286"/>
                    <a:pt x="45976" y="135"/>
                    <a:pt x="457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42"/>
            <p:cNvSpPr/>
            <p:nvPr/>
          </p:nvSpPr>
          <p:spPr>
            <a:xfrm>
              <a:off x="4531200" y="3340750"/>
              <a:ext cx="490225" cy="851900"/>
            </a:xfrm>
            <a:custGeom>
              <a:rect b="b" l="l" r="r" t="t"/>
              <a:pathLst>
                <a:path extrusionOk="0" h="34076" w="19609">
                  <a:moveTo>
                    <a:pt x="18061" y="0"/>
                  </a:moveTo>
                  <a:cubicBezTo>
                    <a:pt x="15413" y="209"/>
                    <a:pt x="12764" y="403"/>
                    <a:pt x="10110" y="591"/>
                  </a:cubicBezTo>
                  <a:cubicBezTo>
                    <a:pt x="9570" y="630"/>
                    <a:pt x="8963" y="736"/>
                    <a:pt x="8414" y="736"/>
                  </a:cubicBezTo>
                  <a:cubicBezTo>
                    <a:pt x="8056" y="736"/>
                    <a:pt x="7724" y="691"/>
                    <a:pt x="7451" y="553"/>
                  </a:cubicBezTo>
                  <a:cubicBezTo>
                    <a:pt x="7236" y="586"/>
                    <a:pt x="7015" y="628"/>
                    <a:pt x="6801" y="693"/>
                  </a:cubicBezTo>
                  <a:cubicBezTo>
                    <a:pt x="6623" y="742"/>
                    <a:pt x="6447" y="801"/>
                    <a:pt x="6274" y="876"/>
                  </a:cubicBezTo>
                  <a:cubicBezTo>
                    <a:pt x="5968" y="1322"/>
                    <a:pt x="5609" y="1746"/>
                    <a:pt x="5307" y="2192"/>
                  </a:cubicBezTo>
                  <a:cubicBezTo>
                    <a:pt x="4442" y="2837"/>
                    <a:pt x="4925" y="3794"/>
                    <a:pt x="4764" y="4605"/>
                  </a:cubicBezTo>
                  <a:cubicBezTo>
                    <a:pt x="4593" y="4776"/>
                    <a:pt x="4416" y="4947"/>
                    <a:pt x="4243" y="5120"/>
                  </a:cubicBezTo>
                  <a:cubicBezTo>
                    <a:pt x="3152" y="5308"/>
                    <a:pt x="3105" y="6221"/>
                    <a:pt x="2906" y="7037"/>
                  </a:cubicBezTo>
                  <a:cubicBezTo>
                    <a:pt x="2857" y="7613"/>
                    <a:pt x="2353" y="8086"/>
                    <a:pt x="2202" y="8634"/>
                  </a:cubicBezTo>
                  <a:cubicBezTo>
                    <a:pt x="2165" y="8751"/>
                    <a:pt x="2148" y="8875"/>
                    <a:pt x="2153" y="9004"/>
                  </a:cubicBezTo>
                  <a:cubicBezTo>
                    <a:pt x="2165" y="9170"/>
                    <a:pt x="2213" y="9348"/>
                    <a:pt x="2326" y="9536"/>
                  </a:cubicBezTo>
                  <a:cubicBezTo>
                    <a:pt x="2224" y="9660"/>
                    <a:pt x="2127" y="9782"/>
                    <a:pt x="2036" y="9906"/>
                  </a:cubicBezTo>
                  <a:cubicBezTo>
                    <a:pt x="1471" y="10412"/>
                    <a:pt x="484" y="10777"/>
                    <a:pt x="1558" y="11813"/>
                  </a:cubicBezTo>
                  <a:cubicBezTo>
                    <a:pt x="1627" y="12232"/>
                    <a:pt x="1563" y="12710"/>
                    <a:pt x="2095" y="12888"/>
                  </a:cubicBezTo>
                  <a:cubicBezTo>
                    <a:pt x="2095" y="13102"/>
                    <a:pt x="2106" y="13318"/>
                    <a:pt x="2084" y="13533"/>
                  </a:cubicBezTo>
                  <a:cubicBezTo>
                    <a:pt x="2036" y="14108"/>
                    <a:pt x="1875" y="14495"/>
                    <a:pt x="1600" y="14741"/>
                  </a:cubicBezTo>
                  <a:cubicBezTo>
                    <a:pt x="1617" y="14946"/>
                    <a:pt x="1638" y="15145"/>
                    <a:pt x="1676" y="15343"/>
                  </a:cubicBezTo>
                  <a:cubicBezTo>
                    <a:pt x="1687" y="15403"/>
                    <a:pt x="1697" y="15462"/>
                    <a:pt x="1708" y="15520"/>
                  </a:cubicBezTo>
                  <a:cubicBezTo>
                    <a:pt x="2379" y="16068"/>
                    <a:pt x="2428" y="17325"/>
                    <a:pt x="2654" y="18287"/>
                  </a:cubicBezTo>
                  <a:cubicBezTo>
                    <a:pt x="2675" y="18368"/>
                    <a:pt x="2798" y="18427"/>
                    <a:pt x="2889" y="18492"/>
                  </a:cubicBezTo>
                  <a:cubicBezTo>
                    <a:pt x="2842" y="18743"/>
                    <a:pt x="2830" y="18975"/>
                    <a:pt x="3159" y="19033"/>
                  </a:cubicBezTo>
                  <a:cubicBezTo>
                    <a:pt x="3132" y="19479"/>
                    <a:pt x="3410" y="19990"/>
                    <a:pt x="2917" y="20339"/>
                  </a:cubicBezTo>
                  <a:cubicBezTo>
                    <a:pt x="1939" y="20662"/>
                    <a:pt x="2224" y="21527"/>
                    <a:pt x="2100" y="22214"/>
                  </a:cubicBezTo>
                  <a:cubicBezTo>
                    <a:pt x="1515" y="22477"/>
                    <a:pt x="1359" y="22993"/>
                    <a:pt x="1295" y="23568"/>
                  </a:cubicBezTo>
                  <a:cubicBezTo>
                    <a:pt x="1295" y="23568"/>
                    <a:pt x="1296" y="23568"/>
                    <a:pt x="1297" y="23567"/>
                  </a:cubicBezTo>
                  <a:lnTo>
                    <a:pt x="1297" y="23567"/>
                  </a:lnTo>
                  <a:cubicBezTo>
                    <a:pt x="429" y="25027"/>
                    <a:pt x="90" y="26637"/>
                    <a:pt x="0" y="28311"/>
                  </a:cubicBezTo>
                  <a:lnTo>
                    <a:pt x="0" y="28360"/>
                  </a:lnTo>
                  <a:cubicBezTo>
                    <a:pt x="65" y="28554"/>
                    <a:pt x="177" y="28742"/>
                    <a:pt x="370" y="28871"/>
                  </a:cubicBezTo>
                  <a:cubicBezTo>
                    <a:pt x="557" y="28857"/>
                    <a:pt x="745" y="28852"/>
                    <a:pt x="933" y="28852"/>
                  </a:cubicBezTo>
                  <a:cubicBezTo>
                    <a:pt x="1245" y="28852"/>
                    <a:pt x="1559" y="28864"/>
                    <a:pt x="1871" y="28864"/>
                  </a:cubicBezTo>
                  <a:cubicBezTo>
                    <a:pt x="2595" y="28864"/>
                    <a:pt x="3311" y="28800"/>
                    <a:pt x="3975" y="28371"/>
                  </a:cubicBezTo>
                  <a:lnTo>
                    <a:pt x="6113" y="28365"/>
                  </a:lnTo>
                  <a:cubicBezTo>
                    <a:pt x="6284" y="28587"/>
                    <a:pt x="6481" y="28649"/>
                    <a:pt x="6686" y="28649"/>
                  </a:cubicBezTo>
                  <a:cubicBezTo>
                    <a:pt x="6933" y="28649"/>
                    <a:pt x="7192" y="28559"/>
                    <a:pt x="7429" y="28554"/>
                  </a:cubicBezTo>
                  <a:cubicBezTo>
                    <a:pt x="8595" y="28532"/>
                    <a:pt x="9755" y="28445"/>
                    <a:pt x="10916" y="28381"/>
                  </a:cubicBezTo>
                  <a:cubicBezTo>
                    <a:pt x="10929" y="28488"/>
                    <a:pt x="10994" y="28502"/>
                    <a:pt x="11066" y="28502"/>
                  </a:cubicBezTo>
                  <a:cubicBezTo>
                    <a:pt x="11091" y="28502"/>
                    <a:pt x="11117" y="28500"/>
                    <a:pt x="11142" y="28500"/>
                  </a:cubicBezTo>
                  <a:cubicBezTo>
                    <a:pt x="11161" y="28500"/>
                    <a:pt x="11179" y="28501"/>
                    <a:pt x="11195" y="28505"/>
                  </a:cubicBezTo>
                  <a:cubicBezTo>
                    <a:pt x="11088" y="28784"/>
                    <a:pt x="10631" y="28978"/>
                    <a:pt x="10653" y="29241"/>
                  </a:cubicBezTo>
                  <a:cubicBezTo>
                    <a:pt x="10658" y="29278"/>
                    <a:pt x="10669" y="29316"/>
                    <a:pt x="10695" y="29354"/>
                  </a:cubicBezTo>
                  <a:cubicBezTo>
                    <a:pt x="10836" y="29585"/>
                    <a:pt x="10868" y="29853"/>
                    <a:pt x="10868" y="30138"/>
                  </a:cubicBezTo>
                  <a:cubicBezTo>
                    <a:pt x="10868" y="30171"/>
                    <a:pt x="10863" y="30208"/>
                    <a:pt x="10863" y="30245"/>
                  </a:cubicBezTo>
                  <a:cubicBezTo>
                    <a:pt x="10856" y="30386"/>
                    <a:pt x="10846" y="30530"/>
                    <a:pt x="10836" y="30676"/>
                  </a:cubicBezTo>
                  <a:cubicBezTo>
                    <a:pt x="10830" y="30788"/>
                    <a:pt x="10819" y="30895"/>
                    <a:pt x="10819" y="31003"/>
                  </a:cubicBezTo>
                  <a:lnTo>
                    <a:pt x="10819" y="31105"/>
                  </a:lnTo>
                  <a:cubicBezTo>
                    <a:pt x="10836" y="31631"/>
                    <a:pt x="11012" y="32094"/>
                    <a:pt x="11835" y="32308"/>
                  </a:cubicBezTo>
                  <a:cubicBezTo>
                    <a:pt x="11910" y="32330"/>
                    <a:pt x="11932" y="32545"/>
                    <a:pt x="11952" y="32771"/>
                  </a:cubicBezTo>
                  <a:cubicBezTo>
                    <a:pt x="11964" y="32910"/>
                    <a:pt x="11974" y="33055"/>
                    <a:pt x="11991" y="33163"/>
                  </a:cubicBezTo>
                  <a:cubicBezTo>
                    <a:pt x="12152" y="33307"/>
                    <a:pt x="12302" y="33409"/>
                    <a:pt x="12452" y="33469"/>
                  </a:cubicBezTo>
                  <a:cubicBezTo>
                    <a:pt x="12371" y="33689"/>
                    <a:pt x="12227" y="33813"/>
                    <a:pt x="12071" y="33882"/>
                  </a:cubicBezTo>
                  <a:cubicBezTo>
                    <a:pt x="12269" y="33989"/>
                    <a:pt x="12500" y="34076"/>
                    <a:pt x="12764" y="34076"/>
                  </a:cubicBezTo>
                  <a:cubicBezTo>
                    <a:pt x="12931" y="34076"/>
                    <a:pt x="13097" y="34038"/>
                    <a:pt x="13269" y="33974"/>
                  </a:cubicBezTo>
                  <a:cubicBezTo>
                    <a:pt x="13457" y="33904"/>
                    <a:pt x="13655" y="33791"/>
                    <a:pt x="13860" y="33635"/>
                  </a:cubicBezTo>
                  <a:cubicBezTo>
                    <a:pt x="13918" y="33592"/>
                    <a:pt x="13983" y="33555"/>
                    <a:pt x="14042" y="33512"/>
                  </a:cubicBezTo>
                  <a:cubicBezTo>
                    <a:pt x="15187" y="32700"/>
                    <a:pt x="16422" y="32288"/>
                    <a:pt x="17717" y="32288"/>
                  </a:cubicBezTo>
                  <a:cubicBezTo>
                    <a:pt x="18024" y="32288"/>
                    <a:pt x="18334" y="32313"/>
                    <a:pt x="18646" y="32362"/>
                  </a:cubicBezTo>
                  <a:lnTo>
                    <a:pt x="18517" y="32217"/>
                  </a:lnTo>
                  <a:cubicBezTo>
                    <a:pt x="18405" y="32099"/>
                    <a:pt x="18361" y="31938"/>
                    <a:pt x="18383" y="31787"/>
                  </a:cubicBezTo>
                  <a:lnTo>
                    <a:pt x="18383" y="31787"/>
                  </a:lnTo>
                  <a:cubicBezTo>
                    <a:pt x="18560" y="31804"/>
                    <a:pt x="18733" y="31825"/>
                    <a:pt x="18909" y="31857"/>
                  </a:cubicBezTo>
                  <a:cubicBezTo>
                    <a:pt x="18958" y="31804"/>
                    <a:pt x="19011" y="31750"/>
                    <a:pt x="19076" y="31713"/>
                  </a:cubicBezTo>
                  <a:cubicBezTo>
                    <a:pt x="19055" y="31535"/>
                    <a:pt x="19033" y="31358"/>
                    <a:pt x="19011" y="31185"/>
                  </a:cubicBezTo>
                  <a:cubicBezTo>
                    <a:pt x="19033" y="31180"/>
                    <a:pt x="19055" y="31175"/>
                    <a:pt x="19076" y="31175"/>
                  </a:cubicBezTo>
                  <a:cubicBezTo>
                    <a:pt x="19162" y="31175"/>
                    <a:pt x="19248" y="31197"/>
                    <a:pt x="19323" y="31239"/>
                  </a:cubicBezTo>
                  <a:cubicBezTo>
                    <a:pt x="19490" y="31326"/>
                    <a:pt x="19598" y="31497"/>
                    <a:pt x="19603" y="31685"/>
                  </a:cubicBezTo>
                  <a:cubicBezTo>
                    <a:pt x="19603" y="31675"/>
                    <a:pt x="19608" y="31658"/>
                    <a:pt x="19603" y="31643"/>
                  </a:cubicBezTo>
                  <a:cubicBezTo>
                    <a:pt x="19591" y="31557"/>
                    <a:pt x="19586" y="31465"/>
                    <a:pt x="19576" y="31373"/>
                  </a:cubicBezTo>
                  <a:cubicBezTo>
                    <a:pt x="19474" y="31288"/>
                    <a:pt x="19398" y="31143"/>
                    <a:pt x="19372" y="30885"/>
                  </a:cubicBezTo>
                  <a:cubicBezTo>
                    <a:pt x="19264" y="29806"/>
                    <a:pt x="19125" y="28735"/>
                    <a:pt x="18979" y="27661"/>
                  </a:cubicBezTo>
                  <a:cubicBezTo>
                    <a:pt x="19033" y="27656"/>
                    <a:pt x="19087" y="27651"/>
                    <a:pt x="19147" y="27640"/>
                  </a:cubicBezTo>
                  <a:cubicBezTo>
                    <a:pt x="19130" y="27543"/>
                    <a:pt x="19120" y="27453"/>
                    <a:pt x="19108" y="27356"/>
                  </a:cubicBezTo>
                  <a:cubicBezTo>
                    <a:pt x="19060" y="27361"/>
                    <a:pt x="19006" y="27366"/>
                    <a:pt x="18953" y="27371"/>
                  </a:cubicBezTo>
                  <a:cubicBezTo>
                    <a:pt x="18947" y="27371"/>
                    <a:pt x="18947" y="27377"/>
                    <a:pt x="18942" y="27377"/>
                  </a:cubicBezTo>
                  <a:cubicBezTo>
                    <a:pt x="18765" y="26104"/>
                    <a:pt x="18572" y="24830"/>
                    <a:pt x="18383" y="23558"/>
                  </a:cubicBezTo>
                  <a:cubicBezTo>
                    <a:pt x="17932" y="20458"/>
                    <a:pt x="18190" y="17357"/>
                    <a:pt x="18334" y="14258"/>
                  </a:cubicBezTo>
                  <a:cubicBezTo>
                    <a:pt x="18421" y="13586"/>
                    <a:pt x="18453" y="12915"/>
                    <a:pt x="18453" y="12244"/>
                  </a:cubicBezTo>
                  <a:cubicBezTo>
                    <a:pt x="18453" y="11572"/>
                    <a:pt x="18421" y="10900"/>
                    <a:pt x="18388" y="10229"/>
                  </a:cubicBezTo>
                  <a:cubicBezTo>
                    <a:pt x="18388" y="7258"/>
                    <a:pt x="18410" y="4287"/>
                    <a:pt x="18383" y="1317"/>
                  </a:cubicBezTo>
                  <a:cubicBezTo>
                    <a:pt x="18378" y="967"/>
                    <a:pt x="18405" y="715"/>
                    <a:pt x="18544" y="543"/>
                  </a:cubicBezTo>
                  <a:cubicBezTo>
                    <a:pt x="18490" y="414"/>
                    <a:pt x="18416" y="290"/>
                    <a:pt x="18309" y="183"/>
                  </a:cubicBezTo>
                  <a:cubicBezTo>
                    <a:pt x="18281" y="156"/>
                    <a:pt x="18249" y="134"/>
                    <a:pt x="18222" y="113"/>
                  </a:cubicBezTo>
                  <a:cubicBezTo>
                    <a:pt x="18173" y="70"/>
                    <a:pt x="18115" y="38"/>
                    <a:pt x="1806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42"/>
            <p:cNvSpPr/>
            <p:nvPr/>
          </p:nvSpPr>
          <p:spPr>
            <a:xfrm>
              <a:off x="5601600" y="2410275"/>
              <a:ext cx="1027825" cy="589500"/>
            </a:xfrm>
            <a:custGeom>
              <a:rect b="b" l="l" r="r" t="t"/>
              <a:pathLst>
                <a:path extrusionOk="0" h="23580" w="41113">
                  <a:moveTo>
                    <a:pt x="37686" y="14398"/>
                  </a:moveTo>
                  <a:lnTo>
                    <a:pt x="37686" y="14398"/>
                  </a:lnTo>
                  <a:cubicBezTo>
                    <a:pt x="37648" y="14420"/>
                    <a:pt x="37611" y="14446"/>
                    <a:pt x="37574" y="14478"/>
                  </a:cubicBezTo>
                  <a:cubicBezTo>
                    <a:pt x="37547" y="14500"/>
                    <a:pt x="37530" y="14510"/>
                    <a:pt x="37525" y="14517"/>
                  </a:cubicBezTo>
                  <a:cubicBezTo>
                    <a:pt x="37514" y="14510"/>
                    <a:pt x="37503" y="14505"/>
                    <a:pt x="37487" y="14495"/>
                  </a:cubicBezTo>
                  <a:cubicBezTo>
                    <a:pt x="37509" y="14485"/>
                    <a:pt x="37643" y="14420"/>
                    <a:pt x="37686" y="14398"/>
                  </a:cubicBezTo>
                  <a:close/>
                  <a:moveTo>
                    <a:pt x="24218" y="0"/>
                  </a:moveTo>
                  <a:cubicBezTo>
                    <a:pt x="23944" y="855"/>
                    <a:pt x="23637" y="1704"/>
                    <a:pt x="23632" y="2616"/>
                  </a:cubicBezTo>
                  <a:cubicBezTo>
                    <a:pt x="23632" y="2745"/>
                    <a:pt x="23610" y="2859"/>
                    <a:pt x="23568" y="2961"/>
                  </a:cubicBezTo>
                  <a:cubicBezTo>
                    <a:pt x="23449" y="3261"/>
                    <a:pt x="23171" y="3449"/>
                    <a:pt x="22908" y="3648"/>
                  </a:cubicBezTo>
                  <a:cubicBezTo>
                    <a:pt x="22843" y="3858"/>
                    <a:pt x="22826" y="4094"/>
                    <a:pt x="22574" y="4186"/>
                  </a:cubicBezTo>
                  <a:cubicBezTo>
                    <a:pt x="22553" y="4736"/>
                    <a:pt x="22365" y="4877"/>
                    <a:pt x="22119" y="4877"/>
                  </a:cubicBezTo>
                  <a:cubicBezTo>
                    <a:pt x="21861" y="4877"/>
                    <a:pt x="21538" y="4722"/>
                    <a:pt x="21280" y="4722"/>
                  </a:cubicBezTo>
                  <a:cubicBezTo>
                    <a:pt x="21265" y="4722"/>
                    <a:pt x="21251" y="4722"/>
                    <a:pt x="21237" y="4723"/>
                  </a:cubicBezTo>
                  <a:cubicBezTo>
                    <a:pt x="21021" y="5550"/>
                    <a:pt x="20877" y="6404"/>
                    <a:pt x="20575" y="7200"/>
                  </a:cubicBezTo>
                  <a:cubicBezTo>
                    <a:pt x="20412" y="7627"/>
                    <a:pt x="20199" y="7834"/>
                    <a:pt x="19968" y="7834"/>
                  </a:cubicBezTo>
                  <a:cubicBezTo>
                    <a:pt x="19773" y="7834"/>
                    <a:pt x="19566" y="7686"/>
                    <a:pt x="19367" y="7399"/>
                  </a:cubicBezTo>
                  <a:cubicBezTo>
                    <a:pt x="19290" y="7444"/>
                    <a:pt x="19223" y="7463"/>
                    <a:pt x="19165" y="7463"/>
                  </a:cubicBezTo>
                  <a:cubicBezTo>
                    <a:pt x="18990" y="7463"/>
                    <a:pt x="18892" y="7289"/>
                    <a:pt x="18787" y="7136"/>
                  </a:cubicBezTo>
                  <a:cubicBezTo>
                    <a:pt x="18690" y="7081"/>
                    <a:pt x="18599" y="7027"/>
                    <a:pt x="18502" y="6974"/>
                  </a:cubicBezTo>
                  <a:cubicBezTo>
                    <a:pt x="17793" y="7892"/>
                    <a:pt x="17862" y="9063"/>
                    <a:pt x="17503" y="10095"/>
                  </a:cubicBezTo>
                  <a:cubicBezTo>
                    <a:pt x="17347" y="10535"/>
                    <a:pt x="17352" y="11041"/>
                    <a:pt x="16970" y="11384"/>
                  </a:cubicBezTo>
                  <a:cubicBezTo>
                    <a:pt x="16940" y="11523"/>
                    <a:pt x="16921" y="11672"/>
                    <a:pt x="16751" y="11672"/>
                  </a:cubicBezTo>
                  <a:cubicBezTo>
                    <a:pt x="16738" y="11672"/>
                    <a:pt x="16723" y="11671"/>
                    <a:pt x="16707" y="11669"/>
                  </a:cubicBezTo>
                  <a:lnTo>
                    <a:pt x="16707" y="11669"/>
                  </a:lnTo>
                  <a:cubicBezTo>
                    <a:pt x="16739" y="12132"/>
                    <a:pt x="16525" y="12469"/>
                    <a:pt x="16159" y="12727"/>
                  </a:cubicBezTo>
                  <a:cubicBezTo>
                    <a:pt x="15939" y="13260"/>
                    <a:pt x="16605" y="13791"/>
                    <a:pt x="16171" y="14317"/>
                  </a:cubicBezTo>
                  <a:cubicBezTo>
                    <a:pt x="16256" y="14597"/>
                    <a:pt x="16127" y="14763"/>
                    <a:pt x="15886" y="14871"/>
                  </a:cubicBezTo>
                  <a:lnTo>
                    <a:pt x="15901" y="14850"/>
                  </a:lnTo>
                  <a:lnTo>
                    <a:pt x="15901" y="14850"/>
                  </a:lnTo>
                  <a:cubicBezTo>
                    <a:pt x="15810" y="14946"/>
                    <a:pt x="15720" y="15043"/>
                    <a:pt x="15623" y="15135"/>
                  </a:cubicBezTo>
                  <a:cubicBezTo>
                    <a:pt x="15606" y="15187"/>
                    <a:pt x="15574" y="15236"/>
                    <a:pt x="15531" y="15274"/>
                  </a:cubicBezTo>
                  <a:cubicBezTo>
                    <a:pt x="14607" y="15703"/>
                    <a:pt x="13516" y="15817"/>
                    <a:pt x="12909" y="16843"/>
                  </a:cubicBezTo>
                  <a:cubicBezTo>
                    <a:pt x="12883" y="16885"/>
                    <a:pt x="12851" y="16923"/>
                    <a:pt x="12819" y="16960"/>
                  </a:cubicBezTo>
                  <a:cubicBezTo>
                    <a:pt x="12571" y="17208"/>
                    <a:pt x="12109" y="17272"/>
                    <a:pt x="11711" y="17294"/>
                  </a:cubicBezTo>
                  <a:cubicBezTo>
                    <a:pt x="11568" y="17429"/>
                    <a:pt x="11454" y="17481"/>
                    <a:pt x="11358" y="17481"/>
                  </a:cubicBezTo>
                  <a:cubicBezTo>
                    <a:pt x="11128" y="17481"/>
                    <a:pt x="11000" y="17184"/>
                    <a:pt x="10830" y="17009"/>
                  </a:cubicBezTo>
                  <a:cubicBezTo>
                    <a:pt x="10649" y="17179"/>
                    <a:pt x="10473" y="17351"/>
                    <a:pt x="10298" y="17521"/>
                  </a:cubicBezTo>
                  <a:lnTo>
                    <a:pt x="10298" y="17521"/>
                  </a:lnTo>
                  <a:cubicBezTo>
                    <a:pt x="10298" y="17520"/>
                    <a:pt x="10298" y="17520"/>
                    <a:pt x="10298" y="17520"/>
                  </a:cubicBezTo>
                  <a:lnTo>
                    <a:pt x="10298" y="17520"/>
                  </a:lnTo>
                  <a:lnTo>
                    <a:pt x="10277" y="17540"/>
                  </a:lnTo>
                  <a:cubicBezTo>
                    <a:pt x="10284" y="17534"/>
                    <a:pt x="10291" y="17527"/>
                    <a:pt x="10298" y="17521"/>
                  </a:cubicBezTo>
                  <a:lnTo>
                    <a:pt x="10298" y="17521"/>
                  </a:lnTo>
                  <a:cubicBezTo>
                    <a:pt x="10223" y="17724"/>
                    <a:pt x="10103" y="17840"/>
                    <a:pt x="9923" y="17840"/>
                  </a:cubicBezTo>
                  <a:cubicBezTo>
                    <a:pt x="9871" y="17840"/>
                    <a:pt x="9813" y="17831"/>
                    <a:pt x="9750" y="17810"/>
                  </a:cubicBezTo>
                  <a:cubicBezTo>
                    <a:pt x="9585" y="18004"/>
                    <a:pt x="9421" y="18087"/>
                    <a:pt x="9257" y="18087"/>
                  </a:cubicBezTo>
                  <a:cubicBezTo>
                    <a:pt x="9067" y="18087"/>
                    <a:pt x="8879" y="17977"/>
                    <a:pt x="8693" y="17805"/>
                  </a:cubicBezTo>
                  <a:cubicBezTo>
                    <a:pt x="8547" y="17772"/>
                    <a:pt x="8327" y="17810"/>
                    <a:pt x="8396" y="17552"/>
                  </a:cubicBezTo>
                  <a:lnTo>
                    <a:pt x="8396" y="17552"/>
                  </a:lnTo>
                  <a:cubicBezTo>
                    <a:pt x="8328" y="17584"/>
                    <a:pt x="8266" y="17598"/>
                    <a:pt x="8211" y="17598"/>
                  </a:cubicBezTo>
                  <a:cubicBezTo>
                    <a:pt x="8016" y="17598"/>
                    <a:pt x="7893" y="17426"/>
                    <a:pt x="7763" y="17267"/>
                  </a:cubicBezTo>
                  <a:cubicBezTo>
                    <a:pt x="7617" y="17116"/>
                    <a:pt x="7473" y="16967"/>
                    <a:pt x="7333" y="16816"/>
                  </a:cubicBezTo>
                  <a:lnTo>
                    <a:pt x="6801" y="16767"/>
                  </a:lnTo>
                  <a:cubicBezTo>
                    <a:pt x="6806" y="16746"/>
                    <a:pt x="6806" y="16724"/>
                    <a:pt x="6806" y="16709"/>
                  </a:cubicBezTo>
                  <a:cubicBezTo>
                    <a:pt x="6839" y="16573"/>
                    <a:pt x="6839" y="16493"/>
                    <a:pt x="6834" y="16456"/>
                  </a:cubicBezTo>
                  <a:cubicBezTo>
                    <a:pt x="6806" y="16451"/>
                    <a:pt x="6752" y="16439"/>
                    <a:pt x="6667" y="16439"/>
                  </a:cubicBezTo>
                  <a:cubicBezTo>
                    <a:pt x="6591" y="16439"/>
                    <a:pt x="6516" y="16419"/>
                    <a:pt x="6447" y="16386"/>
                  </a:cubicBezTo>
                  <a:cubicBezTo>
                    <a:pt x="6404" y="16568"/>
                    <a:pt x="6269" y="16751"/>
                    <a:pt x="6108" y="16891"/>
                  </a:cubicBezTo>
                  <a:cubicBezTo>
                    <a:pt x="5792" y="17154"/>
                    <a:pt x="5522" y="17466"/>
                    <a:pt x="5232" y="17756"/>
                  </a:cubicBezTo>
                  <a:cubicBezTo>
                    <a:pt x="5130" y="17788"/>
                    <a:pt x="5061" y="17874"/>
                    <a:pt x="4996" y="17976"/>
                  </a:cubicBezTo>
                  <a:cubicBezTo>
                    <a:pt x="4969" y="18003"/>
                    <a:pt x="4942" y="18030"/>
                    <a:pt x="4915" y="18051"/>
                  </a:cubicBezTo>
                  <a:cubicBezTo>
                    <a:pt x="4776" y="18170"/>
                    <a:pt x="4642" y="18282"/>
                    <a:pt x="4502" y="18400"/>
                  </a:cubicBezTo>
                  <a:cubicBezTo>
                    <a:pt x="4496" y="18406"/>
                    <a:pt x="4491" y="18406"/>
                    <a:pt x="4486" y="18411"/>
                  </a:cubicBezTo>
                  <a:cubicBezTo>
                    <a:pt x="3739" y="19045"/>
                    <a:pt x="2998" y="19717"/>
                    <a:pt x="2703" y="20662"/>
                  </a:cubicBezTo>
                  <a:lnTo>
                    <a:pt x="2703" y="20673"/>
                  </a:lnTo>
                  <a:cubicBezTo>
                    <a:pt x="2294" y="21108"/>
                    <a:pt x="1880" y="21517"/>
                    <a:pt x="1381" y="21860"/>
                  </a:cubicBezTo>
                  <a:cubicBezTo>
                    <a:pt x="972" y="22139"/>
                    <a:pt x="580" y="22397"/>
                    <a:pt x="280" y="22784"/>
                  </a:cubicBezTo>
                  <a:cubicBezTo>
                    <a:pt x="188" y="22827"/>
                    <a:pt x="97" y="22859"/>
                    <a:pt x="5" y="22898"/>
                  </a:cubicBezTo>
                  <a:cubicBezTo>
                    <a:pt x="0" y="22983"/>
                    <a:pt x="16" y="23069"/>
                    <a:pt x="59" y="23161"/>
                  </a:cubicBezTo>
                  <a:cubicBezTo>
                    <a:pt x="97" y="23252"/>
                    <a:pt x="151" y="23327"/>
                    <a:pt x="204" y="23396"/>
                  </a:cubicBezTo>
                  <a:cubicBezTo>
                    <a:pt x="268" y="23471"/>
                    <a:pt x="344" y="23531"/>
                    <a:pt x="419" y="23580"/>
                  </a:cubicBezTo>
                  <a:cubicBezTo>
                    <a:pt x="2509" y="23246"/>
                    <a:pt x="4593" y="22923"/>
                    <a:pt x="6710" y="22827"/>
                  </a:cubicBezTo>
                  <a:cubicBezTo>
                    <a:pt x="6929" y="22819"/>
                    <a:pt x="7208" y="22660"/>
                    <a:pt x="7442" y="22660"/>
                  </a:cubicBezTo>
                  <a:cubicBezTo>
                    <a:pt x="7528" y="22660"/>
                    <a:pt x="7608" y="22682"/>
                    <a:pt x="7677" y="22742"/>
                  </a:cubicBezTo>
                  <a:cubicBezTo>
                    <a:pt x="7880" y="22709"/>
                    <a:pt x="8091" y="22677"/>
                    <a:pt x="8294" y="22645"/>
                  </a:cubicBezTo>
                  <a:cubicBezTo>
                    <a:pt x="8450" y="22397"/>
                    <a:pt x="8725" y="22253"/>
                    <a:pt x="9149" y="22241"/>
                  </a:cubicBezTo>
                  <a:cubicBezTo>
                    <a:pt x="12877" y="22150"/>
                    <a:pt x="16519" y="21334"/>
                    <a:pt x="20210" y="20877"/>
                  </a:cubicBezTo>
                  <a:cubicBezTo>
                    <a:pt x="26426" y="20104"/>
                    <a:pt x="32518" y="18701"/>
                    <a:pt x="38599" y="17257"/>
                  </a:cubicBezTo>
                  <a:cubicBezTo>
                    <a:pt x="38793" y="17211"/>
                    <a:pt x="38970" y="17191"/>
                    <a:pt x="39133" y="17191"/>
                  </a:cubicBezTo>
                  <a:cubicBezTo>
                    <a:pt x="39340" y="17191"/>
                    <a:pt x="39524" y="17223"/>
                    <a:pt x="39695" y="17277"/>
                  </a:cubicBezTo>
                  <a:cubicBezTo>
                    <a:pt x="39749" y="17267"/>
                    <a:pt x="39808" y="17262"/>
                    <a:pt x="39862" y="17250"/>
                  </a:cubicBezTo>
                  <a:cubicBezTo>
                    <a:pt x="40056" y="17218"/>
                    <a:pt x="40286" y="17181"/>
                    <a:pt x="40501" y="17079"/>
                  </a:cubicBezTo>
                  <a:cubicBezTo>
                    <a:pt x="40657" y="17004"/>
                    <a:pt x="40807" y="16896"/>
                    <a:pt x="40920" y="16724"/>
                  </a:cubicBezTo>
                  <a:cubicBezTo>
                    <a:pt x="41081" y="16466"/>
                    <a:pt x="41113" y="16144"/>
                    <a:pt x="41006" y="15762"/>
                  </a:cubicBezTo>
                  <a:lnTo>
                    <a:pt x="40963" y="15601"/>
                  </a:lnTo>
                  <a:cubicBezTo>
                    <a:pt x="40818" y="15053"/>
                    <a:pt x="40544" y="14033"/>
                    <a:pt x="39352" y="14033"/>
                  </a:cubicBezTo>
                  <a:cubicBezTo>
                    <a:pt x="39276" y="14033"/>
                    <a:pt x="39191" y="14039"/>
                    <a:pt x="39109" y="14044"/>
                  </a:cubicBezTo>
                  <a:cubicBezTo>
                    <a:pt x="39040" y="14054"/>
                    <a:pt x="38970" y="14059"/>
                    <a:pt x="38900" y="14066"/>
                  </a:cubicBezTo>
                  <a:cubicBezTo>
                    <a:pt x="38573" y="14091"/>
                    <a:pt x="38212" y="14124"/>
                    <a:pt x="37864" y="14296"/>
                  </a:cubicBezTo>
                  <a:lnTo>
                    <a:pt x="37864" y="14296"/>
                  </a:lnTo>
                  <a:cubicBezTo>
                    <a:pt x="38057" y="14173"/>
                    <a:pt x="38229" y="14001"/>
                    <a:pt x="38251" y="13732"/>
                  </a:cubicBezTo>
                  <a:cubicBezTo>
                    <a:pt x="38271" y="13485"/>
                    <a:pt x="38196" y="13253"/>
                    <a:pt x="38040" y="13077"/>
                  </a:cubicBezTo>
                  <a:cubicBezTo>
                    <a:pt x="37847" y="12861"/>
                    <a:pt x="37557" y="12744"/>
                    <a:pt x="37192" y="12732"/>
                  </a:cubicBezTo>
                  <a:cubicBezTo>
                    <a:pt x="37148" y="12727"/>
                    <a:pt x="37106" y="12722"/>
                    <a:pt x="37063" y="12705"/>
                  </a:cubicBezTo>
                  <a:cubicBezTo>
                    <a:pt x="37170" y="12539"/>
                    <a:pt x="37224" y="12362"/>
                    <a:pt x="37257" y="12249"/>
                  </a:cubicBezTo>
                  <a:cubicBezTo>
                    <a:pt x="37262" y="12228"/>
                    <a:pt x="37267" y="12201"/>
                    <a:pt x="37277" y="12174"/>
                  </a:cubicBezTo>
                  <a:lnTo>
                    <a:pt x="37353" y="12174"/>
                  </a:lnTo>
                  <a:cubicBezTo>
                    <a:pt x="37981" y="12174"/>
                    <a:pt x="38186" y="11755"/>
                    <a:pt x="38256" y="11508"/>
                  </a:cubicBezTo>
                  <a:cubicBezTo>
                    <a:pt x="38298" y="11326"/>
                    <a:pt x="38234" y="11121"/>
                    <a:pt x="38110" y="10987"/>
                  </a:cubicBezTo>
                  <a:cubicBezTo>
                    <a:pt x="37380" y="10213"/>
                    <a:pt x="37380" y="10213"/>
                    <a:pt x="37438" y="8661"/>
                  </a:cubicBezTo>
                  <a:cubicBezTo>
                    <a:pt x="37455" y="8215"/>
                    <a:pt x="37289" y="7898"/>
                    <a:pt x="36912" y="7662"/>
                  </a:cubicBezTo>
                  <a:cubicBezTo>
                    <a:pt x="36697" y="7533"/>
                    <a:pt x="36478" y="7419"/>
                    <a:pt x="36252" y="7312"/>
                  </a:cubicBezTo>
                  <a:cubicBezTo>
                    <a:pt x="35988" y="7270"/>
                    <a:pt x="35725" y="7141"/>
                    <a:pt x="35504" y="7032"/>
                  </a:cubicBezTo>
                  <a:cubicBezTo>
                    <a:pt x="35253" y="6910"/>
                    <a:pt x="34989" y="6818"/>
                    <a:pt x="34726" y="6732"/>
                  </a:cubicBezTo>
                  <a:cubicBezTo>
                    <a:pt x="34646" y="6732"/>
                    <a:pt x="34564" y="6732"/>
                    <a:pt x="34484" y="6737"/>
                  </a:cubicBezTo>
                  <a:cubicBezTo>
                    <a:pt x="34334" y="6742"/>
                    <a:pt x="34183" y="6749"/>
                    <a:pt x="34033" y="6749"/>
                  </a:cubicBezTo>
                  <a:cubicBezTo>
                    <a:pt x="33448" y="6749"/>
                    <a:pt x="32781" y="6673"/>
                    <a:pt x="32191" y="6201"/>
                  </a:cubicBezTo>
                  <a:cubicBezTo>
                    <a:pt x="32169" y="6216"/>
                    <a:pt x="32152" y="6238"/>
                    <a:pt x="32142" y="6254"/>
                  </a:cubicBezTo>
                  <a:cubicBezTo>
                    <a:pt x="32131" y="6276"/>
                    <a:pt x="32120" y="6291"/>
                    <a:pt x="32110" y="6308"/>
                  </a:cubicBezTo>
                  <a:cubicBezTo>
                    <a:pt x="31954" y="6233"/>
                    <a:pt x="31792" y="6152"/>
                    <a:pt x="31636" y="6060"/>
                  </a:cubicBezTo>
                  <a:cubicBezTo>
                    <a:pt x="31643" y="6055"/>
                    <a:pt x="31648" y="6045"/>
                    <a:pt x="31653" y="6033"/>
                  </a:cubicBezTo>
                  <a:lnTo>
                    <a:pt x="31653" y="6033"/>
                  </a:lnTo>
                  <a:cubicBezTo>
                    <a:pt x="31252" y="6204"/>
                    <a:pt x="31003" y="6302"/>
                    <a:pt x="30846" y="6302"/>
                  </a:cubicBezTo>
                  <a:cubicBezTo>
                    <a:pt x="30619" y="6302"/>
                    <a:pt x="30590" y="6094"/>
                    <a:pt x="30584" y="5604"/>
                  </a:cubicBezTo>
                  <a:cubicBezTo>
                    <a:pt x="30579" y="5073"/>
                    <a:pt x="30540" y="4508"/>
                    <a:pt x="31105" y="4186"/>
                  </a:cubicBezTo>
                  <a:cubicBezTo>
                    <a:pt x="31030" y="3923"/>
                    <a:pt x="31083" y="3724"/>
                    <a:pt x="31373" y="3643"/>
                  </a:cubicBezTo>
                  <a:cubicBezTo>
                    <a:pt x="31331" y="3402"/>
                    <a:pt x="31385" y="3203"/>
                    <a:pt x="31636" y="3112"/>
                  </a:cubicBezTo>
                  <a:cubicBezTo>
                    <a:pt x="31631" y="2939"/>
                    <a:pt x="31626" y="2762"/>
                    <a:pt x="31616" y="2591"/>
                  </a:cubicBezTo>
                  <a:cubicBezTo>
                    <a:pt x="31433" y="2353"/>
                    <a:pt x="31212" y="2182"/>
                    <a:pt x="30976" y="2043"/>
                  </a:cubicBezTo>
                  <a:cubicBezTo>
                    <a:pt x="30262" y="1629"/>
                    <a:pt x="29380" y="1532"/>
                    <a:pt x="28698" y="1059"/>
                  </a:cubicBezTo>
                  <a:cubicBezTo>
                    <a:pt x="28284" y="860"/>
                    <a:pt x="28537" y="468"/>
                    <a:pt x="28440" y="178"/>
                  </a:cubicBezTo>
                  <a:cubicBezTo>
                    <a:pt x="28357" y="163"/>
                    <a:pt x="28282" y="156"/>
                    <a:pt x="28214" y="156"/>
                  </a:cubicBezTo>
                  <a:cubicBezTo>
                    <a:pt x="28060" y="156"/>
                    <a:pt x="27941" y="193"/>
                    <a:pt x="27844" y="263"/>
                  </a:cubicBezTo>
                  <a:cubicBezTo>
                    <a:pt x="27672" y="392"/>
                    <a:pt x="27575" y="624"/>
                    <a:pt x="27505" y="935"/>
                  </a:cubicBezTo>
                  <a:cubicBezTo>
                    <a:pt x="27437" y="1273"/>
                    <a:pt x="27286" y="1531"/>
                    <a:pt x="27051" y="1531"/>
                  </a:cubicBezTo>
                  <a:cubicBezTo>
                    <a:pt x="26919" y="1531"/>
                    <a:pt x="26761" y="1450"/>
                    <a:pt x="26576" y="1258"/>
                  </a:cubicBezTo>
                  <a:cubicBezTo>
                    <a:pt x="26512" y="1277"/>
                    <a:pt x="26454" y="1286"/>
                    <a:pt x="26400" y="1286"/>
                  </a:cubicBezTo>
                  <a:cubicBezTo>
                    <a:pt x="26226" y="1286"/>
                    <a:pt x="26103" y="1186"/>
                    <a:pt x="26034" y="989"/>
                  </a:cubicBezTo>
                  <a:cubicBezTo>
                    <a:pt x="25873" y="967"/>
                    <a:pt x="25722" y="940"/>
                    <a:pt x="25754" y="726"/>
                  </a:cubicBezTo>
                  <a:lnTo>
                    <a:pt x="25754" y="726"/>
                  </a:lnTo>
                  <a:cubicBezTo>
                    <a:pt x="25698" y="743"/>
                    <a:pt x="25645" y="751"/>
                    <a:pt x="25597" y="751"/>
                  </a:cubicBezTo>
                  <a:cubicBezTo>
                    <a:pt x="25425" y="751"/>
                    <a:pt x="25305" y="649"/>
                    <a:pt x="25234" y="452"/>
                  </a:cubicBezTo>
                  <a:cubicBezTo>
                    <a:pt x="25072" y="436"/>
                    <a:pt x="24922" y="409"/>
                    <a:pt x="24954" y="194"/>
                  </a:cubicBezTo>
                  <a:lnTo>
                    <a:pt x="24954" y="194"/>
                  </a:lnTo>
                  <a:cubicBezTo>
                    <a:pt x="24903" y="210"/>
                    <a:pt x="24855" y="217"/>
                    <a:pt x="24809" y="217"/>
                  </a:cubicBezTo>
                  <a:cubicBezTo>
                    <a:pt x="24594" y="217"/>
                    <a:pt x="24417" y="67"/>
                    <a:pt x="2421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42"/>
            <p:cNvSpPr/>
            <p:nvPr/>
          </p:nvSpPr>
          <p:spPr>
            <a:xfrm>
              <a:off x="6044250" y="2292225"/>
              <a:ext cx="637175" cy="308675"/>
            </a:xfrm>
            <a:custGeom>
              <a:rect b="b" l="l" r="r" t="t"/>
              <a:pathLst>
                <a:path extrusionOk="0" h="12347" w="25487">
                  <a:moveTo>
                    <a:pt x="18825" y="1"/>
                  </a:moveTo>
                  <a:cubicBezTo>
                    <a:pt x="18658" y="118"/>
                    <a:pt x="18417" y="76"/>
                    <a:pt x="18207" y="113"/>
                  </a:cubicBezTo>
                  <a:cubicBezTo>
                    <a:pt x="16628" y="420"/>
                    <a:pt x="14984" y="344"/>
                    <a:pt x="13447" y="898"/>
                  </a:cubicBezTo>
                  <a:cubicBezTo>
                    <a:pt x="12378" y="1124"/>
                    <a:pt x="11309" y="1360"/>
                    <a:pt x="10240" y="1564"/>
                  </a:cubicBezTo>
                  <a:cubicBezTo>
                    <a:pt x="9456" y="1714"/>
                    <a:pt x="8676" y="1876"/>
                    <a:pt x="7903" y="2047"/>
                  </a:cubicBezTo>
                  <a:cubicBezTo>
                    <a:pt x="7511" y="2133"/>
                    <a:pt x="7124" y="2220"/>
                    <a:pt x="6737" y="2305"/>
                  </a:cubicBezTo>
                  <a:cubicBezTo>
                    <a:pt x="4793" y="2736"/>
                    <a:pt x="2849" y="3143"/>
                    <a:pt x="855" y="3326"/>
                  </a:cubicBezTo>
                  <a:cubicBezTo>
                    <a:pt x="608" y="3363"/>
                    <a:pt x="355" y="3401"/>
                    <a:pt x="102" y="3438"/>
                  </a:cubicBezTo>
                  <a:cubicBezTo>
                    <a:pt x="65" y="3509"/>
                    <a:pt x="33" y="3579"/>
                    <a:pt x="0" y="3654"/>
                  </a:cubicBezTo>
                  <a:cubicBezTo>
                    <a:pt x="173" y="3772"/>
                    <a:pt x="302" y="3933"/>
                    <a:pt x="404" y="4110"/>
                  </a:cubicBezTo>
                  <a:cubicBezTo>
                    <a:pt x="167" y="4938"/>
                    <a:pt x="425" y="5980"/>
                    <a:pt x="1123" y="6485"/>
                  </a:cubicBezTo>
                  <a:cubicBezTo>
                    <a:pt x="1257" y="6316"/>
                    <a:pt x="1416" y="6207"/>
                    <a:pt x="1621" y="6207"/>
                  </a:cubicBezTo>
                  <a:cubicBezTo>
                    <a:pt x="1670" y="6207"/>
                    <a:pt x="1723" y="6213"/>
                    <a:pt x="1778" y="6227"/>
                  </a:cubicBezTo>
                  <a:cubicBezTo>
                    <a:pt x="2326" y="5674"/>
                    <a:pt x="2945" y="5169"/>
                    <a:pt x="3412" y="4546"/>
                  </a:cubicBezTo>
                  <a:cubicBezTo>
                    <a:pt x="3471" y="4465"/>
                    <a:pt x="3536" y="4390"/>
                    <a:pt x="3600" y="4320"/>
                  </a:cubicBezTo>
                  <a:cubicBezTo>
                    <a:pt x="3850" y="4068"/>
                    <a:pt x="4108" y="3951"/>
                    <a:pt x="4389" y="3951"/>
                  </a:cubicBezTo>
                  <a:cubicBezTo>
                    <a:pt x="4616" y="3951"/>
                    <a:pt x="4859" y="4028"/>
                    <a:pt x="5126" y="4169"/>
                  </a:cubicBezTo>
                  <a:cubicBezTo>
                    <a:pt x="5088" y="3954"/>
                    <a:pt x="5180" y="3842"/>
                    <a:pt x="5378" y="3815"/>
                  </a:cubicBezTo>
                  <a:cubicBezTo>
                    <a:pt x="5395" y="3647"/>
                    <a:pt x="5482" y="3556"/>
                    <a:pt x="5657" y="3547"/>
                  </a:cubicBezTo>
                  <a:lnTo>
                    <a:pt x="5657" y="3547"/>
                  </a:lnTo>
                  <a:cubicBezTo>
                    <a:pt x="5652" y="3552"/>
                    <a:pt x="5647" y="3557"/>
                    <a:pt x="5641" y="3562"/>
                  </a:cubicBezTo>
                  <a:lnTo>
                    <a:pt x="5668" y="3547"/>
                  </a:lnTo>
                  <a:lnTo>
                    <a:pt x="5668" y="3547"/>
                  </a:lnTo>
                  <a:cubicBezTo>
                    <a:pt x="5665" y="3547"/>
                    <a:pt x="5661" y="3547"/>
                    <a:pt x="5657" y="3547"/>
                  </a:cubicBezTo>
                  <a:lnTo>
                    <a:pt x="5657" y="3547"/>
                  </a:lnTo>
                  <a:cubicBezTo>
                    <a:pt x="6391" y="2852"/>
                    <a:pt x="7304" y="2778"/>
                    <a:pt x="8252" y="2751"/>
                  </a:cubicBezTo>
                  <a:cubicBezTo>
                    <a:pt x="8262" y="2751"/>
                    <a:pt x="8271" y="2751"/>
                    <a:pt x="8280" y="2751"/>
                  </a:cubicBezTo>
                  <a:cubicBezTo>
                    <a:pt x="8878" y="2751"/>
                    <a:pt x="8945" y="3075"/>
                    <a:pt x="8887" y="3535"/>
                  </a:cubicBezTo>
                  <a:cubicBezTo>
                    <a:pt x="8947" y="3516"/>
                    <a:pt x="9003" y="3506"/>
                    <a:pt x="9053" y="3506"/>
                  </a:cubicBezTo>
                  <a:cubicBezTo>
                    <a:pt x="9228" y="3506"/>
                    <a:pt x="9345" y="3617"/>
                    <a:pt x="9407" y="3825"/>
                  </a:cubicBezTo>
                  <a:cubicBezTo>
                    <a:pt x="9623" y="4046"/>
                    <a:pt x="9784" y="4288"/>
                    <a:pt x="9692" y="4615"/>
                  </a:cubicBezTo>
                  <a:cubicBezTo>
                    <a:pt x="9736" y="4623"/>
                    <a:pt x="9782" y="4626"/>
                    <a:pt x="9828" y="4626"/>
                  </a:cubicBezTo>
                  <a:cubicBezTo>
                    <a:pt x="9947" y="4626"/>
                    <a:pt x="10072" y="4607"/>
                    <a:pt x="10191" y="4599"/>
                  </a:cubicBezTo>
                  <a:lnTo>
                    <a:pt x="10191" y="4599"/>
                  </a:lnTo>
                  <a:cubicBezTo>
                    <a:pt x="10198" y="4663"/>
                    <a:pt x="10191" y="4728"/>
                    <a:pt x="10171" y="4787"/>
                  </a:cubicBezTo>
                  <a:cubicBezTo>
                    <a:pt x="10154" y="4841"/>
                    <a:pt x="10144" y="4911"/>
                    <a:pt x="10138" y="4985"/>
                  </a:cubicBezTo>
                  <a:cubicBezTo>
                    <a:pt x="10235" y="4915"/>
                    <a:pt x="10354" y="4878"/>
                    <a:pt x="10508" y="4878"/>
                  </a:cubicBezTo>
                  <a:cubicBezTo>
                    <a:pt x="10576" y="4878"/>
                    <a:pt x="10651" y="4885"/>
                    <a:pt x="10734" y="4900"/>
                  </a:cubicBezTo>
                  <a:cubicBezTo>
                    <a:pt x="10734" y="4895"/>
                    <a:pt x="10729" y="4884"/>
                    <a:pt x="10729" y="4878"/>
                  </a:cubicBezTo>
                  <a:lnTo>
                    <a:pt x="10729" y="4878"/>
                  </a:lnTo>
                  <a:lnTo>
                    <a:pt x="10756" y="4900"/>
                  </a:lnTo>
                  <a:lnTo>
                    <a:pt x="10734" y="4900"/>
                  </a:lnTo>
                  <a:cubicBezTo>
                    <a:pt x="10831" y="5190"/>
                    <a:pt x="10578" y="5582"/>
                    <a:pt x="10992" y="5781"/>
                  </a:cubicBezTo>
                  <a:cubicBezTo>
                    <a:pt x="11674" y="6254"/>
                    <a:pt x="12556" y="6351"/>
                    <a:pt x="13270" y="6765"/>
                  </a:cubicBezTo>
                  <a:cubicBezTo>
                    <a:pt x="13506" y="6904"/>
                    <a:pt x="13727" y="7075"/>
                    <a:pt x="13910" y="7313"/>
                  </a:cubicBezTo>
                  <a:cubicBezTo>
                    <a:pt x="13920" y="7484"/>
                    <a:pt x="13925" y="7661"/>
                    <a:pt x="13930" y="7834"/>
                  </a:cubicBezTo>
                  <a:cubicBezTo>
                    <a:pt x="13942" y="7828"/>
                    <a:pt x="13947" y="7828"/>
                    <a:pt x="13957" y="7822"/>
                  </a:cubicBezTo>
                  <a:lnTo>
                    <a:pt x="13957" y="7822"/>
                  </a:lnTo>
                  <a:lnTo>
                    <a:pt x="13947" y="7839"/>
                  </a:lnTo>
                  <a:cubicBezTo>
                    <a:pt x="13942" y="7844"/>
                    <a:pt x="13937" y="7854"/>
                    <a:pt x="13937" y="7854"/>
                  </a:cubicBezTo>
                  <a:cubicBezTo>
                    <a:pt x="13937" y="7849"/>
                    <a:pt x="13937" y="7839"/>
                    <a:pt x="13930" y="7834"/>
                  </a:cubicBezTo>
                  <a:cubicBezTo>
                    <a:pt x="13679" y="7925"/>
                    <a:pt x="13625" y="8124"/>
                    <a:pt x="13667" y="8365"/>
                  </a:cubicBezTo>
                  <a:cubicBezTo>
                    <a:pt x="13672" y="8365"/>
                    <a:pt x="13679" y="8360"/>
                    <a:pt x="13689" y="8360"/>
                  </a:cubicBezTo>
                  <a:lnTo>
                    <a:pt x="13667" y="8387"/>
                  </a:lnTo>
                  <a:lnTo>
                    <a:pt x="13667" y="8365"/>
                  </a:lnTo>
                  <a:cubicBezTo>
                    <a:pt x="13377" y="8446"/>
                    <a:pt x="13324" y="8645"/>
                    <a:pt x="13399" y="8908"/>
                  </a:cubicBezTo>
                  <a:cubicBezTo>
                    <a:pt x="13409" y="8902"/>
                    <a:pt x="13409" y="8897"/>
                    <a:pt x="13421" y="8892"/>
                  </a:cubicBezTo>
                  <a:lnTo>
                    <a:pt x="13421" y="8892"/>
                  </a:lnTo>
                  <a:lnTo>
                    <a:pt x="13409" y="8908"/>
                  </a:lnTo>
                  <a:cubicBezTo>
                    <a:pt x="13409" y="8913"/>
                    <a:pt x="13404" y="8918"/>
                    <a:pt x="13404" y="8918"/>
                  </a:cubicBezTo>
                  <a:cubicBezTo>
                    <a:pt x="13399" y="8918"/>
                    <a:pt x="13399" y="8913"/>
                    <a:pt x="13399" y="8908"/>
                  </a:cubicBezTo>
                  <a:cubicBezTo>
                    <a:pt x="12834" y="9230"/>
                    <a:pt x="12873" y="9795"/>
                    <a:pt x="12878" y="10326"/>
                  </a:cubicBezTo>
                  <a:cubicBezTo>
                    <a:pt x="12884" y="10816"/>
                    <a:pt x="12913" y="11024"/>
                    <a:pt x="13140" y="11024"/>
                  </a:cubicBezTo>
                  <a:cubicBezTo>
                    <a:pt x="13297" y="11024"/>
                    <a:pt x="13546" y="10926"/>
                    <a:pt x="13947" y="10755"/>
                  </a:cubicBezTo>
                  <a:lnTo>
                    <a:pt x="13947" y="10755"/>
                  </a:lnTo>
                  <a:cubicBezTo>
                    <a:pt x="13942" y="10767"/>
                    <a:pt x="13937" y="10777"/>
                    <a:pt x="13930" y="10782"/>
                  </a:cubicBezTo>
                  <a:cubicBezTo>
                    <a:pt x="14086" y="10874"/>
                    <a:pt x="14248" y="10955"/>
                    <a:pt x="14404" y="11030"/>
                  </a:cubicBezTo>
                  <a:cubicBezTo>
                    <a:pt x="14414" y="11013"/>
                    <a:pt x="14425" y="10998"/>
                    <a:pt x="14436" y="10976"/>
                  </a:cubicBezTo>
                  <a:cubicBezTo>
                    <a:pt x="14446" y="10960"/>
                    <a:pt x="14463" y="10938"/>
                    <a:pt x="14485" y="10923"/>
                  </a:cubicBezTo>
                  <a:cubicBezTo>
                    <a:pt x="15075" y="11395"/>
                    <a:pt x="15742" y="11471"/>
                    <a:pt x="16327" y="11471"/>
                  </a:cubicBezTo>
                  <a:cubicBezTo>
                    <a:pt x="16477" y="11471"/>
                    <a:pt x="16628" y="11464"/>
                    <a:pt x="16778" y="11459"/>
                  </a:cubicBezTo>
                  <a:cubicBezTo>
                    <a:pt x="16858" y="11454"/>
                    <a:pt x="16940" y="11454"/>
                    <a:pt x="17020" y="11454"/>
                  </a:cubicBezTo>
                  <a:cubicBezTo>
                    <a:pt x="17283" y="11540"/>
                    <a:pt x="17547" y="11632"/>
                    <a:pt x="17798" y="11754"/>
                  </a:cubicBezTo>
                  <a:cubicBezTo>
                    <a:pt x="18019" y="11863"/>
                    <a:pt x="18282" y="11992"/>
                    <a:pt x="18546" y="12034"/>
                  </a:cubicBezTo>
                  <a:cubicBezTo>
                    <a:pt x="18601" y="12042"/>
                    <a:pt x="18656" y="12047"/>
                    <a:pt x="18710" y="12047"/>
                  </a:cubicBezTo>
                  <a:cubicBezTo>
                    <a:pt x="18777" y="12047"/>
                    <a:pt x="18843" y="12039"/>
                    <a:pt x="18911" y="12019"/>
                  </a:cubicBezTo>
                  <a:cubicBezTo>
                    <a:pt x="19115" y="11965"/>
                    <a:pt x="19244" y="11787"/>
                    <a:pt x="19201" y="11583"/>
                  </a:cubicBezTo>
                  <a:cubicBezTo>
                    <a:pt x="19340" y="11303"/>
                    <a:pt x="18954" y="10777"/>
                    <a:pt x="18728" y="10626"/>
                  </a:cubicBezTo>
                  <a:cubicBezTo>
                    <a:pt x="18718" y="10621"/>
                    <a:pt x="18707" y="10616"/>
                    <a:pt x="18691" y="10606"/>
                  </a:cubicBezTo>
                  <a:cubicBezTo>
                    <a:pt x="18551" y="10423"/>
                    <a:pt x="18422" y="10234"/>
                    <a:pt x="18299" y="10052"/>
                  </a:cubicBezTo>
                  <a:cubicBezTo>
                    <a:pt x="18175" y="9869"/>
                    <a:pt x="18056" y="9691"/>
                    <a:pt x="17954" y="9515"/>
                  </a:cubicBezTo>
                  <a:cubicBezTo>
                    <a:pt x="16886" y="8784"/>
                    <a:pt x="17547" y="8124"/>
                    <a:pt x="18212" y="7457"/>
                  </a:cubicBezTo>
                  <a:cubicBezTo>
                    <a:pt x="18212" y="8124"/>
                    <a:pt x="18212" y="8784"/>
                    <a:pt x="18326" y="9461"/>
                  </a:cubicBezTo>
                  <a:cubicBezTo>
                    <a:pt x="18368" y="9563"/>
                    <a:pt x="18428" y="9671"/>
                    <a:pt x="18497" y="9768"/>
                  </a:cubicBezTo>
                  <a:cubicBezTo>
                    <a:pt x="18777" y="10160"/>
                    <a:pt x="19249" y="10460"/>
                    <a:pt x="19679" y="10460"/>
                  </a:cubicBezTo>
                  <a:cubicBezTo>
                    <a:pt x="19824" y="10460"/>
                    <a:pt x="19964" y="10428"/>
                    <a:pt x="20093" y="10363"/>
                  </a:cubicBezTo>
                  <a:cubicBezTo>
                    <a:pt x="20372" y="10219"/>
                    <a:pt x="20523" y="10197"/>
                    <a:pt x="20592" y="10197"/>
                  </a:cubicBezTo>
                  <a:cubicBezTo>
                    <a:pt x="20619" y="10197"/>
                    <a:pt x="20630" y="10202"/>
                    <a:pt x="20630" y="10202"/>
                  </a:cubicBezTo>
                  <a:cubicBezTo>
                    <a:pt x="20732" y="10278"/>
                    <a:pt x="20781" y="10772"/>
                    <a:pt x="20796" y="10960"/>
                  </a:cubicBezTo>
                  <a:lnTo>
                    <a:pt x="20808" y="11045"/>
                  </a:lnTo>
                  <a:cubicBezTo>
                    <a:pt x="20910" y="12121"/>
                    <a:pt x="21415" y="12346"/>
                    <a:pt x="21817" y="12346"/>
                  </a:cubicBezTo>
                  <a:cubicBezTo>
                    <a:pt x="21898" y="12346"/>
                    <a:pt x="21973" y="12341"/>
                    <a:pt x="22048" y="12319"/>
                  </a:cubicBezTo>
                  <a:cubicBezTo>
                    <a:pt x="22000" y="12168"/>
                    <a:pt x="21946" y="11997"/>
                    <a:pt x="21936" y="11803"/>
                  </a:cubicBezTo>
                  <a:cubicBezTo>
                    <a:pt x="22085" y="11771"/>
                    <a:pt x="22263" y="11685"/>
                    <a:pt x="22467" y="11567"/>
                  </a:cubicBezTo>
                  <a:cubicBezTo>
                    <a:pt x="22580" y="11245"/>
                    <a:pt x="22795" y="11057"/>
                    <a:pt x="23156" y="11057"/>
                  </a:cubicBezTo>
                  <a:lnTo>
                    <a:pt x="23161" y="11057"/>
                  </a:lnTo>
                  <a:cubicBezTo>
                    <a:pt x="23354" y="10992"/>
                    <a:pt x="23520" y="10911"/>
                    <a:pt x="23665" y="10826"/>
                  </a:cubicBezTo>
                  <a:cubicBezTo>
                    <a:pt x="23789" y="10976"/>
                    <a:pt x="23880" y="11126"/>
                    <a:pt x="23939" y="11283"/>
                  </a:cubicBezTo>
                  <a:cubicBezTo>
                    <a:pt x="24879" y="10702"/>
                    <a:pt x="25035" y="9730"/>
                    <a:pt x="25164" y="8918"/>
                  </a:cubicBezTo>
                  <a:cubicBezTo>
                    <a:pt x="25224" y="8521"/>
                    <a:pt x="25283" y="8144"/>
                    <a:pt x="25417" y="7806"/>
                  </a:cubicBezTo>
                  <a:cubicBezTo>
                    <a:pt x="25487" y="7623"/>
                    <a:pt x="25449" y="7415"/>
                    <a:pt x="25325" y="7269"/>
                  </a:cubicBezTo>
                  <a:cubicBezTo>
                    <a:pt x="25224" y="7145"/>
                    <a:pt x="25073" y="7081"/>
                    <a:pt x="24917" y="7081"/>
                  </a:cubicBezTo>
                  <a:cubicBezTo>
                    <a:pt x="24879" y="7081"/>
                    <a:pt x="24847" y="7081"/>
                    <a:pt x="24810" y="7092"/>
                  </a:cubicBezTo>
                  <a:cubicBezTo>
                    <a:pt x="24520" y="7152"/>
                    <a:pt x="24245" y="7199"/>
                    <a:pt x="23987" y="7248"/>
                  </a:cubicBezTo>
                  <a:cubicBezTo>
                    <a:pt x="23429" y="7345"/>
                    <a:pt x="22903" y="7435"/>
                    <a:pt x="22397" y="7608"/>
                  </a:cubicBezTo>
                  <a:cubicBezTo>
                    <a:pt x="22161" y="7688"/>
                    <a:pt x="21968" y="7732"/>
                    <a:pt x="21828" y="7732"/>
                  </a:cubicBezTo>
                  <a:cubicBezTo>
                    <a:pt x="21678" y="7732"/>
                    <a:pt x="21479" y="7732"/>
                    <a:pt x="21296" y="6958"/>
                  </a:cubicBezTo>
                  <a:cubicBezTo>
                    <a:pt x="21011" y="5727"/>
                    <a:pt x="20625" y="4529"/>
                    <a:pt x="20211" y="3256"/>
                  </a:cubicBezTo>
                  <a:cubicBezTo>
                    <a:pt x="20034" y="2703"/>
                    <a:pt x="19851" y="2139"/>
                    <a:pt x="19674" y="1553"/>
                  </a:cubicBezTo>
                  <a:cubicBezTo>
                    <a:pt x="19647" y="1478"/>
                    <a:pt x="19610" y="1419"/>
                    <a:pt x="19561" y="1365"/>
                  </a:cubicBezTo>
                  <a:cubicBezTo>
                    <a:pt x="19561" y="1306"/>
                    <a:pt x="19556" y="1246"/>
                    <a:pt x="19545" y="1177"/>
                  </a:cubicBezTo>
                  <a:cubicBezTo>
                    <a:pt x="19513" y="795"/>
                    <a:pt x="19405" y="527"/>
                    <a:pt x="19260" y="334"/>
                  </a:cubicBezTo>
                  <a:cubicBezTo>
                    <a:pt x="19137" y="172"/>
                    <a:pt x="18986" y="71"/>
                    <a:pt x="1882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42"/>
            <p:cNvSpPr/>
            <p:nvPr/>
          </p:nvSpPr>
          <p:spPr>
            <a:xfrm>
              <a:off x="6725975" y="1781475"/>
              <a:ext cx="236000" cy="240275"/>
            </a:xfrm>
            <a:custGeom>
              <a:rect b="b" l="l" r="r" t="t"/>
              <a:pathLst>
                <a:path extrusionOk="0" h="9611" w="9440">
                  <a:moveTo>
                    <a:pt x="8049" y="0"/>
                  </a:moveTo>
                  <a:cubicBezTo>
                    <a:pt x="6936" y="167"/>
                    <a:pt x="5867" y="430"/>
                    <a:pt x="4820" y="769"/>
                  </a:cubicBezTo>
                  <a:cubicBezTo>
                    <a:pt x="4208" y="989"/>
                    <a:pt x="3590" y="1208"/>
                    <a:pt x="2971" y="1434"/>
                  </a:cubicBezTo>
                  <a:cubicBezTo>
                    <a:pt x="3026" y="1370"/>
                    <a:pt x="3090" y="1312"/>
                    <a:pt x="3133" y="1241"/>
                  </a:cubicBezTo>
                  <a:cubicBezTo>
                    <a:pt x="3154" y="1208"/>
                    <a:pt x="3144" y="1156"/>
                    <a:pt x="3149" y="1112"/>
                  </a:cubicBezTo>
                  <a:cubicBezTo>
                    <a:pt x="3092" y="1108"/>
                    <a:pt x="3035" y="1106"/>
                    <a:pt x="2979" y="1106"/>
                  </a:cubicBezTo>
                  <a:cubicBezTo>
                    <a:pt x="2102" y="1106"/>
                    <a:pt x="1311" y="1551"/>
                    <a:pt x="464" y="1687"/>
                  </a:cubicBezTo>
                  <a:cubicBezTo>
                    <a:pt x="296" y="1838"/>
                    <a:pt x="184" y="2021"/>
                    <a:pt x="114" y="2257"/>
                  </a:cubicBezTo>
                  <a:cubicBezTo>
                    <a:pt x="50" y="2450"/>
                    <a:pt x="18" y="2681"/>
                    <a:pt x="1" y="2949"/>
                  </a:cubicBezTo>
                  <a:cubicBezTo>
                    <a:pt x="157" y="3901"/>
                    <a:pt x="372" y="5056"/>
                    <a:pt x="511" y="5807"/>
                  </a:cubicBezTo>
                  <a:cubicBezTo>
                    <a:pt x="618" y="6393"/>
                    <a:pt x="861" y="6985"/>
                    <a:pt x="883" y="7565"/>
                  </a:cubicBezTo>
                  <a:cubicBezTo>
                    <a:pt x="888" y="7694"/>
                    <a:pt x="883" y="7823"/>
                    <a:pt x="861" y="7945"/>
                  </a:cubicBezTo>
                  <a:cubicBezTo>
                    <a:pt x="812" y="8267"/>
                    <a:pt x="667" y="8579"/>
                    <a:pt x="367" y="8891"/>
                  </a:cubicBezTo>
                  <a:cubicBezTo>
                    <a:pt x="360" y="8897"/>
                    <a:pt x="469" y="9015"/>
                    <a:pt x="528" y="9080"/>
                  </a:cubicBezTo>
                  <a:cubicBezTo>
                    <a:pt x="469" y="9273"/>
                    <a:pt x="420" y="9445"/>
                    <a:pt x="360" y="9584"/>
                  </a:cubicBezTo>
                  <a:cubicBezTo>
                    <a:pt x="415" y="9601"/>
                    <a:pt x="469" y="9611"/>
                    <a:pt x="528" y="9611"/>
                  </a:cubicBezTo>
                  <a:lnTo>
                    <a:pt x="533" y="9611"/>
                  </a:lnTo>
                  <a:cubicBezTo>
                    <a:pt x="673" y="9611"/>
                    <a:pt x="807" y="9595"/>
                    <a:pt x="930" y="9574"/>
                  </a:cubicBezTo>
                  <a:cubicBezTo>
                    <a:pt x="1360" y="9499"/>
                    <a:pt x="1721" y="9305"/>
                    <a:pt x="1999" y="8993"/>
                  </a:cubicBezTo>
                  <a:cubicBezTo>
                    <a:pt x="3338" y="7500"/>
                    <a:pt x="5067" y="6715"/>
                    <a:pt x="7253" y="6006"/>
                  </a:cubicBezTo>
                  <a:cubicBezTo>
                    <a:pt x="8301" y="5663"/>
                    <a:pt x="8914" y="5388"/>
                    <a:pt x="9219" y="5002"/>
                  </a:cubicBezTo>
                  <a:cubicBezTo>
                    <a:pt x="9333" y="4857"/>
                    <a:pt x="9403" y="4690"/>
                    <a:pt x="9440" y="4503"/>
                  </a:cubicBezTo>
                  <a:cubicBezTo>
                    <a:pt x="9252" y="3766"/>
                    <a:pt x="9053" y="2891"/>
                    <a:pt x="8817" y="2021"/>
                  </a:cubicBezTo>
                  <a:cubicBezTo>
                    <a:pt x="8666" y="1466"/>
                    <a:pt x="8414" y="876"/>
                    <a:pt x="8564" y="441"/>
                  </a:cubicBezTo>
                  <a:cubicBezTo>
                    <a:pt x="8446" y="263"/>
                    <a:pt x="8307" y="134"/>
                    <a:pt x="8156" y="54"/>
                  </a:cubicBezTo>
                  <a:cubicBezTo>
                    <a:pt x="8118" y="33"/>
                    <a:pt x="8081" y="16"/>
                    <a:pt x="804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42"/>
            <p:cNvSpPr/>
            <p:nvPr/>
          </p:nvSpPr>
          <p:spPr>
            <a:xfrm>
              <a:off x="6577450" y="2562875"/>
              <a:ext cx="70950" cy="152950"/>
            </a:xfrm>
            <a:custGeom>
              <a:rect b="b" l="l" r="r" t="t"/>
              <a:pathLst>
                <a:path extrusionOk="0" h="6118" w="2838">
                  <a:moveTo>
                    <a:pt x="2337" y="0"/>
                  </a:moveTo>
                  <a:cubicBezTo>
                    <a:pt x="2192" y="85"/>
                    <a:pt x="2026" y="166"/>
                    <a:pt x="1833" y="231"/>
                  </a:cubicBezTo>
                  <a:lnTo>
                    <a:pt x="1828" y="231"/>
                  </a:lnTo>
                  <a:cubicBezTo>
                    <a:pt x="1467" y="231"/>
                    <a:pt x="1252" y="419"/>
                    <a:pt x="1139" y="741"/>
                  </a:cubicBezTo>
                  <a:cubicBezTo>
                    <a:pt x="1144" y="735"/>
                    <a:pt x="1151" y="735"/>
                    <a:pt x="1156" y="730"/>
                  </a:cubicBezTo>
                  <a:lnTo>
                    <a:pt x="1156" y="730"/>
                  </a:lnTo>
                  <a:lnTo>
                    <a:pt x="1151" y="735"/>
                  </a:lnTo>
                  <a:lnTo>
                    <a:pt x="1134" y="747"/>
                  </a:lnTo>
                  <a:lnTo>
                    <a:pt x="1139" y="741"/>
                  </a:lnTo>
                  <a:lnTo>
                    <a:pt x="1139" y="741"/>
                  </a:lnTo>
                  <a:cubicBezTo>
                    <a:pt x="935" y="859"/>
                    <a:pt x="757" y="945"/>
                    <a:pt x="608" y="977"/>
                  </a:cubicBezTo>
                  <a:cubicBezTo>
                    <a:pt x="618" y="1171"/>
                    <a:pt x="672" y="1342"/>
                    <a:pt x="720" y="1493"/>
                  </a:cubicBezTo>
                  <a:cubicBezTo>
                    <a:pt x="725" y="1503"/>
                    <a:pt x="725" y="1515"/>
                    <a:pt x="732" y="1525"/>
                  </a:cubicBezTo>
                  <a:cubicBezTo>
                    <a:pt x="839" y="1858"/>
                    <a:pt x="828" y="1885"/>
                    <a:pt x="737" y="1982"/>
                  </a:cubicBezTo>
                  <a:cubicBezTo>
                    <a:pt x="1" y="2772"/>
                    <a:pt x="38" y="3680"/>
                    <a:pt x="70" y="4560"/>
                  </a:cubicBezTo>
                  <a:cubicBezTo>
                    <a:pt x="87" y="4878"/>
                    <a:pt x="97" y="5210"/>
                    <a:pt x="80" y="5554"/>
                  </a:cubicBezTo>
                  <a:cubicBezTo>
                    <a:pt x="65" y="5790"/>
                    <a:pt x="209" y="6006"/>
                    <a:pt x="430" y="6086"/>
                  </a:cubicBezTo>
                  <a:cubicBezTo>
                    <a:pt x="489" y="6108"/>
                    <a:pt x="548" y="6118"/>
                    <a:pt x="613" y="6118"/>
                  </a:cubicBezTo>
                  <a:cubicBezTo>
                    <a:pt x="779" y="6118"/>
                    <a:pt x="940" y="6038"/>
                    <a:pt x="1042" y="5899"/>
                  </a:cubicBezTo>
                  <a:cubicBezTo>
                    <a:pt x="1892" y="4749"/>
                    <a:pt x="2337" y="3685"/>
                    <a:pt x="2401" y="2648"/>
                  </a:cubicBezTo>
                  <a:cubicBezTo>
                    <a:pt x="2413" y="2487"/>
                    <a:pt x="2472" y="2282"/>
                    <a:pt x="2537" y="2068"/>
                  </a:cubicBezTo>
                  <a:cubicBezTo>
                    <a:pt x="2666" y="1638"/>
                    <a:pt x="2837" y="1042"/>
                    <a:pt x="2611" y="457"/>
                  </a:cubicBezTo>
                  <a:cubicBezTo>
                    <a:pt x="2552" y="300"/>
                    <a:pt x="2461" y="150"/>
                    <a:pt x="233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2"/>
            <p:cNvSpPr/>
            <p:nvPr/>
          </p:nvSpPr>
          <p:spPr>
            <a:xfrm>
              <a:off x="322350" y="972150"/>
              <a:ext cx="1107875" cy="919625"/>
            </a:xfrm>
            <a:custGeom>
              <a:rect b="b" l="l" r="r" t="t"/>
              <a:pathLst>
                <a:path extrusionOk="0" h="36785" w="44315">
                  <a:moveTo>
                    <a:pt x="16427" y="6431"/>
                  </a:moveTo>
                  <a:cubicBezTo>
                    <a:pt x="16428" y="6431"/>
                    <a:pt x="16429" y="6431"/>
                    <a:pt x="16430" y="6431"/>
                  </a:cubicBezTo>
                  <a:lnTo>
                    <a:pt x="16430" y="6431"/>
                  </a:lnTo>
                  <a:cubicBezTo>
                    <a:pt x="16429" y="6431"/>
                    <a:pt x="16428" y="6431"/>
                    <a:pt x="16427" y="6431"/>
                  </a:cubicBezTo>
                  <a:close/>
                  <a:moveTo>
                    <a:pt x="10669" y="1"/>
                  </a:moveTo>
                  <a:cubicBezTo>
                    <a:pt x="10347" y="156"/>
                    <a:pt x="10025" y="478"/>
                    <a:pt x="9852" y="1118"/>
                  </a:cubicBezTo>
                  <a:cubicBezTo>
                    <a:pt x="9304" y="3170"/>
                    <a:pt x="8510" y="5190"/>
                    <a:pt x="7736" y="7140"/>
                  </a:cubicBezTo>
                  <a:cubicBezTo>
                    <a:pt x="7134" y="8665"/>
                    <a:pt x="6511" y="10245"/>
                    <a:pt x="6001" y="11841"/>
                  </a:cubicBezTo>
                  <a:cubicBezTo>
                    <a:pt x="5334" y="13941"/>
                    <a:pt x="4179" y="15843"/>
                    <a:pt x="3062" y="17685"/>
                  </a:cubicBezTo>
                  <a:cubicBezTo>
                    <a:pt x="2579" y="18476"/>
                    <a:pt x="2084" y="19292"/>
                    <a:pt x="1627" y="20114"/>
                  </a:cubicBezTo>
                  <a:lnTo>
                    <a:pt x="1605" y="20152"/>
                  </a:lnTo>
                  <a:cubicBezTo>
                    <a:pt x="982" y="21290"/>
                    <a:pt x="489" y="22188"/>
                    <a:pt x="918" y="23563"/>
                  </a:cubicBezTo>
                  <a:cubicBezTo>
                    <a:pt x="935" y="23606"/>
                    <a:pt x="854" y="23745"/>
                    <a:pt x="789" y="23859"/>
                  </a:cubicBezTo>
                  <a:cubicBezTo>
                    <a:pt x="703" y="24008"/>
                    <a:pt x="606" y="24176"/>
                    <a:pt x="558" y="24385"/>
                  </a:cubicBezTo>
                  <a:lnTo>
                    <a:pt x="499" y="24610"/>
                  </a:lnTo>
                  <a:cubicBezTo>
                    <a:pt x="231" y="25652"/>
                    <a:pt x="0" y="26555"/>
                    <a:pt x="494" y="27308"/>
                  </a:cubicBezTo>
                  <a:cubicBezTo>
                    <a:pt x="580" y="27442"/>
                    <a:pt x="687" y="27560"/>
                    <a:pt x="811" y="27667"/>
                  </a:cubicBezTo>
                  <a:cubicBezTo>
                    <a:pt x="967" y="27538"/>
                    <a:pt x="1166" y="27464"/>
                    <a:pt x="1402" y="27442"/>
                  </a:cubicBezTo>
                  <a:cubicBezTo>
                    <a:pt x="1714" y="27625"/>
                    <a:pt x="2143" y="27764"/>
                    <a:pt x="2740" y="27861"/>
                  </a:cubicBezTo>
                  <a:cubicBezTo>
                    <a:pt x="3519" y="27990"/>
                    <a:pt x="4270" y="28290"/>
                    <a:pt x="5039" y="28505"/>
                  </a:cubicBezTo>
                  <a:cubicBezTo>
                    <a:pt x="10432" y="30031"/>
                    <a:pt x="15837" y="31518"/>
                    <a:pt x="21262" y="32921"/>
                  </a:cubicBezTo>
                  <a:cubicBezTo>
                    <a:pt x="21381" y="33018"/>
                    <a:pt x="21478" y="33120"/>
                    <a:pt x="21552" y="33238"/>
                  </a:cubicBezTo>
                  <a:cubicBezTo>
                    <a:pt x="21649" y="33174"/>
                    <a:pt x="21768" y="33120"/>
                    <a:pt x="21902" y="33088"/>
                  </a:cubicBezTo>
                  <a:cubicBezTo>
                    <a:pt x="26270" y="34216"/>
                    <a:pt x="36687" y="36779"/>
                    <a:pt x="36724" y="36784"/>
                  </a:cubicBezTo>
                  <a:cubicBezTo>
                    <a:pt x="36714" y="36747"/>
                    <a:pt x="37299" y="31089"/>
                    <a:pt x="37852" y="28994"/>
                  </a:cubicBezTo>
                  <a:cubicBezTo>
                    <a:pt x="38217" y="27598"/>
                    <a:pt x="38229" y="26093"/>
                    <a:pt x="38873" y="24771"/>
                  </a:cubicBezTo>
                  <a:cubicBezTo>
                    <a:pt x="38921" y="24573"/>
                    <a:pt x="38996" y="24385"/>
                    <a:pt x="39131" y="24196"/>
                  </a:cubicBezTo>
                  <a:cubicBezTo>
                    <a:pt x="39206" y="24089"/>
                    <a:pt x="39318" y="24025"/>
                    <a:pt x="39432" y="23966"/>
                  </a:cubicBezTo>
                  <a:cubicBezTo>
                    <a:pt x="39560" y="23891"/>
                    <a:pt x="39625" y="23810"/>
                    <a:pt x="39662" y="23725"/>
                  </a:cubicBezTo>
                  <a:cubicBezTo>
                    <a:pt x="39625" y="23294"/>
                    <a:pt x="39506" y="22854"/>
                    <a:pt x="39893" y="22493"/>
                  </a:cubicBezTo>
                  <a:cubicBezTo>
                    <a:pt x="39893" y="22564"/>
                    <a:pt x="39898" y="22634"/>
                    <a:pt x="39905" y="22703"/>
                  </a:cubicBezTo>
                  <a:cubicBezTo>
                    <a:pt x="39942" y="22634"/>
                    <a:pt x="39980" y="22564"/>
                    <a:pt x="40012" y="22493"/>
                  </a:cubicBezTo>
                  <a:cubicBezTo>
                    <a:pt x="39980" y="22483"/>
                    <a:pt x="39947" y="22473"/>
                    <a:pt x="39920" y="22456"/>
                  </a:cubicBezTo>
                  <a:cubicBezTo>
                    <a:pt x="39856" y="22262"/>
                    <a:pt x="39796" y="22074"/>
                    <a:pt x="39737" y="21881"/>
                  </a:cubicBezTo>
                  <a:cubicBezTo>
                    <a:pt x="39705" y="21870"/>
                    <a:pt x="39679" y="21860"/>
                    <a:pt x="39647" y="21849"/>
                  </a:cubicBezTo>
                  <a:cubicBezTo>
                    <a:pt x="39453" y="21791"/>
                    <a:pt x="39147" y="21731"/>
                    <a:pt x="39018" y="21548"/>
                  </a:cubicBezTo>
                  <a:cubicBezTo>
                    <a:pt x="38926" y="21419"/>
                    <a:pt x="38899" y="21258"/>
                    <a:pt x="38911" y="21097"/>
                  </a:cubicBezTo>
                  <a:cubicBezTo>
                    <a:pt x="38765" y="20796"/>
                    <a:pt x="38884" y="20554"/>
                    <a:pt x="39104" y="20328"/>
                  </a:cubicBezTo>
                  <a:cubicBezTo>
                    <a:pt x="39136" y="20249"/>
                    <a:pt x="39169" y="20167"/>
                    <a:pt x="39196" y="20092"/>
                  </a:cubicBezTo>
                  <a:cubicBezTo>
                    <a:pt x="39404" y="19517"/>
                    <a:pt x="39603" y="18873"/>
                    <a:pt x="39958" y="18367"/>
                  </a:cubicBezTo>
                  <a:cubicBezTo>
                    <a:pt x="40146" y="18094"/>
                    <a:pt x="40371" y="17879"/>
                    <a:pt x="40640" y="17680"/>
                  </a:cubicBezTo>
                  <a:cubicBezTo>
                    <a:pt x="41150" y="17315"/>
                    <a:pt x="41510" y="16971"/>
                    <a:pt x="41817" y="16418"/>
                  </a:cubicBezTo>
                  <a:cubicBezTo>
                    <a:pt x="42097" y="15924"/>
                    <a:pt x="42354" y="15414"/>
                    <a:pt x="42692" y="14957"/>
                  </a:cubicBezTo>
                  <a:cubicBezTo>
                    <a:pt x="42982" y="14570"/>
                    <a:pt x="43321" y="14231"/>
                    <a:pt x="43612" y="13834"/>
                  </a:cubicBezTo>
                  <a:cubicBezTo>
                    <a:pt x="43605" y="13829"/>
                    <a:pt x="43600" y="13823"/>
                    <a:pt x="43600" y="13823"/>
                  </a:cubicBezTo>
                  <a:cubicBezTo>
                    <a:pt x="43647" y="13719"/>
                    <a:pt x="43688" y="13591"/>
                    <a:pt x="43787" y="13591"/>
                  </a:cubicBezTo>
                  <a:cubicBezTo>
                    <a:pt x="43791" y="13591"/>
                    <a:pt x="43795" y="13591"/>
                    <a:pt x="43799" y="13592"/>
                  </a:cubicBezTo>
                  <a:cubicBezTo>
                    <a:pt x="43826" y="13559"/>
                    <a:pt x="43858" y="13527"/>
                    <a:pt x="43885" y="13495"/>
                  </a:cubicBezTo>
                  <a:cubicBezTo>
                    <a:pt x="43869" y="13318"/>
                    <a:pt x="43992" y="13210"/>
                    <a:pt x="44175" y="13130"/>
                  </a:cubicBezTo>
                  <a:cubicBezTo>
                    <a:pt x="44175" y="13130"/>
                    <a:pt x="44175" y="13135"/>
                    <a:pt x="44180" y="13135"/>
                  </a:cubicBezTo>
                  <a:cubicBezTo>
                    <a:pt x="44229" y="13066"/>
                    <a:pt x="44277" y="12991"/>
                    <a:pt x="44314" y="12915"/>
                  </a:cubicBezTo>
                  <a:lnTo>
                    <a:pt x="44314" y="12915"/>
                  </a:lnTo>
                  <a:cubicBezTo>
                    <a:pt x="44277" y="12964"/>
                    <a:pt x="44239" y="13017"/>
                    <a:pt x="44192" y="13066"/>
                  </a:cubicBezTo>
                  <a:cubicBezTo>
                    <a:pt x="44197" y="12738"/>
                    <a:pt x="44197" y="12404"/>
                    <a:pt x="44202" y="12077"/>
                  </a:cubicBezTo>
                  <a:cubicBezTo>
                    <a:pt x="44024" y="11856"/>
                    <a:pt x="43756" y="11754"/>
                    <a:pt x="43483" y="11551"/>
                  </a:cubicBezTo>
                  <a:cubicBezTo>
                    <a:pt x="43450" y="11529"/>
                    <a:pt x="43423" y="11497"/>
                    <a:pt x="43396" y="11470"/>
                  </a:cubicBezTo>
                  <a:cubicBezTo>
                    <a:pt x="43079" y="11357"/>
                    <a:pt x="42923" y="11083"/>
                    <a:pt x="42875" y="10702"/>
                  </a:cubicBezTo>
                  <a:cubicBezTo>
                    <a:pt x="42784" y="10514"/>
                    <a:pt x="42697" y="10326"/>
                    <a:pt x="42601" y="10148"/>
                  </a:cubicBezTo>
                  <a:cubicBezTo>
                    <a:pt x="42596" y="10138"/>
                    <a:pt x="42590" y="10122"/>
                    <a:pt x="42585" y="10111"/>
                  </a:cubicBezTo>
                  <a:cubicBezTo>
                    <a:pt x="40087" y="9681"/>
                    <a:pt x="37674" y="8908"/>
                    <a:pt x="35214" y="8343"/>
                  </a:cubicBezTo>
                  <a:cubicBezTo>
                    <a:pt x="34636" y="8213"/>
                    <a:pt x="34052" y="7965"/>
                    <a:pt x="33455" y="7965"/>
                  </a:cubicBezTo>
                  <a:cubicBezTo>
                    <a:pt x="33115" y="7965"/>
                    <a:pt x="32771" y="8046"/>
                    <a:pt x="32420" y="8273"/>
                  </a:cubicBezTo>
                  <a:cubicBezTo>
                    <a:pt x="32346" y="8323"/>
                    <a:pt x="32248" y="8352"/>
                    <a:pt x="32144" y="8352"/>
                  </a:cubicBezTo>
                  <a:cubicBezTo>
                    <a:pt x="31958" y="8352"/>
                    <a:pt x="31754" y="8260"/>
                    <a:pt x="31636" y="8042"/>
                  </a:cubicBezTo>
                  <a:cubicBezTo>
                    <a:pt x="31594" y="8037"/>
                    <a:pt x="31551" y="8035"/>
                    <a:pt x="31507" y="8035"/>
                  </a:cubicBezTo>
                  <a:cubicBezTo>
                    <a:pt x="31376" y="8035"/>
                    <a:pt x="31240" y="8053"/>
                    <a:pt x="31109" y="8053"/>
                  </a:cubicBezTo>
                  <a:cubicBezTo>
                    <a:pt x="30907" y="8053"/>
                    <a:pt x="30716" y="8009"/>
                    <a:pt x="30573" y="7785"/>
                  </a:cubicBezTo>
                  <a:cubicBezTo>
                    <a:pt x="30230" y="7882"/>
                    <a:pt x="29887" y="7915"/>
                    <a:pt x="29544" y="7915"/>
                  </a:cubicBezTo>
                  <a:cubicBezTo>
                    <a:pt x="28993" y="7915"/>
                    <a:pt x="28442" y="7829"/>
                    <a:pt x="27892" y="7779"/>
                  </a:cubicBezTo>
                  <a:cubicBezTo>
                    <a:pt x="27554" y="8237"/>
                    <a:pt x="27183" y="8392"/>
                    <a:pt x="26796" y="8392"/>
                  </a:cubicBezTo>
                  <a:cubicBezTo>
                    <a:pt x="26382" y="8392"/>
                    <a:pt x="25950" y="8215"/>
                    <a:pt x="25517" y="8037"/>
                  </a:cubicBezTo>
                  <a:lnTo>
                    <a:pt x="25517" y="8053"/>
                  </a:lnTo>
                  <a:lnTo>
                    <a:pt x="25502" y="8037"/>
                  </a:lnTo>
                  <a:lnTo>
                    <a:pt x="25502" y="8037"/>
                  </a:lnTo>
                  <a:cubicBezTo>
                    <a:pt x="25507" y="8048"/>
                    <a:pt x="25517" y="8053"/>
                    <a:pt x="25517" y="8053"/>
                  </a:cubicBezTo>
                  <a:cubicBezTo>
                    <a:pt x="25254" y="7951"/>
                    <a:pt x="25066" y="7774"/>
                    <a:pt x="24964" y="7511"/>
                  </a:cubicBezTo>
                  <a:cubicBezTo>
                    <a:pt x="24674" y="7516"/>
                    <a:pt x="24389" y="7516"/>
                    <a:pt x="24099" y="7516"/>
                  </a:cubicBezTo>
                  <a:cubicBezTo>
                    <a:pt x="24072" y="7489"/>
                    <a:pt x="24040" y="7467"/>
                    <a:pt x="24014" y="7452"/>
                  </a:cubicBezTo>
                  <a:cubicBezTo>
                    <a:pt x="23954" y="7415"/>
                    <a:pt x="23890" y="7388"/>
                    <a:pt x="23826" y="7376"/>
                  </a:cubicBezTo>
                  <a:cubicBezTo>
                    <a:pt x="23793" y="7371"/>
                    <a:pt x="23761" y="7366"/>
                    <a:pt x="23729" y="7366"/>
                  </a:cubicBezTo>
                  <a:cubicBezTo>
                    <a:pt x="23713" y="7365"/>
                    <a:pt x="23698" y="7364"/>
                    <a:pt x="23682" y="7364"/>
                  </a:cubicBezTo>
                  <a:cubicBezTo>
                    <a:pt x="23457" y="7364"/>
                    <a:pt x="23220" y="7449"/>
                    <a:pt x="22997" y="7449"/>
                  </a:cubicBezTo>
                  <a:cubicBezTo>
                    <a:pt x="22843" y="7449"/>
                    <a:pt x="22696" y="7409"/>
                    <a:pt x="22563" y="7274"/>
                  </a:cubicBezTo>
                  <a:cubicBezTo>
                    <a:pt x="20554" y="6706"/>
                    <a:pt x="18450" y="6887"/>
                    <a:pt x="16430" y="6431"/>
                  </a:cubicBezTo>
                  <a:lnTo>
                    <a:pt x="16430" y="6431"/>
                  </a:lnTo>
                  <a:cubicBezTo>
                    <a:pt x="16433" y="6433"/>
                    <a:pt x="16434" y="6437"/>
                    <a:pt x="16439" y="6441"/>
                  </a:cubicBezTo>
                  <a:cubicBezTo>
                    <a:pt x="16372" y="6451"/>
                    <a:pt x="16308" y="6457"/>
                    <a:pt x="16247" y="6457"/>
                  </a:cubicBezTo>
                  <a:cubicBezTo>
                    <a:pt x="15857" y="6457"/>
                    <a:pt x="15572" y="6253"/>
                    <a:pt x="15358" y="5910"/>
                  </a:cubicBezTo>
                  <a:cubicBezTo>
                    <a:pt x="15182" y="5900"/>
                    <a:pt x="15090" y="5808"/>
                    <a:pt x="15085" y="5630"/>
                  </a:cubicBezTo>
                  <a:cubicBezTo>
                    <a:pt x="14526" y="4997"/>
                    <a:pt x="14800" y="4212"/>
                    <a:pt x="14870" y="3540"/>
                  </a:cubicBezTo>
                  <a:cubicBezTo>
                    <a:pt x="14929" y="2972"/>
                    <a:pt x="14719" y="2451"/>
                    <a:pt x="14816" y="1908"/>
                  </a:cubicBezTo>
                  <a:lnTo>
                    <a:pt x="14816" y="1908"/>
                  </a:lnTo>
                  <a:cubicBezTo>
                    <a:pt x="14723" y="1932"/>
                    <a:pt x="14634" y="1945"/>
                    <a:pt x="14550" y="1945"/>
                  </a:cubicBezTo>
                  <a:cubicBezTo>
                    <a:pt x="14339" y="1945"/>
                    <a:pt x="14160" y="1860"/>
                    <a:pt x="14021" y="1645"/>
                  </a:cubicBezTo>
                  <a:cubicBezTo>
                    <a:pt x="13979" y="1649"/>
                    <a:pt x="13937" y="1651"/>
                    <a:pt x="13897" y="1651"/>
                  </a:cubicBezTo>
                  <a:cubicBezTo>
                    <a:pt x="13210" y="1651"/>
                    <a:pt x="12840" y="1035"/>
                    <a:pt x="12313" y="736"/>
                  </a:cubicBezTo>
                  <a:cubicBezTo>
                    <a:pt x="11996" y="549"/>
                    <a:pt x="11706" y="441"/>
                    <a:pt x="11453" y="403"/>
                  </a:cubicBezTo>
                  <a:cubicBezTo>
                    <a:pt x="11211" y="264"/>
                    <a:pt x="10970" y="140"/>
                    <a:pt x="10722" y="27"/>
                  </a:cubicBezTo>
                  <a:cubicBezTo>
                    <a:pt x="10707" y="16"/>
                    <a:pt x="10690" y="6"/>
                    <a:pt x="1066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42"/>
            <p:cNvSpPr/>
            <p:nvPr/>
          </p:nvSpPr>
          <p:spPr>
            <a:xfrm>
              <a:off x="732625" y="1132775"/>
              <a:ext cx="425" cy="275"/>
            </a:xfrm>
            <a:custGeom>
              <a:rect b="b" l="l" r="r" t="t"/>
              <a:pathLst>
                <a:path extrusionOk="0" h="11" w="17">
                  <a:moveTo>
                    <a:pt x="1" y="1"/>
                  </a:moveTo>
                  <a:cubicBezTo>
                    <a:pt x="1" y="1"/>
                    <a:pt x="6" y="6"/>
                    <a:pt x="16" y="11"/>
                  </a:cubicBez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42"/>
            <p:cNvSpPr/>
            <p:nvPr/>
          </p:nvSpPr>
          <p:spPr>
            <a:xfrm>
              <a:off x="1572700" y="777150"/>
              <a:ext cx="1386975" cy="838925"/>
            </a:xfrm>
            <a:custGeom>
              <a:rect b="b" l="l" r="r" t="t"/>
              <a:pathLst>
                <a:path extrusionOk="0" h="33557" w="55479">
                  <a:moveTo>
                    <a:pt x="920" y="1"/>
                  </a:moveTo>
                  <a:lnTo>
                    <a:pt x="920" y="16"/>
                  </a:lnTo>
                  <a:cubicBezTo>
                    <a:pt x="715" y="2014"/>
                    <a:pt x="0" y="3986"/>
                    <a:pt x="253" y="6006"/>
                  </a:cubicBezTo>
                  <a:cubicBezTo>
                    <a:pt x="425" y="6479"/>
                    <a:pt x="662" y="6956"/>
                    <a:pt x="774" y="7452"/>
                  </a:cubicBezTo>
                  <a:cubicBezTo>
                    <a:pt x="1215" y="7774"/>
                    <a:pt x="1145" y="8101"/>
                    <a:pt x="801" y="8429"/>
                  </a:cubicBezTo>
                  <a:cubicBezTo>
                    <a:pt x="747" y="8885"/>
                    <a:pt x="689" y="9326"/>
                    <a:pt x="940" y="9761"/>
                  </a:cubicBezTo>
                  <a:cubicBezTo>
                    <a:pt x="952" y="9772"/>
                    <a:pt x="962" y="9788"/>
                    <a:pt x="973" y="9805"/>
                  </a:cubicBezTo>
                  <a:cubicBezTo>
                    <a:pt x="1134" y="9922"/>
                    <a:pt x="1247" y="10073"/>
                    <a:pt x="1306" y="10256"/>
                  </a:cubicBezTo>
                  <a:cubicBezTo>
                    <a:pt x="1441" y="10400"/>
                    <a:pt x="1585" y="10534"/>
                    <a:pt x="1736" y="10670"/>
                  </a:cubicBezTo>
                  <a:cubicBezTo>
                    <a:pt x="2316" y="11169"/>
                    <a:pt x="2778" y="11647"/>
                    <a:pt x="3047" y="12378"/>
                  </a:cubicBezTo>
                  <a:cubicBezTo>
                    <a:pt x="3288" y="13028"/>
                    <a:pt x="3439" y="13758"/>
                    <a:pt x="3895" y="14285"/>
                  </a:cubicBezTo>
                  <a:cubicBezTo>
                    <a:pt x="3997" y="14441"/>
                    <a:pt x="4153" y="14558"/>
                    <a:pt x="4438" y="14747"/>
                  </a:cubicBezTo>
                  <a:cubicBezTo>
                    <a:pt x="4798" y="15004"/>
                    <a:pt x="5158" y="15240"/>
                    <a:pt x="5400" y="15547"/>
                  </a:cubicBezTo>
                  <a:cubicBezTo>
                    <a:pt x="5443" y="15569"/>
                    <a:pt x="5480" y="15590"/>
                    <a:pt x="5517" y="15612"/>
                  </a:cubicBezTo>
                  <a:cubicBezTo>
                    <a:pt x="5631" y="15671"/>
                    <a:pt x="5738" y="15741"/>
                    <a:pt x="5835" y="15810"/>
                  </a:cubicBezTo>
                  <a:cubicBezTo>
                    <a:pt x="5943" y="16078"/>
                    <a:pt x="5980" y="16363"/>
                    <a:pt x="5948" y="16681"/>
                  </a:cubicBezTo>
                  <a:cubicBezTo>
                    <a:pt x="5878" y="16745"/>
                    <a:pt x="5787" y="16809"/>
                    <a:pt x="5673" y="16874"/>
                  </a:cubicBezTo>
                  <a:cubicBezTo>
                    <a:pt x="5749" y="16638"/>
                    <a:pt x="5749" y="16450"/>
                    <a:pt x="5700" y="16299"/>
                  </a:cubicBezTo>
                  <a:lnTo>
                    <a:pt x="5700" y="16299"/>
                  </a:lnTo>
                  <a:cubicBezTo>
                    <a:pt x="5711" y="16401"/>
                    <a:pt x="5711" y="16504"/>
                    <a:pt x="5700" y="16621"/>
                  </a:cubicBezTo>
                  <a:cubicBezTo>
                    <a:pt x="5690" y="16740"/>
                    <a:pt x="5673" y="16852"/>
                    <a:pt x="5653" y="16971"/>
                  </a:cubicBezTo>
                  <a:cubicBezTo>
                    <a:pt x="5690" y="17142"/>
                    <a:pt x="5700" y="17298"/>
                    <a:pt x="5550" y="17379"/>
                  </a:cubicBezTo>
                  <a:cubicBezTo>
                    <a:pt x="5363" y="18061"/>
                    <a:pt x="5051" y="18716"/>
                    <a:pt x="4895" y="19398"/>
                  </a:cubicBezTo>
                  <a:cubicBezTo>
                    <a:pt x="4803" y="19792"/>
                    <a:pt x="4739" y="20189"/>
                    <a:pt x="4728" y="20591"/>
                  </a:cubicBezTo>
                  <a:cubicBezTo>
                    <a:pt x="4744" y="20662"/>
                    <a:pt x="4766" y="20726"/>
                    <a:pt x="4798" y="20796"/>
                  </a:cubicBezTo>
                  <a:cubicBezTo>
                    <a:pt x="4771" y="20752"/>
                    <a:pt x="4750" y="20715"/>
                    <a:pt x="4728" y="20672"/>
                  </a:cubicBezTo>
                  <a:lnTo>
                    <a:pt x="4728" y="20710"/>
                  </a:lnTo>
                  <a:cubicBezTo>
                    <a:pt x="4728" y="20855"/>
                    <a:pt x="4674" y="21005"/>
                    <a:pt x="4535" y="21075"/>
                  </a:cubicBezTo>
                  <a:cubicBezTo>
                    <a:pt x="4314" y="21188"/>
                    <a:pt x="3950" y="21446"/>
                    <a:pt x="3766" y="21741"/>
                  </a:cubicBezTo>
                  <a:lnTo>
                    <a:pt x="3766" y="22386"/>
                  </a:lnTo>
                  <a:cubicBezTo>
                    <a:pt x="3794" y="22418"/>
                    <a:pt x="3826" y="22450"/>
                    <a:pt x="3863" y="22482"/>
                  </a:cubicBezTo>
                  <a:cubicBezTo>
                    <a:pt x="4071" y="22657"/>
                    <a:pt x="4303" y="22717"/>
                    <a:pt x="4542" y="22717"/>
                  </a:cubicBezTo>
                  <a:cubicBezTo>
                    <a:pt x="4804" y="22717"/>
                    <a:pt x="5074" y="22644"/>
                    <a:pt x="5330" y="22569"/>
                  </a:cubicBezTo>
                  <a:cubicBezTo>
                    <a:pt x="5552" y="22507"/>
                    <a:pt x="5808" y="22434"/>
                    <a:pt x="6052" y="22434"/>
                  </a:cubicBezTo>
                  <a:cubicBezTo>
                    <a:pt x="6062" y="22434"/>
                    <a:pt x="6072" y="22435"/>
                    <a:pt x="6082" y="22435"/>
                  </a:cubicBezTo>
                  <a:cubicBezTo>
                    <a:pt x="6141" y="22370"/>
                    <a:pt x="6201" y="22311"/>
                    <a:pt x="6276" y="22230"/>
                  </a:cubicBezTo>
                  <a:cubicBezTo>
                    <a:pt x="6399" y="22289"/>
                    <a:pt x="6555" y="22311"/>
                    <a:pt x="6598" y="22391"/>
                  </a:cubicBezTo>
                  <a:cubicBezTo>
                    <a:pt x="6640" y="22467"/>
                    <a:pt x="6620" y="22557"/>
                    <a:pt x="6523" y="22569"/>
                  </a:cubicBezTo>
                  <a:cubicBezTo>
                    <a:pt x="6544" y="22584"/>
                    <a:pt x="6571" y="22596"/>
                    <a:pt x="6593" y="22611"/>
                  </a:cubicBezTo>
                  <a:cubicBezTo>
                    <a:pt x="7592" y="23466"/>
                    <a:pt x="7377" y="25110"/>
                    <a:pt x="7382" y="26281"/>
                  </a:cubicBezTo>
                  <a:cubicBezTo>
                    <a:pt x="7382" y="27533"/>
                    <a:pt x="7694" y="28810"/>
                    <a:pt x="8167" y="29971"/>
                  </a:cubicBezTo>
                  <a:cubicBezTo>
                    <a:pt x="8430" y="30610"/>
                    <a:pt x="8757" y="31352"/>
                    <a:pt x="9311" y="31798"/>
                  </a:cubicBezTo>
                  <a:cubicBezTo>
                    <a:pt x="9595" y="32027"/>
                    <a:pt x="9884" y="32102"/>
                    <a:pt x="10178" y="32102"/>
                  </a:cubicBezTo>
                  <a:cubicBezTo>
                    <a:pt x="10256" y="32102"/>
                    <a:pt x="10333" y="32097"/>
                    <a:pt x="10412" y="32088"/>
                  </a:cubicBezTo>
                  <a:cubicBezTo>
                    <a:pt x="10717" y="31828"/>
                    <a:pt x="11035" y="31750"/>
                    <a:pt x="11353" y="31750"/>
                  </a:cubicBezTo>
                  <a:cubicBezTo>
                    <a:pt x="11832" y="31750"/>
                    <a:pt x="12311" y="31927"/>
                    <a:pt x="12749" y="31927"/>
                  </a:cubicBezTo>
                  <a:cubicBezTo>
                    <a:pt x="12842" y="31927"/>
                    <a:pt x="12933" y="31919"/>
                    <a:pt x="13023" y="31900"/>
                  </a:cubicBezTo>
                  <a:lnTo>
                    <a:pt x="13023" y="31900"/>
                  </a:lnTo>
                  <a:cubicBezTo>
                    <a:pt x="13002" y="31916"/>
                    <a:pt x="12975" y="31927"/>
                    <a:pt x="12948" y="31944"/>
                  </a:cubicBezTo>
                  <a:cubicBezTo>
                    <a:pt x="13028" y="31944"/>
                    <a:pt x="13114" y="31944"/>
                    <a:pt x="13195" y="31937"/>
                  </a:cubicBezTo>
                  <a:lnTo>
                    <a:pt x="13233" y="31937"/>
                  </a:lnTo>
                  <a:cubicBezTo>
                    <a:pt x="13206" y="31922"/>
                    <a:pt x="13184" y="31905"/>
                    <a:pt x="13163" y="31884"/>
                  </a:cubicBezTo>
                  <a:lnTo>
                    <a:pt x="13163" y="31884"/>
                  </a:lnTo>
                  <a:cubicBezTo>
                    <a:pt x="13208" y="31888"/>
                    <a:pt x="13253" y="31889"/>
                    <a:pt x="13299" y="31889"/>
                  </a:cubicBezTo>
                  <a:cubicBezTo>
                    <a:pt x="13578" y="31889"/>
                    <a:pt x="13865" y="31836"/>
                    <a:pt x="14144" y="31836"/>
                  </a:cubicBezTo>
                  <a:cubicBezTo>
                    <a:pt x="14410" y="31836"/>
                    <a:pt x="14669" y="31884"/>
                    <a:pt x="14909" y="32072"/>
                  </a:cubicBezTo>
                  <a:cubicBezTo>
                    <a:pt x="15161" y="32122"/>
                    <a:pt x="15414" y="32163"/>
                    <a:pt x="15655" y="32163"/>
                  </a:cubicBezTo>
                  <a:cubicBezTo>
                    <a:pt x="16063" y="32163"/>
                    <a:pt x="16437" y="32047"/>
                    <a:pt x="16714" y="31659"/>
                  </a:cubicBezTo>
                  <a:cubicBezTo>
                    <a:pt x="16843" y="31476"/>
                    <a:pt x="16977" y="31374"/>
                    <a:pt x="17106" y="31331"/>
                  </a:cubicBezTo>
                  <a:cubicBezTo>
                    <a:pt x="17240" y="31207"/>
                    <a:pt x="17353" y="31143"/>
                    <a:pt x="17455" y="31126"/>
                  </a:cubicBezTo>
                  <a:cubicBezTo>
                    <a:pt x="17515" y="31138"/>
                    <a:pt x="17573" y="31153"/>
                    <a:pt x="17632" y="31170"/>
                  </a:cubicBezTo>
                  <a:cubicBezTo>
                    <a:pt x="17740" y="31245"/>
                    <a:pt x="17820" y="31406"/>
                    <a:pt x="17879" y="31653"/>
                  </a:cubicBezTo>
                  <a:cubicBezTo>
                    <a:pt x="18148" y="31927"/>
                    <a:pt x="18390" y="32298"/>
                    <a:pt x="18583" y="32566"/>
                  </a:cubicBezTo>
                  <a:cubicBezTo>
                    <a:pt x="18611" y="32604"/>
                    <a:pt x="18631" y="32641"/>
                    <a:pt x="18658" y="32673"/>
                  </a:cubicBezTo>
                  <a:cubicBezTo>
                    <a:pt x="19030" y="32078"/>
                    <a:pt x="18981" y="31379"/>
                    <a:pt x="19050" y="30707"/>
                  </a:cubicBezTo>
                  <a:cubicBezTo>
                    <a:pt x="19117" y="30050"/>
                    <a:pt x="19379" y="29722"/>
                    <a:pt x="19993" y="29722"/>
                  </a:cubicBezTo>
                  <a:cubicBezTo>
                    <a:pt x="20077" y="29722"/>
                    <a:pt x="20167" y="29728"/>
                    <a:pt x="20265" y="29740"/>
                  </a:cubicBezTo>
                  <a:cubicBezTo>
                    <a:pt x="24272" y="30246"/>
                    <a:pt x="28280" y="30707"/>
                    <a:pt x="32288" y="31185"/>
                  </a:cubicBezTo>
                  <a:cubicBezTo>
                    <a:pt x="36424" y="31679"/>
                    <a:pt x="40561" y="32185"/>
                    <a:pt x="44703" y="32668"/>
                  </a:cubicBezTo>
                  <a:cubicBezTo>
                    <a:pt x="47212" y="32963"/>
                    <a:pt x="49731" y="33211"/>
                    <a:pt x="52240" y="33533"/>
                  </a:cubicBezTo>
                  <a:cubicBezTo>
                    <a:pt x="52364" y="33548"/>
                    <a:pt x="52476" y="33557"/>
                    <a:pt x="52576" y="33557"/>
                  </a:cubicBezTo>
                  <a:cubicBezTo>
                    <a:pt x="52696" y="33557"/>
                    <a:pt x="52799" y="33544"/>
                    <a:pt x="52885" y="33511"/>
                  </a:cubicBezTo>
                  <a:cubicBezTo>
                    <a:pt x="52917" y="33528"/>
                    <a:pt x="52944" y="33538"/>
                    <a:pt x="52976" y="33555"/>
                  </a:cubicBezTo>
                  <a:cubicBezTo>
                    <a:pt x="52976" y="33523"/>
                    <a:pt x="52981" y="33491"/>
                    <a:pt x="52981" y="33459"/>
                  </a:cubicBezTo>
                  <a:cubicBezTo>
                    <a:pt x="53137" y="33355"/>
                    <a:pt x="53217" y="33146"/>
                    <a:pt x="53234" y="32782"/>
                  </a:cubicBezTo>
                  <a:cubicBezTo>
                    <a:pt x="53261" y="32276"/>
                    <a:pt x="53341" y="31771"/>
                    <a:pt x="53460" y="31272"/>
                  </a:cubicBezTo>
                  <a:cubicBezTo>
                    <a:pt x="53519" y="30848"/>
                    <a:pt x="53594" y="30422"/>
                    <a:pt x="53616" y="29993"/>
                  </a:cubicBezTo>
                  <a:cubicBezTo>
                    <a:pt x="53626" y="29762"/>
                    <a:pt x="53631" y="29536"/>
                    <a:pt x="53653" y="29311"/>
                  </a:cubicBezTo>
                  <a:lnTo>
                    <a:pt x="53653" y="29311"/>
                  </a:lnTo>
                  <a:cubicBezTo>
                    <a:pt x="53648" y="29316"/>
                    <a:pt x="53642" y="29326"/>
                    <a:pt x="53631" y="29333"/>
                  </a:cubicBezTo>
                  <a:cubicBezTo>
                    <a:pt x="53728" y="28714"/>
                    <a:pt x="53809" y="28161"/>
                    <a:pt x="53889" y="27635"/>
                  </a:cubicBezTo>
                  <a:lnTo>
                    <a:pt x="53889" y="27275"/>
                  </a:lnTo>
                  <a:cubicBezTo>
                    <a:pt x="53921" y="27226"/>
                    <a:pt x="53948" y="27183"/>
                    <a:pt x="53986" y="27141"/>
                  </a:cubicBezTo>
                  <a:cubicBezTo>
                    <a:pt x="53970" y="27114"/>
                    <a:pt x="53959" y="27087"/>
                    <a:pt x="53943" y="27060"/>
                  </a:cubicBezTo>
                  <a:cubicBezTo>
                    <a:pt x="53954" y="27049"/>
                    <a:pt x="53964" y="27038"/>
                    <a:pt x="53976" y="27033"/>
                  </a:cubicBezTo>
                  <a:cubicBezTo>
                    <a:pt x="54055" y="26506"/>
                    <a:pt x="54132" y="26013"/>
                    <a:pt x="54201" y="25512"/>
                  </a:cubicBezTo>
                  <a:cubicBezTo>
                    <a:pt x="54190" y="25195"/>
                    <a:pt x="54260" y="24890"/>
                    <a:pt x="54335" y="24578"/>
                  </a:cubicBezTo>
                  <a:cubicBezTo>
                    <a:pt x="54362" y="24465"/>
                    <a:pt x="54395" y="24352"/>
                    <a:pt x="54422" y="24233"/>
                  </a:cubicBezTo>
                  <a:cubicBezTo>
                    <a:pt x="54454" y="24104"/>
                    <a:pt x="54480" y="23970"/>
                    <a:pt x="54502" y="23836"/>
                  </a:cubicBezTo>
                  <a:cubicBezTo>
                    <a:pt x="54502" y="23821"/>
                    <a:pt x="54507" y="23804"/>
                    <a:pt x="54507" y="23789"/>
                  </a:cubicBezTo>
                  <a:cubicBezTo>
                    <a:pt x="54544" y="23536"/>
                    <a:pt x="54544" y="23278"/>
                    <a:pt x="54480" y="23015"/>
                  </a:cubicBezTo>
                  <a:cubicBezTo>
                    <a:pt x="54330" y="21134"/>
                    <a:pt x="54260" y="19264"/>
                    <a:pt x="55012" y="17476"/>
                  </a:cubicBezTo>
                  <a:lnTo>
                    <a:pt x="55012" y="16078"/>
                  </a:lnTo>
                  <a:cubicBezTo>
                    <a:pt x="54658" y="15864"/>
                    <a:pt x="54802" y="15520"/>
                    <a:pt x="54824" y="15235"/>
                  </a:cubicBezTo>
                  <a:cubicBezTo>
                    <a:pt x="55012" y="12711"/>
                    <a:pt x="55178" y="10186"/>
                    <a:pt x="55447" y="7666"/>
                  </a:cubicBezTo>
                  <a:cubicBezTo>
                    <a:pt x="55479" y="7343"/>
                    <a:pt x="55469" y="7124"/>
                    <a:pt x="55377" y="6973"/>
                  </a:cubicBezTo>
                  <a:cubicBezTo>
                    <a:pt x="53701" y="6877"/>
                    <a:pt x="52042" y="6785"/>
                    <a:pt x="50408" y="6737"/>
                  </a:cubicBezTo>
                  <a:cubicBezTo>
                    <a:pt x="41303" y="6473"/>
                    <a:pt x="31745" y="5082"/>
                    <a:pt x="22821" y="3304"/>
                  </a:cubicBezTo>
                  <a:cubicBezTo>
                    <a:pt x="20377" y="2820"/>
                    <a:pt x="17986" y="2111"/>
                    <a:pt x="15548" y="1601"/>
                  </a:cubicBezTo>
                  <a:lnTo>
                    <a:pt x="15548" y="1601"/>
                  </a:lnTo>
                  <a:cubicBezTo>
                    <a:pt x="15549" y="1601"/>
                    <a:pt x="15549" y="1601"/>
                    <a:pt x="15549" y="1601"/>
                  </a:cubicBezTo>
                  <a:cubicBezTo>
                    <a:pt x="15525" y="1601"/>
                    <a:pt x="12773" y="1212"/>
                    <a:pt x="13187" y="1212"/>
                  </a:cubicBezTo>
                  <a:cubicBezTo>
                    <a:pt x="13258" y="1212"/>
                    <a:pt x="13425" y="1224"/>
                    <a:pt x="13716" y="1251"/>
                  </a:cubicBezTo>
                  <a:cubicBezTo>
                    <a:pt x="12899" y="1171"/>
                    <a:pt x="12088" y="1096"/>
                    <a:pt x="11272" y="1037"/>
                  </a:cubicBezTo>
                  <a:cubicBezTo>
                    <a:pt x="7914" y="779"/>
                    <a:pt x="4304" y="698"/>
                    <a:pt x="9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42"/>
            <p:cNvSpPr/>
            <p:nvPr/>
          </p:nvSpPr>
          <p:spPr>
            <a:xfrm>
              <a:off x="2853300" y="1957275"/>
              <a:ext cx="1112350" cy="564100"/>
            </a:xfrm>
            <a:custGeom>
              <a:rect b="b" l="l" r="r" t="t"/>
              <a:pathLst>
                <a:path extrusionOk="0" h="22564" w="44494">
                  <a:moveTo>
                    <a:pt x="1425" y="0"/>
                  </a:moveTo>
                  <a:cubicBezTo>
                    <a:pt x="1418" y="38"/>
                    <a:pt x="1418" y="75"/>
                    <a:pt x="1413" y="107"/>
                  </a:cubicBezTo>
                  <a:cubicBezTo>
                    <a:pt x="1403" y="263"/>
                    <a:pt x="1393" y="424"/>
                    <a:pt x="1381" y="580"/>
                  </a:cubicBezTo>
                  <a:cubicBezTo>
                    <a:pt x="1199" y="720"/>
                    <a:pt x="1102" y="978"/>
                    <a:pt x="1070" y="1435"/>
                  </a:cubicBezTo>
                  <a:cubicBezTo>
                    <a:pt x="818" y="5335"/>
                    <a:pt x="484" y="9236"/>
                    <a:pt x="129" y="13129"/>
                  </a:cubicBezTo>
                  <a:cubicBezTo>
                    <a:pt x="114" y="13291"/>
                    <a:pt x="119" y="13420"/>
                    <a:pt x="129" y="13533"/>
                  </a:cubicBezTo>
                  <a:cubicBezTo>
                    <a:pt x="92" y="13613"/>
                    <a:pt x="49" y="13684"/>
                    <a:pt x="0" y="13753"/>
                  </a:cubicBezTo>
                  <a:cubicBezTo>
                    <a:pt x="71" y="13759"/>
                    <a:pt x="141" y="13764"/>
                    <a:pt x="205" y="13774"/>
                  </a:cubicBezTo>
                  <a:cubicBezTo>
                    <a:pt x="322" y="13979"/>
                    <a:pt x="560" y="14054"/>
                    <a:pt x="957" y="14081"/>
                  </a:cubicBezTo>
                  <a:cubicBezTo>
                    <a:pt x="3707" y="14280"/>
                    <a:pt x="6447" y="14586"/>
                    <a:pt x="9198" y="14748"/>
                  </a:cubicBezTo>
                  <a:cubicBezTo>
                    <a:pt x="10133" y="14800"/>
                    <a:pt x="10282" y="15182"/>
                    <a:pt x="10218" y="15972"/>
                  </a:cubicBezTo>
                  <a:cubicBezTo>
                    <a:pt x="10106" y="17433"/>
                    <a:pt x="10084" y="18906"/>
                    <a:pt x="9967" y="20366"/>
                  </a:cubicBezTo>
                  <a:cubicBezTo>
                    <a:pt x="9934" y="20780"/>
                    <a:pt x="9960" y="21070"/>
                    <a:pt x="10121" y="21259"/>
                  </a:cubicBezTo>
                  <a:cubicBezTo>
                    <a:pt x="10116" y="21296"/>
                    <a:pt x="10116" y="21333"/>
                    <a:pt x="10111" y="21371"/>
                  </a:cubicBezTo>
                  <a:cubicBezTo>
                    <a:pt x="10143" y="21360"/>
                    <a:pt x="10175" y="21349"/>
                    <a:pt x="10208" y="21339"/>
                  </a:cubicBezTo>
                  <a:cubicBezTo>
                    <a:pt x="10369" y="21462"/>
                    <a:pt x="10622" y="21527"/>
                    <a:pt x="11008" y="21537"/>
                  </a:cubicBezTo>
                  <a:cubicBezTo>
                    <a:pt x="21720" y="21844"/>
                    <a:pt x="32438" y="22204"/>
                    <a:pt x="43150" y="22553"/>
                  </a:cubicBezTo>
                  <a:cubicBezTo>
                    <a:pt x="43282" y="22558"/>
                    <a:pt x="43414" y="22563"/>
                    <a:pt x="43539" y="22563"/>
                  </a:cubicBezTo>
                  <a:cubicBezTo>
                    <a:pt x="43847" y="22563"/>
                    <a:pt x="44118" y="22530"/>
                    <a:pt x="44278" y="22370"/>
                  </a:cubicBezTo>
                  <a:cubicBezTo>
                    <a:pt x="44434" y="22219"/>
                    <a:pt x="44494" y="21961"/>
                    <a:pt x="44392" y="21505"/>
                  </a:cubicBezTo>
                  <a:cubicBezTo>
                    <a:pt x="44236" y="21484"/>
                    <a:pt x="44149" y="21388"/>
                    <a:pt x="44122" y="21237"/>
                  </a:cubicBezTo>
                  <a:cubicBezTo>
                    <a:pt x="43891" y="21130"/>
                    <a:pt x="43779" y="20962"/>
                    <a:pt x="43849" y="20699"/>
                  </a:cubicBezTo>
                  <a:cubicBezTo>
                    <a:pt x="43289" y="20441"/>
                    <a:pt x="43440" y="19749"/>
                    <a:pt x="43064" y="19372"/>
                  </a:cubicBezTo>
                  <a:cubicBezTo>
                    <a:pt x="42870" y="19313"/>
                    <a:pt x="42741" y="19211"/>
                    <a:pt x="42656" y="19082"/>
                  </a:cubicBezTo>
                  <a:cubicBezTo>
                    <a:pt x="42607" y="19007"/>
                    <a:pt x="42575" y="18921"/>
                    <a:pt x="42554" y="18824"/>
                  </a:cubicBezTo>
                  <a:cubicBezTo>
                    <a:pt x="42543" y="18802"/>
                    <a:pt x="42527" y="18782"/>
                    <a:pt x="42516" y="18755"/>
                  </a:cubicBezTo>
                  <a:cubicBezTo>
                    <a:pt x="42468" y="18636"/>
                    <a:pt x="42431" y="18512"/>
                    <a:pt x="42387" y="18390"/>
                  </a:cubicBezTo>
                  <a:cubicBezTo>
                    <a:pt x="42103" y="18046"/>
                    <a:pt x="42017" y="17674"/>
                    <a:pt x="42032" y="17294"/>
                  </a:cubicBezTo>
                  <a:cubicBezTo>
                    <a:pt x="41781" y="16364"/>
                    <a:pt x="41603" y="15413"/>
                    <a:pt x="41426" y="14463"/>
                  </a:cubicBezTo>
                  <a:cubicBezTo>
                    <a:pt x="41055" y="14446"/>
                    <a:pt x="41179" y="14081"/>
                    <a:pt x="41265" y="13898"/>
                  </a:cubicBezTo>
                  <a:cubicBezTo>
                    <a:pt x="41281" y="13871"/>
                    <a:pt x="41286" y="13845"/>
                    <a:pt x="41297" y="13823"/>
                  </a:cubicBezTo>
                  <a:cubicBezTo>
                    <a:pt x="41157" y="13146"/>
                    <a:pt x="40996" y="12480"/>
                    <a:pt x="40787" y="11835"/>
                  </a:cubicBezTo>
                  <a:cubicBezTo>
                    <a:pt x="40717" y="11792"/>
                    <a:pt x="40668" y="11723"/>
                    <a:pt x="40658" y="11615"/>
                  </a:cubicBezTo>
                  <a:cubicBezTo>
                    <a:pt x="40410" y="11384"/>
                    <a:pt x="40395" y="11116"/>
                    <a:pt x="40421" y="10836"/>
                  </a:cubicBezTo>
                  <a:cubicBezTo>
                    <a:pt x="40217" y="10342"/>
                    <a:pt x="40013" y="9853"/>
                    <a:pt x="39815" y="9370"/>
                  </a:cubicBezTo>
                  <a:cubicBezTo>
                    <a:pt x="39416" y="8859"/>
                    <a:pt x="39153" y="8306"/>
                    <a:pt x="39163" y="7661"/>
                  </a:cubicBezTo>
                  <a:cubicBezTo>
                    <a:pt x="38826" y="6700"/>
                    <a:pt x="38557" y="5716"/>
                    <a:pt x="38407" y="4674"/>
                  </a:cubicBezTo>
                  <a:cubicBezTo>
                    <a:pt x="38396" y="4583"/>
                    <a:pt x="38364" y="4394"/>
                    <a:pt x="38364" y="4394"/>
                  </a:cubicBezTo>
                  <a:cubicBezTo>
                    <a:pt x="38364" y="4394"/>
                    <a:pt x="38390" y="4126"/>
                    <a:pt x="38332" y="4126"/>
                  </a:cubicBezTo>
                  <a:cubicBezTo>
                    <a:pt x="38328" y="4098"/>
                    <a:pt x="38309" y="4089"/>
                    <a:pt x="38285" y="4089"/>
                  </a:cubicBezTo>
                  <a:cubicBezTo>
                    <a:pt x="38233" y="4089"/>
                    <a:pt x="38159" y="4131"/>
                    <a:pt x="38159" y="4131"/>
                  </a:cubicBezTo>
                  <a:cubicBezTo>
                    <a:pt x="38159" y="4131"/>
                    <a:pt x="37884" y="4139"/>
                    <a:pt x="37540" y="4139"/>
                  </a:cubicBezTo>
                  <a:cubicBezTo>
                    <a:pt x="37196" y="4139"/>
                    <a:pt x="36784" y="4131"/>
                    <a:pt x="36510" y="4099"/>
                  </a:cubicBezTo>
                  <a:cubicBezTo>
                    <a:pt x="36108" y="3782"/>
                    <a:pt x="35640" y="3578"/>
                    <a:pt x="35151" y="3492"/>
                  </a:cubicBezTo>
                  <a:cubicBezTo>
                    <a:pt x="34980" y="3365"/>
                    <a:pt x="34808" y="3295"/>
                    <a:pt x="34636" y="3295"/>
                  </a:cubicBezTo>
                  <a:cubicBezTo>
                    <a:pt x="34475" y="3295"/>
                    <a:pt x="34313" y="3357"/>
                    <a:pt x="34152" y="3492"/>
                  </a:cubicBezTo>
                  <a:cubicBezTo>
                    <a:pt x="34135" y="3492"/>
                    <a:pt x="34114" y="3498"/>
                    <a:pt x="34098" y="3498"/>
                  </a:cubicBezTo>
                  <a:cubicBezTo>
                    <a:pt x="33991" y="3519"/>
                    <a:pt x="33884" y="3546"/>
                    <a:pt x="33775" y="3583"/>
                  </a:cubicBezTo>
                  <a:cubicBezTo>
                    <a:pt x="33716" y="3583"/>
                    <a:pt x="33668" y="3600"/>
                    <a:pt x="33626" y="3632"/>
                  </a:cubicBezTo>
                  <a:cubicBezTo>
                    <a:pt x="33282" y="3750"/>
                    <a:pt x="32949" y="3890"/>
                    <a:pt x="32572" y="3900"/>
                  </a:cubicBezTo>
                  <a:cubicBezTo>
                    <a:pt x="32558" y="3902"/>
                    <a:pt x="32543" y="3903"/>
                    <a:pt x="32529" y="3903"/>
                  </a:cubicBezTo>
                  <a:cubicBezTo>
                    <a:pt x="32491" y="3903"/>
                    <a:pt x="32454" y="3898"/>
                    <a:pt x="32422" y="3890"/>
                  </a:cubicBezTo>
                  <a:cubicBezTo>
                    <a:pt x="32255" y="3793"/>
                    <a:pt x="32111" y="3665"/>
                    <a:pt x="31965" y="3514"/>
                  </a:cubicBezTo>
                  <a:cubicBezTo>
                    <a:pt x="31836" y="3273"/>
                    <a:pt x="31745" y="2982"/>
                    <a:pt x="31519" y="2832"/>
                  </a:cubicBezTo>
                  <a:cubicBezTo>
                    <a:pt x="31331" y="2706"/>
                    <a:pt x="31143" y="2662"/>
                    <a:pt x="30945" y="2662"/>
                  </a:cubicBezTo>
                  <a:cubicBezTo>
                    <a:pt x="30854" y="2662"/>
                    <a:pt x="30761" y="2671"/>
                    <a:pt x="30665" y="2686"/>
                  </a:cubicBezTo>
                  <a:cubicBezTo>
                    <a:pt x="30628" y="2681"/>
                    <a:pt x="30592" y="2679"/>
                    <a:pt x="30555" y="2679"/>
                  </a:cubicBezTo>
                  <a:cubicBezTo>
                    <a:pt x="30309" y="2679"/>
                    <a:pt x="30070" y="2778"/>
                    <a:pt x="29827" y="2854"/>
                  </a:cubicBezTo>
                  <a:cubicBezTo>
                    <a:pt x="29661" y="2837"/>
                    <a:pt x="29510" y="2757"/>
                    <a:pt x="29429" y="2525"/>
                  </a:cubicBezTo>
                  <a:cubicBezTo>
                    <a:pt x="29344" y="2306"/>
                    <a:pt x="29312" y="2133"/>
                    <a:pt x="29166" y="1934"/>
                  </a:cubicBezTo>
                  <a:cubicBezTo>
                    <a:pt x="28957" y="1644"/>
                    <a:pt x="28543" y="1629"/>
                    <a:pt x="28221" y="1612"/>
                  </a:cubicBezTo>
                  <a:cubicBezTo>
                    <a:pt x="27522" y="1569"/>
                    <a:pt x="26825" y="1413"/>
                    <a:pt x="26126" y="1317"/>
                  </a:cubicBezTo>
                  <a:lnTo>
                    <a:pt x="24046" y="1210"/>
                  </a:lnTo>
                  <a:cubicBezTo>
                    <a:pt x="23415" y="1218"/>
                    <a:pt x="22779" y="1240"/>
                    <a:pt x="22152" y="1240"/>
                  </a:cubicBezTo>
                  <a:cubicBezTo>
                    <a:pt x="21995" y="1240"/>
                    <a:pt x="21838" y="1239"/>
                    <a:pt x="21683" y="1235"/>
                  </a:cubicBezTo>
                  <a:cubicBezTo>
                    <a:pt x="20195" y="1210"/>
                    <a:pt x="18712" y="1042"/>
                    <a:pt x="17224" y="1021"/>
                  </a:cubicBezTo>
                  <a:cubicBezTo>
                    <a:pt x="17202" y="1021"/>
                    <a:pt x="17187" y="1016"/>
                    <a:pt x="17165" y="1016"/>
                  </a:cubicBezTo>
                  <a:cubicBezTo>
                    <a:pt x="15279" y="913"/>
                    <a:pt x="13388" y="811"/>
                    <a:pt x="11497" y="709"/>
                  </a:cubicBezTo>
                  <a:lnTo>
                    <a:pt x="11497" y="720"/>
                  </a:lnTo>
                  <a:cubicBezTo>
                    <a:pt x="10584" y="645"/>
                    <a:pt x="9670" y="559"/>
                    <a:pt x="8762" y="526"/>
                  </a:cubicBezTo>
                  <a:cubicBezTo>
                    <a:pt x="8564" y="473"/>
                    <a:pt x="8387" y="473"/>
                    <a:pt x="8209" y="468"/>
                  </a:cubicBezTo>
                  <a:cubicBezTo>
                    <a:pt x="6216" y="360"/>
                    <a:pt x="4217" y="204"/>
                    <a:pt x="2219" y="183"/>
                  </a:cubicBezTo>
                  <a:cubicBezTo>
                    <a:pt x="1827" y="178"/>
                    <a:pt x="1580" y="124"/>
                    <a:pt x="142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42"/>
            <p:cNvSpPr/>
            <p:nvPr/>
          </p:nvSpPr>
          <p:spPr>
            <a:xfrm>
              <a:off x="1232775" y="744750"/>
              <a:ext cx="805325" cy="1287100"/>
            </a:xfrm>
            <a:custGeom>
              <a:rect b="b" l="l" r="r" t="t"/>
              <a:pathLst>
                <a:path extrusionOk="0" h="51484" w="32213">
                  <a:moveTo>
                    <a:pt x="10203" y="1"/>
                  </a:moveTo>
                  <a:cubicBezTo>
                    <a:pt x="10192" y="12"/>
                    <a:pt x="10181" y="23"/>
                    <a:pt x="10170" y="33"/>
                  </a:cubicBezTo>
                  <a:cubicBezTo>
                    <a:pt x="10197" y="335"/>
                    <a:pt x="10299" y="657"/>
                    <a:pt x="9928" y="829"/>
                  </a:cubicBezTo>
                  <a:cubicBezTo>
                    <a:pt x="9843" y="1129"/>
                    <a:pt x="9746" y="1436"/>
                    <a:pt x="9670" y="1736"/>
                  </a:cubicBezTo>
                  <a:cubicBezTo>
                    <a:pt x="9541" y="2242"/>
                    <a:pt x="9466" y="2757"/>
                    <a:pt x="9617" y="3300"/>
                  </a:cubicBezTo>
                  <a:cubicBezTo>
                    <a:pt x="8725" y="7329"/>
                    <a:pt x="7839" y="11364"/>
                    <a:pt x="6947" y="15393"/>
                  </a:cubicBezTo>
                  <a:cubicBezTo>
                    <a:pt x="6866" y="15752"/>
                    <a:pt x="6930" y="16204"/>
                    <a:pt x="6436" y="16338"/>
                  </a:cubicBezTo>
                  <a:lnTo>
                    <a:pt x="6436" y="17149"/>
                  </a:lnTo>
                  <a:cubicBezTo>
                    <a:pt x="6823" y="17498"/>
                    <a:pt x="6823" y="17848"/>
                    <a:pt x="6436" y="18202"/>
                  </a:cubicBezTo>
                  <a:cubicBezTo>
                    <a:pt x="6431" y="18503"/>
                    <a:pt x="6431" y="18809"/>
                    <a:pt x="6426" y="19110"/>
                  </a:cubicBezTo>
                  <a:cubicBezTo>
                    <a:pt x="6350" y="19169"/>
                    <a:pt x="6270" y="19212"/>
                    <a:pt x="6184" y="19244"/>
                  </a:cubicBezTo>
                  <a:cubicBezTo>
                    <a:pt x="6280" y="19422"/>
                    <a:pt x="6367" y="19610"/>
                    <a:pt x="6458" y="19798"/>
                  </a:cubicBezTo>
                  <a:cubicBezTo>
                    <a:pt x="6506" y="20179"/>
                    <a:pt x="6662" y="20453"/>
                    <a:pt x="6979" y="20566"/>
                  </a:cubicBezTo>
                  <a:cubicBezTo>
                    <a:pt x="7006" y="20593"/>
                    <a:pt x="7033" y="20625"/>
                    <a:pt x="7066" y="20647"/>
                  </a:cubicBezTo>
                  <a:cubicBezTo>
                    <a:pt x="7339" y="20850"/>
                    <a:pt x="7607" y="20952"/>
                    <a:pt x="7785" y="21173"/>
                  </a:cubicBezTo>
                  <a:cubicBezTo>
                    <a:pt x="7780" y="21500"/>
                    <a:pt x="7780" y="21834"/>
                    <a:pt x="7775" y="22162"/>
                  </a:cubicBezTo>
                  <a:cubicBezTo>
                    <a:pt x="7822" y="22113"/>
                    <a:pt x="7860" y="22060"/>
                    <a:pt x="7897" y="22011"/>
                  </a:cubicBezTo>
                  <a:lnTo>
                    <a:pt x="7897" y="22011"/>
                  </a:lnTo>
                  <a:cubicBezTo>
                    <a:pt x="7860" y="22087"/>
                    <a:pt x="7812" y="22162"/>
                    <a:pt x="7763" y="22231"/>
                  </a:cubicBezTo>
                  <a:cubicBezTo>
                    <a:pt x="7758" y="22231"/>
                    <a:pt x="7758" y="22226"/>
                    <a:pt x="7758" y="22226"/>
                  </a:cubicBezTo>
                  <a:cubicBezTo>
                    <a:pt x="7575" y="22306"/>
                    <a:pt x="7452" y="22414"/>
                    <a:pt x="7468" y="22591"/>
                  </a:cubicBezTo>
                  <a:cubicBezTo>
                    <a:pt x="7441" y="22623"/>
                    <a:pt x="7409" y="22655"/>
                    <a:pt x="7382" y="22688"/>
                  </a:cubicBezTo>
                  <a:cubicBezTo>
                    <a:pt x="7378" y="22687"/>
                    <a:pt x="7374" y="22687"/>
                    <a:pt x="7370" y="22687"/>
                  </a:cubicBezTo>
                  <a:cubicBezTo>
                    <a:pt x="7271" y="22687"/>
                    <a:pt x="7230" y="22815"/>
                    <a:pt x="7183" y="22919"/>
                  </a:cubicBezTo>
                  <a:cubicBezTo>
                    <a:pt x="7183" y="22919"/>
                    <a:pt x="7188" y="22925"/>
                    <a:pt x="7195" y="22930"/>
                  </a:cubicBezTo>
                  <a:cubicBezTo>
                    <a:pt x="6904" y="23327"/>
                    <a:pt x="6565" y="23666"/>
                    <a:pt x="6275" y="24053"/>
                  </a:cubicBezTo>
                  <a:cubicBezTo>
                    <a:pt x="5937" y="24510"/>
                    <a:pt x="5680" y="25020"/>
                    <a:pt x="5400" y="25514"/>
                  </a:cubicBezTo>
                  <a:cubicBezTo>
                    <a:pt x="5093" y="26067"/>
                    <a:pt x="4733" y="26411"/>
                    <a:pt x="4223" y="26776"/>
                  </a:cubicBezTo>
                  <a:cubicBezTo>
                    <a:pt x="3954" y="26975"/>
                    <a:pt x="3729" y="27190"/>
                    <a:pt x="3541" y="27463"/>
                  </a:cubicBezTo>
                  <a:cubicBezTo>
                    <a:pt x="3186" y="27969"/>
                    <a:pt x="2987" y="28613"/>
                    <a:pt x="2779" y="29188"/>
                  </a:cubicBezTo>
                  <a:cubicBezTo>
                    <a:pt x="2752" y="29263"/>
                    <a:pt x="2719" y="29345"/>
                    <a:pt x="2687" y="29424"/>
                  </a:cubicBezTo>
                  <a:cubicBezTo>
                    <a:pt x="2467" y="29650"/>
                    <a:pt x="2348" y="29892"/>
                    <a:pt x="2494" y="30193"/>
                  </a:cubicBezTo>
                  <a:cubicBezTo>
                    <a:pt x="2482" y="30354"/>
                    <a:pt x="2509" y="30515"/>
                    <a:pt x="2601" y="30644"/>
                  </a:cubicBezTo>
                  <a:cubicBezTo>
                    <a:pt x="2730" y="30827"/>
                    <a:pt x="3036" y="30887"/>
                    <a:pt x="3230" y="30945"/>
                  </a:cubicBezTo>
                  <a:cubicBezTo>
                    <a:pt x="3262" y="30956"/>
                    <a:pt x="3288" y="30966"/>
                    <a:pt x="3320" y="30977"/>
                  </a:cubicBezTo>
                  <a:cubicBezTo>
                    <a:pt x="3379" y="31170"/>
                    <a:pt x="3439" y="31358"/>
                    <a:pt x="3503" y="31552"/>
                  </a:cubicBezTo>
                  <a:cubicBezTo>
                    <a:pt x="3530" y="31569"/>
                    <a:pt x="3563" y="31579"/>
                    <a:pt x="3595" y="31589"/>
                  </a:cubicBezTo>
                  <a:cubicBezTo>
                    <a:pt x="3563" y="31660"/>
                    <a:pt x="3525" y="31730"/>
                    <a:pt x="3488" y="31799"/>
                  </a:cubicBezTo>
                  <a:cubicBezTo>
                    <a:pt x="3481" y="31730"/>
                    <a:pt x="3476" y="31660"/>
                    <a:pt x="3476" y="31589"/>
                  </a:cubicBezTo>
                  <a:cubicBezTo>
                    <a:pt x="3089" y="31950"/>
                    <a:pt x="3208" y="32390"/>
                    <a:pt x="3245" y="32821"/>
                  </a:cubicBezTo>
                  <a:cubicBezTo>
                    <a:pt x="3208" y="32906"/>
                    <a:pt x="3143" y="32987"/>
                    <a:pt x="3015" y="33062"/>
                  </a:cubicBezTo>
                  <a:cubicBezTo>
                    <a:pt x="2901" y="33121"/>
                    <a:pt x="2789" y="33185"/>
                    <a:pt x="2714" y="33292"/>
                  </a:cubicBezTo>
                  <a:cubicBezTo>
                    <a:pt x="2579" y="33481"/>
                    <a:pt x="2504" y="33669"/>
                    <a:pt x="2456" y="33867"/>
                  </a:cubicBezTo>
                  <a:cubicBezTo>
                    <a:pt x="1812" y="35189"/>
                    <a:pt x="1800" y="36694"/>
                    <a:pt x="1435" y="38090"/>
                  </a:cubicBezTo>
                  <a:cubicBezTo>
                    <a:pt x="882" y="40185"/>
                    <a:pt x="441" y="42318"/>
                    <a:pt x="65" y="44457"/>
                  </a:cubicBezTo>
                  <a:cubicBezTo>
                    <a:pt x="0" y="44822"/>
                    <a:pt x="307" y="45880"/>
                    <a:pt x="307" y="45880"/>
                  </a:cubicBezTo>
                  <a:cubicBezTo>
                    <a:pt x="307" y="45880"/>
                    <a:pt x="774" y="45880"/>
                    <a:pt x="1264" y="45972"/>
                  </a:cubicBezTo>
                  <a:cubicBezTo>
                    <a:pt x="5770" y="46830"/>
                    <a:pt x="10277" y="47695"/>
                    <a:pt x="14780" y="48576"/>
                  </a:cubicBezTo>
                  <a:cubicBezTo>
                    <a:pt x="14812" y="48608"/>
                    <a:pt x="14844" y="48641"/>
                    <a:pt x="14871" y="48679"/>
                  </a:cubicBezTo>
                  <a:cubicBezTo>
                    <a:pt x="14909" y="48652"/>
                    <a:pt x="14946" y="48635"/>
                    <a:pt x="14989" y="48615"/>
                  </a:cubicBezTo>
                  <a:cubicBezTo>
                    <a:pt x="17825" y="49173"/>
                    <a:pt x="20668" y="49731"/>
                    <a:pt x="23498" y="50301"/>
                  </a:cubicBezTo>
                  <a:cubicBezTo>
                    <a:pt x="24626" y="50527"/>
                    <a:pt x="25873" y="50408"/>
                    <a:pt x="26850" y="51209"/>
                  </a:cubicBezTo>
                  <a:lnTo>
                    <a:pt x="26850" y="51214"/>
                  </a:lnTo>
                  <a:lnTo>
                    <a:pt x="26883" y="51214"/>
                  </a:lnTo>
                  <a:cubicBezTo>
                    <a:pt x="26910" y="51214"/>
                    <a:pt x="26937" y="51219"/>
                    <a:pt x="26964" y="51219"/>
                  </a:cubicBezTo>
                  <a:cubicBezTo>
                    <a:pt x="27358" y="51265"/>
                    <a:pt x="27744" y="51436"/>
                    <a:pt x="28141" y="51436"/>
                  </a:cubicBezTo>
                  <a:cubicBezTo>
                    <a:pt x="28301" y="51436"/>
                    <a:pt x="28464" y="51408"/>
                    <a:pt x="28630" y="51333"/>
                  </a:cubicBezTo>
                  <a:cubicBezTo>
                    <a:pt x="28867" y="51416"/>
                    <a:pt x="29065" y="51455"/>
                    <a:pt x="29234" y="51455"/>
                  </a:cubicBezTo>
                  <a:cubicBezTo>
                    <a:pt x="29348" y="51455"/>
                    <a:pt x="29448" y="51437"/>
                    <a:pt x="29537" y="51402"/>
                  </a:cubicBezTo>
                  <a:cubicBezTo>
                    <a:pt x="29558" y="51429"/>
                    <a:pt x="29580" y="51456"/>
                    <a:pt x="29602" y="51483"/>
                  </a:cubicBezTo>
                  <a:cubicBezTo>
                    <a:pt x="29612" y="51445"/>
                    <a:pt x="29617" y="51402"/>
                    <a:pt x="29629" y="51360"/>
                  </a:cubicBezTo>
                  <a:cubicBezTo>
                    <a:pt x="29913" y="51187"/>
                    <a:pt x="30048" y="50790"/>
                    <a:pt x="30118" y="50226"/>
                  </a:cubicBezTo>
                  <a:cubicBezTo>
                    <a:pt x="30773" y="45181"/>
                    <a:pt x="31498" y="40148"/>
                    <a:pt x="32180" y="35109"/>
                  </a:cubicBezTo>
                  <a:cubicBezTo>
                    <a:pt x="32213" y="34877"/>
                    <a:pt x="32148" y="34631"/>
                    <a:pt x="32104" y="34383"/>
                  </a:cubicBezTo>
                  <a:cubicBezTo>
                    <a:pt x="32131" y="34212"/>
                    <a:pt x="32153" y="34034"/>
                    <a:pt x="32180" y="33862"/>
                  </a:cubicBezTo>
                  <a:cubicBezTo>
                    <a:pt x="31987" y="33594"/>
                    <a:pt x="31745" y="33223"/>
                    <a:pt x="31476" y="32949"/>
                  </a:cubicBezTo>
                  <a:cubicBezTo>
                    <a:pt x="31417" y="32702"/>
                    <a:pt x="31337" y="32541"/>
                    <a:pt x="31229" y="32466"/>
                  </a:cubicBezTo>
                  <a:cubicBezTo>
                    <a:pt x="31170" y="32449"/>
                    <a:pt x="31112" y="32434"/>
                    <a:pt x="31052" y="32422"/>
                  </a:cubicBezTo>
                  <a:cubicBezTo>
                    <a:pt x="30950" y="32439"/>
                    <a:pt x="30837" y="32503"/>
                    <a:pt x="30703" y="32627"/>
                  </a:cubicBezTo>
                  <a:cubicBezTo>
                    <a:pt x="30574" y="32670"/>
                    <a:pt x="30440" y="32772"/>
                    <a:pt x="30311" y="32955"/>
                  </a:cubicBezTo>
                  <a:cubicBezTo>
                    <a:pt x="30034" y="33343"/>
                    <a:pt x="29660" y="33459"/>
                    <a:pt x="29252" y="33459"/>
                  </a:cubicBezTo>
                  <a:cubicBezTo>
                    <a:pt x="29011" y="33459"/>
                    <a:pt x="28758" y="33418"/>
                    <a:pt x="28506" y="33368"/>
                  </a:cubicBezTo>
                  <a:cubicBezTo>
                    <a:pt x="28266" y="33180"/>
                    <a:pt x="28007" y="33132"/>
                    <a:pt x="27741" y="33132"/>
                  </a:cubicBezTo>
                  <a:cubicBezTo>
                    <a:pt x="27462" y="33132"/>
                    <a:pt x="27175" y="33185"/>
                    <a:pt x="26896" y="33185"/>
                  </a:cubicBezTo>
                  <a:cubicBezTo>
                    <a:pt x="26850" y="33185"/>
                    <a:pt x="26805" y="33184"/>
                    <a:pt x="26760" y="33180"/>
                  </a:cubicBezTo>
                  <a:lnTo>
                    <a:pt x="26760" y="33180"/>
                  </a:lnTo>
                  <a:cubicBezTo>
                    <a:pt x="26781" y="33201"/>
                    <a:pt x="26803" y="33218"/>
                    <a:pt x="26830" y="33233"/>
                  </a:cubicBezTo>
                  <a:lnTo>
                    <a:pt x="26792" y="33233"/>
                  </a:lnTo>
                  <a:cubicBezTo>
                    <a:pt x="26711" y="33240"/>
                    <a:pt x="26625" y="33240"/>
                    <a:pt x="26545" y="33240"/>
                  </a:cubicBezTo>
                  <a:cubicBezTo>
                    <a:pt x="26572" y="33223"/>
                    <a:pt x="26599" y="33212"/>
                    <a:pt x="26620" y="33196"/>
                  </a:cubicBezTo>
                  <a:lnTo>
                    <a:pt x="26620" y="33196"/>
                  </a:lnTo>
                  <a:cubicBezTo>
                    <a:pt x="26530" y="33215"/>
                    <a:pt x="26439" y="33223"/>
                    <a:pt x="26346" y="33223"/>
                  </a:cubicBezTo>
                  <a:cubicBezTo>
                    <a:pt x="25908" y="33223"/>
                    <a:pt x="25429" y="33046"/>
                    <a:pt x="24950" y="33046"/>
                  </a:cubicBezTo>
                  <a:cubicBezTo>
                    <a:pt x="24632" y="33046"/>
                    <a:pt x="24314" y="33124"/>
                    <a:pt x="24009" y="33384"/>
                  </a:cubicBezTo>
                  <a:cubicBezTo>
                    <a:pt x="23930" y="33393"/>
                    <a:pt x="23853" y="33398"/>
                    <a:pt x="23775" y="33398"/>
                  </a:cubicBezTo>
                  <a:cubicBezTo>
                    <a:pt x="23481" y="33398"/>
                    <a:pt x="23192" y="33323"/>
                    <a:pt x="22908" y="33094"/>
                  </a:cubicBezTo>
                  <a:cubicBezTo>
                    <a:pt x="22354" y="32648"/>
                    <a:pt x="22027" y="31906"/>
                    <a:pt x="21764" y="31267"/>
                  </a:cubicBezTo>
                  <a:cubicBezTo>
                    <a:pt x="21291" y="30106"/>
                    <a:pt x="20979" y="28829"/>
                    <a:pt x="20979" y="27577"/>
                  </a:cubicBezTo>
                  <a:cubicBezTo>
                    <a:pt x="20974" y="26406"/>
                    <a:pt x="21189" y="24762"/>
                    <a:pt x="20190" y="23907"/>
                  </a:cubicBezTo>
                  <a:cubicBezTo>
                    <a:pt x="20168" y="23892"/>
                    <a:pt x="20141" y="23880"/>
                    <a:pt x="20120" y="23865"/>
                  </a:cubicBezTo>
                  <a:cubicBezTo>
                    <a:pt x="20217" y="23853"/>
                    <a:pt x="20237" y="23763"/>
                    <a:pt x="20195" y="23687"/>
                  </a:cubicBezTo>
                  <a:cubicBezTo>
                    <a:pt x="20152" y="23607"/>
                    <a:pt x="19996" y="23585"/>
                    <a:pt x="19873" y="23526"/>
                  </a:cubicBezTo>
                  <a:cubicBezTo>
                    <a:pt x="19798" y="23607"/>
                    <a:pt x="19738" y="23666"/>
                    <a:pt x="19679" y="23731"/>
                  </a:cubicBezTo>
                  <a:cubicBezTo>
                    <a:pt x="19669" y="23731"/>
                    <a:pt x="19659" y="23730"/>
                    <a:pt x="19649" y="23730"/>
                  </a:cubicBezTo>
                  <a:cubicBezTo>
                    <a:pt x="19405" y="23730"/>
                    <a:pt x="19149" y="23803"/>
                    <a:pt x="18927" y="23865"/>
                  </a:cubicBezTo>
                  <a:cubicBezTo>
                    <a:pt x="18671" y="23940"/>
                    <a:pt x="18401" y="24013"/>
                    <a:pt x="18139" y="24013"/>
                  </a:cubicBezTo>
                  <a:cubicBezTo>
                    <a:pt x="17900" y="24013"/>
                    <a:pt x="17668" y="23953"/>
                    <a:pt x="17460" y="23778"/>
                  </a:cubicBezTo>
                  <a:cubicBezTo>
                    <a:pt x="17423" y="23746"/>
                    <a:pt x="17391" y="23714"/>
                    <a:pt x="17363" y="23682"/>
                  </a:cubicBezTo>
                  <a:lnTo>
                    <a:pt x="17363" y="23037"/>
                  </a:lnTo>
                  <a:cubicBezTo>
                    <a:pt x="17547" y="22742"/>
                    <a:pt x="17911" y="22484"/>
                    <a:pt x="18132" y="22371"/>
                  </a:cubicBezTo>
                  <a:cubicBezTo>
                    <a:pt x="18271" y="22301"/>
                    <a:pt x="18325" y="22151"/>
                    <a:pt x="18325" y="22006"/>
                  </a:cubicBezTo>
                  <a:lnTo>
                    <a:pt x="18325" y="21968"/>
                  </a:lnTo>
                  <a:cubicBezTo>
                    <a:pt x="18347" y="22011"/>
                    <a:pt x="18368" y="22048"/>
                    <a:pt x="18395" y="22092"/>
                  </a:cubicBezTo>
                  <a:cubicBezTo>
                    <a:pt x="18363" y="22022"/>
                    <a:pt x="18341" y="21958"/>
                    <a:pt x="18325" y="21887"/>
                  </a:cubicBezTo>
                  <a:cubicBezTo>
                    <a:pt x="18336" y="21485"/>
                    <a:pt x="18400" y="21088"/>
                    <a:pt x="18492" y="20694"/>
                  </a:cubicBezTo>
                  <a:cubicBezTo>
                    <a:pt x="18648" y="20012"/>
                    <a:pt x="18960" y="19357"/>
                    <a:pt x="19147" y="18675"/>
                  </a:cubicBezTo>
                  <a:cubicBezTo>
                    <a:pt x="19297" y="18594"/>
                    <a:pt x="19287" y="18438"/>
                    <a:pt x="19250" y="18267"/>
                  </a:cubicBezTo>
                  <a:cubicBezTo>
                    <a:pt x="19270" y="18148"/>
                    <a:pt x="19287" y="18036"/>
                    <a:pt x="19297" y="17917"/>
                  </a:cubicBezTo>
                  <a:cubicBezTo>
                    <a:pt x="19308" y="17800"/>
                    <a:pt x="19308" y="17697"/>
                    <a:pt x="19297" y="17595"/>
                  </a:cubicBezTo>
                  <a:lnTo>
                    <a:pt x="19297" y="17595"/>
                  </a:lnTo>
                  <a:cubicBezTo>
                    <a:pt x="19346" y="17746"/>
                    <a:pt x="19346" y="17934"/>
                    <a:pt x="19270" y="18170"/>
                  </a:cubicBezTo>
                  <a:cubicBezTo>
                    <a:pt x="19384" y="18105"/>
                    <a:pt x="19475" y="18041"/>
                    <a:pt x="19545" y="17977"/>
                  </a:cubicBezTo>
                  <a:cubicBezTo>
                    <a:pt x="19577" y="17659"/>
                    <a:pt x="19540" y="17374"/>
                    <a:pt x="19432" y="17106"/>
                  </a:cubicBezTo>
                  <a:cubicBezTo>
                    <a:pt x="19335" y="17037"/>
                    <a:pt x="19228" y="16967"/>
                    <a:pt x="19114" y="16908"/>
                  </a:cubicBezTo>
                  <a:cubicBezTo>
                    <a:pt x="19077" y="16886"/>
                    <a:pt x="19040" y="16865"/>
                    <a:pt x="18997" y="16843"/>
                  </a:cubicBezTo>
                  <a:cubicBezTo>
                    <a:pt x="18755" y="16536"/>
                    <a:pt x="18395" y="16300"/>
                    <a:pt x="18035" y="16043"/>
                  </a:cubicBezTo>
                  <a:cubicBezTo>
                    <a:pt x="17750" y="15854"/>
                    <a:pt x="17594" y="15737"/>
                    <a:pt x="17492" y="15581"/>
                  </a:cubicBezTo>
                  <a:cubicBezTo>
                    <a:pt x="17036" y="15054"/>
                    <a:pt x="16885" y="14324"/>
                    <a:pt x="16644" y="13674"/>
                  </a:cubicBezTo>
                  <a:cubicBezTo>
                    <a:pt x="16375" y="12943"/>
                    <a:pt x="15913" y="12465"/>
                    <a:pt x="15333" y="11966"/>
                  </a:cubicBezTo>
                  <a:cubicBezTo>
                    <a:pt x="15182" y="11830"/>
                    <a:pt x="15038" y="11696"/>
                    <a:pt x="14903" y="11552"/>
                  </a:cubicBezTo>
                  <a:cubicBezTo>
                    <a:pt x="14844" y="11369"/>
                    <a:pt x="14731" y="11218"/>
                    <a:pt x="14570" y="11101"/>
                  </a:cubicBezTo>
                  <a:cubicBezTo>
                    <a:pt x="14559" y="11084"/>
                    <a:pt x="14549" y="11068"/>
                    <a:pt x="14537" y="11057"/>
                  </a:cubicBezTo>
                  <a:cubicBezTo>
                    <a:pt x="14286" y="10622"/>
                    <a:pt x="14344" y="10181"/>
                    <a:pt x="14398" y="9725"/>
                  </a:cubicBezTo>
                  <a:cubicBezTo>
                    <a:pt x="14742" y="9397"/>
                    <a:pt x="14812" y="9070"/>
                    <a:pt x="14371" y="8748"/>
                  </a:cubicBezTo>
                  <a:cubicBezTo>
                    <a:pt x="14259" y="8252"/>
                    <a:pt x="14022" y="7775"/>
                    <a:pt x="13850" y="7302"/>
                  </a:cubicBezTo>
                  <a:cubicBezTo>
                    <a:pt x="13597" y="5282"/>
                    <a:pt x="14312" y="3310"/>
                    <a:pt x="14517" y="1312"/>
                  </a:cubicBezTo>
                  <a:lnTo>
                    <a:pt x="14517" y="1297"/>
                  </a:lnTo>
                  <a:cubicBezTo>
                    <a:pt x="13441" y="1076"/>
                    <a:pt x="12389" y="801"/>
                    <a:pt x="11378" y="431"/>
                  </a:cubicBezTo>
                  <a:cubicBezTo>
                    <a:pt x="10981" y="286"/>
                    <a:pt x="10595" y="141"/>
                    <a:pt x="102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42"/>
            <p:cNvSpPr/>
            <p:nvPr/>
          </p:nvSpPr>
          <p:spPr>
            <a:xfrm>
              <a:off x="4070525" y="3109475"/>
              <a:ext cx="679450" cy="624050"/>
            </a:xfrm>
            <a:custGeom>
              <a:rect b="b" l="l" r="r" t="t"/>
              <a:pathLst>
                <a:path extrusionOk="0" h="24962" w="27178">
                  <a:moveTo>
                    <a:pt x="24223" y="0"/>
                  </a:moveTo>
                  <a:cubicBezTo>
                    <a:pt x="21204" y="80"/>
                    <a:pt x="18169" y="28"/>
                    <a:pt x="15172" y="323"/>
                  </a:cubicBezTo>
                  <a:cubicBezTo>
                    <a:pt x="14015" y="435"/>
                    <a:pt x="12862" y="449"/>
                    <a:pt x="11711" y="449"/>
                  </a:cubicBezTo>
                  <a:cubicBezTo>
                    <a:pt x="11329" y="449"/>
                    <a:pt x="10948" y="448"/>
                    <a:pt x="10568" y="448"/>
                  </a:cubicBezTo>
                  <a:cubicBezTo>
                    <a:pt x="9896" y="448"/>
                    <a:pt x="9224" y="452"/>
                    <a:pt x="8552" y="479"/>
                  </a:cubicBezTo>
                  <a:cubicBezTo>
                    <a:pt x="7469" y="522"/>
                    <a:pt x="6384" y="535"/>
                    <a:pt x="5295" y="535"/>
                  </a:cubicBezTo>
                  <a:cubicBezTo>
                    <a:pt x="3668" y="535"/>
                    <a:pt x="2031" y="506"/>
                    <a:pt x="370" y="506"/>
                  </a:cubicBezTo>
                  <a:cubicBezTo>
                    <a:pt x="376" y="623"/>
                    <a:pt x="387" y="737"/>
                    <a:pt x="397" y="849"/>
                  </a:cubicBezTo>
                  <a:cubicBezTo>
                    <a:pt x="273" y="796"/>
                    <a:pt x="161" y="725"/>
                    <a:pt x="64" y="623"/>
                  </a:cubicBezTo>
                  <a:cubicBezTo>
                    <a:pt x="37" y="603"/>
                    <a:pt x="22" y="575"/>
                    <a:pt x="0" y="554"/>
                  </a:cubicBezTo>
                  <a:lnTo>
                    <a:pt x="0" y="554"/>
                  </a:lnTo>
                  <a:cubicBezTo>
                    <a:pt x="27" y="1010"/>
                    <a:pt x="64" y="1466"/>
                    <a:pt x="129" y="1924"/>
                  </a:cubicBezTo>
                  <a:cubicBezTo>
                    <a:pt x="129" y="1940"/>
                    <a:pt x="129" y="1950"/>
                    <a:pt x="134" y="1967"/>
                  </a:cubicBezTo>
                  <a:cubicBezTo>
                    <a:pt x="156" y="2123"/>
                    <a:pt x="177" y="2279"/>
                    <a:pt x="204" y="2440"/>
                  </a:cubicBezTo>
                  <a:cubicBezTo>
                    <a:pt x="290" y="3181"/>
                    <a:pt x="306" y="3928"/>
                    <a:pt x="441" y="4669"/>
                  </a:cubicBezTo>
                  <a:cubicBezTo>
                    <a:pt x="585" y="5480"/>
                    <a:pt x="854" y="6281"/>
                    <a:pt x="967" y="7102"/>
                  </a:cubicBezTo>
                  <a:lnTo>
                    <a:pt x="945" y="7102"/>
                  </a:lnTo>
                  <a:cubicBezTo>
                    <a:pt x="1096" y="9928"/>
                    <a:pt x="1096" y="12748"/>
                    <a:pt x="821" y="15569"/>
                  </a:cubicBezTo>
                  <a:cubicBezTo>
                    <a:pt x="821" y="15730"/>
                    <a:pt x="816" y="15891"/>
                    <a:pt x="811" y="16053"/>
                  </a:cubicBezTo>
                  <a:cubicBezTo>
                    <a:pt x="816" y="16122"/>
                    <a:pt x="811" y="16192"/>
                    <a:pt x="811" y="16256"/>
                  </a:cubicBezTo>
                  <a:cubicBezTo>
                    <a:pt x="806" y="16429"/>
                    <a:pt x="801" y="16606"/>
                    <a:pt x="796" y="16777"/>
                  </a:cubicBezTo>
                  <a:cubicBezTo>
                    <a:pt x="796" y="17702"/>
                    <a:pt x="774" y="18626"/>
                    <a:pt x="789" y="19549"/>
                  </a:cubicBezTo>
                  <a:cubicBezTo>
                    <a:pt x="796" y="19819"/>
                    <a:pt x="725" y="19963"/>
                    <a:pt x="575" y="20012"/>
                  </a:cubicBezTo>
                  <a:cubicBezTo>
                    <a:pt x="558" y="20007"/>
                    <a:pt x="543" y="19995"/>
                    <a:pt x="526" y="19990"/>
                  </a:cubicBezTo>
                  <a:lnTo>
                    <a:pt x="526" y="19990"/>
                  </a:lnTo>
                  <a:cubicBezTo>
                    <a:pt x="526" y="20033"/>
                    <a:pt x="531" y="20071"/>
                    <a:pt x="538" y="20104"/>
                  </a:cubicBezTo>
                  <a:lnTo>
                    <a:pt x="543" y="20168"/>
                  </a:lnTo>
                  <a:cubicBezTo>
                    <a:pt x="553" y="20297"/>
                    <a:pt x="612" y="20404"/>
                    <a:pt x="699" y="20490"/>
                  </a:cubicBezTo>
                  <a:cubicBezTo>
                    <a:pt x="723" y="20493"/>
                    <a:pt x="745" y="20494"/>
                    <a:pt x="768" y="20494"/>
                  </a:cubicBezTo>
                  <a:cubicBezTo>
                    <a:pt x="791" y="20494"/>
                    <a:pt x="814" y="20493"/>
                    <a:pt x="838" y="20490"/>
                  </a:cubicBezTo>
                  <a:cubicBezTo>
                    <a:pt x="924" y="20474"/>
                    <a:pt x="977" y="20447"/>
                    <a:pt x="1010" y="20409"/>
                  </a:cubicBezTo>
                  <a:cubicBezTo>
                    <a:pt x="1949" y="20441"/>
                    <a:pt x="2938" y="20619"/>
                    <a:pt x="3664" y="21237"/>
                  </a:cubicBezTo>
                  <a:cubicBezTo>
                    <a:pt x="3729" y="21425"/>
                    <a:pt x="3782" y="21644"/>
                    <a:pt x="3739" y="21827"/>
                  </a:cubicBezTo>
                  <a:cubicBezTo>
                    <a:pt x="3648" y="22209"/>
                    <a:pt x="3717" y="22623"/>
                    <a:pt x="3717" y="23025"/>
                  </a:cubicBezTo>
                  <a:cubicBezTo>
                    <a:pt x="3717" y="23456"/>
                    <a:pt x="3690" y="24396"/>
                    <a:pt x="3690" y="24830"/>
                  </a:cubicBezTo>
                  <a:cubicBezTo>
                    <a:pt x="3746" y="24934"/>
                    <a:pt x="3871" y="24962"/>
                    <a:pt x="3987" y="24962"/>
                  </a:cubicBezTo>
                  <a:cubicBezTo>
                    <a:pt x="4118" y="24962"/>
                    <a:pt x="4238" y="24927"/>
                    <a:pt x="4238" y="24927"/>
                  </a:cubicBezTo>
                  <a:lnTo>
                    <a:pt x="4314" y="24847"/>
                  </a:lnTo>
                  <a:cubicBezTo>
                    <a:pt x="4314" y="24847"/>
                    <a:pt x="4573" y="24781"/>
                    <a:pt x="4795" y="24781"/>
                  </a:cubicBezTo>
                  <a:cubicBezTo>
                    <a:pt x="4812" y="24781"/>
                    <a:pt x="4829" y="24782"/>
                    <a:pt x="4845" y="24783"/>
                  </a:cubicBezTo>
                  <a:cubicBezTo>
                    <a:pt x="5284" y="24804"/>
                    <a:pt x="5722" y="24811"/>
                    <a:pt x="6160" y="24811"/>
                  </a:cubicBezTo>
                  <a:cubicBezTo>
                    <a:pt x="6781" y="24811"/>
                    <a:pt x="7401" y="24798"/>
                    <a:pt x="8021" y="24798"/>
                  </a:cubicBezTo>
                  <a:cubicBezTo>
                    <a:pt x="8294" y="24803"/>
                    <a:pt x="8569" y="24815"/>
                    <a:pt x="8842" y="24820"/>
                  </a:cubicBezTo>
                  <a:cubicBezTo>
                    <a:pt x="9321" y="24771"/>
                    <a:pt x="9841" y="24745"/>
                    <a:pt x="10444" y="24745"/>
                  </a:cubicBezTo>
                  <a:cubicBezTo>
                    <a:pt x="10964" y="24745"/>
                    <a:pt x="11502" y="24761"/>
                    <a:pt x="12018" y="24783"/>
                  </a:cubicBezTo>
                  <a:cubicBezTo>
                    <a:pt x="12109" y="24783"/>
                    <a:pt x="12200" y="24788"/>
                    <a:pt x="12291" y="24788"/>
                  </a:cubicBezTo>
                  <a:cubicBezTo>
                    <a:pt x="12581" y="24761"/>
                    <a:pt x="12877" y="24734"/>
                    <a:pt x="13167" y="24686"/>
                  </a:cubicBezTo>
                  <a:cubicBezTo>
                    <a:pt x="14451" y="24642"/>
                    <a:pt x="15735" y="24584"/>
                    <a:pt x="17019" y="24562"/>
                  </a:cubicBezTo>
                  <a:cubicBezTo>
                    <a:pt x="17617" y="24552"/>
                    <a:pt x="18293" y="24437"/>
                    <a:pt x="18896" y="24437"/>
                  </a:cubicBezTo>
                  <a:cubicBezTo>
                    <a:pt x="19301" y="24437"/>
                    <a:pt x="19673" y="24489"/>
                    <a:pt x="19968" y="24659"/>
                  </a:cubicBezTo>
                  <a:cubicBezTo>
                    <a:pt x="20012" y="24637"/>
                    <a:pt x="20059" y="24621"/>
                    <a:pt x="20103" y="24594"/>
                  </a:cubicBezTo>
                  <a:cubicBezTo>
                    <a:pt x="20065" y="24396"/>
                    <a:pt x="20044" y="24197"/>
                    <a:pt x="20027" y="23992"/>
                  </a:cubicBezTo>
                  <a:cubicBezTo>
                    <a:pt x="20302" y="23746"/>
                    <a:pt x="20463" y="23359"/>
                    <a:pt x="20511" y="22784"/>
                  </a:cubicBezTo>
                  <a:cubicBezTo>
                    <a:pt x="20533" y="22569"/>
                    <a:pt x="20522" y="22353"/>
                    <a:pt x="20522" y="22139"/>
                  </a:cubicBezTo>
                  <a:cubicBezTo>
                    <a:pt x="19990" y="21961"/>
                    <a:pt x="20054" y="21483"/>
                    <a:pt x="19985" y="21064"/>
                  </a:cubicBezTo>
                  <a:cubicBezTo>
                    <a:pt x="18911" y="20028"/>
                    <a:pt x="19898" y="19663"/>
                    <a:pt x="20463" y="19157"/>
                  </a:cubicBezTo>
                  <a:cubicBezTo>
                    <a:pt x="20554" y="19033"/>
                    <a:pt x="20651" y="18911"/>
                    <a:pt x="20753" y="18787"/>
                  </a:cubicBezTo>
                  <a:cubicBezTo>
                    <a:pt x="20640" y="18599"/>
                    <a:pt x="20592" y="18421"/>
                    <a:pt x="20580" y="18255"/>
                  </a:cubicBezTo>
                  <a:cubicBezTo>
                    <a:pt x="20575" y="18126"/>
                    <a:pt x="20592" y="18002"/>
                    <a:pt x="20629" y="17885"/>
                  </a:cubicBezTo>
                  <a:cubicBezTo>
                    <a:pt x="20780" y="17337"/>
                    <a:pt x="21284" y="16864"/>
                    <a:pt x="21333" y="16288"/>
                  </a:cubicBezTo>
                  <a:cubicBezTo>
                    <a:pt x="21532" y="15472"/>
                    <a:pt x="21579" y="14559"/>
                    <a:pt x="22670" y="14371"/>
                  </a:cubicBezTo>
                  <a:cubicBezTo>
                    <a:pt x="22843" y="14198"/>
                    <a:pt x="23020" y="14027"/>
                    <a:pt x="23191" y="13856"/>
                  </a:cubicBezTo>
                  <a:cubicBezTo>
                    <a:pt x="23352" y="13045"/>
                    <a:pt x="22869" y="12088"/>
                    <a:pt x="23734" y="11443"/>
                  </a:cubicBezTo>
                  <a:cubicBezTo>
                    <a:pt x="24036" y="10997"/>
                    <a:pt x="24395" y="10573"/>
                    <a:pt x="24701" y="10127"/>
                  </a:cubicBezTo>
                  <a:cubicBezTo>
                    <a:pt x="24874" y="10052"/>
                    <a:pt x="25050" y="9993"/>
                    <a:pt x="25228" y="9944"/>
                  </a:cubicBezTo>
                  <a:cubicBezTo>
                    <a:pt x="25147" y="9832"/>
                    <a:pt x="25088" y="9703"/>
                    <a:pt x="25045" y="9557"/>
                  </a:cubicBezTo>
                  <a:cubicBezTo>
                    <a:pt x="25110" y="9434"/>
                    <a:pt x="25169" y="9311"/>
                    <a:pt x="25217" y="9182"/>
                  </a:cubicBezTo>
                  <a:cubicBezTo>
                    <a:pt x="25298" y="8639"/>
                    <a:pt x="25308" y="8101"/>
                    <a:pt x="25233" y="7543"/>
                  </a:cubicBezTo>
                  <a:cubicBezTo>
                    <a:pt x="25184" y="7188"/>
                    <a:pt x="25157" y="6920"/>
                    <a:pt x="25395" y="6635"/>
                  </a:cubicBezTo>
                  <a:cubicBezTo>
                    <a:pt x="25658" y="6318"/>
                    <a:pt x="25985" y="6184"/>
                    <a:pt x="26184" y="5775"/>
                  </a:cubicBezTo>
                  <a:cubicBezTo>
                    <a:pt x="26313" y="5507"/>
                    <a:pt x="26431" y="5227"/>
                    <a:pt x="26570" y="4964"/>
                  </a:cubicBezTo>
                  <a:cubicBezTo>
                    <a:pt x="26828" y="4481"/>
                    <a:pt x="27054" y="4013"/>
                    <a:pt x="27178" y="3504"/>
                  </a:cubicBezTo>
                  <a:cubicBezTo>
                    <a:pt x="27135" y="3385"/>
                    <a:pt x="27071" y="3310"/>
                    <a:pt x="26979" y="3256"/>
                  </a:cubicBezTo>
                  <a:cubicBezTo>
                    <a:pt x="26984" y="3219"/>
                    <a:pt x="26995" y="3175"/>
                    <a:pt x="27001" y="3137"/>
                  </a:cubicBezTo>
                  <a:lnTo>
                    <a:pt x="27001" y="3137"/>
                  </a:lnTo>
                  <a:cubicBezTo>
                    <a:pt x="26962" y="3164"/>
                    <a:pt x="26920" y="3186"/>
                    <a:pt x="26877" y="3213"/>
                  </a:cubicBezTo>
                  <a:cubicBezTo>
                    <a:pt x="26797" y="3188"/>
                    <a:pt x="26706" y="3177"/>
                    <a:pt x="26604" y="3177"/>
                  </a:cubicBezTo>
                  <a:cubicBezTo>
                    <a:pt x="26487" y="3177"/>
                    <a:pt x="26355" y="3192"/>
                    <a:pt x="26211" y="3219"/>
                  </a:cubicBezTo>
                  <a:cubicBezTo>
                    <a:pt x="25576" y="3331"/>
                    <a:pt x="24932" y="3363"/>
                    <a:pt x="24287" y="3407"/>
                  </a:cubicBezTo>
                  <a:cubicBezTo>
                    <a:pt x="24068" y="3315"/>
                    <a:pt x="23858" y="3192"/>
                    <a:pt x="23675" y="3041"/>
                  </a:cubicBezTo>
                  <a:cubicBezTo>
                    <a:pt x="23605" y="2981"/>
                    <a:pt x="23552" y="2901"/>
                    <a:pt x="23520" y="2820"/>
                  </a:cubicBezTo>
                  <a:cubicBezTo>
                    <a:pt x="23557" y="2684"/>
                    <a:pt x="23636" y="2592"/>
                    <a:pt x="23804" y="2592"/>
                  </a:cubicBezTo>
                  <a:cubicBezTo>
                    <a:pt x="23854" y="2592"/>
                    <a:pt x="23911" y="2600"/>
                    <a:pt x="23976" y="2616"/>
                  </a:cubicBezTo>
                  <a:cubicBezTo>
                    <a:pt x="23902" y="2401"/>
                    <a:pt x="23980" y="2339"/>
                    <a:pt x="24121" y="2339"/>
                  </a:cubicBezTo>
                  <a:cubicBezTo>
                    <a:pt x="24163" y="2339"/>
                    <a:pt x="24211" y="2345"/>
                    <a:pt x="24261" y="2353"/>
                  </a:cubicBezTo>
                  <a:cubicBezTo>
                    <a:pt x="24341" y="1902"/>
                    <a:pt x="24718" y="1746"/>
                    <a:pt x="25061" y="1563"/>
                  </a:cubicBezTo>
                  <a:cubicBezTo>
                    <a:pt x="25179" y="1086"/>
                    <a:pt x="24911" y="682"/>
                    <a:pt x="24798" y="253"/>
                  </a:cubicBezTo>
                  <a:cubicBezTo>
                    <a:pt x="24604" y="156"/>
                    <a:pt x="24411" y="0"/>
                    <a:pt x="2422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42"/>
            <p:cNvSpPr/>
            <p:nvPr/>
          </p:nvSpPr>
          <p:spPr>
            <a:xfrm>
              <a:off x="4696650" y="2976750"/>
              <a:ext cx="1106175" cy="382425"/>
            </a:xfrm>
            <a:custGeom>
              <a:rect b="b" l="l" r="r" t="t"/>
              <a:pathLst>
                <a:path extrusionOk="0" h="15297" w="44247">
                  <a:moveTo>
                    <a:pt x="43640" y="1"/>
                  </a:moveTo>
                  <a:cubicBezTo>
                    <a:pt x="43406" y="1"/>
                    <a:pt x="43127" y="160"/>
                    <a:pt x="42908" y="168"/>
                  </a:cubicBezTo>
                  <a:cubicBezTo>
                    <a:pt x="40791" y="264"/>
                    <a:pt x="38707" y="587"/>
                    <a:pt x="36617" y="921"/>
                  </a:cubicBezTo>
                  <a:cubicBezTo>
                    <a:pt x="36542" y="872"/>
                    <a:pt x="36466" y="812"/>
                    <a:pt x="36402" y="737"/>
                  </a:cubicBezTo>
                  <a:cubicBezTo>
                    <a:pt x="36069" y="877"/>
                    <a:pt x="35730" y="1006"/>
                    <a:pt x="35387" y="1119"/>
                  </a:cubicBezTo>
                  <a:cubicBezTo>
                    <a:pt x="33989" y="1340"/>
                    <a:pt x="32593" y="1548"/>
                    <a:pt x="31185" y="1683"/>
                  </a:cubicBezTo>
                  <a:cubicBezTo>
                    <a:pt x="27919" y="1995"/>
                    <a:pt x="24653" y="2269"/>
                    <a:pt x="21381" y="2564"/>
                  </a:cubicBezTo>
                  <a:cubicBezTo>
                    <a:pt x="20054" y="2666"/>
                    <a:pt x="18728" y="2768"/>
                    <a:pt x="17401" y="2870"/>
                  </a:cubicBezTo>
                  <a:cubicBezTo>
                    <a:pt x="15901" y="3252"/>
                    <a:pt x="14359" y="3198"/>
                    <a:pt x="12845" y="3365"/>
                  </a:cubicBezTo>
                  <a:cubicBezTo>
                    <a:pt x="12648" y="3275"/>
                    <a:pt x="12471" y="3239"/>
                    <a:pt x="12305" y="3239"/>
                  </a:cubicBezTo>
                  <a:cubicBezTo>
                    <a:pt x="12280" y="3239"/>
                    <a:pt x="12256" y="3240"/>
                    <a:pt x="12232" y="3241"/>
                  </a:cubicBezTo>
                  <a:cubicBezTo>
                    <a:pt x="11674" y="3279"/>
                    <a:pt x="11239" y="3730"/>
                    <a:pt x="10756" y="4010"/>
                  </a:cubicBezTo>
                  <a:lnTo>
                    <a:pt x="10749" y="4010"/>
                  </a:lnTo>
                  <a:cubicBezTo>
                    <a:pt x="10541" y="4399"/>
                    <a:pt x="10242" y="4474"/>
                    <a:pt x="9922" y="4474"/>
                  </a:cubicBezTo>
                  <a:cubicBezTo>
                    <a:pt x="9723" y="4474"/>
                    <a:pt x="9516" y="4445"/>
                    <a:pt x="9318" y="4445"/>
                  </a:cubicBezTo>
                  <a:cubicBezTo>
                    <a:pt x="9242" y="4445"/>
                    <a:pt x="9167" y="4449"/>
                    <a:pt x="9095" y="4461"/>
                  </a:cubicBezTo>
                  <a:cubicBezTo>
                    <a:pt x="7409" y="4729"/>
                    <a:pt x="5656" y="4584"/>
                    <a:pt x="3992" y="5046"/>
                  </a:cubicBezTo>
                  <a:cubicBezTo>
                    <a:pt x="3928" y="5009"/>
                    <a:pt x="3858" y="4960"/>
                    <a:pt x="3799" y="4896"/>
                  </a:cubicBezTo>
                  <a:cubicBezTo>
                    <a:pt x="3787" y="4960"/>
                    <a:pt x="3782" y="5035"/>
                    <a:pt x="3777" y="5111"/>
                  </a:cubicBezTo>
                  <a:cubicBezTo>
                    <a:pt x="3600" y="5164"/>
                    <a:pt x="3422" y="5223"/>
                    <a:pt x="3251" y="5293"/>
                  </a:cubicBezTo>
                  <a:cubicBezTo>
                    <a:pt x="3229" y="5508"/>
                    <a:pt x="3213" y="5723"/>
                    <a:pt x="2981" y="5825"/>
                  </a:cubicBezTo>
                  <a:cubicBezTo>
                    <a:pt x="2879" y="6427"/>
                    <a:pt x="2788" y="7028"/>
                    <a:pt x="2676" y="7625"/>
                  </a:cubicBezTo>
                  <a:cubicBezTo>
                    <a:pt x="2665" y="7684"/>
                    <a:pt x="2643" y="7749"/>
                    <a:pt x="2633" y="7807"/>
                  </a:cubicBezTo>
                  <a:cubicBezTo>
                    <a:pt x="2450" y="8065"/>
                    <a:pt x="2219" y="8280"/>
                    <a:pt x="1956" y="8446"/>
                  </a:cubicBezTo>
                  <a:cubicBezTo>
                    <a:pt x="1950" y="8484"/>
                    <a:pt x="1939" y="8528"/>
                    <a:pt x="1934" y="8565"/>
                  </a:cubicBezTo>
                  <a:cubicBezTo>
                    <a:pt x="2026" y="8619"/>
                    <a:pt x="2090" y="8694"/>
                    <a:pt x="2133" y="8813"/>
                  </a:cubicBezTo>
                  <a:cubicBezTo>
                    <a:pt x="2009" y="9322"/>
                    <a:pt x="1783" y="9790"/>
                    <a:pt x="1525" y="10273"/>
                  </a:cubicBezTo>
                  <a:cubicBezTo>
                    <a:pt x="1386" y="10536"/>
                    <a:pt x="1268" y="10816"/>
                    <a:pt x="1139" y="11084"/>
                  </a:cubicBezTo>
                  <a:cubicBezTo>
                    <a:pt x="940" y="11493"/>
                    <a:pt x="613" y="11627"/>
                    <a:pt x="350" y="11944"/>
                  </a:cubicBezTo>
                  <a:cubicBezTo>
                    <a:pt x="112" y="12229"/>
                    <a:pt x="139" y="12497"/>
                    <a:pt x="188" y="12852"/>
                  </a:cubicBezTo>
                  <a:cubicBezTo>
                    <a:pt x="263" y="13410"/>
                    <a:pt x="253" y="13948"/>
                    <a:pt x="172" y="14491"/>
                  </a:cubicBezTo>
                  <a:cubicBezTo>
                    <a:pt x="124" y="14620"/>
                    <a:pt x="65" y="14743"/>
                    <a:pt x="0" y="14866"/>
                  </a:cubicBezTo>
                  <a:cubicBezTo>
                    <a:pt x="43" y="15012"/>
                    <a:pt x="102" y="15141"/>
                    <a:pt x="183" y="15253"/>
                  </a:cubicBezTo>
                  <a:cubicBezTo>
                    <a:pt x="397" y="15188"/>
                    <a:pt x="618" y="15146"/>
                    <a:pt x="833" y="15113"/>
                  </a:cubicBezTo>
                  <a:cubicBezTo>
                    <a:pt x="1106" y="15251"/>
                    <a:pt x="1438" y="15296"/>
                    <a:pt x="1796" y="15296"/>
                  </a:cubicBezTo>
                  <a:cubicBezTo>
                    <a:pt x="2345" y="15296"/>
                    <a:pt x="2952" y="15190"/>
                    <a:pt x="3492" y="15151"/>
                  </a:cubicBezTo>
                  <a:cubicBezTo>
                    <a:pt x="6146" y="14963"/>
                    <a:pt x="8795" y="14769"/>
                    <a:pt x="11443" y="14560"/>
                  </a:cubicBezTo>
                  <a:cubicBezTo>
                    <a:pt x="11497" y="14598"/>
                    <a:pt x="11555" y="14630"/>
                    <a:pt x="11604" y="14673"/>
                  </a:cubicBezTo>
                  <a:cubicBezTo>
                    <a:pt x="11658" y="14625"/>
                    <a:pt x="11711" y="14576"/>
                    <a:pt x="11781" y="14538"/>
                  </a:cubicBezTo>
                  <a:cubicBezTo>
                    <a:pt x="16305" y="14179"/>
                    <a:pt x="20823" y="13782"/>
                    <a:pt x="25336" y="13276"/>
                  </a:cubicBezTo>
                  <a:cubicBezTo>
                    <a:pt x="25427" y="13314"/>
                    <a:pt x="25519" y="13351"/>
                    <a:pt x="25588" y="13405"/>
                  </a:cubicBezTo>
                  <a:cubicBezTo>
                    <a:pt x="25648" y="13335"/>
                    <a:pt x="25706" y="13281"/>
                    <a:pt x="25776" y="13228"/>
                  </a:cubicBezTo>
                  <a:cubicBezTo>
                    <a:pt x="27076" y="13083"/>
                    <a:pt x="28376" y="12927"/>
                    <a:pt x="29677" y="12760"/>
                  </a:cubicBezTo>
                  <a:cubicBezTo>
                    <a:pt x="30074" y="12713"/>
                    <a:pt x="30359" y="12589"/>
                    <a:pt x="30590" y="12423"/>
                  </a:cubicBezTo>
                  <a:cubicBezTo>
                    <a:pt x="30751" y="12401"/>
                    <a:pt x="30907" y="12379"/>
                    <a:pt x="31068" y="12358"/>
                  </a:cubicBezTo>
                  <a:cubicBezTo>
                    <a:pt x="31014" y="12277"/>
                    <a:pt x="30971" y="12180"/>
                    <a:pt x="30934" y="12078"/>
                  </a:cubicBezTo>
                  <a:cubicBezTo>
                    <a:pt x="31100" y="11868"/>
                    <a:pt x="31234" y="11617"/>
                    <a:pt x="31373" y="11352"/>
                  </a:cubicBezTo>
                  <a:cubicBezTo>
                    <a:pt x="31599" y="11218"/>
                    <a:pt x="31777" y="11004"/>
                    <a:pt x="31986" y="10843"/>
                  </a:cubicBezTo>
                  <a:cubicBezTo>
                    <a:pt x="31991" y="10843"/>
                    <a:pt x="31991" y="10837"/>
                    <a:pt x="31997" y="10837"/>
                  </a:cubicBezTo>
                  <a:cubicBezTo>
                    <a:pt x="32013" y="10826"/>
                    <a:pt x="32023" y="10816"/>
                    <a:pt x="32040" y="10811"/>
                  </a:cubicBezTo>
                  <a:cubicBezTo>
                    <a:pt x="32072" y="10789"/>
                    <a:pt x="32099" y="10767"/>
                    <a:pt x="32137" y="10752"/>
                  </a:cubicBezTo>
                  <a:cubicBezTo>
                    <a:pt x="32164" y="10735"/>
                    <a:pt x="32196" y="10725"/>
                    <a:pt x="32223" y="10708"/>
                  </a:cubicBezTo>
                  <a:cubicBezTo>
                    <a:pt x="32244" y="10703"/>
                    <a:pt x="32266" y="10692"/>
                    <a:pt x="32288" y="10687"/>
                  </a:cubicBezTo>
                  <a:cubicBezTo>
                    <a:pt x="32340" y="10670"/>
                    <a:pt x="32395" y="10660"/>
                    <a:pt x="32454" y="10655"/>
                  </a:cubicBezTo>
                  <a:cubicBezTo>
                    <a:pt x="32464" y="10569"/>
                    <a:pt x="32475" y="10482"/>
                    <a:pt x="32486" y="10392"/>
                  </a:cubicBezTo>
                  <a:cubicBezTo>
                    <a:pt x="32432" y="10102"/>
                    <a:pt x="32164" y="9780"/>
                    <a:pt x="32588" y="9542"/>
                  </a:cubicBezTo>
                  <a:cubicBezTo>
                    <a:pt x="32620" y="8677"/>
                    <a:pt x="33367" y="8565"/>
                    <a:pt x="33947" y="8317"/>
                  </a:cubicBezTo>
                  <a:cubicBezTo>
                    <a:pt x="34549" y="8060"/>
                    <a:pt x="35189" y="7878"/>
                    <a:pt x="35806" y="7668"/>
                  </a:cubicBezTo>
                  <a:cubicBezTo>
                    <a:pt x="35891" y="7581"/>
                    <a:pt x="35972" y="7501"/>
                    <a:pt x="36059" y="7415"/>
                  </a:cubicBezTo>
                  <a:lnTo>
                    <a:pt x="36052" y="7415"/>
                  </a:lnTo>
                  <a:cubicBezTo>
                    <a:pt x="36157" y="7249"/>
                    <a:pt x="36273" y="7105"/>
                    <a:pt x="36459" y="7105"/>
                  </a:cubicBezTo>
                  <a:cubicBezTo>
                    <a:pt x="36502" y="7105"/>
                    <a:pt x="36549" y="7113"/>
                    <a:pt x="36600" y="7130"/>
                  </a:cubicBezTo>
                  <a:cubicBezTo>
                    <a:pt x="36786" y="6727"/>
                    <a:pt x="37106" y="6592"/>
                    <a:pt x="37496" y="6592"/>
                  </a:cubicBezTo>
                  <a:cubicBezTo>
                    <a:pt x="37548" y="6592"/>
                    <a:pt x="37600" y="6594"/>
                    <a:pt x="37654" y="6599"/>
                  </a:cubicBezTo>
                  <a:cubicBezTo>
                    <a:pt x="37584" y="6120"/>
                    <a:pt x="37928" y="5857"/>
                    <a:pt x="38191" y="5551"/>
                  </a:cubicBezTo>
                  <a:cubicBezTo>
                    <a:pt x="38255" y="5321"/>
                    <a:pt x="38400" y="5246"/>
                    <a:pt x="38582" y="5246"/>
                  </a:cubicBezTo>
                  <a:cubicBezTo>
                    <a:pt x="38631" y="5246"/>
                    <a:pt x="38682" y="5252"/>
                    <a:pt x="38734" y="5260"/>
                  </a:cubicBezTo>
                  <a:cubicBezTo>
                    <a:pt x="38970" y="4246"/>
                    <a:pt x="40039" y="4665"/>
                    <a:pt x="40597" y="4208"/>
                  </a:cubicBezTo>
                  <a:cubicBezTo>
                    <a:pt x="40683" y="4030"/>
                    <a:pt x="40784" y="3885"/>
                    <a:pt x="40961" y="3885"/>
                  </a:cubicBezTo>
                  <a:cubicBezTo>
                    <a:pt x="41008" y="3885"/>
                    <a:pt x="41061" y="3895"/>
                    <a:pt x="41119" y="3918"/>
                  </a:cubicBezTo>
                  <a:cubicBezTo>
                    <a:pt x="41055" y="3671"/>
                    <a:pt x="41254" y="3693"/>
                    <a:pt x="41403" y="3666"/>
                  </a:cubicBezTo>
                  <a:cubicBezTo>
                    <a:pt x="41720" y="3187"/>
                    <a:pt x="42397" y="3591"/>
                    <a:pt x="42731" y="3150"/>
                  </a:cubicBezTo>
                  <a:cubicBezTo>
                    <a:pt x="42747" y="2929"/>
                    <a:pt x="42741" y="2699"/>
                    <a:pt x="42999" y="2602"/>
                  </a:cubicBezTo>
                  <a:cubicBezTo>
                    <a:pt x="43010" y="2381"/>
                    <a:pt x="43010" y="2156"/>
                    <a:pt x="43273" y="2064"/>
                  </a:cubicBezTo>
                  <a:cubicBezTo>
                    <a:pt x="43349" y="1962"/>
                    <a:pt x="43402" y="1823"/>
                    <a:pt x="43498" y="1791"/>
                  </a:cubicBezTo>
                  <a:cubicBezTo>
                    <a:pt x="44246" y="1521"/>
                    <a:pt x="44187" y="894"/>
                    <a:pt x="44031" y="361"/>
                  </a:cubicBezTo>
                  <a:cubicBezTo>
                    <a:pt x="43993" y="222"/>
                    <a:pt x="43939" y="135"/>
                    <a:pt x="43875" y="83"/>
                  </a:cubicBezTo>
                  <a:cubicBezTo>
                    <a:pt x="43806" y="23"/>
                    <a:pt x="43726" y="1"/>
                    <a:pt x="436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42"/>
            <p:cNvSpPr/>
            <p:nvPr/>
          </p:nvSpPr>
          <p:spPr>
            <a:xfrm>
              <a:off x="1957075" y="1520175"/>
              <a:ext cx="952250" cy="780950"/>
            </a:xfrm>
            <a:custGeom>
              <a:rect b="b" l="l" r="r" t="t"/>
              <a:pathLst>
                <a:path extrusionOk="0" h="31238" w="38090">
                  <a:moveTo>
                    <a:pt x="4618" y="1"/>
                  </a:moveTo>
                  <a:cubicBezTo>
                    <a:pt x="4004" y="1"/>
                    <a:pt x="3742" y="329"/>
                    <a:pt x="3675" y="986"/>
                  </a:cubicBezTo>
                  <a:cubicBezTo>
                    <a:pt x="3606" y="1658"/>
                    <a:pt x="3655" y="2357"/>
                    <a:pt x="3283" y="2952"/>
                  </a:cubicBezTo>
                  <a:cubicBezTo>
                    <a:pt x="3256" y="2920"/>
                    <a:pt x="3236" y="2883"/>
                    <a:pt x="3208" y="2845"/>
                  </a:cubicBezTo>
                  <a:cubicBezTo>
                    <a:pt x="3181" y="3017"/>
                    <a:pt x="3159" y="3195"/>
                    <a:pt x="3132" y="3366"/>
                  </a:cubicBezTo>
                  <a:cubicBezTo>
                    <a:pt x="3176" y="3614"/>
                    <a:pt x="3241" y="3860"/>
                    <a:pt x="3208" y="4092"/>
                  </a:cubicBezTo>
                  <a:cubicBezTo>
                    <a:pt x="2526" y="9131"/>
                    <a:pt x="1801" y="14164"/>
                    <a:pt x="1146" y="19209"/>
                  </a:cubicBezTo>
                  <a:cubicBezTo>
                    <a:pt x="1076" y="19773"/>
                    <a:pt x="941" y="20170"/>
                    <a:pt x="657" y="20343"/>
                  </a:cubicBezTo>
                  <a:cubicBezTo>
                    <a:pt x="645" y="20385"/>
                    <a:pt x="640" y="20428"/>
                    <a:pt x="630" y="20466"/>
                  </a:cubicBezTo>
                  <a:cubicBezTo>
                    <a:pt x="839" y="20757"/>
                    <a:pt x="947" y="21062"/>
                    <a:pt x="984" y="21374"/>
                  </a:cubicBezTo>
                  <a:cubicBezTo>
                    <a:pt x="630" y="23013"/>
                    <a:pt x="238" y="24650"/>
                    <a:pt x="17" y="26316"/>
                  </a:cubicBezTo>
                  <a:cubicBezTo>
                    <a:pt x="12" y="26326"/>
                    <a:pt x="12" y="26343"/>
                    <a:pt x="6" y="26354"/>
                  </a:cubicBezTo>
                  <a:cubicBezTo>
                    <a:pt x="1" y="26601"/>
                    <a:pt x="77" y="26832"/>
                    <a:pt x="382" y="26978"/>
                  </a:cubicBezTo>
                  <a:cubicBezTo>
                    <a:pt x="640" y="27100"/>
                    <a:pt x="908" y="27181"/>
                    <a:pt x="1188" y="27224"/>
                  </a:cubicBezTo>
                  <a:cubicBezTo>
                    <a:pt x="1661" y="27293"/>
                    <a:pt x="2150" y="27300"/>
                    <a:pt x="2623" y="27385"/>
                  </a:cubicBezTo>
                  <a:cubicBezTo>
                    <a:pt x="2849" y="27429"/>
                    <a:pt x="3074" y="27477"/>
                    <a:pt x="3300" y="27526"/>
                  </a:cubicBezTo>
                  <a:cubicBezTo>
                    <a:pt x="5266" y="27836"/>
                    <a:pt x="7232" y="28153"/>
                    <a:pt x="9204" y="28454"/>
                  </a:cubicBezTo>
                  <a:cubicBezTo>
                    <a:pt x="9328" y="28476"/>
                    <a:pt x="9457" y="28493"/>
                    <a:pt x="9585" y="28508"/>
                  </a:cubicBezTo>
                  <a:cubicBezTo>
                    <a:pt x="9665" y="28572"/>
                    <a:pt x="9747" y="28642"/>
                    <a:pt x="9811" y="28728"/>
                  </a:cubicBezTo>
                  <a:cubicBezTo>
                    <a:pt x="9864" y="28674"/>
                    <a:pt x="9928" y="28621"/>
                    <a:pt x="9993" y="28578"/>
                  </a:cubicBezTo>
                  <a:cubicBezTo>
                    <a:pt x="10005" y="28572"/>
                    <a:pt x="10010" y="28567"/>
                    <a:pt x="10020" y="28562"/>
                  </a:cubicBezTo>
                  <a:cubicBezTo>
                    <a:pt x="10514" y="28621"/>
                    <a:pt x="11014" y="28669"/>
                    <a:pt x="11508" y="28723"/>
                  </a:cubicBezTo>
                  <a:cubicBezTo>
                    <a:pt x="11525" y="28723"/>
                    <a:pt x="11542" y="28723"/>
                    <a:pt x="11559" y="28723"/>
                  </a:cubicBezTo>
                  <a:cubicBezTo>
                    <a:pt x="12030" y="28723"/>
                    <a:pt x="12492" y="28791"/>
                    <a:pt x="12953" y="28868"/>
                  </a:cubicBezTo>
                  <a:cubicBezTo>
                    <a:pt x="15505" y="29158"/>
                    <a:pt x="18063" y="29448"/>
                    <a:pt x="20614" y="29738"/>
                  </a:cubicBezTo>
                  <a:lnTo>
                    <a:pt x="20957" y="29792"/>
                  </a:lnTo>
                  <a:cubicBezTo>
                    <a:pt x="22350" y="30023"/>
                    <a:pt x="23784" y="30259"/>
                    <a:pt x="25202" y="30367"/>
                  </a:cubicBezTo>
                  <a:cubicBezTo>
                    <a:pt x="25390" y="30383"/>
                    <a:pt x="25578" y="30388"/>
                    <a:pt x="25767" y="30399"/>
                  </a:cubicBezTo>
                  <a:lnTo>
                    <a:pt x="25767" y="30405"/>
                  </a:lnTo>
                  <a:cubicBezTo>
                    <a:pt x="26255" y="30459"/>
                    <a:pt x="26749" y="30512"/>
                    <a:pt x="27238" y="30571"/>
                  </a:cubicBezTo>
                  <a:cubicBezTo>
                    <a:pt x="27227" y="30549"/>
                    <a:pt x="27211" y="30534"/>
                    <a:pt x="27200" y="30512"/>
                  </a:cubicBezTo>
                  <a:lnTo>
                    <a:pt x="27200" y="30512"/>
                  </a:lnTo>
                  <a:cubicBezTo>
                    <a:pt x="28758" y="30668"/>
                    <a:pt x="30322" y="30791"/>
                    <a:pt x="31874" y="30985"/>
                  </a:cubicBezTo>
                  <a:cubicBezTo>
                    <a:pt x="32900" y="31065"/>
                    <a:pt x="33927" y="31151"/>
                    <a:pt x="34953" y="31232"/>
                  </a:cubicBezTo>
                  <a:cubicBezTo>
                    <a:pt x="35017" y="31216"/>
                    <a:pt x="35075" y="31188"/>
                    <a:pt x="35130" y="31161"/>
                  </a:cubicBezTo>
                  <a:cubicBezTo>
                    <a:pt x="35372" y="31188"/>
                    <a:pt x="35608" y="31210"/>
                    <a:pt x="35849" y="31237"/>
                  </a:cubicBezTo>
                  <a:cubicBezTo>
                    <a:pt x="35898" y="31168"/>
                    <a:pt x="35941" y="31097"/>
                    <a:pt x="35978" y="31017"/>
                  </a:cubicBezTo>
                  <a:cubicBezTo>
                    <a:pt x="35968" y="30904"/>
                    <a:pt x="35963" y="30775"/>
                    <a:pt x="35978" y="30613"/>
                  </a:cubicBezTo>
                  <a:cubicBezTo>
                    <a:pt x="36333" y="26720"/>
                    <a:pt x="36667" y="22819"/>
                    <a:pt x="36919" y="18919"/>
                  </a:cubicBezTo>
                  <a:cubicBezTo>
                    <a:pt x="36951" y="18462"/>
                    <a:pt x="37048" y="18204"/>
                    <a:pt x="37230" y="18064"/>
                  </a:cubicBezTo>
                  <a:cubicBezTo>
                    <a:pt x="37242" y="17908"/>
                    <a:pt x="37252" y="17747"/>
                    <a:pt x="37262" y="17591"/>
                  </a:cubicBezTo>
                  <a:cubicBezTo>
                    <a:pt x="37267" y="17559"/>
                    <a:pt x="37267" y="17522"/>
                    <a:pt x="37274" y="17484"/>
                  </a:cubicBezTo>
                  <a:cubicBezTo>
                    <a:pt x="37069" y="17323"/>
                    <a:pt x="37037" y="17023"/>
                    <a:pt x="37080" y="16522"/>
                  </a:cubicBezTo>
                  <a:cubicBezTo>
                    <a:pt x="37450" y="12627"/>
                    <a:pt x="37719" y="8722"/>
                    <a:pt x="38047" y="4822"/>
                  </a:cubicBezTo>
                  <a:cubicBezTo>
                    <a:pt x="38058" y="4666"/>
                    <a:pt x="38073" y="4511"/>
                    <a:pt x="38090" y="4355"/>
                  </a:cubicBezTo>
                  <a:cubicBezTo>
                    <a:pt x="37983" y="4113"/>
                    <a:pt x="37815" y="3946"/>
                    <a:pt x="37601" y="3834"/>
                  </a:cubicBezTo>
                  <a:cubicBezTo>
                    <a:pt x="37569" y="3817"/>
                    <a:pt x="37542" y="3807"/>
                    <a:pt x="37510" y="3790"/>
                  </a:cubicBezTo>
                  <a:cubicBezTo>
                    <a:pt x="37424" y="3823"/>
                    <a:pt x="37321" y="3836"/>
                    <a:pt x="37201" y="3836"/>
                  </a:cubicBezTo>
                  <a:cubicBezTo>
                    <a:pt x="37101" y="3836"/>
                    <a:pt x="36989" y="3827"/>
                    <a:pt x="36865" y="3812"/>
                  </a:cubicBezTo>
                  <a:cubicBezTo>
                    <a:pt x="34356" y="3490"/>
                    <a:pt x="31837" y="3242"/>
                    <a:pt x="29328" y="2947"/>
                  </a:cubicBezTo>
                  <a:cubicBezTo>
                    <a:pt x="25186" y="2464"/>
                    <a:pt x="21049" y="1958"/>
                    <a:pt x="16913" y="1464"/>
                  </a:cubicBezTo>
                  <a:cubicBezTo>
                    <a:pt x="12905" y="986"/>
                    <a:pt x="8897" y="525"/>
                    <a:pt x="4890" y="19"/>
                  </a:cubicBezTo>
                  <a:cubicBezTo>
                    <a:pt x="4792" y="7"/>
                    <a:pt x="4702" y="1"/>
                    <a:pt x="461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42"/>
            <p:cNvSpPr/>
            <p:nvPr/>
          </p:nvSpPr>
          <p:spPr>
            <a:xfrm>
              <a:off x="1949300" y="2186000"/>
              <a:ext cx="30375" cy="20850"/>
            </a:xfrm>
            <a:custGeom>
              <a:rect b="b" l="l" r="r" t="t"/>
              <a:pathLst>
                <a:path extrusionOk="0" h="834" w="1215">
                  <a:moveTo>
                    <a:pt x="70" y="0"/>
                  </a:moveTo>
                  <a:cubicBezTo>
                    <a:pt x="43" y="22"/>
                    <a:pt x="22" y="43"/>
                    <a:pt x="1" y="70"/>
                  </a:cubicBezTo>
                  <a:cubicBezTo>
                    <a:pt x="33" y="129"/>
                    <a:pt x="70" y="183"/>
                    <a:pt x="108" y="236"/>
                  </a:cubicBezTo>
                  <a:cubicBezTo>
                    <a:pt x="118" y="253"/>
                    <a:pt x="130" y="268"/>
                    <a:pt x="145" y="280"/>
                  </a:cubicBezTo>
                  <a:cubicBezTo>
                    <a:pt x="172" y="317"/>
                    <a:pt x="199" y="350"/>
                    <a:pt x="227" y="382"/>
                  </a:cubicBezTo>
                  <a:cubicBezTo>
                    <a:pt x="242" y="392"/>
                    <a:pt x="252" y="409"/>
                    <a:pt x="269" y="425"/>
                  </a:cubicBezTo>
                  <a:cubicBezTo>
                    <a:pt x="301" y="452"/>
                    <a:pt x="334" y="479"/>
                    <a:pt x="366" y="506"/>
                  </a:cubicBezTo>
                  <a:cubicBezTo>
                    <a:pt x="376" y="516"/>
                    <a:pt x="388" y="526"/>
                    <a:pt x="398" y="532"/>
                  </a:cubicBezTo>
                  <a:cubicBezTo>
                    <a:pt x="446" y="570"/>
                    <a:pt x="490" y="596"/>
                    <a:pt x="537" y="623"/>
                  </a:cubicBezTo>
                  <a:cubicBezTo>
                    <a:pt x="542" y="628"/>
                    <a:pt x="549" y="628"/>
                    <a:pt x="549" y="635"/>
                  </a:cubicBezTo>
                  <a:cubicBezTo>
                    <a:pt x="591" y="655"/>
                    <a:pt x="639" y="677"/>
                    <a:pt x="683" y="699"/>
                  </a:cubicBezTo>
                  <a:cubicBezTo>
                    <a:pt x="698" y="704"/>
                    <a:pt x="715" y="709"/>
                    <a:pt x="725" y="715"/>
                  </a:cubicBezTo>
                  <a:cubicBezTo>
                    <a:pt x="763" y="731"/>
                    <a:pt x="807" y="742"/>
                    <a:pt x="844" y="752"/>
                  </a:cubicBezTo>
                  <a:cubicBezTo>
                    <a:pt x="854" y="757"/>
                    <a:pt x="871" y="764"/>
                    <a:pt x="881" y="769"/>
                  </a:cubicBezTo>
                  <a:cubicBezTo>
                    <a:pt x="929" y="779"/>
                    <a:pt x="978" y="789"/>
                    <a:pt x="1026" y="801"/>
                  </a:cubicBezTo>
                  <a:cubicBezTo>
                    <a:pt x="1032" y="801"/>
                    <a:pt x="1037" y="806"/>
                    <a:pt x="1043" y="806"/>
                  </a:cubicBezTo>
                  <a:cubicBezTo>
                    <a:pt x="1102" y="816"/>
                    <a:pt x="1155" y="828"/>
                    <a:pt x="1214" y="833"/>
                  </a:cubicBezTo>
                  <a:cubicBezTo>
                    <a:pt x="887" y="757"/>
                    <a:pt x="468" y="650"/>
                    <a:pt x="247" y="365"/>
                  </a:cubicBezTo>
                  <a:cubicBezTo>
                    <a:pt x="150" y="241"/>
                    <a:pt x="98" y="119"/>
                    <a:pt x="7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42"/>
            <p:cNvSpPr/>
            <p:nvPr/>
          </p:nvSpPr>
          <p:spPr>
            <a:xfrm>
              <a:off x="4961225" y="2145825"/>
              <a:ext cx="403350" cy="702700"/>
            </a:xfrm>
            <a:custGeom>
              <a:rect b="b" l="l" r="r" t="t"/>
              <a:pathLst>
                <a:path extrusionOk="0" h="28108" w="16134">
                  <a:moveTo>
                    <a:pt x="14108" y="1"/>
                  </a:moveTo>
                  <a:cubicBezTo>
                    <a:pt x="14076" y="1"/>
                    <a:pt x="7344" y="1"/>
                    <a:pt x="4384" y="866"/>
                  </a:cubicBezTo>
                  <a:cubicBezTo>
                    <a:pt x="4266" y="834"/>
                    <a:pt x="4163" y="764"/>
                    <a:pt x="4088" y="662"/>
                  </a:cubicBezTo>
                  <a:cubicBezTo>
                    <a:pt x="4041" y="591"/>
                    <a:pt x="4009" y="511"/>
                    <a:pt x="3992" y="425"/>
                  </a:cubicBezTo>
                  <a:cubicBezTo>
                    <a:pt x="3315" y="640"/>
                    <a:pt x="2643" y="920"/>
                    <a:pt x="1988" y="1285"/>
                  </a:cubicBezTo>
                  <a:cubicBezTo>
                    <a:pt x="1859" y="1355"/>
                    <a:pt x="1708" y="1404"/>
                    <a:pt x="1612" y="1404"/>
                  </a:cubicBezTo>
                  <a:lnTo>
                    <a:pt x="1579" y="1404"/>
                  </a:lnTo>
                  <a:cubicBezTo>
                    <a:pt x="1430" y="1377"/>
                    <a:pt x="1295" y="1360"/>
                    <a:pt x="1166" y="1360"/>
                  </a:cubicBezTo>
                  <a:cubicBezTo>
                    <a:pt x="897" y="1360"/>
                    <a:pt x="672" y="1424"/>
                    <a:pt x="495" y="1548"/>
                  </a:cubicBezTo>
                  <a:cubicBezTo>
                    <a:pt x="553" y="1741"/>
                    <a:pt x="607" y="1940"/>
                    <a:pt x="661" y="2145"/>
                  </a:cubicBezTo>
                  <a:cubicBezTo>
                    <a:pt x="560" y="2349"/>
                    <a:pt x="585" y="2661"/>
                    <a:pt x="612" y="3004"/>
                  </a:cubicBezTo>
                  <a:cubicBezTo>
                    <a:pt x="919" y="6856"/>
                    <a:pt x="1101" y="10724"/>
                    <a:pt x="1527" y="14560"/>
                  </a:cubicBezTo>
                  <a:cubicBezTo>
                    <a:pt x="1730" y="16413"/>
                    <a:pt x="1574" y="18255"/>
                    <a:pt x="1730" y="20092"/>
                  </a:cubicBezTo>
                  <a:cubicBezTo>
                    <a:pt x="2107" y="20769"/>
                    <a:pt x="2461" y="21446"/>
                    <a:pt x="2154" y="22199"/>
                  </a:cubicBezTo>
                  <a:lnTo>
                    <a:pt x="2154" y="22226"/>
                  </a:lnTo>
                  <a:cubicBezTo>
                    <a:pt x="2042" y="23005"/>
                    <a:pt x="1585" y="23928"/>
                    <a:pt x="1145" y="24573"/>
                  </a:cubicBezTo>
                  <a:cubicBezTo>
                    <a:pt x="823" y="25041"/>
                    <a:pt x="527" y="25217"/>
                    <a:pt x="231" y="25701"/>
                  </a:cubicBezTo>
                  <a:cubicBezTo>
                    <a:pt x="248" y="26335"/>
                    <a:pt x="0" y="27260"/>
                    <a:pt x="178" y="27877"/>
                  </a:cubicBezTo>
                  <a:cubicBezTo>
                    <a:pt x="181" y="27891"/>
                    <a:pt x="203" y="27897"/>
                    <a:pt x="240" y="27897"/>
                  </a:cubicBezTo>
                  <a:cubicBezTo>
                    <a:pt x="497" y="27897"/>
                    <a:pt x="1502" y="27617"/>
                    <a:pt x="2542" y="27617"/>
                  </a:cubicBezTo>
                  <a:cubicBezTo>
                    <a:pt x="3205" y="27617"/>
                    <a:pt x="3882" y="27730"/>
                    <a:pt x="4389" y="28103"/>
                  </a:cubicBezTo>
                  <a:cubicBezTo>
                    <a:pt x="4424" y="28106"/>
                    <a:pt x="4457" y="28108"/>
                    <a:pt x="4489" y="28108"/>
                  </a:cubicBezTo>
                  <a:cubicBezTo>
                    <a:pt x="5113" y="28108"/>
                    <a:pt x="4955" y="27469"/>
                    <a:pt x="5190" y="27141"/>
                  </a:cubicBezTo>
                  <a:cubicBezTo>
                    <a:pt x="5424" y="26817"/>
                    <a:pt x="5682" y="26513"/>
                    <a:pt x="5944" y="26513"/>
                  </a:cubicBezTo>
                  <a:cubicBezTo>
                    <a:pt x="6139" y="26513"/>
                    <a:pt x="6336" y="26680"/>
                    <a:pt x="6528" y="27131"/>
                  </a:cubicBezTo>
                  <a:cubicBezTo>
                    <a:pt x="6765" y="27257"/>
                    <a:pt x="6959" y="27310"/>
                    <a:pt x="7120" y="27310"/>
                  </a:cubicBezTo>
                  <a:cubicBezTo>
                    <a:pt x="7703" y="27310"/>
                    <a:pt x="7865" y="26617"/>
                    <a:pt x="8096" y="26142"/>
                  </a:cubicBezTo>
                  <a:cubicBezTo>
                    <a:pt x="8281" y="25767"/>
                    <a:pt x="8426" y="25516"/>
                    <a:pt x="8645" y="25516"/>
                  </a:cubicBezTo>
                  <a:cubicBezTo>
                    <a:pt x="8788" y="25516"/>
                    <a:pt x="8964" y="25625"/>
                    <a:pt x="9203" y="25879"/>
                  </a:cubicBezTo>
                  <a:cubicBezTo>
                    <a:pt x="9486" y="26177"/>
                    <a:pt x="9776" y="26306"/>
                    <a:pt x="10040" y="26306"/>
                  </a:cubicBezTo>
                  <a:cubicBezTo>
                    <a:pt x="10453" y="26306"/>
                    <a:pt x="10804" y="25992"/>
                    <a:pt x="10971" y="25514"/>
                  </a:cubicBezTo>
                  <a:cubicBezTo>
                    <a:pt x="11383" y="24326"/>
                    <a:pt x="12303" y="23568"/>
                    <a:pt x="12980" y="22607"/>
                  </a:cubicBezTo>
                  <a:cubicBezTo>
                    <a:pt x="13178" y="22323"/>
                    <a:pt x="13501" y="22113"/>
                    <a:pt x="13474" y="21710"/>
                  </a:cubicBezTo>
                  <a:cubicBezTo>
                    <a:pt x="13463" y="21592"/>
                    <a:pt x="13468" y="21490"/>
                    <a:pt x="13479" y="21404"/>
                  </a:cubicBezTo>
                  <a:cubicBezTo>
                    <a:pt x="13506" y="21232"/>
                    <a:pt x="13565" y="21119"/>
                    <a:pt x="13657" y="21044"/>
                  </a:cubicBezTo>
                  <a:cubicBezTo>
                    <a:pt x="13667" y="21034"/>
                    <a:pt x="13684" y="21027"/>
                    <a:pt x="13699" y="21017"/>
                  </a:cubicBezTo>
                  <a:cubicBezTo>
                    <a:pt x="13704" y="21012"/>
                    <a:pt x="13716" y="21006"/>
                    <a:pt x="13726" y="21001"/>
                  </a:cubicBezTo>
                  <a:cubicBezTo>
                    <a:pt x="13823" y="20950"/>
                    <a:pt x="13942" y="20933"/>
                    <a:pt x="14072" y="20933"/>
                  </a:cubicBezTo>
                  <a:cubicBezTo>
                    <a:pt x="14244" y="20933"/>
                    <a:pt x="14435" y="20963"/>
                    <a:pt x="14618" y="20985"/>
                  </a:cubicBezTo>
                  <a:cubicBezTo>
                    <a:pt x="14863" y="20777"/>
                    <a:pt x="15104" y="20563"/>
                    <a:pt x="15350" y="20354"/>
                  </a:cubicBezTo>
                  <a:lnTo>
                    <a:pt x="15350" y="20354"/>
                  </a:lnTo>
                  <a:cubicBezTo>
                    <a:pt x="15346" y="20363"/>
                    <a:pt x="15342" y="20373"/>
                    <a:pt x="15338" y="20382"/>
                  </a:cubicBezTo>
                  <a:cubicBezTo>
                    <a:pt x="15338" y="20382"/>
                    <a:pt x="15343" y="20377"/>
                    <a:pt x="15348" y="20367"/>
                  </a:cubicBezTo>
                  <a:lnTo>
                    <a:pt x="15355" y="20350"/>
                  </a:lnTo>
                  <a:lnTo>
                    <a:pt x="15355" y="20350"/>
                  </a:lnTo>
                  <a:cubicBezTo>
                    <a:pt x="15353" y="20351"/>
                    <a:pt x="15352" y="20353"/>
                    <a:pt x="15350" y="20354"/>
                  </a:cubicBezTo>
                  <a:lnTo>
                    <a:pt x="15350" y="20354"/>
                  </a:lnTo>
                  <a:cubicBezTo>
                    <a:pt x="15461" y="20113"/>
                    <a:pt x="15638" y="20063"/>
                    <a:pt x="15835" y="20063"/>
                  </a:cubicBezTo>
                  <a:cubicBezTo>
                    <a:pt x="15932" y="20063"/>
                    <a:pt x="16033" y="20075"/>
                    <a:pt x="16133" y="20082"/>
                  </a:cubicBezTo>
                  <a:cubicBezTo>
                    <a:pt x="16052" y="19427"/>
                    <a:pt x="15967" y="18771"/>
                    <a:pt x="15886" y="18116"/>
                  </a:cubicBezTo>
                  <a:cubicBezTo>
                    <a:pt x="15886" y="18111"/>
                    <a:pt x="15886" y="18111"/>
                    <a:pt x="15891" y="18111"/>
                  </a:cubicBezTo>
                  <a:cubicBezTo>
                    <a:pt x="15923" y="18046"/>
                    <a:pt x="15896" y="17842"/>
                    <a:pt x="15843" y="17788"/>
                  </a:cubicBezTo>
                  <a:cubicBezTo>
                    <a:pt x="15821" y="17622"/>
                    <a:pt x="15806" y="17456"/>
                    <a:pt x="15784" y="17283"/>
                  </a:cubicBezTo>
                  <a:cubicBezTo>
                    <a:pt x="15392" y="16053"/>
                    <a:pt x="15193" y="14860"/>
                    <a:pt x="15214" y="13534"/>
                  </a:cubicBezTo>
                  <a:cubicBezTo>
                    <a:pt x="15219" y="13008"/>
                    <a:pt x="15231" y="12480"/>
                    <a:pt x="15231" y="11954"/>
                  </a:cubicBezTo>
                  <a:cubicBezTo>
                    <a:pt x="15010" y="10003"/>
                    <a:pt x="14790" y="8059"/>
                    <a:pt x="14569" y="6115"/>
                  </a:cubicBezTo>
                  <a:cubicBezTo>
                    <a:pt x="14634" y="6103"/>
                    <a:pt x="14704" y="6098"/>
                    <a:pt x="14768" y="6088"/>
                  </a:cubicBezTo>
                  <a:cubicBezTo>
                    <a:pt x="14720" y="5523"/>
                    <a:pt x="14678" y="4954"/>
                    <a:pt x="14634" y="4385"/>
                  </a:cubicBezTo>
                  <a:cubicBezTo>
                    <a:pt x="14581" y="3611"/>
                    <a:pt x="14457" y="2842"/>
                    <a:pt x="14349" y="2074"/>
                  </a:cubicBezTo>
                  <a:cubicBezTo>
                    <a:pt x="14323" y="2096"/>
                    <a:pt x="14301" y="2123"/>
                    <a:pt x="14274" y="2155"/>
                  </a:cubicBezTo>
                  <a:cubicBezTo>
                    <a:pt x="13994" y="1484"/>
                    <a:pt x="14043" y="839"/>
                    <a:pt x="14016" y="205"/>
                  </a:cubicBezTo>
                  <a:cubicBezTo>
                    <a:pt x="14043" y="130"/>
                    <a:pt x="14070" y="60"/>
                    <a:pt x="1410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42"/>
            <p:cNvSpPr/>
            <p:nvPr/>
          </p:nvSpPr>
          <p:spPr>
            <a:xfrm>
              <a:off x="3919700" y="2407475"/>
              <a:ext cx="907900" cy="787175"/>
            </a:xfrm>
            <a:custGeom>
              <a:rect b="b" l="l" r="r" t="t"/>
              <a:pathLst>
                <a:path extrusionOk="0" h="31487" w="36316">
                  <a:moveTo>
                    <a:pt x="19715" y="1"/>
                  </a:moveTo>
                  <a:cubicBezTo>
                    <a:pt x="19612" y="1"/>
                    <a:pt x="19506" y="4"/>
                    <a:pt x="19399" y="11"/>
                  </a:cubicBezTo>
                  <a:cubicBezTo>
                    <a:pt x="18980" y="38"/>
                    <a:pt x="18561" y="48"/>
                    <a:pt x="18142" y="53"/>
                  </a:cubicBezTo>
                  <a:cubicBezTo>
                    <a:pt x="17723" y="60"/>
                    <a:pt x="17304" y="60"/>
                    <a:pt x="16885" y="70"/>
                  </a:cubicBezTo>
                  <a:cubicBezTo>
                    <a:pt x="13710" y="414"/>
                    <a:pt x="10519" y="397"/>
                    <a:pt x="7333" y="548"/>
                  </a:cubicBezTo>
                  <a:cubicBezTo>
                    <a:pt x="5292" y="645"/>
                    <a:pt x="3251" y="720"/>
                    <a:pt x="1208" y="806"/>
                  </a:cubicBezTo>
                  <a:cubicBezTo>
                    <a:pt x="1199" y="806"/>
                    <a:pt x="1189" y="807"/>
                    <a:pt x="1179" y="807"/>
                  </a:cubicBezTo>
                  <a:cubicBezTo>
                    <a:pt x="1024" y="807"/>
                    <a:pt x="832" y="768"/>
                    <a:pt x="668" y="768"/>
                  </a:cubicBezTo>
                  <a:cubicBezTo>
                    <a:pt x="515" y="768"/>
                    <a:pt x="386" y="802"/>
                    <a:pt x="333" y="930"/>
                  </a:cubicBezTo>
                  <a:lnTo>
                    <a:pt x="60" y="1064"/>
                  </a:lnTo>
                  <a:cubicBezTo>
                    <a:pt x="38" y="1069"/>
                    <a:pt x="21" y="1069"/>
                    <a:pt x="0" y="1074"/>
                  </a:cubicBezTo>
                  <a:cubicBezTo>
                    <a:pt x="43" y="1139"/>
                    <a:pt x="97" y="1198"/>
                    <a:pt x="167" y="1246"/>
                  </a:cubicBezTo>
                  <a:cubicBezTo>
                    <a:pt x="204" y="1327"/>
                    <a:pt x="241" y="1402"/>
                    <a:pt x="279" y="1478"/>
                  </a:cubicBezTo>
                  <a:cubicBezTo>
                    <a:pt x="323" y="1553"/>
                    <a:pt x="360" y="1627"/>
                    <a:pt x="403" y="1697"/>
                  </a:cubicBezTo>
                  <a:cubicBezTo>
                    <a:pt x="913" y="2847"/>
                    <a:pt x="913" y="4174"/>
                    <a:pt x="2235" y="5029"/>
                  </a:cubicBezTo>
                  <a:cubicBezTo>
                    <a:pt x="2369" y="5076"/>
                    <a:pt x="2482" y="5136"/>
                    <a:pt x="2579" y="5210"/>
                  </a:cubicBezTo>
                  <a:cubicBezTo>
                    <a:pt x="2676" y="5292"/>
                    <a:pt x="2761" y="5378"/>
                    <a:pt x="2832" y="5480"/>
                  </a:cubicBezTo>
                  <a:cubicBezTo>
                    <a:pt x="3196" y="6157"/>
                    <a:pt x="3385" y="7161"/>
                    <a:pt x="3750" y="8111"/>
                  </a:cubicBezTo>
                  <a:cubicBezTo>
                    <a:pt x="3792" y="8230"/>
                    <a:pt x="3841" y="8349"/>
                    <a:pt x="3895" y="8466"/>
                  </a:cubicBezTo>
                  <a:cubicBezTo>
                    <a:pt x="4233" y="9487"/>
                    <a:pt x="5560" y="10154"/>
                    <a:pt x="6023" y="11969"/>
                  </a:cubicBezTo>
                  <a:lnTo>
                    <a:pt x="6023" y="12393"/>
                  </a:lnTo>
                  <a:cubicBezTo>
                    <a:pt x="6006" y="16417"/>
                    <a:pt x="5996" y="20441"/>
                    <a:pt x="6033" y="24465"/>
                  </a:cubicBezTo>
                  <a:cubicBezTo>
                    <a:pt x="6033" y="24916"/>
                    <a:pt x="5941" y="25152"/>
                    <a:pt x="5738" y="25266"/>
                  </a:cubicBezTo>
                  <a:lnTo>
                    <a:pt x="5738" y="25733"/>
                  </a:lnTo>
                  <a:cubicBezTo>
                    <a:pt x="5969" y="25851"/>
                    <a:pt x="6048" y="26087"/>
                    <a:pt x="6028" y="26528"/>
                  </a:cubicBezTo>
                  <a:cubicBezTo>
                    <a:pt x="5990" y="27232"/>
                    <a:pt x="5996" y="27935"/>
                    <a:pt x="6033" y="28634"/>
                  </a:cubicBezTo>
                  <a:cubicBezTo>
                    <a:pt x="6055" y="28655"/>
                    <a:pt x="6070" y="28683"/>
                    <a:pt x="6097" y="28703"/>
                  </a:cubicBezTo>
                  <a:cubicBezTo>
                    <a:pt x="6194" y="28805"/>
                    <a:pt x="6313" y="28876"/>
                    <a:pt x="6430" y="28929"/>
                  </a:cubicBezTo>
                  <a:cubicBezTo>
                    <a:pt x="6420" y="28817"/>
                    <a:pt x="6409" y="28703"/>
                    <a:pt x="6403" y="28586"/>
                  </a:cubicBezTo>
                  <a:cubicBezTo>
                    <a:pt x="8064" y="28586"/>
                    <a:pt x="9701" y="28615"/>
                    <a:pt x="11328" y="28615"/>
                  </a:cubicBezTo>
                  <a:cubicBezTo>
                    <a:pt x="12417" y="28615"/>
                    <a:pt x="13502" y="28602"/>
                    <a:pt x="14585" y="28559"/>
                  </a:cubicBezTo>
                  <a:cubicBezTo>
                    <a:pt x="15257" y="28532"/>
                    <a:pt x="15929" y="28528"/>
                    <a:pt x="16601" y="28528"/>
                  </a:cubicBezTo>
                  <a:cubicBezTo>
                    <a:pt x="16981" y="28528"/>
                    <a:pt x="17362" y="28529"/>
                    <a:pt x="17744" y="28529"/>
                  </a:cubicBezTo>
                  <a:cubicBezTo>
                    <a:pt x="18895" y="28529"/>
                    <a:pt x="20048" y="28515"/>
                    <a:pt x="21205" y="28403"/>
                  </a:cubicBezTo>
                  <a:cubicBezTo>
                    <a:pt x="24202" y="28108"/>
                    <a:pt x="27237" y="28160"/>
                    <a:pt x="30256" y="28080"/>
                  </a:cubicBezTo>
                  <a:cubicBezTo>
                    <a:pt x="30444" y="28080"/>
                    <a:pt x="30637" y="28236"/>
                    <a:pt x="30831" y="28333"/>
                  </a:cubicBezTo>
                  <a:cubicBezTo>
                    <a:pt x="30944" y="28762"/>
                    <a:pt x="31212" y="29166"/>
                    <a:pt x="31094" y="29643"/>
                  </a:cubicBezTo>
                  <a:cubicBezTo>
                    <a:pt x="30751" y="29826"/>
                    <a:pt x="30374" y="29982"/>
                    <a:pt x="30294" y="30433"/>
                  </a:cubicBezTo>
                  <a:cubicBezTo>
                    <a:pt x="30244" y="30425"/>
                    <a:pt x="30196" y="30419"/>
                    <a:pt x="30154" y="30419"/>
                  </a:cubicBezTo>
                  <a:cubicBezTo>
                    <a:pt x="30013" y="30419"/>
                    <a:pt x="29935" y="30481"/>
                    <a:pt x="30009" y="30696"/>
                  </a:cubicBezTo>
                  <a:cubicBezTo>
                    <a:pt x="29944" y="30680"/>
                    <a:pt x="29887" y="30672"/>
                    <a:pt x="29837" y="30672"/>
                  </a:cubicBezTo>
                  <a:cubicBezTo>
                    <a:pt x="29669" y="30672"/>
                    <a:pt x="29590" y="30764"/>
                    <a:pt x="29553" y="30900"/>
                  </a:cubicBezTo>
                  <a:cubicBezTo>
                    <a:pt x="29585" y="30981"/>
                    <a:pt x="29638" y="31061"/>
                    <a:pt x="29708" y="31121"/>
                  </a:cubicBezTo>
                  <a:cubicBezTo>
                    <a:pt x="29891" y="31272"/>
                    <a:pt x="30101" y="31395"/>
                    <a:pt x="30320" y="31487"/>
                  </a:cubicBezTo>
                  <a:cubicBezTo>
                    <a:pt x="30965" y="31443"/>
                    <a:pt x="31609" y="31411"/>
                    <a:pt x="32244" y="31299"/>
                  </a:cubicBezTo>
                  <a:cubicBezTo>
                    <a:pt x="32388" y="31272"/>
                    <a:pt x="32520" y="31257"/>
                    <a:pt x="32637" y="31257"/>
                  </a:cubicBezTo>
                  <a:cubicBezTo>
                    <a:pt x="32739" y="31257"/>
                    <a:pt x="32830" y="31268"/>
                    <a:pt x="32910" y="31293"/>
                  </a:cubicBezTo>
                  <a:cubicBezTo>
                    <a:pt x="32953" y="31266"/>
                    <a:pt x="32995" y="31244"/>
                    <a:pt x="33034" y="31217"/>
                  </a:cubicBezTo>
                  <a:cubicBezTo>
                    <a:pt x="33297" y="31051"/>
                    <a:pt x="33528" y="30836"/>
                    <a:pt x="33711" y="30578"/>
                  </a:cubicBezTo>
                  <a:cubicBezTo>
                    <a:pt x="33721" y="30520"/>
                    <a:pt x="33743" y="30455"/>
                    <a:pt x="33754" y="30396"/>
                  </a:cubicBezTo>
                  <a:cubicBezTo>
                    <a:pt x="33866" y="29799"/>
                    <a:pt x="33957" y="29198"/>
                    <a:pt x="34059" y="28596"/>
                  </a:cubicBezTo>
                  <a:cubicBezTo>
                    <a:pt x="34291" y="28494"/>
                    <a:pt x="34307" y="28279"/>
                    <a:pt x="34329" y="28064"/>
                  </a:cubicBezTo>
                  <a:cubicBezTo>
                    <a:pt x="34500" y="27994"/>
                    <a:pt x="34678" y="27935"/>
                    <a:pt x="34855" y="27882"/>
                  </a:cubicBezTo>
                  <a:cubicBezTo>
                    <a:pt x="34860" y="27806"/>
                    <a:pt x="34865" y="27731"/>
                    <a:pt x="34877" y="27667"/>
                  </a:cubicBezTo>
                  <a:cubicBezTo>
                    <a:pt x="34758" y="27543"/>
                    <a:pt x="34656" y="27366"/>
                    <a:pt x="34602" y="27103"/>
                  </a:cubicBezTo>
                  <a:cubicBezTo>
                    <a:pt x="34714" y="27022"/>
                    <a:pt x="34868" y="26974"/>
                    <a:pt x="35082" y="26974"/>
                  </a:cubicBezTo>
                  <a:cubicBezTo>
                    <a:pt x="35095" y="26974"/>
                    <a:pt x="35109" y="26974"/>
                    <a:pt x="35123" y="26974"/>
                  </a:cubicBezTo>
                  <a:lnTo>
                    <a:pt x="35102" y="26995"/>
                  </a:lnTo>
                  <a:cubicBezTo>
                    <a:pt x="36315" y="26442"/>
                    <a:pt x="36129" y="25330"/>
                    <a:pt x="36171" y="24309"/>
                  </a:cubicBezTo>
                  <a:cubicBezTo>
                    <a:pt x="36099" y="24248"/>
                    <a:pt x="36008" y="24228"/>
                    <a:pt x="35908" y="24228"/>
                  </a:cubicBezTo>
                  <a:cubicBezTo>
                    <a:pt x="35822" y="24228"/>
                    <a:pt x="35728" y="24243"/>
                    <a:pt x="35633" y="24260"/>
                  </a:cubicBezTo>
                  <a:cubicBezTo>
                    <a:pt x="35628" y="24240"/>
                    <a:pt x="35628" y="24223"/>
                    <a:pt x="35623" y="24202"/>
                  </a:cubicBezTo>
                  <a:cubicBezTo>
                    <a:pt x="35569" y="24223"/>
                    <a:pt x="35510" y="24234"/>
                    <a:pt x="35452" y="24234"/>
                  </a:cubicBezTo>
                  <a:cubicBezTo>
                    <a:pt x="35425" y="24234"/>
                    <a:pt x="35392" y="24228"/>
                    <a:pt x="35365" y="24228"/>
                  </a:cubicBezTo>
                  <a:cubicBezTo>
                    <a:pt x="35209" y="24202"/>
                    <a:pt x="35075" y="24158"/>
                    <a:pt x="34951" y="24099"/>
                  </a:cubicBezTo>
                  <a:cubicBezTo>
                    <a:pt x="34914" y="24035"/>
                    <a:pt x="34887" y="23955"/>
                    <a:pt x="34871" y="23841"/>
                  </a:cubicBezTo>
                  <a:cubicBezTo>
                    <a:pt x="34817" y="23815"/>
                    <a:pt x="34768" y="23777"/>
                    <a:pt x="34726" y="23739"/>
                  </a:cubicBezTo>
                  <a:cubicBezTo>
                    <a:pt x="34409" y="23665"/>
                    <a:pt x="34339" y="23390"/>
                    <a:pt x="34242" y="23015"/>
                  </a:cubicBezTo>
                  <a:cubicBezTo>
                    <a:pt x="34011" y="22358"/>
                    <a:pt x="34006" y="21483"/>
                    <a:pt x="33915" y="20726"/>
                  </a:cubicBezTo>
                  <a:cubicBezTo>
                    <a:pt x="33684" y="20334"/>
                    <a:pt x="33538" y="19920"/>
                    <a:pt x="33523" y="19464"/>
                  </a:cubicBezTo>
                  <a:cubicBezTo>
                    <a:pt x="33469" y="19388"/>
                    <a:pt x="33409" y="19318"/>
                    <a:pt x="33350" y="19259"/>
                  </a:cubicBezTo>
                  <a:cubicBezTo>
                    <a:pt x="33184" y="19259"/>
                    <a:pt x="33066" y="19167"/>
                    <a:pt x="32990" y="18986"/>
                  </a:cubicBezTo>
                  <a:cubicBezTo>
                    <a:pt x="32995" y="18986"/>
                    <a:pt x="33002" y="18980"/>
                    <a:pt x="33012" y="18980"/>
                  </a:cubicBezTo>
                  <a:cubicBezTo>
                    <a:pt x="32990" y="18964"/>
                    <a:pt x="32970" y="18953"/>
                    <a:pt x="32953" y="18942"/>
                  </a:cubicBezTo>
                  <a:lnTo>
                    <a:pt x="32953" y="18942"/>
                  </a:lnTo>
                  <a:cubicBezTo>
                    <a:pt x="32953" y="18948"/>
                    <a:pt x="32953" y="18958"/>
                    <a:pt x="32958" y="18964"/>
                  </a:cubicBezTo>
                  <a:cubicBezTo>
                    <a:pt x="32690" y="18921"/>
                    <a:pt x="32464" y="18813"/>
                    <a:pt x="32298" y="18614"/>
                  </a:cubicBezTo>
                  <a:cubicBezTo>
                    <a:pt x="31792" y="18405"/>
                    <a:pt x="31255" y="18239"/>
                    <a:pt x="30826" y="17959"/>
                  </a:cubicBezTo>
                  <a:lnTo>
                    <a:pt x="30826" y="17949"/>
                  </a:lnTo>
                  <a:cubicBezTo>
                    <a:pt x="30815" y="17917"/>
                    <a:pt x="30810" y="17905"/>
                    <a:pt x="30810" y="17905"/>
                  </a:cubicBezTo>
                  <a:cubicBezTo>
                    <a:pt x="30793" y="17890"/>
                    <a:pt x="30739" y="17873"/>
                    <a:pt x="30681" y="17857"/>
                  </a:cubicBezTo>
                  <a:cubicBezTo>
                    <a:pt x="30461" y="17685"/>
                    <a:pt x="30272" y="17481"/>
                    <a:pt x="30149" y="17201"/>
                  </a:cubicBezTo>
                  <a:cubicBezTo>
                    <a:pt x="29746" y="16256"/>
                    <a:pt x="30047" y="15123"/>
                    <a:pt x="30025" y="14129"/>
                  </a:cubicBezTo>
                  <a:cubicBezTo>
                    <a:pt x="30009" y="13452"/>
                    <a:pt x="29972" y="12705"/>
                    <a:pt x="29665" y="12093"/>
                  </a:cubicBezTo>
                  <a:cubicBezTo>
                    <a:pt x="29574" y="11899"/>
                    <a:pt x="29439" y="11706"/>
                    <a:pt x="29278" y="11540"/>
                  </a:cubicBezTo>
                  <a:cubicBezTo>
                    <a:pt x="28999" y="11431"/>
                    <a:pt x="28730" y="11314"/>
                    <a:pt x="28542" y="11083"/>
                  </a:cubicBezTo>
                  <a:cubicBezTo>
                    <a:pt x="28444" y="11059"/>
                    <a:pt x="28340" y="11044"/>
                    <a:pt x="28236" y="11044"/>
                  </a:cubicBezTo>
                  <a:cubicBezTo>
                    <a:pt x="28222" y="11044"/>
                    <a:pt x="28207" y="11044"/>
                    <a:pt x="28193" y="11045"/>
                  </a:cubicBezTo>
                  <a:cubicBezTo>
                    <a:pt x="28065" y="11134"/>
                    <a:pt x="27945" y="11257"/>
                    <a:pt x="27787" y="11257"/>
                  </a:cubicBezTo>
                  <a:cubicBezTo>
                    <a:pt x="27745" y="11257"/>
                    <a:pt x="27700" y="11248"/>
                    <a:pt x="27651" y="11228"/>
                  </a:cubicBezTo>
                  <a:cubicBezTo>
                    <a:pt x="27661" y="11206"/>
                    <a:pt x="27677" y="11190"/>
                    <a:pt x="27689" y="11168"/>
                  </a:cubicBezTo>
                  <a:lnTo>
                    <a:pt x="27689" y="11168"/>
                  </a:lnTo>
                  <a:cubicBezTo>
                    <a:pt x="27602" y="11201"/>
                    <a:pt x="27511" y="11223"/>
                    <a:pt x="27426" y="11238"/>
                  </a:cubicBezTo>
                  <a:cubicBezTo>
                    <a:pt x="27455" y="11241"/>
                    <a:pt x="27485" y="11243"/>
                    <a:pt x="27518" y="11243"/>
                  </a:cubicBezTo>
                  <a:cubicBezTo>
                    <a:pt x="27551" y="11243"/>
                    <a:pt x="27586" y="11241"/>
                    <a:pt x="27624" y="11238"/>
                  </a:cubicBezTo>
                  <a:lnTo>
                    <a:pt x="27624" y="11238"/>
                  </a:lnTo>
                  <a:cubicBezTo>
                    <a:pt x="27607" y="11302"/>
                    <a:pt x="27587" y="11362"/>
                    <a:pt x="27570" y="11416"/>
                  </a:cubicBezTo>
                  <a:cubicBezTo>
                    <a:pt x="27500" y="11426"/>
                    <a:pt x="27431" y="11431"/>
                    <a:pt x="27355" y="11431"/>
                  </a:cubicBezTo>
                  <a:cubicBezTo>
                    <a:pt x="27151" y="11431"/>
                    <a:pt x="26990" y="11373"/>
                    <a:pt x="26856" y="11287"/>
                  </a:cubicBezTo>
                  <a:cubicBezTo>
                    <a:pt x="26851" y="11277"/>
                    <a:pt x="26845" y="11260"/>
                    <a:pt x="26839" y="11250"/>
                  </a:cubicBezTo>
                  <a:cubicBezTo>
                    <a:pt x="26593" y="10637"/>
                    <a:pt x="26297" y="10030"/>
                    <a:pt x="26147" y="9380"/>
                  </a:cubicBezTo>
                  <a:cubicBezTo>
                    <a:pt x="26098" y="9256"/>
                    <a:pt x="26040" y="9133"/>
                    <a:pt x="25963" y="9014"/>
                  </a:cubicBezTo>
                  <a:cubicBezTo>
                    <a:pt x="25733" y="8627"/>
                    <a:pt x="25432" y="8305"/>
                    <a:pt x="25105" y="7999"/>
                  </a:cubicBezTo>
                  <a:cubicBezTo>
                    <a:pt x="24932" y="7962"/>
                    <a:pt x="24803" y="7860"/>
                    <a:pt x="24728" y="7677"/>
                  </a:cubicBezTo>
                  <a:cubicBezTo>
                    <a:pt x="24621" y="7585"/>
                    <a:pt x="24508" y="7494"/>
                    <a:pt x="24401" y="7409"/>
                  </a:cubicBezTo>
                  <a:cubicBezTo>
                    <a:pt x="24396" y="7414"/>
                    <a:pt x="24389" y="7419"/>
                    <a:pt x="24384" y="7429"/>
                  </a:cubicBezTo>
                  <a:cubicBezTo>
                    <a:pt x="24314" y="7360"/>
                    <a:pt x="24240" y="7295"/>
                    <a:pt x="24170" y="7231"/>
                  </a:cubicBezTo>
                  <a:cubicBezTo>
                    <a:pt x="24024" y="7215"/>
                    <a:pt x="23938" y="7144"/>
                    <a:pt x="23917" y="7015"/>
                  </a:cubicBezTo>
                  <a:cubicBezTo>
                    <a:pt x="23422" y="6608"/>
                    <a:pt x="22961" y="6177"/>
                    <a:pt x="22623" y="5624"/>
                  </a:cubicBezTo>
                  <a:cubicBezTo>
                    <a:pt x="22257" y="5023"/>
                    <a:pt x="22128" y="4416"/>
                    <a:pt x="22090" y="3799"/>
                  </a:cubicBezTo>
                  <a:cubicBezTo>
                    <a:pt x="21983" y="3331"/>
                    <a:pt x="22090" y="2825"/>
                    <a:pt x="22123" y="2337"/>
                  </a:cubicBezTo>
                  <a:lnTo>
                    <a:pt x="22123" y="2272"/>
                  </a:lnTo>
                  <a:cubicBezTo>
                    <a:pt x="22133" y="2068"/>
                    <a:pt x="22128" y="1870"/>
                    <a:pt x="22085" y="1676"/>
                  </a:cubicBezTo>
                  <a:cubicBezTo>
                    <a:pt x="22036" y="1461"/>
                    <a:pt x="21946" y="1257"/>
                    <a:pt x="21778" y="1064"/>
                  </a:cubicBezTo>
                  <a:cubicBezTo>
                    <a:pt x="21300" y="240"/>
                    <a:pt x="20568" y="1"/>
                    <a:pt x="1971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42"/>
            <p:cNvSpPr/>
            <p:nvPr/>
          </p:nvSpPr>
          <p:spPr>
            <a:xfrm>
              <a:off x="4666025" y="2829850"/>
              <a:ext cx="4175" cy="3625"/>
            </a:xfrm>
            <a:custGeom>
              <a:rect b="b" l="l" r="r" t="t"/>
              <a:pathLst>
                <a:path extrusionOk="0" h="145" w="167">
                  <a:moveTo>
                    <a:pt x="87" y="1"/>
                  </a:moveTo>
                  <a:cubicBezTo>
                    <a:pt x="60" y="38"/>
                    <a:pt x="27" y="70"/>
                    <a:pt x="0" y="108"/>
                  </a:cubicBezTo>
                  <a:cubicBezTo>
                    <a:pt x="27" y="124"/>
                    <a:pt x="55" y="135"/>
                    <a:pt x="80" y="145"/>
                  </a:cubicBezTo>
                  <a:cubicBezTo>
                    <a:pt x="107" y="124"/>
                    <a:pt x="134" y="102"/>
                    <a:pt x="167" y="75"/>
                  </a:cubicBezTo>
                  <a:cubicBezTo>
                    <a:pt x="140" y="48"/>
                    <a:pt x="113" y="28"/>
                    <a:pt x="8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2"/>
            <p:cNvSpPr/>
            <p:nvPr/>
          </p:nvSpPr>
          <p:spPr>
            <a:xfrm>
              <a:off x="4570125" y="2247375"/>
              <a:ext cx="700" cy="575"/>
            </a:xfrm>
            <a:custGeom>
              <a:rect b="b" l="l" r="r" t="t"/>
              <a:pathLst>
                <a:path extrusionOk="0" h="23" w="28">
                  <a:moveTo>
                    <a:pt x="28" y="0"/>
                  </a:moveTo>
                  <a:lnTo>
                    <a:pt x="1" y="22"/>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2"/>
            <p:cNvSpPr/>
            <p:nvPr/>
          </p:nvSpPr>
          <p:spPr>
            <a:xfrm>
              <a:off x="5484750" y="3949950"/>
              <a:ext cx="275" cy="275"/>
            </a:xfrm>
            <a:custGeom>
              <a:rect b="b" l="l" r="r" t="t"/>
              <a:pathLst>
                <a:path extrusionOk="0" h="11" w="11">
                  <a:moveTo>
                    <a:pt x="0" y="1"/>
                  </a:moveTo>
                  <a:lnTo>
                    <a:pt x="11" y="11"/>
                  </a:lnTo>
                  <a:lnTo>
                    <a:pt x="11" y="1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2"/>
            <p:cNvSpPr/>
            <p:nvPr/>
          </p:nvSpPr>
          <p:spPr>
            <a:xfrm>
              <a:off x="5478425" y="3782475"/>
              <a:ext cx="25" cy="25"/>
            </a:xfrm>
            <a:custGeom>
              <a:rect b="b" l="l" r="r" t="t"/>
              <a:pathLst>
                <a:path extrusionOk="0" h="1" w="1">
                  <a:moveTo>
                    <a:pt x="1" y="0"/>
                  </a:move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42"/>
            <p:cNvSpPr/>
            <p:nvPr/>
          </p:nvSpPr>
          <p:spPr>
            <a:xfrm>
              <a:off x="5331225" y="3273675"/>
              <a:ext cx="753625" cy="762125"/>
            </a:xfrm>
            <a:custGeom>
              <a:rect b="b" l="l" r="r" t="t"/>
              <a:pathLst>
                <a:path extrusionOk="0" h="30485" w="30145">
                  <a:moveTo>
                    <a:pt x="13285" y="1"/>
                  </a:moveTo>
                  <a:cubicBezTo>
                    <a:pt x="13214" y="1"/>
                    <a:pt x="13136" y="7"/>
                    <a:pt x="13050" y="18"/>
                  </a:cubicBezTo>
                  <a:cubicBezTo>
                    <a:pt x="10815" y="330"/>
                    <a:pt x="8586" y="636"/>
                    <a:pt x="6350" y="932"/>
                  </a:cubicBezTo>
                  <a:cubicBezTo>
                    <a:pt x="6125" y="878"/>
                    <a:pt x="5938" y="782"/>
                    <a:pt x="5792" y="626"/>
                  </a:cubicBezTo>
                  <a:cubicBezTo>
                    <a:pt x="5749" y="583"/>
                    <a:pt x="5717" y="534"/>
                    <a:pt x="5685" y="481"/>
                  </a:cubicBezTo>
                  <a:cubicBezTo>
                    <a:pt x="5524" y="502"/>
                    <a:pt x="5368" y="524"/>
                    <a:pt x="5207" y="546"/>
                  </a:cubicBezTo>
                  <a:cubicBezTo>
                    <a:pt x="4976" y="712"/>
                    <a:pt x="4691" y="836"/>
                    <a:pt x="4294" y="883"/>
                  </a:cubicBezTo>
                  <a:cubicBezTo>
                    <a:pt x="2993" y="1050"/>
                    <a:pt x="1693" y="1206"/>
                    <a:pt x="393" y="1351"/>
                  </a:cubicBezTo>
                  <a:cubicBezTo>
                    <a:pt x="323" y="1404"/>
                    <a:pt x="265" y="1458"/>
                    <a:pt x="205" y="1528"/>
                  </a:cubicBezTo>
                  <a:cubicBezTo>
                    <a:pt x="188" y="1550"/>
                    <a:pt x="173" y="1571"/>
                    <a:pt x="156" y="1593"/>
                  </a:cubicBezTo>
                  <a:cubicBezTo>
                    <a:pt x="60" y="1738"/>
                    <a:pt x="17" y="1893"/>
                    <a:pt x="0" y="2054"/>
                  </a:cubicBezTo>
                  <a:cubicBezTo>
                    <a:pt x="136" y="2195"/>
                    <a:pt x="232" y="2398"/>
                    <a:pt x="312" y="2694"/>
                  </a:cubicBezTo>
                  <a:cubicBezTo>
                    <a:pt x="887" y="4773"/>
                    <a:pt x="1495" y="6847"/>
                    <a:pt x="2182" y="8888"/>
                  </a:cubicBezTo>
                  <a:cubicBezTo>
                    <a:pt x="2988" y="11284"/>
                    <a:pt x="3412" y="13809"/>
                    <a:pt x="4540" y="16097"/>
                  </a:cubicBezTo>
                  <a:cubicBezTo>
                    <a:pt x="4540" y="16097"/>
                    <a:pt x="4535" y="16092"/>
                    <a:pt x="4530" y="16092"/>
                  </a:cubicBezTo>
                  <a:lnTo>
                    <a:pt x="4530" y="16092"/>
                  </a:lnTo>
                  <a:cubicBezTo>
                    <a:pt x="4642" y="16785"/>
                    <a:pt x="4589" y="17548"/>
                    <a:pt x="5330" y="17972"/>
                  </a:cubicBezTo>
                  <a:cubicBezTo>
                    <a:pt x="5222" y="18381"/>
                    <a:pt x="5985" y="18423"/>
                    <a:pt x="5733" y="18897"/>
                  </a:cubicBezTo>
                  <a:lnTo>
                    <a:pt x="5733" y="18902"/>
                  </a:lnTo>
                  <a:cubicBezTo>
                    <a:pt x="5787" y="19299"/>
                    <a:pt x="5841" y="19697"/>
                    <a:pt x="5899" y="20094"/>
                  </a:cubicBezTo>
                  <a:cubicBezTo>
                    <a:pt x="5889" y="20191"/>
                    <a:pt x="5878" y="20283"/>
                    <a:pt x="5867" y="20374"/>
                  </a:cubicBezTo>
                  <a:cubicBezTo>
                    <a:pt x="5873" y="20369"/>
                    <a:pt x="5878" y="20369"/>
                    <a:pt x="5883" y="20363"/>
                  </a:cubicBezTo>
                  <a:lnTo>
                    <a:pt x="5883" y="20363"/>
                  </a:lnTo>
                  <a:cubicBezTo>
                    <a:pt x="5539" y="21502"/>
                    <a:pt x="5003" y="22625"/>
                    <a:pt x="5609" y="23833"/>
                  </a:cubicBezTo>
                  <a:lnTo>
                    <a:pt x="5598" y="23833"/>
                  </a:lnTo>
                  <a:cubicBezTo>
                    <a:pt x="5615" y="24059"/>
                    <a:pt x="5609" y="24295"/>
                    <a:pt x="5878" y="24392"/>
                  </a:cubicBezTo>
                  <a:cubicBezTo>
                    <a:pt x="6415" y="25230"/>
                    <a:pt x="5470" y="26219"/>
                    <a:pt x="6136" y="27041"/>
                  </a:cubicBezTo>
                  <a:cubicBezTo>
                    <a:pt x="6238" y="27357"/>
                    <a:pt x="6340" y="27674"/>
                    <a:pt x="6657" y="27847"/>
                  </a:cubicBezTo>
                  <a:cubicBezTo>
                    <a:pt x="6576" y="27932"/>
                    <a:pt x="6501" y="28073"/>
                    <a:pt x="6415" y="28083"/>
                  </a:cubicBezTo>
                  <a:cubicBezTo>
                    <a:pt x="6345" y="28093"/>
                    <a:pt x="6275" y="28098"/>
                    <a:pt x="6211" y="28110"/>
                  </a:cubicBezTo>
                  <a:lnTo>
                    <a:pt x="6228" y="28137"/>
                  </a:lnTo>
                  <a:cubicBezTo>
                    <a:pt x="6281" y="28227"/>
                    <a:pt x="6362" y="28298"/>
                    <a:pt x="6453" y="28341"/>
                  </a:cubicBezTo>
                  <a:cubicBezTo>
                    <a:pt x="6453" y="28373"/>
                    <a:pt x="6447" y="28432"/>
                    <a:pt x="6442" y="28480"/>
                  </a:cubicBezTo>
                  <a:cubicBezTo>
                    <a:pt x="6635" y="28529"/>
                    <a:pt x="6808" y="28653"/>
                    <a:pt x="6942" y="28911"/>
                  </a:cubicBezTo>
                  <a:lnTo>
                    <a:pt x="6930" y="28911"/>
                  </a:lnTo>
                  <a:lnTo>
                    <a:pt x="6952" y="28931"/>
                  </a:lnTo>
                  <a:lnTo>
                    <a:pt x="6952" y="28921"/>
                  </a:lnTo>
                  <a:cubicBezTo>
                    <a:pt x="7253" y="29104"/>
                    <a:pt x="7022" y="29652"/>
                    <a:pt x="7473" y="29732"/>
                  </a:cubicBezTo>
                  <a:cubicBezTo>
                    <a:pt x="7626" y="30185"/>
                    <a:pt x="7917" y="30287"/>
                    <a:pt x="8234" y="30287"/>
                  </a:cubicBezTo>
                  <a:cubicBezTo>
                    <a:pt x="8461" y="30287"/>
                    <a:pt x="8702" y="30234"/>
                    <a:pt x="8913" y="30221"/>
                  </a:cubicBezTo>
                  <a:cubicBezTo>
                    <a:pt x="13255" y="29958"/>
                    <a:pt x="17589" y="29705"/>
                    <a:pt x="21919" y="29323"/>
                  </a:cubicBezTo>
                  <a:cubicBezTo>
                    <a:pt x="22031" y="29313"/>
                    <a:pt x="22137" y="29308"/>
                    <a:pt x="22239" y="29308"/>
                  </a:cubicBezTo>
                  <a:cubicBezTo>
                    <a:pt x="22888" y="29308"/>
                    <a:pt x="23324" y="29519"/>
                    <a:pt x="23751" y="29980"/>
                  </a:cubicBezTo>
                  <a:cubicBezTo>
                    <a:pt x="23888" y="30300"/>
                    <a:pt x="24132" y="30484"/>
                    <a:pt x="24416" y="30484"/>
                  </a:cubicBezTo>
                  <a:cubicBezTo>
                    <a:pt x="24455" y="30484"/>
                    <a:pt x="24495" y="30481"/>
                    <a:pt x="24536" y="30473"/>
                  </a:cubicBezTo>
                  <a:cubicBezTo>
                    <a:pt x="24670" y="30414"/>
                    <a:pt x="24767" y="30334"/>
                    <a:pt x="24842" y="30258"/>
                  </a:cubicBezTo>
                  <a:cubicBezTo>
                    <a:pt x="24901" y="30076"/>
                    <a:pt x="24804" y="29807"/>
                    <a:pt x="24837" y="29608"/>
                  </a:cubicBezTo>
                  <a:cubicBezTo>
                    <a:pt x="24955" y="28824"/>
                    <a:pt x="24401" y="28093"/>
                    <a:pt x="24638" y="27299"/>
                  </a:cubicBezTo>
                  <a:cubicBezTo>
                    <a:pt x="24791" y="27178"/>
                    <a:pt x="24943" y="27126"/>
                    <a:pt x="25096" y="27126"/>
                  </a:cubicBezTo>
                  <a:cubicBezTo>
                    <a:pt x="25275" y="27126"/>
                    <a:pt x="25454" y="27198"/>
                    <a:pt x="25632" y="27315"/>
                  </a:cubicBezTo>
                  <a:cubicBezTo>
                    <a:pt x="25691" y="27536"/>
                    <a:pt x="25852" y="27586"/>
                    <a:pt x="26023" y="27586"/>
                  </a:cubicBezTo>
                  <a:cubicBezTo>
                    <a:pt x="26068" y="27586"/>
                    <a:pt x="26113" y="27582"/>
                    <a:pt x="26158" y="27578"/>
                  </a:cubicBezTo>
                  <a:cubicBezTo>
                    <a:pt x="26364" y="27555"/>
                    <a:pt x="26562" y="27542"/>
                    <a:pt x="26748" y="27542"/>
                  </a:cubicBezTo>
                  <a:cubicBezTo>
                    <a:pt x="27060" y="27542"/>
                    <a:pt x="27337" y="27581"/>
                    <a:pt x="27560" y="27686"/>
                  </a:cubicBezTo>
                  <a:cubicBezTo>
                    <a:pt x="27641" y="27637"/>
                    <a:pt x="27721" y="27567"/>
                    <a:pt x="27797" y="27481"/>
                  </a:cubicBezTo>
                  <a:cubicBezTo>
                    <a:pt x="27845" y="27416"/>
                    <a:pt x="27888" y="27347"/>
                    <a:pt x="27921" y="27277"/>
                  </a:cubicBezTo>
                  <a:cubicBezTo>
                    <a:pt x="28119" y="26868"/>
                    <a:pt x="28060" y="26364"/>
                    <a:pt x="27985" y="25998"/>
                  </a:cubicBezTo>
                  <a:cubicBezTo>
                    <a:pt x="27544" y="23753"/>
                    <a:pt x="28452" y="21867"/>
                    <a:pt x="29414" y="19874"/>
                  </a:cubicBezTo>
                  <a:cubicBezTo>
                    <a:pt x="29634" y="19412"/>
                    <a:pt x="29865" y="18939"/>
                    <a:pt x="30074" y="18461"/>
                  </a:cubicBezTo>
                  <a:cubicBezTo>
                    <a:pt x="30145" y="18311"/>
                    <a:pt x="30133" y="18150"/>
                    <a:pt x="30063" y="18010"/>
                  </a:cubicBezTo>
                  <a:cubicBezTo>
                    <a:pt x="29919" y="18166"/>
                    <a:pt x="29741" y="18300"/>
                    <a:pt x="29521" y="18391"/>
                  </a:cubicBezTo>
                  <a:cubicBezTo>
                    <a:pt x="29543" y="18343"/>
                    <a:pt x="29565" y="18294"/>
                    <a:pt x="29585" y="18247"/>
                  </a:cubicBezTo>
                  <a:cubicBezTo>
                    <a:pt x="29550" y="18214"/>
                    <a:pt x="29500" y="18206"/>
                    <a:pt x="29440" y="18206"/>
                  </a:cubicBezTo>
                  <a:cubicBezTo>
                    <a:pt x="29372" y="18206"/>
                    <a:pt x="29293" y="18217"/>
                    <a:pt x="29215" y="18217"/>
                  </a:cubicBezTo>
                  <a:cubicBezTo>
                    <a:pt x="29078" y="18217"/>
                    <a:pt x="28943" y="18183"/>
                    <a:pt x="28871" y="17994"/>
                  </a:cubicBezTo>
                  <a:cubicBezTo>
                    <a:pt x="28855" y="17984"/>
                    <a:pt x="28833" y="17972"/>
                    <a:pt x="28817" y="17962"/>
                  </a:cubicBezTo>
                  <a:cubicBezTo>
                    <a:pt x="28591" y="17823"/>
                    <a:pt x="28360" y="17682"/>
                    <a:pt x="28129" y="17548"/>
                  </a:cubicBezTo>
                  <a:lnTo>
                    <a:pt x="28129" y="17543"/>
                  </a:lnTo>
                  <a:cubicBezTo>
                    <a:pt x="27904" y="16995"/>
                    <a:pt x="27738" y="16430"/>
                    <a:pt x="27770" y="15829"/>
                  </a:cubicBezTo>
                  <a:cubicBezTo>
                    <a:pt x="27463" y="15636"/>
                    <a:pt x="27420" y="15356"/>
                    <a:pt x="27507" y="15029"/>
                  </a:cubicBezTo>
                  <a:lnTo>
                    <a:pt x="27507" y="15029"/>
                  </a:lnTo>
                  <a:cubicBezTo>
                    <a:pt x="27436" y="15034"/>
                    <a:pt x="27368" y="15036"/>
                    <a:pt x="27304" y="15036"/>
                  </a:cubicBezTo>
                  <a:cubicBezTo>
                    <a:pt x="26110" y="15036"/>
                    <a:pt x="25880" y="14208"/>
                    <a:pt x="25905" y="13159"/>
                  </a:cubicBezTo>
                  <a:cubicBezTo>
                    <a:pt x="24901" y="13100"/>
                    <a:pt x="24842" y="12101"/>
                    <a:pt x="24321" y="11558"/>
                  </a:cubicBezTo>
                  <a:cubicBezTo>
                    <a:pt x="24259" y="11567"/>
                    <a:pt x="24200" y="11572"/>
                    <a:pt x="24144" y="11572"/>
                  </a:cubicBezTo>
                  <a:cubicBezTo>
                    <a:pt x="23786" y="11572"/>
                    <a:pt x="23563" y="11377"/>
                    <a:pt x="23488" y="10972"/>
                  </a:cubicBezTo>
                  <a:cubicBezTo>
                    <a:pt x="23215" y="10779"/>
                    <a:pt x="23010" y="10531"/>
                    <a:pt x="22828" y="10268"/>
                  </a:cubicBezTo>
                  <a:cubicBezTo>
                    <a:pt x="22526" y="9829"/>
                    <a:pt x="22290" y="9339"/>
                    <a:pt x="21919" y="8947"/>
                  </a:cubicBezTo>
                  <a:cubicBezTo>
                    <a:pt x="21511" y="8840"/>
                    <a:pt x="20979" y="8937"/>
                    <a:pt x="20834" y="8362"/>
                  </a:cubicBezTo>
                  <a:cubicBezTo>
                    <a:pt x="20820" y="8362"/>
                    <a:pt x="20805" y="8363"/>
                    <a:pt x="20791" y="8363"/>
                  </a:cubicBezTo>
                  <a:cubicBezTo>
                    <a:pt x="20623" y="8363"/>
                    <a:pt x="20521" y="8302"/>
                    <a:pt x="20560" y="8093"/>
                  </a:cubicBezTo>
                  <a:lnTo>
                    <a:pt x="20560" y="8093"/>
                  </a:lnTo>
                  <a:cubicBezTo>
                    <a:pt x="20502" y="8114"/>
                    <a:pt x="20451" y="8124"/>
                    <a:pt x="20404" y="8124"/>
                  </a:cubicBezTo>
                  <a:cubicBezTo>
                    <a:pt x="20224" y="8124"/>
                    <a:pt x="20117" y="7982"/>
                    <a:pt x="20023" y="7803"/>
                  </a:cubicBezTo>
                  <a:lnTo>
                    <a:pt x="20029" y="7803"/>
                  </a:lnTo>
                  <a:cubicBezTo>
                    <a:pt x="19942" y="7722"/>
                    <a:pt x="19862" y="7642"/>
                    <a:pt x="19781" y="7561"/>
                  </a:cubicBezTo>
                  <a:cubicBezTo>
                    <a:pt x="19481" y="7502"/>
                    <a:pt x="19287" y="7320"/>
                    <a:pt x="19211" y="7018"/>
                  </a:cubicBezTo>
                  <a:cubicBezTo>
                    <a:pt x="18400" y="6277"/>
                    <a:pt x="17401" y="5708"/>
                    <a:pt x="17175" y="4466"/>
                  </a:cubicBezTo>
                  <a:cubicBezTo>
                    <a:pt x="17165" y="4402"/>
                    <a:pt x="17128" y="4343"/>
                    <a:pt x="17068" y="4290"/>
                  </a:cubicBezTo>
                  <a:cubicBezTo>
                    <a:pt x="16902" y="4124"/>
                    <a:pt x="16585" y="3983"/>
                    <a:pt x="16375" y="3827"/>
                  </a:cubicBezTo>
                  <a:cubicBezTo>
                    <a:pt x="15779" y="3645"/>
                    <a:pt x="15177" y="3462"/>
                    <a:pt x="14705" y="3021"/>
                  </a:cubicBezTo>
                  <a:cubicBezTo>
                    <a:pt x="14479" y="3016"/>
                    <a:pt x="14254" y="3011"/>
                    <a:pt x="14157" y="2753"/>
                  </a:cubicBezTo>
                  <a:cubicBezTo>
                    <a:pt x="13937" y="2753"/>
                    <a:pt x="13716" y="2737"/>
                    <a:pt x="13625" y="2480"/>
                  </a:cubicBezTo>
                  <a:cubicBezTo>
                    <a:pt x="13329" y="2420"/>
                    <a:pt x="13114" y="2280"/>
                    <a:pt x="13093" y="1947"/>
                  </a:cubicBezTo>
                  <a:cubicBezTo>
                    <a:pt x="12685" y="1770"/>
                    <a:pt x="12803" y="1593"/>
                    <a:pt x="13087" y="1416"/>
                  </a:cubicBezTo>
                  <a:cubicBezTo>
                    <a:pt x="13093" y="1195"/>
                    <a:pt x="13099" y="970"/>
                    <a:pt x="13356" y="878"/>
                  </a:cubicBezTo>
                  <a:cubicBezTo>
                    <a:pt x="13419" y="676"/>
                    <a:pt x="13529" y="568"/>
                    <a:pt x="13694" y="568"/>
                  </a:cubicBezTo>
                  <a:cubicBezTo>
                    <a:pt x="13753" y="568"/>
                    <a:pt x="13819" y="582"/>
                    <a:pt x="13893" y="610"/>
                  </a:cubicBezTo>
                  <a:cubicBezTo>
                    <a:pt x="13872" y="330"/>
                    <a:pt x="13791" y="164"/>
                    <a:pt x="13641" y="78"/>
                  </a:cubicBezTo>
                  <a:cubicBezTo>
                    <a:pt x="13646" y="67"/>
                    <a:pt x="13652" y="56"/>
                    <a:pt x="13657" y="45"/>
                  </a:cubicBezTo>
                  <a:lnTo>
                    <a:pt x="13657" y="45"/>
                  </a:lnTo>
                  <a:cubicBezTo>
                    <a:pt x="13635" y="51"/>
                    <a:pt x="13619" y="51"/>
                    <a:pt x="13597" y="56"/>
                  </a:cubicBezTo>
                  <a:cubicBezTo>
                    <a:pt x="13512" y="19"/>
                    <a:pt x="13410" y="1"/>
                    <a:pt x="132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42"/>
            <p:cNvSpPr/>
            <p:nvPr/>
          </p:nvSpPr>
          <p:spPr>
            <a:xfrm>
              <a:off x="5845350" y="3475450"/>
              <a:ext cx="550" cy="450"/>
            </a:xfrm>
            <a:custGeom>
              <a:rect b="b" l="l" r="r" t="t"/>
              <a:pathLst>
                <a:path extrusionOk="0" h="18" w="22">
                  <a:moveTo>
                    <a:pt x="22" y="17"/>
                  </a:moveTo>
                  <a:lnTo>
                    <a:pt x="22" y="17"/>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42"/>
            <p:cNvSpPr/>
            <p:nvPr/>
          </p:nvSpPr>
          <p:spPr>
            <a:xfrm>
              <a:off x="6019150" y="3649250"/>
              <a:ext cx="275" cy="150"/>
            </a:xfrm>
            <a:custGeom>
              <a:rect b="b" l="l" r="r" t="t"/>
              <a:pathLst>
                <a:path extrusionOk="0" h="6" w="11">
                  <a:moveTo>
                    <a:pt x="0" y="0"/>
                  </a:moveTo>
                  <a:lnTo>
                    <a:pt x="10" y="6"/>
                  </a:lnTo>
                  <a:cubicBezTo>
                    <a:pt x="10" y="6"/>
                    <a:pt x="5" y="0"/>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42"/>
            <p:cNvSpPr/>
            <p:nvPr/>
          </p:nvSpPr>
          <p:spPr>
            <a:xfrm>
              <a:off x="5658925" y="3322475"/>
              <a:ext cx="25" cy="25"/>
            </a:xfrm>
            <a:custGeom>
              <a:rect b="b" l="l" r="r" t="t"/>
              <a:pathLst>
                <a:path extrusionOk="0" h="1" w="1">
                  <a:moveTo>
                    <a:pt x="1" y="0"/>
                  </a:move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2"/>
            <p:cNvSpPr/>
            <p:nvPr/>
          </p:nvSpPr>
          <p:spPr>
            <a:xfrm>
              <a:off x="5938825" y="3562225"/>
              <a:ext cx="550" cy="400"/>
            </a:xfrm>
            <a:custGeom>
              <a:rect b="b" l="l" r="r" t="t"/>
              <a:pathLst>
                <a:path extrusionOk="0" h="16" w="22">
                  <a:moveTo>
                    <a:pt x="0" y="0"/>
                  </a:moveTo>
                  <a:cubicBezTo>
                    <a:pt x="7" y="5"/>
                    <a:pt x="12" y="11"/>
                    <a:pt x="17" y="16"/>
                  </a:cubicBezTo>
                  <a:lnTo>
                    <a:pt x="22" y="16"/>
                  </a:lnTo>
                  <a:cubicBezTo>
                    <a:pt x="22" y="16"/>
                    <a:pt x="17" y="11"/>
                    <a:pt x="12" y="5"/>
                  </a:cubicBez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42"/>
            <p:cNvSpPr/>
            <p:nvPr/>
          </p:nvSpPr>
          <p:spPr>
            <a:xfrm>
              <a:off x="5978850" y="3602375"/>
              <a:ext cx="275" cy="300"/>
            </a:xfrm>
            <a:custGeom>
              <a:rect b="b" l="l" r="r" t="t"/>
              <a:pathLst>
                <a:path extrusionOk="0" h="12" w="11">
                  <a:moveTo>
                    <a:pt x="0" y="1"/>
                  </a:moveTo>
                  <a:lnTo>
                    <a:pt x="0" y="11"/>
                  </a:lnTo>
                  <a:lnTo>
                    <a:pt x="11" y="11"/>
                  </a:lnTo>
                  <a:cubicBezTo>
                    <a:pt x="11" y="6"/>
                    <a:pt x="6" y="6"/>
                    <a:pt x="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42"/>
            <p:cNvSpPr/>
            <p:nvPr/>
          </p:nvSpPr>
          <p:spPr>
            <a:xfrm>
              <a:off x="5939350" y="3562600"/>
              <a:ext cx="25" cy="25"/>
            </a:xfrm>
            <a:custGeom>
              <a:rect b="b" l="l" r="r" t="t"/>
              <a:pathLst>
                <a:path extrusionOk="0" h="1" w="1">
                  <a:moveTo>
                    <a:pt x="1" y="1"/>
                  </a:move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42"/>
            <p:cNvSpPr/>
            <p:nvPr/>
          </p:nvSpPr>
          <p:spPr>
            <a:xfrm>
              <a:off x="5658375" y="3321950"/>
              <a:ext cx="575" cy="550"/>
            </a:xfrm>
            <a:custGeom>
              <a:rect b="b" l="l" r="r" t="t"/>
              <a:pathLst>
                <a:path extrusionOk="0" h="22" w="23">
                  <a:moveTo>
                    <a:pt x="1" y="1"/>
                  </a:moveTo>
                  <a:cubicBezTo>
                    <a:pt x="1" y="6"/>
                    <a:pt x="7" y="11"/>
                    <a:pt x="7" y="16"/>
                  </a:cubicBezTo>
                  <a:cubicBezTo>
                    <a:pt x="13" y="16"/>
                    <a:pt x="18" y="21"/>
                    <a:pt x="23" y="21"/>
                  </a:cubicBez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42"/>
            <p:cNvSpPr/>
            <p:nvPr/>
          </p:nvSpPr>
          <p:spPr>
            <a:xfrm>
              <a:off x="5671575" y="3335225"/>
              <a:ext cx="825" cy="700"/>
            </a:xfrm>
            <a:custGeom>
              <a:rect b="b" l="l" r="r" t="t"/>
              <a:pathLst>
                <a:path extrusionOk="0" h="28" w="33">
                  <a:moveTo>
                    <a:pt x="0" y="1"/>
                  </a:moveTo>
                  <a:lnTo>
                    <a:pt x="0" y="1"/>
                  </a:lnTo>
                  <a:cubicBezTo>
                    <a:pt x="5" y="11"/>
                    <a:pt x="5" y="11"/>
                    <a:pt x="11" y="18"/>
                  </a:cubicBezTo>
                  <a:cubicBezTo>
                    <a:pt x="15" y="22"/>
                    <a:pt x="25" y="23"/>
                    <a:pt x="31" y="27"/>
                  </a:cubicBezTo>
                  <a:lnTo>
                    <a:pt x="31" y="27"/>
                  </a:lnTo>
                  <a:lnTo>
                    <a:pt x="0" y="1"/>
                  </a:lnTo>
                  <a:close/>
                  <a:moveTo>
                    <a:pt x="31" y="27"/>
                  </a:moveTo>
                  <a:lnTo>
                    <a:pt x="32" y="28"/>
                  </a:lnTo>
                  <a:cubicBezTo>
                    <a:pt x="32" y="28"/>
                    <a:pt x="32" y="27"/>
                    <a:pt x="31" y="27"/>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2"/>
            <p:cNvSpPr/>
            <p:nvPr/>
          </p:nvSpPr>
          <p:spPr>
            <a:xfrm>
              <a:off x="5851950" y="3482025"/>
              <a:ext cx="675" cy="700"/>
            </a:xfrm>
            <a:custGeom>
              <a:rect b="b" l="l" r="r" t="t"/>
              <a:pathLst>
                <a:path extrusionOk="0" h="28" w="27">
                  <a:moveTo>
                    <a:pt x="0" y="0"/>
                  </a:moveTo>
                  <a:cubicBezTo>
                    <a:pt x="5" y="12"/>
                    <a:pt x="5" y="17"/>
                    <a:pt x="5" y="28"/>
                  </a:cubicBezTo>
                  <a:lnTo>
                    <a:pt x="26" y="28"/>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42"/>
            <p:cNvSpPr/>
            <p:nvPr/>
          </p:nvSpPr>
          <p:spPr>
            <a:xfrm>
              <a:off x="5684975" y="3341950"/>
              <a:ext cx="700" cy="550"/>
            </a:xfrm>
            <a:custGeom>
              <a:rect b="b" l="l" r="r" t="t"/>
              <a:pathLst>
                <a:path extrusionOk="0" h="22" w="28">
                  <a:moveTo>
                    <a:pt x="1" y="0"/>
                  </a:moveTo>
                  <a:cubicBezTo>
                    <a:pt x="1" y="12"/>
                    <a:pt x="7" y="12"/>
                    <a:pt x="7" y="22"/>
                  </a:cubicBezTo>
                  <a:lnTo>
                    <a:pt x="28" y="22"/>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42"/>
            <p:cNvSpPr/>
            <p:nvPr/>
          </p:nvSpPr>
          <p:spPr>
            <a:xfrm>
              <a:off x="6018875" y="3649250"/>
              <a:ext cx="550" cy="150"/>
            </a:xfrm>
            <a:custGeom>
              <a:rect b="b" l="l" r="r" t="t"/>
              <a:pathLst>
                <a:path extrusionOk="0" h="6" w="22">
                  <a:moveTo>
                    <a:pt x="1" y="0"/>
                  </a:moveTo>
                  <a:lnTo>
                    <a:pt x="1" y="6"/>
                  </a:lnTo>
                  <a:lnTo>
                    <a:pt x="21" y="6"/>
                  </a:lnTo>
                  <a:cubicBezTo>
                    <a:pt x="11" y="6"/>
                    <a:pt x="11" y="0"/>
                    <a:pt x="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42"/>
            <p:cNvSpPr/>
            <p:nvPr/>
          </p:nvSpPr>
          <p:spPr>
            <a:xfrm>
              <a:off x="6025450" y="3668975"/>
              <a:ext cx="575" cy="825"/>
            </a:xfrm>
            <a:custGeom>
              <a:rect b="b" l="l" r="r" t="t"/>
              <a:pathLst>
                <a:path extrusionOk="0" h="33" w="23">
                  <a:moveTo>
                    <a:pt x="6" y="1"/>
                  </a:moveTo>
                  <a:cubicBezTo>
                    <a:pt x="1" y="6"/>
                    <a:pt x="1" y="12"/>
                    <a:pt x="1" y="17"/>
                  </a:cubicBezTo>
                  <a:cubicBezTo>
                    <a:pt x="11" y="22"/>
                    <a:pt x="16" y="28"/>
                    <a:pt x="23" y="33"/>
                  </a:cubicBezTo>
                  <a:lnTo>
                    <a:pt x="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42"/>
            <p:cNvSpPr/>
            <p:nvPr/>
          </p:nvSpPr>
          <p:spPr>
            <a:xfrm>
              <a:off x="5658375" y="3308775"/>
              <a:ext cx="575" cy="825"/>
            </a:xfrm>
            <a:custGeom>
              <a:rect b="b" l="l" r="r" t="t"/>
              <a:pathLst>
                <a:path extrusionOk="0" h="33" w="23">
                  <a:moveTo>
                    <a:pt x="23" y="0"/>
                  </a:moveTo>
                  <a:lnTo>
                    <a:pt x="23" y="0"/>
                  </a:lnTo>
                  <a:cubicBezTo>
                    <a:pt x="18" y="5"/>
                    <a:pt x="13" y="5"/>
                    <a:pt x="1" y="12"/>
                  </a:cubicBezTo>
                  <a:lnTo>
                    <a:pt x="1" y="33"/>
                  </a:lnTo>
                  <a:lnTo>
                    <a:pt x="2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42"/>
            <p:cNvSpPr/>
            <p:nvPr/>
          </p:nvSpPr>
          <p:spPr>
            <a:xfrm>
              <a:off x="5678525" y="3289300"/>
              <a:ext cx="325" cy="150"/>
            </a:xfrm>
            <a:custGeom>
              <a:rect b="b" l="l" r="r" t="t"/>
              <a:pathLst>
                <a:path extrusionOk="0" h="6" w="13">
                  <a:moveTo>
                    <a:pt x="12" y="1"/>
                  </a:moveTo>
                  <a:cubicBezTo>
                    <a:pt x="7" y="1"/>
                    <a:pt x="1" y="6"/>
                    <a:pt x="1" y="6"/>
                  </a:cubicBezTo>
                  <a:lnTo>
                    <a:pt x="1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42"/>
            <p:cNvSpPr/>
            <p:nvPr/>
          </p:nvSpPr>
          <p:spPr>
            <a:xfrm>
              <a:off x="5825200" y="3462000"/>
              <a:ext cx="700" cy="700"/>
            </a:xfrm>
            <a:custGeom>
              <a:rect b="b" l="l" r="r" t="t"/>
              <a:pathLst>
                <a:path extrusionOk="0" h="28" w="28">
                  <a:moveTo>
                    <a:pt x="0" y="1"/>
                  </a:moveTo>
                  <a:cubicBezTo>
                    <a:pt x="2" y="3"/>
                    <a:pt x="3" y="6"/>
                    <a:pt x="5" y="8"/>
                  </a:cubicBezTo>
                  <a:lnTo>
                    <a:pt x="5" y="8"/>
                  </a:lnTo>
                  <a:lnTo>
                    <a:pt x="0" y="1"/>
                  </a:lnTo>
                  <a:close/>
                  <a:moveTo>
                    <a:pt x="5" y="8"/>
                  </a:moveTo>
                  <a:lnTo>
                    <a:pt x="12" y="18"/>
                  </a:lnTo>
                  <a:lnTo>
                    <a:pt x="18" y="22"/>
                  </a:lnTo>
                  <a:lnTo>
                    <a:pt x="18" y="22"/>
                  </a:lnTo>
                  <a:cubicBezTo>
                    <a:pt x="14" y="17"/>
                    <a:pt x="9" y="13"/>
                    <a:pt x="5" y="8"/>
                  </a:cubicBezTo>
                  <a:close/>
                  <a:moveTo>
                    <a:pt x="18" y="22"/>
                  </a:moveTo>
                  <a:cubicBezTo>
                    <a:pt x="20" y="24"/>
                    <a:pt x="21" y="26"/>
                    <a:pt x="22" y="28"/>
                  </a:cubicBezTo>
                  <a:lnTo>
                    <a:pt x="27" y="28"/>
                  </a:lnTo>
                  <a:lnTo>
                    <a:pt x="18" y="22"/>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42"/>
            <p:cNvSpPr/>
            <p:nvPr/>
          </p:nvSpPr>
          <p:spPr>
            <a:xfrm>
              <a:off x="5678525" y="3288925"/>
              <a:ext cx="450" cy="525"/>
            </a:xfrm>
            <a:custGeom>
              <a:rect b="b" l="l" r="r" t="t"/>
              <a:pathLst>
                <a:path extrusionOk="0" h="21" w="18">
                  <a:moveTo>
                    <a:pt x="1" y="0"/>
                  </a:moveTo>
                  <a:lnTo>
                    <a:pt x="1" y="21"/>
                  </a:lnTo>
                  <a:cubicBezTo>
                    <a:pt x="7" y="16"/>
                    <a:pt x="12" y="10"/>
                    <a:pt x="17" y="5"/>
                  </a:cubicBezTo>
                  <a:cubicBezTo>
                    <a:pt x="12" y="0"/>
                    <a:pt x="7" y="0"/>
                    <a:pt x="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42"/>
            <p:cNvSpPr/>
            <p:nvPr/>
          </p:nvSpPr>
          <p:spPr>
            <a:xfrm>
              <a:off x="5845200" y="3475450"/>
              <a:ext cx="575" cy="575"/>
            </a:xfrm>
            <a:custGeom>
              <a:rect b="b" l="l" r="r" t="t"/>
              <a:pathLst>
                <a:path extrusionOk="0" h="23" w="23">
                  <a:moveTo>
                    <a:pt x="6" y="0"/>
                  </a:moveTo>
                  <a:cubicBezTo>
                    <a:pt x="6" y="6"/>
                    <a:pt x="6" y="17"/>
                    <a:pt x="1" y="22"/>
                  </a:cubicBezTo>
                  <a:cubicBezTo>
                    <a:pt x="12" y="22"/>
                    <a:pt x="18" y="17"/>
                    <a:pt x="23" y="17"/>
                  </a:cubicBezTo>
                  <a:cubicBezTo>
                    <a:pt x="18" y="11"/>
                    <a:pt x="12" y="6"/>
                    <a:pt x="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42"/>
            <p:cNvSpPr/>
            <p:nvPr/>
          </p:nvSpPr>
          <p:spPr>
            <a:xfrm>
              <a:off x="5698300" y="3348675"/>
              <a:ext cx="825" cy="550"/>
            </a:xfrm>
            <a:custGeom>
              <a:rect b="b" l="l" r="r" t="t"/>
              <a:pathLst>
                <a:path extrusionOk="0" h="22" w="33">
                  <a:moveTo>
                    <a:pt x="0" y="1"/>
                  </a:moveTo>
                  <a:cubicBezTo>
                    <a:pt x="5" y="6"/>
                    <a:pt x="16" y="11"/>
                    <a:pt x="22" y="21"/>
                  </a:cubicBezTo>
                  <a:lnTo>
                    <a:pt x="32" y="21"/>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42"/>
            <p:cNvSpPr/>
            <p:nvPr/>
          </p:nvSpPr>
          <p:spPr>
            <a:xfrm>
              <a:off x="5665000" y="3295500"/>
              <a:ext cx="650" cy="700"/>
            </a:xfrm>
            <a:custGeom>
              <a:rect b="b" l="l" r="r" t="t"/>
              <a:pathLst>
                <a:path extrusionOk="0" h="28" w="26">
                  <a:moveTo>
                    <a:pt x="26" y="0"/>
                  </a:moveTo>
                  <a:cubicBezTo>
                    <a:pt x="21" y="0"/>
                    <a:pt x="16" y="5"/>
                    <a:pt x="5" y="5"/>
                  </a:cubicBezTo>
                  <a:cubicBezTo>
                    <a:pt x="5" y="10"/>
                    <a:pt x="5" y="16"/>
                    <a:pt x="0" y="27"/>
                  </a:cubicBezTo>
                  <a:lnTo>
                    <a:pt x="2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42"/>
            <p:cNvSpPr/>
            <p:nvPr/>
          </p:nvSpPr>
          <p:spPr>
            <a:xfrm>
              <a:off x="3810775" y="1896150"/>
              <a:ext cx="826250" cy="553250"/>
            </a:xfrm>
            <a:custGeom>
              <a:rect b="b" l="l" r="r" t="t"/>
              <a:pathLst>
                <a:path extrusionOk="0" h="22130" w="33050">
                  <a:moveTo>
                    <a:pt x="26460" y="1"/>
                  </a:moveTo>
                  <a:cubicBezTo>
                    <a:pt x="26349" y="1"/>
                    <a:pt x="26242" y="59"/>
                    <a:pt x="26174" y="141"/>
                  </a:cubicBezTo>
                  <a:cubicBezTo>
                    <a:pt x="26066" y="184"/>
                    <a:pt x="25921" y="206"/>
                    <a:pt x="25723" y="211"/>
                  </a:cubicBezTo>
                  <a:cubicBezTo>
                    <a:pt x="18905" y="360"/>
                    <a:pt x="12093" y="554"/>
                    <a:pt x="5275" y="737"/>
                  </a:cubicBezTo>
                  <a:cubicBezTo>
                    <a:pt x="5131" y="732"/>
                    <a:pt x="4990" y="721"/>
                    <a:pt x="4851" y="710"/>
                  </a:cubicBezTo>
                  <a:cubicBezTo>
                    <a:pt x="4583" y="754"/>
                    <a:pt x="4298" y="774"/>
                    <a:pt x="3965" y="774"/>
                  </a:cubicBezTo>
                  <a:cubicBezTo>
                    <a:pt x="3696" y="774"/>
                    <a:pt x="3428" y="759"/>
                    <a:pt x="3153" y="742"/>
                  </a:cubicBezTo>
                  <a:cubicBezTo>
                    <a:pt x="2998" y="774"/>
                    <a:pt x="2837" y="818"/>
                    <a:pt x="2676" y="883"/>
                  </a:cubicBezTo>
                  <a:cubicBezTo>
                    <a:pt x="2285" y="919"/>
                    <a:pt x="1987" y="948"/>
                    <a:pt x="1759" y="948"/>
                  </a:cubicBezTo>
                  <a:cubicBezTo>
                    <a:pt x="1429" y="948"/>
                    <a:pt x="1248" y="888"/>
                    <a:pt x="1149" y="710"/>
                  </a:cubicBezTo>
                  <a:cubicBezTo>
                    <a:pt x="1102" y="715"/>
                    <a:pt x="1058" y="727"/>
                    <a:pt x="1010" y="737"/>
                  </a:cubicBezTo>
                  <a:cubicBezTo>
                    <a:pt x="968" y="747"/>
                    <a:pt x="683" y="861"/>
                    <a:pt x="639" y="871"/>
                  </a:cubicBezTo>
                  <a:lnTo>
                    <a:pt x="33" y="6571"/>
                  </a:lnTo>
                  <a:cubicBezTo>
                    <a:pt x="33" y="6636"/>
                    <a:pt x="33" y="6705"/>
                    <a:pt x="26" y="6770"/>
                  </a:cubicBezTo>
                  <a:cubicBezTo>
                    <a:pt x="11" y="7221"/>
                    <a:pt x="1" y="7635"/>
                    <a:pt x="6" y="8016"/>
                  </a:cubicBezTo>
                  <a:cubicBezTo>
                    <a:pt x="6" y="8167"/>
                    <a:pt x="11" y="8307"/>
                    <a:pt x="21" y="8446"/>
                  </a:cubicBezTo>
                  <a:cubicBezTo>
                    <a:pt x="6" y="8924"/>
                    <a:pt x="86" y="9365"/>
                    <a:pt x="226" y="9773"/>
                  </a:cubicBezTo>
                  <a:cubicBezTo>
                    <a:pt x="269" y="9908"/>
                    <a:pt x="323" y="10042"/>
                    <a:pt x="381" y="10171"/>
                  </a:cubicBezTo>
                  <a:cubicBezTo>
                    <a:pt x="264" y="10868"/>
                    <a:pt x="537" y="11471"/>
                    <a:pt x="956" y="12040"/>
                  </a:cubicBezTo>
                  <a:cubicBezTo>
                    <a:pt x="1037" y="12153"/>
                    <a:pt x="1129" y="12266"/>
                    <a:pt x="1225" y="12378"/>
                  </a:cubicBezTo>
                  <a:cubicBezTo>
                    <a:pt x="1483" y="12685"/>
                    <a:pt x="1697" y="13023"/>
                    <a:pt x="1875" y="13383"/>
                  </a:cubicBezTo>
                  <a:cubicBezTo>
                    <a:pt x="1935" y="13506"/>
                    <a:pt x="1993" y="13625"/>
                    <a:pt x="2047" y="13749"/>
                  </a:cubicBezTo>
                  <a:cubicBezTo>
                    <a:pt x="2128" y="14076"/>
                    <a:pt x="2230" y="14399"/>
                    <a:pt x="2337" y="14721"/>
                  </a:cubicBezTo>
                  <a:cubicBezTo>
                    <a:pt x="2374" y="14828"/>
                    <a:pt x="2412" y="14930"/>
                    <a:pt x="2450" y="15038"/>
                  </a:cubicBezTo>
                  <a:cubicBezTo>
                    <a:pt x="1950" y="16660"/>
                    <a:pt x="3277" y="17321"/>
                    <a:pt x="3100" y="18798"/>
                  </a:cubicBezTo>
                  <a:cubicBezTo>
                    <a:pt x="3105" y="18916"/>
                    <a:pt x="3110" y="19030"/>
                    <a:pt x="3121" y="19147"/>
                  </a:cubicBezTo>
                  <a:cubicBezTo>
                    <a:pt x="3192" y="20287"/>
                    <a:pt x="4357" y="21527"/>
                    <a:pt x="4357" y="21527"/>
                  </a:cubicBezTo>
                  <a:cubicBezTo>
                    <a:pt x="4486" y="21522"/>
                    <a:pt x="5818" y="21247"/>
                    <a:pt x="5947" y="21242"/>
                  </a:cubicBezTo>
                  <a:cubicBezTo>
                    <a:pt x="7859" y="21162"/>
                    <a:pt x="9778" y="21093"/>
                    <a:pt x="11690" y="21001"/>
                  </a:cubicBezTo>
                  <a:cubicBezTo>
                    <a:pt x="14876" y="20850"/>
                    <a:pt x="18067" y="20867"/>
                    <a:pt x="21242" y="20523"/>
                  </a:cubicBezTo>
                  <a:cubicBezTo>
                    <a:pt x="21661" y="20513"/>
                    <a:pt x="22080" y="20513"/>
                    <a:pt x="22499" y="20506"/>
                  </a:cubicBezTo>
                  <a:cubicBezTo>
                    <a:pt x="22918" y="20501"/>
                    <a:pt x="23337" y="20491"/>
                    <a:pt x="23756" y="20464"/>
                  </a:cubicBezTo>
                  <a:cubicBezTo>
                    <a:pt x="23863" y="20457"/>
                    <a:pt x="23969" y="20454"/>
                    <a:pt x="24072" y="20454"/>
                  </a:cubicBezTo>
                  <a:cubicBezTo>
                    <a:pt x="24925" y="20454"/>
                    <a:pt x="25657" y="20693"/>
                    <a:pt x="26135" y="21517"/>
                  </a:cubicBezTo>
                  <a:cubicBezTo>
                    <a:pt x="26303" y="21710"/>
                    <a:pt x="26393" y="21914"/>
                    <a:pt x="26442" y="22129"/>
                  </a:cubicBezTo>
                  <a:lnTo>
                    <a:pt x="26464" y="22129"/>
                  </a:lnTo>
                  <a:cubicBezTo>
                    <a:pt x="26668" y="22129"/>
                    <a:pt x="26899" y="22070"/>
                    <a:pt x="27055" y="21860"/>
                  </a:cubicBezTo>
                  <a:cubicBezTo>
                    <a:pt x="27082" y="21807"/>
                    <a:pt x="27097" y="21748"/>
                    <a:pt x="27119" y="21694"/>
                  </a:cubicBezTo>
                  <a:cubicBezTo>
                    <a:pt x="27285" y="21312"/>
                    <a:pt x="27114" y="21039"/>
                    <a:pt x="26851" y="20786"/>
                  </a:cubicBezTo>
                  <a:cubicBezTo>
                    <a:pt x="28134" y="20163"/>
                    <a:pt x="29096" y="18798"/>
                    <a:pt x="29165" y="17386"/>
                  </a:cubicBezTo>
                  <a:cubicBezTo>
                    <a:pt x="29177" y="17198"/>
                    <a:pt x="29048" y="17004"/>
                    <a:pt x="28929" y="16843"/>
                  </a:cubicBezTo>
                  <a:cubicBezTo>
                    <a:pt x="28892" y="16767"/>
                    <a:pt x="28838" y="16692"/>
                    <a:pt x="28768" y="16618"/>
                  </a:cubicBezTo>
                  <a:cubicBezTo>
                    <a:pt x="28069" y="15532"/>
                    <a:pt x="29197" y="14984"/>
                    <a:pt x="29988" y="14490"/>
                  </a:cubicBezTo>
                  <a:cubicBezTo>
                    <a:pt x="30816" y="13980"/>
                    <a:pt x="31686" y="13754"/>
                    <a:pt x="32217" y="12851"/>
                  </a:cubicBezTo>
                  <a:cubicBezTo>
                    <a:pt x="32750" y="11959"/>
                    <a:pt x="33023" y="11148"/>
                    <a:pt x="32969" y="10364"/>
                  </a:cubicBezTo>
                  <a:cubicBezTo>
                    <a:pt x="33050" y="10112"/>
                    <a:pt x="33007" y="9896"/>
                    <a:pt x="32840" y="9698"/>
                  </a:cubicBezTo>
                  <a:cubicBezTo>
                    <a:pt x="32690" y="9236"/>
                    <a:pt x="32427" y="8785"/>
                    <a:pt x="32013" y="8322"/>
                  </a:cubicBezTo>
                  <a:cubicBezTo>
                    <a:pt x="31267" y="7506"/>
                    <a:pt x="30375" y="6523"/>
                    <a:pt x="29450" y="5911"/>
                  </a:cubicBezTo>
                  <a:cubicBezTo>
                    <a:pt x="28778" y="5465"/>
                    <a:pt x="28081" y="5066"/>
                    <a:pt x="27650" y="4357"/>
                  </a:cubicBezTo>
                  <a:cubicBezTo>
                    <a:pt x="27270" y="3729"/>
                    <a:pt x="27521" y="2929"/>
                    <a:pt x="27630" y="2230"/>
                  </a:cubicBezTo>
                  <a:cubicBezTo>
                    <a:pt x="27801" y="1935"/>
                    <a:pt x="27731" y="1511"/>
                    <a:pt x="27635" y="1215"/>
                  </a:cubicBezTo>
                  <a:cubicBezTo>
                    <a:pt x="27484" y="764"/>
                    <a:pt x="27027" y="382"/>
                    <a:pt x="26673" y="82"/>
                  </a:cubicBezTo>
                  <a:cubicBezTo>
                    <a:pt x="26606" y="25"/>
                    <a:pt x="26532" y="1"/>
                    <a:pt x="2646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42"/>
            <p:cNvSpPr/>
            <p:nvPr/>
          </p:nvSpPr>
          <p:spPr>
            <a:xfrm>
              <a:off x="6305475" y="3322200"/>
              <a:ext cx="700" cy="725"/>
            </a:xfrm>
            <a:custGeom>
              <a:rect b="b" l="l" r="r" t="t"/>
              <a:pathLst>
                <a:path extrusionOk="0" h="29" w="28">
                  <a:moveTo>
                    <a:pt x="0" y="1"/>
                  </a:moveTo>
                  <a:lnTo>
                    <a:pt x="12" y="11"/>
                  </a:lnTo>
                  <a:cubicBezTo>
                    <a:pt x="17" y="16"/>
                    <a:pt x="27" y="28"/>
                    <a:pt x="27" y="28"/>
                  </a:cubicBezTo>
                  <a:cubicBezTo>
                    <a:pt x="27" y="16"/>
                    <a:pt x="22" y="11"/>
                    <a:pt x="22" y="6"/>
                  </a:cubicBezTo>
                  <a:cubicBezTo>
                    <a:pt x="12" y="6"/>
                    <a:pt x="7" y="6"/>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2"/>
            <p:cNvSpPr/>
            <p:nvPr/>
          </p:nvSpPr>
          <p:spPr>
            <a:xfrm>
              <a:off x="6318775" y="3335775"/>
              <a:ext cx="25" cy="25"/>
            </a:xfrm>
            <a:custGeom>
              <a:rect b="b" l="l" r="r" t="t"/>
              <a:pathLst>
                <a:path extrusionOk="0" h="1" w="1">
                  <a:moveTo>
                    <a:pt x="1" y="1"/>
                  </a:move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42"/>
            <p:cNvSpPr/>
            <p:nvPr/>
          </p:nvSpPr>
          <p:spPr>
            <a:xfrm>
              <a:off x="6292050" y="3315625"/>
              <a:ext cx="700" cy="550"/>
            </a:xfrm>
            <a:custGeom>
              <a:rect b="b" l="l" r="r" t="t"/>
              <a:pathLst>
                <a:path extrusionOk="0" h="22" w="28">
                  <a:moveTo>
                    <a:pt x="21" y="1"/>
                  </a:moveTo>
                  <a:cubicBezTo>
                    <a:pt x="11" y="1"/>
                    <a:pt x="11" y="1"/>
                    <a:pt x="1" y="6"/>
                  </a:cubicBezTo>
                  <a:lnTo>
                    <a:pt x="28" y="22"/>
                  </a:lnTo>
                  <a:cubicBezTo>
                    <a:pt x="21" y="16"/>
                    <a:pt x="21" y="6"/>
                    <a:pt x="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42"/>
            <p:cNvSpPr/>
            <p:nvPr/>
          </p:nvSpPr>
          <p:spPr>
            <a:xfrm>
              <a:off x="6272050" y="3302325"/>
              <a:ext cx="575" cy="450"/>
            </a:xfrm>
            <a:custGeom>
              <a:rect b="b" l="l" r="r" t="t"/>
              <a:pathLst>
                <a:path extrusionOk="0" h="18" w="23">
                  <a:moveTo>
                    <a:pt x="0" y="0"/>
                  </a:moveTo>
                  <a:lnTo>
                    <a:pt x="22" y="17"/>
                  </a:lnTo>
                  <a:lnTo>
                    <a:pt x="2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42"/>
            <p:cNvSpPr/>
            <p:nvPr/>
          </p:nvSpPr>
          <p:spPr>
            <a:xfrm>
              <a:off x="5771750" y="3222425"/>
              <a:ext cx="450" cy="275"/>
            </a:xfrm>
            <a:custGeom>
              <a:rect b="b" l="l" r="r" t="t"/>
              <a:pathLst>
                <a:path extrusionOk="0" h="11" w="18">
                  <a:moveTo>
                    <a:pt x="17" y="0"/>
                  </a:moveTo>
                  <a:cubicBezTo>
                    <a:pt x="6" y="5"/>
                    <a:pt x="0" y="11"/>
                    <a:pt x="0" y="11"/>
                  </a:cubicBezTo>
                  <a:lnTo>
                    <a:pt x="1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42"/>
            <p:cNvSpPr/>
            <p:nvPr/>
          </p:nvSpPr>
          <p:spPr>
            <a:xfrm>
              <a:off x="6338925" y="3348925"/>
              <a:ext cx="575" cy="575"/>
            </a:xfrm>
            <a:custGeom>
              <a:rect b="b" l="l" r="r" t="t"/>
              <a:pathLst>
                <a:path extrusionOk="0" h="23" w="23">
                  <a:moveTo>
                    <a:pt x="0" y="1"/>
                  </a:moveTo>
                  <a:lnTo>
                    <a:pt x="20" y="20"/>
                  </a:lnTo>
                  <a:lnTo>
                    <a:pt x="20" y="20"/>
                  </a:lnTo>
                  <a:cubicBezTo>
                    <a:pt x="16" y="15"/>
                    <a:pt x="15" y="9"/>
                    <a:pt x="11" y="1"/>
                  </a:cubicBezTo>
                  <a:close/>
                  <a:moveTo>
                    <a:pt x="20" y="20"/>
                  </a:moveTo>
                  <a:cubicBezTo>
                    <a:pt x="20" y="21"/>
                    <a:pt x="21" y="22"/>
                    <a:pt x="22" y="23"/>
                  </a:cubicBezTo>
                  <a:lnTo>
                    <a:pt x="20" y="2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42"/>
            <p:cNvSpPr/>
            <p:nvPr/>
          </p:nvSpPr>
          <p:spPr>
            <a:xfrm>
              <a:off x="6225425" y="3268900"/>
              <a:ext cx="450" cy="550"/>
            </a:xfrm>
            <a:custGeom>
              <a:rect b="b" l="l" r="r" t="t"/>
              <a:pathLst>
                <a:path extrusionOk="0" h="22" w="18">
                  <a:moveTo>
                    <a:pt x="18" y="0"/>
                  </a:moveTo>
                  <a:cubicBezTo>
                    <a:pt x="11" y="6"/>
                    <a:pt x="6" y="6"/>
                    <a:pt x="1" y="6"/>
                  </a:cubicBezTo>
                  <a:lnTo>
                    <a:pt x="18" y="21"/>
                  </a:lnTo>
                  <a:lnTo>
                    <a:pt x="1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42"/>
            <p:cNvSpPr/>
            <p:nvPr/>
          </p:nvSpPr>
          <p:spPr>
            <a:xfrm>
              <a:off x="6292050" y="3315775"/>
              <a:ext cx="25" cy="25"/>
            </a:xfrm>
            <a:custGeom>
              <a:rect b="b" l="l" r="r" t="t"/>
              <a:pathLst>
                <a:path extrusionOk="0" h="1" w="1">
                  <a:moveTo>
                    <a:pt x="1" y="0"/>
                  </a:move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42"/>
            <p:cNvSpPr/>
            <p:nvPr/>
          </p:nvSpPr>
          <p:spPr>
            <a:xfrm>
              <a:off x="6225425" y="3269025"/>
              <a:ext cx="25" cy="25"/>
            </a:xfrm>
            <a:custGeom>
              <a:rect b="b" l="l" r="r" t="t"/>
              <a:pathLst>
                <a:path extrusionOk="0" h="1" w="1">
                  <a:moveTo>
                    <a:pt x="1" y="1"/>
                  </a:move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42"/>
            <p:cNvSpPr/>
            <p:nvPr/>
          </p:nvSpPr>
          <p:spPr>
            <a:xfrm>
              <a:off x="6212000" y="3255450"/>
              <a:ext cx="700" cy="700"/>
            </a:xfrm>
            <a:custGeom>
              <a:rect b="b" l="l" r="r" t="t"/>
              <a:pathLst>
                <a:path extrusionOk="0" h="28" w="28">
                  <a:moveTo>
                    <a:pt x="0" y="1"/>
                  </a:moveTo>
                  <a:lnTo>
                    <a:pt x="12" y="11"/>
                  </a:lnTo>
                  <a:cubicBezTo>
                    <a:pt x="22" y="18"/>
                    <a:pt x="27" y="28"/>
                    <a:pt x="27" y="28"/>
                  </a:cubicBezTo>
                  <a:cubicBezTo>
                    <a:pt x="27" y="18"/>
                    <a:pt x="22" y="11"/>
                    <a:pt x="22" y="6"/>
                  </a:cubicBezTo>
                  <a:cubicBezTo>
                    <a:pt x="17" y="6"/>
                    <a:pt x="7" y="6"/>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42"/>
            <p:cNvSpPr/>
            <p:nvPr/>
          </p:nvSpPr>
          <p:spPr>
            <a:xfrm>
              <a:off x="6178700" y="3235575"/>
              <a:ext cx="25" cy="25"/>
            </a:xfrm>
            <a:custGeom>
              <a:rect b="b" l="l" r="r" t="t"/>
              <a:pathLst>
                <a:path extrusionOk="0" h="1" w="1">
                  <a:moveTo>
                    <a:pt x="0" y="0"/>
                  </a:move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2"/>
            <p:cNvSpPr/>
            <p:nvPr/>
          </p:nvSpPr>
          <p:spPr>
            <a:xfrm>
              <a:off x="6245450" y="3282300"/>
              <a:ext cx="25" cy="25"/>
            </a:xfrm>
            <a:custGeom>
              <a:rect b="b" l="l" r="r" t="t"/>
              <a:pathLst>
                <a:path extrusionOk="0" h="1" w="1">
                  <a:moveTo>
                    <a:pt x="0" y="1"/>
                  </a:move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42"/>
            <p:cNvSpPr/>
            <p:nvPr/>
          </p:nvSpPr>
          <p:spPr>
            <a:xfrm>
              <a:off x="6258725" y="3288925"/>
              <a:ext cx="700" cy="525"/>
            </a:xfrm>
            <a:custGeom>
              <a:rect b="b" l="l" r="r" t="t"/>
              <a:pathLst>
                <a:path extrusionOk="0" h="21" w="28">
                  <a:moveTo>
                    <a:pt x="1" y="0"/>
                  </a:moveTo>
                  <a:lnTo>
                    <a:pt x="28" y="21"/>
                  </a:lnTo>
                  <a:cubicBezTo>
                    <a:pt x="28" y="16"/>
                    <a:pt x="23" y="10"/>
                    <a:pt x="23" y="5"/>
                  </a:cubicBezTo>
                  <a:cubicBezTo>
                    <a:pt x="17" y="0"/>
                    <a:pt x="7" y="0"/>
                    <a:pt x="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42"/>
            <p:cNvSpPr/>
            <p:nvPr/>
          </p:nvSpPr>
          <p:spPr>
            <a:xfrm>
              <a:off x="6245450" y="3282175"/>
              <a:ext cx="575" cy="700"/>
            </a:xfrm>
            <a:custGeom>
              <a:rect b="b" l="l" r="r" t="t"/>
              <a:pathLst>
                <a:path extrusionOk="0" h="28" w="23">
                  <a:moveTo>
                    <a:pt x="16" y="1"/>
                  </a:moveTo>
                  <a:cubicBezTo>
                    <a:pt x="11" y="6"/>
                    <a:pt x="6" y="6"/>
                    <a:pt x="0" y="6"/>
                  </a:cubicBezTo>
                  <a:lnTo>
                    <a:pt x="11" y="17"/>
                  </a:lnTo>
                  <a:lnTo>
                    <a:pt x="22" y="28"/>
                  </a:lnTo>
                  <a:cubicBezTo>
                    <a:pt x="22" y="17"/>
                    <a:pt x="16" y="12"/>
                    <a:pt x="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42"/>
            <p:cNvSpPr/>
            <p:nvPr/>
          </p:nvSpPr>
          <p:spPr>
            <a:xfrm>
              <a:off x="6272050" y="3302325"/>
              <a:ext cx="25" cy="25"/>
            </a:xfrm>
            <a:custGeom>
              <a:rect b="b" l="l" r="r" t="t"/>
              <a:pathLst>
                <a:path extrusionOk="0" h="1" w="1">
                  <a:moveTo>
                    <a:pt x="0" y="0"/>
                  </a:move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42"/>
            <p:cNvSpPr/>
            <p:nvPr/>
          </p:nvSpPr>
          <p:spPr>
            <a:xfrm>
              <a:off x="6318775" y="3335650"/>
              <a:ext cx="575" cy="550"/>
            </a:xfrm>
            <a:custGeom>
              <a:rect b="b" l="l" r="r" t="t"/>
              <a:pathLst>
                <a:path extrusionOk="0" h="22" w="23">
                  <a:moveTo>
                    <a:pt x="23" y="1"/>
                  </a:moveTo>
                  <a:cubicBezTo>
                    <a:pt x="19" y="3"/>
                    <a:pt x="16" y="3"/>
                    <a:pt x="13" y="3"/>
                  </a:cubicBezTo>
                  <a:cubicBezTo>
                    <a:pt x="10" y="3"/>
                    <a:pt x="6" y="3"/>
                    <a:pt x="1" y="6"/>
                  </a:cubicBezTo>
                  <a:lnTo>
                    <a:pt x="23" y="21"/>
                  </a:lnTo>
                  <a:lnTo>
                    <a:pt x="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42"/>
            <p:cNvSpPr/>
            <p:nvPr/>
          </p:nvSpPr>
          <p:spPr>
            <a:xfrm>
              <a:off x="5991750" y="3215575"/>
              <a:ext cx="575" cy="550"/>
            </a:xfrm>
            <a:custGeom>
              <a:rect b="b" l="l" r="r" t="t"/>
              <a:pathLst>
                <a:path extrusionOk="0" h="22" w="23">
                  <a:moveTo>
                    <a:pt x="0" y="1"/>
                  </a:moveTo>
                  <a:lnTo>
                    <a:pt x="22" y="22"/>
                  </a:lnTo>
                  <a:cubicBezTo>
                    <a:pt x="17" y="11"/>
                    <a:pt x="17" y="6"/>
                    <a:pt x="1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42"/>
            <p:cNvSpPr/>
            <p:nvPr/>
          </p:nvSpPr>
          <p:spPr>
            <a:xfrm>
              <a:off x="6005175" y="3222025"/>
              <a:ext cx="700" cy="675"/>
            </a:xfrm>
            <a:custGeom>
              <a:rect b="b" l="l" r="r" t="t"/>
              <a:pathLst>
                <a:path extrusionOk="0" h="27" w="28">
                  <a:moveTo>
                    <a:pt x="1" y="1"/>
                  </a:moveTo>
                  <a:lnTo>
                    <a:pt x="28" y="2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42"/>
            <p:cNvSpPr/>
            <p:nvPr/>
          </p:nvSpPr>
          <p:spPr>
            <a:xfrm>
              <a:off x="5991750" y="3215575"/>
              <a:ext cx="25" cy="25"/>
            </a:xfrm>
            <a:custGeom>
              <a:rect b="b" l="l" r="r" t="t"/>
              <a:pathLst>
                <a:path extrusionOk="0" h="1" w="1">
                  <a:moveTo>
                    <a:pt x="0" y="1"/>
                  </a:move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42"/>
            <p:cNvSpPr/>
            <p:nvPr/>
          </p:nvSpPr>
          <p:spPr>
            <a:xfrm>
              <a:off x="6178700" y="3235575"/>
              <a:ext cx="575" cy="450"/>
            </a:xfrm>
            <a:custGeom>
              <a:rect b="b" l="l" r="r" t="t"/>
              <a:pathLst>
                <a:path extrusionOk="0" h="18" w="23">
                  <a:moveTo>
                    <a:pt x="0" y="0"/>
                  </a:moveTo>
                  <a:lnTo>
                    <a:pt x="22" y="17"/>
                  </a:lnTo>
                  <a:cubicBezTo>
                    <a:pt x="17" y="12"/>
                    <a:pt x="17" y="7"/>
                    <a:pt x="1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42"/>
            <p:cNvSpPr/>
            <p:nvPr/>
          </p:nvSpPr>
          <p:spPr>
            <a:xfrm>
              <a:off x="6198700" y="3248875"/>
              <a:ext cx="575" cy="575"/>
            </a:xfrm>
            <a:custGeom>
              <a:rect b="b" l="l" r="r" t="t"/>
              <a:pathLst>
                <a:path extrusionOk="0" h="23" w="23">
                  <a:moveTo>
                    <a:pt x="16" y="1"/>
                  </a:moveTo>
                  <a:cubicBezTo>
                    <a:pt x="11" y="1"/>
                    <a:pt x="6" y="1"/>
                    <a:pt x="1" y="6"/>
                  </a:cubicBezTo>
                  <a:lnTo>
                    <a:pt x="23" y="23"/>
                  </a:lnTo>
                  <a:cubicBezTo>
                    <a:pt x="23" y="16"/>
                    <a:pt x="16" y="6"/>
                    <a:pt x="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42"/>
            <p:cNvSpPr/>
            <p:nvPr/>
          </p:nvSpPr>
          <p:spPr>
            <a:xfrm>
              <a:off x="5751850" y="3235575"/>
              <a:ext cx="575" cy="575"/>
            </a:xfrm>
            <a:custGeom>
              <a:rect b="b" l="l" r="r" t="t"/>
              <a:pathLst>
                <a:path extrusionOk="0" h="23" w="23">
                  <a:moveTo>
                    <a:pt x="7" y="0"/>
                  </a:moveTo>
                  <a:cubicBezTo>
                    <a:pt x="7" y="7"/>
                    <a:pt x="7" y="12"/>
                    <a:pt x="1" y="22"/>
                  </a:cubicBezTo>
                  <a:lnTo>
                    <a:pt x="23" y="7"/>
                  </a:lnTo>
                  <a:cubicBezTo>
                    <a:pt x="18" y="0"/>
                    <a:pt x="13" y="0"/>
                    <a:pt x="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42"/>
            <p:cNvSpPr/>
            <p:nvPr/>
          </p:nvSpPr>
          <p:spPr>
            <a:xfrm>
              <a:off x="4784725" y="2583250"/>
              <a:ext cx="978725" cy="519675"/>
            </a:xfrm>
            <a:custGeom>
              <a:rect b="b" l="l" r="r" t="t"/>
              <a:pathLst>
                <a:path extrusionOk="0" h="20787" w="39149">
                  <a:moveTo>
                    <a:pt x="24939" y="1"/>
                  </a:moveTo>
                  <a:cubicBezTo>
                    <a:pt x="24919" y="1"/>
                    <a:pt x="24898" y="4"/>
                    <a:pt x="24875" y="12"/>
                  </a:cubicBezTo>
                  <a:cubicBezTo>
                    <a:pt x="24832" y="23"/>
                    <a:pt x="24821" y="125"/>
                    <a:pt x="24800" y="195"/>
                  </a:cubicBezTo>
                  <a:cubicBezTo>
                    <a:pt x="24681" y="210"/>
                    <a:pt x="24574" y="227"/>
                    <a:pt x="24471" y="254"/>
                  </a:cubicBezTo>
                  <a:cubicBezTo>
                    <a:pt x="24384" y="264"/>
                    <a:pt x="24300" y="269"/>
                    <a:pt x="24220" y="269"/>
                  </a:cubicBezTo>
                  <a:cubicBezTo>
                    <a:pt x="23928" y="269"/>
                    <a:pt x="23686" y="201"/>
                    <a:pt x="23483" y="71"/>
                  </a:cubicBezTo>
                  <a:cubicBezTo>
                    <a:pt x="23322" y="178"/>
                    <a:pt x="23182" y="296"/>
                    <a:pt x="23070" y="436"/>
                  </a:cubicBezTo>
                  <a:cubicBezTo>
                    <a:pt x="23027" y="495"/>
                    <a:pt x="22983" y="549"/>
                    <a:pt x="22951" y="614"/>
                  </a:cubicBezTo>
                  <a:cubicBezTo>
                    <a:pt x="22946" y="614"/>
                    <a:pt x="22946" y="614"/>
                    <a:pt x="22946" y="619"/>
                  </a:cubicBezTo>
                  <a:cubicBezTo>
                    <a:pt x="23027" y="1274"/>
                    <a:pt x="23112" y="1930"/>
                    <a:pt x="23193" y="2590"/>
                  </a:cubicBezTo>
                  <a:cubicBezTo>
                    <a:pt x="23090" y="2581"/>
                    <a:pt x="22986" y="2568"/>
                    <a:pt x="22886" y="2568"/>
                  </a:cubicBezTo>
                  <a:cubicBezTo>
                    <a:pt x="22693" y="2568"/>
                    <a:pt x="22519" y="2619"/>
                    <a:pt x="22410" y="2857"/>
                  </a:cubicBezTo>
                  <a:lnTo>
                    <a:pt x="22410" y="2857"/>
                  </a:lnTo>
                  <a:cubicBezTo>
                    <a:pt x="22164" y="3066"/>
                    <a:pt x="21923" y="3280"/>
                    <a:pt x="21678" y="3488"/>
                  </a:cubicBezTo>
                  <a:cubicBezTo>
                    <a:pt x="21495" y="3466"/>
                    <a:pt x="21304" y="3436"/>
                    <a:pt x="21132" y="3436"/>
                  </a:cubicBezTo>
                  <a:cubicBezTo>
                    <a:pt x="21002" y="3436"/>
                    <a:pt x="20883" y="3453"/>
                    <a:pt x="20786" y="3504"/>
                  </a:cubicBezTo>
                  <a:cubicBezTo>
                    <a:pt x="20776" y="3509"/>
                    <a:pt x="20764" y="3515"/>
                    <a:pt x="20759" y="3520"/>
                  </a:cubicBezTo>
                  <a:cubicBezTo>
                    <a:pt x="20744" y="3530"/>
                    <a:pt x="20727" y="3537"/>
                    <a:pt x="20717" y="3547"/>
                  </a:cubicBezTo>
                  <a:cubicBezTo>
                    <a:pt x="20625" y="3622"/>
                    <a:pt x="20566" y="3735"/>
                    <a:pt x="20539" y="3907"/>
                  </a:cubicBezTo>
                  <a:cubicBezTo>
                    <a:pt x="20528" y="3993"/>
                    <a:pt x="20523" y="4095"/>
                    <a:pt x="20534" y="4213"/>
                  </a:cubicBezTo>
                  <a:cubicBezTo>
                    <a:pt x="20561" y="4616"/>
                    <a:pt x="20238" y="4826"/>
                    <a:pt x="20040" y="5110"/>
                  </a:cubicBezTo>
                  <a:cubicBezTo>
                    <a:pt x="19363" y="6071"/>
                    <a:pt x="18443" y="6829"/>
                    <a:pt x="18031" y="8017"/>
                  </a:cubicBezTo>
                  <a:cubicBezTo>
                    <a:pt x="17864" y="8495"/>
                    <a:pt x="17513" y="8809"/>
                    <a:pt x="17100" y="8809"/>
                  </a:cubicBezTo>
                  <a:cubicBezTo>
                    <a:pt x="16836" y="8809"/>
                    <a:pt x="16546" y="8680"/>
                    <a:pt x="16263" y="8382"/>
                  </a:cubicBezTo>
                  <a:cubicBezTo>
                    <a:pt x="16024" y="8128"/>
                    <a:pt x="15848" y="8019"/>
                    <a:pt x="15705" y="8019"/>
                  </a:cubicBezTo>
                  <a:cubicBezTo>
                    <a:pt x="15486" y="8019"/>
                    <a:pt x="15341" y="8270"/>
                    <a:pt x="15156" y="8645"/>
                  </a:cubicBezTo>
                  <a:cubicBezTo>
                    <a:pt x="14925" y="9120"/>
                    <a:pt x="14763" y="9813"/>
                    <a:pt x="14180" y="9813"/>
                  </a:cubicBezTo>
                  <a:cubicBezTo>
                    <a:pt x="14019" y="9813"/>
                    <a:pt x="13825" y="9760"/>
                    <a:pt x="13588" y="9634"/>
                  </a:cubicBezTo>
                  <a:cubicBezTo>
                    <a:pt x="13396" y="9183"/>
                    <a:pt x="13199" y="9016"/>
                    <a:pt x="13004" y="9016"/>
                  </a:cubicBezTo>
                  <a:cubicBezTo>
                    <a:pt x="12742" y="9016"/>
                    <a:pt x="12484" y="9320"/>
                    <a:pt x="12250" y="9644"/>
                  </a:cubicBezTo>
                  <a:cubicBezTo>
                    <a:pt x="12015" y="9972"/>
                    <a:pt x="12173" y="10611"/>
                    <a:pt x="11549" y="10611"/>
                  </a:cubicBezTo>
                  <a:cubicBezTo>
                    <a:pt x="11517" y="10611"/>
                    <a:pt x="11484" y="10609"/>
                    <a:pt x="11449" y="10606"/>
                  </a:cubicBezTo>
                  <a:cubicBezTo>
                    <a:pt x="10804" y="10132"/>
                    <a:pt x="9972" y="9975"/>
                    <a:pt x="9212" y="9975"/>
                  </a:cubicBezTo>
                  <a:cubicBezTo>
                    <a:pt x="8300" y="9975"/>
                    <a:pt x="7493" y="10202"/>
                    <a:pt x="7238" y="10380"/>
                  </a:cubicBezTo>
                  <a:cubicBezTo>
                    <a:pt x="7201" y="10402"/>
                    <a:pt x="7168" y="10428"/>
                    <a:pt x="7136" y="10450"/>
                  </a:cubicBezTo>
                  <a:cubicBezTo>
                    <a:pt x="7012" y="10547"/>
                    <a:pt x="6936" y="10708"/>
                    <a:pt x="6931" y="10869"/>
                  </a:cubicBezTo>
                  <a:cubicBezTo>
                    <a:pt x="6926" y="10869"/>
                    <a:pt x="6921" y="10874"/>
                    <a:pt x="6916" y="10874"/>
                  </a:cubicBezTo>
                  <a:cubicBezTo>
                    <a:pt x="6921" y="11052"/>
                    <a:pt x="6921" y="11229"/>
                    <a:pt x="6916" y="11407"/>
                  </a:cubicBezTo>
                  <a:cubicBezTo>
                    <a:pt x="6620" y="11481"/>
                    <a:pt x="6582" y="11685"/>
                    <a:pt x="6641" y="11943"/>
                  </a:cubicBezTo>
                  <a:cubicBezTo>
                    <a:pt x="6281" y="12121"/>
                    <a:pt x="6266" y="12304"/>
                    <a:pt x="6646" y="12481"/>
                  </a:cubicBezTo>
                  <a:cubicBezTo>
                    <a:pt x="6690" y="12964"/>
                    <a:pt x="6415" y="13222"/>
                    <a:pt x="5981" y="13259"/>
                  </a:cubicBezTo>
                  <a:cubicBezTo>
                    <a:pt x="4777" y="13368"/>
                    <a:pt x="4342" y="13921"/>
                    <a:pt x="4868" y="15070"/>
                  </a:cubicBezTo>
                  <a:cubicBezTo>
                    <a:pt x="5099" y="15570"/>
                    <a:pt x="4777" y="15875"/>
                    <a:pt x="4519" y="16209"/>
                  </a:cubicBezTo>
                  <a:lnTo>
                    <a:pt x="4256" y="16209"/>
                  </a:lnTo>
                  <a:cubicBezTo>
                    <a:pt x="4167" y="16012"/>
                    <a:pt x="4025" y="15930"/>
                    <a:pt x="3840" y="15930"/>
                  </a:cubicBezTo>
                  <a:cubicBezTo>
                    <a:pt x="3803" y="15930"/>
                    <a:pt x="3765" y="15934"/>
                    <a:pt x="3725" y="15940"/>
                  </a:cubicBezTo>
                  <a:cubicBezTo>
                    <a:pt x="3669" y="15716"/>
                    <a:pt x="3536" y="15650"/>
                    <a:pt x="3369" y="15650"/>
                  </a:cubicBezTo>
                  <a:cubicBezTo>
                    <a:pt x="3309" y="15650"/>
                    <a:pt x="3244" y="15659"/>
                    <a:pt x="3177" y="15672"/>
                  </a:cubicBezTo>
                  <a:cubicBezTo>
                    <a:pt x="2823" y="15339"/>
                    <a:pt x="2492" y="15166"/>
                    <a:pt x="2199" y="15166"/>
                  </a:cubicBezTo>
                  <a:cubicBezTo>
                    <a:pt x="1818" y="15166"/>
                    <a:pt x="1499" y="15455"/>
                    <a:pt x="1270" y="16064"/>
                  </a:cubicBezTo>
                  <a:cubicBezTo>
                    <a:pt x="1183" y="16301"/>
                    <a:pt x="1076" y="16477"/>
                    <a:pt x="941" y="16596"/>
                  </a:cubicBezTo>
                  <a:cubicBezTo>
                    <a:pt x="952" y="16784"/>
                    <a:pt x="985" y="16978"/>
                    <a:pt x="1022" y="17171"/>
                  </a:cubicBezTo>
                  <a:cubicBezTo>
                    <a:pt x="1027" y="17192"/>
                    <a:pt x="1027" y="17209"/>
                    <a:pt x="1032" y="17229"/>
                  </a:cubicBezTo>
                  <a:cubicBezTo>
                    <a:pt x="1127" y="17212"/>
                    <a:pt x="1221" y="17197"/>
                    <a:pt x="1307" y="17197"/>
                  </a:cubicBezTo>
                  <a:cubicBezTo>
                    <a:pt x="1407" y="17197"/>
                    <a:pt x="1498" y="17217"/>
                    <a:pt x="1570" y="17278"/>
                  </a:cubicBezTo>
                  <a:cubicBezTo>
                    <a:pt x="1528" y="18299"/>
                    <a:pt x="1714" y="19411"/>
                    <a:pt x="501" y="19964"/>
                  </a:cubicBezTo>
                  <a:lnTo>
                    <a:pt x="522" y="19943"/>
                  </a:lnTo>
                  <a:cubicBezTo>
                    <a:pt x="508" y="19943"/>
                    <a:pt x="494" y="19943"/>
                    <a:pt x="481" y="19943"/>
                  </a:cubicBezTo>
                  <a:cubicBezTo>
                    <a:pt x="267" y="19943"/>
                    <a:pt x="113" y="19991"/>
                    <a:pt x="1" y="20072"/>
                  </a:cubicBezTo>
                  <a:cubicBezTo>
                    <a:pt x="55" y="20335"/>
                    <a:pt x="157" y="20512"/>
                    <a:pt x="276" y="20636"/>
                  </a:cubicBezTo>
                  <a:cubicBezTo>
                    <a:pt x="335" y="20700"/>
                    <a:pt x="405" y="20749"/>
                    <a:pt x="469" y="20786"/>
                  </a:cubicBezTo>
                  <a:cubicBezTo>
                    <a:pt x="2133" y="20324"/>
                    <a:pt x="3886" y="20469"/>
                    <a:pt x="5572" y="20201"/>
                  </a:cubicBezTo>
                  <a:cubicBezTo>
                    <a:pt x="5644" y="20189"/>
                    <a:pt x="5719" y="20185"/>
                    <a:pt x="5795" y="20185"/>
                  </a:cubicBezTo>
                  <a:cubicBezTo>
                    <a:pt x="5993" y="20185"/>
                    <a:pt x="6200" y="20214"/>
                    <a:pt x="6399" y="20214"/>
                  </a:cubicBezTo>
                  <a:cubicBezTo>
                    <a:pt x="6719" y="20214"/>
                    <a:pt x="7018" y="20139"/>
                    <a:pt x="7226" y="19750"/>
                  </a:cubicBezTo>
                  <a:lnTo>
                    <a:pt x="7233" y="19750"/>
                  </a:lnTo>
                  <a:cubicBezTo>
                    <a:pt x="7716" y="19470"/>
                    <a:pt x="8151" y="19019"/>
                    <a:pt x="8709" y="18981"/>
                  </a:cubicBezTo>
                  <a:cubicBezTo>
                    <a:pt x="8733" y="18980"/>
                    <a:pt x="8757" y="18979"/>
                    <a:pt x="8782" y="18979"/>
                  </a:cubicBezTo>
                  <a:cubicBezTo>
                    <a:pt x="8948" y="18979"/>
                    <a:pt x="9125" y="19015"/>
                    <a:pt x="9322" y="19105"/>
                  </a:cubicBezTo>
                  <a:cubicBezTo>
                    <a:pt x="10836" y="18938"/>
                    <a:pt x="12378" y="18992"/>
                    <a:pt x="13878" y="18610"/>
                  </a:cubicBezTo>
                  <a:cubicBezTo>
                    <a:pt x="15205" y="18508"/>
                    <a:pt x="16531" y="18406"/>
                    <a:pt x="17858" y="18304"/>
                  </a:cubicBezTo>
                  <a:cubicBezTo>
                    <a:pt x="21130" y="18009"/>
                    <a:pt x="24396" y="17735"/>
                    <a:pt x="27662" y="17423"/>
                  </a:cubicBezTo>
                  <a:cubicBezTo>
                    <a:pt x="29070" y="17288"/>
                    <a:pt x="30466" y="17080"/>
                    <a:pt x="31864" y="16859"/>
                  </a:cubicBezTo>
                  <a:cubicBezTo>
                    <a:pt x="32207" y="16746"/>
                    <a:pt x="32546" y="16617"/>
                    <a:pt x="32879" y="16477"/>
                  </a:cubicBezTo>
                  <a:cubicBezTo>
                    <a:pt x="32826" y="16408"/>
                    <a:pt x="32772" y="16333"/>
                    <a:pt x="32734" y="16242"/>
                  </a:cubicBezTo>
                  <a:cubicBezTo>
                    <a:pt x="32691" y="16150"/>
                    <a:pt x="32675" y="16064"/>
                    <a:pt x="32680" y="15979"/>
                  </a:cubicBezTo>
                  <a:cubicBezTo>
                    <a:pt x="32772" y="15940"/>
                    <a:pt x="32863" y="15908"/>
                    <a:pt x="32955" y="15865"/>
                  </a:cubicBezTo>
                  <a:cubicBezTo>
                    <a:pt x="33255" y="15478"/>
                    <a:pt x="33647" y="15220"/>
                    <a:pt x="34056" y="14941"/>
                  </a:cubicBezTo>
                  <a:cubicBezTo>
                    <a:pt x="34555" y="14598"/>
                    <a:pt x="34969" y="14189"/>
                    <a:pt x="35378" y="13754"/>
                  </a:cubicBezTo>
                  <a:lnTo>
                    <a:pt x="35378" y="13743"/>
                  </a:lnTo>
                  <a:cubicBezTo>
                    <a:pt x="35673" y="12798"/>
                    <a:pt x="36414" y="12126"/>
                    <a:pt x="37161" y="11492"/>
                  </a:cubicBezTo>
                  <a:cubicBezTo>
                    <a:pt x="37166" y="11487"/>
                    <a:pt x="37171" y="11487"/>
                    <a:pt x="37177" y="11481"/>
                  </a:cubicBezTo>
                  <a:cubicBezTo>
                    <a:pt x="37317" y="11363"/>
                    <a:pt x="37451" y="11251"/>
                    <a:pt x="37590" y="11132"/>
                  </a:cubicBezTo>
                  <a:cubicBezTo>
                    <a:pt x="37617" y="11111"/>
                    <a:pt x="37644" y="11084"/>
                    <a:pt x="37671" y="11057"/>
                  </a:cubicBezTo>
                  <a:cubicBezTo>
                    <a:pt x="37736" y="10955"/>
                    <a:pt x="37805" y="10869"/>
                    <a:pt x="37907" y="10837"/>
                  </a:cubicBezTo>
                  <a:cubicBezTo>
                    <a:pt x="38197" y="10547"/>
                    <a:pt x="38467" y="10235"/>
                    <a:pt x="38783" y="9972"/>
                  </a:cubicBezTo>
                  <a:cubicBezTo>
                    <a:pt x="38944" y="9832"/>
                    <a:pt x="39079" y="9649"/>
                    <a:pt x="39122" y="9467"/>
                  </a:cubicBezTo>
                  <a:cubicBezTo>
                    <a:pt x="39149" y="9354"/>
                    <a:pt x="39137" y="9247"/>
                    <a:pt x="39079" y="9145"/>
                  </a:cubicBezTo>
                  <a:cubicBezTo>
                    <a:pt x="39041" y="9096"/>
                    <a:pt x="38993" y="9048"/>
                    <a:pt x="38939" y="8999"/>
                  </a:cubicBezTo>
                  <a:lnTo>
                    <a:pt x="38939" y="8999"/>
                  </a:lnTo>
                  <a:lnTo>
                    <a:pt x="38966" y="9021"/>
                  </a:lnTo>
                  <a:cubicBezTo>
                    <a:pt x="38961" y="9010"/>
                    <a:pt x="38955" y="9005"/>
                    <a:pt x="38950" y="8994"/>
                  </a:cubicBezTo>
                  <a:cubicBezTo>
                    <a:pt x="38928" y="8972"/>
                    <a:pt x="38906" y="8957"/>
                    <a:pt x="38879" y="8940"/>
                  </a:cubicBezTo>
                  <a:cubicBezTo>
                    <a:pt x="38698" y="8823"/>
                    <a:pt x="38509" y="8720"/>
                    <a:pt x="38321" y="8623"/>
                  </a:cubicBezTo>
                  <a:cubicBezTo>
                    <a:pt x="38202" y="8565"/>
                    <a:pt x="38090" y="8500"/>
                    <a:pt x="37983" y="8436"/>
                  </a:cubicBezTo>
                  <a:cubicBezTo>
                    <a:pt x="37848" y="8387"/>
                    <a:pt x="37725" y="8323"/>
                    <a:pt x="37629" y="8221"/>
                  </a:cubicBezTo>
                  <a:cubicBezTo>
                    <a:pt x="37451" y="8139"/>
                    <a:pt x="37339" y="8017"/>
                    <a:pt x="37252" y="7866"/>
                  </a:cubicBezTo>
                  <a:cubicBezTo>
                    <a:pt x="36156" y="6840"/>
                    <a:pt x="35452" y="5260"/>
                    <a:pt x="35635" y="3815"/>
                  </a:cubicBezTo>
                  <a:cubicBezTo>
                    <a:pt x="35619" y="3762"/>
                    <a:pt x="35592" y="3708"/>
                    <a:pt x="35566" y="3654"/>
                  </a:cubicBezTo>
                  <a:cubicBezTo>
                    <a:pt x="35603" y="3542"/>
                    <a:pt x="35646" y="3428"/>
                    <a:pt x="35710" y="3321"/>
                  </a:cubicBezTo>
                  <a:lnTo>
                    <a:pt x="35710" y="3321"/>
                  </a:lnTo>
                  <a:cubicBezTo>
                    <a:pt x="35613" y="3364"/>
                    <a:pt x="35517" y="3401"/>
                    <a:pt x="35415" y="3413"/>
                  </a:cubicBezTo>
                  <a:cubicBezTo>
                    <a:pt x="35076" y="3150"/>
                    <a:pt x="34701" y="2924"/>
                    <a:pt x="34378" y="2644"/>
                  </a:cubicBezTo>
                  <a:cubicBezTo>
                    <a:pt x="34270" y="2553"/>
                    <a:pt x="34168" y="2456"/>
                    <a:pt x="34077" y="2349"/>
                  </a:cubicBezTo>
                  <a:cubicBezTo>
                    <a:pt x="33788" y="2013"/>
                    <a:pt x="33564" y="1875"/>
                    <a:pt x="33302" y="1875"/>
                  </a:cubicBezTo>
                  <a:cubicBezTo>
                    <a:pt x="33062" y="1875"/>
                    <a:pt x="32789" y="1991"/>
                    <a:pt x="32407" y="2176"/>
                  </a:cubicBezTo>
                  <a:cubicBezTo>
                    <a:pt x="31696" y="2520"/>
                    <a:pt x="30889" y="2886"/>
                    <a:pt x="30056" y="2886"/>
                  </a:cubicBezTo>
                  <a:cubicBezTo>
                    <a:pt x="29559" y="2886"/>
                    <a:pt x="29054" y="2756"/>
                    <a:pt x="28554" y="2414"/>
                  </a:cubicBezTo>
                  <a:cubicBezTo>
                    <a:pt x="27781" y="1876"/>
                    <a:pt x="26556" y="2112"/>
                    <a:pt x="26132" y="984"/>
                  </a:cubicBezTo>
                  <a:lnTo>
                    <a:pt x="26132" y="984"/>
                  </a:lnTo>
                  <a:lnTo>
                    <a:pt x="26154" y="1006"/>
                  </a:lnTo>
                  <a:cubicBezTo>
                    <a:pt x="26073" y="821"/>
                    <a:pt x="25971" y="673"/>
                    <a:pt x="25794" y="673"/>
                  </a:cubicBezTo>
                  <a:cubicBezTo>
                    <a:pt x="25744" y="673"/>
                    <a:pt x="25689" y="684"/>
                    <a:pt x="25626" y="710"/>
                  </a:cubicBezTo>
                  <a:cubicBezTo>
                    <a:pt x="25675" y="501"/>
                    <a:pt x="25566" y="451"/>
                    <a:pt x="25405" y="451"/>
                  </a:cubicBezTo>
                  <a:cubicBezTo>
                    <a:pt x="25388" y="451"/>
                    <a:pt x="25371" y="452"/>
                    <a:pt x="25353" y="452"/>
                  </a:cubicBezTo>
                  <a:cubicBezTo>
                    <a:pt x="25368" y="259"/>
                    <a:pt x="25251" y="200"/>
                    <a:pt x="25084" y="189"/>
                  </a:cubicBezTo>
                  <a:cubicBezTo>
                    <a:pt x="25075" y="82"/>
                    <a:pt x="25033" y="1"/>
                    <a:pt x="2493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42"/>
            <p:cNvSpPr/>
            <p:nvPr/>
          </p:nvSpPr>
          <p:spPr>
            <a:xfrm>
              <a:off x="6385925" y="2501875"/>
              <a:ext cx="25" cy="25"/>
            </a:xfrm>
            <a:custGeom>
              <a:rect b="b" l="l" r="r" t="t"/>
              <a:pathLst>
                <a:path extrusionOk="0" h="1" w="1">
                  <a:moveTo>
                    <a:pt x="0" y="1"/>
                  </a:move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42"/>
            <p:cNvSpPr/>
            <p:nvPr/>
          </p:nvSpPr>
          <p:spPr>
            <a:xfrm>
              <a:off x="6379350" y="2515150"/>
              <a:ext cx="25" cy="25"/>
            </a:xfrm>
            <a:custGeom>
              <a:rect b="b" l="l" r="r" t="t"/>
              <a:pathLst>
                <a:path extrusionOk="0" h="1" w="1">
                  <a:moveTo>
                    <a:pt x="0" y="1"/>
                  </a:move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42"/>
            <p:cNvSpPr/>
            <p:nvPr/>
          </p:nvSpPr>
          <p:spPr>
            <a:xfrm>
              <a:off x="6392500" y="2487750"/>
              <a:ext cx="700" cy="850"/>
            </a:xfrm>
            <a:custGeom>
              <a:rect b="b" l="l" r="r" t="t"/>
              <a:pathLst>
                <a:path extrusionOk="0" h="34" w="28">
                  <a:moveTo>
                    <a:pt x="27" y="1"/>
                  </a:moveTo>
                  <a:cubicBezTo>
                    <a:pt x="17" y="7"/>
                    <a:pt x="12" y="7"/>
                    <a:pt x="0" y="13"/>
                  </a:cubicBezTo>
                  <a:cubicBezTo>
                    <a:pt x="7" y="18"/>
                    <a:pt x="7" y="28"/>
                    <a:pt x="7" y="33"/>
                  </a:cubicBezTo>
                  <a:cubicBezTo>
                    <a:pt x="7" y="33"/>
                    <a:pt x="12" y="23"/>
                    <a:pt x="17" y="18"/>
                  </a:cubicBezTo>
                  <a:lnTo>
                    <a:pt x="2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42"/>
            <p:cNvSpPr/>
            <p:nvPr/>
          </p:nvSpPr>
          <p:spPr>
            <a:xfrm>
              <a:off x="6392650" y="2488575"/>
              <a:ext cx="25" cy="25"/>
            </a:xfrm>
            <a:custGeom>
              <a:rect b="b" l="l" r="r" t="t"/>
              <a:pathLst>
                <a:path extrusionOk="0" h="1" w="1">
                  <a:moveTo>
                    <a:pt x="1" y="0"/>
                  </a:move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42"/>
            <p:cNvSpPr/>
            <p:nvPr/>
          </p:nvSpPr>
          <p:spPr>
            <a:xfrm>
              <a:off x="6312450" y="2414175"/>
              <a:ext cx="725" cy="575"/>
            </a:xfrm>
            <a:custGeom>
              <a:rect b="b" l="l" r="r" t="t"/>
              <a:pathLst>
                <a:path extrusionOk="0" h="23" w="29">
                  <a:moveTo>
                    <a:pt x="1" y="0"/>
                  </a:moveTo>
                  <a:cubicBezTo>
                    <a:pt x="1" y="6"/>
                    <a:pt x="6" y="17"/>
                    <a:pt x="6" y="22"/>
                  </a:cubicBezTo>
                  <a:lnTo>
                    <a:pt x="28" y="22"/>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42"/>
            <p:cNvSpPr/>
            <p:nvPr/>
          </p:nvSpPr>
          <p:spPr>
            <a:xfrm>
              <a:off x="6379225" y="2514525"/>
              <a:ext cx="575" cy="650"/>
            </a:xfrm>
            <a:custGeom>
              <a:rect b="b" l="l" r="r" t="t"/>
              <a:pathLst>
                <a:path extrusionOk="0" h="26" w="23">
                  <a:moveTo>
                    <a:pt x="22" y="0"/>
                  </a:moveTo>
                  <a:cubicBezTo>
                    <a:pt x="10" y="5"/>
                    <a:pt x="10" y="10"/>
                    <a:pt x="0" y="16"/>
                  </a:cubicBezTo>
                  <a:cubicBezTo>
                    <a:pt x="0" y="21"/>
                    <a:pt x="0" y="26"/>
                    <a:pt x="5" y="26"/>
                  </a:cubicBezTo>
                  <a:cubicBezTo>
                    <a:pt x="5" y="26"/>
                    <a:pt x="10" y="21"/>
                    <a:pt x="10" y="16"/>
                  </a:cubicBezTo>
                  <a:lnTo>
                    <a:pt x="2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42"/>
            <p:cNvSpPr/>
            <p:nvPr/>
          </p:nvSpPr>
          <p:spPr>
            <a:xfrm>
              <a:off x="6385925" y="2501200"/>
              <a:ext cx="575" cy="700"/>
            </a:xfrm>
            <a:custGeom>
              <a:rect b="b" l="l" r="r" t="t"/>
              <a:pathLst>
                <a:path extrusionOk="0" h="28" w="23">
                  <a:moveTo>
                    <a:pt x="22" y="1"/>
                  </a:moveTo>
                  <a:cubicBezTo>
                    <a:pt x="12" y="1"/>
                    <a:pt x="5" y="6"/>
                    <a:pt x="0" y="6"/>
                  </a:cubicBezTo>
                  <a:lnTo>
                    <a:pt x="0" y="28"/>
                  </a:lnTo>
                  <a:lnTo>
                    <a:pt x="2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42"/>
            <p:cNvSpPr/>
            <p:nvPr/>
          </p:nvSpPr>
          <p:spPr>
            <a:xfrm>
              <a:off x="5871800" y="2834950"/>
              <a:ext cx="700" cy="575"/>
            </a:xfrm>
            <a:custGeom>
              <a:rect b="b" l="l" r="r" t="t"/>
              <a:pathLst>
                <a:path extrusionOk="0" h="23" w="28">
                  <a:moveTo>
                    <a:pt x="1" y="0"/>
                  </a:moveTo>
                  <a:cubicBezTo>
                    <a:pt x="6" y="5"/>
                    <a:pt x="12" y="12"/>
                    <a:pt x="22" y="22"/>
                  </a:cubicBezTo>
                  <a:cubicBezTo>
                    <a:pt x="22" y="17"/>
                    <a:pt x="22" y="17"/>
                    <a:pt x="28" y="17"/>
                  </a:cubicBez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42"/>
            <p:cNvSpPr/>
            <p:nvPr/>
          </p:nvSpPr>
          <p:spPr>
            <a:xfrm>
              <a:off x="6165550" y="2514525"/>
              <a:ext cx="525" cy="650"/>
            </a:xfrm>
            <a:custGeom>
              <a:rect b="b" l="l" r="r" t="t"/>
              <a:pathLst>
                <a:path extrusionOk="0" h="26" w="21">
                  <a:moveTo>
                    <a:pt x="21" y="0"/>
                  </a:moveTo>
                  <a:lnTo>
                    <a:pt x="0" y="26"/>
                  </a:lnTo>
                  <a:cubicBezTo>
                    <a:pt x="5" y="21"/>
                    <a:pt x="11" y="21"/>
                    <a:pt x="16" y="16"/>
                  </a:cubicBezTo>
                  <a:cubicBezTo>
                    <a:pt x="16" y="10"/>
                    <a:pt x="21" y="5"/>
                    <a:pt x="2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42"/>
            <p:cNvSpPr/>
            <p:nvPr/>
          </p:nvSpPr>
          <p:spPr>
            <a:xfrm>
              <a:off x="6132075" y="2527800"/>
              <a:ext cx="575" cy="575"/>
            </a:xfrm>
            <a:custGeom>
              <a:rect b="b" l="l" r="r" t="t"/>
              <a:pathLst>
                <a:path extrusionOk="0" h="23" w="23">
                  <a:moveTo>
                    <a:pt x="23" y="0"/>
                  </a:moveTo>
                  <a:lnTo>
                    <a:pt x="1" y="22"/>
                  </a:lnTo>
                  <a:lnTo>
                    <a:pt x="18" y="22"/>
                  </a:lnTo>
                  <a:cubicBezTo>
                    <a:pt x="18" y="17"/>
                    <a:pt x="23" y="5"/>
                    <a:pt x="2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42"/>
            <p:cNvSpPr/>
            <p:nvPr/>
          </p:nvSpPr>
          <p:spPr>
            <a:xfrm>
              <a:off x="5992000" y="2788075"/>
              <a:ext cx="575" cy="700"/>
            </a:xfrm>
            <a:custGeom>
              <a:rect b="b" l="l" r="r" t="t"/>
              <a:pathLst>
                <a:path extrusionOk="0" h="28" w="23">
                  <a:moveTo>
                    <a:pt x="22" y="1"/>
                  </a:moveTo>
                  <a:cubicBezTo>
                    <a:pt x="12" y="6"/>
                    <a:pt x="12" y="11"/>
                    <a:pt x="7" y="17"/>
                  </a:cubicBezTo>
                  <a:cubicBezTo>
                    <a:pt x="0" y="23"/>
                    <a:pt x="0" y="28"/>
                    <a:pt x="0" y="28"/>
                  </a:cubicBezTo>
                  <a:lnTo>
                    <a:pt x="2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42"/>
            <p:cNvSpPr/>
            <p:nvPr/>
          </p:nvSpPr>
          <p:spPr>
            <a:xfrm>
              <a:off x="6085350" y="2594675"/>
              <a:ext cx="575" cy="575"/>
            </a:xfrm>
            <a:custGeom>
              <a:rect b="b" l="l" r="r" t="t"/>
              <a:pathLst>
                <a:path extrusionOk="0" h="23" w="23">
                  <a:moveTo>
                    <a:pt x="0" y="1"/>
                  </a:moveTo>
                  <a:cubicBezTo>
                    <a:pt x="6" y="6"/>
                    <a:pt x="12" y="17"/>
                    <a:pt x="17" y="23"/>
                  </a:cubicBezTo>
                  <a:lnTo>
                    <a:pt x="22" y="23"/>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42"/>
            <p:cNvSpPr/>
            <p:nvPr/>
          </p:nvSpPr>
          <p:spPr>
            <a:xfrm>
              <a:off x="6252150" y="2434450"/>
              <a:ext cx="700" cy="575"/>
            </a:xfrm>
            <a:custGeom>
              <a:rect b="b" l="l" r="r" t="t"/>
              <a:pathLst>
                <a:path extrusionOk="0" h="23" w="28">
                  <a:moveTo>
                    <a:pt x="1" y="0"/>
                  </a:moveTo>
                  <a:cubicBezTo>
                    <a:pt x="6" y="6"/>
                    <a:pt x="6" y="12"/>
                    <a:pt x="12" y="22"/>
                  </a:cubicBezTo>
                  <a:lnTo>
                    <a:pt x="28" y="22"/>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42"/>
            <p:cNvSpPr/>
            <p:nvPr/>
          </p:nvSpPr>
          <p:spPr>
            <a:xfrm>
              <a:off x="6232125" y="2421175"/>
              <a:ext cx="725" cy="525"/>
            </a:xfrm>
            <a:custGeom>
              <a:rect b="b" l="l" r="r" t="t"/>
              <a:pathLst>
                <a:path extrusionOk="0" h="21" w="29">
                  <a:moveTo>
                    <a:pt x="1" y="0"/>
                  </a:moveTo>
                  <a:cubicBezTo>
                    <a:pt x="7" y="5"/>
                    <a:pt x="7" y="11"/>
                    <a:pt x="13" y="16"/>
                  </a:cubicBezTo>
                  <a:cubicBezTo>
                    <a:pt x="16" y="16"/>
                    <a:pt x="20" y="16"/>
                    <a:pt x="24" y="18"/>
                  </a:cubicBezTo>
                  <a:lnTo>
                    <a:pt x="24" y="18"/>
                  </a:lnTo>
                  <a:lnTo>
                    <a:pt x="1" y="0"/>
                  </a:lnTo>
                  <a:close/>
                  <a:moveTo>
                    <a:pt x="24" y="18"/>
                  </a:moveTo>
                  <a:lnTo>
                    <a:pt x="28" y="21"/>
                  </a:lnTo>
                  <a:cubicBezTo>
                    <a:pt x="27" y="20"/>
                    <a:pt x="25" y="19"/>
                    <a:pt x="24" y="1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42"/>
            <p:cNvSpPr/>
            <p:nvPr/>
          </p:nvSpPr>
          <p:spPr>
            <a:xfrm>
              <a:off x="6245450" y="2427750"/>
              <a:ext cx="700" cy="700"/>
            </a:xfrm>
            <a:custGeom>
              <a:rect b="b" l="l" r="r" t="t"/>
              <a:pathLst>
                <a:path extrusionOk="0" h="28" w="28">
                  <a:moveTo>
                    <a:pt x="6" y="0"/>
                  </a:moveTo>
                  <a:cubicBezTo>
                    <a:pt x="0" y="11"/>
                    <a:pt x="0" y="22"/>
                    <a:pt x="0" y="27"/>
                  </a:cubicBezTo>
                  <a:cubicBezTo>
                    <a:pt x="11" y="27"/>
                    <a:pt x="22" y="27"/>
                    <a:pt x="28" y="22"/>
                  </a:cubicBezTo>
                  <a:lnTo>
                    <a:pt x="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42"/>
            <p:cNvSpPr/>
            <p:nvPr/>
          </p:nvSpPr>
          <p:spPr>
            <a:xfrm>
              <a:off x="6225425" y="2414425"/>
              <a:ext cx="700" cy="700"/>
            </a:xfrm>
            <a:custGeom>
              <a:rect b="b" l="l" r="r" t="t"/>
              <a:pathLst>
                <a:path extrusionOk="0" h="28" w="28">
                  <a:moveTo>
                    <a:pt x="1" y="1"/>
                  </a:moveTo>
                  <a:lnTo>
                    <a:pt x="1" y="28"/>
                  </a:lnTo>
                  <a:cubicBezTo>
                    <a:pt x="11" y="28"/>
                    <a:pt x="18" y="23"/>
                    <a:pt x="28" y="23"/>
                  </a:cubicBezTo>
                  <a:cubicBezTo>
                    <a:pt x="23" y="18"/>
                    <a:pt x="11" y="7"/>
                    <a:pt x="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42"/>
            <p:cNvSpPr/>
            <p:nvPr/>
          </p:nvSpPr>
          <p:spPr>
            <a:xfrm>
              <a:off x="6025450" y="2694725"/>
              <a:ext cx="425" cy="575"/>
            </a:xfrm>
            <a:custGeom>
              <a:rect b="b" l="l" r="r" t="t"/>
              <a:pathLst>
                <a:path extrusionOk="0" h="23" w="17">
                  <a:moveTo>
                    <a:pt x="16" y="1"/>
                  </a:moveTo>
                  <a:lnTo>
                    <a:pt x="1" y="23"/>
                  </a:lnTo>
                  <a:cubicBezTo>
                    <a:pt x="6" y="17"/>
                    <a:pt x="11" y="12"/>
                    <a:pt x="16" y="6"/>
                  </a:cubicBezTo>
                  <a:lnTo>
                    <a:pt x="1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42"/>
            <p:cNvSpPr/>
            <p:nvPr/>
          </p:nvSpPr>
          <p:spPr>
            <a:xfrm>
              <a:off x="5818350" y="2854950"/>
              <a:ext cx="700" cy="575"/>
            </a:xfrm>
            <a:custGeom>
              <a:rect b="b" l="l" r="r" t="t"/>
              <a:pathLst>
                <a:path extrusionOk="0" h="23" w="28">
                  <a:moveTo>
                    <a:pt x="1" y="1"/>
                  </a:moveTo>
                  <a:cubicBezTo>
                    <a:pt x="2" y="2"/>
                    <a:pt x="4" y="4"/>
                    <a:pt x="7" y="6"/>
                  </a:cubicBezTo>
                  <a:lnTo>
                    <a:pt x="7" y="6"/>
                  </a:lnTo>
                  <a:lnTo>
                    <a:pt x="1" y="1"/>
                  </a:lnTo>
                  <a:close/>
                  <a:moveTo>
                    <a:pt x="7" y="6"/>
                  </a:moveTo>
                  <a:lnTo>
                    <a:pt x="28" y="23"/>
                  </a:lnTo>
                  <a:lnTo>
                    <a:pt x="23" y="18"/>
                  </a:lnTo>
                  <a:cubicBezTo>
                    <a:pt x="18" y="13"/>
                    <a:pt x="12" y="9"/>
                    <a:pt x="7" y="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42"/>
            <p:cNvSpPr/>
            <p:nvPr/>
          </p:nvSpPr>
          <p:spPr>
            <a:xfrm>
              <a:off x="5811500" y="2848250"/>
              <a:ext cx="825" cy="825"/>
            </a:xfrm>
            <a:custGeom>
              <a:rect b="b" l="l" r="r" t="t"/>
              <a:pathLst>
                <a:path extrusionOk="0" h="33" w="33">
                  <a:moveTo>
                    <a:pt x="7" y="1"/>
                  </a:moveTo>
                  <a:cubicBezTo>
                    <a:pt x="7" y="16"/>
                    <a:pt x="7" y="21"/>
                    <a:pt x="0" y="33"/>
                  </a:cubicBezTo>
                  <a:cubicBezTo>
                    <a:pt x="12" y="28"/>
                    <a:pt x="22" y="28"/>
                    <a:pt x="32" y="21"/>
                  </a:cubicBezTo>
                  <a:lnTo>
                    <a:pt x="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42"/>
            <p:cNvSpPr/>
            <p:nvPr/>
          </p:nvSpPr>
          <p:spPr>
            <a:xfrm>
              <a:off x="5845075" y="2854950"/>
              <a:ext cx="700" cy="575"/>
            </a:xfrm>
            <a:custGeom>
              <a:rect b="b" l="l" r="r" t="t"/>
              <a:pathLst>
                <a:path extrusionOk="0" h="23" w="28">
                  <a:moveTo>
                    <a:pt x="28" y="1"/>
                  </a:moveTo>
                  <a:lnTo>
                    <a:pt x="1" y="23"/>
                  </a:lnTo>
                  <a:lnTo>
                    <a:pt x="11" y="23"/>
                  </a:lnTo>
                  <a:cubicBezTo>
                    <a:pt x="17" y="18"/>
                    <a:pt x="23" y="11"/>
                    <a:pt x="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42"/>
            <p:cNvSpPr/>
            <p:nvPr/>
          </p:nvSpPr>
          <p:spPr>
            <a:xfrm>
              <a:off x="6005450" y="2768050"/>
              <a:ext cx="425" cy="700"/>
            </a:xfrm>
            <a:custGeom>
              <a:rect b="b" l="l" r="r" t="t"/>
              <a:pathLst>
                <a:path extrusionOk="0" h="28" w="17">
                  <a:moveTo>
                    <a:pt x="17" y="1"/>
                  </a:moveTo>
                  <a:lnTo>
                    <a:pt x="0" y="28"/>
                  </a:lnTo>
                  <a:cubicBezTo>
                    <a:pt x="5" y="23"/>
                    <a:pt x="10" y="18"/>
                    <a:pt x="17" y="6"/>
                  </a:cubicBezTo>
                  <a:lnTo>
                    <a:pt x="1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42"/>
            <p:cNvSpPr/>
            <p:nvPr/>
          </p:nvSpPr>
          <p:spPr>
            <a:xfrm>
              <a:off x="6018750" y="2701300"/>
              <a:ext cx="550" cy="700"/>
            </a:xfrm>
            <a:custGeom>
              <a:rect b="b" l="l" r="r" t="t"/>
              <a:pathLst>
                <a:path extrusionOk="0" h="28" w="22">
                  <a:moveTo>
                    <a:pt x="16" y="1"/>
                  </a:moveTo>
                  <a:lnTo>
                    <a:pt x="1" y="28"/>
                  </a:lnTo>
                  <a:lnTo>
                    <a:pt x="21" y="28"/>
                  </a:lnTo>
                  <a:cubicBezTo>
                    <a:pt x="16" y="23"/>
                    <a:pt x="21" y="12"/>
                    <a:pt x="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42"/>
            <p:cNvSpPr/>
            <p:nvPr/>
          </p:nvSpPr>
          <p:spPr>
            <a:xfrm>
              <a:off x="6005300" y="2728050"/>
              <a:ext cx="575" cy="675"/>
            </a:xfrm>
            <a:custGeom>
              <a:rect b="b" l="l" r="r" t="t"/>
              <a:pathLst>
                <a:path extrusionOk="0" h="27" w="23">
                  <a:moveTo>
                    <a:pt x="23" y="1"/>
                  </a:moveTo>
                  <a:cubicBezTo>
                    <a:pt x="20" y="3"/>
                    <a:pt x="18" y="5"/>
                    <a:pt x="17" y="8"/>
                  </a:cubicBezTo>
                  <a:lnTo>
                    <a:pt x="17" y="8"/>
                  </a:lnTo>
                  <a:lnTo>
                    <a:pt x="23" y="1"/>
                  </a:lnTo>
                  <a:close/>
                  <a:moveTo>
                    <a:pt x="17" y="8"/>
                  </a:moveTo>
                  <a:lnTo>
                    <a:pt x="1" y="27"/>
                  </a:lnTo>
                  <a:cubicBezTo>
                    <a:pt x="6" y="21"/>
                    <a:pt x="11" y="21"/>
                    <a:pt x="11" y="16"/>
                  </a:cubicBezTo>
                  <a:cubicBezTo>
                    <a:pt x="14" y="13"/>
                    <a:pt x="15" y="10"/>
                    <a:pt x="17" y="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42"/>
            <p:cNvSpPr/>
            <p:nvPr/>
          </p:nvSpPr>
          <p:spPr>
            <a:xfrm>
              <a:off x="6265475" y="2441175"/>
              <a:ext cx="700" cy="550"/>
            </a:xfrm>
            <a:custGeom>
              <a:rect b="b" l="l" r="r" t="t"/>
              <a:pathLst>
                <a:path extrusionOk="0" h="22" w="28">
                  <a:moveTo>
                    <a:pt x="0" y="1"/>
                  </a:moveTo>
                  <a:cubicBezTo>
                    <a:pt x="10" y="11"/>
                    <a:pt x="16" y="16"/>
                    <a:pt x="21" y="22"/>
                  </a:cubicBezTo>
                  <a:cubicBezTo>
                    <a:pt x="21" y="22"/>
                    <a:pt x="27" y="22"/>
                    <a:pt x="27" y="16"/>
                  </a:cubicBez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42"/>
            <p:cNvSpPr/>
            <p:nvPr/>
          </p:nvSpPr>
          <p:spPr>
            <a:xfrm>
              <a:off x="6279175" y="2387575"/>
              <a:ext cx="400" cy="575"/>
            </a:xfrm>
            <a:custGeom>
              <a:rect b="b" l="l" r="r" t="t"/>
              <a:pathLst>
                <a:path extrusionOk="0" h="23" w="16">
                  <a:moveTo>
                    <a:pt x="0" y="1"/>
                  </a:moveTo>
                  <a:lnTo>
                    <a:pt x="16" y="23"/>
                  </a:lnTo>
                  <a:cubicBezTo>
                    <a:pt x="16" y="18"/>
                    <a:pt x="16" y="18"/>
                    <a:pt x="10" y="11"/>
                  </a:cubicBezTo>
                  <a:cubicBezTo>
                    <a:pt x="10" y="6"/>
                    <a:pt x="5"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42"/>
            <p:cNvSpPr/>
            <p:nvPr/>
          </p:nvSpPr>
          <p:spPr>
            <a:xfrm>
              <a:off x="6285875" y="2407475"/>
              <a:ext cx="700" cy="825"/>
            </a:xfrm>
            <a:custGeom>
              <a:rect b="b" l="l" r="r" t="t"/>
              <a:pathLst>
                <a:path extrusionOk="0" h="33" w="28">
                  <a:moveTo>
                    <a:pt x="0" y="0"/>
                  </a:moveTo>
                  <a:lnTo>
                    <a:pt x="22" y="32"/>
                  </a:lnTo>
                  <a:cubicBezTo>
                    <a:pt x="22" y="21"/>
                    <a:pt x="22" y="16"/>
                    <a:pt x="27" y="5"/>
                  </a:cubicBezTo>
                  <a:cubicBezTo>
                    <a:pt x="17" y="5"/>
                    <a:pt x="11" y="5"/>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42"/>
            <p:cNvSpPr/>
            <p:nvPr/>
          </p:nvSpPr>
          <p:spPr>
            <a:xfrm>
              <a:off x="6178700" y="2387450"/>
              <a:ext cx="575" cy="700"/>
            </a:xfrm>
            <a:custGeom>
              <a:rect b="b" l="l" r="r" t="t"/>
              <a:pathLst>
                <a:path extrusionOk="0" h="28" w="23">
                  <a:moveTo>
                    <a:pt x="22" y="1"/>
                  </a:moveTo>
                  <a:cubicBezTo>
                    <a:pt x="17" y="6"/>
                    <a:pt x="11" y="6"/>
                    <a:pt x="0" y="6"/>
                  </a:cubicBezTo>
                  <a:lnTo>
                    <a:pt x="0" y="28"/>
                  </a:lnTo>
                  <a:lnTo>
                    <a:pt x="2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42"/>
            <p:cNvSpPr/>
            <p:nvPr/>
          </p:nvSpPr>
          <p:spPr>
            <a:xfrm>
              <a:off x="6265600" y="2380875"/>
              <a:ext cx="825" cy="700"/>
            </a:xfrm>
            <a:custGeom>
              <a:rect b="b" l="l" r="r" t="t"/>
              <a:pathLst>
                <a:path extrusionOk="0" h="28" w="33">
                  <a:moveTo>
                    <a:pt x="0" y="1"/>
                  </a:moveTo>
                  <a:lnTo>
                    <a:pt x="33" y="28"/>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42"/>
            <p:cNvSpPr/>
            <p:nvPr/>
          </p:nvSpPr>
          <p:spPr>
            <a:xfrm>
              <a:off x="6071925" y="2454325"/>
              <a:ext cx="550" cy="425"/>
            </a:xfrm>
            <a:custGeom>
              <a:rect b="b" l="l" r="r" t="t"/>
              <a:pathLst>
                <a:path extrusionOk="0" h="17" w="22">
                  <a:moveTo>
                    <a:pt x="16" y="1"/>
                  </a:moveTo>
                  <a:cubicBezTo>
                    <a:pt x="11" y="6"/>
                    <a:pt x="6" y="11"/>
                    <a:pt x="1" y="16"/>
                  </a:cubicBezTo>
                  <a:lnTo>
                    <a:pt x="22" y="6"/>
                  </a:lnTo>
                  <a:cubicBezTo>
                    <a:pt x="22" y="1"/>
                    <a:pt x="16" y="1"/>
                    <a:pt x="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42"/>
            <p:cNvSpPr/>
            <p:nvPr/>
          </p:nvSpPr>
          <p:spPr>
            <a:xfrm>
              <a:off x="6265725" y="2380575"/>
              <a:ext cx="700" cy="1000"/>
            </a:xfrm>
            <a:custGeom>
              <a:rect b="b" l="l" r="r" t="t"/>
              <a:pathLst>
                <a:path extrusionOk="0" h="40" w="28">
                  <a:moveTo>
                    <a:pt x="28" y="1"/>
                  </a:moveTo>
                  <a:cubicBezTo>
                    <a:pt x="22" y="7"/>
                    <a:pt x="11" y="7"/>
                    <a:pt x="0" y="13"/>
                  </a:cubicBezTo>
                  <a:cubicBezTo>
                    <a:pt x="11" y="18"/>
                    <a:pt x="17" y="28"/>
                    <a:pt x="28" y="40"/>
                  </a:cubicBezTo>
                  <a:lnTo>
                    <a:pt x="2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42"/>
            <p:cNvSpPr/>
            <p:nvPr/>
          </p:nvSpPr>
          <p:spPr>
            <a:xfrm>
              <a:off x="6605775" y="2581100"/>
              <a:ext cx="575" cy="450"/>
            </a:xfrm>
            <a:custGeom>
              <a:rect b="b" l="l" r="r" t="t"/>
              <a:pathLst>
                <a:path extrusionOk="0" h="18" w="23">
                  <a:moveTo>
                    <a:pt x="23" y="1"/>
                  </a:moveTo>
                  <a:cubicBezTo>
                    <a:pt x="18" y="6"/>
                    <a:pt x="11" y="6"/>
                    <a:pt x="6" y="12"/>
                  </a:cubicBezTo>
                  <a:lnTo>
                    <a:pt x="1" y="18"/>
                  </a:lnTo>
                  <a:lnTo>
                    <a:pt x="18" y="6"/>
                  </a:lnTo>
                  <a:lnTo>
                    <a:pt x="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42"/>
            <p:cNvSpPr/>
            <p:nvPr/>
          </p:nvSpPr>
          <p:spPr>
            <a:xfrm>
              <a:off x="5012650" y="1479675"/>
              <a:ext cx="5275" cy="5025"/>
            </a:xfrm>
            <a:custGeom>
              <a:rect b="b" l="l" r="r" t="t"/>
              <a:pathLst>
                <a:path extrusionOk="0" h="201" w="211">
                  <a:moveTo>
                    <a:pt x="189" y="0"/>
                  </a:moveTo>
                  <a:cubicBezTo>
                    <a:pt x="125" y="22"/>
                    <a:pt x="65" y="44"/>
                    <a:pt x="1" y="60"/>
                  </a:cubicBezTo>
                  <a:cubicBezTo>
                    <a:pt x="33" y="109"/>
                    <a:pt x="60" y="151"/>
                    <a:pt x="92" y="200"/>
                  </a:cubicBezTo>
                  <a:cubicBezTo>
                    <a:pt x="130" y="141"/>
                    <a:pt x="167" y="87"/>
                    <a:pt x="211" y="27"/>
                  </a:cubicBezTo>
                  <a:lnTo>
                    <a:pt x="18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42"/>
            <p:cNvSpPr/>
            <p:nvPr/>
          </p:nvSpPr>
          <p:spPr>
            <a:xfrm>
              <a:off x="5667125" y="2244950"/>
              <a:ext cx="632075" cy="617425"/>
            </a:xfrm>
            <a:custGeom>
              <a:rect b="b" l="l" r="r" t="t"/>
              <a:pathLst>
                <a:path extrusionOk="0" h="24697" w="25283">
                  <a:moveTo>
                    <a:pt x="24491" y="5711"/>
                  </a:moveTo>
                  <a:cubicBezTo>
                    <a:pt x="24491" y="5713"/>
                    <a:pt x="24492" y="5714"/>
                    <a:pt x="24492" y="5716"/>
                  </a:cubicBezTo>
                  <a:cubicBezTo>
                    <a:pt x="24492" y="5714"/>
                    <a:pt x="24492" y="5713"/>
                    <a:pt x="24491" y="5711"/>
                  </a:cubicBezTo>
                  <a:close/>
                  <a:moveTo>
                    <a:pt x="8591" y="0"/>
                  </a:moveTo>
                  <a:cubicBezTo>
                    <a:pt x="8462" y="0"/>
                    <a:pt x="8338" y="43"/>
                    <a:pt x="8242" y="129"/>
                  </a:cubicBezTo>
                  <a:cubicBezTo>
                    <a:pt x="8231" y="140"/>
                    <a:pt x="8220" y="151"/>
                    <a:pt x="8209" y="156"/>
                  </a:cubicBezTo>
                  <a:cubicBezTo>
                    <a:pt x="8204" y="162"/>
                    <a:pt x="8204" y="167"/>
                    <a:pt x="8193" y="172"/>
                  </a:cubicBezTo>
                  <a:cubicBezTo>
                    <a:pt x="8167" y="489"/>
                    <a:pt x="8113" y="801"/>
                    <a:pt x="8026" y="1118"/>
                  </a:cubicBezTo>
                  <a:cubicBezTo>
                    <a:pt x="8006" y="1198"/>
                    <a:pt x="7957" y="1279"/>
                    <a:pt x="7903" y="1365"/>
                  </a:cubicBezTo>
                  <a:cubicBezTo>
                    <a:pt x="7897" y="1644"/>
                    <a:pt x="7914" y="1977"/>
                    <a:pt x="7930" y="2375"/>
                  </a:cubicBezTo>
                  <a:cubicBezTo>
                    <a:pt x="8574" y="2918"/>
                    <a:pt x="8038" y="3826"/>
                    <a:pt x="8457" y="4389"/>
                  </a:cubicBezTo>
                  <a:cubicBezTo>
                    <a:pt x="8376" y="4900"/>
                    <a:pt x="8279" y="5410"/>
                    <a:pt x="8204" y="5926"/>
                  </a:cubicBezTo>
                  <a:cubicBezTo>
                    <a:pt x="8177" y="6098"/>
                    <a:pt x="8155" y="6270"/>
                    <a:pt x="8135" y="6437"/>
                  </a:cubicBezTo>
                  <a:cubicBezTo>
                    <a:pt x="7979" y="7731"/>
                    <a:pt x="6484" y="9333"/>
                    <a:pt x="5190" y="9563"/>
                  </a:cubicBezTo>
                  <a:cubicBezTo>
                    <a:pt x="5056" y="9643"/>
                    <a:pt x="4927" y="9725"/>
                    <a:pt x="4793" y="9805"/>
                  </a:cubicBezTo>
                  <a:lnTo>
                    <a:pt x="4755" y="9869"/>
                  </a:lnTo>
                  <a:cubicBezTo>
                    <a:pt x="4357" y="10052"/>
                    <a:pt x="4191" y="10374"/>
                    <a:pt x="4185" y="10799"/>
                  </a:cubicBezTo>
                  <a:cubicBezTo>
                    <a:pt x="3761" y="11202"/>
                    <a:pt x="3595" y="11659"/>
                    <a:pt x="3739" y="12266"/>
                  </a:cubicBezTo>
                  <a:cubicBezTo>
                    <a:pt x="3836" y="12657"/>
                    <a:pt x="3745" y="12795"/>
                    <a:pt x="3564" y="12795"/>
                  </a:cubicBezTo>
                  <a:cubicBezTo>
                    <a:pt x="3446" y="12795"/>
                    <a:pt x="3290" y="12736"/>
                    <a:pt x="3124" y="12650"/>
                  </a:cubicBezTo>
                  <a:lnTo>
                    <a:pt x="3124" y="12650"/>
                  </a:lnTo>
                  <a:cubicBezTo>
                    <a:pt x="2927" y="12472"/>
                    <a:pt x="2775" y="12400"/>
                    <a:pt x="2651" y="12400"/>
                  </a:cubicBezTo>
                  <a:cubicBezTo>
                    <a:pt x="2384" y="12400"/>
                    <a:pt x="2247" y="12738"/>
                    <a:pt x="2068" y="13077"/>
                  </a:cubicBezTo>
                  <a:cubicBezTo>
                    <a:pt x="1602" y="13979"/>
                    <a:pt x="2075" y="14951"/>
                    <a:pt x="1790" y="15859"/>
                  </a:cubicBezTo>
                  <a:cubicBezTo>
                    <a:pt x="1381" y="15973"/>
                    <a:pt x="1172" y="16214"/>
                    <a:pt x="1242" y="16650"/>
                  </a:cubicBezTo>
                  <a:cubicBezTo>
                    <a:pt x="1183" y="16633"/>
                    <a:pt x="1126" y="16626"/>
                    <a:pt x="1071" y="16626"/>
                  </a:cubicBezTo>
                  <a:cubicBezTo>
                    <a:pt x="834" y="16626"/>
                    <a:pt x="627" y="16757"/>
                    <a:pt x="414" y="16853"/>
                  </a:cubicBezTo>
                  <a:cubicBezTo>
                    <a:pt x="350" y="16960"/>
                    <a:pt x="307" y="17074"/>
                    <a:pt x="270" y="17186"/>
                  </a:cubicBezTo>
                  <a:cubicBezTo>
                    <a:pt x="275" y="17191"/>
                    <a:pt x="275" y="17197"/>
                    <a:pt x="280" y="17208"/>
                  </a:cubicBezTo>
                  <a:cubicBezTo>
                    <a:pt x="270" y="17235"/>
                    <a:pt x="253" y="17267"/>
                    <a:pt x="248" y="17304"/>
                  </a:cubicBezTo>
                  <a:cubicBezTo>
                    <a:pt x="0" y="19647"/>
                    <a:pt x="1344" y="21414"/>
                    <a:pt x="3030" y="22832"/>
                  </a:cubicBezTo>
                  <a:cubicBezTo>
                    <a:pt x="3600" y="23310"/>
                    <a:pt x="5158" y="24487"/>
                    <a:pt x="6330" y="24611"/>
                  </a:cubicBezTo>
                  <a:cubicBezTo>
                    <a:pt x="6429" y="24667"/>
                    <a:pt x="6529" y="24697"/>
                    <a:pt x="6630" y="24697"/>
                  </a:cubicBezTo>
                  <a:cubicBezTo>
                    <a:pt x="6763" y="24697"/>
                    <a:pt x="6896" y="24644"/>
                    <a:pt x="7027" y="24525"/>
                  </a:cubicBezTo>
                  <a:cubicBezTo>
                    <a:pt x="7086" y="24498"/>
                    <a:pt x="7146" y="24471"/>
                    <a:pt x="7200" y="24433"/>
                  </a:cubicBezTo>
                  <a:cubicBezTo>
                    <a:pt x="7236" y="24441"/>
                    <a:pt x="7271" y="24444"/>
                    <a:pt x="7303" y="24444"/>
                  </a:cubicBezTo>
                  <a:cubicBezTo>
                    <a:pt x="7482" y="24444"/>
                    <a:pt x="7605" y="24333"/>
                    <a:pt x="7677" y="24134"/>
                  </a:cubicBezTo>
                  <a:lnTo>
                    <a:pt x="7677" y="24134"/>
                  </a:lnTo>
                  <a:cubicBezTo>
                    <a:pt x="7852" y="23964"/>
                    <a:pt x="8028" y="23792"/>
                    <a:pt x="8209" y="23622"/>
                  </a:cubicBezTo>
                  <a:cubicBezTo>
                    <a:pt x="8199" y="23612"/>
                    <a:pt x="8193" y="23605"/>
                    <a:pt x="8188" y="23600"/>
                  </a:cubicBezTo>
                  <a:lnTo>
                    <a:pt x="8188" y="23600"/>
                  </a:lnTo>
                  <a:lnTo>
                    <a:pt x="8215" y="23617"/>
                  </a:lnTo>
                  <a:cubicBezTo>
                    <a:pt x="8209" y="23617"/>
                    <a:pt x="8209" y="23617"/>
                    <a:pt x="8209" y="23622"/>
                  </a:cubicBezTo>
                  <a:cubicBezTo>
                    <a:pt x="8379" y="23797"/>
                    <a:pt x="8507" y="24094"/>
                    <a:pt x="8737" y="24094"/>
                  </a:cubicBezTo>
                  <a:cubicBezTo>
                    <a:pt x="8833" y="24094"/>
                    <a:pt x="8947" y="24042"/>
                    <a:pt x="9090" y="23907"/>
                  </a:cubicBezTo>
                  <a:cubicBezTo>
                    <a:pt x="9488" y="23885"/>
                    <a:pt x="9950" y="23821"/>
                    <a:pt x="10198" y="23573"/>
                  </a:cubicBezTo>
                  <a:cubicBezTo>
                    <a:pt x="10230" y="23536"/>
                    <a:pt x="10262" y="23498"/>
                    <a:pt x="10288" y="23456"/>
                  </a:cubicBezTo>
                  <a:cubicBezTo>
                    <a:pt x="10718" y="22720"/>
                    <a:pt x="11401" y="22457"/>
                    <a:pt x="12093" y="22204"/>
                  </a:cubicBezTo>
                  <a:cubicBezTo>
                    <a:pt x="12432" y="22134"/>
                    <a:pt x="12770" y="22053"/>
                    <a:pt x="13039" y="21871"/>
                  </a:cubicBezTo>
                  <a:cubicBezTo>
                    <a:pt x="13324" y="21678"/>
                    <a:pt x="13447" y="21500"/>
                    <a:pt x="13496" y="21312"/>
                  </a:cubicBezTo>
                  <a:cubicBezTo>
                    <a:pt x="13570" y="21210"/>
                    <a:pt x="13598" y="21091"/>
                    <a:pt x="13550" y="20930"/>
                  </a:cubicBezTo>
                  <a:lnTo>
                    <a:pt x="13550" y="20930"/>
                  </a:lnTo>
                  <a:cubicBezTo>
                    <a:pt x="13543" y="20942"/>
                    <a:pt x="13538" y="20947"/>
                    <a:pt x="13533" y="20952"/>
                  </a:cubicBezTo>
                  <a:lnTo>
                    <a:pt x="13550" y="20925"/>
                  </a:lnTo>
                  <a:lnTo>
                    <a:pt x="13550" y="20930"/>
                  </a:lnTo>
                  <a:cubicBezTo>
                    <a:pt x="13872" y="20543"/>
                    <a:pt x="13592" y="20146"/>
                    <a:pt x="13511" y="19754"/>
                  </a:cubicBezTo>
                  <a:cubicBezTo>
                    <a:pt x="13555" y="19576"/>
                    <a:pt x="13614" y="19394"/>
                    <a:pt x="13694" y="19211"/>
                  </a:cubicBezTo>
                  <a:cubicBezTo>
                    <a:pt x="13930" y="18991"/>
                    <a:pt x="14071" y="18728"/>
                    <a:pt x="14076" y="18395"/>
                  </a:cubicBezTo>
                  <a:cubicBezTo>
                    <a:pt x="14098" y="18358"/>
                    <a:pt x="14113" y="18314"/>
                    <a:pt x="14135" y="18277"/>
                  </a:cubicBezTo>
                  <a:cubicBezTo>
                    <a:pt x="14291" y="18271"/>
                    <a:pt x="14323" y="18132"/>
                    <a:pt x="14349" y="17997"/>
                  </a:cubicBezTo>
                  <a:lnTo>
                    <a:pt x="14349" y="17997"/>
                  </a:lnTo>
                  <a:cubicBezTo>
                    <a:pt x="14344" y="18003"/>
                    <a:pt x="14339" y="18008"/>
                    <a:pt x="14334" y="18014"/>
                  </a:cubicBezTo>
                  <a:lnTo>
                    <a:pt x="14349" y="17992"/>
                  </a:lnTo>
                  <a:lnTo>
                    <a:pt x="14349" y="17997"/>
                  </a:lnTo>
                  <a:cubicBezTo>
                    <a:pt x="14731" y="17654"/>
                    <a:pt x="14726" y="17148"/>
                    <a:pt x="14882" y="16708"/>
                  </a:cubicBezTo>
                  <a:cubicBezTo>
                    <a:pt x="15026" y="16300"/>
                    <a:pt x="15102" y="15876"/>
                    <a:pt x="15182" y="15445"/>
                  </a:cubicBezTo>
                  <a:cubicBezTo>
                    <a:pt x="15263" y="15279"/>
                    <a:pt x="15338" y="15107"/>
                    <a:pt x="15440" y="14941"/>
                  </a:cubicBezTo>
                  <a:cubicBezTo>
                    <a:pt x="15871" y="14205"/>
                    <a:pt x="16466" y="14425"/>
                    <a:pt x="17036" y="14322"/>
                  </a:cubicBezTo>
                  <a:cubicBezTo>
                    <a:pt x="17142" y="14404"/>
                    <a:pt x="17248" y="14446"/>
                    <a:pt x="17351" y="14446"/>
                  </a:cubicBezTo>
                  <a:cubicBezTo>
                    <a:pt x="17579" y="14446"/>
                    <a:pt x="17791" y="14239"/>
                    <a:pt x="17954" y="13813"/>
                  </a:cubicBezTo>
                  <a:cubicBezTo>
                    <a:pt x="18019" y="13640"/>
                    <a:pt x="18073" y="13464"/>
                    <a:pt x="18127" y="13286"/>
                  </a:cubicBezTo>
                  <a:cubicBezTo>
                    <a:pt x="18282" y="12969"/>
                    <a:pt x="18417" y="12636"/>
                    <a:pt x="18556" y="12335"/>
                  </a:cubicBezTo>
                  <a:cubicBezTo>
                    <a:pt x="18965" y="11475"/>
                    <a:pt x="19164" y="11949"/>
                    <a:pt x="19776" y="11589"/>
                  </a:cubicBezTo>
                  <a:cubicBezTo>
                    <a:pt x="20270" y="11304"/>
                    <a:pt x="20570" y="10525"/>
                    <a:pt x="20759" y="9859"/>
                  </a:cubicBezTo>
                  <a:cubicBezTo>
                    <a:pt x="20835" y="9772"/>
                    <a:pt x="20904" y="9681"/>
                    <a:pt x="20947" y="9574"/>
                  </a:cubicBezTo>
                  <a:cubicBezTo>
                    <a:pt x="20989" y="9472"/>
                    <a:pt x="21011" y="9358"/>
                    <a:pt x="21011" y="9229"/>
                  </a:cubicBezTo>
                  <a:cubicBezTo>
                    <a:pt x="21016" y="8720"/>
                    <a:pt x="21113" y="8237"/>
                    <a:pt x="21247" y="7753"/>
                  </a:cubicBezTo>
                  <a:cubicBezTo>
                    <a:pt x="21378" y="7409"/>
                    <a:pt x="21564" y="7140"/>
                    <a:pt x="21839" y="7140"/>
                  </a:cubicBezTo>
                  <a:cubicBezTo>
                    <a:pt x="21938" y="7140"/>
                    <a:pt x="22048" y="7175"/>
                    <a:pt x="22172" y="7253"/>
                  </a:cubicBezTo>
                  <a:cubicBezTo>
                    <a:pt x="22714" y="7592"/>
                    <a:pt x="23230" y="7876"/>
                    <a:pt x="23843" y="8064"/>
                  </a:cubicBezTo>
                  <a:cubicBezTo>
                    <a:pt x="23968" y="8103"/>
                    <a:pt x="24094" y="8121"/>
                    <a:pt x="24211" y="8121"/>
                  </a:cubicBezTo>
                  <a:cubicBezTo>
                    <a:pt x="24239" y="8121"/>
                    <a:pt x="24267" y="8120"/>
                    <a:pt x="24294" y="8118"/>
                  </a:cubicBezTo>
                  <a:cubicBezTo>
                    <a:pt x="24340" y="8134"/>
                    <a:pt x="24384" y="8142"/>
                    <a:pt x="24425" y="8142"/>
                  </a:cubicBezTo>
                  <a:cubicBezTo>
                    <a:pt x="24545" y="8142"/>
                    <a:pt x="24642" y="8076"/>
                    <a:pt x="24718" y="7967"/>
                  </a:cubicBezTo>
                  <a:cubicBezTo>
                    <a:pt x="24917" y="7838"/>
                    <a:pt x="25067" y="7635"/>
                    <a:pt x="25137" y="7377"/>
                  </a:cubicBezTo>
                  <a:cubicBezTo>
                    <a:pt x="25169" y="7248"/>
                    <a:pt x="25127" y="7146"/>
                    <a:pt x="25057" y="7076"/>
                  </a:cubicBezTo>
                  <a:cubicBezTo>
                    <a:pt x="25105" y="6995"/>
                    <a:pt x="25159" y="6925"/>
                    <a:pt x="25223" y="6876"/>
                  </a:cubicBezTo>
                  <a:cubicBezTo>
                    <a:pt x="25229" y="6802"/>
                    <a:pt x="25239" y="6732"/>
                    <a:pt x="25256" y="6678"/>
                  </a:cubicBezTo>
                  <a:cubicBezTo>
                    <a:pt x="25276" y="6619"/>
                    <a:pt x="25283" y="6554"/>
                    <a:pt x="25276" y="6490"/>
                  </a:cubicBezTo>
                  <a:lnTo>
                    <a:pt x="25276" y="6490"/>
                  </a:lnTo>
                  <a:cubicBezTo>
                    <a:pt x="25157" y="6498"/>
                    <a:pt x="25032" y="6517"/>
                    <a:pt x="24913" y="6517"/>
                  </a:cubicBezTo>
                  <a:cubicBezTo>
                    <a:pt x="24867" y="6517"/>
                    <a:pt x="24821" y="6514"/>
                    <a:pt x="24777" y="6506"/>
                  </a:cubicBezTo>
                  <a:cubicBezTo>
                    <a:pt x="24772" y="6517"/>
                    <a:pt x="24772" y="6522"/>
                    <a:pt x="24772" y="6533"/>
                  </a:cubicBezTo>
                  <a:lnTo>
                    <a:pt x="24750" y="6501"/>
                  </a:lnTo>
                  <a:lnTo>
                    <a:pt x="24750" y="6501"/>
                  </a:lnTo>
                  <a:cubicBezTo>
                    <a:pt x="24761" y="6506"/>
                    <a:pt x="24767" y="6506"/>
                    <a:pt x="24777" y="6506"/>
                  </a:cubicBezTo>
                  <a:cubicBezTo>
                    <a:pt x="24869" y="6179"/>
                    <a:pt x="24708" y="5937"/>
                    <a:pt x="24492" y="5716"/>
                  </a:cubicBezTo>
                  <a:lnTo>
                    <a:pt x="24492" y="5716"/>
                  </a:lnTo>
                  <a:cubicBezTo>
                    <a:pt x="24498" y="5723"/>
                    <a:pt x="24498" y="5723"/>
                    <a:pt x="24498" y="5728"/>
                  </a:cubicBezTo>
                  <a:lnTo>
                    <a:pt x="24482" y="5706"/>
                  </a:lnTo>
                  <a:lnTo>
                    <a:pt x="24482" y="5706"/>
                  </a:lnTo>
                  <a:cubicBezTo>
                    <a:pt x="24486" y="5706"/>
                    <a:pt x="24489" y="5708"/>
                    <a:pt x="24491" y="5711"/>
                  </a:cubicBezTo>
                  <a:lnTo>
                    <a:pt x="24491" y="5711"/>
                  </a:lnTo>
                  <a:cubicBezTo>
                    <a:pt x="24429" y="5507"/>
                    <a:pt x="24312" y="5397"/>
                    <a:pt x="24138" y="5397"/>
                  </a:cubicBezTo>
                  <a:cubicBezTo>
                    <a:pt x="24088" y="5397"/>
                    <a:pt x="24032" y="5407"/>
                    <a:pt x="23972" y="5426"/>
                  </a:cubicBezTo>
                  <a:lnTo>
                    <a:pt x="23972" y="5465"/>
                  </a:lnTo>
                  <a:cubicBezTo>
                    <a:pt x="23961" y="5453"/>
                    <a:pt x="23955" y="5443"/>
                    <a:pt x="23944" y="5438"/>
                  </a:cubicBezTo>
                  <a:cubicBezTo>
                    <a:pt x="23955" y="5432"/>
                    <a:pt x="23966" y="5432"/>
                    <a:pt x="23972" y="5426"/>
                  </a:cubicBezTo>
                  <a:cubicBezTo>
                    <a:pt x="24030" y="4966"/>
                    <a:pt x="23963" y="4642"/>
                    <a:pt x="23365" y="4642"/>
                  </a:cubicBezTo>
                  <a:cubicBezTo>
                    <a:pt x="23356" y="4642"/>
                    <a:pt x="23347" y="4642"/>
                    <a:pt x="23337" y="4642"/>
                  </a:cubicBezTo>
                  <a:cubicBezTo>
                    <a:pt x="22389" y="4669"/>
                    <a:pt x="21476" y="4743"/>
                    <a:pt x="20742" y="5438"/>
                  </a:cubicBezTo>
                  <a:lnTo>
                    <a:pt x="20742" y="5438"/>
                  </a:lnTo>
                  <a:cubicBezTo>
                    <a:pt x="20567" y="5447"/>
                    <a:pt x="20480" y="5538"/>
                    <a:pt x="20463" y="5706"/>
                  </a:cubicBezTo>
                  <a:cubicBezTo>
                    <a:pt x="20474" y="5706"/>
                    <a:pt x="20480" y="5706"/>
                    <a:pt x="20485" y="5701"/>
                  </a:cubicBezTo>
                  <a:lnTo>
                    <a:pt x="20485" y="5701"/>
                  </a:lnTo>
                  <a:lnTo>
                    <a:pt x="20463" y="5728"/>
                  </a:lnTo>
                  <a:lnTo>
                    <a:pt x="20463" y="5706"/>
                  </a:lnTo>
                  <a:cubicBezTo>
                    <a:pt x="20265" y="5733"/>
                    <a:pt x="20173" y="5845"/>
                    <a:pt x="20211" y="6060"/>
                  </a:cubicBezTo>
                  <a:cubicBezTo>
                    <a:pt x="19944" y="5919"/>
                    <a:pt x="19701" y="5842"/>
                    <a:pt x="19474" y="5842"/>
                  </a:cubicBezTo>
                  <a:cubicBezTo>
                    <a:pt x="19193" y="5842"/>
                    <a:pt x="18935" y="5959"/>
                    <a:pt x="18685" y="6211"/>
                  </a:cubicBezTo>
                  <a:cubicBezTo>
                    <a:pt x="18621" y="6281"/>
                    <a:pt x="18556" y="6356"/>
                    <a:pt x="18497" y="6437"/>
                  </a:cubicBezTo>
                  <a:cubicBezTo>
                    <a:pt x="18030" y="7060"/>
                    <a:pt x="17411" y="7565"/>
                    <a:pt x="16863" y="8118"/>
                  </a:cubicBezTo>
                  <a:cubicBezTo>
                    <a:pt x="16808" y="8104"/>
                    <a:pt x="16755" y="8098"/>
                    <a:pt x="16706" y="8098"/>
                  </a:cubicBezTo>
                  <a:cubicBezTo>
                    <a:pt x="16501" y="8098"/>
                    <a:pt x="16342" y="8207"/>
                    <a:pt x="16208" y="8376"/>
                  </a:cubicBezTo>
                  <a:cubicBezTo>
                    <a:pt x="16208" y="8376"/>
                    <a:pt x="16214" y="8376"/>
                    <a:pt x="16214" y="8381"/>
                  </a:cubicBezTo>
                  <a:lnTo>
                    <a:pt x="16193" y="8391"/>
                  </a:lnTo>
                  <a:cubicBezTo>
                    <a:pt x="16198" y="8386"/>
                    <a:pt x="16203" y="8381"/>
                    <a:pt x="16208" y="8376"/>
                  </a:cubicBezTo>
                  <a:cubicBezTo>
                    <a:pt x="15510" y="7871"/>
                    <a:pt x="15252" y="6829"/>
                    <a:pt x="15489" y="6001"/>
                  </a:cubicBezTo>
                  <a:cubicBezTo>
                    <a:pt x="15387" y="5824"/>
                    <a:pt x="15258" y="5663"/>
                    <a:pt x="15085" y="5545"/>
                  </a:cubicBezTo>
                  <a:cubicBezTo>
                    <a:pt x="15026" y="5502"/>
                    <a:pt x="14968" y="5465"/>
                    <a:pt x="14904" y="5432"/>
                  </a:cubicBezTo>
                  <a:cubicBezTo>
                    <a:pt x="14865" y="5416"/>
                    <a:pt x="14833" y="5405"/>
                    <a:pt x="14795" y="5389"/>
                  </a:cubicBezTo>
                  <a:cubicBezTo>
                    <a:pt x="13474" y="5582"/>
                    <a:pt x="12147" y="5775"/>
                    <a:pt x="10831" y="6033"/>
                  </a:cubicBezTo>
                  <a:cubicBezTo>
                    <a:pt x="10689" y="6061"/>
                    <a:pt x="10563" y="6075"/>
                    <a:pt x="10451" y="6075"/>
                  </a:cubicBezTo>
                  <a:cubicBezTo>
                    <a:pt x="9913" y="6075"/>
                    <a:pt x="9694" y="5758"/>
                    <a:pt x="9595" y="5153"/>
                  </a:cubicBezTo>
                  <a:cubicBezTo>
                    <a:pt x="9316" y="3444"/>
                    <a:pt x="9015" y="1731"/>
                    <a:pt x="8730" y="22"/>
                  </a:cubicBezTo>
                  <a:cubicBezTo>
                    <a:pt x="8683" y="6"/>
                    <a:pt x="8639" y="0"/>
                    <a:pt x="859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42"/>
            <p:cNvSpPr/>
            <p:nvPr/>
          </p:nvSpPr>
          <p:spPr>
            <a:xfrm>
              <a:off x="5648325" y="3196075"/>
              <a:ext cx="711700" cy="537400"/>
            </a:xfrm>
            <a:custGeom>
              <a:rect b="b" l="l" r="r" t="t"/>
              <a:pathLst>
                <a:path extrusionOk="0" h="21496" w="28468">
                  <a:moveTo>
                    <a:pt x="7075" y="10638"/>
                  </a:moveTo>
                  <a:lnTo>
                    <a:pt x="7080" y="10645"/>
                  </a:lnTo>
                  <a:lnTo>
                    <a:pt x="7080" y="10645"/>
                  </a:lnTo>
                  <a:cubicBezTo>
                    <a:pt x="7078" y="10643"/>
                    <a:pt x="7077" y="10640"/>
                    <a:pt x="7075" y="10638"/>
                  </a:cubicBezTo>
                  <a:close/>
                  <a:moveTo>
                    <a:pt x="7881" y="11175"/>
                  </a:moveTo>
                  <a:lnTo>
                    <a:pt x="7881" y="11175"/>
                  </a:lnTo>
                  <a:lnTo>
                    <a:pt x="7881" y="11175"/>
                  </a:lnTo>
                  <a:cubicBezTo>
                    <a:pt x="7887" y="11181"/>
                    <a:pt x="7893" y="11186"/>
                    <a:pt x="7898" y="11192"/>
                  </a:cubicBezTo>
                  <a:cubicBezTo>
                    <a:pt x="7893" y="11192"/>
                    <a:pt x="7887" y="11197"/>
                    <a:pt x="7876" y="11197"/>
                  </a:cubicBezTo>
                  <a:cubicBezTo>
                    <a:pt x="7881" y="11192"/>
                    <a:pt x="7881" y="11181"/>
                    <a:pt x="7881" y="11175"/>
                  </a:cubicBezTo>
                  <a:close/>
                  <a:moveTo>
                    <a:pt x="14823" y="18127"/>
                  </a:moveTo>
                  <a:cubicBezTo>
                    <a:pt x="14833" y="18127"/>
                    <a:pt x="14833" y="18133"/>
                    <a:pt x="14843" y="18133"/>
                  </a:cubicBezTo>
                  <a:lnTo>
                    <a:pt x="14823" y="18133"/>
                  </a:lnTo>
                  <a:lnTo>
                    <a:pt x="14823" y="18127"/>
                  </a:lnTo>
                  <a:close/>
                  <a:moveTo>
                    <a:pt x="11964" y="1"/>
                  </a:moveTo>
                  <a:cubicBezTo>
                    <a:pt x="11588" y="55"/>
                    <a:pt x="11196" y="168"/>
                    <a:pt x="10814" y="248"/>
                  </a:cubicBezTo>
                  <a:cubicBezTo>
                    <a:pt x="10417" y="345"/>
                    <a:pt x="10020" y="437"/>
                    <a:pt x="9622" y="533"/>
                  </a:cubicBezTo>
                  <a:cubicBezTo>
                    <a:pt x="9166" y="482"/>
                    <a:pt x="8713" y="455"/>
                    <a:pt x="8262" y="455"/>
                  </a:cubicBezTo>
                  <a:cubicBezTo>
                    <a:pt x="7139" y="455"/>
                    <a:pt x="6036" y="628"/>
                    <a:pt x="4963" y="1053"/>
                  </a:cubicBezTo>
                  <a:lnTo>
                    <a:pt x="4963" y="1053"/>
                  </a:lnTo>
                  <a:cubicBezTo>
                    <a:pt x="4965" y="1051"/>
                    <a:pt x="4965" y="1047"/>
                    <a:pt x="4965" y="1044"/>
                  </a:cubicBezTo>
                  <a:cubicBezTo>
                    <a:pt x="4921" y="1041"/>
                    <a:pt x="4878" y="1039"/>
                    <a:pt x="4836" y="1039"/>
                  </a:cubicBezTo>
                  <a:cubicBezTo>
                    <a:pt x="4484" y="1039"/>
                    <a:pt x="4215" y="1154"/>
                    <a:pt x="4148" y="1580"/>
                  </a:cubicBezTo>
                  <a:cubicBezTo>
                    <a:pt x="4154" y="1580"/>
                    <a:pt x="4159" y="1580"/>
                    <a:pt x="4164" y="1587"/>
                  </a:cubicBezTo>
                  <a:lnTo>
                    <a:pt x="4142" y="1602"/>
                  </a:lnTo>
                  <a:cubicBezTo>
                    <a:pt x="4148" y="1592"/>
                    <a:pt x="4148" y="1587"/>
                    <a:pt x="4148" y="1580"/>
                  </a:cubicBezTo>
                  <a:cubicBezTo>
                    <a:pt x="4069" y="1550"/>
                    <a:pt x="3999" y="1536"/>
                    <a:pt x="3938" y="1536"/>
                  </a:cubicBezTo>
                  <a:cubicBezTo>
                    <a:pt x="3751" y="1536"/>
                    <a:pt x="3645" y="1672"/>
                    <a:pt x="3606" y="1919"/>
                  </a:cubicBezTo>
                  <a:cubicBezTo>
                    <a:pt x="3192" y="2086"/>
                    <a:pt x="2778" y="2257"/>
                    <a:pt x="2364" y="2430"/>
                  </a:cubicBezTo>
                  <a:cubicBezTo>
                    <a:pt x="2026" y="2472"/>
                    <a:pt x="1687" y="2515"/>
                    <a:pt x="1349" y="2564"/>
                  </a:cubicBezTo>
                  <a:cubicBezTo>
                    <a:pt x="1247" y="2703"/>
                    <a:pt x="1156" y="2849"/>
                    <a:pt x="1080" y="2983"/>
                  </a:cubicBezTo>
                  <a:cubicBezTo>
                    <a:pt x="1042" y="3042"/>
                    <a:pt x="1010" y="3095"/>
                    <a:pt x="973" y="3149"/>
                  </a:cubicBezTo>
                  <a:cubicBezTo>
                    <a:pt x="968" y="3160"/>
                    <a:pt x="962" y="3171"/>
                    <a:pt x="957" y="3182"/>
                  </a:cubicBezTo>
                  <a:cubicBezTo>
                    <a:pt x="1107" y="3268"/>
                    <a:pt x="1188" y="3434"/>
                    <a:pt x="1209" y="3714"/>
                  </a:cubicBezTo>
                  <a:cubicBezTo>
                    <a:pt x="1215" y="3714"/>
                    <a:pt x="1220" y="3714"/>
                    <a:pt x="1225" y="3719"/>
                  </a:cubicBezTo>
                  <a:cubicBezTo>
                    <a:pt x="1220" y="3724"/>
                    <a:pt x="1215" y="3730"/>
                    <a:pt x="1209" y="3735"/>
                  </a:cubicBezTo>
                  <a:lnTo>
                    <a:pt x="1209" y="3714"/>
                  </a:lnTo>
                  <a:cubicBezTo>
                    <a:pt x="1135" y="3686"/>
                    <a:pt x="1069" y="3672"/>
                    <a:pt x="1010" y="3672"/>
                  </a:cubicBezTo>
                  <a:cubicBezTo>
                    <a:pt x="845" y="3672"/>
                    <a:pt x="735" y="3780"/>
                    <a:pt x="672" y="3982"/>
                  </a:cubicBezTo>
                  <a:cubicBezTo>
                    <a:pt x="683" y="3982"/>
                    <a:pt x="688" y="3977"/>
                    <a:pt x="693" y="3977"/>
                  </a:cubicBezTo>
                  <a:lnTo>
                    <a:pt x="693" y="3977"/>
                  </a:lnTo>
                  <a:lnTo>
                    <a:pt x="667" y="4004"/>
                  </a:lnTo>
                  <a:cubicBezTo>
                    <a:pt x="672" y="3993"/>
                    <a:pt x="672" y="3987"/>
                    <a:pt x="672" y="3982"/>
                  </a:cubicBezTo>
                  <a:lnTo>
                    <a:pt x="672" y="3982"/>
                  </a:lnTo>
                  <a:cubicBezTo>
                    <a:pt x="415" y="4074"/>
                    <a:pt x="409" y="4299"/>
                    <a:pt x="403" y="4520"/>
                  </a:cubicBezTo>
                  <a:cubicBezTo>
                    <a:pt x="415" y="4513"/>
                    <a:pt x="420" y="4513"/>
                    <a:pt x="425" y="4508"/>
                  </a:cubicBezTo>
                  <a:lnTo>
                    <a:pt x="425" y="4508"/>
                  </a:lnTo>
                  <a:lnTo>
                    <a:pt x="403" y="4541"/>
                  </a:lnTo>
                  <a:lnTo>
                    <a:pt x="403" y="4520"/>
                  </a:lnTo>
                  <a:lnTo>
                    <a:pt x="403" y="4520"/>
                  </a:lnTo>
                  <a:cubicBezTo>
                    <a:pt x="119" y="4697"/>
                    <a:pt x="1" y="4874"/>
                    <a:pt x="409" y="5051"/>
                  </a:cubicBezTo>
                  <a:cubicBezTo>
                    <a:pt x="409" y="5046"/>
                    <a:pt x="403" y="5041"/>
                    <a:pt x="403" y="5036"/>
                  </a:cubicBezTo>
                  <a:lnTo>
                    <a:pt x="403" y="5036"/>
                  </a:lnTo>
                  <a:lnTo>
                    <a:pt x="425" y="5056"/>
                  </a:lnTo>
                  <a:cubicBezTo>
                    <a:pt x="420" y="5056"/>
                    <a:pt x="415" y="5051"/>
                    <a:pt x="409" y="5051"/>
                  </a:cubicBezTo>
                  <a:lnTo>
                    <a:pt x="409" y="5051"/>
                  </a:lnTo>
                  <a:cubicBezTo>
                    <a:pt x="430" y="5384"/>
                    <a:pt x="645" y="5524"/>
                    <a:pt x="941" y="5584"/>
                  </a:cubicBezTo>
                  <a:cubicBezTo>
                    <a:pt x="935" y="5577"/>
                    <a:pt x="935" y="5577"/>
                    <a:pt x="930" y="5567"/>
                  </a:cubicBezTo>
                  <a:lnTo>
                    <a:pt x="930" y="5567"/>
                  </a:lnTo>
                  <a:lnTo>
                    <a:pt x="961" y="5593"/>
                  </a:lnTo>
                  <a:lnTo>
                    <a:pt x="961" y="5593"/>
                  </a:lnTo>
                  <a:cubicBezTo>
                    <a:pt x="955" y="5589"/>
                    <a:pt x="945" y="5588"/>
                    <a:pt x="941" y="5584"/>
                  </a:cubicBezTo>
                  <a:lnTo>
                    <a:pt x="941" y="5584"/>
                  </a:lnTo>
                  <a:cubicBezTo>
                    <a:pt x="1032" y="5841"/>
                    <a:pt x="1253" y="5857"/>
                    <a:pt x="1473" y="5857"/>
                  </a:cubicBezTo>
                  <a:cubicBezTo>
                    <a:pt x="1473" y="5847"/>
                    <a:pt x="1467" y="5847"/>
                    <a:pt x="1467" y="5835"/>
                  </a:cubicBezTo>
                  <a:lnTo>
                    <a:pt x="1467" y="5835"/>
                  </a:lnTo>
                  <a:lnTo>
                    <a:pt x="1494" y="5857"/>
                  </a:lnTo>
                  <a:lnTo>
                    <a:pt x="1473" y="5857"/>
                  </a:lnTo>
                  <a:cubicBezTo>
                    <a:pt x="1570" y="6115"/>
                    <a:pt x="1795" y="6120"/>
                    <a:pt x="2021" y="6125"/>
                  </a:cubicBezTo>
                  <a:cubicBezTo>
                    <a:pt x="2015" y="6115"/>
                    <a:pt x="2004" y="6110"/>
                    <a:pt x="1999" y="6105"/>
                  </a:cubicBezTo>
                  <a:lnTo>
                    <a:pt x="1999" y="6105"/>
                  </a:lnTo>
                  <a:lnTo>
                    <a:pt x="2031" y="6125"/>
                  </a:lnTo>
                  <a:lnTo>
                    <a:pt x="2021" y="6125"/>
                  </a:lnTo>
                  <a:cubicBezTo>
                    <a:pt x="2493" y="6566"/>
                    <a:pt x="3095" y="6749"/>
                    <a:pt x="3691" y="6931"/>
                  </a:cubicBezTo>
                  <a:cubicBezTo>
                    <a:pt x="3901" y="7087"/>
                    <a:pt x="4218" y="7228"/>
                    <a:pt x="4384" y="7394"/>
                  </a:cubicBezTo>
                  <a:cubicBezTo>
                    <a:pt x="4444" y="7447"/>
                    <a:pt x="4481" y="7506"/>
                    <a:pt x="4491" y="7570"/>
                  </a:cubicBezTo>
                  <a:cubicBezTo>
                    <a:pt x="4717" y="8812"/>
                    <a:pt x="5716" y="9381"/>
                    <a:pt x="6527" y="10122"/>
                  </a:cubicBezTo>
                  <a:cubicBezTo>
                    <a:pt x="6603" y="10424"/>
                    <a:pt x="6797" y="10606"/>
                    <a:pt x="7097" y="10665"/>
                  </a:cubicBezTo>
                  <a:cubicBezTo>
                    <a:pt x="7096" y="10663"/>
                    <a:pt x="7095" y="10661"/>
                    <a:pt x="7093" y="10659"/>
                  </a:cubicBezTo>
                  <a:lnTo>
                    <a:pt x="7093" y="10659"/>
                  </a:lnTo>
                  <a:lnTo>
                    <a:pt x="7102" y="10665"/>
                  </a:lnTo>
                  <a:lnTo>
                    <a:pt x="7097" y="10665"/>
                  </a:lnTo>
                  <a:cubicBezTo>
                    <a:pt x="7178" y="10746"/>
                    <a:pt x="7258" y="10826"/>
                    <a:pt x="7345" y="10907"/>
                  </a:cubicBezTo>
                  <a:lnTo>
                    <a:pt x="7339" y="10907"/>
                  </a:lnTo>
                  <a:cubicBezTo>
                    <a:pt x="7433" y="11086"/>
                    <a:pt x="7540" y="11228"/>
                    <a:pt x="7720" y="11228"/>
                  </a:cubicBezTo>
                  <a:cubicBezTo>
                    <a:pt x="7767" y="11228"/>
                    <a:pt x="7818" y="11218"/>
                    <a:pt x="7876" y="11197"/>
                  </a:cubicBezTo>
                  <a:lnTo>
                    <a:pt x="7876" y="11197"/>
                  </a:lnTo>
                  <a:cubicBezTo>
                    <a:pt x="7837" y="11406"/>
                    <a:pt x="7939" y="11467"/>
                    <a:pt x="8107" y="11467"/>
                  </a:cubicBezTo>
                  <a:cubicBezTo>
                    <a:pt x="8121" y="11467"/>
                    <a:pt x="8136" y="11466"/>
                    <a:pt x="8150" y="11466"/>
                  </a:cubicBezTo>
                  <a:cubicBezTo>
                    <a:pt x="8150" y="11455"/>
                    <a:pt x="8150" y="11450"/>
                    <a:pt x="8145" y="11438"/>
                  </a:cubicBezTo>
                  <a:lnTo>
                    <a:pt x="8145" y="11438"/>
                  </a:lnTo>
                  <a:lnTo>
                    <a:pt x="8171" y="11466"/>
                  </a:lnTo>
                  <a:lnTo>
                    <a:pt x="8150" y="11466"/>
                  </a:lnTo>
                  <a:cubicBezTo>
                    <a:pt x="8295" y="12041"/>
                    <a:pt x="8827" y="11944"/>
                    <a:pt x="9235" y="12051"/>
                  </a:cubicBezTo>
                  <a:cubicBezTo>
                    <a:pt x="9606" y="12443"/>
                    <a:pt x="9842" y="12933"/>
                    <a:pt x="10144" y="13372"/>
                  </a:cubicBezTo>
                  <a:cubicBezTo>
                    <a:pt x="10326" y="13635"/>
                    <a:pt x="10531" y="13883"/>
                    <a:pt x="10804" y="14076"/>
                  </a:cubicBezTo>
                  <a:cubicBezTo>
                    <a:pt x="10879" y="14481"/>
                    <a:pt x="11102" y="14676"/>
                    <a:pt x="11460" y="14676"/>
                  </a:cubicBezTo>
                  <a:cubicBezTo>
                    <a:pt x="11516" y="14676"/>
                    <a:pt x="11575" y="14671"/>
                    <a:pt x="11637" y="14662"/>
                  </a:cubicBezTo>
                  <a:cubicBezTo>
                    <a:pt x="11632" y="14657"/>
                    <a:pt x="11627" y="14651"/>
                    <a:pt x="11620" y="14646"/>
                  </a:cubicBezTo>
                  <a:lnTo>
                    <a:pt x="11620" y="14646"/>
                  </a:lnTo>
                  <a:lnTo>
                    <a:pt x="11632" y="14651"/>
                  </a:lnTo>
                  <a:cubicBezTo>
                    <a:pt x="11637" y="14657"/>
                    <a:pt x="11642" y="14662"/>
                    <a:pt x="11642" y="14662"/>
                  </a:cubicBezTo>
                  <a:lnTo>
                    <a:pt x="11637" y="14662"/>
                  </a:lnTo>
                  <a:cubicBezTo>
                    <a:pt x="12158" y="15205"/>
                    <a:pt x="12217" y="16204"/>
                    <a:pt x="13221" y="16263"/>
                  </a:cubicBezTo>
                  <a:lnTo>
                    <a:pt x="13221" y="16253"/>
                  </a:lnTo>
                  <a:lnTo>
                    <a:pt x="13227" y="16253"/>
                  </a:lnTo>
                  <a:cubicBezTo>
                    <a:pt x="13227" y="16258"/>
                    <a:pt x="13232" y="16258"/>
                    <a:pt x="13232" y="16263"/>
                  </a:cubicBezTo>
                  <a:lnTo>
                    <a:pt x="13221" y="16263"/>
                  </a:lnTo>
                  <a:cubicBezTo>
                    <a:pt x="13196" y="17312"/>
                    <a:pt x="13426" y="18140"/>
                    <a:pt x="14620" y="18140"/>
                  </a:cubicBezTo>
                  <a:cubicBezTo>
                    <a:pt x="14684" y="18140"/>
                    <a:pt x="14752" y="18138"/>
                    <a:pt x="14823" y="18133"/>
                  </a:cubicBezTo>
                  <a:lnTo>
                    <a:pt x="14823" y="18133"/>
                  </a:lnTo>
                  <a:cubicBezTo>
                    <a:pt x="14736" y="18460"/>
                    <a:pt x="14779" y="18740"/>
                    <a:pt x="15086" y="18933"/>
                  </a:cubicBezTo>
                  <a:lnTo>
                    <a:pt x="15086" y="18917"/>
                  </a:lnTo>
                  <a:lnTo>
                    <a:pt x="15108" y="18949"/>
                  </a:lnTo>
                  <a:cubicBezTo>
                    <a:pt x="15101" y="18944"/>
                    <a:pt x="15096" y="18938"/>
                    <a:pt x="15086" y="18933"/>
                  </a:cubicBezTo>
                  <a:lnTo>
                    <a:pt x="15086" y="18933"/>
                  </a:lnTo>
                  <a:cubicBezTo>
                    <a:pt x="15054" y="19534"/>
                    <a:pt x="15220" y="20099"/>
                    <a:pt x="15445" y="20647"/>
                  </a:cubicBezTo>
                  <a:lnTo>
                    <a:pt x="15445" y="20652"/>
                  </a:lnTo>
                  <a:cubicBezTo>
                    <a:pt x="15676" y="20786"/>
                    <a:pt x="15907" y="20927"/>
                    <a:pt x="16133" y="21066"/>
                  </a:cubicBezTo>
                  <a:cubicBezTo>
                    <a:pt x="16149" y="21076"/>
                    <a:pt x="16171" y="21088"/>
                    <a:pt x="16187" y="21098"/>
                  </a:cubicBezTo>
                  <a:cubicBezTo>
                    <a:pt x="16259" y="21284"/>
                    <a:pt x="16391" y="21319"/>
                    <a:pt x="16526" y="21319"/>
                  </a:cubicBezTo>
                  <a:cubicBezTo>
                    <a:pt x="16605" y="21319"/>
                    <a:pt x="16684" y="21307"/>
                    <a:pt x="16753" y="21307"/>
                  </a:cubicBezTo>
                  <a:cubicBezTo>
                    <a:pt x="16814" y="21307"/>
                    <a:pt x="16866" y="21316"/>
                    <a:pt x="16901" y="21351"/>
                  </a:cubicBezTo>
                  <a:cubicBezTo>
                    <a:pt x="16881" y="21398"/>
                    <a:pt x="16859" y="21447"/>
                    <a:pt x="16837" y="21495"/>
                  </a:cubicBezTo>
                  <a:cubicBezTo>
                    <a:pt x="17057" y="21404"/>
                    <a:pt x="17235" y="21270"/>
                    <a:pt x="17379" y="21114"/>
                  </a:cubicBezTo>
                  <a:cubicBezTo>
                    <a:pt x="17632" y="20840"/>
                    <a:pt x="17788" y="20508"/>
                    <a:pt x="17912" y="20238"/>
                  </a:cubicBezTo>
                  <a:cubicBezTo>
                    <a:pt x="17982" y="20089"/>
                    <a:pt x="18046" y="19943"/>
                    <a:pt x="18116" y="19831"/>
                  </a:cubicBezTo>
                  <a:cubicBezTo>
                    <a:pt x="18277" y="19578"/>
                    <a:pt x="18406" y="19308"/>
                    <a:pt x="18535" y="19051"/>
                  </a:cubicBezTo>
                  <a:cubicBezTo>
                    <a:pt x="18793" y="18530"/>
                    <a:pt x="19034" y="18036"/>
                    <a:pt x="19415" y="17832"/>
                  </a:cubicBezTo>
                  <a:cubicBezTo>
                    <a:pt x="21097" y="16930"/>
                    <a:pt x="22296" y="15559"/>
                    <a:pt x="23450" y="14238"/>
                  </a:cubicBezTo>
                  <a:cubicBezTo>
                    <a:pt x="24074" y="13523"/>
                    <a:pt x="24724" y="12782"/>
                    <a:pt x="25427" y="12148"/>
                  </a:cubicBezTo>
                  <a:cubicBezTo>
                    <a:pt x="25787" y="11820"/>
                    <a:pt x="25777" y="11418"/>
                    <a:pt x="25770" y="11175"/>
                  </a:cubicBezTo>
                  <a:cubicBezTo>
                    <a:pt x="25770" y="11128"/>
                    <a:pt x="25765" y="11084"/>
                    <a:pt x="25770" y="11041"/>
                  </a:cubicBezTo>
                  <a:cubicBezTo>
                    <a:pt x="25879" y="9187"/>
                    <a:pt x="26507" y="7990"/>
                    <a:pt x="27748" y="7265"/>
                  </a:cubicBezTo>
                  <a:cubicBezTo>
                    <a:pt x="28044" y="7087"/>
                    <a:pt x="28188" y="6894"/>
                    <a:pt x="28247" y="6705"/>
                  </a:cubicBezTo>
                  <a:cubicBezTo>
                    <a:pt x="28252" y="6690"/>
                    <a:pt x="28247" y="6668"/>
                    <a:pt x="28252" y="6652"/>
                  </a:cubicBezTo>
                  <a:lnTo>
                    <a:pt x="28259" y="6647"/>
                  </a:lnTo>
                  <a:cubicBezTo>
                    <a:pt x="28452" y="6539"/>
                    <a:pt x="28468" y="6281"/>
                    <a:pt x="28328" y="6125"/>
                  </a:cubicBezTo>
                  <a:cubicBezTo>
                    <a:pt x="27969" y="5733"/>
                    <a:pt x="27479" y="5519"/>
                    <a:pt x="27049" y="5202"/>
                  </a:cubicBezTo>
                  <a:cubicBezTo>
                    <a:pt x="26201" y="4573"/>
                    <a:pt x="25373" y="3913"/>
                    <a:pt x="24488" y="3327"/>
                  </a:cubicBezTo>
                  <a:cubicBezTo>
                    <a:pt x="23385" y="2601"/>
                    <a:pt x="22107" y="1490"/>
                    <a:pt x="20866" y="1044"/>
                  </a:cubicBezTo>
                  <a:cubicBezTo>
                    <a:pt x="20831" y="1032"/>
                    <a:pt x="20799" y="1027"/>
                    <a:pt x="20768" y="1027"/>
                  </a:cubicBezTo>
                  <a:cubicBezTo>
                    <a:pt x="20741" y="1027"/>
                    <a:pt x="20717" y="1031"/>
                    <a:pt x="20694" y="1039"/>
                  </a:cubicBezTo>
                  <a:cubicBezTo>
                    <a:pt x="20676" y="1037"/>
                    <a:pt x="20657" y="1036"/>
                    <a:pt x="20637" y="1036"/>
                  </a:cubicBezTo>
                  <a:cubicBezTo>
                    <a:pt x="20323" y="1036"/>
                    <a:pt x="19965" y="1272"/>
                    <a:pt x="19641" y="1312"/>
                  </a:cubicBezTo>
                  <a:cubicBezTo>
                    <a:pt x="19400" y="1361"/>
                    <a:pt x="19163" y="1451"/>
                    <a:pt x="18932" y="1548"/>
                  </a:cubicBezTo>
                  <a:cubicBezTo>
                    <a:pt x="18793" y="1607"/>
                    <a:pt x="18653" y="1667"/>
                    <a:pt x="18513" y="1721"/>
                  </a:cubicBezTo>
                  <a:cubicBezTo>
                    <a:pt x="18421" y="1758"/>
                    <a:pt x="18325" y="1790"/>
                    <a:pt x="18228" y="1823"/>
                  </a:cubicBezTo>
                  <a:cubicBezTo>
                    <a:pt x="18051" y="1877"/>
                    <a:pt x="17868" y="1911"/>
                    <a:pt x="17677" y="1911"/>
                  </a:cubicBezTo>
                  <a:cubicBezTo>
                    <a:pt x="17562" y="1911"/>
                    <a:pt x="17443" y="1899"/>
                    <a:pt x="17320" y="1870"/>
                  </a:cubicBezTo>
                  <a:cubicBezTo>
                    <a:pt x="17186" y="1752"/>
                    <a:pt x="17043" y="1711"/>
                    <a:pt x="16901" y="1711"/>
                  </a:cubicBezTo>
                  <a:cubicBezTo>
                    <a:pt x="16702" y="1711"/>
                    <a:pt x="16503" y="1790"/>
                    <a:pt x="16321" y="1850"/>
                  </a:cubicBezTo>
                  <a:cubicBezTo>
                    <a:pt x="16064" y="1932"/>
                    <a:pt x="15825" y="1975"/>
                    <a:pt x="15603" y="1975"/>
                  </a:cubicBezTo>
                  <a:cubicBezTo>
                    <a:pt x="15362" y="1975"/>
                    <a:pt x="15142" y="1924"/>
                    <a:pt x="14947" y="1818"/>
                  </a:cubicBezTo>
                  <a:lnTo>
                    <a:pt x="14908" y="1818"/>
                  </a:lnTo>
                  <a:cubicBezTo>
                    <a:pt x="14903" y="1806"/>
                    <a:pt x="14903" y="1801"/>
                    <a:pt x="14898" y="1790"/>
                  </a:cubicBezTo>
                  <a:cubicBezTo>
                    <a:pt x="14656" y="1645"/>
                    <a:pt x="14451" y="1409"/>
                    <a:pt x="14290" y="1071"/>
                  </a:cubicBezTo>
                  <a:cubicBezTo>
                    <a:pt x="14290" y="1071"/>
                    <a:pt x="14295" y="1065"/>
                    <a:pt x="14302" y="1065"/>
                  </a:cubicBezTo>
                  <a:cubicBezTo>
                    <a:pt x="14218" y="871"/>
                    <a:pt x="14101" y="746"/>
                    <a:pt x="13923" y="746"/>
                  </a:cubicBezTo>
                  <a:cubicBezTo>
                    <a:pt x="13870" y="746"/>
                    <a:pt x="13812" y="757"/>
                    <a:pt x="13747" y="781"/>
                  </a:cubicBezTo>
                  <a:cubicBezTo>
                    <a:pt x="13754" y="786"/>
                    <a:pt x="13754" y="791"/>
                    <a:pt x="13759" y="802"/>
                  </a:cubicBezTo>
                  <a:lnTo>
                    <a:pt x="13737" y="781"/>
                  </a:lnTo>
                  <a:lnTo>
                    <a:pt x="13747" y="781"/>
                  </a:lnTo>
                  <a:cubicBezTo>
                    <a:pt x="13554" y="479"/>
                    <a:pt x="13345" y="281"/>
                    <a:pt x="13125" y="157"/>
                  </a:cubicBezTo>
                  <a:cubicBezTo>
                    <a:pt x="13001" y="141"/>
                    <a:pt x="12884" y="125"/>
                    <a:pt x="12765" y="114"/>
                  </a:cubicBezTo>
                  <a:cubicBezTo>
                    <a:pt x="12490" y="77"/>
                    <a:pt x="12222" y="45"/>
                    <a:pt x="1196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42"/>
            <p:cNvSpPr/>
            <p:nvPr/>
          </p:nvSpPr>
          <p:spPr>
            <a:xfrm>
              <a:off x="6515750" y="2274000"/>
              <a:ext cx="212275" cy="434800"/>
            </a:xfrm>
            <a:custGeom>
              <a:rect b="b" l="l" r="r" t="t"/>
              <a:pathLst>
                <a:path extrusionOk="0" h="17392" w="8491">
                  <a:moveTo>
                    <a:pt x="1213" y="0"/>
                  </a:moveTo>
                  <a:cubicBezTo>
                    <a:pt x="617" y="0"/>
                    <a:pt x="1" y="488"/>
                    <a:pt x="202" y="1234"/>
                  </a:cubicBezTo>
                  <a:cubicBezTo>
                    <a:pt x="540" y="2491"/>
                    <a:pt x="1110" y="3599"/>
                    <a:pt x="1517" y="4834"/>
                  </a:cubicBezTo>
                  <a:cubicBezTo>
                    <a:pt x="1921" y="6037"/>
                    <a:pt x="1556" y="7552"/>
                    <a:pt x="1872" y="8841"/>
                  </a:cubicBezTo>
                  <a:cubicBezTo>
                    <a:pt x="2189" y="10147"/>
                    <a:pt x="1625" y="11426"/>
                    <a:pt x="1963" y="12758"/>
                  </a:cubicBezTo>
                  <a:cubicBezTo>
                    <a:pt x="2307" y="14107"/>
                    <a:pt x="2060" y="15342"/>
                    <a:pt x="2265" y="16680"/>
                  </a:cubicBezTo>
                  <a:cubicBezTo>
                    <a:pt x="2337" y="17159"/>
                    <a:pt x="2765" y="17392"/>
                    <a:pt x="3197" y="17392"/>
                  </a:cubicBezTo>
                  <a:cubicBezTo>
                    <a:pt x="3468" y="17392"/>
                    <a:pt x="3741" y="17300"/>
                    <a:pt x="3929" y="17120"/>
                  </a:cubicBezTo>
                  <a:cubicBezTo>
                    <a:pt x="6686" y="14466"/>
                    <a:pt x="8405" y="8820"/>
                    <a:pt x="8479" y="5114"/>
                  </a:cubicBezTo>
                  <a:cubicBezTo>
                    <a:pt x="8491" y="4539"/>
                    <a:pt x="7962" y="4114"/>
                    <a:pt x="7442" y="4114"/>
                  </a:cubicBezTo>
                  <a:cubicBezTo>
                    <a:pt x="7203" y="4114"/>
                    <a:pt x="6965" y="4204"/>
                    <a:pt x="6783" y="4410"/>
                  </a:cubicBezTo>
                  <a:cubicBezTo>
                    <a:pt x="6723" y="4416"/>
                    <a:pt x="6664" y="4420"/>
                    <a:pt x="6606" y="4420"/>
                  </a:cubicBezTo>
                  <a:cubicBezTo>
                    <a:pt x="6336" y="4420"/>
                    <a:pt x="6089" y="4349"/>
                    <a:pt x="5863" y="4216"/>
                  </a:cubicBezTo>
                  <a:cubicBezTo>
                    <a:pt x="5783" y="4071"/>
                    <a:pt x="5675" y="3931"/>
                    <a:pt x="5504" y="3819"/>
                  </a:cubicBezTo>
                  <a:cubicBezTo>
                    <a:pt x="5391" y="3748"/>
                    <a:pt x="5278" y="3673"/>
                    <a:pt x="5171" y="3604"/>
                  </a:cubicBezTo>
                  <a:cubicBezTo>
                    <a:pt x="5003" y="3494"/>
                    <a:pt x="4834" y="3447"/>
                    <a:pt x="4671" y="3447"/>
                  </a:cubicBezTo>
                  <a:cubicBezTo>
                    <a:pt x="4547" y="3447"/>
                    <a:pt x="4428" y="3474"/>
                    <a:pt x="4316" y="3523"/>
                  </a:cubicBezTo>
                  <a:cubicBezTo>
                    <a:pt x="4038" y="3373"/>
                    <a:pt x="3753" y="3142"/>
                    <a:pt x="3490" y="2873"/>
                  </a:cubicBezTo>
                  <a:cubicBezTo>
                    <a:pt x="3135" y="2287"/>
                    <a:pt x="2721" y="1718"/>
                    <a:pt x="2265" y="1170"/>
                  </a:cubicBezTo>
                  <a:cubicBezTo>
                    <a:pt x="2216" y="1015"/>
                    <a:pt x="2168" y="864"/>
                    <a:pt x="2124" y="708"/>
                  </a:cubicBezTo>
                  <a:cubicBezTo>
                    <a:pt x="1992" y="214"/>
                    <a:pt x="1607" y="0"/>
                    <a:pt x="121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5" name="Google Shape;495;p42"/>
          <p:cNvSpPr txBox="1"/>
          <p:nvPr>
            <p:ph idx="4294967295" type="subTitle"/>
          </p:nvPr>
        </p:nvSpPr>
        <p:spPr>
          <a:xfrm>
            <a:off x="6262800" y="2840600"/>
            <a:ext cx="2167800" cy="1758900"/>
          </a:xfrm>
          <a:prstGeom prst="rect">
            <a:avLst/>
          </a:prstGeom>
        </p:spPr>
        <p:txBody>
          <a:bodyPr anchorCtr="0" anchor="b" bIns="91425" lIns="91425" spcFirstLastPara="1" rIns="91425" wrap="square" tIns="91425">
            <a:noAutofit/>
          </a:bodyPr>
          <a:lstStyle/>
          <a:p>
            <a:pPr indent="0" lvl="0" marL="0" rtl="0" algn="r">
              <a:spcBef>
                <a:spcPts val="0"/>
              </a:spcBef>
              <a:spcAft>
                <a:spcPts val="1600"/>
              </a:spcAft>
              <a:buNone/>
            </a:pPr>
            <a:r>
              <a:rPr lang="en" sz="1400"/>
              <a:t>Mercury is the closest planet to the Sun and the smallest one in the Solar System</a:t>
            </a:r>
            <a:endParaRPr sz="1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99" name="Shape 499"/>
        <p:cNvGrpSpPr/>
        <p:nvPr/>
      </p:nvGrpSpPr>
      <p:grpSpPr>
        <a:xfrm>
          <a:off x="0" y="0"/>
          <a:ext cx="0" cy="0"/>
          <a:chOff x="0" y="0"/>
          <a:chExt cx="0" cy="0"/>
        </a:xfrm>
      </p:grpSpPr>
      <p:sp>
        <p:nvSpPr>
          <p:cNvPr id="500" name="Google Shape;500;p43"/>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THIS IS A TABLE</a:t>
            </a:r>
            <a:endParaRPr/>
          </a:p>
        </p:txBody>
      </p:sp>
      <p:graphicFrame>
        <p:nvGraphicFramePr>
          <p:cNvPr id="501" name="Google Shape;501;p43"/>
          <p:cNvGraphicFramePr/>
          <p:nvPr/>
        </p:nvGraphicFramePr>
        <p:xfrm>
          <a:off x="713213" y="2407675"/>
          <a:ext cx="3000000" cy="3000000"/>
        </p:xfrm>
        <a:graphic>
          <a:graphicData uri="http://schemas.openxmlformats.org/drawingml/2006/table">
            <a:tbl>
              <a:tblPr>
                <a:noFill/>
                <a:tableStyleId>{D5E52C76-AC5D-4FFA-9414-21E14E04CC3B}</a:tableStyleId>
              </a:tblPr>
              <a:tblGrid>
                <a:gridCol w="2572525"/>
                <a:gridCol w="2572525"/>
                <a:gridCol w="2572525"/>
              </a:tblGrid>
              <a:tr h="1095875">
                <a:tc>
                  <a:txBody>
                    <a:bodyPr/>
                    <a:lstStyle/>
                    <a:p>
                      <a:pPr indent="0" lvl="0" marL="0" rtl="0" algn="ctr">
                        <a:spcBef>
                          <a:spcPts val="0"/>
                        </a:spcBef>
                        <a:spcAft>
                          <a:spcPts val="1600"/>
                        </a:spcAft>
                        <a:buNone/>
                      </a:pPr>
                      <a:r>
                        <a:rPr lang="en">
                          <a:solidFill>
                            <a:schemeClr val="dk1"/>
                          </a:solidFill>
                          <a:latin typeface="Courier Prime"/>
                          <a:ea typeface="Courier Prime"/>
                          <a:cs typeface="Courier Prime"/>
                          <a:sym typeface="Courier Prime"/>
                        </a:rPr>
                        <a:t>Saturn is composed of hydrogen and helium</a:t>
                      </a:r>
                      <a:endParaRPr>
                        <a:solidFill>
                          <a:schemeClr val="dk1"/>
                        </a:solidFill>
                        <a:latin typeface="Courier Prime"/>
                        <a:ea typeface="Courier Prime"/>
                        <a:cs typeface="Courier Prime"/>
                        <a:sym typeface="Courier Prime"/>
                      </a:endParaRPr>
                    </a:p>
                  </a:txBody>
                  <a:tcPr marT="144000" marB="0" marR="182875" marL="182875" anchor="ctr">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1600"/>
                        </a:spcAft>
                        <a:buNone/>
                      </a:pPr>
                      <a:r>
                        <a:rPr lang="en">
                          <a:solidFill>
                            <a:schemeClr val="dk1"/>
                          </a:solidFill>
                          <a:latin typeface="Courier Prime"/>
                          <a:ea typeface="Courier Prime"/>
                          <a:cs typeface="Courier Prime"/>
                          <a:sym typeface="Courier Prime"/>
                        </a:rPr>
                        <a:t>Neptune is the farthest planet from the Sun</a:t>
                      </a:r>
                      <a:endParaRPr>
                        <a:solidFill>
                          <a:schemeClr val="dk1"/>
                        </a:solidFill>
                        <a:latin typeface="Courier Prime"/>
                        <a:ea typeface="Courier Prime"/>
                        <a:cs typeface="Courier Prime"/>
                        <a:sym typeface="Courier Prime"/>
                      </a:endParaRPr>
                    </a:p>
                  </a:txBody>
                  <a:tcPr marT="144000" marB="0" marR="182875" marL="182875" anchor="ctr">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2"/>
                    </a:solidFill>
                  </a:tcPr>
                </a:tc>
                <a:tc>
                  <a:txBody>
                    <a:bodyPr/>
                    <a:lstStyle/>
                    <a:p>
                      <a:pPr indent="0" lvl="0" marL="0" rtl="0" algn="ctr">
                        <a:spcBef>
                          <a:spcPts val="0"/>
                        </a:spcBef>
                        <a:spcAft>
                          <a:spcPts val="1600"/>
                        </a:spcAft>
                        <a:buNone/>
                      </a:pPr>
                      <a:r>
                        <a:rPr lang="en">
                          <a:solidFill>
                            <a:schemeClr val="dk1"/>
                          </a:solidFill>
                          <a:latin typeface="Courier Prime"/>
                          <a:ea typeface="Courier Prime"/>
                          <a:cs typeface="Courier Prime"/>
                          <a:sym typeface="Courier Prime"/>
                        </a:rPr>
                        <a:t>Venus is the second planet from the Sun. It’s extremely hot</a:t>
                      </a:r>
                      <a:endParaRPr>
                        <a:solidFill>
                          <a:schemeClr val="dk1"/>
                        </a:solidFill>
                        <a:latin typeface="Courier Prime"/>
                        <a:ea typeface="Courier Prime"/>
                        <a:cs typeface="Courier Prime"/>
                        <a:sym typeface="Courier Prime"/>
                      </a:endParaRPr>
                    </a:p>
                  </a:txBody>
                  <a:tcPr marT="144000" marB="0" marR="182875" marL="182875" anchor="ctr">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2"/>
                    </a:solidFill>
                  </a:tcPr>
                </a:tc>
              </a:tr>
              <a:tr h="1095875">
                <a:tc>
                  <a:txBody>
                    <a:bodyPr/>
                    <a:lstStyle/>
                    <a:p>
                      <a:pPr indent="0" lvl="0" marL="0" rtl="0" algn="ctr">
                        <a:spcBef>
                          <a:spcPts val="0"/>
                        </a:spcBef>
                        <a:spcAft>
                          <a:spcPts val="1600"/>
                        </a:spcAft>
                        <a:buNone/>
                      </a:pPr>
                      <a:r>
                        <a:rPr lang="en">
                          <a:solidFill>
                            <a:schemeClr val="dk2"/>
                          </a:solidFill>
                          <a:latin typeface="Courier Prime"/>
                          <a:ea typeface="Courier Prime"/>
                          <a:cs typeface="Courier Prime"/>
                          <a:sym typeface="Courier Prime"/>
                        </a:rPr>
                        <a:t>Despite being red, Mars is a cold place</a:t>
                      </a:r>
                      <a:endParaRPr>
                        <a:solidFill>
                          <a:schemeClr val="dk2"/>
                        </a:solidFill>
                        <a:latin typeface="Courier Prime"/>
                        <a:ea typeface="Courier Prime"/>
                        <a:cs typeface="Courier Prime"/>
                        <a:sym typeface="Courier Prime"/>
                      </a:endParaRPr>
                    </a:p>
                  </a:txBody>
                  <a:tcPr marT="144000" marB="0" marR="182875" marL="182875" anchor="ctr">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1600"/>
                        </a:spcAft>
                        <a:buNone/>
                      </a:pPr>
                      <a:r>
                        <a:rPr lang="en">
                          <a:solidFill>
                            <a:schemeClr val="dk2"/>
                          </a:solidFill>
                          <a:latin typeface="Courier Prime"/>
                          <a:ea typeface="Courier Prime"/>
                          <a:cs typeface="Courier Prime"/>
                          <a:sym typeface="Courier Prime"/>
                        </a:rPr>
                        <a:t>Jupiter is the biggest planet</a:t>
                      </a:r>
                      <a:endParaRPr>
                        <a:solidFill>
                          <a:schemeClr val="dk2"/>
                        </a:solidFill>
                        <a:latin typeface="Courier Prime"/>
                        <a:ea typeface="Courier Prime"/>
                        <a:cs typeface="Courier Prime"/>
                        <a:sym typeface="Courier Prime"/>
                      </a:endParaRPr>
                    </a:p>
                  </a:txBody>
                  <a:tcPr marT="144000" marB="0" marR="182875" marL="182875" anchor="ctr">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1600"/>
                        </a:spcAft>
                        <a:buNone/>
                      </a:pPr>
                      <a:r>
                        <a:rPr lang="en">
                          <a:solidFill>
                            <a:schemeClr val="dk2"/>
                          </a:solidFill>
                          <a:latin typeface="Courier Prime"/>
                          <a:ea typeface="Courier Prime"/>
                          <a:cs typeface="Courier Prime"/>
                          <a:sym typeface="Courier Prime"/>
                        </a:rPr>
                        <a:t>Mercury is the smallest planet</a:t>
                      </a:r>
                      <a:endParaRPr>
                        <a:solidFill>
                          <a:schemeClr val="dk2"/>
                        </a:solidFill>
                        <a:latin typeface="Courier Prime"/>
                        <a:ea typeface="Courier Prime"/>
                        <a:cs typeface="Courier Prime"/>
                        <a:sym typeface="Courier Prime"/>
                      </a:endParaRPr>
                    </a:p>
                  </a:txBody>
                  <a:tcPr marT="144000" marB="0" marR="182875" marL="182875" anchor="ctr">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r>
            </a:tbl>
          </a:graphicData>
        </a:graphic>
      </p:graphicFrame>
      <p:sp>
        <p:nvSpPr>
          <p:cNvPr id="502" name="Google Shape;502;p43"/>
          <p:cNvSpPr/>
          <p:nvPr/>
        </p:nvSpPr>
        <p:spPr>
          <a:xfrm>
            <a:off x="1095700" y="1579550"/>
            <a:ext cx="1871100" cy="405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Anton"/>
                <a:ea typeface="Anton"/>
                <a:cs typeface="Anton"/>
                <a:sym typeface="Anton"/>
              </a:rPr>
              <a:t>01</a:t>
            </a:r>
            <a:endParaRPr sz="1800">
              <a:solidFill>
                <a:schemeClr val="dk1"/>
              </a:solidFill>
              <a:latin typeface="Anton"/>
              <a:ea typeface="Anton"/>
              <a:cs typeface="Anton"/>
              <a:sym typeface="Anton"/>
            </a:endParaRPr>
          </a:p>
        </p:txBody>
      </p:sp>
      <p:sp>
        <p:nvSpPr>
          <p:cNvPr id="503" name="Google Shape;503;p43"/>
          <p:cNvSpPr/>
          <p:nvPr/>
        </p:nvSpPr>
        <p:spPr>
          <a:xfrm>
            <a:off x="3636450" y="1579550"/>
            <a:ext cx="1871100" cy="405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Anton"/>
                <a:ea typeface="Anton"/>
                <a:cs typeface="Anton"/>
                <a:sym typeface="Anton"/>
              </a:rPr>
              <a:t>02</a:t>
            </a:r>
            <a:endParaRPr sz="1800">
              <a:solidFill>
                <a:schemeClr val="dk1"/>
              </a:solidFill>
              <a:latin typeface="Anton"/>
              <a:ea typeface="Anton"/>
              <a:cs typeface="Anton"/>
              <a:sym typeface="Anton"/>
            </a:endParaRPr>
          </a:p>
        </p:txBody>
      </p:sp>
      <p:sp>
        <p:nvSpPr>
          <p:cNvPr id="504" name="Google Shape;504;p43"/>
          <p:cNvSpPr/>
          <p:nvPr/>
        </p:nvSpPr>
        <p:spPr>
          <a:xfrm>
            <a:off x="6177200" y="1579550"/>
            <a:ext cx="1871100" cy="4050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Anton"/>
                <a:ea typeface="Anton"/>
                <a:cs typeface="Anton"/>
                <a:sym typeface="Anton"/>
              </a:rPr>
              <a:t>03</a:t>
            </a:r>
            <a:endParaRPr sz="1800">
              <a:solidFill>
                <a:schemeClr val="dk1"/>
              </a:solidFill>
              <a:latin typeface="Anton"/>
              <a:ea typeface="Anton"/>
              <a:cs typeface="Anton"/>
              <a:sym typeface="Anton"/>
            </a:endParaRPr>
          </a:p>
        </p:txBody>
      </p:sp>
      <p:cxnSp>
        <p:nvCxnSpPr>
          <p:cNvPr id="505" name="Google Shape;505;p43"/>
          <p:cNvCxnSpPr/>
          <p:nvPr/>
        </p:nvCxnSpPr>
        <p:spPr>
          <a:xfrm>
            <a:off x="1818100" y="2199300"/>
            <a:ext cx="426300" cy="0"/>
          </a:xfrm>
          <a:prstGeom prst="straightConnector1">
            <a:avLst/>
          </a:prstGeom>
          <a:noFill/>
          <a:ln cap="flat" cmpd="sng" w="9525">
            <a:solidFill>
              <a:schemeClr val="dk2"/>
            </a:solidFill>
            <a:prstDash val="solid"/>
            <a:round/>
            <a:headEnd len="med" w="med" type="none"/>
            <a:tailEnd len="med" w="med" type="none"/>
          </a:ln>
        </p:spPr>
      </p:cxnSp>
      <p:cxnSp>
        <p:nvCxnSpPr>
          <p:cNvPr id="506" name="Google Shape;506;p43"/>
          <p:cNvCxnSpPr/>
          <p:nvPr/>
        </p:nvCxnSpPr>
        <p:spPr>
          <a:xfrm>
            <a:off x="4358863" y="2199300"/>
            <a:ext cx="426300" cy="0"/>
          </a:xfrm>
          <a:prstGeom prst="straightConnector1">
            <a:avLst/>
          </a:prstGeom>
          <a:noFill/>
          <a:ln cap="flat" cmpd="sng" w="9525">
            <a:solidFill>
              <a:schemeClr val="dk2"/>
            </a:solidFill>
            <a:prstDash val="solid"/>
            <a:round/>
            <a:headEnd len="med" w="med" type="none"/>
            <a:tailEnd len="med" w="med" type="none"/>
          </a:ln>
        </p:spPr>
      </p:cxnSp>
      <p:cxnSp>
        <p:nvCxnSpPr>
          <p:cNvPr id="507" name="Google Shape;507;p43"/>
          <p:cNvCxnSpPr/>
          <p:nvPr/>
        </p:nvCxnSpPr>
        <p:spPr>
          <a:xfrm>
            <a:off x="6899638" y="2199300"/>
            <a:ext cx="4263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11" name="Shape 511"/>
        <p:cNvGrpSpPr/>
        <p:nvPr/>
      </p:nvGrpSpPr>
      <p:grpSpPr>
        <a:xfrm>
          <a:off x="0" y="0"/>
          <a:ext cx="0" cy="0"/>
          <a:chOff x="0" y="0"/>
          <a:chExt cx="0" cy="0"/>
        </a:xfrm>
      </p:grpSpPr>
      <p:sp>
        <p:nvSpPr>
          <p:cNvPr id="512" name="Google Shape;512;p44"/>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SNEAK PEEK</a:t>
            </a:r>
            <a:endParaRPr/>
          </a:p>
        </p:txBody>
      </p:sp>
      <p:grpSp>
        <p:nvGrpSpPr>
          <p:cNvPr id="513" name="Google Shape;513;p44"/>
          <p:cNvGrpSpPr/>
          <p:nvPr/>
        </p:nvGrpSpPr>
        <p:grpSpPr>
          <a:xfrm>
            <a:off x="4572000" y="1612975"/>
            <a:ext cx="3858900" cy="2834100"/>
            <a:chOff x="4572000" y="1765375"/>
            <a:chExt cx="3858900" cy="2834100"/>
          </a:xfrm>
        </p:grpSpPr>
        <p:sp>
          <p:nvSpPr>
            <p:cNvPr id="514" name="Google Shape;514;p44"/>
            <p:cNvSpPr/>
            <p:nvPr/>
          </p:nvSpPr>
          <p:spPr>
            <a:xfrm>
              <a:off x="4572000" y="1765375"/>
              <a:ext cx="3858900" cy="2834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5" name="Google Shape;515;p44"/>
            <p:cNvGrpSpPr/>
            <p:nvPr/>
          </p:nvGrpSpPr>
          <p:grpSpPr>
            <a:xfrm>
              <a:off x="4808748" y="4185306"/>
              <a:ext cx="3392239" cy="267565"/>
              <a:chOff x="751300" y="3673950"/>
              <a:chExt cx="5201225" cy="410250"/>
            </a:xfrm>
          </p:grpSpPr>
          <p:sp>
            <p:nvSpPr>
              <p:cNvPr id="516" name="Google Shape;516;p44"/>
              <p:cNvSpPr/>
              <p:nvPr/>
            </p:nvSpPr>
            <p:spPr>
              <a:xfrm>
                <a:off x="751300" y="3710225"/>
                <a:ext cx="5201225" cy="29025"/>
              </a:xfrm>
              <a:custGeom>
                <a:rect b="b" l="l" r="r" t="t"/>
                <a:pathLst>
                  <a:path extrusionOk="0" h="1161" w="208049">
                    <a:moveTo>
                      <a:pt x="1" y="0"/>
                    </a:moveTo>
                    <a:lnTo>
                      <a:pt x="1" y="1160"/>
                    </a:lnTo>
                    <a:lnTo>
                      <a:pt x="208049" y="1160"/>
                    </a:lnTo>
                    <a:lnTo>
                      <a:pt x="20804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44"/>
              <p:cNvSpPr/>
              <p:nvPr/>
            </p:nvSpPr>
            <p:spPr>
              <a:xfrm>
                <a:off x="751300" y="3710225"/>
                <a:ext cx="2124175" cy="29025"/>
              </a:xfrm>
              <a:custGeom>
                <a:rect b="b" l="l" r="r" t="t"/>
                <a:pathLst>
                  <a:path extrusionOk="0" h="1161" w="84967">
                    <a:moveTo>
                      <a:pt x="1" y="0"/>
                    </a:moveTo>
                    <a:lnTo>
                      <a:pt x="1" y="1160"/>
                    </a:lnTo>
                    <a:lnTo>
                      <a:pt x="84966" y="1160"/>
                    </a:lnTo>
                    <a:lnTo>
                      <a:pt x="8496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4"/>
              <p:cNvSpPr/>
              <p:nvPr/>
            </p:nvSpPr>
            <p:spPr>
              <a:xfrm>
                <a:off x="1747650" y="3871500"/>
                <a:ext cx="137775" cy="193800"/>
              </a:xfrm>
              <a:custGeom>
                <a:rect b="b" l="l" r="r" t="t"/>
                <a:pathLst>
                  <a:path extrusionOk="0" h="7752" w="5511">
                    <a:moveTo>
                      <a:pt x="1" y="1"/>
                    </a:moveTo>
                    <a:lnTo>
                      <a:pt x="1" y="7752"/>
                    </a:lnTo>
                    <a:lnTo>
                      <a:pt x="5510" y="3876"/>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44"/>
              <p:cNvSpPr/>
              <p:nvPr/>
            </p:nvSpPr>
            <p:spPr>
              <a:xfrm>
                <a:off x="1909250" y="3871500"/>
                <a:ext cx="32325" cy="193800"/>
              </a:xfrm>
              <a:custGeom>
                <a:rect b="b" l="l" r="r" t="t"/>
                <a:pathLst>
                  <a:path extrusionOk="0" h="7752" w="1293">
                    <a:moveTo>
                      <a:pt x="1" y="1"/>
                    </a:moveTo>
                    <a:lnTo>
                      <a:pt x="1" y="7752"/>
                    </a:lnTo>
                    <a:lnTo>
                      <a:pt x="1292" y="7752"/>
                    </a:lnTo>
                    <a:lnTo>
                      <a:pt x="129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4"/>
              <p:cNvSpPr/>
              <p:nvPr/>
            </p:nvSpPr>
            <p:spPr>
              <a:xfrm>
                <a:off x="1356825" y="3871500"/>
                <a:ext cx="137775" cy="193800"/>
              </a:xfrm>
              <a:custGeom>
                <a:rect b="b" l="l" r="r" t="t"/>
                <a:pathLst>
                  <a:path extrusionOk="0" h="7752" w="5511">
                    <a:moveTo>
                      <a:pt x="1" y="1"/>
                    </a:moveTo>
                    <a:lnTo>
                      <a:pt x="1" y="7752"/>
                    </a:lnTo>
                    <a:lnTo>
                      <a:pt x="5510" y="3876"/>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4"/>
              <p:cNvSpPr/>
              <p:nvPr/>
            </p:nvSpPr>
            <p:spPr>
              <a:xfrm>
                <a:off x="966000" y="3871500"/>
                <a:ext cx="137750" cy="193800"/>
              </a:xfrm>
              <a:custGeom>
                <a:rect b="b" l="l" r="r" t="t"/>
                <a:pathLst>
                  <a:path extrusionOk="0" h="7752" w="5510">
                    <a:moveTo>
                      <a:pt x="5510" y="1"/>
                    </a:moveTo>
                    <a:lnTo>
                      <a:pt x="0" y="3876"/>
                    </a:lnTo>
                    <a:lnTo>
                      <a:pt x="5510" y="7752"/>
                    </a:lnTo>
                    <a:lnTo>
                      <a:pt x="551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4"/>
              <p:cNvSpPr/>
              <p:nvPr/>
            </p:nvSpPr>
            <p:spPr>
              <a:xfrm>
                <a:off x="909850" y="3871500"/>
                <a:ext cx="32250" cy="193800"/>
              </a:xfrm>
              <a:custGeom>
                <a:rect b="b" l="l" r="r" t="t"/>
                <a:pathLst>
                  <a:path extrusionOk="0" h="7752" w="1290">
                    <a:moveTo>
                      <a:pt x="0" y="1"/>
                    </a:moveTo>
                    <a:lnTo>
                      <a:pt x="0" y="7752"/>
                    </a:lnTo>
                    <a:lnTo>
                      <a:pt x="1290" y="7752"/>
                    </a:lnTo>
                    <a:lnTo>
                      <a:pt x="12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4"/>
              <p:cNvSpPr/>
              <p:nvPr/>
            </p:nvSpPr>
            <p:spPr>
              <a:xfrm>
                <a:off x="4755975" y="3837875"/>
                <a:ext cx="251825" cy="246325"/>
              </a:xfrm>
              <a:custGeom>
                <a:rect b="b" l="l" r="r" t="t"/>
                <a:pathLst>
                  <a:path extrusionOk="0" h="9853" w="10073">
                    <a:moveTo>
                      <a:pt x="5038" y="3347"/>
                    </a:moveTo>
                    <a:cubicBezTo>
                      <a:pt x="5926" y="3347"/>
                      <a:pt x="6650" y="4057"/>
                      <a:pt x="6650" y="4923"/>
                    </a:cubicBezTo>
                    <a:cubicBezTo>
                      <a:pt x="6650" y="5794"/>
                      <a:pt x="5926" y="6503"/>
                      <a:pt x="5038" y="6503"/>
                    </a:cubicBezTo>
                    <a:cubicBezTo>
                      <a:pt x="4147" y="6503"/>
                      <a:pt x="3423" y="5794"/>
                      <a:pt x="3423" y="4923"/>
                    </a:cubicBezTo>
                    <a:cubicBezTo>
                      <a:pt x="3423" y="4054"/>
                      <a:pt x="4147" y="3347"/>
                      <a:pt x="5038" y="3347"/>
                    </a:cubicBezTo>
                    <a:close/>
                    <a:moveTo>
                      <a:pt x="4460" y="0"/>
                    </a:moveTo>
                    <a:cubicBezTo>
                      <a:pt x="4384" y="0"/>
                      <a:pt x="3880" y="1356"/>
                      <a:pt x="3880" y="1356"/>
                    </a:cubicBezTo>
                    <a:lnTo>
                      <a:pt x="3264" y="1603"/>
                    </a:lnTo>
                    <a:cubicBezTo>
                      <a:pt x="3264" y="1603"/>
                      <a:pt x="2015" y="1074"/>
                      <a:pt x="1863" y="1074"/>
                    </a:cubicBezTo>
                    <a:cubicBezTo>
                      <a:pt x="1857" y="1074"/>
                      <a:pt x="1852" y="1075"/>
                      <a:pt x="1850" y="1077"/>
                    </a:cubicBezTo>
                    <a:lnTo>
                      <a:pt x="1069" y="1840"/>
                    </a:lnTo>
                    <a:cubicBezTo>
                      <a:pt x="1013" y="1894"/>
                      <a:pt x="1637" y="3200"/>
                      <a:pt x="1637" y="3200"/>
                    </a:cubicBezTo>
                    <a:lnTo>
                      <a:pt x="1382" y="3802"/>
                    </a:lnTo>
                    <a:cubicBezTo>
                      <a:pt x="1382" y="3802"/>
                      <a:pt x="0" y="4336"/>
                      <a:pt x="0" y="4407"/>
                    </a:cubicBezTo>
                    <a:lnTo>
                      <a:pt x="0" y="5488"/>
                    </a:lnTo>
                    <a:cubicBezTo>
                      <a:pt x="0" y="5564"/>
                      <a:pt x="1385" y="6056"/>
                      <a:pt x="1385" y="6056"/>
                    </a:cubicBezTo>
                    <a:lnTo>
                      <a:pt x="1639" y="6657"/>
                    </a:lnTo>
                    <a:cubicBezTo>
                      <a:pt x="1639" y="6657"/>
                      <a:pt x="1050" y="7991"/>
                      <a:pt x="1101" y="8042"/>
                    </a:cubicBezTo>
                    <a:lnTo>
                      <a:pt x="1884" y="8808"/>
                    </a:lnTo>
                    <a:cubicBezTo>
                      <a:pt x="1886" y="8810"/>
                      <a:pt x="1890" y="8811"/>
                      <a:pt x="1896" y="8811"/>
                    </a:cubicBezTo>
                    <a:cubicBezTo>
                      <a:pt x="2042" y="8811"/>
                      <a:pt x="3271" y="8253"/>
                      <a:pt x="3271" y="8253"/>
                    </a:cubicBezTo>
                    <a:lnTo>
                      <a:pt x="3888" y="8502"/>
                    </a:lnTo>
                    <a:cubicBezTo>
                      <a:pt x="3888" y="8502"/>
                      <a:pt x="4431" y="9853"/>
                      <a:pt x="4507" y="9853"/>
                    </a:cubicBezTo>
                    <a:lnTo>
                      <a:pt x="5613" y="9853"/>
                    </a:lnTo>
                    <a:cubicBezTo>
                      <a:pt x="5688" y="9853"/>
                      <a:pt x="6192" y="8497"/>
                      <a:pt x="6192" y="8497"/>
                    </a:cubicBezTo>
                    <a:lnTo>
                      <a:pt x="6811" y="8248"/>
                    </a:lnTo>
                    <a:cubicBezTo>
                      <a:pt x="6811" y="8248"/>
                      <a:pt x="8056" y="8779"/>
                      <a:pt x="8209" y="8779"/>
                    </a:cubicBezTo>
                    <a:cubicBezTo>
                      <a:pt x="8216" y="8779"/>
                      <a:pt x="8221" y="8778"/>
                      <a:pt x="8223" y="8776"/>
                    </a:cubicBezTo>
                    <a:lnTo>
                      <a:pt x="9006" y="8010"/>
                    </a:lnTo>
                    <a:cubicBezTo>
                      <a:pt x="9060" y="7959"/>
                      <a:pt x="8436" y="6653"/>
                      <a:pt x="8436" y="6653"/>
                    </a:cubicBezTo>
                    <a:lnTo>
                      <a:pt x="8690" y="6048"/>
                    </a:lnTo>
                    <a:cubicBezTo>
                      <a:pt x="8690" y="6048"/>
                      <a:pt x="10070" y="5517"/>
                      <a:pt x="10070" y="5444"/>
                    </a:cubicBezTo>
                    <a:lnTo>
                      <a:pt x="10070" y="4363"/>
                    </a:lnTo>
                    <a:cubicBezTo>
                      <a:pt x="10073" y="4289"/>
                      <a:pt x="8688" y="3797"/>
                      <a:pt x="8688" y="3797"/>
                    </a:cubicBezTo>
                    <a:lnTo>
                      <a:pt x="8433" y="3193"/>
                    </a:lnTo>
                    <a:cubicBezTo>
                      <a:pt x="8433" y="3193"/>
                      <a:pt x="9025" y="1860"/>
                      <a:pt x="8972" y="1808"/>
                    </a:cubicBezTo>
                    <a:lnTo>
                      <a:pt x="8189" y="1045"/>
                    </a:lnTo>
                    <a:cubicBezTo>
                      <a:pt x="8186" y="1043"/>
                      <a:pt x="8182" y="1042"/>
                      <a:pt x="8175" y="1042"/>
                    </a:cubicBezTo>
                    <a:cubicBezTo>
                      <a:pt x="8024" y="1042"/>
                      <a:pt x="6799" y="1600"/>
                      <a:pt x="6799" y="1600"/>
                    </a:cubicBezTo>
                    <a:lnTo>
                      <a:pt x="6185" y="1351"/>
                    </a:lnTo>
                    <a:cubicBezTo>
                      <a:pt x="6185" y="1351"/>
                      <a:pt x="5639" y="0"/>
                      <a:pt x="556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44"/>
              <p:cNvSpPr/>
              <p:nvPr/>
            </p:nvSpPr>
            <p:spPr>
              <a:xfrm>
                <a:off x="5186075" y="3864975"/>
                <a:ext cx="287175" cy="188775"/>
              </a:xfrm>
              <a:custGeom>
                <a:rect b="b" l="l" r="r" t="t"/>
                <a:pathLst>
                  <a:path extrusionOk="0" h="7551" w="11487">
                    <a:moveTo>
                      <a:pt x="10640" y="844"/>
                    </a:moveTo>
                    <a:lnTo>
                      <a:pt x="10640" y="6706"/>
                    </a:lnTo>
                    <a:lnTo>
                      <a:pt x="844" y="6706"/>
                    </a:lnTo>
                    <a:lnTo>
                      <a:pt x="847" y="844"/>
                    </a:lnTo>
                    <a:close/>
                    <a:moveTo>
                      <a:pt x="0" y="0"/>
                    </a:moveTo>
                    <a:lnTo>
                      <a:pt x="0" y="7550"/>
                    </a:lnTo>
                    <a:lnTo>
                      <a:pt x="11487" y="7550"/>
                    </a:lnTo>
                    <a:lnTo>
                      <a:pt x="1148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44"/>
              <p:cNvSpPr/>
              <p:nvPr/>
            </p:nvSpPr>
            <p:spPr>
              <a:xfrm>
                <a:off x="5781800" y="3844900"/>
                <a:ext cx="94100" cy="93975"/>
              </a:xfrm>
              <a:custGeom>
                <a:rect b="b" l="l" r="r" t="t"/>
                <a:pathLst>
                  <a:path extrusionOk="0" h="3759" w="3764">
                    <a:moveTo>
                      <a:pt x="0" y="1"/>
                    </a:moveTo>
                    <a:lnTo>
                      <a:pt x="0" y="847"/>
                    </a:lnTo>
                    <a:lnTo>
                      <a:pt x="2917" y="847"/>
                    </a:lnTo>
                    <a:lnTo>
                      <a:pt x="2917" y="3759"/>
                    </a:lnTo>
                    <a:lnTo>
                      <a:pt x="3763" y="3759"/>
                    </a:lnTo>
                    <a:lnTo>
                      <a:pt x="37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44"/>
              <p:cNvSpPr/>
              <p:nvPr/>
            </p:nvSpPr>
            <p:spPr>
              <a:xfrm>
                <a:off x="5646800" y="3844900"/>
                <a:ext cx="94100" cy="93975"/>
              </a:xfrm>
              <a:custGeom>
                <a:rect b="b" l="l" r="r" t="t"/>
                <a:pathLst>
                  <a:path extrusionOk="0" h="3759" w="3764">
                    <a:moveTo>
                      <a:pt x="1" y="1"/>
                    </a:moveTo>
                    <a:lnTo>
                      <a:pt x="1" y="3759"/>
                    </a:lnTo>
                    <a:lnTo>
                      <a:pt x="847" y="3759"/>
                    </a:lnTo>
                    <a:lnTo>
                      <a:pt x="847" y="847"/>
                    </a:lnTo>
                    <a:lnTo>
                      <a:pt x="3764" y="847"/>
                    </a:lnTo>
                    <a:lnTo>
                      <a:pt x="376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44"/>
              <p:cNvSpPr/>
              <p:nvPr/>
            </p:nvSpPr>
            <p:spPr>
              <a:xfrm>
                <a:off x="5781800" y="3979825"/>
                <a:ext cx="94100" cy="93975"/>
              </a:xfrm>
              <a:custGeom>
                <a:rect b="b" l="l" r="r" t="t"/>
                <a:pathLst>
                  <a:path extrusionOk="0" h="3759" w="3764">
                    <a:moveTo>
                      <a:pt x="2917" y="1"/>
                    </a:moveTo>
                    <a:lnTo>
                      <a:pt x="2917" y="2915"/>
                    </a:lnTo>
                    <a:lnTo>
                      <a:pt x="0" y="2915"/>
                    </a:lnTo>
                    <a:lnTo>
                      <a:pt x="0" y="3759"/>
                    </a:lnTo>
                    <a:lnTo>
                      <a:pt x="3763" y="3759"/>
                    </a:lnTo>
                    <a:lnTo>
                      <a:pt x="37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44"/>
              <p:cNvSpPr/>
              <p:nvPr/>
            </p:nvSpPr>
            <p:spPr>
              <a:xfrm>
                <a:off x="5646800" y="3979825"/>
                <a:ext cx="94100" cy="93975"/>
              </a:xfrm>
              <a:custGeom>
                <a:rect b="b" l="l" r="r" t="t"/>
                <a:pathLst>
                  <a:path extrusionOk="0" h="3759" w="3764">
                    <a:moveTo>
                      <a:pt x="1" y="1"/>
                    </a:moveTo>
                    <a:lnTo>
                      <a:pt x="1" y="3759"/>
                    </a:lnTo>
                    <a:lnTo>
                      <a:pt x="3764" y="3759"/>
                    </a:lnTo>
                    <a:lnTo>
                      <a:pt x="3764" y="2915"/>
                    </a:lnTo>
                    <a:lnTo>
                      <a:pt x="847" y="2915"/>
                    </a:lnTo>
                    <a:lnTo>
                      <a:pt x="8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44"/>
              <p:cNvSpPr/>
              <p:nvPr/>
            </p:nvSpPr>
            <p:spPr>
              <a:xfrm>
                <a:off x="2823650" y="3673950"/>
                <a:ext cx="103875" cy="99950"/>
              </a:xfrm>
              <a:custGeom>
                <a:rect b="b" l="l" r="r" t="t"/>
                <a:pathLst>
                  <a:path extrusionOk="0" h="3998" w="4155">
                    <a:moveTo>
                      <a:pt x="2156" y="1"/>
                    </a:moveTo>
                    <a:cubicBezTo>
                      <a:pt x="1348" y="1"/>
                      <a:pt x="619" y="488"/>
                      <a:pt x="308" y="1234"/>
                    </a:cubicBezTo>
                    <a:cubicBezTo>
                      <a:pt x="0" y="1982"/>
                      <a:pt x="171" y="2841"/>
                      <a:pt x="744" y="3411"/>
                    </a:cubicBezTo>
                    <a:cubicBezTo>
                      <a:pt x="1127" y="3794"/>
                      <a:pt x="1637" y="3997"/>
                      <a:pt x="2157" y="3997"/>
                    </a:cubicBezTo>
                    <a:cubicBezTo>
                      <a:pt x="2414" y="3997"/>
                      <a:pt x="2674" y="3947"/>
                      <a:pt x="2921" y="3844"/>
                    </a:cubicBezTo>
                    <a:cubicBezTo>
                      <a:pt x="3667" y="3533"/>
                      <a:pt x="4154" y="2804"/>
                      <a:pt x="4154" y="1997"/>
                    </a:cubicBezTo>
                    <a:cubicBezTo>
                      <a:pt x="4154" y="894"/>
                      <a:pt x="3259" y="1"/>
                      <a:pt x="21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530" name="Google Shape;530;p44"/>
          <p:cNvPicPr preferRelativeResize="0"/>
          <p:nvPr/>
        </p:nvPicPr>
        <p:blipFill rotWithShape="1">
          <a:blip r:embed="rId3">
            <a:alphaModFix/>
          </a:blip>
          <a:srcRect b="0" l="3823" r="3832" t="0"/>
          <a:stretch/>
        </p:blipFill>
        <p:spPr>
          <a:xfrm>
            <a:off x="4802857" y="1829102"/>
            <a:ext cx="3397181" cy="2069294"/>
          </a:xfrm>
          <a:prstGeom prst="rect">
            <a:avLst/>
          </a:prstGeom>
          <a:noFill/>
          <a:ln>
            <a:noFill/>
          </a:ln>
        </p:spPr>
      </p:pic>
      <p:grpSp>
        <p:nvGrpSpPr>
          <p:cNvPr id="531" name="Google Shape;531;p44"/>
          <p:cNvGrpSpPr/>
          <p:nvPr/>
        </p:nvGrpSpPr>
        <p:grpSpPr>
          <a:xfrm>
            <a:off x="6260091" y="2764921"/>
            <a:ext cx="489535" cy="489525"/>
            <a:chOff x="2708525" y="1449150"/>
            <a:chExt cx="1315600" cy="1315575"/>
          </a:xfrm>
        </p:grpSpPr>
        <p:sp>
          <p:nvSpPr>
            <p:cNvPr id="532" name="Google Shape;532;p44"/>
            <p:cNvSpPr/>
            <p:nvPr/>
          </p:nvSpPr>
          <p:spPr>
            <a:xfrm>
              <a:off x="2708525" y="1449150"/>
              <a:ext cx="1315600" cy="1315575"/>
            </a:xfrm>
            <a:custGeom>
              <a:rect b="b" l="l" r="r" t="t"/>
              <a:pathLst>
                <a:path extrusionOk="0" h="52623" w="52624">
                  <a:moveTo>
                    <a:pt x="26311" y="0"/>
                  </a:moveTo>
                  <a:cubicBezTo>
                    <a:pt x="19333" y="0"/>
                    <a:pt x="12642" y="2772"/>
                    <a:pt x="7707" y="7707"/>
                  </a:cubicBezTo>
                  <a:cubicBezTo>
                    <a:pt x="2773" y="12641"/>
                    <a:pt x="1" y="19333"/>
                    <a:pt x="1" y="26313"/>
                  </a:cubicBezTo>
                  <a:cubicBezTo>
                    <a:pt x="1" y="33290"/>
                    <a:pt x="2773" y="39981"/>
                    <a:pt x="7707" y="44916"/>
                  </a:cubicBezTo>
                  <a:cubicBezTo>
                    <a:pt x="12642" y="49851"/>
                    <a:pt x="19333" y="52623"/>
                    <a:pt x="26311" y="52623"/>
                  </a:cubicBezTo>
                  <a:cubicBezTo>
                    <a:pt x="33291" y="52623"/>
                    <a:pt x="39982" y="49851"/>
                    <a:pt x="44917" y="44916"/>
                  </a:cubicBezTo>
                  <a:cubicBezTo>
                    <a:pt x="49851" y="39981"/>
                    <a:pt x="52623" y="33290"/>
                    <a:pt x="52623" y="26313"/>
                  </a:cubicBezTo>
                  <a:cubicBezTo>
                    <a:pt x="52623" y="19333"/>
                    <a:pt x="49851" y="12641"/>
                    <a:pt x="44917" y="7707"/>
                  </a:cubicBezTo>
                  <a:cubicBezTo>
                    <a:pt x="39982" y="2772"/>
                    <a:pt x="33291" y="0"/>
                    <a:pt x="2631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44"/>
            <p:cNvSpPr/>
            <p:nvPr/>
          </p:nvSpPr>
          <p:spPr>
            <a:xfrm>
              <a:off x="3191975" y="1757900"/>
              <a:ext cx="526750" cy="698075"/>
            </a:xfrm>
            <a:custGeom>
              <a:rect b="b" l="l" r="r" t="t"/>
              <a:pathLst>
                <a:path extrusionOk="0" h="27923" w="21070">
                  <a:moveTo>
                    <a:pt x="0" y="0"/>
                  </a:moveTo>
                  <a:lnTo>
                    <a:pt x="0" y="27923"/>
                  </a:lnTo>
                  <a:lnTo>
                    <a:pt x="21070" y="13963"/>
                  </a:lnTo>
                  <a:lnTo>
                    <a:pt x="0" y="0"/>
                  </a:lnTo>
                  <a:close/>
                </a:path>
              </a:pathLst>
            </a:cu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4" name="Google Shape;534;p44"/>
          <p:cNvSpPr txBox="1"/>
          <p:nvPr>
            <p:ph idx="4294967295" type="subTitle"/>
          </p:nvPr>
        </p:nvSpPr>
        <p:spPr>
          <a:xfrm>
            <a:off x="821599" y="3653000"/>
            <a:ext cx="2871300" cy="946800"/>
          </a:xfrm>
          <a:prstGeom prst="rect">
            <a:avLst/>
          </a:prstGeom>
        </p:spPr>
        <p:txBody>
          <a:bodyPr anchorCtr="0" anchor="ctr" bIns="0" lIns="182875" spcFirstLastPara="1" rIns="91425" wrap="square" tIns="91425">
            <a:noAutofit/>
          </a:bodyPr>
          <a:lstStyle/>
          <a:p>
            <a:pPr indent="0" lvl="0" marL="0" rtl="0" algn="l">
              <a:spcBef>
                <a:spcPts val="0"/>
              </a:spcBef>
              <a:spcAft>
                <a:spcPts val="1600"/>
              </a:spcAft>
              <a:buNone/>
            </a:pPr>
            <a:r>
              <a:rPr lang="en" sz="1400"/>
              <a:t>Venus is the second planet from the Sun</a:t>
            </a:r>
            <a:endParaRPr sz="1400">
              <a:solidFill>
                <a:srgbClr val="434343"/>
              </a:solidFill>
            </a:endParaRPr>
          </a:p>
        </p:txBody>
      </p:sp>
      <p:sp>
        <p:nvSpPr>
          <p:cNvPr id="535" name="Google Shape;535;p44"/>
          <p:cNvSpPr txBox="1"/>
          <p:nvPr>
            <p:ph idx="4294967295" type="subTitle"/>
          </p:nvPr>
        </p:nvSpPr>
        <p:spPr>
          <a:xfrm>
            <a:off x="821425" y="2581350"/>
            <a:ext cx="2871300" cy="946800"/>
          </a:xfrm>
          <a:prstGeom prst="rect">
            <a:avLst/>
          </a:prstGeom>
        </p:spPr>
        <p:txBody>
          <a:bodyPr anchorCtr="0" anchor="ctr" bIns="0" lIns="182875" spcFirstLastPara="1" rIns="91425" wrap="square" tIns="91425">
            <a:noAutofit/>
          </a:bodyPr>
          <a:lstStyle/>
          <a:p>
            <a:pPr indent="0" lvl="0" marL="0" rtl="0" algn="l">
              <a:spcBef>
                <a:spcPts val="0"/>
              </a:spcBef>
              <a:spcAft>
                <a:spcPts val="1600"/>
              </a:spcAft>
              <a:buNone/>
            </a:pPr>
            <a:r>
              <a:rPr lang="en" sz="1400"/>
              <a:t>Despite being red, Mars is a cold place</a:t>
            </a:r>
            <a:endParaRPr sz="1400">
              <a:solidFill>
                <a:srgbClr val="434343"/>
              </a:solidFill>
            </a:endParaRPr>
          </a:p>
        </p:txBody>
      </p:sp>
      <p:sp>
        <p:nvSpPr>
          <p:cNvPr id="536" name="Google Shape;536;p44"/>
          <p:cNvSpPr txBox="1"/>
          <p:nvPr>
            <p:ph idx="4294967295" type="subTitle"/>
          </p:nvPr>
        </p:nvSpPr>
        <p:spPr>
          <a:xfrm>
            <a:off x="821425" y="1509722"/>
            <a:ext cx="2871300" cy="946800"/>
          </a:xfrm>
          <a:prstGeom prst="rect">
            <a:avLst/>
          </a:prstGeom>
        </p:spPr>
        <p:txBody>
          <a:bodyPr anchorCtr="0" anchor="ctr" bIns="0" lIns="182875" spcFirstLastPara="1" rIns="91425" wrap="square" tIns="91425">
            <a:noAutofit/>
          </a:bodyPr>
          <a:lstStyle/>
          <a:p>
            <a:pPr indent="0" lvl="0" marL="0" rtl="0" algn="l">
              <a:spcBef>
                <a:spcPts val="0"/>
              </a:spcBef>
              <a:spcAft>
                <a:spcPts val="1600"/>
              </a:spcAft>
              <a:buNone/>
            </a:pPr>
            <a:r>
              <a:rPr lang="en" sz="1400"/>
              <a:t>Mercury was named after the Roman messenger god</a:t>
            </a:r>
            <a:endParaRPr sz="1400">
              <a:solidFill>
                <a:srgbClr val="434343"/>
              </a:solidFill>
            </a:endParaRPr>
          </a:p>
        </p:txBody>
      </p:sp>
      <p:sp>
        <p:nvSpPr>
          <p:cNvPr id="537" name="Google Shape;537;p44"/>
          <p:cNvSpPr/>
          <p:nvPr/>
        </p:nvSpPr>
        <p:spPr>
          <a:xfrm>
            <a:off x="713225" y="2837199"/>
            <a:ext cx="52800" cy="31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4"/>
          <p:cNvSpPr/>
          <p:nvPr/>
        </p:nvSpPr>
        <p:spPr>
          <a:xfrm>
            <a:off x="713225" y="1765374"/>
            <a:ext cx="52800" cy="3186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44"/>
          <p:cNvSpPr/>
          <p:nvPr/>
        </p:nvSpPr>
        <p:spPr>
          <a:xfrm>
            <a:off x="713225" y="3909024"/>
            <a:ext cx="52800" cy="3186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3" name="Shape 153"/>
        <p:cNvGrpSpPr/>
        <p:nvPr/>
      </p:nvGrpSpPr>
      <p:grpSpPr>
        <a:xfrm>
          <a:off x="0" y="0"/>
          <a:ext cx="0" cy="0"/>
          <a:chOff x="0" y="0"/>
          <a:chExt cx="0" cy="0"/>
        </a:xfrm>
      </p:grpSpPr>
      <p:sp>
        <p:nvSpPr>
          <p:cNvPr id="154" name="Google Shape;154;p27"/>
          <p:cNvSpPr txBox="1"/>
          <p:nvPr>
            <p:ph idx="1" type="body"/>
          </p:nvPr>
        </p:nvSpPr>
        <p:spPr>
          <a:xfrm>
            <a:off x="720000" y="1173125"/>
            <a:ext cx="7703700" cy="3206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sz="1100"/>
              <a:t>Here’s what you’ll find in this </a:t>
            </a:r>
            <a:r>
              <a:rPr b="1" lang="en" sz="1100">
                <a:uFill>
                  <a:noFill/>
                </a:uFill>
                <a:hlinkClick r:id="rId3"/>
              </a:rPr>
              <a:t>Slidesgo</a:t>
            </a:r>
            <a:r>
              <a:rPr lang="en" sz="1100"/>
              <a:t> template: </a:t>
            </a:r>
            <a:br>
              <a:rPr lang="en" sz="1100"/>
            </a:br>
            <a:endParaRPr sz="1100"/>
          </a:p>
          <a:p>
            <a:pPr indent="-298450" lvl="0" marL="457200" rtl="0" algn="l">
              <a:lnSpc>
                <a:spcPct val="100000"/>
              </a:lnSpc>
              <a:spcBef>
                <a:spcPts val="0"/>
              </a:spcBef>
              <a:spcAft>
                <a:spcPts val="0"/>
              </a:spcAft>
              <a:buClr>
                <a:schemeClr val="dk2"/>
              </a:buClr>
              <a:buSzPts val="1100"/>
              <a:buChar char="●"/>
            </a:pPr>
            <a:r>
              <a:rPr lang="en" sz="1100"/>
              <a:t>A slide structure based on a portfolio presentation, which you can easily adapt to your needs. For more info on how to edit the template, please visit </a:t>
            </a:r>
            <a:r>
              <a:rPr b="1" lang="en" sz="1100">
                <a:uFill>
                  <a:noFill/>
                </a:uFill>
                <a:hlinkClick r:id="rId4"/>
              </a:rPr>
              <a:t>Slidesgo School</a:t>
            </a:r>
            <a:r>
              <a:rPr lang="en" sz="1100"/>
              <a:t> or read our </a:t>
            </a:r>
            <a:r>
              <a:rPr b="1" lang="en" sz="1100">
                <a:uFill>
                  <a:noFill/>
                </a:uFill>
                <a:hlinkClick r:id="rId5"/>
              </a:rPr>
              <a:t>FAQs</a:t>
            </a:r>
            <a:r>
              <a:rPr b="1" lang="en" sz="1100"/>
              <a:t>.</a:t>
            </a:r>
            <a:endParaRPr b="1" sz="1100"/>
          </a:p>
          <a:p>
            <a:pPr indent="-298450" lvl="0" marL="457200" rtl="0" algn="l">
              <a:lnSpc>
                <a:spcPct val="100000"/>
              </a:lnSpc>
              <a:spcBef>
                <a:spcPts val="0"/>
              </a:spcBef>
              <a:spcAft>
                <a:spcPts val="0"/>
              </a:spcAft>
              <a:buClr>
                <a:schemeClr val="dk2"/>
              </a:buClr>
              <a:buSzPts val="1100"/>
              <a:buChar char="●"/>
            </a:pPr>
            <a:r>
              <a:rPr lang="en" sz="1100"/>
              <a:t>An assortment of pictures that are suitable for use in the presentation can be found in the </a:t>
            </a:r>
            <a:r>
              <a:rPr b="1" lang="en" sz="1100">
                <a:uFill>
                  <a:noFill/>
                </a:uFill>
                <a:hlinkClick action="ppaction://hlinksldjump" r:id="rId6"/>
              </a:rPr>
              <a:t>alternative resources slide</a:t>
            </a:r>
            <a:r>
              <a:rPr lang="en" sz="1100"/>
              <a:t>. </a:t>
            </a:r>
            <a:endParaRPr sz="1100"/>
          </a:p>
          <a:p>
            <a:pPr indent="-298450" lvl="0" marL="457200" rtl="0" algn="l">
              <a:lnSpc>
                <a:spcPct val="100000"/>
              </a:lnSpc>
              <a:spcBef>
                <a:spcPts val="0"/>
              </a:spcBef>
              <a:spcAft>
                <a:spcPts val="0"/>
              </a:spcAft>
              <a:buClr>
                <a:schemeClr val="dk2"/>
              </a:buClr>
              <a:buSzPts val="1100"/>
              <a:buChar char="●"/>
            </a:pPr>
            <a:r>
              <a:rPr lang="en" sz="1100"/>
              <a:t>A </a:t>
            </a:r>
            <a:r>
              <a:rPr b="1" lang="en" sz="1100">
                <a:uFill>
                  <a:noFill/>
                </a:uFill>
                <a:hlinkClick action="ppaction://hlinksldjump" r:id="rId7"/>
              </a:rPr>
              <a:t>thanks slide</a:t>
            </a:r>
            <a:r>
              <a:rPr lang="en" sz="1100"/>
              <a:t>, which you must keep so that proper credits for our design are given.</a:t>
            </a:r>
            <a:endParaRPr sz="1100"/>
          </a:p>
          <a:p>
            <a:pPr indent="-298450" lvl="0" marL="457200" rtl="0" algn="l">
              <a:lnSpc>
                <a:spcPct val="100000"/>
              </a:lnSpc>
              <a:spcBef>
                <a:spcPts val="0"/>
              </a:spcBef>
              <a:spcAft>
                <a:spcPts val="0"/>
              </a:spcAft>
              <a:buClr>
                <a:schemeClr val="dk2"/>
              </a:buClr>
              <a:buSzPts val="1100"/>
              <a:buChar char="●"/>
            </a:pPr>
            <a:r>
              <a:rPr lang="en" sz="1100"/>
              <a:t>A </a:t>
            </a:r>
            <a:r>
              <a:rPr b="1" lang="en" sz="1100">
                <a:uFill>
                  <a:noFill/>
                </a:uFill>
                <a:hlinkClick action="ppaction://hlinksldjump" r:id="rId8"/>
              </a:rPr>
              <a:t>resources slide</a:t>
            </a:r>
            <a:r>
              <a:rPr lang="en" sz="1100"/>
              <a:t>, where you’ll find links to all the elements used in the template.</a:t>
            </a:r>
            <a:endParaRPr sz="1100"/>
          </a:p>
          <a:p>
            <a:pPr indent="-298450" lvl="0" marL="457200" rtl="0" algn="l">
              <a:lnSpc>
                <a:spcPct val="100000"/>
              </a:lnSpc>
              <a:spcBef>
                <a:spcPts val="0"/>
              </a:spcBef>
              <a:spcAft>
                <a:spcPts val="0"/>
              </a:spcAft>
              <a:buClr>
                <a:schemeClr val="dk2"/>
              </a:buClr>
              <a:buSzPts val="1100"/>
              <a:buChar char="●"/>
            </a:pPr>
            <a:r>
              <a:rPr b="1" lang="en" sz="1100">
                <a:uFill>
                  <a:noFill/>
                </a:uFill>
                <a:hlinkClick action="ppaction://hlinksldjump" r:id="rId9"/>
              </a:rPr>
              <a:t>Instructions for use</a:t>
            </a:r>
            <a:r>
              <a:rPr lang="en" sz="1100"/>
              <a:t> and final slides with:</a:t>
            </a:r>
            <a:endParaRPr sz="1100"/>
          </a:p>
          <a:p>
            <a:pPr indent="-298450" lvl="0" marL="914400" rtl="0" algn="l">
              <a:spcBef>
                <a:spcPts val="0"/>
              </a:spcBef>
              <a:spcAft>
                <a:spcPts val="0"/>
              </a:spcAft>
              <a:buClr>
                <a:schemeClr val="dk2"/>
              </a:buClr>
              <a:buSzPts val="1100"/>
              <a:buChar char="●"/>
            </a:pPr>
            <a:r>
              <a:rPr lang="en" sz="1100"/>
              <a:t>The</a:t>
            </a:r>
            <a:r>
              <a:rPr lang="en" sz="1100">
                <a:uFill>
                  <a:noFill/>
                </a:uFill>
                <a:hlinkClick action="ppaction://hlinksldjump" r:id="rId10"/>
              </a:rPr>
              <a:t> </a:t>
            </a:r>
            <a:r>
              <a:rPr b="1" lang="en" sz="1100">
                <a:uFill>
                  <a:noFill/>
                </a:uFill>
                <a:hlinkClick action="ppaction://hlinksldjump" r:id="rId11"/>
              </a:rPr>
              <a:t>fonts and colors used</a:t>
            </a:r>
            <a:r>
              <a:rPr lang="en" sz="1100"/>
              <a:t> in the template.</a:t>
            </a:r>
            <a:endParaRPr sz="1100"/>
          </a:p>
          <a:p>
            <a:pPr indent="-298450" lvl="0" marL="914400" rtl="0" algn="l">
              <a:spcBef>
                <a:spcPts val="0"/>
              </a:spcBef>
              <a:spcAft>
                <a:spcPts val="0"/>
              </a:spcAft>
              <a:buClr>
                <a:schemeClr val="dk2"/>
              </a:buClr>
              <a:buSzPts val="1100"/>
              <a:buChar char="●"/>
            </a:pPr>
            <a:r>
              <a:rPr lang="en" sz="1100"/>
              <a:t>A </a:t>
            </a:r>
            <a:r>
              <a:rPr b="1" lang="en" sz="1100">
                <a:uFill>
                  <a:noFill/>
                </a:uFill>
                <a:hlinkClick action="ppaction://hlinksldjump" r:id="rId12"/>
              </a:rPr>
              <a:t>selection of illustrations</a:t>
            </a:r>
            <a:r>
              <a:rPr lang="en" sz="1100"/>
              <a:t>. You can also customize and animate them as you wish with the online editor. Visit </a:t>
            </a:r>
            <a:r>
              <a:rPr b="1" lang="en" sz="1100">
                <a:uFill>
                  <a:noFill/>
                </a:uFill>
                <a:hlinkClick r:id="rId13"/>
              </a:rPr>
              <a:t>Stories by Freepik</a:t>
            </a:r>
            <a:r>
              <a:rPr lang="en" sz="1100"/>
              <a:t> to find more. </a:t>
            </a:r>
            <a:endParaRPr sz="1100"/>
          </a:p>
          <a:p>
            <a:pPr indent="-298450" lvl="0" marL="914400" rtl="0" algn="l">
              <a:spcBef>
                <a:spcPts val="0"/>
              </a:spcBef>
              <a:spcAft>
                <a:spcPts val="0"/>
              </a:spcAft>
              <a:buClr>
                <a:schemeClr val="dk2"/>
              </a:buClr>
              <a:buSzPts val="1100"/>
              <a:buChar char="●"/>
            </a:pPr>
            <a:r>
              <a:rPr lang="en" sz="1100"/>
              <a:t>More</a:t>
            </a:r>
            <a:r>
              <a:rPr lang="en" sz="1100">
                <a:uFill>
                  <a:noFill/>
                </a:uFill>
                <a:hlinkClick action="ppaction://hlinksldjump" r:id="rId14"/>
              </a:rPr>
              <a:t> </a:t>
            </a:r>
            <a:r>
              <a:rPr b="1" lang="en" sz="1100">
                <a:uFill>
                  <a:noFill/>
                </a:uFill>
                <a:hlinkClick action="ppaction://hlinksldjump" r:id="rId15"/>
              </a:rPr>
              <a:t>infographic resources</a:t>
            </a:r>
            <a:r>
              <a:rPr lang="en" sz="1100"/>
              <a:t>, whose size and color can be edited. </a:t>
            </a:r>
            <a:endParaRPr sz="1100"/>
          </a:p>
          <a:p>
            <a:pPr indent="-298450" lvl="0" marL="914400" rtl="0" algn="l">
              <a:spcBef>
                <a:spcPts val="0"/>
              </a:spcBef>
              <a:spcAft>
                <a:spcPts val="0"/>
              </a:spcAft>
              <a:buClr>
                <a:schemeClr val="dk2"/>
              </a:buClr>
              <a:buSzPts val="1100"/>
              <a:buChar char="●"/>
            </a:pPr>
            <a:r>
              <a:rPr lang="en" sz="1100"/>
              <a:t>Sets of </a:t>
            </a:r>
            <a:r>
              <a:rPr b="1" lang="en" sz="1100">
                <a:uFill>
                  <a:noFill/>
                </a:uFill>
                <a:hlinkClick action="ppaction://hlinksldjump" r:id="rId16"/>
              </a:rPr>
              <a:t>customizable icons</a:t>
            </a:r>
            <a:r>
              <a:rPr lang="en" sz="1100">
                <a:uFill>
                  <a:noFill/>
                </a:uFill>
                <a:hlinkClick action="ppaction://hlinksldjump" r:id="rId17"/>
              </a:rPr>
              <a:t> </a:t>
            </a:r>
            <a:r>
              <a:rPr lang="en" sz="1100"/>
              <a:t>of various themes.</a:t>
            </a:r>
            <a:endParaRPr b="1" sz="1100"/>
          </a:p>
          <a:p>
            <a:pPr indent="0" lvl="0" marL="0" rtl="0" algn="l">
              <a:lnSpc>
                <a:spcPct val="100000"/>
              </a:lnSpc>
              <a:spcBef>
                <a:spcPts val="1600"/>
              </a:spcBef>
              <a:spcAft>
                <a:spcPts val="0"/>
              </a:spcAft>
              <a:buNone/>
            </a:pPr>
            <a:r>
              <a:rPr lang="en" sz="1100"/>
              <a:t>You can delete this slide when you’re done editing the presentation.</a:t>
            </a:r>
            <a:endParaRPr sz="1100"/>
          </a:p>
        </p:txBody>
      </p:sp>
      <p:sp>
        <p:nvSpPr>
          <p:cNvPr id="155" name="Google Shape;155;p27"/>
          <p:cNvSpPr txBox="1"/>
          <p:nvPr>
            <p:ph type="title"/>
          </p:nvPr>
        </p:nvSpPr>
        <p:spPr>
          <a:xfrm>
            <a:off x="3905829" y="463595"/>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solidFill>
                  <a:srgbClr val="434343"/>
                </a:solidFill>
              </a:rPr>
              <a:t>CONTENTS OF THIS TEMPLATE</a:t>
            </a:r>
            <a:endParaRPr>
              <a:solidFill>
                <a:srgbClr val="43434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43" name="Shape 543"/>
        <p:cNvGrpSpPr/>
        <p:nvPr/>
      </p:nvGrpSpPr>
      <p:grpSpPr>
        <a:xfrm>
          <a:off x="0" y="0"/>
          <a:ext cx="0" cy="0"/>
          <a:chOff x="0" y="0"/>
          <a:chExt cx="0" cy="0"/>
        </a:xfrm>
      </p:grpSpPr>
      <p:sp>
        <p:nvSpPr>
          <p:cNvPr id="544" name="Google Shape;544;p45"/>
          <p:cNvSpPr txBox="1"/>
          <p:nvPr>
            <p:ph type="ctrTitle"/>
          </p:nvPr>
        </p:nvSpPr>
        <p:spPr>
          <a:xfrm flipH="1">
            <a:off x="720000" y="804220"/>
            <a:ext cx="4592400" cy="1064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accent4"/>
                </a:solidFill>
              </a:rPr>
              <a:t>THANKS!</a:t>
            </a:r>
            <a:endParaRPr>
              <a:solidFill>
                <a:schemeClr val="accent4"/>
              </a:solidFill>
            </a:endParaRPr>
          </a:p>
        </p:txBody>
      </p:sp>
      <p:sp>
        <p:nvSpPr>
          <p:cNvPr id="545" name="Google Shape;545;p45"/>
          <p:cNvSpPr txBox="1"/>
          <p:nvPr>
            <p:ph idx="1" type="subTitle"/>
          </p:nvPr>
        </p:nvSpPr>
        <p:spPr>
          <a:xfrm flipH="1">
            <a:off x="720000" y="2571738"/>
            <a:ext cx="3857400" cy="135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2"/>
                </a:solidFill>
              </a:rPr>
              <a:t>Do you have any questions?</a:t>
            </a:r>
            <a:endParaRPr sz="1400">
              <a:solidFill>
                <a:schemeClr val="dk2"/>
              </a:solidFill>
            </a:endParaRPr>
          </a:p>
          <a:p>
            <a:pPr indent="0" lvl="0" marL="0" rtl="0" algn="l">
              <a:spcBef>
                <a:spcPts val="0"/>
              </a:spcBef>
              <a:spcAft>
                <a:spcPts val="0"/>
              </a:spcAft>
              <a:buNone/>
            </a:pPr>
            <a:r>
              <a:rPr lang="en" sz="1400">
                <a:solidFill>
                  <a:schemeClr val="dk2"/>
                </a:solidFill>
              </a:rPr>
              <a:t>youremail@freepik.com </a:t>
            </a:r>
            <a:endParaRPr sz="1400">
              <a:solidFill>
                <a:schemeClr val="dk2"/>
              </a:solidFill>
            </a:endParaRPr>
          </a:p>
          <a:p>
            <a:pPr indent="0" lvl="0" marL="0" rtl="0" algn="l">
              <a:spcBef>
                <a:spcPts val="0"/>
              </a:spcBef>
              <a:spcAft>
                <a:spcPts val="0"/>
              </a:spcAft>
              <a:buNone/>
            </a:pPr>
            <a:r>
              <a:rPr lang="en" sz="1400">
                <a:solidFill>
                  <a:schemeClr val="dk2"/>
                </a:solidFill>
              </a:rPr>
              <a:t>+91</a:t>
            </a:r>
            <a:r>
              <a:rPr lang="en" sz="1400"/>
              <a:t> </a:t>
            </a:r>
            <a:r>
              <a:rPr lang="en" sz="1400">
                <a:solidFill>
                  <a:schemeClr val="dk2"/>
                </a:solidFill>
              </a:rPr>
              <a:t>620 421 838 </a:t>
            </a:r>
            <a:endParaRPr sz="1400">
              <a:solidFill>
                <a:schemeClr val="dk2"/>
              </a:solidFill>
            </a:endParaRPr>
          </a:p>
          <a:p>
            <a:pPr indent="0" lvl="0" marL="0" rtl="0" algn="l">
              <a:spcBef>
                <a:spcPts val="0"/>
              </a:spcBef>
              <a:spcAft>
                <a:spcPts val="0"/>
              </a:spcAft>
              <a:buNone/>
            </a:pPr>
            <a:r>
              <a:rPr lang="en" sz="1400">
                <a:solidFill>
                  <a:schemeClr val="dk2"/>
                </a:solidFill>
              </a:rPr>
              <a:t>yourwebsite.com</a:t>
            </a:r>
            <a:endParaRPr sz="1400">
              <a:solidFill>
                <a:schemeClr val="dk2"/>
              </a:solidFill>
            </a:endParaRPr>
          </a:p>
        </p:txBody>
      </p:sp>
      <p:sp>
        <p:nvSpPr>
          <p:cNvPr id="546" name="Google Shape;546;p45"/>
          <p:cNvSpPr txBox="1"/>
          <p:nvPr/>
        </p:nvSpPr>
        <p:spPr>
          <a:xfrm>
            <a:off x="720005" y="4343703"/>
            <a:ext cx="3392100" cy="35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None/>
            </a:pPr>
            <a:r>
              <a:rPr lang="en" sz="1000">
                <a:solidFill>
                  <a:schemeClr val="dk2"/>
                </a:solidFill>
                <a:latin typeface="Courier Prime"/>
                <a:ea typeface="Courier Prime"/>
                <a:cs typeface="Courier Prime"/>
                <a:sym typeface="Courier Prime"/>
              </a:rPr>
              <a:t>Please keep this slide for attribution</a:t>
            </a:r>
            <a:endParaRPr sz="1000">
              <a:solidFill>
                <a:schemeClr val="dk2"/>
              </a:solidFill>
              <a:latin typeface="Courier Prime"/>
              <a:ea typeface="Courier Prime"/>
              <a:cs typeface="Courier Prime"/>
              <a:sym typeface="Courier Prime"/>
            </a:endParaRPr>
          </a:p>
        </p:txBody>
      </p:sp>
      <p:grpSp>
        <p:nvGrpSpPr>
          <p:cNvPr id="547" name="Google Shape;547;p45"/>
          <p:cNvGrpSpPr/>
          <p:nvPr/>
        </p:nvGrpSpPr>
        <p:grpSpPr>
          <a:xfrm>
            <a:off x="810870" y="2020622"/>
            <a:ext cx="278151" cy="278151"/>
            <a:chOff x="1761425" y="809350"/>
            <a:chExt cx="4090450" cy="4090450"/>
          </a:xfrm>
        </p:grpSpPr>
        <p:sp>
          <p:nvSpPr>
            <p:cNvPr id="548" name="Google Shape;548;p45"/>
            <p:cNvSpPr/>
            <p:nvPr/>
          </p:nvSpPr>
          <p:spPr>
            <a:xfrm>
              <a:off x="1761425" y="809350"/>
              <a:ext cx="4090450" cy="4090450"/>
            </a:xfrm>
            <a:custGeom>
              <a:rect b="b" l="l" r="r" t="t"/>
              <a:pathLst>
                <a:path extrusionOk="0" h="163618" w="163618">
                  <a:moveTo>
                    <a:pt x="81826" y="4170"/>
                  </a:moveTo>
                  <a:cubicBezTo>
                    <a:pt x="124690" y="4170"/>
                    <a:pt x="159448" y="38929"/>
                    <a:pt x="159448" y="81826"/>
                  </a:cubicBezTo>
                  <a:cubicBezTo>
                    <a:pt x="159448" y="124690"/>
                    <a:pt x="124690" y="159448"/>
                    <a:pt x="81826" y="159448"/>
                  </a:cubicBezTo>
                  <a:cubicBezTo>
                    <a:pt x="38928" y="159448"/>
                    <a:pt x="4170" y="124690"/>
                    <a:pt x="4170" y="81826"/>
                  </a:cubicBezTo>
                  <a:cubicBezTo>
                    <a:pt x="4170" y="38929"/>
                    <a:pt x="38928" y="4170"/>
                    <a:pt x="81826" y="4170"/>
                  </a:cubicBezTo>
                  <a:close/>
                  <a:moveTo>
                    <a:pt x="81826" y="1"/>
                  </a:moveTo>
                  <a:cubicBezTo>
                    <a:pt x="70751" y="1"/>
                    <a:pt x="60044" y="2169"/>
                    <a:pt x="49970" y="6439"/>
                  </a:cubicBezTo>
                  <a:cubicBezTo>
                    <a:pt x="40229" y="10542"/>
                    <a:pt x="31456" y="16446"/>
                    <a:pt x="23951" y="23951"/>
                  </a:cubicBezTo>
                  <a:cubicBezTo>
                    <a:pt x="16446" y="31457"/>
                    <a:pt x="10542" y="40229"/>
                    <a:pt x="6439" y="49970"/>
                  </a:cubicBezTo>
                  <a:cubicBezTo>
                    <a:pt x="2169" y="60044"/>
                    <a:pt x="1" y="70751"/>
                    <a:pt x="1" y="81826"/>
                  </a:cubicBezTo>
                  <a:cubicBezTo>
                    <a:pt x="1" y="92867"/>
                    <a:pt x="2169" y="103575"/>
                    <a:pt x="6439" y="113649"/>
                  </a:cubicBezTo>
                  <a:cubicBezTo>
                    <a:pt x="10542" y="123389"/>
                    <a:pt x="16446" y="132162"/>
                    <a:pt x="23951" y="139667"/>
                  </a:cubicBezTo>
                  <a:cubicBezTo>
                    <a:pt x="31456" y="147173"/>
                    <a:pt x="40229" y="153077"/>
                    <a:pt x="49970" y="157180"/>
                  </a:cubicBezTo>
                  <a:cubicBezTo>
                    <a:pt x="60044" y="161450"/>
                    <a:pt x="70751" y="163618"/>
                    <a:pt x="81826" y="163618"/>
                  </a:cubicBezTo>
                  <a:cubicBezTo>
                    <a:pt x="92867" y="163618"/>
                    <a:pt x="103575" y="161450"/>
                    <a:pt x="113648" y="157180"/>
                  </a:cubicBezTo>
                  <a:cubicBezTo>
                    <a:pt x="123389" y="153077"/>
                    <a:pt x="132162" y="147173"/>
                    <a:pt x="139667" y="139667"/>
                  </a:cubicBezTo>
                  <a:cubicBezTo>
                    <a:pt x="147172" y="132162"/>
                    <a:pt x="153077" y="123389"/>
                    <a:pt x="157180" y="113649"/>
                  </a:cubicBezTo>
                  <a:cubicBezTo>
                    <a:pt x="161449" y="103575"/>
                    <a:pt x="163617" y="92867"/>
                    <a:pt x="163617" y="81793"/>
                  </a:cubicBezTo>
                  <a:cubicBezTo>
                    <a:pt x="163617" y="70751"/>
                    <a:pt x="161449" y="60044"/>
                    <a:pt x="157180" y="49970"/>
                  </a:cubicBezTo>
                  <a:cubicBezTo>
                    <a:pt x="153077" y="40229"/>
                    <a:pt x="147172" y="31457"/>
                    <a:pt x="139667" y="23951"/>
                  </a:cubicBezTo>
                  <a:cubicBezTo>
                    <a:pt x="132162" y="16446"/>
                    <a:pt x="123389" y="10542"/>
                    <a:pt x="113648" y="6439"/>
                  </a:cubicBezTo>
                  <a:cubicBezTo>
                    <a:pt x="103575" y="2169"/>
                    <a:pt x="92867" y="1"/>
                    <a:pt x="81826"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45"/>
            <p:cNvSpPr/>
            <p:nvPr/>
          </p:nvSpPr>
          <p:spPr>
            <a:xfrm>
              <a:off x="4122275" y="1772900"/>
              <a:ext cx="1374350" cy="1112125"/>
            </a:xfrm>
            <a:custGeom>
              <a:rect b="b" l="l" r="r" t="t"/>
              <a:pathLst>
                <a:path extrusionOk="0" h="44485" w="54974">
                  <a:moveTo>
                    <a:pt x="38295" y="5457"/>
                  </a:moveTo>
                  <a:cubicBezTo>
                    <a:pt x="45767" y="15464"/>
                    <a:pt x="50003" y="27172"/>
                    <a:pt x="50704" y="39648"/>
                  </a:cubicBezTo>
                  <a:cubicBezTo>
                    <a:pt x="42331" y="37480"/>
                    <a:pt x="33658" y="36379"/>
                    <a:pt x="24919" y="36379"/>
                  </a:cubicBezTo>
                  <a:cubicBezTo>
                    <a:pt x="19581" y="36379"/>
                    <a:pt x="14244" y="36779"/>
                    <a:pt x="9007" y="37613"/>
                  </a:cubicBezTo>
                  <a:cubicBezTo>
                    <a:pt x="7740" y="34611"/>
                    <a:pt x="6372" y="31609"/>
                    <a:pt x="4938" y="28573"/>
                  </a:cubicBezTo>
                  <a:cubicBezTo>
                    <a:pt x="24518" y="19834"/>
                    <a:pt x="34559" y="9827"/>
                    <a:pt x="38295" y="5457"/>
                  </a:cubicBezTo>
                  <a:close/>
                  <a:moveTo>
                    <a:pt x="38331" y="1"/>
                  </a:moveTo>
                  <a:cubicBezTo>
                    <a:pt x="38241" y="1"/>
                    <a:pt x="38151" y="7"/>
                    <a:pt x="38061" y="20"/>
                  </a:cubicBezTo>
                  <a:cubicBezTo>
                    <a:pt x="37461" y="86"/>
                    <a:pt x="36927" y="420"/>
                    <a:pt x="36594" y="920"/>
                  </a:cubicBezTo>
                  <a:cubicBezTo>
                    <a:pt x="36327" y="1254"/>
                    <a:pt x="26653" y="14797"/>
                    <a:pt x="1335" y="25605"/>
                  </a:cubicBezTo>
                  <a:cubicBezTo>
                    <a:pt x="801" y="25838"/>
                    <a:pt x="401" y="26272"/>
                    <a:pt x="201" y="26805"/>
                  </a:cubicBezTo>
                  <a:cubicBezTo>
                    <a:pt x="1" y="27339"/>
                    <a:pt x="1" y="27940"/>
                    <a:pt x="268" y="28440"/>
                  </a:cubicBezTo>
                  <a:cubicBezTo>
                    <a:pt x="2236" y="32543"/>
                    <a:pt x="4104" y="36679"/>
                    <a:pt x="5805" y="40749"/>
                  </a:cubicBezTo>
                  <a:cubicBezTo>
                    <a:pt x="6125" y="41534"/>
                    <a:pt x="6901" y="42015"/>
                    <a:pt x="7713" y="42015"/>
                  </a:cubicBezTo>
                  <a:cubicBezTo>
                    <a:pt x="7833" y="42015"/>
                    <a:pt x="7953" y="42004"/>
                    <a:pt x="8073" y="41983"/>
                  </a:cubicBezTo>
                  <a:cubicBezTo>
                    <a:pt x="13610" y="41049"/>
                    <a:pt x="19248" y="40549"/>
                    <a:pt x="24919" y="40549"/>
                  </a:cubicBezTo>
                  <a:cubicBezTo>
                    <a:pt x="34225" y="40549"/>
                    <a:pt x="43432" y="41850"/>
                    <a:pt x="52305" y="44418"/>
                  </a:cubicBezTo>
                  <a:cubicBezTo>
                    <a:pt x="52472" y="44451"/>
                    <a:pt x="52672" y="44485"/>
                    <a:pt x="52872" y="44485"/>
                  </a:cubicBezTo>
                  <a:cubicBezTo>
                    <a:pt x="53339" y="44485"/>
                    <a:pt x="53772" y="44351"/>
                    <a:pt x="54139" y="44051"/>
                  </a:cubicBezTo>
                  <a:cubicBezTo>
                    <a:pt x="54673" y="43651"/>
                    <a:pt x="54973" y="43050"/>
                    <a:pt x="54973" y="42383"/>
                  </a:cubicBezTo>
                  <a:cubicBezTo>
                    <a:pt x="54773" y="27039"/>
                    <a:pt x="49569" y="12662"/>
                    <a:pt x="39929" y="787"/>
                  </a:cubicBezTo>
                  <a:cubicBezTo>
                    <a:pt x="39551" y="292"/>
                    <a:pt x="38944" y="1"/>
                    <a:pt x="38331"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45"/>
            <p:cNvSpPr/>
            <p:nvPr/>
          </p:nvSpPr>
          <p:spPr>
            <a:xfrm>
              <a:off x="3370075" y="1164600"/>
              <a:ext cx="1581150" cy="1082475"/>
            </a:xfrm>
            <a:custGeom>
              <a:rect b="b" l="l" r="r" t="t"/>
              <a:pathLst>
                <a:path extrusionOk="0" h="43299" w="63246">
                  <a:moveTo>
                    <a:pt x="17480" y="4171"/>
                  </a:moveTo>
                  <a:cubicBezTo>
                    <a:pt x="32290" y="4171"/>
                    <a:pt x="46567" y="9341"/>
                    <a:pt x="57942" y="18781"/>
                  </a:cubicBezTo>
                  <a:cubicBezTo>
                    <a:pt x="50570" y="26687"/>
                    <a:pt x="40429" y="33325"/>
                    <a:pt x="27720" y="38562"/>
                  </a:cubicBezTo>
                  <a:cubicBezTo>
                    <a:pt x="18547" y="21783"/>
                    <a:pt x="9908" y="10175"/>
                    <a:pt x="6005" y="5205"/>
                  </a:cubicBezTo>
                  <a:cubicBezTo>
                    <a:pt x="9774" y="4537"/>
                    <a:pt x="13610" y="4171"/>
                    <a:pt x="17480" y="4171"/>
                  </a:cubicBezTo>
                  <a:close/>
                  <a:moveTo>
                    <a:pt x="17480" y="1"/>
                  </a:moveTo>
                  <a:cubicBezTo>
                    <a:pt x="12143" y="1"/>
                    <a:pt x="6872" y="635"/>
                    <a:pt x="1735" y="1869"/>
                  </a:cubicBezTo>
                  <a:cubicBezTo>
                    <a:pt x="1035" y="2036"/>
                    <a:pt x="468" y="2536"/>
                    <a:pt x="234" y="3237"/>
                  </a:cubicBezTo>
                  <a:cubicBezTo>
                    <a:pt x="1" y="3937"/>
                    <a:pt x="167" y="4704"/>
                    <a:pt x="634" y="5238"/>
                  </a:cubicBezTo>
                  <a:cubicBezTo>
                    <a:pt x="734" y="5371"/>
                    <a:pt x="12610" y="19281"/>
                    <a:pt x="24952" y="42198"/>
                  </a:cubicBezTo>
                  <a:cubicBezTo>
                    <a:pt x="25319" y="42865"/>
                    <a:pt x="26053" y="43299"/>
                    <a:pt x="26786" y="43299"/>
                  </a:cubicBezTo>
                  <a:cubicBezTo>
                    <a:pt x="27053" y="43299"/>
                    <a:pt x="27287" y="43232"/>
                    <a:pt x="27554" y="43132"/>
                  </a:cubicBezTo>
                  <a:cubicBezTo>
                    <a:pt x="42531" y="37194"/>
                    <a:pt x="54273" y="29422"/>
                    <a:pt x="62479" y="19948"/>
                  </a:cubicBezTo>
                  <a:cubicBezTo>
                    <a:pt x="62512" y="19948"/>
                    <a:pt x="62512" y="19915"/>
                    <a:pt x="62545" y="19915"/>
                  </a:cubicBezTo>
                  <a:cubicBezTo>
                    <a:pt x="63246" y="19048"/>
                    <a:pt x="63146" y="17780"/>
                    <a:pt x="62312" y="17013"/>
                  </a:cubicBezTo>
                  <a:cubicBezTo>
                    <a:pt x="49936" y="6039"/>
                    <a:pt x="34025" y="1"/>
                    <a:pt x="17480"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5"/>
            <p:cNvSpPr/>
            <p:nvPr/>
          </p:nvSpPr>
          <p:spPr>
            <a:xfrm>
              <a:off x="2150050" y="1326025"/>
              <a:ext cx="1599500" cy="1241275"/>
            </a:xfrm>
            <a:custGeom>
              <a:rect b="b" l="l" r="r" t="t"/>
              <a:pathLst>
                <a:path extrusionOk="0" h="49651" w="63980">
                  <a:moveTo>
                    <a:pt x="37293" y="4719"/>
                  </a:moveTo>
                  <a:cubicBezTo>
                    <a:pt x="40229" y="8655"/>
                    <a:pt x="49068" y="20963"/>
                    <a:pt x="58709" y="38109"/>
                  </a:cubicBezTo>
                  <a:cubicBezTo>
                    <a:pt x="35292" y="44447"/>
                    <a:pt x="12376" y="45348"/>
                    <a:pt x="4804" y="45481"/>
                  </a:cubicBezTo>
                  <a:cubicBezTo>
                    <a:pt x="9240" y="28002"/>
                    <a:pt x="21182" y="13024"/>
                    <a:pt x="37293" y="4719"/>
                  </a:cubicBezTo>
                  <a:close/>
                  <a:moveTo>
                    <a:pt x="37917" y="0"/>
                  </a:moveTo>
                  <a:cubicBezTo>
                    <a:pt x="37608" y="0"/>
                    <a:pt x="37293" y="71"/>
                    <a:pt x="36993" y="215"/>
                  </a:cubicBezTo>
                  <a:cubicBezTo>
                    <a:pt x="18180" y="9255"/>
                    <a:pt x="4403" y="26801"/>
                    <a:pt x="134" y="47149"/>
                  </a:cubicBezTo>
                  <a:cubicBezTo>
                    <a:pt x="0" y="47749"/>
                    <a:pt x="134" y="48383"/>
                    <a:pt x="534" y="48883"/>
                  </a:cubicBezTo>
                  <a:cubicBezTo>
                    <a:pt x="934" y="49350"/>
                    <a:pt x="1501" y="49651"/>
                    <a:pt x="2135" y="49651"/>
                  </a:cubicBezTo>
                  <a:lnTo>
                    <a:pt x="2802" y="49651"/>
                  </a:lnTo>
                  <a:cubicBezTo>
                    <a:pt x="7339" y="49651"/>
                    <a:pt x="34892" y="49317"/>
                    <a:pt x="62378" y="41411"/>
                  </a:cubicBezTo>
                  <a:cubicBezTo>
                    <a:pt x="62978" y="41245"/>
                    <a:pt x="63479" y="40811"/>
                    <a:pt x="63712" y="40211"/>
                  </a:cubicBezTo>
                  <a:cubicBezTo>
                    <a:pt x="63979" y="39644"/>
                    <a:pt x="63946" y="38976"/>
                    <a:pt x="63612" y="38409"/>
                  </a:cubicBezTo>
                  <a:cubicBezTo>
                    <a:pt x="51237" y="15893"/>
                    <a:pt x="39662" y="949"/>
                    <a:pt x="39528" y="816"/>
                  </a:cubicBezTo>
                  <a:cubicBezTo>
                    <a:pt x="39128" y="282"/>
                    <a:pt x="38535" y="0"/>
                    <a:pt x="37917"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45"/>
            <p:cNvSpPr/>
            <p:nvPr/>
          </p:nvSpPr>
          <p:spPr>
            <a:xfrm>
              <a:off x="2116675" y="2533325"/>
              <a:ext cx="1905550" cy="1470000"/>
            </a:xfrm>
            <a:custGeom>
              <a:rect b="b" l="l" r="r" t="t"/>
              <a:pathLst>
                <a:path extrusionOk="0" h="58800" w="76222">
                  <a:moveTo>
                    <a:pt x="67849" y="4594"/>
                  </a:moveTo>
                  <a:cubicBezTo>
                    <a:pt x="69017" y="6996"/>
                    <a:pt x="70151" y="9364"/>
                    <a:pt x="71218" y="11699"/>
                  </a:cubicBezTo>
                  <a:cubicBezTo>
                    <a:pt x="49603" y="19272"/>
                    <a:pt x="31090" y="33882"/>
                    <a:pt x="18681" y="53229"/>
                  </a:cubicBezTo>
                  <a:cubicBezTo>
                    <a:pt x="9374" y="41954"/>
                    <a:pt x="4271" y="27878"/>
                    <a:pt x="4170" y="13234"/>
                  </a:cubicBezTo>
                  <a:cubicBezTo>
                    <a:pt x="27821" y="13201"/>
                    <a:pt x="49203" y="10298"/>
                    <a:pt x="67849" y="4594"/>
                  </a:cubicBezTo>
                  <a:close/>
                  <a:moveTo>
                    <a:pt x="68884" y="0"/>
                  </a:moveTo>
                  <a:cubicBezTo>
                    <a:pt x="68683" y="0"/>
                    <a:pt x="68481" y="30"/>
                    <a:pt x="68283" y="91"/>
                  </a:cubicBezTo>
                  <a:cubicBezTo>
                    <a:pt x="49539" y="6034"/>
                    <a:pt x="27791" y="9068"/>
                    <a:pt x="3663" y="9068"/>
                  </a:cubicBezTo>
                  <a:cubicBezTo>
                    <a:pt x="3144" y="9068"/>
                    <a:pt x="2624" y="9067"/>
                    <a:pt x="2102" y="9064"/>
                  </a:cubicBezTo>
                  <a:cubicBezTo>
                    <a:pt x="968" y="9064"/>
                    <a:pt x="68" y="9965"/>
                    <a:pt x="34" y="11099"/>
                  </a:cubicBezTo>
                  <a:cubicBezTo>
                    <a:pt x="1" y="11666"/>
                    <a:pt x="1" y="12267"/>
                    <a:pt x="1" y="12867"/>
                  </a:cubicBezTo>
                  <a:cubicBezTo>
                    <a:pt x="1" y="29612"/>
                    <a:pt x="6172" y="45690"/>
                    <a:pt x="17413" y="58133"/>
                  </a:cubicBezTo>
                  <a:cubicBezTo>
                    <a:pt x="17814" y="58566"/>
                    <a:pt x="18381" y="58800"/>
                    <a:pt x="18948" y="58800"/>
                  </a:cubicBezTo>
                  <a:lnTo>
                    <a:pt x="19148" y="58800"/>
                  </a:lnTo>
                  <a:cubicBezTo>
                    <a:pt x="19815" y="58733"/>
                    <a:pt x="20382" y="58366"/>
                    <a:pt x="20749" y="57799"/>
                  </a:cubicBezTo>
                  <a:cubicBezTo>
                    <a:pt x="33024" y="37451"/>
                    <a:pt x="52205" y="22207"/>
                    <a:pt x="74721" y="14902"/>
                  </a:cubicBezTo>
                  <a:cubicBezTo>
                    <a:pt x="75288" y="14735"/>
                    <a:pt x="75755" y="14301"/>
                    <a:pt x="75988" y="13768"/>
                  </a:cubicBezTo>
                  <a:cubicBezTo>
                    <a:pt x="76222" y="13234"/>
                    <a:pt x="76222" y="12600"/>
                    <a:pt x="75988" y="12066"/>
                  </a:cubicBezTo>
                  <a:cubicBezTo>
                    <a:pt x="74354" y="8497"/>
                    <a:pt x="72619" y="4828"/>
                    <a:pt x="70785" y="1159"/>
                  </a:cubicBezTo>
                  <a:cubicBezTo>
                    <a:pt x="70413" y="442"/>
                    <a:pt x="69662" y="0"/>
                    <a:pt x="68884"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45"/>
            <p:cNvSpPr/>
            <p:nvPr/>
          </p:nvSpPr>
          <p:spPr>
            <a:xfrm>
              <a:off x="2755475" y="3078500"/>
              <a:ext cx="1732925" cy="1466050"/>
            </a:xfrm>
            <a:custGeom>
              <a:rect b="b" l="l" r="r" t="t"/>
              <a:pathLst>
                <a:path extrusionOk="0" h="58642" w="69317">
                  <a:moveTo>
                    <a:pt x="52038" y="4670"/>
                  </a:moveTo>
                  <a:cubicBezTo>
                    <a:pt x="58309" y="20481"/>
                    <a:pt x="62578" y="35825"/>
                    <a:pt x="64813" y="50269"/>
                  </a:cubicBezTo>
                  <a:cubicBezTo>
                    <a:pt x="57541" y="53038"/>
                    <a:pt x="49903" y="54472"/>
                    <a:pt x="42064" y="54472"/>
                  </a:cubicBezTo>
                  <a:cubicBezTo>
                    <a:pt x="28621" y="54472"/>
                    <a:pt x="15878" y="50369"/>
                    <a:pt x="5071" y="42597"/>
                  </a:cubicBezTo>
                  <a:cubicBezTo>
                    <a:pt x="15745" y="24651"/>
                    <a:pt x="32323" y="11274"/>
                    <a:pt x="52038" y="4670"/>
                  </a:cubicBezTo>
                  <a:close/>
                  <a:moveTo>
                    <a:pt x="53266" y="0"/>
                  </a:moveTo>
                  <a:cubicBezTo>
                    <a:pt x="53058" y="0"/>
                    <a:pt x="52847" y="32"/>
                    <a:pt x="52638" y="100"/>
                  </a:cubicBezTo>
                  <a:cubicBezTo>
                    <a:pt x="30489" y="6971"/>
                    <a:pt x="12009" y="21882"/>
                    <a:pt x="534" y="42130"/>
                  </a:cubicBezTo>
                  <a:cubicBezTo>
                    <a:pt x="0" y="43030"/>
                    <a:pt x="234" y="44165"/>
                    <a:pt x="1068" y="44798"/>
                  </a:cubicBezTo>
                  <a:cubicBezTo>
                    <a:pt x="12943" y="53838"/>
                    <a:pt x="27086" y="58642"/>
                    <a:pt x="42064" y="58642"/>
                  </a:cubicBezTo>
                  <a:cubicBezTo>
                    <a:pt x="51003" y="58642"/>
                    <a:pt x="59710" y="56907"/>
                    <a:pt x="67916" y="53505"/>
                  </a:cubicBezTo>
                  <a:cubicBezTo>
                    <a:pt x="68783" y="53138"/>
                    <a:pt x="69317" y="52237"/>
                    <a:pt x="69150" y="51303"/>
                  </a:cubicBezTo>
                  <a:cubicBezTo>
                    <a:pt x="66915" y="35492"/>
                    <a:pt x="62211" y="18680"/>
                    <a:pt x="55173" y="1301"/>
                  </a:cubicBezTo>
                  <a:cubicBezTo>
                    <a:pt x="54854" y="502"/>
                    <a:pt x="54088" y="0"/>
                    <a:pt x="53266"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45"/>
            <p:cNvSpPr/>
            <p:nvPr/>
          </p:nvSpPr>
          <p:spPr>
            <a:xfrm>
              <a:off x="4371625" y="2979250"/>
              <a:ext cx="1104150" cy="1289275"/>
            </a:xfrm>
            <a:custGeom>
              <a:rect b="b" l="l" r="r" t="t"/>
              <a:pathLst>
                <a:path extrusionOk="0" h="51571" w="44166">
                  <a:moveTo>
                    <a:pt x="14945" y="4170"/>
                  </a:moveTo>
                  <a:cubicBezTo>
                    <a:pt x="23317" y="4170"/>
                    <a:pt x="31590" y="5371"/>
                    <a:pt x="39562" y="7706"/>
                  </a:cubicBezTo>
                  <a:cubicBezTo>
                    <a:pt x="36460" y="22850"/>
                    <a:pt x="27787" y="36526"/>
                    <a:pt x="15378" y="45833"/>
                  </a:cubicBezTo>
                  <a:cubicBezTo>
                    <a:pt x="13310" y="32190"/>
                    <a:pt x="9808" y="18413"/>
                    <a:pt x="5004" y="4737"/>
                  </a:cubicBezTo>
                  <a:cubicBezTo>
                    <a:pt x="8306" y="4337"/>
                    <a:pt x="11642" y="4170"/>
                    <a:pt x="14945" y="4170"/>
                  </a:cubicBezTo>
                  <a:close/>
                  <a:moveTo>
                    <a:pt x="14945" y="0"/>
                  </a:moveTo>
                  <a:cubicBezTo>
                    <a:pt x="10575" y="0"/>
                    <a:pt x="6172" y="300"/>
                    <a:pt x="1869" y="934"/>
                  </a:cubicBezTo>
                  <a:cubicBezTo>
                    <a:pt x="1268" y="1034"/>
                    <a:pt x="701" y="1368"/>
                    <a:pt x="401" y="1935"/>
                  </a:cubicBezTo>
                  <a:cubicBezTo>
                    <a:pt x="67" y="2469"/>
                    <a:pt x="1" y="3102"/>
                    <a:pt x="234" y="3703"/>
                  </a:cubicBezTo>
                  <a:cubicBezTo>
                    <a:pt x="5805" y="19047"/>
                    <a:pt x="9674" y="34525"/>
                    <a:pt x="11709" y="49769"/>
                  </a:cubicBezTo>
                  <a:cubicBezTo>
                    <a:pt x="11809" y="50470"/>
                    <a:pt x="12276" y="51103"/>
                    <a:pt x="12943" y="51404"/>
                  </a:cubicBezTo>
                  <a:cubicBezTo>
                    <a:pt x="13210" y="51504"/>
                    <a:pt x="13510" y="51570"/>
                    <a:pt x="13777" y="51570"/>
                  </a:cubicBezTo>
                  <a:cubicBezTo>
                    <a:pt x="14177" y="51570"/>
                    <a:pt x="14611" y="51470"/>
                    <a:pt x="14945" y="51237"/>
                  </a:cubicBezTo>
                  <a:cubicBezTo>
                    <a:pt x="30289" y="40963"/>
                    <a:pt x="40863" y="24718"/>
                    <a:pt x="43999" y="6605"/>
                  </a:cubicBezTo>
                  <a:cubicBezTo>
                    <a:pt x="44165" y="5604"/>
                    <a:pt x="43565" y="4603"/>
                    <a:pt x="42564" y="4270"/>
                  </a:cubicBezTo>
                  <a:cubicBezTo>
                    <a:pt x="33691" y="1435"/>
                    <a:pt x="24385" y="0"/>
                    <a:pt x="14945"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 name="Google Shape;555;p45"/>
          <p:cNvGrpSpPr/>
          <p:nvPr/>
        </p:nvGrpSpPr>
        <p:grpSpPr>
          <a:xfrm>
            <a:off x="1883318" y="2036367"/>
            <a:ext cx="263002" cy="262406"/>
            <a:chOff x="1964900" y="1017000"/>
            <a:chExt cx="3683500" cy="3675150"/>
          </a:xfrm>
        </p:grpSpPr>
        <p:sp>
          <p:nvSpPr>
            <p:cNvPr id="556" name="Google Shape;556;p45"/>
            <p:cNvSpPr/>
            <p:nvPr/>
          </p:nvSpPr>
          <p:spPr>
            <a:xfrm>
              <a:off x="1964900" y="1017000"/>
              <a:ext cx="964900" cy="963225"/>
            </a:xfrm>
            <a:custGeom>
              <a:rect b="b" l="l" r="r" t="t"/>
              <a:pathLst>
                <a:path extrusionOk="0" h="38529" w="38596">
                  <a:moveTo>
                    <a:pt x="19381" y="4170"/>
                  </a:moveTo>
                  <a:cubicBezTo>
                    <a:pt x="23351" y="4170"/>
                    <a:pt x="27120" y="5771"/>
                    <a:pt x="29989" y="8607"/>
                  </a:cubicBezTo>
                  <a:cubicBezTo>
                    <a:pt x="32858" y="11509"/>
                    <a:pt x="34425" y="15278"/>
                    <a:pt x="34425" y="19281"/>
                  </a:cubicBezTo>
                  <a:cubicBezTo>
                    <a:pt x="34392" y="23417"/>
                    <a:pt x="32791" y="27253"/>
                    <a:pt x="29855" y="30089"/>
                  </a:cubicBezTo>
                  <a:cubicBezTo>
                    <a:pt x="27075" y="32805"/>
                    <a:pt x="23417" y="34330"/>
                    <a:pt x="19671" y="34330"/>
                  </a:cubicBezTo>
                  <a:cubicBezTo>
                    <a:pt x="19552" y="34330"/>
                    <a:pt x="19433" y="34328"/>
                    <a:pt x="19315" y="34325"/>
                  </a:cubicBezTo>
                  <a:lnTo>
                    <a:pt x="19215" y="34325"/>
                  </a:lnTo>
                  <a:cubicBezTo>
                    <a:pt x="19100" y="34328"/>
                    <a:pt x="18985" y="34330"/>
                    <a:pt x="18871" y="34330"/>
                  </a:cubicBezTo>
                  <a:cubicBezTo>
                    <a:pt x="15182" y="34330"/>
                    <a:pt x="11490" y="32774"/>
                    <a:pt x="8740" y="30089"/>
                  </a:cubicBezTo>
                  <a:cubicBezTo>
                    <a:pt x="5805" y="27220"/>
                    <a:pt x="4170" y="23351"/>
                    <a:pt x="4170" y="19248"/>
                  </a:cubicBezTo>
                  <a:cubicBezTo>
                    <a:pt x="4170" y="15212"/>
                    <a:pt x="5772" y="11442"/>
                    <a:pt x="8640" y="8607"/>
                  </a:cubicBezTo>
                  <a:cubicBezTo>
                    <a:pt x="11509" y="5738"/>
                    <a:pt x="15312" y="4170"/>
                    <a:pt x="19381" y="4170"/>
                  </a:cubicBezTo>
                  <a:close/>
                  <a:moveTo>
                    <a:pt x="19381" y="1"/>
                  </a:moveTo>
                  <a:cubicBezTo>
                    <a:pt x="14211" y="1"/>
                    <a:pt x="9374" y="2002"/>
                    <a:pt x="5705" y="5638"/>
                  </a:cubicBezTo>
                  <a:cubicBezTo>
                    <a:pt x="2036" y="9274"/>
                    <a:pt x="1" y="14111"/>
                    <a:pt x="1" y="19248"/>
                  </a:cubicBezTo>
                  <a:cubicBezTo>
                    <a:pt x="1" y="24485"/>
                    <a:pt x="2069" y="29388"/>
                    <a:pt x="5805" y="33058"/>
                  </a:cubicBezTo>
                  <a:cubicBezTo>
                    <a:pt x="9353" y="36540"/>
                    <a:pt x="14107" y="38498"/>
                    <a:pt x="18891" y="38498"/>
                  </a:cubicBezTo>
                  <a:cubicBezTo>
                    <a:pt x="19010" y="38498"/>
                    <a:pt x="19129" y="38497"/>
                    <a:pt x="19248" y="38495"/>
                  </a:cubicBezTo>
                  <a:cubicBezTo>
                    <a:pt x="19381" y="38528"/>
                    <a:pt x="19515" y="38528"/>
                    <a:pt x="19615" y="38528"/>
                  </a:cubicBezTo>
                  <a:cubicBezTo>
                    <a:pt x="24452" y="38528"/>
                    <a:pt x="29222" y="36560"/>
                    <a:pt x="32758" y="33091"/>
                  </a:cubicBezTo>
                  <a:cubicBezTo>
                    <a:pt x="36494" y="29455"/>
                    <a:pt x="38562" y="24552"/>
                    <a:pt x="38595" y="19314"/>
                  </a:cubicBezTo>
                  <a:cubicBezTo>
                    <a:pt x="38595" y="14177"/>
                    <a:pt x="36594" y="9341"/>
                    <a:pt x="32958" y="5671"/>
                  </a:cubicBezTo>
                  <a:cubicBezTo>
                    <a:pt x="29288" y="2035"/>
                    <a:pt x="24485" y="1"/>
                    <a:pt x="19381"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5"/>
            <p:cNvSpPr/>
            <p:nvPr/>
          </p:nvSpPr>
          <p:spPr>
            <a:xfrm>
              <a:off x="2024950" y="2203675"/>
              <a:ext cx="843950" cy="2487650"/>
            </a:xfrm>
            <a:custGeom>
              <a:rect b="b" l="l" r="r" t="t"/>
              <a:pathLst>
                <a:path extrusionOk="0" h="99506" w="33758">
                  <a:moveTo>
                    <a:pt x="26953" y="4171"/>
                  </a:moveTo>
                  <a:cubicBezTo>
                    <a:pt x="28421" y="4171"/>
                    <a:pt x="29588" y="5371"/>
                    <a:pt x="29588" y="6806"/>
                  </a:cubicBezTo>
                  <a:lnTo>
                    <a:pt x="29588" y="92701"/>
                  </a:lnTo>
                  <a:cubicBezTo>
                    <a:pt x="29588" y="94168"/>
                    <a:pt x="28421" y="95336"/>
                    <a:pt x="26953" y="95336"/>
                  </a:cubicBezTo>
                  <a:lnTo>
                    <a:pt x="6839" y="95336"/>
                  </a:lnTo>
                  <a:cubicBezTo>
                    <a:pt x="5371" y="95336"/>
                    <a:pt x="4170" y="94168"/>
                    <a:pt x="4170" y="92701"/>
                  </a:cubicBezTo>
                  <a:lnTo>
                    <a:pt x="4170" y="6806"/>
                  </a:lnTo>
                  <a:cubicBezTo>
                    <a:pt x="4170" y="5371"/>
                    <a:pt x="5371" y="4171"/>
                    <a:pt x="6839" y="4171"/>
                  </a:cubicBezTo>
                  <a:close/>
                  <a:moveTo>
                    <a:pt x="6839" y="1"/>
                  </a:moveTo>
                  <a:cubicBezTo>
                    <a:pt x="3069" y="1"/>
                    <a:pt x="1" y="3070"/>
                    <a:pt x="1" y="6806"/>
                  </a:cubicBezTo>
                  <a:lnTo>
                    <a:pt x="1" y="92701"/>
                  </a:lnTo>
                  <a:cubicBezTo>
                    <a:pt x="1" y="96470"/>
                    <a:pt x="3069" y="99506"/>
                    <a:pt x="6839" y="99506"/>
                  </a:cubicBezTo>
                  <a:lnTo>
                    <a:pt x="26953" y="99506"/>
                  </a:lnTo>
                  <a:cubicBezTo>
                    <a:pt x="30722" y="99506"/>
                    <a:pt x="33758" y="96470"/>
                    <a:pt x="33758" y="92701"/>
                  </a:cubicBezTo>
                  <a:lnTo>
                    <a:pt x="33758" y="6806"/>
                  </a:lnTo>
                  <a:cubicBezTo>
                    <a:pt x="33758" y="3070"/>
                    <a:pt x="30722" y="1"/>
                    <a:pt x="26953"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45"/>
            <p:cNvSpPr/>
            <p:nvPr/>
          </p:nvSpPr>
          <p:spPr>
            <a:xfrm>
              <a:off x="3232475" y="2142800"/>
              <a:ext cx="2415925" cy="2549350"/>
            </a:xfrm>
            <a:custGeom>
              <a:rect b="b" l="l" r="r" t="t"/>
              <a:pathLst>
                <a:path extrusionOk="0" h="101974" w="96637">
                  <a:moveTo>
                    <a:pt x="56775" y="1"/>
                  </a:moveTo>
                  <a:cubicBezTo>
                    <a:pt x="47701" y="1"/>
                    <a:pt x="39095" y="4004"/>
                    <a:pt x="33224" y="10809"/>
                  </a:cubicBezTo>
                  <a:lnTo>
                    <a:pt x="33224" y="6506"/>
                  </a:lnTo>
                  <a:cubicBezTo>
                    <a:pt x="33224" y="4271"/>
                    <a:pt x="31423" y="2436"/>
                    <a:pt x="29188" y="2436"/>
                  </a:cubicBezTo>
                  <a:lnTo>
                    <a:pt x="4070" y="2436"/>
                  </a:lnTo>
                  <a:cubicBezTo>
                    <a:pt x="1835" y="2436"/>
                    <a:pt x="1" y="4271"/>
                    <a:pt x="1" y="6506"/>
                  </a:cubicBezTo>
                  <a:lnTo>
                    <a:pt x="1" y="97904"/>
                  </a:lnTo>
                  <a:cubicBezTo>
                    <a:pt x="1" y="100139"/>
                    <a:pt x="1835" y="101941"/>
                    <a:pt x="4070" y="101941"/>
                  </a:cubicBezTo>
                  <a:lnTo>
                    <a:pt x="29722" y="101974"/>
                  </a:lnTo>
                  <a:cubicBezTo>
                    <a:pt x="31957" y="101974"/>
                    <a:pt x="33791" y="100139"/>
                    <a:pt x="33791" y="97904"/>
                  </a:cubicBezTo>
                  <a:lnTo>
                    <a:pt x="33791" y="45100"/>
                  </a:lnTo>
                  <a:cubicBezTo>
                    <a:pt x="33791" y="37061"/>
                    <a:pt x="40196" y="30456"/>
                    <a:pt x="48135" y="30356"/>
                  </a:cubicBezTo>
                  <a:cubicBezTo>
                    <a:pt x="48178" y="30356"/>
                    <a:pt x="48221" y="30355"/>
                    <a:pt x="48263" y="30355"/>
                  </a:cubicBezTo>
                  <a:cubicBezTo>
                    <a:pt x="52152" y="30355"/>
                    <a:pt x="55804" y="31854"/>
                    <a:pt x="58542" y="34626"/>
                  </a:cubicBezTo>
                  <a:cubicBezTo>
                    <a:pt x="61311" y="37361"/>
                    <a:pt x="62812" y="40997"/>
                    <a:pt x="62812" y="44900"/>
                  </a:cubicBezTo>
                  <a:lnTo>
                    <a:pt x="62812" y="97904"/>
                  </a:lnTo>
                  <a:cubicBezTo>
                    <a:pt x="62812" y="100139"/>
                    <a:pt x="64613" y="101974"/>
                    <a:pt x="66848" y="101974"/>
                  </a:cubicBezTo>
                  <a:lnTo>
                    <a:pt x="92600" y="101974"/>
                  </a:lnTo>
                  <a:cubicBezTo>
                    <a:pt x="93668" y="101974"/>
                    <a:pt x="94668" y="101540"/>
                    <a:pt x="95435" y="100806"/>
                  </a:cubicBezTo>
                  <a:cubicBezTo>
                    <a:pt x="96203" y="100039"/>
                    <a:pt x="96636" y="99005"/>
                    <a:pt x="96636" y="97938"/>
                  </a:cubicBezTo>
                  <a:lnTo>
                    <a:pt x="96636" y="86863"/>
                  </a:lnTo>
                  <a:cubicBezTo>
                    <a:pt x="96636" y="85696"/>
                    <a:pt x="95702" y="84762"/>
                    <a:pt x="94535" y="84762"/>
                  </a:cubicBezTo>
                  <a:cubicBezTo>
                    <a:pt x="93401" y="84762"/>
                    <a:pt x="92467" y="85696"/>
                    <a:pt x="92467" y="86863"/>
                  </a:cubicBezTo>
                  <a:lnTo>
                    <a:pt x="92467" y="97804"/>
                  </a:lnTo>
                  <a:lnTo>
                    <a:pt x="66982" y="97804"/>
                  </a:lnTo>
                  <a:lnTo>
                    <a:pt x="66982" y="44900"/>
                  </a:lnTo>
                  <a:cubicBezTo>
                    <a:pt x="66982" y="39896"/>
                    <a:pt x="65047" y="35193"/>
                    <a:pt x="61511" y="31657"/>
                  </a:cubicBezTo>
                  <a:cubicBezTo>
                    <a:pt x="57939" y="28118"/>
                    <a:pt x="53252" y="26186"/>
                    <a:pt x="48198" y="26186"/>
                  </a:cubicBezTo>
                  <a:cubicBezTo>
                    <a:pt x="48155" y="26186"/>
                    <a:pt x="48112" y="26186"/>
                    <a:pt x="48068" y="26186"/>
                  </a:cubicBezTo>
                  <a:cubicBezTo>
                    <a:pt x="37894" y="26320"/>
                    <a:pt x="29622" y="34792"/>
                    <a:pt x="29622" y="45100"/>
                  </a:cubicBezTo>
                  <a:lnTo>
                    <a:pt x="29622" y="97804"/>
                  </a:lnTo>
                  <a:lnTo>
                    <a:pt x="4204" y="97771"/>
                  </a:lnTo>
                  <a:lnTo>
                    <a:pt x="4204" y="6606"/>
                  </a:lnTo>
                  <a:lnTo>
                    <a:pt x="29055" y="6606"/>
                  </a:lnTo>
                  <a:lnTo>
                    <a:pt x="29055" y="17046"/>
                  </a:lnTo>
                  <a:cubicBezTo>
                    <a:pt x="29055" y="18321"/>
                    <a:pt x="30185" y="19161"/>
                    <a:pt x="31392" y="19161"/>
                  </a:cubicBezTo>
                  <a:cubicBezTo>
                    <a:pt x="31480" y="19161"/>
                    <a:pt x="31568" y="19157"/>
                    <a:pt x="31657" y="19148"/>
                  </a:cubicBezTo>
                  <a:cubicBezTo>
                    <a:pt x="32424" y="19048"/>
                    <a:pt x="32958" y="18581"/>
                    <a:pt x="33324" y="17947"/>
                  </a:cubicBezTo>
                  <a:cubicBezTo>
                    <a:pt x="33758" y="17180"/>
                    <a:pt x="34192" y="16413"/>
                    <a:pt x="34725" y="15712"/>
                  </a:cubicBezTo>
                  <a:cubicBezTo>
                    <a:pt x="39729" y="8474"/>
                    <a:pt x="48002" y="4171"/>
                    <a:pt x="56775" y="4171"/>
                  </a:cubicBezTo>
                  <a:lnTo>
                    <a:pt x="61945" y="4171"/>
                  </a:lnTo>
                  <a:cubicBezTo>
                    <a:pt x="78757" y="4171"/>
                    <a:pt x="92400" y="17814"/>
                    <a:pt x="92467" y="34592"/>
                  </a:cubicBezTo>
                  <a:cubicBezTo>
                    <a:pt x="92467" y="34626"/>
                    <a:pt x="92467" y="34659"/>
                    <a:pt x="92467" y="34692"/>
                  </a:cubicBezTo>
                  <a:lnTo>
                    <a:pt x="92467" y="44333"/>
                  </a:lnTo>
                  <a:cubicBezTo>
                    <a:pt x="92467" y="45467"/>
                    <a:pt x="93401" y="46401"/>
                    <a:pt x="94535" y="46401"/>
                  </a:cubicBezTo>
                  <a:cubicBezTo>
                    <a:pt x="95702" y="46401"/>
                    <a:pt x="96636" y="45467"/>
                    <a:pt x="96636" y="44333"/>
                  </a:cubicBezTo>
                  <a:lnTo>
                    <a:pt x="96636" y="34792"/>
                  </a:lnTo>
                  <a:cubicBezTo>
                    <a:pt x="96636" y="34759"/>
                    <a:pt x="96636" y="34726"/>
                    <a:pt x="96636" y="34692"/>
                  </a:cubicBezTo>
                  <a:cubicBezTo>
                    <a:pt x="96636" y="15579"/>
                    <a:pt x="81059" y="1"/>
                    <a:pt x="61945"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45"/>
            <p:cNvSpPr/>
            <p:nvPr/>
          </p:nvSpPr>
          <p:spPr>
            <a:xfrm>
              <a:off x="5544125" y="3605525"/>
              <a:ext cx="104275" cy="385300"/>
            </a:xfrm>
            <a:custGeom>
              <a:rect b="b" l="l" r="r" t="t"/>
              <a:pathLst>
                <a:path extrusionOk="0" h="15412" w="4171">
                  <a:moveTo>
                    <a:pt x="2069" y="0"/>
                  </a:moveTo>
                  <a:cubicBezTo>
                    <a:pt x="935" y="0"/>
                    <a:pt x="1" y="901"/>
                    <a:pt x="1" y="2069"/>
                  </a:cubicBezTo>
                  <a:lnTo>
                    <a:pt x="1" y="13343"/>
                  </a:lnTo>
                  <a:cubicBezTo>
                    <a:pt x="1" y="14477"/>
                    <a:pt x="935" y="15411"/>
                    <a:pt x="2069" y="15411"/>
                  </a:cubicBezTo>
                  <a:cubicBezTo>
                    <a:pt x="3236" y="15411"/>
                    <a:pt x="4170" y="14477"/>
                    <a:pt x="4170" y="13343"/>
                  </a:cubicBezTo>
                  <a:lnTo>
                    <a:pt x="4170" y="2069"/>
                  </a:lnTo>
                  <a:cubicBezTo>
                    <a:pt x="4170" y="901"/>
                    <a:pt x="3236" y="0"/>
                    <a:pt x="2069"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0" name="Google Shape;560;p45"/>
          <p:cNvGrpSpPr/>
          <p:nvPr/>
        </p:nvGrpSpPr>
        <p:grpSpPr>
          <a:xfrm>
            <a:off x="1312035" y="2083662"/>
            <a:ext cx="330953" cy="215110"/>
            <a:chOff x="2209350" y="1026800"/>
            <a:chExt cx="3911975" cy="2542675"/>
          </a:xfrm>
        </p:grpSpPr>
        <p:sp>
          <p:nvSpPr>
            <p:cNvPr id="561" name="Google Shape;561;p45"/>
            <p:cNvSpPr/>
            <p:nvPr/>
          </p:nvSpPr>
          <p:spPr>
            <a:xfrm>
              <a:off x="4689450" y="1050150"/>
              <a:ext cx="989050" cy="376950"/>
            </a:xfrm>
            <a:custGeom>
              <a:rect b="b" l="l" r="r" t="t"/>
              <a:pathLst>
                <a:path extrusionOk="0" h="15078" w="39562">
                  <a:moveTo>
                    <a:pt x="2102" y="0"/>
                  </a:moveTo>
                  <a:cubicBezTo>
                    <a:pt x="934" y="0"/>
                    <a:pt x="0" y="934"/>
                    <a:pt x="0" y="2102"/>
                  </a:cubicBezTo>
                  <a:lnTo>
                    <a:pt x="0" y="12976"/>
                  </a:lnTo>
                  <a:cubicBezTo>
                    <a:pt x="0" y="14144"/>
                    <a:pt x="934" y="15078"/>
                    <a:pt x="2102" y="15078"/>
                  </a:cubicBezTo>
                  <a:lnTo>
                    <a:pt x="37494" y="15078"/>
                  </a:lnTo>
                  <a:cubicBezTo>
                    <a:pt x="38628" y="15078"/>
                    <a:pt x="39562" y="14144"/>
                    <a:pt x="39562" y="12976"/>
                  </a:cubicBezTo>
                  <a:lnTo>
                    <a:pt x="39562" y="2102"/>
                  </a:lnTo>
                  <a:cubicBezTo>
                    <a:pt x="39562" y="934"/>
                    <a:pt x="38628" y="0"/>
                    <a:pt x="37494" y="0"/>
                  </a:cubicBezTo>
                  <a:cubicBezTo>
                    <a:pt x="36326" y="0"/>
                    <a:pt x="35392" y="934"/>
                    <a:pt x="35392" y="2102"/>
                  </a:cubicBezTo>
                  <a:lnTo>
                    <a:pt x="35392" y="10908"/>
                  </a:lnTo>
                  <a:lnTo>
                    <a:pt x="4170" y="10908"/>
                  </a:lnTo>
                  <a:lnTo>
                    <a:pt x="4170" y="4170"/>
                  </a:lnTo>
                  <a:lnTo>
                    <a:pt x="8306" y="4170"/>
                  </a:lnTo>
                  <a:cubicBezTo>
                    <a:pt x="9440" y="4170"/>
                    <a:pt x="10374" y="3236"/>
                    <a:pt x="10374" y="2102"/>
                  </a:cubicBezTo>
                  <a:cubicBezTo>
                    <a:pt x="10374" y="934"/>
                    <a:pt x="9440" y="0"/>
                    <a:pt x="8306"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5"/>
            <p:cNvSpPr/>
            <p:nvPr/>
          </p:nvSpPr>
          <p:spPr>
            <a:xfrm>
              <a:off x="5198975" y="1051825"/>
              <a:ext cx="291900" cy="104250"/>
            </a:xfrm>
            <a:custGeom>
              <a:rect b="b" l="l" r="r" t="t"/>
              <a:pathLst>
                <a:path extrusionOk="0" h="4170" w="11676">
                  <a:moveTo>
                    <a:pt x="2102" y="0"/>
                  </a:moveTo>
                  <a:cubicBezTo>
                    <a:pt x="934" y="0"/>
                    <a:pt x="0" y="901"/>
                    <a:pt x="0" y="2068"/>
                  </a:cubicBezTo>
                  <a:cubicBezTo>
                    <a:pt x="0" y="3236"/>
                    <a:pt x="934" y="4170"/>
                    <a:pt x="2102" y="4170"/>
                  </a:cubicBezTo>
                  <a:lnTo>
                    <a:pt x="9607" y="4170"/>
                  </a:lnTo>
                  <a:cubicBezTo>
                    <a:pt x="10741" y="4170"/>
                    <a:pt x="11675" y="3236"/>
                    <a:pt x="11675" y="2068"/>
                  </a:cubicBezTo>
                  <a:cubicBezTo>
                    <a:pt x="11675" y="901"/>
                    <a:pt x="10741" y="0"/>
                    <a:pt x="9607"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5"/>
            <p:cNvSpPr/>
            <p:nvPr/>
          </p:nvSpPr>
          <p:spPr>
            <a:xfrm>
              <a:off x="2785575" y="2353575"/>
              <a:ext cx="966550" cy="697200"/>
            </a:xfrm>
            <a:custGeom>
              <a:rect b="b" l="l" r="r" t="t"/>
              <a:pathLst>
                <a:path extrusionOk="0" h="27888" w="38662">
                  <a:moveTo>
                    <a:pt x="22895" y="4170"/>
                  </a:moveTo>
                  <a:cubicBezTo>
                    <a:pt x="23181" y="4170"/>
                    <a:pt x="28755" y="4202"/>
                    <a:pt x="32024" y="7373"/>
                  </a:cubicBezTo>
                  <a:cubicBezTo>
                    <a:pt x="33692" y="9007"/>
                    <a:pt x="34492" y="11142"/>
                    <a:pt x="34492" y="13944"/>
                  </a:cubicBezTo>
                  <a:cubicBezTo>
                    <a:pt x="34492" y="16746"/>
                    <a:pt x="33692" y="18881"/>
                    <a:pt x="32057" y="20482"/>
                  </a:cubicBezTo>
                  <a:cubicBezTo>
                    <a:pt x="28819" y="23656"/>
                    <a:pt x="23393" y="23718"/>
                    <a:pt x="22917" y="23718"/>
                  </a:cubicBezTo>
                  <a:cubicBezTo>
                    <a:pt x="22898" y="23718"/>
                    <a:pt x="22886" y="23718"/>
                    <a:pt x="22884" y="23718"/>
                  </a:cubicBezTo>
                  <a:lnTo>
                    <a:pt x="4170" y="23718"/>
                  </a:lnTo>
                  <a:lnTo>
                    <a:pt x="4170" y="4170"/>
                  </a:lnTo>
                  <a:lnTo>
                    <a:pt x="22884" y="4170"/>
                  </a:lnTo>
                  <a:cubicBezTo>
                    <a:pt x="22885" y="4170"/>
                    <a:pt x="22889" y="4170"/>
                    <a:pt x="22895" y="4170"/>
                  </a:cubicBezTo>
                  <a:close/>
                  <a:moveTo>
                    <a:pt x="22847" y="1"/>
                  </a:moveTo>
                  <a:cubicBezTo>
                    <a:pt x="22835" y="1"/>
                    <a:pt x="22826" y="1"/>
                    <a:pt x="22817" y="1"/>
                  </a:cubicBezTo>
                  <a:lnTo>
                    <a:pt x="2102" y="1"/>
                  </a:lnTo>
                  <a:cubicBezTo>
                    <a:pt x="935" y="1"/>
                    <a:pt x="1" y="935"/>
                    <a:pt x="1" y="2069"/>
                  </a:cubicBezTo>
                  <a:lnTo>
                    <a:pt x="1" y="25819"/>
                  </a:lnTo>
                  <a:cubicBezTo>
                    <a:pt x="1" y="26953"/>
                    <a:pt x="935" y="27887"/>
                    <a:pt x="2102" y="27887"/>
                  </a:cubicBezTo>
                  <a:lnTo>
                    <a:pt x="22951" y="27887"/>
                  </a:lnTo>
                  <a:cubicBezTo>
                    <a:pt x="24051" y="27887"/>
                    <a:pt x="30623" y="27721"/>
                    <a:pt x="34959" y="23484"/>
                  </a:cubicBezTo>
                  <a:cubicBezTo>
                    <a:pt x="37428" y="21082"/>
                    <a:pt x="38662" y="17880"/>
                    <a:pt x="38662" y="13944"/>
                  </a:cubicBezTo>
                  <a:cubicBezTo>
                    <a:pt x="38662" y="10008"/>
                    <a:pt x="37428" y="6806"/>
                    <a:pt x="34959" y="4404"/>
                  </a:cubicBezTo>
                  <a:cubicBezTo>
                    <a:pt x="30490" y="33"/>
                    <a:pt x="23592" y="1"/>
                    <a:pt x="22847"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5"/>
            <p:cNvSpPr/>
            <p:nvPr/>
          </p:nvSpPr>
          <p:spPr>
            <a:xfrm>
              <a:off x="2785575" y="1519650"/>
              <a:ext cx="881500" cy="601300"/>
            </a:xfrm>
            <a:custGeom>
              <a:rect b="b" l="l" r="r" t="t"/>
              <a:pathLst>
                <a:path extrusionOk="0" h="24052" w="35260">
                  <a:moveTo>
                    <a:pt x="21696" y="4170"/>
                  </a:moveTo>
                  <a:cubicBezTo>
                    <a:pt x="21979" y="4170"/>
                    <a:pt x="26486" y="4202"/>
                    <a:pt x="29122" y="6772"/>
                  </a:cubicBezTo>
                  <a:cubicBezTo>
                    <a:pt x="30456" y="8073"/>
                    <a:pt x="31090" y="9774"/>
                    <a:pt x="31090" y="12042"/>
                  </a:cubicBezTo>
                  <a:cubicBezTo>
                    <a:pt x="31090" y="14277"/>
                    <a:pt x="30456" y="15979"/>
                    <a:pt x="29122" y="17280"/>
                  </a:cubicBezTo>
                  <a:cubicBezTo>
                    <a:pt x="26548" y="19821"/>
                    <a:pt x="22160" y="19882"/>
                    <a:pt x="21719" y="19882"/>
                  </a:cubicBezTo>
                  <a:cubicBezTo>
                    <a:pt x="21697" y="19882"/>
                    <a:pt x="21685" y="19881"/>
                    <a:pt x="21683" y="19881"/>
                  </a:cubicBezTo>
                  <a:lnTo>
                    <a:pt x="4170" y="19881"/>
                  </a:lnTo>
                  <a:lnTo>
                    <a:pt x="4170" y="4170"/>
                  </a:lnTo>
                  <a:lnTo>
                    <a:pt x="21683" y="4170"/>
                  </a:lnTo>
                  <a:cubicBezTo>
                    <a:pt x="21685" y="4170"/>
                    <a:pt x="21689" y="4170"/>
                    <a:pt x="21696" y="4170"/>
                  </a:cubicBezTo>
                  <a:close/>
                  <a:moveTo>
                    <a:pt x="2102" y="1"/>
                  </a:moveTo>
                  <a:cubicBezTo>
                    <a:pt x="935" y="1"/>
                    <a:pt x="1" y="935"/>
                    <a:pt x="1" y="2102"/>
                  </a:cubicBezTo>
                  <a:lnTo>
                    <a:pt x="1" y="21983"/>
                  </a:lnTo>
                  <a:cubicBezTo>
                    <a:pt x="1" y="23117"/>
                    <a:pt x="935" y="24051"/>
                    <a:pt x="2102" y="24051"/>
                  </a:cubicBezTo>
                  <a:lnTo>
                    <a:pt x="21716" y="24051"/>
                  </a:lnTo>
                  <a:cubicBezTo>
                    <a:pt x="22684" y="24051"/>
                    <a:pt x="28321" y="23918"/>
                    <a:pt x="32024" y="20282"/>
                  </a:cubicBezTo>
                  <a:cubicBezTo>
                    <a:pt x="34159" y="18180"/>
                    <a:pt x="35259" y="15412"/>
                    <a:pt x="35259" y="12042"/>
                  </a:cubicBezTo>
                  <a:cubicBezTo>
                    <a:pt x="35259" y="8640"/>
                    <a:pt x="34159" y="5871"/>
                    <a:pt x="32024" y="3803"/>
                  </a:cubicBezTo>
                  <a:cubicBezTo>
                    <a:pt x="28154" y="1"/>
                    <a:pt x="22183" y="1"/>
                    <a:pt x="21616"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5"/>
            <p:cNvSpPr/>
            <p:nvPr/>
          </p:nvSpPr>
          <p:spPr>
            <a:xfrm>
              <a:off x="2209350" y="1026800"/>
              <a:ext cx="3911975" cy="2542675"/>
            </a:xfrm>
            <a:custGeom>
              <a:rect b="b" l="l" r="r" t="t"/>
              <a:pathLst>
                <a:path extrusionOk="0" h="101707" w="156479">
                  <a:moveTo>
                    <a:pt x="52471" y="4170"/>
                  </a:moveTo>
                  <a:cubicBezTo>
                    <a:pt x="55206" y="4170"/>
                    <a:pt x="61244" y="5004"/>
                    <a:pt x="66581" y="8073"/>
                  </a:cubicBezTo>
                  <a:cubicBezTo>
                    <a:pt x="72819" y="11675"/>
                    <a:pt x="76021" y="17146"/>
                    <a:pt x="76054" y="24351"/>
                  </a:cubicBezTo>
                  <a:cubicBezTo>
                    <a:pt x="76121" y="33624"/>
                    <a:pt x="72051" y="40229"/>
                    <a:pt x="64012" y="43965"/>
                  </a:cubicBezTo>
                  <a:cubicBezTo>
                    <a:pt x="63212" y="44332"/>
                    <a:pt x="62745" y="45133"/>
                    <a:pt x="62812" y="46000"/>
                  </a:cubicBezTo>
                  <a:cubicBezTo>
                    <a:pt x="62878" y="46867"/>
                    <a:pt x="63445" y="47601"/>
                    <a:pt x="64279" y="47835"/>
                  </a:cubicBezTo>
                  <a:cubicBezTo>
                    <a:pt x="64446" y="47901"/>
                    <a:pt x="78956" y="52371"/>
                    <a:pt x="80091" y="64980"/>
                  </a:cubicBezTo>
                  <a:cubicBezTo>
                    <a:pt x="81258" y="78190"/>
                    <a:pt x="79357" y="86162"/>
                    <a:pt x="65513" y="93000"/>
                  </a:cubicBezTo>
                  <a:cubicBezTo>
                    <a:pt x="61077" y="95169"/>
                    <a:pt x="55173" y="96269"/>
                    <a:pt x="47901" y="96269"/>
                  </a:cubicBezTo>
                  <a:lnTo>
                    <a:pt x="4170" y="96269"/>
                  </a:lnTo>
                  <a:lnTo>
                    <a:pt x="4170" y="4170"/>
                  </a:lnTo>
                  <a:close/>
                  <a:moveTo>
                    <a:pt x="118418" y="26353"/>
                  </a:moveTo>
                  <a:cubicBezTo>
                    <a:pt x="137098" y="26353"/>
                    <a:pt x="152309" y="42297"/>
                    <a:pt x="152309" y="61945"/>
                  </a:cubicBezTo>
                  <a:cubicBezTo>
                    <a:pt x="152309" y="62979"/>
                    <a:pt x="152275" y="64013"/>
                    <a:pt x="152242" y="65047"/>
                  </a:cubicBezTo>
                  <a:lnTo>
                    <a:pt x="102640" y="65047"/>
                  </a:lnTo>
                  <a:cubicBezTo>
                    <a:pt x="101539" y="65047"/>
                    <a:pt x="100605" y="65914"/>
                    <a:pt x="100572" y="67015"/>
                  </a:cubicBezTo>
                  <a:cubicBezTo>
                    <a:pt x="100338" y="72519"/>
                    <a:pt x="101973" y="77256"/>
                    <a:pt x="105309" y="80725"/>
                  </a:cubicBezTo>
                  <a:cubicBezTo>
                    <a:pt x="108844" y="84428"/>
                    <a:pt x="114048" y="86462"/>
                    <a:pt x="119886" y="86462"/>
                  </a:cubicBezTo>
                  <a:cubicBezTo>
                    <a:pt x="126190" y="86462"/>
                    <a:pt x="131427" y="84294"/>
                    <a:pt x="135130" y="80224"/>
                  </a:cubicBezTo>
                  <a:lnTo>
                    <a:pt x="148873" y="80224"/>
                  </a:lnTo>
                  <a:cubicBezTo>
                    <a:pt x="143803" y="91399"/>
                    <a:pt x="133128" y="97537"/>
                    <a:pt x="118418" y="97537"/>
                  </a:cubicBezTo>
                  <a:cubicBezTo>
                    <a:pt x="99104" y="97537"/>
                    <a:pt x="84527" y="82226"/>
                    <a:pt x="84527" y="61945"/>
                  </a:cubicBezTo>
                  <a:cubicBezTo>
                    <a:pt x="84527" y="42297"/>
                    <a:pt x="99738" y="26353"/>
                    <a:pt x="118418" y="26353"/>
                  </a:cubicBezTo>
                  <a:close/>
                  <a:moveTo>
                    <a:pt x="2068" y="0"/>
                  </a:moveTo>
                  <a:cubicBezTo>
                    <a:pt x="934" y="0"/>
                    <a:pt x="0" y="934"/>
                    <a:pt x="0" y="2069"/>
                  </a:cubicBezTo>
                  <a:lnTo>
                    <a:pt x="0" y="98371"/>
                  </a:lnTo>
                  <a:cubicBezTo>
                    <a:pt x="0" y="99505"/>
                    <a:pt x="934" y="100439"/>
                    <a:pt x="2068" y="100439"/>
                  </a:cubicBezTo>
                  <a:lnTo>
                    <a:pt x="47901" y="100439"/>
                  </a:lnTo>
                  <a:cubicBezTo>
                    <a:pt x="55807" y="100439"/>
                    <a:pt x="62345" y="99205"/>
                    <a:pt x="67348" y="96736"/>
                  </a:cubicBezTo>
                  <a:cubicBezTo>
                    <a:pt x="74853" y="93034"/>
                    <a:pt x="79523" y="88797"/>
                    <a:pt x="82092" y="83327"/>
                  </a:cubicBezTo>
                  <a:cubicBezTo>
                    <a:pt x="82759" y="81892"/>
                    <a:pt x="83293" y="80358"/>
                    <a:pt x="83693" y="78690"/>
                  </a:cubicBezTo>
                  <a:cubicBezTo>
                    <a:pt x="85494" y="82860"/>
                    <a:pt x="87929" y="86696"/>
                    <a:pt x="91032" y="89998"/>
                  </a:cubicBezTo>
                  <a:cubicBezTo>
                    <a:pt x="98070" y="97537"/>
                    <a:pt x="107777" y="101707"/>
                    <a:pt x="118418" y="101707"/>
                  </a:cubicBezTo>
                  <a:cubicBezTo>
                    <a:pt x="136197" y="101707"/>
                    <a:pt x="148806" y="93567"/>
                    <a:pt x="153910" y="78790"/>
                  </a:cubicBezTo>
                  <a:cubicBezTo>
                    <a:pt x="154143" y="78156"/>
                    <a:pt x="154043" y="77456"/>
                    <a:pt x="153643" y="76922"/>
                  </a:cubicBezTo>
                  <a:cubicBezTo>
                    <a:pt x="153243" y="76355"/>
                    <a:pt x="152609" y="76055"/>
                    <a:pt x="151942" y="76055"/>
                  </a:cubicBezTo>
                  <a:lnTo>
                    <a:pt x="134162" y="76055"/>
                  </a:lnTo>
                  <a:cubicBezTo>
                    <a:pt x="133529" y="76055"/>
                    <a:pt x="132962" y="76322"/>
                    <a:pt x="132561" y="76822"/>
                  </a:cubicBezTo>
                  <a:cubicBezTo>
                    <a:pt x="128892" y="81325"/>
                    <a:pt x="123655" y="82293"/>
                    <a:pt x="119886" y="82293"/>
                  </a:cubicBezTo>
                  <a:cubicBezTo>
                    <a:pt x="115182" y="82293"/>
                    <a:pt x="111079" y="80725"/>
                    <a:pt x="108344" y="77856"/>
                  </a:cubicBezTo>
                  <a:cubicBezTo>
                    <a:pt x="106209" y="75621"/>
                    <a:pt x="104975" y="72652"/>
                    <a:pt x="104741" y="69217"/>
                  </a:cubicBezTo>
                  <a:lnTo>
                    <a:pt x="154177" y="69217"/>
                  </a:lnTo>
                  <a:cubicBezTo>
                    <a:pt x="155278" y="69217"/>
                    <a:pt x="156178" y="68383"/>
                    <a:pt x="156245" y="67282"/>
                  </a:cubicBezTo>
                  <a:cubicBezTo>
                    <a:pt x="156412" y="65581"/>
                    <a:pt x="156478" y="63779"/>
                    <a:pt x="156478" y="61945"/>
                  </a:cubicBezTo>
                  <a:cubicBezTo>
                    <a:pt x="156478" y="39996"/>
                    <a:pt x="139400" y="22183"/>
                    <a:pt x="118418" y="22183"/>
                  </a:cubicBezTo>
                  <a:cubicBezTo>
                    <a:pt x="99671" y="22183"/>
                    <a:pt x="84060" y="36393"/>
                    <a:pt x="80924" y="55040"/>
                  </a:cubicBezTo>
                  <a:cubicBezTo>
                    <a:pt x="77756" y="50236"/>
                    <a:pt x="73052" y="47234"/>
                    <a:pt x="69683" y="45566"/>
                  </a:cubicBezTo>
                  <a:cubicBezTo>
                    <a:pt x="76655" y="40896"/>
                    <a:pt x="80291" y="33624"/>
                    <a:pt x="80224" y="24351"/>
                  </a:cubicBezTo>
                  <a:cubicBezTo>
                    <a:pt x="80157" y="15678"/>
                    <a:pt x="76154" y="8807"/>
                    <a:pt x="68649" y="4437"/>
                  </a:cubicBezTo>
                  <a:cubicBezTo>
                    <a:pt x="62945" y="1168"/>
                    <a:pt x="56374" y="0"/>
                    <a:pt x="52471" y="0"/>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5"/>
            <p:cNvSpPr/>
            <p:nvPr/>
          </p:nvSpPr>
          <p:spPr>
            <a:xfrm>
              <a:off x="4768675" y="1984975"/>
              <a:ext cx="807250" cy="421175"/>
            </a:xfrm>
            <a:custGeom>
              <a:rect b="b" l="l" r="r" t="t"/>
              <a:pathLst>
                <a:path extrusionOk="0" h="16847" w="32290">
                  <a:moveTo>
                    <a:pt x="16145" y="4170"/>
                  </a:moveTo>
                  <a:cubicBezTo>
                    <a:pt x="21816" y="4170"/>
                    <a:pt x="26019" y="7373"/>
                    <a:pt x="27586" y="12710"/>
                  </a:cubicBezTo>
                  <a:lnTo>
                    <a:pt x="4703" y="12710"/>
                  </a:lnTo>
                  <a:cubicBezTo>
                    <a:pt x="6271" y="7373"/>
                    <a:pt x="10474" y="4170"/>
                    <a:pt x="16145" y="4170"/>
                  </a:cubicBezTo>
                  <a:close/>
                  <a:moveTo>
                    <a:pt x="16145" y="1"/>
                  </a:moveTo>
                  <a:cubicBezTo>
                    <a:pt x="7572" y="1"/>
                    <a:pt x="1268" y="5672"/>
                    <a:pt x="100" y="14511"/>
                  </a:cubicBezTo>
                  <a:cubicBezTo>
                    <a:pt x="0" y="15112"/>
                    <a:pt x="200" y="15712"/>
                    <a:pt x="567" y="16146"/>
                  </a:cubicBezTo>
                  <a:cubicBezTo>
                    <a:pt x="967" y="16613"/>
                    <a:pt x="1535" y="16846"/>
                    <a:pt x="2135" y="16846"/>
                  </a:cubicBezTo>
                  <a:lnTo>
                    <a:pt x="30155" y="16846"/>
                  </a:lnTo>
                  <a:cubicBezTo>
                    <a:pt x="30755" y="16846"/>
                    <a:pt x="31322" y="16613"/>
                    <a:pt x="31723" y="16146"/>
                  </a:cubicBezTo>
                  <a:cubicBezTo>
                    <a:pt x="32090" y="15712"/>
                    <a:pt x="32290" y="15112"/>
                    <a:pt x="32190" y="14511"/>
                  </a:cubicBezTo>
                  <a:cubicBezTo>
                    <a:pt x="31022" y="5672"/>
                    <a:pt x="24718" y="1"/>
                    <a:pt x="16145" y="1"/>
                  </a:cubicBezTo>
                  <a:close/>
                </a:path>
              </a:pathLst>
            </a:custGeom>
            <a:solidFill>
              <a:schemeClr val="lt2"/>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67" name="Google Shape;567;p45"/>
          <p:cNvPicPr preferRelativeResize="0"/>
          <p:nvPr/>
        </p:nvPicPr>
        <p:blipFill rotWithShape="1">
          <a:blip r:embed="rId3">
            <a:alphaModFix/>
          </a:blip>
          <a:srcRect b="7990" l="0" r="46831" t="7990"/>
          <a:stretch/>
        </p:blipFill>
        <p:spPr>
          <a:xfrm flipH="1">
            <a:off x="5286608" y="539500"/>
            <a:ext cx="3857392" cy="4064500"/>
          </a:xfrm>
          <a:prstGeom prst="rect">
            <a:avLst/>
          </a:prstGeom>
          <a:noFill/>
          <a:ln>
            <a:noFill/>
          </a:ln>
        </p:spPr>
      </p:pic>
      <p:sp>
        <p:nvSpPr>
          <p:cNvPr id="568" name="Google Shape;568;p45"/>
          <p:cNvSpPr/>
          <p:nvPr/>
        </p:nvSpPr>
        <p:spPr>
          <a:xfrm>
            <a:off x="480000" y="539500"/>
            <a:ext cx="52800" cy="615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45"/>
          <p:cNvSpPr txBox="1"/>
          <p:nvPr>
            <p:ph type="ctrTitle"/>
          </p:nvPr>
        </p:nvSpPr>
        <p:spPr>
          <a:xfrm flipH="1">
            <a:off x="709524" y="367300"/>
            <a:ext cx="2674800" cy="801600"/>
          </a:xfrm>
          <a:prstGeom prst="rect">
            <a:avLst/>
          </a:prstGeom>
        </p:spPr>
        <p:txBody>
          <a:bodyPr anchorCtr="0" anchor="b" bIns="0" lIns="91425" spcFirstLastPara="1" rIns="91425" wrap="square" tIns="0">
            <a:noAutofit/>
          </a:bodyPr>
          <a:lstStyle/>
          <a:p>
            <a:pPr indent="0" lvl="0" marL="0" rtl="0" algn="l">
              <a:spcBef>
                <a:spcPts val="0"/>
              </a:spcBef>
              <a:spcAft>
                <a:spcPts val="0"/>
              </a:spcAft>
              <a:buNone/>
            </a:pPr>
            <a:r>
              <a:rPr lang="en" sz="4500"/>
              <a:t>MANY</a:t>
            </a:r>
            <a:r>
              <a:rPr lang="en" sz="4500"/>
              <a:t> </a:t>
            </a:r>
            <a:endParaRPr sz="45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73" name="Shape 573"/>
        <p:cNvGrpSpPr/>
        <p:nvPr/>
      </p:nvGrpSpPr>
      <p:grpSpPr>
        <a:xfrm>
          <a:off x="0" y="0"/>
          <a:ext cx="0" cy="0"/>
          <a:chOff x="0" y="0"/>
          <a:chExt cx="0" cy="0"/>
        </a:xfrm>
      </p:grpSpPr>
      <p:sp>
        <p:nvSpPr>
          <p:cNvPr id="574" name="Google Shape;574;p46"/>
          <p:cNvSpPr txBox="1"/>
          <p:nvPr>
            <p:ph idx="1" type="body"/>
          </p:nvPr>
        </p:nvSpPr>
        <p:spPr>
          <a:xfrm>
            <a:off x="720000" y="1249325"/>
            <a:ext cx="7703700" cy="3206100"/>
          </a:xfrm>
          <a:prstGeom prst="rect">
            <a:avLst/>
          </a:prstGeom>
        </p:spPr>
        <p:txBody>
          <a:bodyPr anchorCtr="0" anchor="ctr" bIns="91425" lIns="91425" spcFirstLastPara="1" rIns="91425" wrap="square" tIns="91425">
            <a:noAutofit/>
          </a:bodyPr>
          <a:lstStyle/>
          <a:p>
            <a:pPr indent="-298450" lvl="0" marL="457200" rtl="0" algn="l">
              <a:spcBef>
                <a:spcPts val="0"/>
              </a:spcBef>
              <a:spcAft>
                <a:spcPts val="0"/>
              </a:spcAft>
              <a:buSzPts val="1100"/>
              <a:buChar char="●"/>
            </a:pPr>
            <a:r>
              <a:rPr lang="en" sz="1100">
                <a:solidFill>
                  <a:schemeClr val="hlink"/>
                </a:solidFill>
                <a:uFill>
                  <a:noFill/>
                </a:uFill>
                <a:hlinkClick r:id="rId3"/>
              </a:rPr>
              <a:t>Beautiful woman reading magazine</a:t>
            </a:r>
            <a:endParaRPr sz="1100"/>
          </a:p>
          <a:p>
            <a:pPr indent="-298450" lvl="0" marL="457200" rtl="0" algn="l">
              <a:spcBef>
                <a:spcPts val="0"/>
              </a:spcBef>
              <a:spcAft>
                <a:spcPts val="0"/>
              </a:spcAft>
              <a:buSzPts val="1100"/>
              <a:buChar char="●"/>
            </a:pPr>
            <a:r>
              <a:rPr lang="en" sz="1100">
                <a:solidFill>
                  <a:schemeClr val="hlink"/>
                </a:solidFill>
                <a:uFill>
                  <a:noFill/>
                </a:uFill>
                <a:hlinkClick r:id="rId4"/>
              </a:rPr>
              <a:t>Smile woman drinking coffee</a:t>
            </a:r>
            <a:endParaRPr sz="1100"/>
          </a:p>
          <a:p>
            <a:pPr indent="-298450" lvl="0" marL="457200" rtl="0" algn="l">
              <a:spcBef>
                <a:spcPts val="0"/>
              </a:spcBef>
              <a:spcAft>
                <a:spcPts val="0"/>
              </a:spcAft>
              <a:buSzPts val="1100"/>
              <a:buChar char="●"/>
            </a:pPr>
            <a:r>
              <a:rPr lang="en" sz="1100">
                <a:solidFill>
                  <a:schemeClr val="hlink"/>
                </a:solidFill>
                <a:uFill>
                  <a:noFill/>
                </a:uFill>
                <a:hlinkClick r:id="rId5"/>
              </a:rPr>
              <a:t>Close-up woman reading magazine</a:t>
            </a:r>
            <a:endParaRPr sz="1100"/>
          </a:p>
          <a:p>
            <a:pPr indent="-298450" lvl="0" marL="457200" rtl="0" algn="l">
              <a:spcBef>
                <a:spcPts val="0"/>
              </a:spcBef>
              <a:spcAft>
                <a:spcPts val="0"/>
              </a:spcAft>
              <a:buSzPts val="1100"/>
              <a:buChar char="●"/>
            </a:pPr>
            <a:r>
              <a:rPr lang="en" sz="1100">
                <a:solidFill>
                  <a:schemeClr val="hlink"/>
                </a:solidFill>
                <a:uFill>
                  <a:noFill/>
                </a:uFill>
                <a:hlinkClick r:id="rId6"/>
              </a:rPr>
              <a:t>Young female reading magazine</a:t>
            </a:r>
            <a:endParaRPr sz="1100"/>
          </a:p>
          <a:p>
            <a:pPr indent="-298450" lvl="0" marL="457200" rtl="0" algn="l">
              <a:spcBef>
                <a:spcPts val="0"/>
              </a:spcBef>
              <a:spcAft>
                <a:spcPts val="0"/>
              </a:spcAft>
              <a:buSzPts val="1100"/>
              <a:buChar char="●"/>
            </a:pPr>
            <a:r>
              <a:rPr lang="en" sz="1100">
                <a:solidFill>
                  <a:schemeClr val="hlink"/>
                </a:solidFill>
                <a:uFill>
                  <a:noFill/>
                </a:uFill>
                <a:hlinkClick r:id="rId7"/>
              </a:rPr>
              <a:t>Close-up woman reading mockup magazine</a:t>
            </a:r>
            <a:r>
              <a:rPr lang="en" sz="1100">
                <a:uFill>
                  <a:noFill/>
                </a:uFill>
                <a:hlinkClick r:id="rId8"/>
              </a:rPr>
              <a:t> </a:t>
            </a:r>
            <a:endParaRPr sz="1100"/>
          </a:p>
          <a:p>
            <a:pPr indent="-298450" lvl="0" marL="457200" rtl="0" algn="l">
              <a:spcBef>
                <a:spcPts val="0"/>
              </a:spcBef>
              <a:spcAft>
                <a:spcPts val="0"/>
              </a:spcAft>
              <a:buSzPts val="1100"/>
              <a:buChar char="●"/>
            </a:pPr>
            <a:r>
              <a:rPr lang="en" sz="1100">
                <a:solidFill>
                  <a:schemeClr val="hlink"/>
                </a:solidFill>
                <a:uFill>
                  <a:noFill/>
                </a:uFill>
                <a:hlinkClick r:id="rId9"/>
              </a:rPr>
              <a:t>Close-up woman holding mockup magazine</a:t>
            </a:r>
            <a:endParaRPr sz="1100"/>
          </a:p>
          <a:p>
            <a:pPr indent="-298450" lvl="0" marL="457200" rtl="0" algn="l">
              <a:spcBef>
                <a:spcPts val="0"/>
              </a:spcBef>
              <a:spcAft>
                <a:spcPts val="0"/>
              </a:spcAft>
              <a:buSzPts val="1100"/>
              <a:buChar char="●"/>
            </a:pPr>
            <a:r>
              <a:rPr lang="en" sz="1100">
                <a:solidFill>
                  <a:schemeClr val="hlink"/>
                </a:solidFill>
                <a:uFill>
                  <a:noFill/>
                </a:uFill>
                <a:hlinkClick r:id="rId10"/>
              </a:rPr>
              <a:t>Woman hands holding magazine</a:t>
            </a:r>
            <a:endParaRPr sz="1100"/>
          </a:p>
          <a:p>
            <a:pPr indent="-298450" lvl="0" marL="457200" rtl="0" algn="l">
              <a:spcBef>
                <a:spcPts val="0"/>
              </a:spcBef>
              <a:spcAft>
                <a:spcPts val="0"/>
              </a:spcAft>
              <a:buSzPts val="1100"/>
              <a:buChar char="●"/>
            </a:pPr>
            <a:r>
              <a:rPr lang="en" sz="1100">
                <a:solidFill>
                  <a:schemeClr val="hlink"/>
                </a:solidFill>
                <a:uFill>
                  <a:noFill/>
                </a:uFill>
                <a:hlinkClick r:id="rId11"/>
              </a:rPr>
              <a:t>Natural book mockup</a:t>
            </a:r>
            <a:endParaRPr sz="1100"/>
          </a:p>
          <a:p>
            <a:pPr indent="-298450" lvl="0" marL="457200" rtl="0" algn="l">
              <a:spcBef>
                <a:spcPts val="0"/>
              </a:spcBef>
              <a:spcAft>
                <a:spcPts val="0"/>
              </a:spcAft>
              <a:buSzPts val="1100"/>
              <a:buChar char="●"/>
            </a:pPr>
            <a:r>
              <a:rPr lang="en" sz="1100">
                <a:solidFill>
                  <a:schemeClr val="hlink"/>
                </a:solidFill>
                <a:uFill>
                  <a:noFill/>
                </a:uFill>
                <a:hlinkClick r:id="rId12"/>
              </a:rPr>
              <a:t>Hands holding magazine with coffee</a:t>
            </a:r>
            <a:endParaRPr/>
          </a:p>
        </p:txBody>
      </p:sp>
      <p:sp>
        <p:nvSpPr>
          <p:cNvPr id="575" name="Google Shape;575;p46"/>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ALTERNATIVE RESOURCES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79" name="Shape 579"/>
        <p:cNvGrpSpPr/>
        <p:nvPr/>
      </p:nvGrpSpPr>
      <p:grpSpPr>
        <a:xfrm>
          <a:off x="0" y="0"/>
          <a:ext cx="0" cy="0"/>
          <a:chOff x="0" y="0"/>
          <a:chExt cx="0" cy="0"/>
        </a:xfrm>
      </p:grpSpPr>
      <p:sp>
        <p:nvSpPr>
          <p:cNvPr id="580" name="Google Shape;580;p47"/>
          <p:cNvSpPr txBox="1"/>
          <p:nvPr>
            <p:ph idx="1" type="body"/>
          </p:nvPr>
        </p:nvSpPr>
        <p:spPr>
          <a:xfrm>
            <a:off x="720000" y="1249325"/>
            <a:ext cx="7703700" cy="3206100"/>
          </a:xfrm>
          <a:prstGeom prst="rect">
            <a:avLst/>
          </a:prstGeom>
        </p:spPr>
        <p:txBody>
          <a:bodyPr anchorCtr="0" anchor="ctr" bIns="91425" lIns="91425" spcFirstLastPara="1" rIns="91425" wrap="square" tIns="91425">
            <a:noAutofit/>
          </a:bodyPr>
          <a:lstStyle/>
          <a:p>
            <a:pPr indent="-298450" lvl="0" marL="457200" rtl="0" algn="l">
              <a:spcBef>
                <a:spcPts val="0"/>
              </a:spcBef>
              <a:spcAft>
                <a:spcPts val="0"/>
              </a:spcAft>
              <a:buSzPts val="1100"/>
              <a:buChar char="●"/>
            </a:pPr>
            <a:r>
              <a:rPr lang="en" sz="1100">
                <a:solidFill>
                  <a:schemeClr val="hlink"/>
                </a:solidFill>
                <a:uFill>
                  <a:noFill/>
                </a:uFill>
                <a:hlinkClick r:id="rId3"/>
              </a:rPr>
              <a:t>Woman sitting on longboard with legs crossed</a:t>
            </a:r>
            <a:endParaRPr sz="1100"/>
          </a:p>
          <a:p>
            <a:pPr indent="-298450" lvl="0" marL="457200" rtl="0" algn="l">
              <a:spcBef>
                <a:spcPts val="0"/>
              </a:spcBef>
              <a:spcAft>
                <a:spcPts val="0"/>
              </a:spcAft>
              <a:buSzPts val="1100"/>
              <a:buChar char="●"/>
            </a:pPr>
            <a:r>
              <a:rPr lang="en" sz="1100">
                <a:solidFill>
                  <a:schemeClr val="hlink"/>
                </a:solidFill>
                <a:uFill>
                  <a:noFill/>
                </a:uFill>
                <a:hlinkClick r:id="rId4"/>
              </a:rPr>
              <a:t>Young short haired woman blowing gum</a:t>
            </a:r>
            <a:endParaRPr sz="1100"/>
          </a:p>
          <a:p>
            <a:pPr indent="-298450" lvl="0" marL="457200" rtl="0" algn="l">
              <a:spcBef>
                <a:spcPts val="0"/>
              </a:spcBef>
              <a:spcAft>
                <a:spcPts val="0"/>
              </a:spcAft>
              <a:buSzPts val="1100"/>
              <a:buChar char="●"/>
            </a:pPr>
            <a:r>
              <a:rPr lang="en" sz="1100">
                <a:solidFill>
                  <a:schemeClr val="hlink"/>
                </a:solidFill>
                <a:uFill>
                  <a:noFill/>
                </a:uFill>
                <a:hlinkClick r:id="rId5"/>
              </a:rPr>
              <a:t>Smiling young woman with headphones and bob hairstyle gesturing peace sign</a:t>
            </a:r>
            <a:endParaRPr sz="1100"/>
          </a:p>
          <a:p>
            <a:pPr indent="-298450" lvl="0" marL="457200" rtl="0" algn="l">
              <a:spcBef>
                <a:spcPts val="0"/>
              </a:spcBef>
              <a:spcAft>
                <a:spcPts val="0"/>
              </a:spcAft>
              <a:buSzPts val="1100"/>
              <a:buChar char="●"/>
            </a:pPr>
            <a:r>
              <a:rPr lang="en" sz="1100">
                <a:solidFill>
                  <a:schemeClr val="hlink"/>
                </a:solidFill>
                <a:uFill>
                  <a:noFill/>
                </a:uFill>
                <a:hlinkClick r:id="rId6"/>
              </a:rPr>
              <a:t>Woman in jeans sitting on longboard</a:t>
            </a:r>
            <a:endParaRPr sz="1100"/>
          </a:p>
          <a:p>
            <a:pPr indent="-298450" lvl="0" marL="457200" rtl="0" algn="l">
              <a:spcBef>
                <a:spcPts val="0"/>
              </a:spcBef>
              <a:spcAft>
                <a:spcPts val="0"/>
              </a:spcAft>
              <a:buSzPts val="1100"/>
              <a:buChar char="●"/>
            </a:pPr>
            <a:r>
              <a:rPr lang="en" sz="1100">
                <a:solidFill>
                  <a:schemeClr val="hlink"/>
                </a:solidFill>
                <a:uFill>
                  <a:noFill/>
                </a:uFill>
                <a:hlinkClick r:id="rId7"/>
              </a:rPr>
              <a:t>Minimalist business card mockup </a:t>
            </a:r>
            <a:endParaRPr sz="1100"/>
          </a:p>
          <a:p>
            <a:pPr indent="-298450" lvl="0" marL="457200" rtl="0" algn="l">
              <a:spcBef>
                <a:spcPts val="0"/>
              </a:spcBef>
              <a:spcAft>
                <a:spcPts val="0"/>
              </a:spcAft>
              <a:buSzPts val="1100"/>
              <a:buChar char="●"/>
            </a:pPr>
            <a:r>
              <a:rPr lang="en" sz="1100">
                <a:solidFill>
                  <a:schemeClr val="hlink"/>
                </a:solidFill>
                <a:uFill>
                  <a:noFill/>
                </a:uFill>
                <a:hlinkClick r:id="rId8"/>
              </a:rPr>
              <a:t>Open magazine mockup and petals</a:t>
            </a:r>
            <a:endParaRPr sz="1100"/>
          </a:p>
          <a:p>
            <a:pPr indent="-298450" lvl="0" marL="457200" rtl="0" algn="l">
              <a:spcBef>
                <a:spcPts val="0"/>
              </a:spcBef>
              <a:spcAft>
                <a:spcPts val="0"/>
              </a:spcAft>
              <a:buSzPts val="1100"/>
              <a:buChar char="●"/>
            </a:pPr>
            <a:r>
              <a:rPr lang="en" sz="1100">
                <a:solidFill>
                  <a:schemeClr val="hlink"/>
                </a:solidFill>
                <a:uFill>
                  <a:noFill/>
                </a:uFill>
                <a:hlinkClick r:id="rId9"/>
              </a:rPr>
              <a:t>Magazine mockup with floral decoration</a:t>
            </a:r>
            <a:endParaRPr sz="1100"/>
          </a:p>
          <a:p>
            <a:pPr indent="-298450" lvl="0" marL="457200" rtl="0" algn="l">
              <a:spcBef>
                <a:spcPts val="0"/>
              </a:spcBef>
              <a:spcAft>
                <a:spcPts val="0"/>
              </a:spcAft>
              <a:buSzPts val="1100"/>
              <a:buChar char="●"/>
            </a:pPr>
            <a:r>
              <a:rPr lang="en" sz="1100">
                <a:solidFill>
                  <a:schemeClr val="hlink"/>
                </a:solidFill>
                <a:uFill>
                  <a:noFill/>
                </a:uFill>
                <a:hlinkClick r:id="rId10"/>
              </a:rPr>
              <a:t>Top view of menu with fork and knife</a:t>
            </a:r>
            <a:endParaRPr sz="1100"/>
          </a:p>
          <a:p>
            <a:pPr indent="-298450" lvl="0" marL="457200" rtl="0" algn="l">
              <a:spcBef>
                <a:spcPts val="0"/>
              </a:spcBef>
              <a:spcAft>
                <a:spcPts val="0"/>
              </a:spcAft>
              <a:buSzPts val="1100"/>
              <a:buChar char="●"/>
            </a:pPr>
            <a:r>
              <a:rPr lang="en" sz="1100">
                <a:solidFill>
                  <a:schemeClr val="hlink"/>
                </a:solidFill>
                <a:uFill>
                  <a:noFill/>
                </a:uFill>
                <a:hlinkClick r:id="rId11"/>
              </a:rPr>
              <a:t>Top view business card mockup</a:t>
            </a:r>
            <a:endParaRPr sz="1100"/>
          </a:p>
          <a:p>
            <a:pPr indent="-298450" lvl="0" marL="457200" rtl="0" algn="l">
              <a:spcBef>
                <a:spcPts val="0"/>
              </a:spcBef>
              <a:spcAft>
                <a:spcPts val="0"/>
              </a:spcAft>
              <a:buSzPts val="1100"/>
              <a:buChar char="●"/>
            </a:pPr>
            <a:r>
              <a:rPr lang="en" sz="1100">
                <a:solidFill>
                  <a:schemeClr val="hlink"/>
                </a:solidFill>
                <a:uFill>
                  <a:noFill/>
                </a:uFill>
                <a:hlinkClick r:id="rId12"/>
              </a:rPr>
              <a:t>Spring concept mockup with open book and flowers</a:t>
            </a:r>
            <a:endParaRPr sz="1100"/>
          </a:p>
          <a:p>
            <a:pPr indent="-298450" lvl="0" marL="457200" rtl="0" algn="l">
              <a:spcBef>
                <a:spcPts val="0"/>
              </a:spcBef>
              <a:spcAft>
                <a:spcPts val="0"/>
              </a:spcAft>
              <a:buSzPts val="1100"/>
              <a:buChar char="●"/>
            </a:pPr>
            <a:r>
              <a:rPr lang="en" sz="1100">
                <a:solidFill>
                  <a:schemeClr val="hlink"/>
                </a:solidFill>
                <a:uFill>
                  <a:noFill/>
                </a:uFill>
                <a:hlinkClick r:id="rId13"/>
              </a:rPr>
              <a:t>Stationery mockup with open bool</a:t>
            </a:r>
            <a:endParaRPr sz="1100"/>
          </a:p>
          <a:p>
            <a:pPr indent="-298450" lvl="0" marL="457200" rtl="0" algn="l">
              <a:spcBef>
                <a:spcPts val="0"/>
              </a:spcBef>
              <a:spcAft>
                <a:spcPts val="0"/>
              </a:spcAft>
              <a:buSzPts val="1100"/>
              <a:buChar char="●"/>
            </a:pPr>
            <a:r>
              <a:rPr lang="en" sz="1100">
                <a:solidFill>
                  <a:schemeClr val="hlink"/>
                </a:solidFill>
                <a:uFill>
                  <a:noFill/>
                </a:uFill>
                <a:hlinkClick r:id="rId14"/>
              </a:rPr>
              <a:t>Open book mockup</a:t>
            </a:r>
            <a:endParaRPr sz="1100"/>
          </a:p>
        </p:txBody>
      </p:sp>
      <p:sp>
        <p:nvSpPr>
          <p:cNvPr id="581" name="Google Shape;581;p47"/>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RESOURCES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85" name="Shape 585"/>
        <p:cNvGrpSpPr/>
        <p:nvPr/>
      </p:nvGrpSpPr>
      <p:grpSpPr>
        <a:xfrm>
          <a:off x="0" y="0"/>
          <a:ext cx="0" cy="0"/>
          <a:chOff x="0" y="0"/>
          <a:chExt cx="0" cy="0"/>
        </a:xfrm>
      </p:grpSpPr>
      <p:sp>
        <p:nvSpPr>
          <p:cNvPr id="586" name="Google Shape;586;p48"/>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Instructions for use</a:t>
            </a:r>
            <a:endParaRPr>
              <a:solidFill>
                <a:srgbClr val="FFFFFF"/>
              </a:solidFill>
              <a:latin typeface="Arial"/>
              <a:ea typeface="Arial"/>
              <a:cs typeface="Arial"/>
              <a:sym typeface="Arial"/>
            </a:endParaRPr>
          </a:p>
        </p:txBody>
      </p:sp>
      <p:sp>
        <p:nvSpPr>
          <p:cNvPr id="587" name="Google Shape;587;p48"/>
          <p:cNvSpPr txBox="1"/>
          <p:nvPr>
            <p:ph idx="4294967295" type="body"/>
          </p:nvPr>
        </p:nvSpPr>
        <p:spPr>
          <a:xfrm>
            <a:off x="1220500" y="1299875"/>
            <a:ext cx="7047300" cy="440100"/>
          </a:xfrm>
          <a:prstGeom prst="rect">
            <a:avLst/>
          </a:prstGeom>
        </p:spPr>
        <p:txBody>
          <a:bodyPr anchorCtr="0" anchor="t" bIns="91425" lIns="91425" spcFirstLastPara="1" rIns="91425" wrap="square" tIns="91425">
            <a:noAutofit/>
          </a:bodyPr>
          <a:lstStyle/>
          <a:p>
            <a:pPr indent="0" lvl="0" marL="0" marR="0" rtl="0" algn="l">
              <a:lnSpc>
                <a:spcPct val="115000"/>
              </a:lnSpc>
              <a:spcBef>
                <a:spcPts val="1400"/>
              </a:spcBef>
              <a:spcAft>
                <a:spcPts val="0"/>
              </a:spcAft>
              <a:buNone/>
            </a:pPr>
            <a:r>
              <a:rPr lang="en" sz="1200">
                <a:solidFill>
                  <a:srgbClr val="FFFFFF"/>
                </a:solidFill>
                <a:latin typeface="Arial"/>
                <a:ea typeface="Arial"/>
                <a:cs typeface="Arial"/>
                <a:sym typeface="Arial"/>
              </a:rPr>
              <a:t>In order to use this template, you must credit </a:t>
            </a:r>
            <a:r>
              <a:rPr b="1" lang="en" u="sng">
                <a:solidFill>
                  <a:srgbClr val="869FB2"/>
                </a:solidFill>
                <a:latin typeface="Arial"/>
                <a:ea typeface="Arial"/>
                <a:cs typeface="Arial"/>
                <a:sym typeface="Arial"/>
              </a:rPr>
              <a:t>S</a:t>
            </a:r>
            <a:r>
              <a:rPr b="1" lang="en" sz="1200" u="sng">
                <a:solidFill>
                  <a:srgbClr val="869FB2"/>
                </a:solidFill>
                <a:latin typeface="Arial"/>
                <a:ea typeface="Arial"/>
                <a:cs typeface="Arial"/>
                <a:sym typeface="Arial"/>
                <a:hlinkClick r:id="rId3">
                  <a:extLst>
                    <a:ext uri="{A12FA001-AC4F-418D-AE19-62706E023703}">
                      <ahyp:hlinkClr val="tx"/>
                    </a:ext>
                  </a:extLst>
                </a:hlinkClick>
              </a:rPr>
              <a:t>lidesgo</a:t>
            </a:r>
            <a:r>
              <a:rPr lang="en" sz="1200">
                <a:solidFill>
                  <a:srgbClr val="435D74"/>
                </a:solidFill>
                <a:latin typeface="Arial"/>
                <a:ea typeface="Arial"/>
                <a:cs typeface="Arial"/>
                <a:sym typeface="Arial"/>
              </a:rPr>
              <a:t> </a:t>
            </a:r>
            <a:r>
              <a:rPr lang="en" sz="1200">
                <a:solidFill>
                  <a:srgbClr val="FFFFFF"/>
                </a:solidFill>
                <a:latin typeface="Arial"/>
                <a:ea typeface="Arial"/>
                <a:cs typeface="Arial"/>
                <a:sym typeface="Arial"/>
              </a:rPr>
              <a:t>by keeping the </a:t>
            </a:r>
            <a:r>
              <a:rPr b="1" lang="en" sz="1200">
                <a:solidFill>
                  <a:srgbClr val="869FB2"/>
                </a:solidFill>
                <a:uFill>
                  <a:noFill/>
                </a:uFill>
                <a:latin typeface="Arial"/>
                <a:ea typeface="Arial"/>
                <a:cs typeface="Arial"/>
                <a:sym typeface="Arial"/>
                <a:hlinkClick action="ppaction://hlinksldjump" r:id="rId4">
                  <a:extLst>
                    <a:ext uri="{A12FA001-AC4F-418D-AE19-62706E023703}">
                      <ahyp:hlinkClr val="tx"/>
                    </a:ext>
                  </a:extLst>
                </a:hlinkClick>
              </a:rPr>
              <a:t>Thanks</a:t>
            </a:r>
            <a:r>
              <a:rPr lang="en" sz="1200">
                <a:solidFill>
                  <a:srgbClr val="FFFFFF"/>
                </a:solidFill>
                <a:latin typeface="Arial"/>
                <a:ea typeface="Arial"/>
                <a:cs typeface="Arial"/>
                <a:sym typeface="Arial"/>
              </a:rPr>
              <a:t> slide.</a:t>
            </a:r>
            <a:endParaRPr sz="1200">
              <a:solidFill>
                <a:srgbClr val="FFFFFF"/>
              </a:solidFill>
              <a:latin typeface="Arial"/>
              <a:ea typeface="Arial"/>
              <a:cs typeface="Arial"/>
              <a:sym typeface="Arial"/>
            </a:endParaRPr>
          </a:p>
          <a:p>
            <a:pPr indent="0" lvl="0" marL="0" marR="0" rtl="0" algn="l">
              <a:lnSpc>
                <a:spcPct val="115000"/>
              </a:lnSpc>
              <a:spcBef>
                <a:spcPts val="1400"/>
              </a:spcBef>
              <a:spcAft>
                <a:spcPts val="0"/>
              </a:spcAft>
              <a:buNone/>
            </a:pPr>
            <a:r>
              <a:rPr b="1" lang="en" sz="1100">
                <a:solidFill>
                  <a:srgbClr val="869FB2"/>
                </a:solidFill>
                <a:latin typeface="Arial"/>
                <a:ea typeface="Arial"/>
                <a:cs typeface="Arial"/>
                <a:sym typeface="Arial"/>
              </a:rPr>
              <a:t>You are allowed to:</a:t>
            </a:r>
            <a:endParaRPr b="1" sz="1100">
              <a:solidFill>
                <a:srgbClr val="869FB2"/>
              </a:solidFill>
              <a:latin typeface="Arial"/>
              <a:ea typeface="Arial"/>
              <a:cs typeface="Arial"/>
              <a:sym typeface="Arial"/>
            </a:endParaRPr>
          </a:p>
          <a:p>
            <a:pPr indent="0" lvl="0" marL="0" rtl="0" algn="l">
              <a:lnSpc>
                <a:spcPct val="115000"/>
              </a:lnSpc>
              <a:spcBef>
                <a:spcPts val="400"/>
              </a:spcBef>
              <a:spcAft>
                <a:spcPts val="0"/>
              </a:spcAft>
              <a:buNone/>
            </a:pPr>
            <a:r>
              <a:rPr lang="en" sz="1100">
                <a:solidFill>
                  <a:srgbClr val="FFFFFF"/>
                </a:solidFill>
                <a:latin typeface="Arial"/>
                <a:ea typeface="Arial"/>
                <a:cs typeface="Arial"/>
                <a:sym typeface="Arial"/>
              </a:rPr>
              <a:t>- Modify this template.</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Use it for both personal and commercial projects.</a:t>
            </a:r>
            <a:endParaRPr sz="1100">
              <a:solidFill>
                <a:srgbClr val="FFFFFF"/>
              </a:solidFill>
              <a:latin typeface="Arial"/>
              <a:ea typeface="Arial"/>
              <a:cs typeface="Arial"/>
              <a:sym typeface="Arial"/>
            </a:endParaRPr>
          </a:p>
          <a:p>
            <a:pPr indent="0" lvl="0" marL="0" rtl="0" algn="l">
              <a:lnSpc>
                <a:spcPct val="115000"/>
              </a:lnSpc>
              <a:spcBef>
                <a:spcPts val="1400"/>
              </a:spcBef>
              <a:spcAft>
                <a:spcPts val="0"/>
              </a:spcAft>
              <a:buNone/>
            </a:pPr>
            <a:r>
              <a:rPr b="1" lang="en" sz="1100">
                <a:solidFill>
                  <a:srgbClr val="869FB2"/>
                </a:solidFill>
                <a:latin typeface="Arial"/>
                <a:ea typeface="Arial"/>
                <a:cs typeface="Arial"/>
                <a:sym typeface="Arial"/>
              </a:rPr>
              <a:t>You are not allowed to:</a:t>
            </a:r>
            <a:endParaRPr b="1" sz="1100">
              <a:solidFill>
                <a:srgbClr val="869FB2"/>
              </a:solidFill>
              <a:latin typeface="Arial"/>
              <a:ea typeface="Arial"/>
              <a:cs typeface="Arial"/>
              <a:sym typeface="Arial"/>
            </a:endParaRPr>
          </a:p>
          <a:p>
            <a:pPr indent="0" lvl="0" marL="0" rtl="0" algn="l">
              <a:lnSpc>
                <a:spcPct val="115000"/>
              </a:lnSpc>
              <a:spcBef>
                <a:spcPts val="400"/>
              </a:spcBef>
              <a:spcAft>
                <a:spcPts val="0"/>
              </a:spcAft>
              <a:buNone/>
            </a:pPr>
            <a:r>
              <a:rPr lang="en" sz="1100">
                <a:solidFill>
                  <a:srgbClr val="FFFFFF"/>
                </a:solidFill>
                <a:latin typeface="Arial"/>
                <a:ea typeface="Arial"/>
                <a:cs typeface="Arial"/>
                <a:sym typeface="Arial"/>
              </a:rPr>
              <a:t>- Sublicense, sell or rent any of Slidesgo Content (or a modified version of Slidesgo Content).</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Distribute Slidesgo Content unless it has been expressly authorized by Slidesgo.</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Include Slidesgo Content in an online or offline database or file.</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Offer Slidesgo templates (or modified versions of Slidesgo templates) for download.</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Acquire the copyright of Slidesgo Content.</a:t>
            </a:r>
            <a:endParaRPr sz="1100">
              <a:solidFill>
                <a:srgbClr val="FFFFFF"/>
              </a:solidFill>
              <a:latin typeface="Arial"/>
              <a:ea typeface="Arial"/>
              <a:cs typeface="Arial"/>
              <a:sym typeface="Arial"/>
            </a:endParaRPr>
          </a:p>
          <a:p>
            <a:pPr indent="0" lvl="0" marL="0" rtl="0" algn="ctr">
              <a:spcBef>
                <a:spcPts val="0"/>
              </a:spcBef>
              <a:spcAft>
                <a:spcPts val="0"/>
              </a:spcAft>
              <a:buNone/>
            </a:pPr>
            <a:r>
              <a:t/>
            </a:r>
            <a:endParaRPr sz="1100">
              <a:solidFill>
                <a:srgbClr val="435D74"/>
              </a:solidFill>
              <a:latin typeface="Arial"/>
              <a:ea typeface="Arial"/>
              <a:cs typeface="Arial"/>
              <a:sym typeface="Arial"/>
            </a:endParaRPr>
          </a:p>
          <a:p>
            <a:pPr indent="0" lvl="0" marL="0" rtl="0" algn="ctr">
              <a:spcBef>
                <a:spcPts val="0"/>
              </a:spcBef>
              <a:spcAft>
                <a:spcPts val="0"/>
              </a:spcAft>
              <a:buNone/>
            </a:pPr>
            <a:r>
              <a:t/>
            </a:r>
            <a:endParaRPr sz="1400">
              <a:solidFill>
                <a:srgbClr val="435D74"/>
              </a:solidFill>
              <a:latin typeface="Arial"/>
              <a:ea typeface="Arial"/>
              <a:cs typeface="Arial"/>
              <a:sym typeface="Arial"/>
            </a:endParaRPr>
          </a:p>
          <a:p>
            <a:pPr indent="0" lvl="0" marL="0" rtl="0" algn="l">
              <a:spcBef>
                <a:spcPts val="0"/>
              </a:spcBef>
              <a:spcAft>
                <a:spcPts val="0"/>
              </a:spcAft>
              <a:buNone/>
            </a:pPr>
            <a:r>
              <a:t/>
            </a:r>
            <a:endParaRPr sz="1400">
              <a:solidFill>
                <a:srgbClr val="435D74"/>
              </a:solidFill>
              <a:latin typeface="Arial"/>
              <a:ea typeface="Arial"/>
              <a:cs typeface="Arial"/>
              <a:sym typeface="Arial"/>
            </a:endParaRPr>
          </a:p>
        </p:txBody>
      </p:sp>
      <p:sp>
        <p:nvSpPr>
          <p:cNvPr id="588" name="Google Shape;588;p48"/>
          <p:cNvSpPr txBox="1"/>
          <p:nvPr>
            <p:ph idx="4294967295" type="body"/>
          </p:nvPr>
        </p:nvSpPr>
        <p:spPr>
          <a:xfrm>
            <a:off x="1048350" y="4124425"/>
            <a:ext cx="7047300" cy="44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Arial"/>
                <a:ea typeface="Arial"/>
                <a:cs typeface="Arial"/>
                <a:sym typeface="Arial"/>
              </a:rPr>
              <a:t>For more information about editing slides, please </a:t>
            </a:r>
            <a:r>
              <a:rPr lang="en">
                <a:solidFill>
                  <a:srgbClr val="FFFFFF"/>
                </a:solidFill>
                <a:latin typeface="Arial"/>
                <a:ea typeface="Arial"/>
                <a:cs typeface="Arial"/>
                <a:sym typeface="Arial"/>
              </a:rPr>
              <a:t>read </a:t>
            </a:r>
            <a:r>
              <a:rPr lang="en" sz="1200">
                <a:solidFill>
                  <a:srgbClr val="FFFFFF"/>
                </a:solidFill>
                <a:latin typeface="Arial"/>
                <a:ea typeface="Arial"/>
                <a:cs typeface="Arial"/>
                <a:sym typeface="Arial"/>
              </a:rPr>
              <a:t>our FAQs or visit Slidesgo School:</a:t>
            </a:r>
            <a:endParaRPr sz="1200">
              <a:solidFill>
                <a:srgbClr val="FFFFFF"/>
              </a:solidFill>
              <a:latin typeface="Arial"/>
              <a:ea typeface="Arial"/>
              <a:cs typeface="Arial"/>
              <a:sym typeface="Arial"/>
            </a:endParaRPr>
          </a:p>
          <a:p>
            <a:pPr indent="0" lvl="0" marL="0" rtl="0" algn="ctr">
              <a:spcBef>
                <a:spcPts val="0"/>
              </a:spcBef>
              <a:spcAft>
                <a:spcPts val="0"/>
              </a:spcAft>
              <a:buNone/>
            </a:pPr>
            <a:r>
              <a:rPr lang="en" sz="1200" u="sng">
                <a:solidFill>
                  <a:srgbClr val="869FB2"/>
                </a:solidFill>
                <a:latin typeface="Arial"/>
                <a:ea typeface="Arial"/>
                <a:cs typeface="Arial"/>
                <a:sym typeface="Arial"/>
                <a:hlinkClick r:id="rId5">
                  <a:extLst>
                    <a:ext uri="{A12FA001-AC4F-418D-AE19-62706E023703}">
                      <ahyp:hlinkClr val="tx"/>
                    </a:ext>
                  </a:extLst>
                </a:hlinkClick>
              </a:rPr>
              <a:t>https://slidesgo.com/faqs</a:t>
            </a:r>
            <a:r>
              <a:rPr lang="en" sz="1400">
                <a:solidFill>
                  <a:srgbClr val="FFFFFF"/>
                </a:solidFill>
                <a:latin typeface="Arial"/>
                <a:ea typeface="Arial"/>
                <a:cs typeface="Arial"/>
                <a:sym typeface="Arial"/>
              </a:rPr>
              <a:t> </a:t>
            </a:r>
            <a:r>
              <a:rPr lang="en" sz="1200">
                <a:solidFill>
                  <a:srgbClr val="FFFFFF"/>
                </a:solidFill>
                <a:latin typeface="Arial"/>
                <a:ea typeface="Arial"/>
                <a:cs typeface="Arial"/>
                <a:sym typeface="Arial"/>
              </a:rPr>
              <a:t>and</a:t>
            </a:r>
            <a:r>
              <a:rPr lang="en" sz="1400">
                <a:solidFill>
                  <a:srgbClr val="FFFFFF"/>
                </a:solidFill>
                <a:latin typeface="Arial"/>
                <a:ea typeface="Arial"/>
                <a:cs typeface="Arial"/>
                <a:sym typeface="Arial"/>
              </a:rPr>
              <a:t> </a:t>
            </a:r>
            <a:r>
              <a:rPr lang="en" sz="1200" u="sng">
                <a:solidFill>
                  <a:srgbClr val="869FB2"/>
                </a:solidFill>
                <a:latin typeface="Arial"/>
                <a:ea typeface="Arial"/>
                <a:cs typeface="Arial"/>
                <a:sym typeface="Arial"/>
                <a:hlinkClick r:id="rId6">
                  <a:extLst>
                    <a:ext uri="{A12FA001-AC4F-418D-AE19-62706E023703}">
                      <ahyp:hlinkClr val="tx"/>
                    </a:ext>
                  </a:extLst>
                </a:hlinkClick>
              </a:rPr>
              <a:t>https://slidesgo.com/slidesgo-school</a:t>
            </a:r>
            <a:endParaRPr sz="1200" u="sng">
              <a:solidFill>
                <a:srgbClr val="869FB2"/>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92" name="Shape 592"/>
        <p:cNvGrpSpPr/>
        <p:nvPr/>
      </p:nvGrpSpPr>
      <p:grpSpPr>
        <a:xfrm>
          <a:off x="0" y="0"/>
          <a:ext cx="0" cy="0"/>
          <a:chOff x="0" y="0"/>
          <a:chExt cx="0" cy="0"/>
        </a:xfrm>
      </p:grpSpPr>
      <p:sp>
        <p:nvSpPr>
          <p:cNvPr id="593" name="Google Shape;593;p49"/>
          <p:cNvSpPr txBox="1"/>
          <p:nvPr>
            <p:ph idx="4294967295" type="title"/>
          </p:nvPr>
        </p:nvSpPr>
        <p:spPr>
          <a:xfrm>
            <a:off x="1048350" y="95440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Fonts &amp; colors used</a:t>
            </a:r>
            <a:endParaRPr>
              <a:solidFill>
                <a:srgbClr val="FFFFFF"/>
              </a:solidFill>
              <a:latin typeface="Arial"/>
              <a:ea typeface="Arial"/>
              <a:cs typeface="Arial"/>
              <a:sym typeface="Arial"/>
            </a:endParaRPr>
          </a:p>
        </p:txBody>
      </p:sp>
      <p:sp>
        <p:nvSpPr>
          <p:cNvPr id="594" name="Google Shape;594;p49"/>
          <p:cNvSpPr txBox="1"/>
          <p:nvPr>
            <p:ph idx="4294967295" type="body"/>
          </p:nvPr>
        </p:nvSpPr>
        <p:spPr>
          <a:xfrm>
            <a:off x="1068100" y="1457875"/>
            <a:ext cx="7047300" cy="44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Arial"/>
                <a:ea typeface="Arial"/>
                <a:cs typeface="Arial"/>
                <a:sym typeface="Arial"/>
              </a:rPr>
              <a:t>This presentation has been made using the following fonts:</a:t>
            </a:r>
            <a:endParaRPr sz="1200">
              <a:solidFill>
                <a:srgbClr val="FFFFFF"/>
              </a:solidFill>
              <a:latin typeface="Arial"/>
              <a:ea typeface="Arial"/>
              <a:cs typeface="Arial"/>
              <a:sym typeface="Arial"/>
            </a:endParaRPr>
          </a:p>
          <a:p>
            <a:pPr indent="0" lvl="0" marL="0" rtl="0" algn="l">
              <a:spcBef>
                <a:spcPts val="0"/>
              </a:spcBef>
              <a:spcAft>
                <a:spcPts val="0"/>
              </a:spcAft>
              <a:buNone/>
            </a:pPr>
            <a:r>
              <a:t/>
            </a:r>
            <a:endParaRPr sz="1400">
              <a:solidFill>
                <a:srgbClr val="435D74"/>
              </a:solidFill>
              <a:latin typeface="Arial"/>
              <a:ea typeface="Arial"/>
              <a:cs typeface="Arial"/>
              <a:sym typeface="Arial"/>
            </a:endParaRPr>
          </a:p>
        </p:txBody>
      </p:sp>
      <p:sp>
        <p:nvSpPr>
          <p:cNvPr id="595" name="Google Shape;595;p49"/>
          <p:cNvSpPr txBox="1"/>
          <p:nvPr>
            <p:ph idx="4294967295" type="body"/>
          </p:nvPr>
        </p:nvSpPr>
        <p:spPr>
          <a:xfrm>
            <a:off x="1068100" y="1919049"/>
            <a:ext cx="7047300" cy="1254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Arial"/>
                <a:ea typeface="Arial"/>
                <a:cs typeface="Arial"/>
                <a:sym typeface="Arial"/>
              </a:rPr>
              <a:t>Anton</a:t>
            </a:r>
            <a:endParaRPr b="1">
              <a:solidFill>
                <a:schemeClr val="lt1"/>
              </a:solidFill>
              <a:latin typeface="Arial"/>
              <a:ea typeface="Arial"/>
              <a:cs typeface="Arial"/>
              <a:sym typeface="Arial"/>
            </a:endParaRPr>
          </a:p>
          <a:p>
            <a:pPr indent="0" lvl="0" marL="0" rtl="0" algn="ctr">
              <a:spcBef>
                <a:spcPts val="0"/>
              </a:spcBef>
              <a:spcAft>
                <a:spcPts val="0"/>
              </a:spcAft>
              <a:buNone/>
            </a:pPr>
            <a:r>
              <a:rPr b="1" lang="en">
                <a:solidFill>
                  <a:schemeClr val="lt1"/>
                </a:solidFill>
                <a:latin typeface="Arial"/>
                <a:ea typeface="Arial"/>
                <a:cs typeface="Arial"/>
                <a:sym typeface="Arial"/>
              </a:rPr>
              <a:t>(</a:t>
            </a:r>
            <a:r>
              <a:rPr lang="en">
                <a:solidFill>
                  <a:schemeClr val="lt1"/>
                </a:solidFill>
                <a:uFill>
                  <a:noFill/>
                </a:uFill>
                <a:latin typeface="Arial"/>
                <a:ea typeface="Arial"/>
                <a:cs typeface="Arial"/>
                <a:sym typeface="Arial"/>
                <a:hlinkClick r:id="rId3">
                  <a:extLst>
                    <a:ext uri="{A12FA001-AC4F-418D-AE19-62706E023703}">
                      <ahyp:hlinkClr val="tx"/>
                    </a:ext>
                  </a:extLst>
                </a:hlinkClick>
              </a:rPr>
              <a:t>https://fonts.google.com/specimen/Anton</a:t>
            </a:r>
            <a:r>
              <a:rPr lang="en">
                <a:solidFill>
                  <a:schemeClr val="lt1"/>
                </a:solidFill>
                <a:latin typeface="Arial"/>
                <a:ea typeface="Arial"/>
                <a:cs typeface="Arial"/>
                <a:sym typeface="Arial"/>
              </a:rPr>
              <a:t>)</a:t>
            </a:r>
            <a:endParaRPr>
              <a:solidFill>
                <a:schemeClr val="lt1"/>
              </a:solidFill>
              <a:latin typeface="Arial"/>
              <a:ea typeface="Arial"/>
              <a:cs typeface="Arial"/>
              <a:sym typeface="Arial"/>
            </a:endParaRPr>
          </a:p>
          <a:p>
            <a:pPr indent="0" lvl="0" marL="0" rtl="0" algn="ctr">
              <a:spcBef>
                <a:spcPts val="0"/>
              </a:spcBef>
              <a:spcAft>
                <a:spcPts val="0"/>
              </a:spcAft>
              <a:buNone/>
            </a:pPr>
            <a:r>
              <a:t/>
            </a:r>
            <a:endParaRPr sz="800">
              <a:solidFill>
                <a:schemeClr val="lt1"/>
              </a:solidFill>
              <a:latin typeface="Arial"/>
              <a:ea typeface="Arial"/>
              <a:cs typeface="Arial"/>
              <a:sym typeface="Arial"/>
            </a:endParaRPr>
          </a:p>
          <a:p>
            <a:pPr indent="0" lvl="0" marL="0" rtl="0" algn="ctr">
              <a:spcBef>
                <a:spcPts val="0"/>
              </a:spcBef>
              <a:spcAft>
                <a:spcPts val="0"/>
              </a:spcAft>
              <a:buNone/>
            </a:pPr>
            <a:r>
              <a:rPr b="1" lang="en">
                <a:solidFill>
                  <a:schemeClr val="lt1"/>
                </a:solidFill>
                <a:latin typeface="Arial"/>
                <a:ea typeface="Arial"/>
                <a:cs typeface="Arial"/>
                <a:sym typeface="Arial"/>
              </a:rPr>
              <a:t>Courier Prime</a:t>
            </a:r>
            <a:endParaRPr b="1">
              <a:solidFill>
                <a:schemeClr val="lt1"/>
              </a:solidFill>
              <a:latin typeface="Arial"/>
              <a:ea typeface="Arial"/>
              <a:cs typeface="Arial"/>
              <a:sym typeface="Arial"/>
            </a:endParaRPr>
          </a:p>
          <a:p>
            <a:pPr indent="0" lvl="0" marL="0" rtl="0" algn="ctr">
              <a:spcBef>
                <a:spcPts val="0"/>
              </a:spcBef>
              <a:spcAft>
                <a:spcPts val="0"/>
              </a:spcAft>
              <a:buClr>
                <a:schemeClr val="dk1"/>
              </a:buClr>
              <a:buSzPts val="1100"/>
              <a:buFont typeface="Arial"/>
              <a:buNone/>
            </a:pPr>
            <a:r>
              <a:rPr b="1" lang="en">
                <a:solidFill>
                  <a:schemeClr val="lt1"/>
                </a:solidFill>
                <a:latin typeface="Arial"/>
                <a:ea typeface="Arial"/>
                <a:cs typeface="Arial"/>
                <a:sym typeface="Arial"/>
              </a:rPr>
              <a:t>(</a:t>
            </a:r>
            <a:r>
              <a:rPr lang="en">
                <a:solidFill>
                  <a:srgbClr val="FFFFFF"/>
                </a:solidFill>
                <a:uFill>
                  <a:noFill/>
                </a:uFill>
                <a:latin typeface="Arial"/>
                <a:ea typeface="Arial"/>
                <a:cs typeface="Arial"/>
                <a:sym typeface="Arial"/>
                <a:hlinkClick r:id="rId4">
                  <a:extLst>
                    <a:ext uri="{A12FA001-AC4F-418D-AE19-62706E023703}">
                      <ahyp:hlinkClr val="tx"/>
                    </a:ext>
                  </a:extLst>
                </a:hlinkClick>
              </a:rPr>
              <a:t>https://fonts.google.com/specimen/Courier+Prime</a:t>
            </a:r>
            <a:r>
              <a:rPr lang="en">
                <a:solidFill>
                  <a:schemeClr val="lt1"/>
                </a:solidFill>
                <a:latin typeface="Arial"/>
                <a:ea typeface="Arial"/>
                <a:cs typeface="Arial"/>
                <a:sym typeface="Arial"/>
              </a:rPr>
              <a:t>)</a:t>
            </a:r>
            <a:endParaRPr>
              <a:solidFill>
                <a:schemeClr val="lt1"/>
              </a:solidFill>
              <a:latin typeface="Arial"/>
              <a:ea typeface="Arial"/>
              <a:cs typeface="Arial"/>
              <a:sym typeface="Arial"/>
            </a:endParaRPr>
          </a:p>
        </p:txBody>
      </p:sp>
      <p:sp>
        <p:nvSpPr>
          <p:cNvPr id="596" name="Google Shape;596;p49"/>
          <p:cNvSpPr/>
          <p:nvPr/>
        </p:nvSpPr>
        <p:spPr>
          <a:xfrm>
            <a:off x="3881581" y="3691286"/>
            <a:ext cx="589800" cy="561900"/>
          </a:xfrm>
          <a:prstGeom prst="roundRect">
            <a:avLst>
              <a:gd fmla="val 16667" name="adj"/>
            </a:avLst>
          </a:prstGeom>
          <a:solidFill>
            <a:srgbClr val="EFEFE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800">
              <a:solidFill>
                <a:srgbClr val="434343"/>
              </a:solidFill>
            </a:endParaRPr>
          </a:p>
        </p:txBody>
      </p:sp>
      <p:sp>
        <p:nvSpPr>
          <p:cNvPr id="597" name="Google Shape;597;p49"/>
          <p:cNvSpPr/>
          <p:nvPr/>
        </p:nvSpPr>
        <p:spPr>
          <a:xfrm>
            <a:off x="4672743" y="3691286"/>
            <a:ext cx="589800" cy="561900"/>
          </a:xfrm>
          <a:prstGeom prst="roundRect">
            <a:avLst>
              <a:gd fmla="val 16667" name="adj"/>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800">
              <a:solidFill>
                <a:srgbClr val="434343"/>
              </a:solidFill>
            </a:endParaRPr>
          </a:p>
        </p:txBody>
      </p:sp>
      <p:sp>
        <p:nvSpPr>
          <p:cNvPr id="598" name="Google Shape;598;p49"/>
          <p:cNvSpPr/>
          <p:nvPr/>
        </p:nvSpPr>
        <p:spPr>
          <a:xfrm>
            <a:off x="5463905" y="3691286"/>
            <a:ext cx="589800" cy="561900"/>
          </a:xfrm>
          <a:prstGeom prst="roundRect">
            <a:avLst>
              <a:gd fmla="val 16667" name="adj"/>
            </a:avLst>
          </a:prstGeom>
          <a:solidFill>
            <a:srgbClr val="DD7E6B"/>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800">
              <a:solidFill>
                <a:srgbClr val="434343"/>
              </a:solidFill>
            </a:endParaRPr>
          </a:p>
        </p:txBody>
      </p:sp>
      <p:sp>
        <p:nvSpPr>
          <p:cNvPr id="599" name="Google Shape;599;p49"/>
          <p:cNvSpPr/>
          <p:nvPr/>
        </p:nvSpPr>
        <p:spPr>
          <a:xfrm>
            <a:off x="3090415" y="3691286"/>
            <a:ext cx="589800" cy="561900"/>
          </a:xfrm>
          <a:prstGeom prst="roundRect">
            <a:avLst>
              <a:gd fmla="val 16667" name="adj"/>
            </a:avLst>
          </a:prstGeom>
          <a:solidFill>
            <a:srgbClr val="434343"/>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800">
              <a:solidFill>
                <a:srgbClr val="FFFFFF"/>
              </a:solidFill>
            </a:endParaRPr>
          </a:p>
        </p:txBody>
      </p:sp>
      <p:sp>
        <p:nvSpPr>
          <p:cNvPr id="600" name="Google Shape;600;p49"/>
          <p:cNvSpPr txBox="1"/>
          <p:nvPr/>
        </p:nvSpPr>
        <p:spPr>
          <a:xfrm>
            <a:off x="3881581" y="3808304"/>
            <a:ext cx="5898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434343"/>
                </a:solidFill>
              </a:rPr>
              <a:t>#efefef</a:t>
            </a:r>
            <a:endParaRPr sz="800">
              <a:solidFill>
                <a:srgbClr val="434343"/>
              </a:solidFill>
            </a:endParaRPr>
          </a:p>
        </p:txBody>
      </p:sp>
      <p:sp>
        <p:nvSpPr>
          <p:cNvPr id="601" name="Google Shape;601;p49"/>
          <p:cNvSpPr txBox="1"/>
          <p:nvPr/>
        </p:nvSpPr>
        <p:spPr>
          <a:xfrm>
            <a:off x="4672747" y="3808304"/>
            <a:ext cx="5898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434343"/>
                </a:solidFill>
              </a:rPr>
              <a:t>#ffffff</a:t>
            </a:r>
            <a:endParaRPr sz="800">
              <a:solidFill>
                <a:srgbClr val="434343"/>
              </a:solidFill>
            </a:endParaRPr>
          </a:p>
        </p:txBody>
      </p:sp>
      <p:sp>
        <p:nvSpPr>
          <p:cNvPr id="602" name="Google Shape;602;p49"/>
          <p:cNvSpPr txBox="1"/>
          <p:nvPr/>
        </p:nvSpPr>
        <p:spPr>
          <a:xfrm>
            <a:off x="5463913" y="3808304"/>
            <a:ext cx="5898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chemeClr val="lt1"/>
                </a:solidFill>
              </a:rPr>
              <a:t>#dd7e6b</a:t>
            </a:r>
            <a:endParaRPr sz="800">
              <a:solidFill>
                <a:schemeClr val="lt1"/>
              </a:solidFill>
            </a:endParaRPr>
          </a:p>
        </p:txBody>
      </p:sp>
      <p:sp>
        <p:nvSpPr>
          <p:cNvPr id="603" name="Google Shape;603;p49"/>
          <p:cNvSpPr txBox="1"/>
          <p:nvPr/>
        </p:nvSpPr>
        <p:spPr>
          <a:xfrm>
            <a:off x="3090415" y="3808304"/>
            <a:ext cx="589800" cy="327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FFFFFF"/>
                </a:solidFill>
              </a:rPr>
              <a:t>#434343</a:t>
            </a:r>
            <a:endParaRPr sz="8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07" name="Shape 607"/>
        <p:cNvGrpSpPr/>
        <p:nvPr/>
      </p:nvGrpSpPr>
      <p:grpSpPr>
        <a:xfrm>
          <a:off x="0" y="0"/>
          <a:ext cx="0" cy="0"/>
          <a:chOff x="0" y="0"/>
          <a:chExt cx="0" cy="0"/>
        </a:xfrm>
      </p:grpSpPr>
      <p:pic>
        <p:nvPicPr>
          <p:cNvPr id="608" name="Google Shape;608;p50"/>
          <p:cNvPicPr preferRelativeResize="0"/>
          <p:nvPr/>
        </p:nvPicPr>
        <p:blipFill rotWithShape="1">
          <a:blip r:embed="rId3">
            <a:alphaModFix/>
          </a:blip>
          <a:srcRect b="16547" l="0" r="0" t="16540"/>
          <a:stretch/>
        </p:blipFill>
        <p:spPr>
          <a:xfrm>
            <a:off x="456575" y="2619324"/>
            <a:ext cx="2087301" cy="1396626"/>
          </a:xfrm>
          <a:prstGeom prst="rect">
            <a:avLst/>
          </a:prstGeom>
          <a:noFill/>
          <a:ln>
            <a:noFill/>
          </a:ln>
        </p:spPr>
      </p:pic>
      <p:sp>
        <p:nvSpPr>
          <p:cNvPr id="609" name="Google Shape;609;p50"/>
          <p:cNvSpPr txBox="1"/>
          <p:nvPr>
            <p:ph idx="4294967295" type="title"/>
          </p:nvPr>
        </p:nvSpPr>
        <p:spPr>
          <a:xfrm>
            <a:off x="1068100" y="666402"/>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Stories by Freepik</a:t>
            </a:r>
            <a:endParaRPr>
              <a:solidFill>
                <a:srgbClr val="FFFFFF"/>
              </a:solidFill>
              <a:latin typeface="Arial"/>
              <a:ea typeface="Arial"/>
              <a:cs typeface="Arial"/>
              <a:sym typeface="Arial"/>
            </a:endParaRPr>
          </a:p>
        </p:txBody>
      </p:sp>
      <p:sp>
        <p:nvSpPr>
          <p:cNvPr id="610" name="Google Shape;610;p50"/>
          <p:cNvSpPr txBox="1"/>
          <p:nvPr>
            <p:ph idx="4294967295" type="body"/>
          </p:nvPr>
        </p:nvSpPr>
        <p:spPr>
          <a:xfrm>
            <a:off x="1252436" y="1169999"/>
            <a:ext cx="6630900" cy="318300"/>
          </a:xfrm>
          <a:prstGeom prst="rect">
            <a:avLst/>
          </a:prstGeom>
        </p:spPr>
        <p:txBody>
          <a:bodyPr anchorCtr="0" anchor="t" bIns="91425" lIns="91425" spcFirstLastPara="1" rIns="91425" wrap="square" tIns="91425">
            <a:noAutofit/>
          </a:bodyPr>
          <a:lstStyle/>
          <a:p>
            <a:pPr indent="0" lvl="0" marL="0" marR="0" rtl="0" algn="ctr">
              <a:lnSpc>
                <a:spcPct val="115000"/>
              </a:lnSpc>
              <a:spcBef>
                <a:spcPts val="0"/>
              </a:spcBef>
              <a:spcAft>
                <a:spcPts val="0"/>
              </a:spcAft>
              <a:buNone/>
            </a:pPr>
            <a:r>
              <a:rPr lang="en">
                <a:solidFill>
                  <a:srgbClr val="FFFFFF"/>
                </a:solidFill>
                <a:latin typeface="Arial"/>
                <a:ea typeface="Arial"/>
                <a:cs typeface="Arial"/>
                <a:sym typeface="Arial"/>
              </a:rPr>
              <a:t>Create your Story with our illustrated concepts. Choose the style you like the most, edit its colors, pick the background and layers you want to show and bring them to life with the animator panel! It will boost your presentation. Check out</a:t>
            </a:r>
            <a:r>
              <a:rPr lang="en">
                <a:solidFill>
                  <a:srgbClr val="869FB2"/>
                </a:solidFill>
                <a:latin typeface="Arial"/>
                <a:ea typeface="Arial"/>
                <a:cs typeface="Arial"/>
                <a:sym typeface="Arial"/>
              </a:rPr>
              <a:t> h</a:t>
            </a:r>
            <a:r>
              <a:rPr lang="en">
                <a:solidFill>
                  <a:srgbClr val="869FB2"/>
                </a:solidFill>
                <a:uFill>
                  <a:noFill/>
                </a:uFill>
                <a:latin typeface="Arial"/>
                <a:ea typeface="Arial"/>
                <a:cs typeface="Arial"/>
                <a:sym typeface="Arial"/>
                <a:hlinkClick r:id="rId4">
                  <a:extLst>
                    <a:ext uri="{A12FA001-AC4F-418D-AE19-62706E023703}">
                      <ahyp:hlinkClr val="tx"/>
                    </a:ext>
                  </a:extLst>
                </a:hlinkClick>
              </a:rPr>
              <a:t>ow it works.</a:t>
            </a:r>
            <a:endParaRPr>
              <a:solidFill>
                <a:srgbClr val="869FB2"/>
              </a:solidFill>
              <a:latin typeface="Arial"/>
              <a:ea typeface="Arial"/>
              <a:cs typeface="Arial"/>
              <a:sym typeface="Arial"/>
            </a:endParaRPr>
          </a:p>
        </p:txBody>
      </p:sp>
      <p:sp>
        <p:nvSpPr>
          <p:cNvPr id="611" name="Google Shape;611;p50"/>
          <p:cNvSpPr txBox="1"/>
          <p:nvPr>
            <p:ph idx="4294967295" type="body"/>
          </p:nvPr>
        </p:nvSpPr>
        <p:spPr>
          <a:xfrm>
            <a:off x="864078" y="4142275"/>
            <a:ext cx="1272300" cy="318300"/>
          </a:xfrm>
          <a:prstGeom prst="rect">
            <a:avLst/>
          </a:prstGeom>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None/>
            </a:pPr>
            <a:r>
              <a:rPr lang="en" sz="1400">
                <a:solidFill>
                  <a:srgbClr val="869FB2"/>
                </a:solidFill>
                <a:uFill>
                  <a:noFill/>
                </a:uFill>
                <a:latin typeface="Arial"/>
                <a:ea typeface="Arial"/>
                <a:cs typeface="Arial"/>
                <a:sym typeface="Arial"/>
                <a:hlinkClick r:id="rId5">
                  <a:extLst>
                    <a:ext uri="{A12FA001-AC4F-418D-AE19-62706E023703}">
                      <ahyp:hlinkClr val="tx"/>
                    </a:ext>
                  </a:extLst>
                </a:hlinkClick>
              </a:rPr>
              <a:t>Pana</a:t>
            </a:r>
            <a:endParaRPr sz="1400">
              <a:solidFill>
                <a:srgbClr val="869FB2"/>
              </a:solidFill>
              <a:latin typeface="Arial"/>
              <a:ea typeface="Arial"/>
              <a:cs typeface="Arial"/>
              <a:sym typeface="Arial"/>
            </a:endParaRPr>
          </a:p>
        </p:txBody>
      </p:sp>
      <p:sp>
        <p:nvSpPr>
          <p:cNvPr id="612" name="Google Shape;612;p50"/>
          <p:cNvSpPr txBox="1"/>
          <p:nvPr>
            <p:ph idx="4294967295" type="body"/>
          </p:nvPr>
        </p:nvSpPr>
        <p:spPr>
          <a:xfrm>
            <a:off x="2957194" y="4142275"/>
            <a:ext cx="1272300" cy="318300"/>
          </a:xfrm>
          <a:prstGeom prst="rect">
            <a:avLst/>
          </a:prstGeom>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None/>
            </a:pPr>
            <a:r>
              <a:rPr lang="en" sz="1400">
                <a:solidFill>
                  <a:srgbClr val="869FB2"/>
                </a:solidFill>
                <a:uFill>
                  <a:noFill/>
                </a:uFill>
                <a:latin typeface="Arial"/>
                <a:ea typeface="Arial"/>
                <a:cs typeface="Arial"/>
                <a:sym typeface="Arial"/>
                <a:hlinkClick r:id="rId6">
                  <a:extLst>
                    <a:ext uri="{A12FA001-AC4F-418D-AE19-62706E023703}">
                      <ahyp:hlinkClr val="tx"/>
                    </a:ext>
                  </a:extLst>
                </a:hlinkClick>
              </a:rPr>
              <a:t>Amico</a:t>
            </a:r>
            <a:endParaRPr sz="1400">
              <a:solidFill>
                <a:srgbClr val="869FB2"/>
              </a:solidFill>
              <a:latin typeface="Arial"/>
              <a:ea typeface="Arial"/>
              <a:cs typeface="Arial"/>
              <a:sym typeface="Arial"/>
            </a:endParaRPr>
          </a:p>
        </p:txBody>
      </p:sp>
      <p:sp>
        <p:nvSpPr>
          <p:cNvPr id="613" name="Google Shape;613;p50"/>
          <p:cNvSpPr txBox="1"/>
          <p:nvPr>
            <p:ph idx="4294967295" type="body"/>
          </p:nvPr>
        </p:nvSpPr>
        <p:spPr>
          <a:xfrm>
            <a:off x="5000754" y="4142275"/>
            <a:ext cx="1272300" cy="318300"/>
          </a:xfrm>
          <a:prstGeom prst="rect">
            <a:avLst/>
          </a:prstGeom>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None/>
            </a:pPr>
            <a:r>
              <a:rPr lang="en" sz="1400">
                <a:solidFill>
                  <a:srgbClr val="869FB2"/>
                </a:solidFill>
                <a:uFill>
                  <a:noFill/>
                </a:uFill>
                <a:latin typeface="Arial"/>
                <a:ea typeface="Arial"/>
                <a:cs typeface="Arial"/>
                <a:sym typeface="Arial"/>
                <a:hlinkClick r:id="rId7">
                  <a:extLst>
                    <a:ext uri="{A12FA001-AC4F-418D-AE19-62706E023703}">
                      <ahyp:hlinkClr val="tx"/>
                    </a:ext>
                  </a:extLst>
                </a:hlinkClick>
              </a:rPr>
              <a:t>Bro</a:t>
            </a:r>
            <a:endParaRPr sz="1400">
              <a:solidFill>
                <a:srgbClr val="869FB2"/>
              </a:solidFill>
              <a:latin typeface="Arial"/>
              <a:ea typeface="Arial"/>
              <a:cs typeface="Arial"/>
              <a:sym typeface="Arial"/>
            </a:endParaRPr>
          </a:p>
        </p:txBody>
      </p:sp>
      <p:sp>
        <p:nvSpPr>
          <p:cNvPr id="614" name="Google Shape;614;p50"/>
          <p:cNvSpPr txBox="1"/>
          <p:nvPr>
            <p:ph idx="4294967295" type="body"/>
          </p:nvPr>
        </p:nvSpPr>
        <p:spPr>
          <a:xfrm>
            <a:off x="7044313" y="4142275"/>
            <a:ext cx="1272300" cy="318300"/>
          </a:xfrm>
          <a:prstGeom prst="rect">
            <a:avLst/>
          </a:prstGeom>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None/>
            </a:pPr>
            <a:r>
              <a:rPr lang="en" sz="1400">
                <a:solidFill>
                  <a:srgbClr val="869FB2"/>
                </a:solidFill>
                <a:uFill>
                  <a:noFill/>
                </a:uFill>
                <a:latin typeface="Arial"/>
                <a:ea typeface="Arial"/>
                <a:cs typeface="Arial"/>
                <a:sym typeface="Arial"/>
                <a:hlinkClick r:id="rId8">
                  <a:extLst>
                    <a:ext uri="{A12FA001-AC4F-418D-AE19-62706E023703}">
                      <ahyp:hlinkClr val="tx"/>
                    </a:ext>
                  </a:extLst>
                </a:hlinkClick>
              </a:rPr>
              <a:t>Rafiki</a:t>
            </a:r>
            <a:endParaRPr sz="1400">
              <a:solidFill>
                <a:srgbClr val="869FB2"/>
              </a:solidFill>
              <a:latin typeface="Arial"/>
              <a:ea typeface="Arial"/>
              <a:cs typeface="Arial"/>
              <a:sym typeface="Arial"/>
            </a:endParaRPr>
          </a:p>
        </p:txBody>
      </p:sp>
      <p:pic>
        <p:nvPicPr>
          <p:cNvPr id="615" name="Google Shape;615;p50"/>
          <p:cNvPicPr preferRelativeResize="0"/>
          <p:nvPr/>
        </p:nvPicPr>
        <p:blipFill rotWithShape="1">
          <a:blip r:embed="rId9">
            <a:alphaModFix/>
          </a:blip>
          <a:srcRect b="0" l="0" r="0" t="0"/>
          <a:stretch/>
        </p:blipFill>
        <p:spPr>
          <a:xfrm>
            <a:off x="2722551" y="2258448"/>
            <a:ext cx="1741575" cy="1741575"/>
          </a:xfrm>
          <a:prstGeom prst="rect">
            <a:avLst/>
          </a:prstGeom>
          <a:noFill/>
          <a:ln>
            <a:noFill/>
          </a:ln>
        </p:spPr>
      </p:pic>
      <p:pic>
        <p:nvPicPr>
          <p:cNvPr id="616" name="Google Shape;616;p50"/>
          <p:cNvPicPr preferRelativeResize="0"/>
          <p:nvPr/>
        </p:nvPicPr>
        <p:blipFill rotWithShape="1">
          <a:blip r:embed="rId10">
            <a:alphaModFix/>
          </a:blip>
          <a:srcRect b="8854" l="4194" r="4213" t="11228"/>
          <a:stretch/>
        </p:blipFill>
        <p:spPr>
          <a:xfrm>
            <a:off x="4696150" y="2416500"/>
            <a:ext cx="1881500" cy="1641525"/>
          </a:xfrm>
          <a:prstGeom prst="rect">
            <a:avLst/>
          </a:prstGeom>
          <a:noFill/>
          <a:ln>
            <a:noFill/>
          </a:ln>
        </p:spPr>
      </p:pic>
      <p:pic>
        <p:nvPicPr>
          <p:cNvPr id="617" name="Google Shape;617;p50"/>
          <p:cNvPicPr preferRelativeResize="0"/>
          <p:nvPr/>
        </p:nvPicPr>
        <p:blipFill rotWithShape="1">
          <a:blip r:embed="rId11">
            <a:alphaModFix/>
          </a:blip>
          <a:srcRect b="11945" l="0" r="0" t="6567"/>
          <a:stretch/>
        </p:blipFill>
        <p:spPr>
          <a:xfrm>
            <a:off x="6739725" y="2480175"/>
            <a:ext cx="1881474" cy="1533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21" name="Shape 621"/>
        <p:cNvGrpSpPr/>
        <p:nvPr/>
      </p:nvGrpSpPr>
      <p:grpSpPr>
        <a:xfrm>
          <a:off x="0" y="0"/>
          <a:ext cx="0" cy="0"/>
          <a:chOff x="0" y="0"/>
          <a:chExt cx="0" cy="0"/>
        </a:xfrm>
      </p:grpSpPr>
      <p:sp>
        <p:nvSpPr>
          <p:cNvPr id="622" name="Google Shape;622;p51"/>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Use our editable graphic resources...</a:t>
            </a:r>
            <a:endParaRPr>
              <a:solidFill>
                <a:srgbClr val="FFFFFF"/>
              </a:solidFill>
              <a:latin typeface="Arial"/>
              <a:ea typeface="Arial"/>
              <a:cs typeface="Arial"/>
              <a:sym typeface="Arial"/>
            </a:endParaRPr>
          </a:p>
        </p:txBody>
      </p:sp>
      <p:sp>
        <p:nvSpPr>
          <p:cNvPr id="623" name="Google Shape;623;p51"/>
          <p:cNvSpPr txBox="1"/>
          <p:nvPr>
            <p:ph idx="4294967295" type="body"/>
          </p:nvPr>
        </p:nvSpPr>
        <p:spPr>
          <a:xfrm>
            <a:off x="1068100" y="1534076"/>
            <a:ext cx="7047300" cy="48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FFFFFF"/>
                </a:solidFill>
                <a:latin typeface="Arial"/>
                <a:ea typeface="Arial"/>
                <a:cs typeface="Arial"/>
                <a:sym typeface="Arial"/>
              </a:rPr>
              <a:t>You can easily</a:t>
            </a:r>
            <a:r>
              <a:rPr lang="en" sz="1100">
                <a:solidFill>
                  <a:srgbClr val="435D74"/>
                </a:solidFill>
                <a:latin typeface="Arial"/>
                <a:ea typeface="Arial"/>
                <a:cs typeface="Arial"/>
                <a:sym typeface="Arial"/>
              </a:rPr>
              <a:t> </a:t>
            </a:r>
            <a:r>
              <a:rPr lang="en" sz="1100">
                <a:solidFill>
                  <a:srgbClr val="869FB2"/>
                </a:solidFill>
                <a:latin typeface="Arial"/>
                <a:ea typeface="Arial"/>
                <a:cs typeface="Arial"/>
                <a:sym typeface="Arial"/>
              </a:rPr>
              <a:t>resize</a:t>
            </a:r>
            <a:r>
              <a:rPr lang="en" sz="1100">
                <a:solidFill>
                  <a:srgbClr val="435D74"/>
                </a:solidFill>
                <a:latin typeface="Arial"/>
                <a:ea typeface="Arial"/>
                <a:cs typeface="Arial"/>
                <a:sym typeface="Arial"/>
              </a:rPr>
              <a:t> </a:t>
            </a:r>
            <a:r>
              <a:rPr lang="en" sz="1100">
                <a:solidFill>
                  <a:srgbClr val="FFFFFF"/>
                </a:solidFill>
                <a:latin typeface="Arial"/>
                <a:ea typeface="Arial"/>
                <a:cs typeface="Arial"/>
                <a:sym typeface="Arial"/>
              </a:rPr>
              <a:t>these resources </a:t>
            </a:r>
            <a:r>
              <a:rPr lang="en">
                <a:solidFill>
                  <a:srgbClr val="FFFFFF"/>
                </a:solidFill>
                <a:latin typeface="Arial"/>
                <a:ea typeface="Arial"/>
                <a:cs typeface="Arial"/>
                <a:sym typeface="Arial"/>
              </a:rPr>
              <a:t>without losing</a:t>
            </a:r>
            <a:r>
              <a:rPr lang="en" sz="1100">
                <a:solidFill>
                  <a:srgbClr val="FFFFFF"/>
                </a:solidFill>
                <a:latin typeface="Arial"/>
                <a:ea typeface="Arial"/>
                <a:cs typeface="Arial"/>
                <a:sym typeface="Arial"/>
              </a:rPr>
              <a:t> quality. To</a:t>
            </a:r>
            <a:r>
              <a:rPr lang="en" sz="1100">
                <a:solidFill>
                  <a:srgbClr val="435D74"/>
                </a:solidFill>
                <a:latin typeface="Arial"/>
                <a:ea typeface="Arial"/>
                <a:cs typeface="Arial"/>
                <a:sym typeface="Arial"/>
              </a:rPr>
              <a:t> </a:t>
            </a:r>
            <a:r>
              <a:rPr lang="en" sz="1100">
                <a:solidFill>
                  <a:srgbClr val="869FB2"/>
                </a:solidFill>
                <a:latin typeface="Arial"/>
                <a:ea typeface="Arial"/>
                <a:cs typeface="Arial"/>
                <a:sym typeface="Arial"/>
              </a:rPr>
              <a:t>change the color</a:t>
            </a:r>
            <a:r>
              <a:rPr lang="en" sz="1100">
                <a:solidFill>
                  <a:srgbClr val="FFFFFF"/>
                </a:solidFill>
                <a:latin typeface="Arial"/>
                <a:ea typeface="Arial"/>
                <a:cs typeface="Arial"/>
                <a:sym typeface="Arial"/>
              </a:rPr>
              <a:t>, just ungroup the resource and click on the object you want to change. Then, click on the paint bucket and select the color you want. </a:t>
            </a:r>
            <a:r>
              <a:rPr lang="en">
                <a:solidFill>
                  <a:srgbClr val="FFFFFF"/>
                </a:solidFill>
                <a:latin typeface="Arial"/>
                <a:ea typeface="Arial"/>
                <a:cs typeface="Arial"/>
                <a:sym typeface="Arial"/>
              </a:rPr>
              <a:t>G</a:t>
            </a:r>
            <a:r>
              <a:rPr lang="en" sz="1100">
                <a:solidFill>
                  <a:srgbClr val="FFFFFF"/>
                </a:solidFill>
                <a:latin typeface="Arial"/>
                <a:ea typeface="Arial"/>
                <a:cs typeface="Arial"/>
                <a:sym typeface="Arial"/>
              </a:rPr>
              <a:t>roup the resource again when you’re done.</a:t>
            </a:r>
            <a:endParaRPr sz="1100">
              <a:solidFill>
                <a:srgbClr val="FFFFFF"/>
              </a:solidFill>
              <a:latin typeface="Arial"/>
              <a:ea typeface="Arial"/>
              <a:cs typeface="Arial"/>
              <a:sym typeface="Arial"/>
            </a:endParaRPr>
          </a:p>
        </p:txBody>
      </p:sp>
      <p:grpSp>
        <p:nvGrpSpPr>
          <p:cNvPr id="624" name="Google Shape;624;p51"/>
          <p:cNvGrpSpPr/>
          <p:nvPr/>
        </p:nvGrpSpPr>
        <p:grpSpPr>
          <a:xfrm>
            <a:off x="5082708" y="3095784"/>
            <a:ext cx="442841" cy="514271"/>
            <a:chOff x="4727025" y="1332775"/>
            <a:chExt cx="59900" cy="69625"/>
          </a:xfrm>
        </p:grpSpPr>
        <p:sp>
          <p:nvSpPr>
            <p:cNvPr id="625" name="Google Shape;625;p51"/>
            <p:cNvSpPr/>
            <p:nvPr/>
          </p:nvSpPr>
          <p:spPr>
            <a:xfrm>
              <a:off x="4727025" y="1332775"/>
              <a:ext cx="36450" cy="33200"/>
            </a:xfrm>
            <a:custGeom>
              <a:rect b="b" l="l" r="r" t="t"/>
              <a:pathLst>
                <a:path extrusionOk="0" h="1328" w="1458">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51"/>
            <p:cNvSpPr/>
            <p:nvPr/>
          </p:nvSpPr>
          <p:spPr>
            <a:xfrm>
              <a:off x="4750475" y="1369025"/>
              <a:ext cx="36450" cy="33375"/>
            </a:xfrm>
            <a:custGeom>
              <a:rect b="b" l="l" r="r" t="t"/>
              <a:pathLst>
                <a:path extrusionOk="0" h="1335" w="1458">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 name="Google Shape;627;p51"/>
          <p:cNvGrpSpPr/>
          <p:nvPr/>
        </p:nvGrpSpPr>
        <p:grpSpPr>
          <a:xfrm>
            <a:off x="5758025" y="2343272"/>
            <a:ext cx="500909" cy="500899"/>
            <a:chOff x="4820425" y="1329900"/>
            <a:chExt cx="70175" cy="70350"/>
          </a:xfrm>
        </p:grpSpPr>
        <p:sp>
          <p:nvSpPr>
            <p:cNvPr id="628" name="Google Shape;628;p51"/>
            <p:cNvSpPr/>
            <p:nvPr/>
          </p:nvSpPr>
          <p:spPr>
            <a:xfrm>
              <a:off x="4862975" y="1335475"/>
              <a:ext cx="27625" cy="34650"/>
            </a:xfrm>
            <a:custGeom>
              <a:rect b="b" l="l" r="r" t="t"/>
              <a:pathLst>
                <a:path extrusionOk="0" h="1386" w="1105">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51"/>
            <p:cNvSpPr/>
            <p:nvPr/>
          </p:nvSpPr>
          <p:spPr>
            <a:xfrm>
              <a:off x="4820425" y="1360000"/>
              <a:ext cx="27625" cy="34650"/>
            </a:xfrm>
            <a:custGeom>
              <a:rect b="b" l="l" r="r" t="t"/>
              <a:pathLst>
                <a:path extrusionOk="0" h="1386" w="1105">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51"/>
            <p:cNvSpPr/>
            <p:nvPr/>
          </p:nvSpPr>
          <p:spPr>
            <a:xfrm>
              <a:off x="4850375" y="1372800"/>
              <a:ext cx="34625" cy="27450"/>
            </a:xfrm>
            <a:custGeom>
              <a:rect b="b" l="l" r="r" t="t"/>
              <a:pathLst>
                <a:path extrusionOk="0" h="1098" w="1385">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51"/>
            <p:cNvSpPr/>
            <p:nvPr/>
          </p:nvSpPr>
          <p:spPr>
            <a:xfrm>
              <a:off x="4825850" y="1329900"/>
              <a:ext cx="34625" cy="27975"/>
            </a:xfrm>
            <a:custGeom>
              <a:rect b="b" l="l" r="r" t="t"/>
              <a:pathLst>
                <a:path extrusionOk="0" h="1119" w="1385">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2" name="Google Shape;632;p51"/>
          <p:cNvGrpSpPr/>
          <p:nvPr/>
        </p:nvGrpSpPr>
        <p:grpSpPr>
          <a:xfrm>
            <a:off x="6410648" y="2355062"/>
            <a:ext cx="538135" cy="493119"/>
            <a:chOff x="4903200" y="1331525"/>
            <a:chExt cx="73575" cy="67425"/>
          </a:xfrm>
        </p:grpSpPr>
        <p:sp>
          <p:nvSpPr>
            <p:cNvPr id="633" name="Google Shape;633;p51"/>
            <p:cNvSpPr/>
            <p:nvPr/>
          </p:nvSpPr>
          <p:spPr>
            <a:xfrm>
              <a:off x="4903200" y="1331525"/>
              <a:ext cx="73575" cy="67425"/>
            </a:xfrm>
            <a:custGeom>
              <a:rect b="b" l="l" r="r" t="t"/>
              <a:pathLst>
                <a:path extrusionOk="0" h="2697" w="2943">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A5B7C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34" name="Google Shape;634;p51"/>
            <p:cNvSpPr/>
            <p:nvPr/>
          </p:nvSpPr>
          <p:spPr>
            <a:xfrm>
              <a:off x="4930250" y="1353150"/>
              <a:ext cx="29775" cy="32475"/>
            </a:xfrm>
            <a:custGeom>
              <a:rect b="b" l="l" r="r" t="t"/>
              <a:pathLst>
                <a:path extrusionOk="0" h="1299" w="1191">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5" name="Google Shape;635;p51"/>
          <p:cNvGrpSpPr/>
          <p:nvPr/>
        </p:nvGrpSpPr>
        <p:grpSpPr>
          <a:xfrm>
            <a:off x="5670599" y="3097040"/>
            <a:ext cx="544563" cy="511895"/>
            <a:chOff x="4815575" y="1416800"/>
            <a:chExt cx="73750" cy="71400"/>
          </a:xfrm>
        </p:grpSpPr>
        <p:sp>
          <p:nvSpPr>
            <p:cNvPr id="636" name="Google Shape;636;p51"/>
            <p:cNvSpPr/>
            <p:nvPr/>
          </p:nvSpPr>
          <p:spPr>
            <a:xfrm>
              <a:off x="4815575" y="1416800"/>
              <a:ext cx="43100" cy="52150"/>
            </a:xfrm>
            <a:custGeom>
              <a:rect b="b" l="l" r="r" t="t"/>
              <a:pathLst>
                <a:path extrusionOk="0" h="2086" w="1724">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51"/>
            <p:cNvSpPr/>
            <p:nvPr/>
          </p:nvSpPr>
          <p:spPr>
            <a:xfrm>
              <a:off x="4861725" y="1421125"/>
              <a:ext cx="27600" cy="51250"/>
            </a:xfrm>
            <a:custGeom>
              <a:rect b="b" l="l" r="r" t="t"/>
              <a:pathLst>
                <a:path extrusionOk="0" h="2050" w="1104">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1"/>
            <p:cNvSpPr/>
            <p:nvPr/>
          </p:nvSpPr>
          <p:spPr>
            <a:xfrm>
              <a:off x="4829450" y="1467825"/>
              <a:ext cx="49250" cy="20375"/>
            </a:xfrm>
            <a:custGeom>
              <a:rect b="b" l="l" r="r" t="t"/>
              <a:pathLst>
                <a:path extrusionOk="0" h="815" w="197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9" name="Google Shape;639;p51"/>
          <p:cNvGrpSpPr/>
          <p:nvPr/>
        </p:nvGrpSpPr>
        <p:grpSpPr>
          <a:xfrm>
            <a:off x="6367224" y="3096746"/>
            <a:ext cx="602914" cy="512477"/>
            <a:chOff x="4902475" y="1418875"/>
            <a:chExt cx="74500" cy="63775"/>
          </a:xfrm>
        </p:grpSpPr>
        <p:sp>
          <p:nvSpPr>
            <p:cNvPr id="640" name="Google Shape;640;p51"/>
            <p:cNvSpPr/>
            <p:nvPr/>
          </p:nvSpPr>
          <p:spPr>
            <a:xfrm>
              <a:off x="4902475" y="1418875"/>
              <a:ext cx="74500" cy="63775"/>
            </a:xfrm>
            <a:custGeom>
              <a:rect b="b" l="l" r="r" t="t"/>
              <a:pathLst>
                <a:path extrusionOk="0" h="2551" w="298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51"/>
            <p:cNvSpPr/>
            <p:nvPr/>
          </p:nvSpPr>
          <p:spPr>
            <a:xfrm>
              <a:off x="4916811" y="1418975"/>
              <a:ext cx="59725" cy="63675"/>
            </a:xfrm>
            <a:custGeom>
              <a:rect b="b" l="l" r="r" t="t"/>
              <a:pathLst>
                <a:path extrusionOk="0" h="2547" w="2389">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2" name="Google Shape;642;p51"/>
          <p:cNvGrpSpPr/>
          <p:nvPr/>
        </p:nvGrpSpPr>
        <p:grpSpPr>
          <a:xfrm>
            <a:off x="5783096" y="3835985"/>
            <a:ext cx="515391" cy="525699"/>
            <a:chOff x="4818100" y="1507675"/>
            <a:chExt cx="71225" cy="71625"/>
          </a:xfrm>
        </p:grpSpPr>
        <p:sp>
          <p:nvSpPr>
            <p:cNvPr id="643" name="Google Shape;643;p51"/>
            <p:cNvSpPr/>
            <p:nvPr/>
          </p:nvSpPr>
          <p:spPr>
            <a:xfrm>
              <a:off x="4818100" y="1507675"/>
              <a:ext cx="46000" cy="56300"/>
            </a:xfrm>
            <a:custGeom>
              <a:rect b="b" l="l" r="r" t="t"/>
              <a:pathLst>
                <a:path extrusionOk="0" h="2252" w="184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51"/>
            <p:cNvSpPr/>
            <p:nvPr/>
          </p:nvSpPr>
          <p:spPr>
            <a:xfrm>
              <a:off x="4869825" y="1519575"/>
              <a:ext cx="19500" cy="23825"/>
            </a:xfrm>
            <a:custGeom>
              <a:rect b="b" l="l" r="r" t="t"/>
              <a:pathLst>
                <a:path extrusionOk="0" h="953" w="780">
                  <a:moveTo>
                    <a:pt x="304" y="1"/>
                  </a:moveTo>
                  <a:lnTo>
                    <a:pt x="1" y="354"/>
                  </a:lnTo>
                  <a:cubicBezTo>
                    <a:pt x="181" y="506"/>
                    <a:pt x="289" y="722"/>
                    <a:pt x="311" y="953"/>
                  </a:cubicBezTo>
                  <a:lnTo>
                    <a:pt x="780" y="953"/>
                  </a:lnTo>
                  <a:cubicBezTo>
                    <a:pt x="751" y="585"/>
                    <a:pt x="585" y="239"/>
                    <a:pt x="304"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51"/>
            <p:cNvSpPr/>
            <p:nvPr/>
          </p:nvSpPr>
          <p:spPr>
            <a:xfrm>
              <a:off x="4857575" y="1547700"/>
              <a:ext cx="31575" cy="31600"/>
            </a:xfrm>
            <a:custGeom>
              <a:rect b="b" l="l" r="r" t="t"/>
              <a:pathLst>
                <a:path extrusionOk="0" h="1264" w="1263">
                  <a:moveTo>
                    <a:pt x="801" y="1"/>
                  </a:moveTo>
                  <a:cubicBezTo>
                    <a:pt x="758" y="419"/>
                    <a:pt x="426" y="751"/>
                    <a:pt x="1" y="794"/>
                  </a:cubicBezTo>
                  <a:lnTo>
                    <a:pt x="1" y="1263"/>
                  </a:lnTo>
                  <a:cubicBezTo>
                    <a:pt x="679" y="1213"/>
                    <a:pt x="1219" y="679"/>
                    <a:pt x="12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51"/>
            <p:cNvSpPr/>
            <p:nvPr/>
          </p:nvSpPr>
          <p:spPr>
            <a:xfrm>
              <a:off x="4829800" y="1560150"/>
              <a:ext cx="23650" cy="18950"/>
            </a:xfrm>
            <a:custGeom>
              <a:rect b="b" l="l" r="r" t="t"/>
              <a:pathLst>
                <a:path extrusionOk="0" h="758" w="946">
                  <a:moveTo>
                    <a:pt x="376" y="1"/>
                  </a:moveTo>
                  <a:lnTo>
                    <a:pt x="1" y="282"/>
                  </a:lnTo>
                  <a:cubicBezTo>
                    <a:pt x="239" y="563"/>
                    <a:pt x="578" y="736"/>
                    <a:pt x="946" y="758"/>
                  </a:cubicBezTo>
                  <a:lnTo>
                    <a:pt x="946" y="289"/>
                  </a:lnTo>
                  <a:cubicBezTo>
                    <a:pt x="722" y="267"/>
                    <a:pt x="520" y="166"/>
                    <a:pt x="37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7" name="Google Shape;647;p51"/>
          <p:cNvGrpSpPr/>
          <p:nvPr/>
        </p:nvGrpSpPr>
        <p:grpSpPr>
          <a:xfrm>
            <a:off x="5121199" y="3857517"/>
            <a:ext cx="522956" cy="489869"/>
            <a:chOff x="4721450" y="1509475"/>
            <a:chExt cx="79350" cy="74325"/>
          </a:xfrm>
        </p:grpSpPr>
        <p:sp>
          <p:nvSpPr>
            <p:cNvPr id="648" name="Google Shape;648;p51"/>
            <p:cNvSpPr/>
            <p:nvPr/>
          </p:nvSpPr>
          <p:spPr>
            <a:xfrm>
              <a:off x="4729025" y="1509475"/>
              <a:ext cx="27050" cy="26725"/>
            </a:xfrm>
            <a:custGeom>
              <a:rect b="b" l="l" r="r" t="t"/>
              <a:pathLst>
                <a:path extrusionOk="0" h="1069" w="1082">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51"/>
            <p:cNvSpPr/>
            <p:nvPr/>
          </p:nvSpPr>
          <p:spPr>
            <a:xfrm>
              <a:off x="4721450" y="1533275"/>
              <a:ext cx="32300" cy="42600"/>
            </a:xfrm>
            <a:custGeom>
              <a:rect b="b" l="l" r="r" t="t"/>
              <a:pathLst>
                <a:path extrusionOk="0" h="1704" w="1292">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51"/>
            <p:cNvSpPr/>
            <p:nvPr/>
          </p:nvSpPr>
          <p:spPr>
            <a:xfrm>
              <a:off x="4750650" y="1551675"/>
              <a:ext cx="42950" cy="32125"/>
            </a:xfrm>
            <a:custGeom>
              <a:rect b="b" l="l" r="r" t="t"/>
              <a:pathLst>
                <a:path extrusionOk="0" h="1285" w="1718">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51"/>
            <p:cNvSpPr/>
            <p:nvPr/>
          </p:nvSpPr>
          <p:spPr>
            <a:xfrm>
              <a:off x="4761300" y="1510025"/>
              <a:ext cx="39500" cy="44375"/>
            </a:xfrm>
            <a:custGeom>
              <a:rect b="b" l="l" r="r" t="t"/>
              <a:pathLst>
                <a:path extrusionOk="0" h="1775" w="158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2" name="Google Shape;652;p51"/>
          <p:cNvGrpSpPr/>
          <p:nvPr/>
        </p:nvGrpSpPr>
        <p:grpSpPr>
          <a:xfrm>
            <a:off x="6444441" y="3837269"/>
            <a:ext cx="525704" cy="535436"/>
            <a:chOff x="4906800" y="1507500"/>
            <a:chExt cx="70350" cy="71075"/>
          </a:xfrm>
        </p:grpSpPr>
        <p:sp>
          <p:nvSpPr>
            <p:cNvPr id="653" name="Google Shape;653;p51"/>
            <p:cNvSpPr/>
            <p:nvPr/>
          </p:nvSpPr>
          <p:spPr>
            <a:xfrm>
              <a:off x="4916000" y="1507500"/>
              <a:ext cx="30850" cy="24000"/>
            </a:xfrm>
            <a:custGeom>
              <a:rect b="b" l="l" r="r" t="t"/>
              <a:pathLst>
                <a:path extrusionOk="0" h="960" w="1234">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51"/>
            <p:cNvSpPr/>
            <p:nvPr/>
          </p:nvSpPr>
          <p:spPr>
            <a:xfrm>
              <a:off x="4906800" y="1533825"/>
              <a:ext cx="19675" cy="32475"/>
            </a:xfrm>
            <a:custGeom>
              <a:rect b="b" l="l" r="r" t="t"/>
              <a:pathLst>
                <a:path extrusionOk="0" h="1299" w="787">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51"/>
            <p:cNvSpPr/>
            <p:nvPr/>
          </p:nvSpPr>
          <p:spPr>
            <a:xfrm>
              <a:off x="4926625" y="1561950"/>
              <a:ext cx="30675" cy="16625"/>
            </a:xfrm>
            <a:custGeom>
              <a:rect b="b" l="l" r="r" t="t"/>
              <a:pathLst>
                <a:path extrusionOk="0" h="665" w="1227">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51"/>
            <p:cNvSpPr/>
            <p:nvPr/>
          </p:nvSpPr>
          <p:spPr>
            <a:xfrm>
              <a:off x="4957475" y="1541400"/>
              <a:ext cx="19675" cy="27800"/>
            </a:xfrm>
            <a:custGeom>
              <a:rect b="b" l="l" r="r" t="t"/>
              <a:pathLst>
                <a:path extrusionOk="0" h="1112" w="787">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51"/>
            <p:cNvSpPr/>
            <p:nvPr/>
          </p:nvSpPr>
          <p:spPr>
            <a:xfrm>
              <a:off x="4951325" y="1512550"/>
              <a:ext cx="24925" cy="26350"/>
            </a:xfrm>
            <a:custGeom>
              <a:rect b="b" l="l" r="r" t="t"/>
              <a:pathLst>
                <a:path extrusionOk="0" h="1054" w="997">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8" name="Google Shape;658;p51"/>
          <p:cNvGrpSpPr/>
          <p:nvPr/>
        </p:nvGrpSpPr>
        <p:grpSpPr>
          <a:xfrm>
            <a:off x="4477263" y="2343250"/>
            <a:ext cx="508054" cy="508095"/>
            <a:chOff x="3736598" y="2170606"/>
            <a:chExt cx="404889" cy="404889"/>
          </a:xfrm>
        </p:grpSpPr>
        <p:sp>
          <p:nvSpPr>
            <p:cNvPr id="659" name="Google Shape;659;p51"/>
            <p:cNvSpPr/>
            <p:nvPr/>
          </p:nvSpPr>
          <p:spPr>
            <a:xfrm>
              <a:off x="3950281" y="2170846"/>
              <a:ext cx="191206" cy="231947"/>
            </a:xfrm>
            <a:custGeom>
              <a:rect b="b" l="l" r="r" t="t"/>
              <a:pathLst>
                <a:path extrusionOk="0" h="10652" w="8781">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51"/>
            <p:cNvSpPr/>
            <p:nvPr/>
          </p:nvSpPr>
          <p:spPr>
            <a:xfrm>
              <a:off x="3737099" y="2170606"/>
              <a:ext cx="231947" cy="191446"/>
            </a:xfrm>
            <a:custGeom>
              <a:rect b="b" l="l" r="r" t="t"/>
              <a:pathLst>
                <a:path extrusionOk="0" h="8792" w="10652">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51"/>
            <p:cNvSpPr/>
            <p:nvPr/>
          </p:nvSpPr>
          <p:spPr>
            <a:xfrm>
              <a:off x="3909539" y="2384027"/>
              <a:ext cx="231686" cy="191468"/>
            </a:xfrm>
            <a:custGeom>
              <a:rect b="b" l="l" r="r" t="t"/>
              <a:pathLst>
                <a:path extrusionOk="0" h="8793" w="1064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1"/>
            <p:cNvSpPr/>
            <p:nvPr/>
          </p:nvSpPr>
          <p:spPr>
            <a:xfrm>
              <a:off x="3736598" y="2343307"/>
              <a:ext cx="191707" cy="231686"/>
            </a:xfrm>
            <a:custGeom>
              <a:rect b="b" l="l" r="r" t="t"/>
              <a:pathLst>
                <a:path extrusionOk="0" h="10640" w="8804">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 name="Google Shape;663;p51"/>
          <p:cNvGrpSpPr/>
          <p:nvPr/>
        </p:nvGrpSpPr>
        <p:grpSpPr>
          <a:xfrm>
            <a:off x="3765303" y="2343345"/>
            <a:ext cx="575790" cy="507904"/>
            <a:chOff x="3161917" y="2170682"/>
            <a:chExt cx="458870" cy="404737"/>
          </a:xfrm>
        </p:grpSpPr>
        <p:sp>
          <p:nvSpPr>
            <p:cNvPr id="664" name="Google Shape;664;p51"/>
            <p:cNvSpPr/>
            <p:nvPr/>
          </p:nvSpPr>
          <p:spPr>
            <a:xfrm>
              <a:off x="3161917" y="2170682"/>
              <a:ext cx="277174" cy="291676"/>
            </a:xfrm>
            <a:custGeom>
              <a:rect b="b" l="l" r="r" t="t"/>
              <a:pathLst>
                <a:path extrusionOk="0" h="13395" w="12729">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374957"/>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65" name="Google Shape;665;p51"/>
            <p:cNvSpPr/>
            <p:nvPr/>
          </p:nvSpPr>
          <p:spPr>
            <a:xfrm>
              <a:off x="3420326" y="2170922"/>
              <a:ext cx="200461" cy="302934"/>
            </a:xfrm>
            <a:custGeom>
              <a:rect b="b" l="l" r="r" t="t"/>
              <a:pathLst>
                <a:path extrusionOk="0" h="13912" w="9206">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51"/>
            <p:cNvSpPr/>
            <p:nvPr/>
          </p:nvSpPr>
          <p:spPr>
            <a:xfrm>
              <a:off x="3233645" y="2417594"/>
              <a:ext cx="344393" cy="157825"/>
            </a:xfrm>
            <a:custGeom>
              <a:rect b="b" l="l" r="r" t="t"/>
              <a:pathLst>
                <a:path extrusionOk="0" h="7248" w="15816">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7" name="Google Shape;667;p51"/>
          <p:cNvGrpSpPr/>
          <p:nvPr/>
        </p:nvGrpSpPr>
        <p:grpSpPr>
          <a:xfrm>
            <a:off x="3792833" y="3103717"/>
            <a:ext cx="520730" cy="498567"/>
            <a:chOff x="3179914" y="2889488"/>
            <a:chExt cx="422876" cy="404911"/>
          </a:xfrm>
        </p:grpSpPr>
        <p:sp>
          <p:nvSpPr>
            <p:cNvPr id="668" name="Google Shape;668;p51"/>
            <p:cNvSpPr/>
            <p:nvPr/>
          </p:nvSpPr>
          <p:spPr>
            <a:xfrm>
              <a:off x="3402328" y="2889749"/>
              <a:ext cx="163726" cy="157477"/>
            </a:xfrm>
            <a:custGeom>
              <a:rect b="b" l="l" r="r" t="t"/>
              <a:pathLst>
                <a:path extrusionOk="0" h="7232" w="7519">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51"/>
            <p:cNvSpPr/>
            <p:nvPr/>
          </p:nvSpPr>
          <p:spPr>
            <a:xfrm>
              <a:off x="3467807" y="3000956"/>
              <a:ext cx="134983" cy="191707"/>
            </a:xfrm>
            <a:custGeom>
              <a:rect b="b" l="l" r="r" t="t"/>
              <a:pathLst>
                <a:path extrusionOk="0" h="8804" w="6199">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51"/>
            <p:cNvSpPr/>
            <p:nvPr/>
          </p:nvSpPr>
          <p:spPr>
            <a:xfrm>
              <a:off x="3222637" y="2889488"/>
              <a:ext cx="198457" cy="149224"/>
            </a:xfrm>
            <a:custGeom>
              <a:rect b="b" l="l" r="r" t="t"/>
              <a:pathLst>
                <a:path extrusionOk="0" h="6853" w="9114">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51"/>
            <p:cNvSpPr/>
            <p:nvPr/>
          </p:nvSpPr>
          <p:spPr>
            <a:xfrm>
              <a:off x="3179914" y="2991462"/>
              <a:ext cx="133960" cy="190205"/>
            </a:xfrm>
            <a:custGeom>
              <a:rect b="b" l="l" r="r" t="t"/>
              <a:pathLst>
                <a:path extrusionOk="0" h="8735" w="6152">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51"/>
            <p:cNvSpPr/>
            <p:nvPr/>
          </p:nvSpPr>
          <p:spPr>
            <a:xfrm>
              <a:off x="3215887" y="3136661"/>
              <a:ext cx="162725" cy="157477"/>
            </a:xfrm>
            <a:custGeom>
              <a:rect b="b" l="l" r="r" t="t"/>
              <a:pathLst>
                <a:path extrusionOk="0" h="7232" w="7473">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51"/>
            <p:cNvSpPr/>
            <p:nvPr/>
          </p:nvSpPr>
          <p:spPr>
            <a:xfrm>
              <a:off x="3359605" y="3146677"/>
              <a:ext cx="200439" cy="147722"/>
            </a:xfrm>
            <a:custGeom>
              <a:rect b="b" l="l" r="r" t="t"/>
              <a:pathLst>
                <a:path extrusionOk="0" h="6784" w="9205">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4" name="Google Shape;674;p51"/>
          <p:cNvGrpSpPr/>
          <p:nvPr/>
        </p:nvGrpSpPr>
        <p:grpSpPr>
          <a:xfrm>
            <a:off x="4421513" y="3103677"/>
            <a:ext cx="516145" cy="498648"/>
            <a:chOff x="3729467" y="2889422"/>
            <a:chExt cx="419153" cy="404977"/>
          </a:xfrm>
        </p:grpSpPr>
        <p:sp>
          <p:nvSpPr>
            <p:cNvPr id="675" name="Google Shape;675;p51"/>
            <p:cNvSpPr/>
            <p:nvPr/>
          </p:nvSpPr>
          <p:spPr>
            <a:xfrm>
              <a:off x="4014137" y="2974913"/>
              <a:ext cx="134482" cy="178707"/>
            </a:xfrm>
            <a:custGeom>
              <a:rect b="b" l="l" r="r" t="t"/>
              <a:pathLst>
                <a:path extrusionOk="0" h="8207" w="6176">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51"/>
            <p:cNvSpPr/>
            <p:nvPr/>
          </p:nvSpPr>
          <p:spPr>
            <a:xfrm>
              <a:off x="3741225" y="3095375"/>
              <a:ext cx="148963" cy="173460"/>
            </a:xfrm>
            <a:custGeom>
              <a:rect b="b" l="l" r="r" t="t"/>
              <a:pathLst>
                <a:path extrusionOk="0" h="7966" w="6841">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51"/>
            <p:cNvSpPr/>
            <p:nvPr/>
          </p:nvSpPr>
          <p:spPr>
            <a:xfrm>
              <a:off x="3949660" y="2889684"/>
              <a:ext cx="146219" cy="145980"/>
            </a:xfrm>
            <a:custGeom>
              <a:rect b="b" l="l" r="r" t="t"/>
              <a:pathLst>
                <a:path extrusionOk="0" h="6704" w="6715">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51"/>
            <p:cNvSpPr/>
            <p:nvPr/>
          </p:nvSpPr>
          <p:spPr>
            <a:xfrm>
              <a:off x="3847947" y="3172089"/>
              <a:ext cx="167210" cy="122310"/>
            </a:xfrm>
            <a:custGeom>
              <a:rect b="b" l="l" r="r" t="t"/>
              <a:pathLst>
                <a:path extrusionOk="0" h="5617" w="7679">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51"/>
            <p:cNvSpPr/>
            <p:nvPr/>
          </p:nvSpPr>
          <p:spPr>
            <a:xfrm>
              <a:off x="3974658" y="3122616"/>
              <a:ext cx="158457" cy="151206"/>
            </a:xfrm>
            <a:custGeom>
              <a:rect b="b" l="l" r="r" t="t"/>
              <a:pathLst>
                <a:path extrusionOk="0" h="6944" w="7277">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51"/>
            <p:cNvSpPr/>
            <p:nvPr/>
          </p:nvSpPr>
          <p:spPr>
            <a:xfrm>
              <a:off x="3729467" y="2966660"/>
              <a:ext cx="138990" cy="158718"/>
            </a:xfrm>
            <a:custGeom>
              <a:rect b="b" l="l" r="r" t="t"/>
              <a:pathLst>
                <a:path extrusionOk="0" h="7289" w="6383">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51"/>
            <p:cNvSpPr/>
            <p:nvPr/>
          </p:nvSpPr>
          <p:spPr>
            <a:xfrm>
              <a:off x="3787716" y="2889422"/>
              <a:ext cx="180449" cy="139229"/>
            </a:xfrm>
            <a:custGeom>
              <a:rect b="b" l="l" r="r" t="t"/>
              <a:pathLst>
                <a:path extrusionOk="0" h="6394" w="8287">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2" name="Google Shape;682;p51"/>
          <p:cNvSpPr/>
          <p:nvPr/>
        </p:nvSpPr>
        <p:spPr>
          <a:xfrm>
            <a:off x="7439738" y="2350672"/>
            <a:ext cx="185410" cy="94006"/>
          </a:xfrm>
          <a:custGeom>
            <a:rect b="b" l="l" r="r" t="t"/>
            <a:pathLst>
              <a:path extrusionOk="0" h="1544" w="3045">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51"/>
          <p:cNvSpPr/>
          <p:nvPr/>
        </p:nvSpPr>
        <p:spPr>
          <a:xfrm>
            <a:off x="7139193" y="2333075"/>
            <a:ext cx="171771" cy="129198"/>
          </a:xfrm>
          <a:custGeom>
            <a:rect b="b" l="l" r="r" t="t"/>
            <a:pathLst>
              <a:path extrusionOk="0" h="2122" w="2821">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51"/>
          <p:cNvSpPr/>
          <p:nvPr/>
        </p:nvSpPr>
        <p:spPr>
          <a:xfrm>
            <a:off x="7761482" y="2339529"/>
            <a:ext cx="167813" cy="116777"/>
          </a:xfrm>
          <a:custGeom>
            <a:rect b="b" l="l" r="r" t="t"/>
            <a:pathLst>
              <a:path extrusionOk="0" h="1918" w="2756">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51"/>
          <p:cNvSpPr/>
          <p:nvPr/>
        </p:nvSpPr>
        <p:spPr>
          <a:xfrm>
            <a:off x="8056187" y="2333075"/>
            <a:ext cx="163855" cy="129198"/>
          </a:xfrm>
          <a:custGeom>
            <a:rect b="b" l="l" r="r" t="t"/>
            <a:pathLst>
              <a:path extrusionOk="0" h="2122" w="2691">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6" name="Google Shape;686;p51"/>
          <p:cNvGrpSpPr/>
          <p:nvPr/>
        </p:nvGrpSpPr>
        <p:grpSpPr>
          <a:xfrm>
            <a:off x="7141841" y="2550562"/>
            <a:ext cx="166473" cy="141497"/>
            <a:chOff x="4660325" y="1866850"/>
            <a:chExt cx="68350" cy="58100"/>
          </a:xfrm>
        </p:grpSpPr>
        <p:sp>
          <p:nvSpPr>
            <p:cNvPr id="687" name="Google Shape;687;p51"/>
            <p:cNvSpPr/>
            <p:nvPr/>
          </p:nvSpPr>
          <p:spPr>
            <a:xfrm>
              <a:off x="4660325" y="1866850"/>
              <a:ext cx="37700" cy="58100"/>
            </a:xfrm>
            <a:custGeom>
              <a:rect b="b" l="l" r="r" t="t"/>
              <a:pathLst>
                <a:path extrusionOk="0" h="2324" w="1508">
                  <a:moveTo>
                    <a:pt x="346" y="1"/>
                  </a:moveTo>
                  <a:lnTo>
                    <a:pt x="0" y="354"/>
                  </a:lnTo>
                  <a:lnTo>
                    <a:pt x="815" y="1162"/>
                  </a:lnTo>
                  <a:lnTo>
                    <a:pt x="0" y="1977"/>
                  </a:lnTo>
                  <a:lnTo>
                    <a:pt x="346" y="2323"/>
                  </a:lnTo>
                  <a:lnTo>
                    <a:pt x="1508" y="1162"/>
                  </a:lnTo>
                  <a:lnTo>
                    <a:pt x="34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51"/>
            <p:cNvSpPr/>
            <p:nvPr/>
          </p:nvSpPr>
          <p:spPr>
            <a:xfrm>
              <a:off x="4690975" y="1866850"/>
              <a:ext cx="37700" cy="58100"/>
            </a:xfrm>
            <a:custGeom>
              <a:rect b="b" l="l" r="r" t="t"/>
              <a:pathLst>
                <a:path extrusionOk="0" h="2324" w="1508">
                  <a:moveTo>
                    <a:pt x="346" y="1"/>
                  </a:moveTo>
                  <a:lnTo>
                    <a:pt x="0" y="354"/>
                  </a:lnTo>
                  <a:lnTo>
                    <a:pt x="808" y="1162"/>
                  </a:lnTo>
                  <a:lnTo>
                    <a:pt x="0" y="1977"/>
                  </a:lnTo>
                  <a:lnTo>
                    <a:pt x="346" y="2323"/>
                  </a:lnTo>
                  <a:lnTo>
                    <a:pt x="1508" y="1162"/>
                  </a:lnTo>
                  <a:lnTo>
                    <a:pt x="34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9" name="Google Shape;689;p51"/>
          <p:cNvGrpSpPr/>
          <p:nvPr/>
        </p:nvGrpSpPr>
        <p:grpSpPr>
          <a:xfrm>
            <a:off x="7451186" y="2576286"/>
            <a:ext cx="162515" cy="90049"/>
            <a:chOff x="4791775" y="1877500"/>
            <a:chExt cx="66725" cy="36975"/>
          </a:xfrm>
        </p:grpSpPr>
        <p:sp>
          <p:nvSpPr>
            <p:cNvPr id="690" name="Google Shape;690;p51"/>
            <p:cNvSpPr/>
            <p:nvPr/>
          </p:nvSpPr>
          <p:spPr>
            <a:xfrm>
              <a:off x="4791775" y="1877500"/>
              <a:ext cx="36075" cy="36975"/>
            </a:xfrm>
            <a:custGeom>
              <a:rect b="b" l="l" r="r" t="t"/>
              <a:pathLst>
                <a:path extrusionOk="0" h="1479" w="1443">
                  <a:moveTo>
                    <a:pt x="0" y="0"/>
                  </a:moveTo>
                  <a:lnTo>
                    <a:pt x="743" y="736"/>
                  </a:lnTo>
                  <a:lnTo>
                    <a:pt x="0" y="1479"/>
                  </a:lnTo>
                  <a:lnTo>
                    <a:pt x="700" y="1479"/>
                  </a:lnTo>
                  <a:lnTo>
                    <a:pt x="1442" y="736"/>
                  </a:lnTo>
                  <a:lnTo>
                    <a:pt x="70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51"/>
            <p:cNvSpPr/>
            <p:nvPr/>
          </p:nvSpPr>
          <p:spPr>
            <a:xfrm>
              <a:off x="4822425" y="1877500"/>
              <a:ext cx="36075" cy="36975"/>
            </a:xfrm>
            <a:custGeom>
              <a:rect b="b" l="l" r="r" t="t"/>
              <a:pathLst>
                <a:path extrusionOk="0" h="1479" w="1443">
                  <a:moveTo>
                    <a:pt x="0" y="0"/>
                  </a:moveTo>
                  <a:lnTo>
                    <a:pt x="743" y="736"/>
                  </a:lnTo>
                  <a:lnTo>
                    <a:pt x="0" y="1479"/>
                  </a:lnTo>
                  <a:lnTo>
                    <a:pt x="700" y="1479"/>
                  </a:lnTo>
                  <a:lnTo>
                    <a:pt x="1443" y="736"/>
                  </a:lnTo>
                  <a:lnTo>
                    <a:pt x="70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 name="Google Shape;692;p51"/>
          <p:cNvGrpSpPr/>
          <p:nvPr/>
        </p:nvGrpSpPr>
        <p:grpSpPr>
          <a:xfrm>
            <a:off x="7772899" y="2576286"/>
            <a:ext cx="144979" cy="90049"/>
            <a:chOff x="4923925" y="1877500"/>
            <a:chExt cx="59525" cy="36975"/>
          </a:xfrm>
        </p:grpSpPr>
        <p:sp>
          <p:nvSpPr>
            <p:cNvPr id="693" name="Google Shape;693;p51"/>
            <p:cNvSpPr/>
            <p:nvPr/>
          </p:nvSpPr>
          <p:spPr>
            <a:xfrm>
              <a:off x="4923925" y="1877500"/>
              <a:ext cx="28875" cy="36975"/>
            </a:xfrm>
            <a:custGeom>
              <a:rect b="b" l="l" r="r" t="t"/>
              <a:pathLst>
                <a:path extrusionOk="0" h="1479" w="1155">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51"/>
            <p:cNvSpPr/>
            <p:nvPr/>
          </p:nvSpPr>
          <p:spPr>
            <a:xfrm>
              <a:off x="4954575" y="1877500"/>
              <a:ext cx="28875" cy="36975"/>
            </a:xfrm>
            <a:custGeom>
              <a:rect b="b" l="l" r="r" t="t"/>
              <a:pathLst>
                <a:path extrusionOk="0" h="1479" w="1155">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5" name="Google Shape;695;p51"/>
          <p:cNvGrpSpPr/>
          <p:nvPr/>
        </p:nvGrpSpPr>
        <p:grpSpPr>
          <a:xfrm>
            <a:off x="8067390" y="2558477"/>
            <a:ext cx="141447" cy="125667"/>
            <a:chOff x="5058450" y="1870100"/>
            <a:chExt cx="58075" cy="51600"/>
          </a:xfrm>
        </p:grpSpPr>
        <p:sp>
          <p:nvSpPr>
            <p:cNvPr id="696" name="Google Shape;696;p51"/>
            <p:cNvSpPr/>
            <p:nvPr/>
          </p:nvSpPr>
          <p:spPr>
            <a:xfrm>
              <a:off x="5058450" y="1870100"/>
              <a:ext cx="25800" cy="51600"/>
            </a:xfrm>
            <a:custGeom>
              <a:rect b="b" l="l" r="r" t="t"/>
              <a:pathLst>
                <a:path extrusionOk="0" h="2064" w="1032">
                  <a:moveTo>
                    <a:pt x="0" y="1"/>
                  </a:moveTo>
                  <a:lnTo>
                    <a:pt x="0" y="621"/>
                  </a:lnTo>
                  <a:lnTo>
                    <a:pt x="0" y="1443"/>
                  </a:lnTo>
                  <a:lnTo>
                    <a:pt x="0" y="2063"/>
                  </a:lnTo>
                  <a:lnTo>
                    <a:pt x="1032" y="1032"/>
                  </a:lnTo>
                  <a:lnTo>
                    <a:pt x="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51"/>
            <p:cNvSpPr/>
            <p:nvPr/>
          </p:nvSpPr>
          <p:spPr>
            <a:xfrm>
              <a:off x="5090725" y="1870100"/>
              <a:ext cx="25800" cy="51600"/>
            </a:xfrm>
            <a:custGeom>
              <a:rect b="b" l="l" r="r" t="t"/>
              <a:pathLst>
                <a:path extrusionOk="0" h="2064" w="1032">
                  <a:moveTo>
                    <a:pt x="0" y="1"/>
                  </a:moveTo>
                  <a:lnTo>
                    <a:pt x="0" y="621"/>
                  </a:lnTo>
                  <a:lnTo>
                    <a:pt x="0" y="1443"/>
                  </a:lnTo>
                  <a:lnTo>
                    <a:pt x="0" y="2063"/>
                  </a:lnTo>
                  <a:lnTo>
                    <a:pt x="1032" y="1032"/>
                  </a:lnTo>
                  <a:lnTo>
                    <a:pt x="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 name="Google Shape;698;p51"/>
          <p:cNvGrpSpPr/>
          <p:nvPr/>
        </p:nvGrpSpPr>
        <p:grpSpPr>
          <a:xfrm>
            <a:off x="7481905" y="2980885"/>
            <a:ext cx="101077" cy="107645"/>
            <a:chOff x="4811425" y="2065025"/>
            <a:chExt cx="41500" cy="44200"/>
          </a:xfrm>
        </p:grpSpPr>
        <p:sp>
          <p:nvSpPr>
            <p:cNvPr id="699" name="Google Shape;699;p51"/>
            <p:cNvSpPr/>
            <p:nvPr/>
          </p:nvSpPr>
          <p:spPr>
            <a:xfrm>
              <a:off x="4825300" y="2065025"/>
              <a:ext cx="27625" cy="44200"/>
            </a:xfrm>
            <a:custGeom>
              <a:rect b="b" l="l" r="r" t="t"/>
              <a:pathLst>
                <a:path extrusionOk="0" h="1768" w="1105">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51"/>
            <p:cNvSpPr/>
            <p:nvPr/>
          </p:nvSpPr>
          <p:spPr>
            <a:xfrm>
              <a:off x="4811425" y="2072950"/>
              <a:ext cx="19850" cy="28350"/>
            </a:xfrm>
            <a:custGeom>
              <a:rect b="b" l="l" r="r" t="t"/>
              <a:pathLst>
                <a:path extrusionOk="0" h="1134" w="794">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 name="Google Shape;701;p51"/>
          <p:cNvGrpSpPr/>
          <p:nvPr/>
        </p:nvGrpSpPr>
        <p:grpSpPr>
          <a:xfrm>
            <a:off x="7774342" y="2981098"/>
            <a:ext cx="120867" cy="107218"/>
            <a:chOff x="4929875" y="2065025"/>
            <a:chExt cx="49625" cy="44025"/>
          </a:xfrm>
        </p:grpSpPr>
        <p:sp>
          <p:nvSpPr>
            <p:cNvPr id="702" name="Google Shape;702;p51"/>
            <p:cNvSpPr/>
            <p:nvPr/>
          </p:nvSpPr>
          <p:spPr>
            <a:xfrm>
              <a:off x="4950075" y="2065025"/>
              <a:ext cx="29425" cy="44025"/>
            </a:xfrm>
            <a:custGeom>
              <a:rect b="b" l="l" r="r" t="t"/>
              <a:pathLst>
                <a:path extrusionOk="0" h="1761" w="1177">
                  <a:moveTo>
                    <a:pt x="1" y="0"/>
                  </a:moveTo>
                  <a:lnTo>
                    <a:pt x="729" y="880"/>
                  </a:lnTo>
                  <a:lnTo>
                    <a:pt x="1" y="1760"/>
                  </a:lnTo>
                  <a:lnTo>
                    <a:pt x="1176" y="880"/>
                  </a:lnTo>
                  <a:lnTo>
                    <a:pt x="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51"/>
            <p:cNvSpPr/>
            <p:nvPr/>
          </p:nvSpPr>
          <p:spPr>
            <a:xfrm>
              <a:off x="4929875" y="2065025"/>
              <a:ext cx="29425" cy="44025"/>
            </a:xfrm>
            <a:custGeom>
              <a:rect b="b" l="l" r="r" t="t"/>
              <a:pathLst>
                <a:path extrusionOk="0" h="1761" w="1177">
                  <a:moveTo>
                    <a:pt x="1" y="0"/>
                  </a:moveTo>
                  <a:lnTo>
                    <a:pt x="736" y="880"/>
                  </a:lnTo>
                  <a:lnTo>
                    <a:pt x="1" y="1760"/>
                  </a:lnTo>
                  <a:lnTo>
                    <a:pt x="1" y="1760"/>
                  </a:lnTo>
                  <a:lnTo>
                    <a:pt x="1176" y="880"/>
                  </a:lnTo>
                  <a:lnTo>
                    <a:pt x="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4" name="Google Shape;704;p51"/>
          <p:cNvGrpSpPr/>
          <p:nvPr/>
        </p:nvGrpSpPr>
        <p:grpSpPr>
          <a:xfrm>
            <a:off x="8103011" y="2984112"/>
            <a:ext cx="70206" cy="101191"/>
            <a:chOff x="5083925" y="2066350"/>
            <a:chExt cx="28825" cy="41550"/>
          </a:xfrm>
        </p:grpSpPr>
        <p:sp>
          <p:nvSpPr>
            <p:cNvPr id="705" name="Google Shape;705;p51"/>
            <p:cNvSpPr/>
            <p:nvPr/>
          </p:nvSpPr>
          <p:spPr>
            <a:xfrm>
              <a:off x="5084050" y="2066350"/>
              <a:ext cx="28700" cy="41550"/>
            </a:xfrm>
            <a:custGeom>
              <a:rect b="b" l="l" r="r" t="t"/>
              <a:pathLst>
                <a:path extrusionOk="0" h="1662" w="1148">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51"/>
            <p:cNvSpPr/>
            <p:nvPr/>
          </p:nvSpPr>
          <p:spPr>
            <a:xfrm>
              <a:off x="5083925" y="2081325"/>
              <a:ext cx="8800" cy="11600"/>
            </a:xfrm>
            <a:custGeom>
              <a:rect b="b" l="l" r="r" t="t"/>
              <a:pathLst>
                <a:path extrusionOk="0" h="464" w="352">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 name="Google Shape;707;p51"/>
          <p:cNvGrpSpPr/>
          <p:nvPr/>
        </p:nvGrpSpPr>
        <p:grpSpPr>
          <a:xfrm>
            <a:off x="7134565" y="2999759"/>
            <a:ext cx="181026" cy="69896"/>
            <a:chOff x="4659775" y="2072775"/>
            <a:chExt cx="74325" cy="28700"/>
          </a:xfrm>
        </p:grpSpPr>
        <p:sp>
          <p:nvSpPr>
            <p:cNvPr id="708" name="Google Shape;708;p51"/>
            <p:cNvSpPr/>
            <p:nvPr/>
          </p:nvSpPr>
          <p:spPr>
            <a:xfrm>
              <a:off x="4659775" y="2072775"/>
              <a:ext cx="38075" cy="28700"/>
            </a:xfrm>
            <a:custGeom>
              <a:rect b="b" l="l" r="r" t="t"/>
              <a:pathLst>
                <a:path extrusionOk="0" h="1148" w="1523">
                  <a:moveTo>
                    <a:pt x="1" y="0"/>
                  </a:moveTo>
                  <a:lnTo>
                    <a:pt x="578" y="570"/>
                  </a:lnTo>
                  <a:lnTo>
                    <a:pt x="1" y="1147"/>
                  </a:lnTo>
                  <a:lnTo>
                    <a:pt x="945" y="1147"/>
                  </a:lnTo>
                  <a:lnTo>
                    <a:pt x="1522" y="570"/>
                  </a:lnTo>
                  <a:lnTo>
                    <a:pt x="945"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51"/>
            <p:cNvSpPr/>
            <p:nvPr/>
          </p:nvSpPr>
          <p:spPr>
            <a:xfrm>
              <a:off x="4691875" y="2072775"/>
              <a:ext cx="24550" cy="28700"/>
            </a:xfrm>
            <a:custGeom>
              <a:rect b="b" l="l" r="r" t="t"/>
              <a:pathLst>
                <a:path extrusionOk="0" h="1148" w="982">
                  <a:moveTo>
                    <a:pt x="0" y="0"/>
                  </a:moveTo>
                  <a:lnTo>
                    <a:pt x="570" y="570"/>
                  </a:lnTo>
                  <a:lnTo>
                    <a:pt x="0" y="1147"/>
                  </a:lnTo>
                  <a:lnTo>
                    <a:pt x="411" y="1147"/>
                  </a:lnTo>
                  <a:lnTo>
                    <a:pt x="981" y="570"/>
                  </a:lnTo>
                  <a:lnTo>
                    <a:pt x="41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51"/>
            <p:cNvSpPr/>
            <p:nvPr/>
          </p:nvSpPr>
          <p:spPr>
            <a:xfrm>
              <a:off x="4709350" y="2072775"/>
              <a:ext cx="24750" cy="28700"/>
            </a:xfrm>
            <a:custGeom>
              <a:rect b="b" l="l" r="r" t="t"/>
              <a:pathLst>
                <a:path extrusionOk="0" h="1148" w="990">
                  <a:moveTo>
                    <a:pt x="1" y="0"/>
                  </a:moveTo>
                  <a:lnTo>
                    <a:pt x="578" y="570"/>
                  </a:lnTo>
                  <a:lnTo>
                    <a:pt x="1" y="1147"/>
                  </a:lnTo>
                  <a:lnTo>
                    <a:pt x="412" y="1147"/>
                  </a:lnTo>
                  <a:lnTo>
                    <a:pt x="989" y="570"/>
                  </a:lnTo>
                  <a:lnTo>
                    <a:pt x="412"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 name="Google Shape;711;p51"/>
          <p:cNvGrpSpPr/>
          <p:nvPr/>
        </p:nvGrpSpPr>
        <p:grpSpPr>
          <a:xfrm>
            <a:off x="8054421" y="2790324"/>
            <a:ext cx="167387" cy="89197"/>
            <a:chOff x="4662475" y="1976500"/>
            <a:chExt cx="68725" cy="36625"/>
          </a:xfrm>
        </p:grpSpPr>
        <p:sp>
          <p:nvSpPr>
            <p:cNvPr id="712" name="Google Shape;712;p51"/>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51"/>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51"/>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5" name="Google Shape;715;p51"/>
          <p:cNvGrpSpPr/>
          <p:nvPr/>
        </p:nvGrpSpPr>
        <p:grpSpPr>
          <a:xfrm>
            <a:off x="7751326" y="2793764"/>
            <a:ext cx="166899" cy="82317"/>
            <a:chOff x="4920150" y="1977875"/>
            <a:chExt cx="68525" cy="33800"/>
          </a:xfrm>
        </p:grpSpPr>
        <p:sp>
          <p:nvSpPr>
            <p:cNvPr id="716" name="Google Shape;716;p51"/>
            <p:cNvSpPr/>
            <p:nvPr/>
          </p:nvSpPr>
          <p:spPr>
            <a:xfrm>
              <a:off x="4949175" y="1977875"/>
              <a:ext cx="39500" cy="33800"/>
            </a:xfrm>
            <a:custGeom>
              <a:rect b="b" l="l" r="r" t="t"/>
              <a:pathLst>
                <a:path extrusionOk="0" h="1352" w="158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51"/>
            <p:cNvSpPr/>
            <p:nvPr/>
          </p:nvSpPr>
          <p:spPr>
            <a:xfrm>
              <a:off x="4931875" y="1991450"/>
              <a:ext cx="12825" cy="6700"/>
            </a:xfrm>
            <a:custGeom>
              <a:rect b="b" l="l" r="r" t="t"/>
              <a:pathLst>
                <a:path extrusionOk="0" h="268" w="513">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51"/>
            <p:cNvSpPr/>
            <p:nvPr/>
          </p:nvSpPr>
          <p:spPr>
            <a:xfrm>
              <a:off x="4920150" y="1991450"/>
              <a:ext cx="9225" cy="6700"/>
            </a:xfrm>
            <a:custGeom>
              <a:rect b="b" l="l" r="r" t="t"/>
              <a:pathLst>
                <a:path extrusionOk="0" h="268" w="369">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9" name="Google Shape;719;p51"/>
          <p:cNvGrpSpPr/>
          <p:nvPr/>
        </p:nvGrpSpPr>
        <p:grpSpPr>
          <a:xfrm>
            <a:off x="7162483" y="3197682"/>
            <a:ext cx="125190" cy="127859"/>
            <a:chOff x="4676550" y="2160575"/>
            <a:chExt cx="51400" cy="52500"/>
          </a:xfrm>
        </p:grpSpPr>
        <p:sp>
          <p:nvSpPr>
            <p:cNvPr id="720" name="Google Shape;720;p51"/>
            <p:cNvSpPr/>
            <p:nvPr/>
          </p:nvSpPr>
          <p:spPr>
            <a:xfrm>
              <a:off x="4676550" y="2160575"/>
              <a:ext cx="27775" cy="52500"/>
            </a:xfrm>
            <a:custGeom>
              <a:rect b="b" l="l" r="r" t="t"/>
              <a:pathLst>
                <a:path extrusionOk="0" h="2100" w="1111">
                  <a:moveTo>
                    <a:pt x="0" y="1"/>
                  </a:moveTo>
                  <a:lnTo>
                    <a:pt x="823" y="1047"/>
                  </a:lnTo>
                  <a:lnTo>
                    <a:pt x="0" y="2100"/>
                  </a:lnTo>
                  <a:lnTo>
                    <a:pt x="289" y="2100"/>
                  </a:lnTo>
                  <a:lnTo>
                    <a:pt x="1111" y="1047"/>
                  </a:lnTo>
                  <a:lnTo>
                    <a:pt x="289"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51"/>
            <p:cNvSpPr/>
            <p:nvPr/>
          </p:nvSpPr>
          <p:spPr>
            <a:xfrm>
              <a:off x="4688275" y="2160575"/>
              <a:ext cx="27975" cy="52500"/>
            </a:xfrm>
            <a:custGeom>
              <a:rect b="b" l="l" r="r" t="t"/>
              <a:pathLst>
                <a:path extrusionOk="0" h="2100" w="1119">
                  <a:moveTo>
                    <a:pt x="0" y="1"/>
                  </a:moveTo>
                  <a:lnTo>
                    <a:pt x="822" y="1047"/>
                  </a:lnTo>
                  <a:lnTo>
                    <a:pt x="0" y="2100"/>
                  </a:lnTo>
                  <a:lnTo>
                    <a:pt x="296" y="2100"/>
                  </a:lnTo>
                  <a:lnTo>
                    <a:pt x="1118" y="1047"/>
                  </a:lnTo>
                  <a:lnTo>
                    <a:pt x="29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51"/>
            <p:cNvSpPr/>
            <p:nvPr/>
          </p:nvSpPr>
          <p:spPr>
            <a:xfrm>
              <a:off x="4700175" y="2160575"/>
              <a:ext cx="27775" cy="52500"/>
            </a:xfrm>
            <a:custGeom>
              <a:rect b="b" l="l" r="r" t="t"/>
              <a:pathLst>
                <a:path extrusionOk="0" h="2100" w="1111">
                  <a:moveTo>
                    <a:pt x="0" y="1"/>
                  </a:moveTo>
                  <a:lnTo>
                    <a:pt x="822" y="1047"/>
                  </a:lnTo>
                  <a:lnTo>
                    <a:pt x="0" y="2100"/>
                  </a:lnTo>
                  <a:lnTo>
                    <a:pt x="289" y="2100"/>
                  </a:lnTo>
                  <a:lnTo>
                    <a:pt x="1111" y="1047"/>
                  </a:lnTo>
                  <a:lnTo>
                    <a:pt x="289"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 name="Google Shape;723;p51"/>
          <p:cNvGrpSpPr/>
          <p:nvPr/>
        </p:nvGrpSpPr>
        <p:grpSpPr>
          <a:xfrm>
            <a:off x="7459741" y="3204714"/>
            <a:ext cx="145405" cy="113794"/>
            <a:chOff x="4768325" y="2163475"/>
            <a:chExt cx="59700" cy="46725"/>
          </a:xfrm>
        </p:grpSpPr>
        <p:sp>
          <p:nvSpPr>
            <p:cNvPr id="724" name="Google Shape;724;p51"/>
            <p:cNvSpPr/>
            <p:nvPr/>
          </p:nvSpPr>
          <p:spPr>
            <a:xfrm>
              <a:off x="4768325" y="2163475"/>
              <a:ext cx="35375" cy="46725"/>
            </a:xfrm>
            <a:custGeom>
              <a:rect b="b" l="l" r="r" t="t"/>
              <a:pathLst>
                <a:path extrusionOk="0" h="1869" w="1415">
                  <a:moveTo>
                    <a:pt x="0" y="0"/>
                  </a:moveTo>
                  <a:lnTo>
                    <a:pt x="895" y="931"/>
                  </a:lnTo>
                  <a:lnTo>
                    <a:pt x="0" y="1868"/>
                  </a:lnTo>
                  <a:lnTo>
                    <a:pt x="520" y="1868"/>
                  </a:lnTo>
                  <a:lnTo>
                    <a:pt x="1414" y="931"/>
                  </a:lnTo>
                  <a:lnTo>
                    <a:pt x="52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51"/>
            <p:cNvSpPr/>
            <p:nvPr/>
          </p:nvSpPr>
          <p:spPr>
            <a:xfrm>
              <a:off x="4792475" y="2163475"/>
              <a:ext cx="35550" cy="46725"/>
            </a:xfrm>
            <a:custGeom>
              <a:rect b="b" l="l" r="r" t="t"/>
              <a:pathLst>
                <a:path extrusionOk="0" h="1869" w="1422">
                  <a:moveTo>
                    <a:pt x="1" y="0"/>
                  </a:moveTo>
                  <a:lnTo>
                    <a:pt x="895" y="931"/>
                  </a:lnTo>
                  <a:lnTo>
                    <a:pt x="1" y="1868"/>
                  </a:lnTo>
                  <a:lnTo>
                    <a:pt x="527" y="1868"/>
                  </a:lnTo>
                  <a:lnTo>
                    <a:pt x="1422" y="931"/>
                  </a:lnTo>
                  <a:lnTo>
                    <a:pt x="52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6" name="Google Shape;726;p51"/>
          <p:cNvSpPr/>
          <p:nvPr/>
        </p:nvSpPr>
        <p:spPr>
          <a:xfrm>
            <a:off x="7791696" y="3196221"/>
            <a:ext cx="86159" cy="130781"/>
          </a:xfrm>
          <a:custGeom>
            <a:rect b="b" l="l" r="r" t="t"/>
            <a:pathLst>
              <a:path extrusionOk="0" h="2148" w="1415">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51"/>
          <p:cNvSpPr/>
          <p:nvPr/>
        </p:nvSpPr>
        <p:spPr>
          <a:xfrm>
            <a:off x="8064072" y="4203306"/>
            <a:ext cx="148084" cy="162989"/>
          </a:xfrm>
          <a:custGeom>
            <a:rect b="b" l="l" r="r" t="t"/>
            <a:pathLst>
              <a:path extrusionOk="0" h="2677" w="2432">
                <a:moveTo>
                  <a:pt x="801" y="1"/>
                </a:moveTo>
                <a:lnTo>
                  <a:pt x="1205" y="751"/>
                </a:lnTo>
                <a:lnTo>
                  <a:pt x="1" y="751"/>
                </a:lnTo>
                <a:lnTo>
                  <a:pt x="1" y="1927"/>
                </a:lnTo>
                <a:lnTo>
                  <a:pt x="1205" y="1927"/>
                </a:lnTo>
                <a:lnTo>
                  <a:pt x="801" y="2677"/>
                </a:lnTo>
                <a:lnTo>
                  <a:pt x="2431" y="1335"/>
                </a:lnTo>
                <a:lnTo>
                  <a:pt x="801"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51"/>
          <p:cNvSpPr/>
          <p:nvPr/>
        </p:nvSpPr>
        <p:spPr>
          <a:xfrm>
            <a:off x="7165528" y="3431527"/>
            <a:ext cx="119101" cy="163415"/>
          </a:xfrm>
          <a:custGeom>
            <a:rect b="b" l="l" r="r" t="t"/>
            <a:pathLst>
              <a:path extrusionOk="0" h="2684" w="1956">
                <a:moveTo>
                  <a:pt x="1" y="0"/>
                </a:moveTo>
                <a:lnTo>
                  <a:pt x="787" y="1342"/>
                </a:lnTo>
                <a:lnTo>
                  <a:pt x="1" y="2683"/>
                </a:lnTo>
                <a:lnTo>
                  <a:pt x="1955" y="1342"/>
                </a:lnTo>
                <a:lnTo>
                  <a:pt x="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51"/>
          <p:cNvSpPr/>
          <p:nvPr/>
        </p:nvSpPr>
        <p:spPr>
          <a:xfrm>
            <a:off x="7133499" y="4219136"/>
            <a:ext cx="183157" cy="131329"/>
          </a:xfrm>
          <a:custGeom>
            <a:rect b="b" l="l" r="r" t="t"/>
            <a:pathLst>
              <a:path extrusionOk="0" h="2157" w="3008">
                <a:moveTo>
                  <a:pt x="0" y="0"/>
                </a:moveTo>
                <a:lnTo>
                  <a:pt x="729" y="1075"/>
                </a:lnTo>
                <a:lnTo>
                  <a:pt x="0" y="2157"/>
                </a:lnTo>
                <a:lnTo>
                  <a:pt x="0" y="2157"/>
                </a:lnTo>
                <a:lnTo>
                  <a:pt x="3008" y="1075"/>
                </a:lnTo>
                <a:lnTo>
                  <a:pt x="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51"/>
          <p:cNvSpPr/>
          <p:nvPr/>
        </p:nvSpPr>
        <p:spPr>
          <a:xfrm>
            <a:off x="7150823" y="3700780"/>
            <a:ext cx="148511" cy="112515"/>
          </a:xfrm>
          <a:custGeom>
            <a:rect b="b" l="l" r="r" t="t"/>
            <a:pathLst>
              <a:path extrusionOk="0" h="1848" w="2439">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51"/>
          <p:cNvSpPr/>
          <p:nvPr/>
        </p:nvSpPr>
        <p:spPr>
          <a:xfrm>
            <a:off x="7784572" y="3682697"/>
            <a:ext cx="100408" cy="148681"/>
          </a:xfrm>
          <a:custGeom>
            <a:rect b="b" l="l" r="r" t="t"/>
            <a:pathLst>
              <a:path extrusionOk="0" h="2442" w="1649">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2" name="Google Shape;732;p51"/>
          <p:cNvGrpSpPr/>
          <p:nvPr/>
        </p:nvGrpSpPr>
        <p:grpSpPr>
          <a:xfrm>
            <a:off x="7476059" y="3459808"/>
            <a:ext cx="112768" cy="106853"/>
            <a:chOff x="4768575" y="2253950"/>
            <a:chExt cx="46300" cy="43875"/>
          </a:xfrm>
        </p:grpSpPr>
        <p:sp>
          <p:nvSpPr>
            <p:cNvPr id="733" name="Google Shape;733;p51"/>
            <p:cNvSpPr/>
            <p:nvPr/>
          </p:nvSpPr>
          <p:spPr>
            <a:xfrm>
              <a:off x="4785700" y="2253950"/>
              <a:ext cx="29175" cy="43875"/>
            </a:xfrm>
            <a:custGeom>
              <a:rect b="b" l="l" r="r" t="t"/>
              <a:pathLst>
                <a:path extrusionOk="0" h="1755" w="1167">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51"/>
            <p:cNvSpPr/>
            <p:nvPr/>
          </p:nvSpPr>
          <p:spPr>
            <a:xfrm>
              <a:off x="4768575" y="2253950"/>
              <a:ext cx="29175" cy="43875"/>
            </a:xfrm>
            <a:custGeom>
              <a:rect b="b" l="l" r="r" t="t"/>
              <a:pathLst>
                <a:path extrusionOk="0" h="1755" w="1167">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5" name="Google Shape;735;p51"/>
          <p:cNvGrpSpPr/>
          <p:nvPr/>
        </p:nvGrpSpPr>
        <p:grpSpPr>
          <a:xfrm>
            <a:off x="7775682" y="3948834"/>
            <a:ext cx="118187" cy="146246"/>
            <a:chOff x="4960900" y="2433225"/>
            <a:chExt cx="48525" cy="60050"/>
          </a:xfrm>
        </p:grpSpPr>
        <p:sp>
          <p:nvSpPr>
            <p:cNvPr id="736" name="Google Shape;736;p51"/>
            <p:cNvSpPr/>
            <p:nvPr/>
          </p:nvSpPr>
          <p:spPr>
            <a:xfrm>
              <a:off x="4974225" y="2433225"/>
              <a:ext cx="35200" cy="60050"/>
            </a:xfrm>
            <a:custGeom>
              <a:rect b="b" l="l" r="r" t="t"/>
              <a:pathLst>
                <a:path extrusionOk="0" h="2402" w="1408">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51"/>
            <p:cNvSpPr/>
            <p:nvPr/>
          </p:nvSpPr>
          <p:spPr>
            <a:xfrm>
              <a:off x="4960900" y="2433225"/>
              <a:ext cx="35175" cy="60050"/>
            </a:xfrm>
            <a:custGeom>
              <a:rect b="b" l="l" r="r" t="t"/>
              <a:pathLst>
                <a:path extrusionOk="0" h="2402" w="1407">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8" name="Google Shape;738;p51"/>
          <p:cNvGrpSpPr/>
          <p:nvPr/>
        </p:nvGrpSpPr>
        <p:grpSpPr>
          <a:xfrm>
            <a:off x="7464247" y="4212895"/>
            <a:ext cx="136394" cy="143810"/>
            <a:chOff x="4854075" y="2527625"/>
            <a:chExt cx="56000" cy="59050"/>
          </a:xfrm>
        </p:grpSpPr>
        <p:sp>
          <p:nvSpPr>
            <p:cNvPr id="739" name="Google Shape;739;p51"/>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51"/>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1" name="Google Shape;741;p51"/>
          <p:cNvSpPr/>
          <p:nvPr/>
        </p:nvSpPr>
        <p:spPr>
          <a:xfrm>
            <a:off x="7479500" y="3955623"/>
            <a:ext cx="105888" cy="132668"/>
          </a:xfrm>
          <a:custGeom>
            <a:rect b="b" l="l" r="r" t="t"/>
            <a:pathLst>
              <a:path extrusionOk="0" h="2179" w="1739">
                <a:moveTo>
                  <a:pt x="1" y="1"/>
                </a:moveTo>
                <a:lnTo>
                  <a:pt x="1" y="2179"/>
                </a:lnTo>
                <a:lnTo>
                  <a:pt x="758" y="2179"/>
                </a:lnTo>
                <a:lnTo>
                  <a:pt x="1739" y="1090"/>
                </a:lnTo>
                <a:lnTo>
                  <a:pt x="758"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51"/>
          <p:cNvSpPr/>
          <p:nvPr/>
        </p:nvSpPr>
        <p:spPr>
          <a:xfrm>
            <a:off x="8058166" y="3195277"/>
            <a:ext cx="159897" cy="132668"/>
          </a:xfrm>
          <a:custGeom>
            <a:rect b="b" l="l" r="r" t="t"/>
            <a:pathLst>
              <a:path extrusionOk="0" h="2179" w="2626">
                <a:moveTo>
                  <a:pt x="0" y="1"/>
                </a:moveTo>
                <a:lnTo>
                  <a:pt x="887" y="1090"/>
                </a:lnTo>
                <a:lnTo>
                  <a:pt x="0" y="2179"/>
                </a:lnTo>
                <a:lnTo>
                  <a:pt x="1644" y="2179"/>
                </a:lnTo>
                <a:lnTo>
                  <a:pt x="2625" y="1090"/>
                </a:lnTo>
                <a:lnTo>
                  <a:pt x="164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51"/>
          <p:cNvSpPr/>
          <p:nvPr/>
        </p:nvSpPr>
        <p:spPr>
          <a:xfrm>
            <a:off x="7157429" y="3955623"/>
            <a:ext cx="135298" cy="132668"/>
          </a:xfrm>
          <a:custGeom>
            <a:rect b="b" l="l" r="r" t="t"/>
            <a:pathLst>
              <a:path extrusionOk="0" h="2179" w="2222">
                <a:moveTo>
                  <a:pt x="477" y="1"/>
                </a:moveTo>
                <a:lnTo>
                  <a:pt x="895" y="513"/>
                </a:lnTo>
                <a:lnTo>
                  <a:pt x="1" y="513"/>
                </a:lnTo>
                <a:lnTo>
                  <a:pt x="1" y="1659"/>
                </a:lnTo>
                <a:lnTo>
                  <a:pt x="895" y="1659"/>
                </a:lnTo>
                <a:lnTo>
                  <a:pt x="477" y="2179"/>
                </a:lnTo>
                <a:lnTo>
                  <a:pt x="1234" y="2179"/>
                </a:lnTo>
                <a:lnTo>
                  <a:pt x="2222" y="1090"/>
                </a:lnTo>
                <a:lnTo>
                  <a:pt x="123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4" name="Google Shape;744;p51"/>
          <p:cNvGrpSpPr/>
          <p:nvPr/>
        </p:nvGrpSpPr>
        <p:grpSpPr>
          <a:xfrm>
            <a:off x="8088458" y="3676639"/>
            <a:ext cx="99312" cy="160797"/>
            <a:chOff x="5059700" y="2334775"/>
            <a:chExt cx="40775" cy="66025"/>
          </a:xfrm>
        </p:grpSpPr>
        <p:sp>
          <p:nvSpPr>
            <p:cNvPr id="745" name="Google Shape;745;p51"/>
            <p:cNvSpPr/>
            <p:nvPr/>
          </p:nvSpPr>
          <p:spPr>
            <a:xfrm>
              <a:off x="5059700" y="2334775"/>
              <a:ext cx="12475" cy="10525"/>
            </a:xfrm>
            <a:custGeom>
              <a:rect b="b" l="l" r="r" t="t"/>
              <a:pathLst>
                <a:path extrusionOk="0" h="421" w="499">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51"/>
            <p:cNvSpPr/>
            <p:nvPr/>
          </p:nvSpPr>
          <p:spPr>
            <a:xfrm>
              <a:off x="5059700" y="2348650"/>
              <a:ext cx="12475" cy="10550"/>
            </a:xfrm>
            <a:custGeom>
              <a:rect b="b" l="l" r="r" t="t"/>
              <a:pathLst>
                <a:path extrusionOk="0" h="422" w="499">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51"/>
            <p:cNvSpPr/>
            <p:nvPr/>
          </p:nvSpPr>
          <p:spPr>
            <a:xfrm>
              <a:off x="5059700" y="2362525"/>
              <a:ext cx="12475" cy="10550"/>
            </a:xfrm>
            <a:custGeom>
              <a:rect b="b" l="l" r="r" t="t"/>
              <a:pathLst>
                <a:path extrusionOk="0" h="422" w="499">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51"/>
            <p:cNvSpPr/>
            <p:nvPr/>
          </p:nvSpPr>
          <p:spPr>
            <a:xfrm>
              <a:off x="5059700" y="2376400"/>
              <a:ext cx="12475" cy="10500"/>
            </a:xfrm>
            <a:custGeom>
              <a:rect b="b" l="l" r="r" t="t"/>
              <a:pathLst>
                <a:path extrusionOk="0" h="420" w="499">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51"/>
            <p:cNvSpPr/>
            <p:nvPr/>
          </p:nvSpPr>
          <p:spPr>
            <a:xfrm>
              <a:off x="5059700" y="2390125"/>
              <a:ext cx="12475" cy="10675"/>
            </a:xfrm>
            <a:custGeom>
              <a:rect b="b" l="l" r="r" t="t"/>
              <a:pathLst>
                <a:path extrusionOk="0" h="427" w="499">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51"/>
            <p:cNvSpPr/>
            <p:nvPr/>
          </p:nvSpPr>
          <p:spPr>
            <a:xfrm>
              <a:off x="5073950" y="2348650"/>
              <a:ext cx="12275" cy="10550"/>
            </a:xfrm>
            <a:custGeom>
              <a:rect b="b" l="l" r="r" t="t"/>
              <a:pathLst>
                <a:path extrusionOk="0" h="422" w="491">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51"/>
            <p:cNvSpPr/>
            <p:nvPr/>
          </p:nvSpPr>
          <p:spPr>
            <a:xfrm>
              <a:off x="5073950" y="2362525"/>
              <a:ext cx="12275" cy="10550"/>
            </a:xfrm>
            <a:custGeom>
              <a:rect b="b" l="l" r="r" t="t"/>
              <a:pathLst>
                <a:path extrusionOk="0" h="422" w="491">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51"/>
            <p:cNvSpPr/>
            <p:nvPr/>
          </p:nvSpPr>
          <p:spPr>
            <a:xfrm>
              <a:off x="5074000" y="2376400"/>
              <a:ext cx="12225" cy="10500"/>
            </a:xfrm>
            <a:custGeom>
              <a:rect b="b" l="l" r="r" t="t"/>
              <a:pathLst>
                <a:path extrusionOk="0" h="420" w="489">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51"/>
            <p:cNvSpPr/>
            <p:nvPr/>
          </p:nvSpPr>
          <p:spPr>
            <a:xfrm>
              <a:off x="5088000" y="2362525"/>
              <a:ext cx="12475" cy="10550"/>
            </a:xfrm>
            <a:custGeom>
              <a:rect b="b" l="l" r="r" t="t"/>
              <a:pathLst>
                <a:path extrusionOk="0" h="422" w="499">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4" name="Google Shape;754;p51"/>
          <p:cNvGrpSpPr/>
          <p:nvPr/>
        </p:nvGrpSpPr>
        <p:grpSpPr>
          <a:xfrm>
            <a:off x="8045622" y="3941771"/>
            <a:ext cx="184984" cy="160371"/>
            <a:chOff x="5037700" y="2430325"/>
            <a:chExt cx="75950" cy="65850"/>
          </a:xfrm>
        </p:grpSpPr>
        <p:sp>
          <p:nvSpPr>
            <p:cNvPr id="755" name="Google Shape;755;p51"/>
            <p:cNvSpPr/>
            <p:nvPr/>
          </p:nvSpPr>
          <p:spPr>
            <a:xfrm>
              <a:off x="5059700" y="2430325"/>
              <a:ext cx="53950" cy="65850"/>
            </a:xfrm>
            <a:custGeom>
              <a:rect b="b" l="l" r="r" t="t"/>
              <a:pathLst>
                <a:path extrusionOk="0" h="2634" w="2158">
                  <a:moveTo>
                    <a:pt x="1" y="1"/>
                  </a:moveTo>
                  <a:lnTo>
                    <a:pt x="866" y="1321"/>
                  </a:lnTo>
                  <a:lnTo>
                    <a:pt x="1" y="2633"/>
                  </a:lnTo>
                  <a:lnTo>
                    <a:pt x="1292" y="2633"/>
                  </a:lnTo>
                  <a:lnTo>
                    <a:pt x="2157" y="1321"/>
                  </a:lnTo>
                  <a:lnTo>
                    <a:pt x="1292"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51"/>
            <p:cNvSpPr/>
            <p:nvPr/>
          </p:nvSpPr>
          <p:spPr>
            <a:xfrm>
              <a:off x="5037700" y="2430325"/>
              <a:ext cx="34100" cy="65850"/>
            </a:xfrm>
            <a:custGeom>
              <a:rect b="b" l="l" r="r" t="t"/>
              <a:pathLst>
                <a:path extrusionOk="0" h="2634" w="1364">
                  <a:moveTo>
                    <a:pt x="1" y="1"/>
                  </a:moveTo>
                  <a:lnTo>
                    <a:pt x="866" y="1321"/>
                  </a:lnTo>
                  <a:lnTo>
                    <a:pt x="1" y="2633"/>
                  </a:lnTo>
                  <a:lnTo>
                    <a:pt x="498" y="2633"/>
                  </a:lnTo>
                  <a:lnTo>
                    <a:pt x="1364" y="1321"/>
                  </a:lnTo>
                  <a:lnTo>
                    <a:pt x="498"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7" name="Google Shape;757;p51"/>
          <p:cNvGrpSpPr/>
          <p:nvPr/>
        </p:nvGrpSpPr>
        <p:grpSpPr>
          <a:xfrm>
            <a:off x="7465128" y="3708223"/>
            <a:ext cx="173014" cy="97629"/>
            <a:chOff x="4756975" y="2341800"/>
            <a:chExt cx="91975" cy="51925"/>
          </a:xfrm>
        </p:grpSpPr>
        <p:sp>
          <p:nvSpPr>
            <p:cNvPr id="758" name="Google Shape;758;p51"/>
            <p:cNvSpPr/>
            <p:nvPr/>
          </p:nvSpPr>
          <p:spPr>
            <a:xfrm>
              <a:off x="4756975" y="2341800"/>
              <a:ext cx="10650" cy="9150"/>
            </a:xfrm>
            <a:custGeom>
              <a:rect b="b" l="l" r="r" t="t"/>
              <a:pathLst>
                <a:path extrusionOk="0" h="366" w="426">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51"/>
            <p:cNvSpPr/>
            <p:nvPr/>
          </p:nvSpPr>
          <p:spPr>
            <a:xfrm>
              <a:off x="4777350" y="2341800"/>
              <a:ext cx="10650" cy="9150"/>
            </a:xfrm>
            <a:custGeom>
              <a:rect b="b" l="l" r="r" t="t"/>
              <a:pathLst>
                <a:path extrusionOk="0" h="366" w="426">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51"/>
            <p:cNvSpPr/>
            <p:nvPr/>
          </p:nvSpPr>
          <p:spPr>
            <a:xfrm>
              <a:off x="4797725" y="2341800"/>
              <a:ext cx="10475" cy="9150"/>
            </a:xfrm>
            <a:custGeom>
              <a:rect b="b" l="l" r="r" t="t"/>
              <a:pathLst>
                <a:path extrusionOk="0" h="366" w="419">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51"/>
            <p:cNvSpPr/>
            <p:nvPr/>
          </p:nvSpPr>
          <p:spPr>
            <a:xfrm>
              <a:off x="4818100" y="2341800"/>
              <a:ext cx="10475" cy="9150"/>
            </a:xfrm>
            <a:custGeom>
              <a:rect b="b" l="l" r="r" t="t"/>
              <a:pathLst>
                <a:path extrusionOk="0" h="366" w="419">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51"/>
            <p:cNvSpPr/>
            <p:nvPr/>
          </p:nvSpPr>
          <p:spPr>
            <a:xfrm>
              <a:off x="4768675" y="2352625"/>
              <a:ext cx="8875" cy="9025"/>
            </a:xfrm>
            <a:custGeom>
              <a:rect b="b" l="l" r="r" t="t"/>
              <a:pathLst>
                <a:path extrusionOk="0" h="361" w="355">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51"/>
            <p:cNvSpPr/>
            <p:nvPr/>
          </p:nvSpPr>
          <p:spPr>
            <a:xfrm>
              <a:off x="4787425" y="2352625"/>
              <a:ext cx="10500" cy="9125"/>
            </a:xfrm>
            <a:custGeom>
              <a:rect b="b" l="l" r="r" t="t"/>
              <a:pathLst>
                <a:path extrusionOk="0" h="365" w="42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51"/>
            <p:cNvSpPr/>
            <p:nvPr/>
          </p:nvSpPr>
          <p:spPr>
            <a:xfrm>
              <a:off x="4809250" y="2352625"/>
              <a:ext cx="9050" cy="9025"/>
            </a:xfrm>
            <a:custGeom>
              <a:rect b="b" l="l" r="r" t="t"/>
              <a:pathLst>
                <a:path extrusionOk="0" h="361" w="362">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51"/>
            <p:cNvSpPr/>
            <p:nvPr/>
          </p:nvSpPr>
          <p:spPr>
            <a:xfrm>
              <a:off x="4829625" y="2352625"/>
              <a:ext cx="9050" cy="9025"/>
            </a:xfrm>
            <a:custGeom>
              <a:rect b="b" l="l" r="r" t="t"/>
              <a:pathLst>
                <a:path extrusionOk="0" h="361" w="362">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51"/>
            <p:cNvSpPr/>
            <p:nvPr/>
          </p:nvSpPr>
          <p:spPr>
            <a:xfrm>
              <a:off x="4777350" y="2363250"/>
              <a:ext cx="10650" cy="9025"/>
            </a:xfrm>
            <a:custGeom>
              <a:rect b="b" l="l" r="r" t="t"/>
              <a:pathLst>
                <a:path extrusionOk="0" h="361" w="426">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51"/>
            <p:cNvSpPr/>
            <p:nvPr/>
          </p:nvSpPr>
          <p:spPr>
            <a:xfrm>
              <a:off x="4797725" y="2363250"/>
              <a:ext cx="10475" cy="9025"/>
            </a:xfrm>
            <a:custGeom>
              <a:rect b="b" l="l" r="r" t="t"/>
              <a:pathLst>
                <a:path extrusionOk="0" h="361" w="419">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51"/>
            <p:cNvSpPr/>
            <p:nvPr/>
          </p:nvSpPr>
          <p:spPr>
            <a:xfrm>
              <a:off x="4818100" y="2363250"/>
              <a:ext cx="10475" cy="9025"/>
            </a:xfrm>
            <a:custGeom>
              <a:rect b="b" l="l" r="r" t="t"/>
              <a:pathLst>
                <a:path extrusionOk="0" h="361" w="419">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51"/>
            <p:cNvSpPr/>
            <p:nvPr/>
          </p:nvSpPr>
          <p:spPr>
            <a:xfrm>
              <a:off x="4838475" y="2363250"/>
              <a:ext cx="10475" cy="9025"/>
            </a:xfrm>
            <a:custGeom>
              <a:rect b="b" l="l" r="r" t="t"/>
              <a:pathLst>
                <a:path extrusionOk="0" h="361" w="419">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51"/>
            <p:cNvSpPr/>
            <p:nvPr/>
          </p:nvSpPr>
          <p:spPr>
            <a:xfrm>
              <a:off x="4768675" y="2374075"/>
              <a:ext cx="8875" cy="9050"/>
            </a:xfrm>
            <a:custGeom>
              <a:rect b="b" l="l" r="r" t="t"/>
              <a:pathLst>
                <a:path extrusionOk="0" h="362" w="355">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51"/>
            <p:cNvSpPr/>
            <p:nvPr/>
          </p:nvSpPr>
          <p:spPr>
            <a:xfrm>
              <a:off x="4787425" y="2374075"/>
              <a:ext cx="10500" cy="9150"/>
            </a:xfrm>
            <a:custGeom>
              <a:rect b="b" l="l" r="r" t="t"/>
              <a:pathLst>
                <a:path extrusionOk="0" h="366" w="42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51"/>
            <p:cNvSpPr/>
            <p:nvPr/>
          </p:nvSpPr>
          <p:spPr>
            <a:xfrm>
              <a:off x="4809250" y="2374075"/>
              <a:ext cx="9050" cy="9050"/>
            </a:xfrm>
            <a:custGeom>
              <a:rect b="b" l="l" r="r" t="t"/>
              <a:pathLst>
                <a:path extrusionOk="0" h="362" w="362">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51"/>
            <p:cNvSpPr/>
            <p:nvPr/>
          </p:nvSpPr>
          <p:spPr>
            <a:xfrm>
              <a:off x="4829625" y="2374075"/>
              <a:ext cx="9050" cy="9050"/>
            </a:xfrm>
            <a:custGeom>
              <a:rect b="b" l="l" r="r" t="t"/>
              <a:pathLst>
                <a:path extrusionOk="0" h="362" w="362">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51"/>
            <p:cNvSpPr/>
            <p:nvPr/>
          </p:nvSpPr>
          <p:spPr>
            <a:xfrm>
              <a:off x="4756975" y="2384725"/>
              <a:ext cx="10650" cy="9000"/>
            </a:xfrm>
            <a:custGeom>
              <a:rect b="b" l="l" r="r" t="t"/>
              <a:pathLst>
                <a:path extrusionOk="0" h="360" w="426">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51"/>
            <p:cNvSpPr/>
            <p:nvPr/>
          </p:nvSpPr>
          <p:spPr>
            <a:xfrm>
              <a:off x="4777350" y="2384725"/>
              <a:ext cx="10650" cy="9000"/>
            </a:xfrm>
            <a:custGeom>
              <a:rect b="b" l="l" r="r" t="t"/>
              <a:pathLst>
                <a:path extrusionOk="0" h="360" w="426">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51"/>
            <p:cNvSpPr/>
            <p:nvPr/>
          </p:nvSpPr>
          <p:spPr>
            <a:xfrm>
              <a:off x="4797725" y="2384725"/>
              <a:ext cx="10475" cy="9000"/>
            </a:xfrm>
            <a:custGeom>
              <a:rect b="b" l="l" r="r" t="t"/>
              <a:pathLst>
                <a:path extrusionOk="0" h="360" w="419">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51"/>
            <p:cNvSpPr/>
            <p:nvPr/>
          </p:nvSpPr>
          <p:spPr>
            <a:xfrm>
              <a:off x="4818100" y="2384725"/>
              <a:ext cx="10475" cy="9000"/>
            </a:xfrm>
            <a:custGeom>
              <a:rect b="b" l="l" r="r" t="t"/>
              <a:pathLst>
                <a:path extrusionOk="0" h="360" w="419">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 name="Google Shape;778;p51"/>
          <p:cNvGrpSpPr/>
          <p:nvPr/>
        </p:nvGrpSpPr>
        <p:grpSpPr>
          <a:xfrm>
            <a:off x="7732065" y="4196920"/>
            <a:ext cx="212497" cy="175761"/>
            <a:chOff x="4943575" y="2516350"/>
            <a:chExt cx="98675" cy="81700"/>
          </a:xfrm>
        </p:grpSpPr>
        <p:sp>
          <p:nvSpPr>
            <p:cNvPr id="779" name="Google Shape;779;p51"/>
            <p:cNvSpPr/>
            <p:nvPr/>
          </p:nvSpPr>
          <p:spPr>
            <a:xfrm>
              <a:off x="5036450" y="2554750"/>
              <a:ext cx="5800" cy="4825"/>
            </a:xfrm>
            <a:custGeom>
              <a:rect b="b" l="l" r="r" t="t"/>
              <a:pathLst>
                <a:path extrusionOk="0" h="193" w="232">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51"/>
            <p:cNvSpPr/>
            <p:nvPr/>
          </p:nvSpPr>
          <p:spPr>
            <a:xfrm>
              <a:off x="5028150" y="2547175"/>
              <a:ext cx="5625" cy="4725"/>
            </a:xfrm>
            <a:custGeom>
              <a:rect b="b" l="l" r="r" t="t"/>
              <a:pathLst>
                <a:path extrusionOk="0" h="189" w="225">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51"/>
            <p:cNvSpPr/>
            <p:nvPr/>
          </p:nvSpPr>
          <p:spPr>
            <a:xfrm>
              <a:off x="5028150" y="2554750"/>
              <a:ext cx="5625" cy="4825"/>
            </a:xfrm>
            <a:custGeom>
              <a:rect b="b" l="l" r="r" t="t"/>
              <a:pathLst>
                <a:path extrusionOk="0" h="193" w="225">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51"/>
            <p:cNvSpPr/>
            <p:nvPr/>
          </p:nvSpPr>
          <p:spPr>
            <a:xfrm>
              <a:off x="5028150" y="2562500"/>
              <a:ext cx="5625" cy="4800"/>
            </a:xfrm>
            <a:custGeom>
              <a:rect b="b" l="l" r="r" t="t"/>
              <a:pathLst>
                <a:path extrusionOk="0" h="192" w="225">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51"/>
            <p:cNvSpPr/>
            <p:nvPr/>
          </p:nvSpPr>
          <p:spPr>
            <a:xfrm>
              <a:off x="5019725" y="2539400"/>
              <a:ext cx="5575" cy="4750"/>
            </a:xfrm>
            <a:custGeom>
              <a:rect b="b" l="l" r="r" t="t"/>
              <a:pathLst>
                <a:path extrusionOk="0" h="190" w="223">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51"/>
            <p:cNvSpPr/>
            <p:nvPr/>
          </p:nvSpPr>
          <p:spPr>
            <a:xfrm>
              <a:off x="5019675" y="2547175"/>
              <a:ext cx="5625" cy="4725"/>
            </a:xfrm>
            <a:custGeom>
              <a:rect b="b" l="l" r="r" t="t"/>
              <a:pathLst>
                <a:path extrusionOk="0" h="189" w="225">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51"/>
            <p:cNvSpPr/>
            <p:nvPr/>
          </p:nvSpPr>
          <p:spPr>
            <a:xfrm>
              <a:off x="5019675" y="2554750"/>
              <a:ext cx="5625" cy="4825"/>
            </a:xfrm>
            <a:custGeom>
              <a:rect b="b" l="l" r="r" t="t"/>
              <a:pathLst>
                <a:path extrusionOk="0" h="193" w="225">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51"/>
            <p:cNvSpPr/>
            <p:nvPr/>
          </p:nvSpPr>
          <p:spPr>
            <a:xfrm>
              <a:off x="5019675" y="2562500"/>
              <a:ext cx="5625" cy="4800"/>
            </a:xfrm>
            <a:custGeom>
              <a:rect b="b" l="l" r="r" t="t"/>
              <a:pathLst>
                <a:path extrusionOk="0" h="192" w="225">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51"/>
            <p:cNvSpPr/>
            <p:nvPr/>
          </p:nvSpPr>
          <p:spPr>
            <a:xfrm>
              <a:off x="5019725" y="2570225"/>
              <a:ext cx="5575" cy="4750"/>
            </a:xfrm>
            <a:custGeom>
              <a:rect b="b" l="l" r="r" t="t"/>
              <a:pathLst>
                <a:path extrusionOk="0" h="190" w="223">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51"/>
            <p:cNvSpPr/>
            <p:nvPr/>
          </p:nvSpPr>
          <p:spPr>
            <a:xfrm>
              <a:off x="5011200" y="2531675"/>
              <a:ext cx="5750" cy="4900"/>
            </a:xfrm>
            <a:custGeom>
              <a:rect b="b" l="l" r="r" t="t"/>
              <a:pathLst>
                <a:path extrusionOk="0" h="196" w="23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51"/>
            <p:cNvSpPr/>
            <p:nvPr/>
          </p:nvSpPr>
          <p:spPr>
            <a:xfrm>
              <a:off x="5011250" y="2539400"/>
              <a:ext cx="5575" cy="4750"/>
            </a:xfrm>
            <a:custGeom>
              <a:rect b="b" l="l" r="r" t="t"/>
              <a:pathLst>
                <a:path extrusionOk="0" h="190" w="223">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1"/>
            <p:cNvSpPr/>
            <p:nvPr/>
          </p:nvSpPr>
          <p:spPr>
            <a:xfrm>
              <a:off x="5011200" y="2547175"/>
              <a:ext cx="5750" cy="4725"/>
            </a:xfrm>
            <a:custGeom>
              <a:rect b="b" l="l" r="r" t="t"/>
              <a:pathLst>
                <a:path extrusionOk="0" h="189" w="23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51"/>
            <p:cNvSpPr/>
            <p:nvPr/>
          </p:nvSpPr>
          <p:spPr>
            <a:xfrm>
              <a:off x="5011200" y="2554750"/>
              <a:ext cx="5625" cy="4825"/>
            </a:xfrm>
            <a:custGeom>
              <a:rect b="b" l="l" r="r" t="t"/>
              <a:pathLst>
                <a:path extrusionOk="0" h="193" w="225">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1"/>
            <p:cNvSpPr/>
            <p:nvPr/>
          </p:nvSpPr>
          <p:spPr>
            <a:xfrm>
              <a:off x="5011200" y="2562500"/>
              <a:ext cx="5750" cy="4800"/>
            </a:xfrm>
            <a:custGeom>
              <a:rect b="b" l="l" r="r" t="t"/>
              <a:pathLst>
                <a:path extrusionOk="0" h="192" w="23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51"/>
            <p:cNvSpPr/>
            <p:nvPr/>
          </p:nvSpPr>
          <p:spPr>
            <a:xfrm>
              <a:off x="5011250"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51"/>
            <p:cNvSpPr/>
            <p:nvPr/>
          </p:nvSpPr>
          <p:spPr>
            <a:xfrm>
              <a:off x="5011200" y="2577825"/>
              <a:ext cx="5625" cy="4825"/>
            </a:xfrm>
            <a:custGeom>
              <a:rect b="b" l="l" r="r" t="t"/>
              <a:pathLst>
                <a:path extrusionOk="0" h="193" w="225">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51"/>
            <p:cNvSpPr/>
            <p:nvPr/>
          </p:nvSpPr>
          <p:spPr>
            <a:xfrm>
              <a:off x="5002725" y="2524100"/>
              <a:ext cx="5750" cy="4775"/>
            </a:xfrm>
            <a:custGeom>
              <a:rect b="b" l="l" r="r" t="t"/>
              <a:pathLst>
                <a:path extrusionOk="0" h="191" w="23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1"/>
            <p:cNvSpPr/>
            <p:nvPr/>
          </p:nvSpPr>
          <p:spPr>
            <a:xfrm>
              <a:off x="5002725" y="2531675"/>
              <a:ext cx="5750" cy="4900"/>
            </a:xfrm>
            <a:custGeom>
              <a:rect b="b" l="l" r="r" t="t"/>
              <a:pathLst>
                <a:path extrusionOk="0" h="196" w="23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1"/>
            <p:cNvSpPr/>
            <p:nvPr/>
          </p:nvSpPr>
          <p:spPr>
            <a:xfrm>
              <a:off x="5002775" y="2539400"/>
              <a:ext cx="5575" cy="4750"/>
            </a:xfrm>
            <a:custGeom>
              <a:rect b="b" l="l" r="r" t="t"/>
              <a:pathLst>
                <a:path extrusionOk="0" h="190" w="223">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51"/>
            <p:cNvSpPr/>
            <p:nvPr/>
          </p:nvSpPr>
          <p:spPr>
            <a:xfrm>
              <a:off x="5002725" y="2547175"/>
              <a:ext cx="5750" cy="4725"/>
            </a:xfrm>
            <a:custGeom>
              <a:rect b="b" l="l" r="r" t="t"/>
              <a:pathLst>
                <a:path extrusionOk="0" h="189" w="23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51"/>
            <p:cNvSpPr/>
            <p:nvPr/>
          </p:nvSpPr>
          <p:spPr>
            <a:xfrm>
              <a:off x="5002725" y="2554750"/>
              <a:ext cx="5625" cy="4825"/>
            </a:xfrm>
            <a:custGeom>
              <a:rect b="b" l="l" r="r" t="t"/>
              <a:pathLst>
                <a:path extrusionOk="0" h="193" w="225">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51"/>
            <p:cNvSpPr/>
            <p:nvPr/>
          </p:nvSpPr>
          <p:spPr>
            <a:xfrm>
              <a:off x="5002725" y="2562500"/>
              <a:ext cx="5750" cy="4800"/>
            </a:xfrm>
            <a:custGeom>
              <a:rect b="b" l="l" r="r" t="t"/>
              <a:pathLst>
                <a:path extrusionOk="0" h="192" w="23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51"/>
            <p:cNvSpPr/>
            <p:nvPr/>
          </p:nvSpPr>
          <p:spPr>
            <a:xfrm>
              <a:off x="5002775"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51"/>
            <p:cNvSpPr/>
            <p:nvPr/>
          </p:nvSpPr>
          <p:spPr>
            <a:xfrm>
              <a:off x="5002725" y="2577825"/>
              <a:ext cx="5625" cy="4825"/>
            </a:xfrm>
            <a:custGeom>
              <a:rect b="b" l="l" r="r" t="t"/>
              <a:pathLst>
                <a:path extrusionOk="0" h="193" w="225">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51"/>
            <p:cNvSpPr/>
            <p:nvPr/>
          </p:nvSpPr>
          <p:spPr>
            <a:xfrm>
              <a:off x="5002725" y="2585575"/>
              <a:ext cx="5750" cy="4800"/>
            </a:xfrm>
            <a:custGeom>
              <a:rect b="b" l="l" r="r" t="t"/>
              <a:pathLst>
                <a:path extrusionOk="0" h="192" w="23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51"/>
            <p:cNvSpPr/>
            <p:nvPr/>
          </p:nvSpPr>
          <p:spPr>
            <a:xfrm>
              <a:off x="4994250" y="25163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51"/>
            <p:cNvSpPr/>
            <p:nvPr/>
          </p:nvSpPr>
          <p:spPr>
            <a:xfrm>
              <a:off x="4994250" y="2524100"/>
              <a:ext cx="5750" cy="4775"/>
            </a:xfrm>
            <a:custGeom>
              <a:rect b="b" l="l" r="r" t="t"/>
              <a:pathLst>
                <a:path extrusionOk="0" h="191" w="23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51"/>
            <p:cNvSpPr/>
            <p:nvPr/>
          </p:nvSpPr>
          <p:spPr>
            <a:xfrm>
              <a:off x="4994250" y="2531675"/>
              <a:ext cx="5750" cy="4900"/>
            </a:xfrm>
            <a:custGeom>
              <a:rect b="b" l="l" r="r" t="t"/>
              <a:pathLst>
                <a:path extrusionOk="0" h="196" w="23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51"/>
            <p:cNvSpPr/>
            <p:nvPr/>
          </p:nvSpPr>
          <p:spPr>
            <a:xfrm>
              <a:off x="4994300" y="2539400"/>
              <a:ext cx="5575" cy="4750"/>
            </a:xfrm>
            <a:custGeom>
              <a:rect b="b" l="l" r="r" t="t"/>
              <a:pathLst>
                <a:path extrusionOk="0" h="190" w="223">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1"/>
            <p:cNvSpPr/>
            <p:nvPr/>
          </p:nvSpPr>
          <p:spPr>
            <a:xfrm>
              <a:off x="4994250" y="2547175"/>
              <a:ext cx="5750" cy="4725"/>
            </a:xfrm>
            <a:custGeom>
              <a:rect b="b" l="l" r="r" t="t"/>
              <a:pathLst>
                <a:path extrusionOk="0" h="189" w="23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51"/>
            <p:cNvSpPr/>
            <p:nvPr/>
          </p:nvSpPr>
          <p:spPr>
            <a:xfrm>
              <a:off x="4994250" y="25547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51"/>
            <p:cNvSpPr/>
            <p:nvPr/>
          </p:nvSpPr>
          <p:spPr>
            <a:xfrm>
              <a:off x="4994250" y="2562500"/>
              <a:ext cx="5750" cy="4800"/>
            </a:xfrm>
            <a:custGeom>
              <a:rect b="b" l="l" r="r" t="t"/>
              <a:pathLst>
                <a:path extrusionOk="0" h="192" w="23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51"/>
            <p:cNvSpPr/>
            <p:nvPr/>
          </p:nvSpPr>
          <p:spPr>
            <a:xfrm>
              <a:off x="4994300"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51"/>
            <p:cNvSpPr/>
            <p:nvPr/>
          </p:nvSpPr>
          <p:spPr>
            <a:xfrm>
              <a:off x="4994250" y="2577825"/>
              <a:ext cx="5625" cy="4825"/>
            </a:xfrm>
            <a:custGeom>
              <a:rect b="b" l="l" r="r" t="t"/>
              <a:pathLst>
                <a:path extrusionOk="0" h="193" w="225">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51"/>
            <p:cNvSpPr/>
            <p:nvPr/>
          </p:nvSpPr>
          <p:spPr>
            <a:xfrm>
              <a:off x="4994250" y="2585575"/>
              <a:ext cx="5750" cy="4800"/>
            </a:xfrm>
            <a:custGeom>
              <a:rect b="b" l="l" r="r" t="t"/>
              <a:pathLst>
                <a:path extrusionOk="0" h="192" w="23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51"/>
            <p:cNvSpPr/>
            <p:nvPr/>
          </p:nvSpPr>
          <p:spPr>
            <a:xfrm>
              <a:off x="4994250" y="2593150"/>
              <a:ext cx="5750" cy="4900"/>
            </a:xfrm>
            <a:custGeom>
              <a:rect b="b" l="l" r="r" t="t"/>
              <a:pathLst>
                <a:path extrusionOk="0" h="196" w="23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51"/>
            <p:cNvSpPr/>
            <p:nvPr/>
          </p:nvSpPr>
          <p:spPr>
            <a:xfrm>
              <a:off x="4985775" y="2531675"/>
              <a:ext cx="5750" cy="4900"/>
            </a:xfrm>
            <a:custGeom>
              <a:rect b="b" l="l" r="r" t="t"/>
              <a:pathLst>
                <a:path extrusionOk="0" h="196" w="23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51"/>
            <p:cNvSpPr/>
            <p:nvPr/>
          </p:nvSpPr>
          <p:spPr>
            <a:xfrm>
              <a:off x="4985825" y="2539400"/>
              <a:ext cx="5575" cy="4750"/>
            </a:xfrm>
            <a:custGeom>
              <a:rect b="b" l="l" r="r" t="t"/>
              <a:pathLst>
                <a:path extrusionOk="0" h="190" w="223">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51"/>
            <p:cNvSpPr/>
            <p:nvPr/>
          </p:nvSpPr>
          <p:spPr>
            <a:xfrm>
              <a:off x="4985775" y="2547175"/>
              <a:ext cx="5750" cy="4725"/>
            </a:xfrm>
            <a:custGeom>
              <a:rect b="b" l="l" r="r" t="t"/>
              <a:pathLst>
                <a:path extrusionOk="0" h="189" w="23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51"/>
            <p:cNvSpPr/>
            <p:nvPr/>
          </p:nvSpPr>
          <p:spPr>
            <a:xfrm>
              <a:off x="4985775" y="25547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51"/>
            <p:cNvSpPr/>
            <p:nvPr/>
          </p:nvSpPr>
          <p:spPr>
            <a:xfrm>
              <a:off x="4985775" y="2562500"/>
              <a:ext cx="5750" cy="4800"/>
            </a:xfrm>
            <a:custGeom>
              <a:rect b="b" l="l" r="r" t="t"/>
              <a:pathLst>
                <a:path extrusionOk="0" h="192" w="23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51"/>
            <p:cNvSpPr/>
            <p:nvPr/>
          </p:nvSpPr>
          <p:spPr>
            <a:xfrm>
              <a:off x="4985825"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51"/>
            <p:cNvSpPr/>
            <p:nvPr/>
          </p:nvSpPr>
          <p:spPr>
            <a:xfrm>
              <a:off x="4985775" y="2577825"/>
              <a:ext cx="5625" cy="4825"/>
            </a:xfrm>
            <a:custGeom>
              <a:rect b="b" l="l" r="r" t="t"/>
              <a:pathLst>
                <a:path extrusionOk="0" h="193" w="225">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51"/>
            <p:cNvSpPr/>
            <p:nvPr/>
          </p:nvSpPr>
          <p:spPr>
            <a:xfrm>
              <a:off x="4977300" y="2531675"/>
              <a:ext cx="5750" cy="4900"/>
            </a:xfrm>
            <a:custGeom>
              <a:rect b="b" l="l" r="r" t="t"/>
              <a:pathLst>
                <a:path extrusionOk="0" h="196" w="23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51"/>
            <p:cNvSpPr/>
            <p:nvPr/>
          </p:nvSpPr>
          <p:spPr>
            <a:xfrm>
              <a:off x="4977350" y="2539400"/>
              <a:ext cx="5575" cy="4750"/>
            </a:xfrm>
            <a:custGeom>
              <a:rect b="b" l="l" r="r" t="t"/>
              <a:pathLst>
                <a:path extrusionOk="0" h="190" w="223">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51"/>
            <p:cNvSpPr/>
            <p:nvPr/>
          </p:nvSpPr>
          <p:spPr>
            <a:xfrm>
              <a:off x="4977300" y="2547175"/>
              <a:ext cx="5750" cy="4725"/>
            </a:xfrm>
            <a:custGeom>
              <a:rect b="b" l="l" r="r" t="t"/>
              <a:pathLst>
                <a:path extrusionOk="0" h="189" w="23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51"/>
            <p:cNvSpPr/>
            <p:nvPr/>
          </p:nvSpPr>
          <p:spPr>
            <a:xfrm>
              <a:off x="4977300" y="25547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51"/>
            <p:cNvSpPr/>
            <p:nvPr/>
          </p:nvSpPr>
          <p:spPr>
            <a:xfrm>
              <a:off x="4977300" y="2562500"/>
              <a:ext cx="5750" cy="4800"/>
            </a:xfrm>
            <a:custGeom>
              <a:rect b="b" l="l" r="r" t="t"/>
              <a:pathLst>
                <a:path extrusionOk="0" h="192" w="23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51"/>
            <p:cNvSpPr/>
            <p:nvPr/>
          </p:nvSpPr>
          <p:spPr>
            <a:xfrm>
              <a:off x="4977350"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51"/>
            <p:cNvSpPr/>
            <p:nvPr/>
          </p:nvSpPr>
          <p:spPr>
            <a:xfrm>
              <a:off x="4977300" y="2577825"/>
              <a:ext cx="5625" cy="4825"/>
            </a:xfrm>
            <a:custGeom>
              <a:rect b="b" l="l" r="r" t="t"/>
              <a:pathLst>
                <a:path extrusionOk="0" h="193" w="225">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51"/>
            <p:cNvSpPr/>
            <p:nvPr/>
          </p:nvSpPr>
          <p:spPr>
            <a:xfrm>
              <a:off x="4968825" y="2531675"/>
              <a:ext cx="5750" cy="4900"/>
            </a:xfrm>
            <a:custGeom>
              <a:rect b="b" l="l" r="r" t="t"/>
              <a:pathLst>
                <a:path extrusionOk="0" h="196" w="23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51"/>
            <p:cNvSpPr/>
            <p:nvPr/>
          </p:nvSpPr>
          <p:spPr>
            <a:xfrm>
              <a:off x="4968875" y="2539400"/>
              <a:ext cx="5700" cy="4750"/>
            </a:xfrm>
            <a:custGeom>
              <a:rect b="b" l="l" r="r" t="t"/>
              <a:pathLst>
                <a:path extrusionOk="0" h="190" w="228">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51"/>
            <p:cNvSpPr/>
            <p:nvPr/>
          </p:nvSpPr>
          <p:spPr>
            <a:xfrm>
              <a:off x="4968825" y="2547175"/>
              <a:ext cx="5750" cy="4725"/>
            </a:xfrm>
            <a:custGeom>
              <a:rect b="b" l="l" r="r" t="t"/>
              <a:pathLst>
                <a:path extrusionOk="0" h="189" w="23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51"/>
            <p:cNvSpPr/>
            <p:nvPr/>
          </p:nvSpPr>
          <p:spPr>
            <a:xfrm>
              <a:off x="4968825" y="2554750"/>
              <a:ext cx="5800" cy="4825"/>
            </a:xfrm>
            <a:custGeom>
              <a:rect b="b" l="l" r="r" t="t"/>
              <a:pathLst>
                <a:path extrusionOk="0" h="193" w="232">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51"/>
            <p:cNvSpPr/>
            <p:nvPr/>
          </p:nvSpPr>
          <p:spPr>
            <a:xfrm>
              <a:off x="4968825" y="2562500"/>
              <a:ext cx="5750" cy="4800"/>
            </a:xfrm>
            <a:custGeom>
              <a:rect b="b" l="l" r="r" t="t"/>
              <a:pathLst>
                <a:path extrusionOk="0" h="192" w="23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51"/>
            <p:cNvSpPr/>
            <p:nvPr/>
          </p:nvSpPr>
          <p:spPr>
            <a:xfrm>
              <a:off x="4968875"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51"/>
            <p:cNvSpPr/>
            <p:nvPr/>
          </p:nvSpPr>
          <p:spPr>
            <a:xfrm>
              <a:off x="4968825" y="2577825"/>
              <a:ext cx="5800" cy="4825"/>
            </a:xfrm>
            <a:custGeom>
              <a:rect b="b" l="l" r="r" t="t"/>
              <a:pathLst>
                <a:path extrusionOk="0" h="193" w="232">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51"/>
            <p:cNvSpPr/>
            <p:nvPr/>
          </p:nvSpPr>
          <p:spPr>
            <a:xfrm>
              <a:off x="4960525" y="2531675"/>
              <a:ext cx="5625" cy="4900"/>
            </a:xfrm>
            <a:custGeom>
              <a:rect b="b" l="l" r="r" t="t"/>
              <a:pathLst>
                <a:path extrusionOk="0" h="196" w="225">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51"/>
            <p:cNvSpPr/>
            <p:nvPr/>
          </p:nvSpPr>
          <p:spPr>
            <a:xfrm>
              <a:off x="4960575" y="2539400"/>
              <a:ext cx="5575" cy="4750"/>
            </a:xfrm>
            <a:custGeom>
              <a:rect b="b" l="l" r="r" t="t"/>
              <a:pathLst>
                <a:path extrusionOk="0" h="190" w="223">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51"/>
            <p:cNvSpPr/>
            <p:nvPr/>
          </p:nvSpPr>
          <p:spPr>
            <a:xfrm>
              <a:off x="4960525" y="2547175"/>
              <a:ext cx="5625" cy="4725"/>
            </a:xfrm>
            <a:custGeom>
              <a:rect b="b" l="l" r="r" t="t"/>
              <a:pathLst>
                <a:path extrusionOk="0" h="189" w="225">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51"/>
            <p:cNvSpPr/>
            <p:nvPr/>
          </p:nvSpPr>
          <p:spPr>
            <a:xfrm>
              <a:off x="4960525" y="2554750"/>
              <a:ext cx="5625" cy="4825"/>
            </a:xfrm>
            <a:custGeom>
              <a:rect b="b" l="l" r="r" t="t"/>
              <a:pathLst>
                <a:path extrusionOk="0" h="193" w="225">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51"/>
            <p:cNvSpPr/>
            <p:nvPr/>
          </p:nvSpPr>
          <p:spPr>
            <a:xfrm>
              <a:off x="4960525" y="2562500"/>
              <a:ext cx="5625" cy="4800"/>
            </a:xfrm>
            <a:custGeom>
              <a:rect b="b" l="l" r="r" t="t"/>
              <a:pathLst>
                <a:path extrusionOk="0" h="192" w="225">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51"/>
            <p:cNvSpPr/>
            <p:nvPr/>
          </p:nvSpPr>
          <p:spPr>
            <a:xfrm>
              <a:off x="4960575" y="2570225"/>
              <a:ext cx="5575" cy="4750"/>
            </a:xfrm>
            <a:custGeom>
              <a:rect b="b" l="l" r="r" t="t"/>
              <a:pathLst>
                <a:path extrusionOk="0" h="190" w="223">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51"/>
            <p:cNvSpPr/>
            <p:nvPr/>
          </p:nvSpPr>
          <p:spPr>
            <a:xfrm>
              <a:off x="4960525" y="2577825"/>
              <a:ext cx="5625" cy="4825"/>
            </a:xfrm>
            <a:custGeom>
              <a:rect b="b" l="l" r="r" t="t"/>
              <a:pathLst>
                <a:path extrusionOk="0" h="193" w="225">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51"/>
            <p:cNvSpPr/>
            <p:nvPr/>
          </p:nvSpPr>
          <p:spPr>
            <a:xfrm>
              <a:off x="4952050" y="2531675"/>
              <a:ext cx="5625" cy="4900"/>
            </a:xfrm>
            <a:custGeom>
              <a:rect b="b" l="l" r="r" t="t"/>
              <a:pathLst>
                <a:path extrusionOk="0" h="196" w="225">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51"/>
            <p:cNvSpPr/>
            <p:nvPr/>
          </p:nvSpPr>
          <p:spPr>
            <a:xfrm>
              <a:off x="4952100" y="2539400"/>
              <a:ext cx="5575" cy="4750"/>
            </a:xfrm>
            <a:custGeom>
              <a:rect b="b" l="l" r="r" t="t"/>
              <a:pathLst>
                <a:path extrusionOk="0" h="190" w="223">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51"/>
            <p:cNvSpPr/>
            <p:nvPr/>
          </p:nvSpPr>
          <p:spPr>
            <a:xfrm>
              <a:off x="4952050" y="2547175"/>
              <a:ext cx="5625" cy="4725"/>
            </a:xfrm>
            <a:custGeom>
              <a:rect b="b" l="l" r="r" t="t"/>
              <a:pathLst>
                <a:path extrusionOk="0" h="189" w="225">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51"/>
            <p:cNvSpPr/>
            <p:nvPr/>
          </p:nvSpPr>
          <p:spPr>
            <a:xfrm>
              <a:off x="4952050" y="2554750"/>
              <a:ext cx="5625" cy="4825"/>
            </a:xfrm>
            <a:custGeom>
              <a:rect b="b" l="l" r="r" t="t"/>
              <a:pathLst>
                <a:path extrusionOk="0" h="193" w="225">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51"/>
            <p:cNvSpPr/>
            <p:nvPr/>
          </p:nvSpPr>
          <p:spPr>
            <a:xfrm>
              <a:off x="4952050" y="2562500"/>
              <a:ext cx="5625" cy="4800"/>
            </a:xfrm>
            <a:custGeom>
              <a:rect b="b" l="l" r="r" t="t"/>
              <a:pathLst>
                <a:path extrusionOk="0" h="192" w="225">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51"/>
            <p:cNvSpPr/>
            <p:nvPr/>
          </p:nvSpPr>
          <p:spPr>
            <a:xfrm>
              <a:off x="4952100" y="2570225"/>
              <a:ext cx="5575" cy="4750"/>
            </a:xfrm>
            <a:custGeom>
              <a:rect b="b" l="l" r="r" t="t"/>
              <a:pathLst>
                <a:path extrusionOk="0" h="190" w="223">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51"/>
            <p:cNvSpPr/>
            <p:nvPr/>
          </p:nvSpPr>
          <p:spPr>
            <a:xfrm>
              <a:off x="4952050" y="2577825"/>
              <a:ext cx="5625" cy="4825"/>
            </a:xfrm>
            <a:custGeom>
              <a:rect b="b" l="l" r="r" t="t"/>
              <a:pathLst>
                <a:path extrusionOk="0" h="193" w="225">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51"/>
            <p:cNvSpPr/>
            <p:nvPr/>
          </p:nvSpPr>
          <p:spPr>
            <a:xfrm>
              <a:off x="4943575" y="2531675"/>
              <a:ext cx="5750" cy="4900"/>
            </a:xfrm>
            <a:custGeom>
              <a:rect b="b" l="l" r="r" t="t"/>
              <a:pathLst>
                <a:path extrusionOk="0" h="196" w="23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51"/>
            <p:cNvSpPr/>
            <p:nvPr/>
          </p:nvSpPr>
          <p:spPr>
            <a:xfrm>
              <a:off x="4943625" y="2539400"/>
              <a:ext cx="5575" cy="4750"/>
            </a:xfrm>
            <a:custGeom>
              <a:rect b="b" l="l" r="r" t="t"/>
              <a:pathLst>
                <a:path extrusionOk="0" h="190" w="223">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51"/>
            <p:cNvSpPr/>
            <p:nvPr/>
          </p:nvSpPr>
          <p:spPr>
            <a:xfrm>
              <a:off x="4943575" y="2547175"/>
              <a:ext cx="5750" cy="4725"/>
            </a:xfrm>
            <a:custGeom>
              <a:rect b="b" l="l" r="r" t="t"/>
              <a:pathLst>
                <a:path extrusionOk="0" h="189" w="23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51"/>
            <p:cNvSpPr/>
            <p:nvPr/>
          </p:nvSpPr>
          <p:spPr>
            <a:xfrm>
              <a:off x="4943575" y="2554750"/>
              <a:ext cx="5625" cy="4825"/>
            </a:xfrm>
            <a:custGeom>
              <a:rect b="b" l="l" r="r" t="t"/>
              <a:pathLst>
                <a:path extrusionOk="0" h="193" w="225">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51"/>
            <p:cNvSpPr/>
            <p:nvPr/>
          </p:nvSpPr>
          <p:spPr>
            <a:xfrm>
              <a:off x="4943575" y="2562500"/>
              <a:ext cx="5750" cy="4800"/>
            </a:xfrm>
            <a:custGeom>
              <a:rect b="b" l="l" r="r" t="t"/>
              <a:pathLst>
                <a:path extrusionOk="0" h="192" w="23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51"/>
            <p:cNvSpPr/>
            <p:nvPr/>
          </p:nvSpPr>
          <p:spPr>
            <a:xfrm>
              <a:off x="4943625" y="2570225"/>
              <a:ext cx="5700" cy="4750"/>
            </a:xfrm>
            <a:custGeom>
              <a:rect b="b" l="l" r="r" t="t"/>
              <a:pathLst>
                <a:path extrusionOk="0" h="190" w="228">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51"/>
            <p:cNvSpPr/>
            <p:nvPr/>
          </p:nvSpPr>
          <p:spPr>
            <a:xfrm>
              <a:off x="4943575" y="2577825"/>
              <a:ext cx="5625" cy="4825"/>
            </a:xfrm>
            <a:custGeom>
              <a:rect b="b" l="l" r="r" t="t"/>
              <a:pathLst>
                <a:path extrusionOk="0" h="193" w="225">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7" name="Google Shape;857;p51"/>
          <p:cNvGrpSpPr/>
          <p:nvPr/>
        </p:nvGrpSpPr>
        <p:grpSpPr>
          <a:xfrm>
            <a:off x="1990126" y="3423163"/>
            <a:ext cx="965351" cy="134611"/>
            <a:chOff x="4411970" y="2962952"/>
            <a:chExt cx="706544" cy="104212"/>
          </a:xfrm>
        </p:grpSpPr>
        <p:sp>
          <p:nvSpPr>
            <p:cNvPr id="858" name="Google Shape;858;p51"/>
            <p:cNvSpPr/>
            <p:nvPr/>
          </p:nvSpPr>
          <p:spPr>
            <a:xfrm>
              <a:off x="4583864" y="2962952"/>
              <a:ext cx="534651" cy="104077"/>
            </a:xfrm>
            <a:custGeom>
              <a:rect b="b" l="l" r="r" t="t"/>
              <a:pathLst>
                <a:path extrusionOk="0" h="2305" w="11841">
                  <a:moveTo>
                    <a:pt x="1155" y="0"/>
                  </a:moveTo>
                  <a:lnTo>
                    <a:pt x="0" y="2304"/>
                  </a:lnTo>
                  <a:lnTo>
                    <a:pt x="11410" y="2304"/>
                  </a:lnTo>
                  <a:lnTo>
                    <a:pt x="11840" y="1153"/>
                  </a:lnTo>
                  <a:lnTo>
                    <a:pt x="11410" y="0"/>
                  </a:lnTo>
                  <a:close/>
                </a:path>
              </a:pathLst>
            </a:custGeom>
            <a:solidFill>
              <a:srgbClr val="D7D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51"/>
            <p:cNvSpPr/>
            <p:nvPr/>
          </p:nvSpPr>
          <p:spPr>
            <a:xfrm>
              <a:off x="4411970" y="2963088"/>
              <a:ext cx="124124" cy="104077"/>
            </a:xfrm>
            <a:custGeom>
              <a:rect b="b" l="l" r="r" t="t"/>
              <a:pathLst>
                <a:path extrusionOk="0" h="2305" w="2749">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solidFill>
              <a:srgbClr val="CCD6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51"/>
            <p:cNvSpPr/>
            <p:nvPr/>
          </p:nvSpPr>
          <p:spPr>
            <a:xfrm>
              <a:off x="4496946" y="2963133"/>
              <a:ext cx="79920" cy="104031"/>
            </a:xfrm>
            <a:custGeom>
              <a:rect b="b" l="l" r="r" t="t"/>
              <a:pathLst>
                <a:path extrusionOk="0" h="2304" w="1770">
                  <a:moveTo>
                    <a:pt x="1227" y="1"/>
                  </a:moveTo>
                  <a:lnTo>
                    <a:pt x="0" y="2304"/>
                  </a:lnTo>
                  <a:lnTo>
                    <a:pt x="542" y="2304"/>
                  </a:lnTo>
                  <a:lnTo>
                    <a:pt x="1770" y="1"/>
                  </a:lnTo>
                  <a:close/>
                </a:path>
              </a:pathLst>
            </a:custGeom>
            <a:solidFill>
              <a:srgbClr val="D7D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51"/>
            <p:cNvSpPr/>
            <p:nvPr/>
          </p:nvSpPr>
          <p:spPr>
            <a:xfrm>
              <a:off x="4537628" y="2963133"/>
              <a:ext cx="79965" cy="104031"/>
            </a:xfrm>
            <a:custGeom>
              <a:rect b="b" l="l" r="r" t="t"/>
              <a:pathLst>
                <a:path extrusionOk="0" h="2304" w="1771">
                  <a:moveTo>
                    <a:pt x="1229" y="1"/>
                  </a:moveTo>
                  <a:lnTo>
                    <a:pt x="1" y="2304"/>
                  </a:lnTo>
                  <a:lnTo>
                    <a:pt x="544" y="2304"/>
                  </a:lnTo>
                  <a:lnTo>
                    <a:pt x="1770" y="1"/>
                  </a:lnTo>
                  <a:close/>
                </a:path>
              </a:pathLst>
            </a:custGeom>
            <a:solidFill>
              <a:srgbClr val="E0E7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51"/>
          <p:cNvGrpSpPr/>
          <p:nvPr/>
        </p:nvGrpSpPr>
        <p:grpSpPr>
          <a:xfrm>
            <a:off x="1990126" y="3012077"/>
            <a:ext cx="960158" cy="289172"/>
            <a:chOff x="4411970" y="2726085"/>
            <a:chExt cx="643107" cy="193659"/>
          </a:xfrm>
        </p:grpSpPr>
        <p:sp>
          <p:nvSpPr>
            <p:cNvPr id="863" name="Google Shape;863;p51"/>
            <p:cNvSpPr/>
            <p:nvPr/>
          </p:nvSpPr>
          <p:spPr>
            <a:xfrm>
              <a:off x="4411970" y="2726085"/>
              <a:ext cx="118796" cy="193659"/>
            </a:xfrm>
            <a:custGeom>
              <a:rect b="b" l="l" r="r" t="t"/>
              <a:pathLst>
                <a:path extrusionOk="0" h="4289" w="2631">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51"/>
            <p:cNvSpPr/>
            <p:nvPr/>
          </p:nvSpPr>
          <p:spPr>
            <a:xfrm>
              <a:off x="4426058" y="2791601"/>
              <a:ext cx="36167" cy="62627"/>
            </a:xfrm>
            <a:custGeom>
              <a:rect b="b" l="l" r="r" t="t"/>
              <a:pathLst>
                <a:path extrusionOk="0" h="1387" w="801">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51"/>
            <p:cNvSpPr/>
            <p:nvPr/>
          </p:nvSpPr>
          <p:spPr>
            <a:xfrm>
              <a:off x="4456806" y="2743875"/>
              <a:ext cx="598271" cy="157989"/>
            </a:xfrm>
            <a:custGeom>
              <a:rect b="b" l="l" r="r" t="t"/>
              <a:pathLst>
                <a:path extrusionOk="0" h="3499" w="1325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 name="Google Shape;866;p51"/>
          <p:cNvGrpSpPr/>
          <p:nvPr/>
        </p:nvGrpSpPr>
        <p:grpSpPr>
          <a:xfrm>
            <a:off x="993018" y="3278187"/>
            <a:ext cx="833173" cy="259209"/>
            <a:chOff x="4411970" y="4340222"/>
            <a:chExt cx="779467" cy="242683"/>
          </a:xfrm>
        </p:grpSpPr>
        <p:sp>
          <p:nvSpPr>
            <p:cNvPr id="867" name="Google Shape;867;p51"/>
            <p:cNvSpPr/>
            <p:nvPr/>
          </p:nvSpPr>
          <p:spPr>
            <a:xfrm>
              <a:off x="4411970" y="4340222"/>
              <a:ext cx="121370" cy="121370"/>
            </a:xfrm>
            <a:custGeom>
              <a:rect b="b" l="l" r="r" t="t"/>
              <a:pathLst>
                <a:path extrusionOk="0" h="2688" w="2688">
                  <a:moveTo>
                    <a:pt x="2688" y="1"/>
                  </a:moveTo>
                  <a:cubicBezTo>
                    <a:pt x="1205" y="1"/>
                    <a:pt x="1" y="1203"/>
                    <a:pt x="1" y="2688"/>
                  </a:cubicBezTo>
                  <a:lnTo>
                    <a:pt x="379" y="2688"/>
                  </a:lnTo>
                  <a:cubicBezTo>
                    <a:pt x="379" y="1411"/>
                    <a:pt x="1413" y="379"/>
                    <a:pt x="2688" y="379"/>
                  </a:cubicBezTo>
                  <a:lnTo>
                    <a:pt x="2688" y="1"/>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51"/>
            <p:cNvSpPr/>
            <p:nvPr/>
          </p:nvSpPr>
          <p:spPr>
            <a:xfrm>
              <a:off x="4457032" y="4385284"/>
              <a:ext cx="152661" cy="152615"/>
            </a:xfrm>
            <a:custGeom>
              <a:rect b="b" l="l" r="r" t="t"/>
              <a:pathLst>
                <a:path extrusionOk="0" h="3380" w="3381">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51"/>
            <p:cNvSpPr/>
            <p:nvPr/>
          </p:nvSpPr>
          <p:spPr>
            <a:xfrm>
              <a:off x="4533392" y="4383749"/>
              <a:ext cx="658046" cy="199155"/>
            </a:xfrm>
            <a:custGeom>
              <a:rect b="b" l="l" r="r" t="t"/>
              <a:pathLst>
                <a:path extrusionOk="0" h="4997" w="16511">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0" name="Google Shape;870;p51"/>
          <p:cNvGrpSpPr/>
          <p:nvPr/>
        </p:nvGrpSpPr>
        <p:grpSpPr>
          <a:xfrm>
            <a:off x="1990126" y="2673933"/>
            <a:ext cx="965160" cy="216230"/>
            <a:chOff x="4411970" y="2468674"/>
            <a:chExt cx="747317" cy="167425"/>
          </a:xfrm>
        </p:grpSpPr>
        <p:sp>
          <p:nvSpPr>
            <p:cNvPr id="871" name="Google Shape;871;p51"/>
            <p:cNvSpPr/>
            <p:nvPr/>
          </p:nvSpPr>
          <p:spPr>
            <a:xfrm>
              <a:off x="4411970" y="2468674"/>
              <a:ext cx="216235" cy="167425"/>
            </a:xfrm>
            <a:custGeom>
              <a:rect b="b" l="l" r="r" t="t"/>
              <a:pathLst>
                <a:path extrusionOk="0" h="3708" w="4789">
                  <a:moveTo>
                    <a:pt x="1" y="0"/>
                  </a:moveTo>
                  <a:lnTo>
                    <a:pt x="1" y="3707"/>
                  </a:lnTo>
                  <a:lnTo>
                    <a:pt x="3381" y="3707"/>
                  </a:lnTo>
                  <a:lnTo>
                    <a:pt x="4789" y="1853"/>
                  </a:lnTo>
                  <a:lnTo>
                    <a:pt x="3381"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51"/>
            <p:cNvSpPr/>
            <p:nvPr/>
          </p:nvSpPr>
          <p:spPr>
            <a:xfrm>
              <a:off x="4564629" y="2468674"/>
              <a:ext cx="594658" cy="167425"/>
            </a:xfrm>
            <a:custGeom>
              <a:rect b="b" l="l" r="r" t="t"/>
              <a:pathLst>
                <a:path extrusionOk="0" h="3708" w="13170">
                  <a:moveTo>
                    <a:pt x="0" y="0"/>
                  </a:moveTo>
                  <a:lnTo>
                    <a:pt x="1408" y="1853"/>
                  </a:lnTo>
                  <a:lnTo>
                    <a:pt x="0" y="3707"/>
                  </a:lnTo>
                  <a:lnTo>
                    <a:pt x="13169" y="3707"/>
                  </a:lnTo>
                  <a:lnTo>
                    <a:pt x="13169"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3" name="Google Shape;873;p51"/>
          <p:cNvGrpSpPr/>
          <p:nvPr/>
        </p:nvGrpSpPr>
        <p:grpSpPr>
          <a:xfrm>
            <a:off x="988873" y="2578650"/>
            <a:ext cx="810451" cy="319148"/>
            <a:chOff x="4411970" y="3686602"/>
            <a:chExt cx="797845" cy="314215"/>
          </a:xfrm>
        </p:grpSpPr>
        <p:sp>
          <p:nvSpPr>
            <p:cNvPr id="874" name="Google Shape;874;p51"/>
            <p:cNvSpPr/>
            <p:nvPr/>
          </p:nvSpPr>
          <p:spPr>
            <a:xfrm>
              <a:off x="4411970" y="3780383"/>
              <a:ext cx="797845" cy="220435"/>
            </a:xfrm>
            <a:custGeom>
              <a:rect b="b" l="l" r="r" t="t"/>
              <a:pathLst>
                <a:path extrusionOk="0" h="4882" w="1767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51"/>
            <p:cNvSpPr/>
            <p:nvPr/>
          </p:nvSpPr>
          <p:spPr>
            <a:xfrm>
              <a:off x="4411970" y="3940447"/>
              <a:ext cx="60414" cy="60369"/>
            </a:xfrm>
            <a:custGeom>
              <a:rect b="b" l="l" r="r" t="t"/>
              <a:pathLst>
                <a:path extrusionOk="0" h="1337" w="1338">
                  <a:moveTo>
                    <a:pt x="1" y="1"/>
                  </a:moveTo>
                  <a:lnTo>
                    <a:pt x="1" y="1336"/>
                  </a:lnTo>
                  <a:lnTo>
                    <a:pt x="1338" y="1336"/>
                  </a:lnTo>
                  <a:lnTo>
                    <a:pt x="1"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51"/>
            <p:cNvSpPr/>
            <p:nvPr/>
          </p:nvSpPr>
          <p:spPr>
            <a:xfrm>
              <a:off x="4411970" y="3686602"/>
              <a:ext cx="228743" cy="228743"/>
            </a:xfrm>
            <a:custGeom>
              <a:rect b="b" l="l" r="r" t="t"/>
              <a:pathLst>
                <a:path extrusionOk="0" h="5066" w="5066">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51"/>
            <p:cNvSpPr/>
            <p:nvPr/>
          </p:nvSpPr>
          <p:spPr>
            <a:xfrm>
              <a:off x="4442628" y="3717261"/>
              <a:ext cx="167425" cy="167425"/>
            </a:xfrm>
            <a:custGeom>
              <a:rect b="b" l="l" r="r" t="t"/>
              <a:pathLst>
                <a:path extrusionOk="0" h="3708" w="3708">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1"/>
            <p:cNvSpPr/>
            <p:nvPr/>
          </p:nvSpPr>
          <p:spPr>
            <a:xfrm>
              <a:off x="4455090" y="3729723"/>
              <a:ext cx="142546" cy="142546"/>
            </a:xfrm>
            <a:custGeom>
              <a:rect b="b" l="l" r="r" t="t"/>
              <a:pathLst>
                <a:path extrusionOk="0" h="3157" w="3157">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9" name="Google Shape;879;p51"/>
          <p:cNvSpPr/>
          <p:nvPr/>
        </p:nvSpPr>
        <p:spPr>
          <a:xfrm>
            <a:off x="981722" y="2987237"/>
            <a:ext cx="822545" cy="195833"/>
          </a:xfrm>
          <a:custGeom>
            <a:rect b="b" l="l" r="r" t="t"/>
            <a:pathLst>
              <a:path extrusionOk="0" h="4270" w="17936">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0" name="Google Shape;880;p51"/>
          <p:cNvGrpSpPr/>
          <p:nvPr/>
        </p:nvGrpSpPr>
        <p:grpSpPr>
          <a:xfrm>
            <a:off x="988970" y="2333174"/>
            <a:ext cx="1970333" cy="208784"/>
            <a:chOff x="6336019" y="3733725"/>
            <a:chExt cx="2566206" cy="351310"/>
          </a:xfrm>
        </p:grpSpPr>
        <p:sp>
          <p:nvSpPr>
            <p:cNvPr id="881" name="Google Shape;881;p51"/>
            <p:cNvSpPr/>
            <p:nvPr/>
          </p:nvSpPr>
          <p:spPr>
            <a:xfrm>
              <a:off x="6336019" y="3733735"/>
              <a:ext cx="1881300" cy="351300"/>
            </a:xfrm>
            <a:prstGeom prst="homePlate">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51"/>
            <p:cNvSpPr/>
            <p:nvPr/>
          </p:nvSpPr>
          <p:spPr>
            <a:xfrm>
              <a:off x="8098525" y="3733725"/>
              <a:ext cx="346500" cy="351300"/>
            </a:xfrm>
            <a:prstGeom prst="chevron">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51"/>
            <p:cNvSpPr/>
            <p:nvPr/>
          </p:nvSpPr>
          <p:spPr>
            <a:xfrm>
              <a:off x="8327125" y="3733725"/>
              <a:ext cx="346500" cy="351300"/>
            </a:xfrm>
            <a:prstGeom prst="chevron">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51"/>
            <p:cNvSpPr/>
            <p:nvPr/>
          </p:nvSpPr>
          <p:spPr>
            <a:xfrm>
              <a:off x="8555725" y="3733725"/>
              <a:ext cx="346500" cy="351300"/>
            </a:xfrm>
            <a:prstGeom prst="chevron">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5" name="Google Shape;885;p51"/>
          <p:cNvGrpSpPr/>
          <p:nvPr/>
        </p:nvGrpSpPr>
        <p:grpSpPr>
          <a:xfrm>
            <a:off x="1990126" y="3940729"/>
            <a:ext cx="946551" cy="153200"/>
            <a:chOff x="4404545" y="3301592"/>
            <a:chExt cx="782403" cy="129272"/>
          </a:xfrm>
        </p:grpSpPr>
        <p:sp>
          <p:nvSpPr>
            <p:cNvPr id="886" name="Google Shape;886;p51"/>
            <p:cNvSpPr/>
            <p:nvPr/>
          </p:nvSpPr>
          <p:spPr>
            <a:xfrm>
              <a:off x="4404545" y="3301592"/>
              <a:ext cx="782403" cy="129272"/>
            </a:xfrm>
            <a:custGeom>
              <a:rect b="b" l="l" r="r" t="t"/>
              <a:pathLst>
                <a:path extrusionOk="0" h="2863" w="17328">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51"/>
            <p:cNvSpPr/>
            <p:nvPr/>
          </p:nvSpPr>
          <p:spPr>
            <a:xfrm>
              <a:off x="4416034" y="3308320"/>
              <a:ext cx="120286" cy="115726"/>
            </a:xfrm>
            <a:custGeom>
              <a:rect b="b" l="l" r="r" t="t"/>
              <a:pathLst>
                <a:path extrusionOk="0" h="2563" w="2664">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8" name="Google Shape;888;p51"/>
          <p:cNvGrpSpPr/>
          <p:nvPr/>
        </p:nvGrpSpPr>
        <p:grpSpPr>
          <a:xfrm>
            <a:off x="1990126" y="3679688"/>
            <a:ext cx="962257" cy="139127"/>
            <a:chOff x="4411970" y="3131459"/>
            <a:chExt cx="710520" cy="117397"/>
          </a:xfrm>
        </p:grpSpPr>
        <p:sp>
          <p:nvSpPr>
            <p:cNvPr id="889" name="Google Shape;889;p51"/>
            <p:cNvSpPr/>
            <p:nvPr/>
          </p:nvSpPr>
          <p:spPr>
            <a:xfrm>
              <a:off x="4411970" y="3131459"/>
              <a:ext cx="710520" cy="117397"/>
            </a:xfrm>
            <a:custGeom>
              <a:rect b="b" l="l" r="r" t="t"/>
              <a:pathLst>
                <a:path extrusionOk="0" h="2600" w="15736">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51"/>
            <p:cNvSpPr/>
            <p:nvPr/>
          </p:nvSpPr>
          <p:spPr>
            <a:xfrm>
              <a:off x="4411970" y="3131459"/>
              <a:ext cx="168012" cy="117397"/>
            </a:xfrm>
            <a:custGeom>
              <a:rect b="b" l="l" r="r" t="t"/>
              <a:pathLst>
                <a:path extrusionOk="0" h="2600" w="3721">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imeline background shape" id="891" name="Google Shape;891;p51"/>
          <p:cNvSpPr/>
          <p:nvPr/>
        </p:nvSpPr>
        <p:spPr>
          <a:xfrm>
            <a:off x="1990126" y="4215843"/>
            <a:ext cx="960300" cy="153000"/>
          </a:xfrm>
          <a:prstGeom prst="homePlate">
            <a:avLst>
              <a:gd fmla="val 50000" name="adj"/>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2" name="Google Shape;892;p51"/>
          <p:cNvGrpSpPr/>
          <p:nvPr/>
        </p:nvGrpSpPr>
        <p:grpSpPr>
          <a:xfrm>
            <a:off x="990271" y="3614482"/>
            <a:ext cx="823838" cy="458988"/>
            <a:chOff x="4411970" y="1801825"/>
            <a:chExt cx="734586" cy="409262"/>
          </a:xfrm>
        </p:grpSpPr>
        <p:sp>
          <p:nvSpPr>
            <p:cNvPr id="893" name="Google Shape;893;p51"/>
            <p:cNvSpPr/>
            <p:nvPr/>
          </p:nvSpPr>
          <p:spPr>
            <a:xfrm>
              <a:off x="4411970" y="1801825"/>
              <a:ext cx="734586" cy="409262"/>
            </a:xfrm>
            <a:custGeom>
              <a:rect b="b" l="l" r="r" t="t"/>
              <a:pathLst>
                <a:path extrusionOk="0" h="9064" w="16269">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51"/>
            <p:cNvSpPr/>
            <p:nvPr/>
          </p:nvSpPr>
          <p:spPr>
            <a:xfrm>
              <a:off x="4411970" y="1801825"/>
              <a:ext cx="184087" cy="330923"/>
            </a:xfrm>
            <a:custGeom>
              <a:rect b="b" l="l" r="r" t="t"/>
              <a:pathLst>
                <a:path extrusionOk="0" h="7329" w="4077">
                  <a:moveTo>
                    <a:pt x="428" y="0"/>
                  </a:moveTo>
                  <a:cubicBezTo>
                    <a:pt x="193" y="0"/>
                    <a:pt x="2" y="191"/>
                    <a:pt x="2" y="428"/>
                  </a:cubicBezTo>
                  <a:lnTo>
                    <a:pt x="2" y="6900"/>
                  </a:lnTo>
                  <a:cubicBezTo>
                    <a:pt x="1" y="7136"/>
                    <a:pt x="193" y="7328"/>
                    <a:pt x="428" y="7328"/>
                  </a:cubicBezTo>
                  <a:lnTo>
                    <a:pt x="4076" y="7328"/>
                  </a:lnTo>
                  <a:lnTo>
                    <a:pt x="4076"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5" name="Google Shape;895;p51"/>
          <p:cNvGrpSpPr/>
          <p:nvPr/>
        </p:nvGrpSpPr>
        <p:grpSpPr>
          <a:xfrm>
            <a:off x="990271" y="4162908"/>
            <a:ext cx="856348" cy="212039"/>
            <a:chOff x="4411970" y="2233974"/>
            <a:chExt cx="763574" cy="189068"/>
          </a:xfrm>
        </p:grpSpPr>
        <p:sp>
          <p:nvSpPr>
            <p:cNvPr id="896" name="Google Shape;896;p51"/>
            <p:cNvSpPr/>
            <p:nvPr/>
          </p:nvSpPr>
          <p:spPr>
            <a:xfrm>
              <a:off x="4411970" y="2278599"/>
              <a:ext cx="763574" cy="144443"/>
            </a:xfrm>
            <a:custGeom>
              <a:rect b="b" l="l" r="r" t="t"/>
              <a:pathLst>
                <a:path extrusionOk="0" h="3199" w="16911">
                  <a:moveTo>
                    <a:pt x="1" y="1"/>
                  </a:moveTo>
                  <a:lnTo>
                    <a:pt x="1" y="3198"/>
                  </a:lnTo>
                  <a:lnTo>
                    <a:pt x="16911" y="3198"/>
                  </a:lnTo>
                  <a:lnTo>
                    <a:pt x="16911"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51"/>
            <p:cNvSpPr/>
            <p:nvPr/>
          </p:nvSpPr>
          <p:spPr>
            <a:xfrm>
              <a:off x="4411970" y="2233974"/>
              <a:ext cx="262291" cy="144443"/>
            </a:xfrm>
            <a:custGeom>
              <a:rect b="b" l="l" r="r" t="t"/>
              <a:pathLst>
                <a:path extrusionOk="0" h="3199" w="5809">
                  <a:moveTo>
                    <a:pt x="1" y="1"/>
                  </a:moveTo>
                  <a:lnTo>
                    <a:pt x="1" y="3198"/>
                  </a:lnTo>
                  <a:lnTo>
                    <a:pt x="5809" y="3198"/>
                  </a:lnTo>
                  <a:lnTo>
                    <a:pt x="4195"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8" name="Google Shape;898;p51"/>
          <p:cNvGrpSpPr/>
          <p:nvPr/>
        </p:nvGrpSpPr>
        <p:grpSpPr>
          <a:xfrm>
            <a:off x="3100467" y="2338244"/>
            <a:ext cx="511602" cy="511602"/>
            <a:chOff x="5681300" y="2527788"/>
            <a:chExt cx="805800" cy="805800"/>
          </a:xfrm>
        </p:grpSpPr>
        <p:sp>
          <p:nvSpPr>
            <p:cNvPr id="899" name="Google Shape;899;p51"/>
            <p:cNvSpPr/>
            <p:nvPr/>
          </p:nvSpPr>
          <p:spPr>
            <a:xfrm>
              <a:off x="5681300" y="2527788"/>
              <a:ext cx="805800" cy="8058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51"/>
            <p:cNvSpPr/>
            <p:nvPr/>
          </p:nvSpPr>
          <p:spPr>
            <a:xfrm>
              <a:off x="5681300" y="2527788"/>
              <a:ext cx="805800" cy="805800"/>
            </a:xfrm>
            <a:prstGeom prst="pie">
              <a:avLst>
                <a:gd fmla="val 0" name="adj1"/>
                <a:gd fmla="val 16200000"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1" name="Google Shape;901;p51"/>
          <p:cNvGrpSpPr/>
          <p:nvPr/>
        </p:nvGrpSpPr>
        <p:grpSpPr>
          <a:xfrm>
            <a:off x="3097662" y="3104827"/>
            <a:ext cx="513021" cy="512935"/>
            <a:chOff x="4049800" y="640400"/>
            <a:chExt cx="858900" cy="858900"/>
          </a:xfrm>
        </p:grpSpPr>
        <p:sp>
          <p:nvSpPr>
            <p:cNvPr id="902" name="Google Shape;902;p51"/>
            <p:cNvSpPr/>
            <p:nvPr/>
          </p:nvSpPr>
          <p:spPr>
            <a:xfrm>
              <a:off x="4049800" y="640400"/>
              <a:ext cx="858900" cy="858900"/>
            </a:xfrm>
            <a:prstGeom prst="donut">
              <a:avLst>
                <a:gd fmla="val 25000" name="adj"/>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51"/>
            <p:cNvSpPr/>
            <p:nvPr/>
          </p:nvSpPr>
          <p:spPr>
            <a:xfrm>
              <a:off x="4049800" y="640400"/>
              <a:ext cx="858900" cy="858900"/>
            </a:xfrm>
            <a:prstGeom prst="blockArc">
              <a:avLst>
                <a:gd fmla="val 7914150" name="adj1"/>
                <a:gd fmla="val 0" name="adj2"/>
                <a:gd fmla="val 25000" name="adj3"/>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4" name="Google Shape;904;p51"/>
          <p:cNvGrpSpPr/>
          <p:nvPr/>
        </p:nvGrpSpPr>
        <p:grpSpPr>
          <a:xfrm>
            <a:off x="3014861" y="3756719"/>
            <a:ext cx="686489" cy="686585"/>
            <a:chOff x="5080188" y="927900"/>
            <a:chExt cx="961200" cy="961200"/>
          </a:xfrm>
        </p:grpSpPr>
        <p:sp>
          <p:nvSpPr>
            <p:cNvPr id="905" name="Google Shape;905;p51"/>
            <p:cNvSpPr/>
            <p:nvPr/>
          </p:nvSpPr>
          <p:spPr>
            <a:xfrm>
              <a:off x="5201900" y="1050116"/>
              <a:ext cx="716700" cy="716700"/>
            </a:xfrm>
            <a:prstGeom prst="donut">
              <a:avLst>
                <a:gd fmla="val 4716"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51"/>
            <p:cNvSpPr/>
            <p:nvPr/>
          </p:nvSpPr>
          <p:spPr>
            <a:xfrm>
              <a:off x="5269594" y="1117818"/>
              <a:ext cx="581100" cy="581100"/>
            </a:xfrm>
            <a:prstGeom prst="donut">
              <a:avLst>
                <a:gd fmla="val 5814"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51"/>
            <p:cNvSpPr/>
            <p:nvPr/>
          </p:nvSpPr>
          <p:spPr>
            <a:xfrm>
              <a:off x="5339279" y="1187526"/>
              <a:ext cx="441900" cy="441600"/>
            </a:xfrm>
            <a:prstGeom prst="donut">
              <a:avLst>
                <a:gd fmla="val 7648"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51"/>
            <p:cNvSpPr/>
            <p:nvPr/>
          </p:nvSpPr>
          <p:spPr>
            <a:xfrm>
              <a:off x="5414892" y="1263155"/>
              <a:ext cx="290700" cy="290700"/>
            </a:xfrm>
            <a:prstGeom prst="donut">
              <a:avLst>
                <a:gd fmla="val 10182"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51"/>
            <p:cNvSpPr/>
            <p:nvPr/>
          </p:nvSpPr>
          <p:spPr>
            <a:xfrm rot="-3809958">
              <a:off x="5202435" y="1050148"/>
              <a:ext cx="716705" cy="716705"/>
            </a:xfrm>
            <a:prstGeom prst="blockArc">
              <a:avLst>
                <a:gd fmla="val 5266439" name="adj1"/>
                <a:gd fmla="val 19995741" name="adj2"/>
                <a:gd fmla="val 4692"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51"/>
            <p:cNvSpPr/>
            <p:nvPr/>
          </p:nvSpPr>
          <p:spPr>
            <a:xfrm rot="-3906059">
              <a:off x="5269616" y="1117617"/>
              <a:ext cx="581445" cy="581445"/>
            </a:xfrm>
            <a:prstGeom prst="blockArc">
              <a:avLst>
                <a:gd fmla="val 3085776" name="adj1"/>
                <a:gd fmla="val 20100839" name="adj2"/>
                <a:gd fmla="val 5564"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51"/>
            <p:cNvSpPr/>
            <p:nvPr/>
          </p:nvSpPr>
          <p:spPr>
            <a:xfrm rot="-4222340">
              <a:off x="5339825" y="1187386"/>
              <a:ext cx="442087" cy="442087"/>
            </a:xfrm>
            <a:prstGeom prst="blockArc">
              <a:avLst>
                <a:gd fmla="val 8884448" name="adj1"/>
                <a:gd fmla="val 20414899" name="adj2"/>
                <a:gd fmla="val 7688"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51"/>
            <p:cNvSpPr/>
            <p:nvPr/>
          </p:nvSpPr>
          <p:spPr>
            <a:xfrm rot="-4538880">
              <a:off x="5414922" y="1262925"/>
              <a:ext cx="290465" cy="290465"/>
            </a:xfrm>
            <a:prstGeom prst="blockArc">
              <a:avLst>
                <a:gd fmla="val 6490304" name="adj1"/>
                <a:gd fmla="val 20700625" name="adj2"/>
                <a:gd fmla="val 10156"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3" name="Google Shape;913;p51"/>
          <p:cNvGrpSpPr/>
          <p:nvPr/>
        </p:nvGrpSpPr>
        <p:grpSpPr>
          <a:xfrm>
            <a:off x="3798012" y="3849448"/>
            <a:ext cx="510373" cy="510937"/>
            <a:chOff x="7508249" y="1522825"/>
            <a:chExt cx="1326332" cy="1322987"/>
          </a:xfrm>
        </p:grpSpPr>
        <p:sp>
          <p:nvSpPr>
            <p:cNvPr id="914" name="Google Shape;914;p51"/>
            <p:cNvSpPr/>
            <p:nvPr/>
          </p:nvSpPr>
          <p:spPr>
            <a:xfrm>
              <a:off x="8036275" y="1522825"/>
              <a:ext cx="568251" cy="419545"/>
            </a:xfrm>
            <a:custGeom>
              <a:rect b="b" l="l" r="r" t="t"/>
              <a:pathLst>
                <a:path extrusionOk="0" h="57354" w="77683">
                  <a:moveTo>
                    <a:pt x="18272" y="0"/>
                  </a:moveTo>
                  <a:cubicBezTo>
                    <a:pt x="17902" y="0"/>
                    <a:pt x="17532" y="2"/>
                    <a:pt x="17161" y="7"/>
                  </a:cubicBezTo>
                  <a:cubicBezTo>
                    <a:pt x="11496" y="71"/>
                    <a:pt x="5756" y="673"/>
                    <a:pt x="1" y="1850"/>
                  </a:cubicBezTo>
                  <a:lnTo>
                    <a:pt x="9295" y="47323"/>
                  </a:lnTo>
                  <a:lnTo>
                    <a:pt x="9299" y="47323"/>
                  </a:lnTo>
                  <a:cubicBezTo>
                    <a:pt x="12272" y="46715"/>
                    <a:pt x="13499" y="46536"/>
                    <a:pt x="16407" y="46536"/>
                  </a:cubicBezTo>
                  <a:cubicBezTo>
                    <a:pt x="16418" y="46536"/>
                    <a:pt x="16429" y="46536"/>
                    <a:pt x="16440" y="46536"/>
                  </a:cubicBezTo>
                  <a:lnTo>
                    <a:pt x="18189" y="46511"/>
                  </a:lnTo>
                  <a:lnTo>
                    <a:pt x="18193" y="46511"/>
                  </a:lnTo>
                  <a:cubicBezTo>
                    <a:pt x="27852" y="46511"/>
                    <a:pt x="36781" y="49623"/>
                    <a:pt x="44036" y="54905"/>
                  </a:cubicBezTo>
                  <a:lnTo>
                    <a:pt x="44057" y="54878"/>
                  </a:lnTo>
                  <a:cubicBezTo>
                    <a:pt x="45130" y="55658"/>
                    <a:pt x="46165" y="56484"/>
                    <a:pt x="47159" y="57353"/>
                  </a:cubicBezTo>
                  <a:lnTo>
                    <a:pt x="77683" y="22389"/>
                  </a:lnTo>
                  <a:cubicBezTo>
                    <a:pt x="73099" y="18379"/>
                    <a:pt x="68099" y="14821"/>
                    <a:pt x="62744" y="11787"/>
                  </a:cubicBezTo>
                  <a:lnTo>
                    <a:pt x="62752" y="11772"/>
                  </a:lnTo>
                  <a:cubicBezTo>
                    <a:pt x="49514" y="4246"/>
                    <a:pt x="34283" y="0"/>
                    <a:pt x="18272"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51"/>
            <p:cNvSpPr/>
            <p:nvPr/>
          </p:nvSpPr>
          <p:spPr>
            <a:xfrm>
              <a:off x="8358375" y="1649762"/>
              <a:ext cx="456039" cy="463215"/>
            </a:xfrm>
            <a:custGeom>
              <a:rect b="b" l="l" r="r" t="t"/>
              <a:pathLst>
                <a:path extrusionOk="0" h="63324" w="62343">
                  <a:moveTo>
                    <a:pt x="27281" y="1"/>
                  </a:moveTo>
                  <a:lnTo>
                    <a:pt x="0" y="37551"/>
                  </a:lnTo>
                  <a:cubicBezTo>
                    <a:pt x="7426" y="42952"/>
                    <a:pt x="13092" y="50620"/>
                    <a:pt x="15988" y="59535"/>
                  </a:cubicBezTo>
                  <a:lnTo>
                    <a:pt x="16033" y="59519"/>
                  </a:lnTo>
                  <a:cubicBezTo>
                    <a:pt x="16439" y="60766"/>
                    <a:pt x="16790" y="62034"/>
                    <a:pt x="17084" y="63324"/>
                  </a:cubicBezTo>
                  <a:lnTo>
                    <a:pt x="62342" y="52975"/>
                  </a:lnTo>
                  <a:cubicBezTo>
                    <a:pt x="58048" y="34190"/>
                    <a:pt x="47853" y="17453"/>
                    <a:pt x="33650" y="5035"/>
                  </a:cubicBezTo>
                  <a:lnTo>
                    <a:pt x="33624" y="5063"/>
                  </a:lnTo>
                  <a:cubicBezTo>
                    <a:pt x="31588" y="3283"/>
                    <a:pt x="29473" y="1593"/>
                    <a:pt x="2728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51"/>
            <p:cNvSpPr/>
            <p:nvPr/>
          </p:nvSpPr>
          <p:spPr>
            <a:xfrm>
              <a:off x="8465584" y="1980292"/>
              <a:ext cx="368998" cy="464042"/>
            </a:xfrm>
            <a:custGeom>
              <a:rect b="b" l="l" r="r" t="t"/>
              <a:pathLst>
                <a:path extrusionOk="0" h="63437" w="50444">
                  <a:moveTo>
                    <a:pt x="45483" y="0"/>
                  </a:moveTo>
                  <a:lnTo>
                    <a:pt x="1331" y="14347"/>
                  </a:lnTo>
                  <a:cubicBezTo>
                    <a:pt x="2720" y="18628"/>
                    <a:pt x="3473" y="23193"/>
                    <a:pt x="3473" y="27937"/>
                  </a:cubicBezTo>
                  <a:cubicBezTo>
                    <a:pt x="3473" y="32680"/>
                    <a:pt x="2721" y="37247"/>
                    <a:pt x="1331" y="41526"/>
                  </a:cubicBezTo>
                  <a:lnTo>
                    <a:pt x="1331" y="41531"/>
                  </a:lnTo>
                  <a:lnTo>
                    <a:pt x="1373" y="41544"/>
                  </a:lnTo>
                  <a:cubicBezTo>
                    <a:pt x="968" y="42791"/>
                    <a:pt x="509" y="44013"/>
                    <a:pt x="1" y="45206"/>
                  </a:cubicBezTo>
                  <a:lnTo>
                    <a:pt x="1" y="45210"/>
                  </a:lnTo>
                  <a:lnTo>
                    <a:pt x="42698" y="63436"/>
                  </a:lnTo>
                  <a:cubicBezTo>
                    <a:pt x="46328" y="54928"/>
                    <a:pt x="48703" y="45713"/>
                    <a:pt x="49573" y="36003"/>
                  </a:cubicBezTo>
                  <a:cubicBezTo>
                    <a:pt x="50444" y="26293"/>
                    <a:pt x="49743" y="16805"/>
                    <a:pt x="47685" y="7787"/>
                  </a:cubicBezTo>
                  <a:lnTo>
                    <a:pt x="47630" y="7800"/>
                  </a:lnTo>
                  <a:cubicBezTo>
                    <a:pt x="47029" y="5154"/>
                    <a:pt x="46310" y="2552"/>
                    <a:pt x="45483"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51"/>
            <p:cNvSpPr/>
            <p:nvPr/>
          </p:nvSpPr>
          <p:spPr>
            <a:xfrm>
              <a:off x="8334786" y="2284073"/>
              <a:ext cx="463522" cy="468043"/>
            </a:xfrm>
            <a:custGeom>
              <a:rect b="b" l="l" r="r" t="t"/>
              <a:pathLst>
                <a:path extrusionOk="0" h="63984" w="63366">
                  <a:moveTo>
                    <a:pt x="19213" y="1"/>
                  </a:moveTo>
                  <a:cubicBezTo>
                    <a:pt x="16318" y="8917"/>
                    <a:pt x="10652" y="16583"/>
                    <a:pt x="3228" y="21984"/>
                  </a:cubicBezTo>
                  <a:lnTo>
                    <a:pt x="3243" y="22007"/>
                  </a:lnTo>
                  <a:cubicBezTo>
                    <a:pt x="2194" y="22766"/>
                    <a:pt x="1113" y="23483"/>
                    <a:pt x="0" y="24149"/>
                  </a:cubicBezTo>
                  <a:lnTo>
                    <a:pt x="23817" y="63984"/>
                  </a:lnTo>
                  <a:cubicBezTo>
                    <a:pt x="40003" y="54290"/>
                    <a:pt x="53013" y="39632"/>
                    <a:pt x="60578" y="21909"/>
                  </a:cubicBezTo>
                  <a:lnTo>
                    <a:pt x="60578" y="21907"/>
                  </a:lnTo>
                  <a:lnTo>
                    <a:pt x="60533" y="21888"/>
                  </a:lnTo>
                  <a:cubicBezTo>
                    <a:pt x="61585" y="19427"/>
                    <a:pt x="62530" y="16912"/>
                    <a:pt x="63363" y="14345"/>
                  </a:cubicBezTo>
                  <a:lnTo>
                    <a:pt x="63363" y="14344"/>
                  </a:lnTo>
                  <a:lnTo>
                    <a:pt x="63365" y="14344"/>
                  </a:lnTo>
                  <a:lnTo>
                    <a:pt x="19213"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51"/>
            <p:cNvSpPr/>
            <p:nvPr/>
          </p:nvSpPr>
          <p:spPr>
            <a:xfrm>
              <a:off x="8110685" y="2444876"/>
              <a:ext cx="447276" cy="400935"/>
            </a:xfrm>
            <a:custGeom>
              <a:rect b="b" l="l" r="r" t="t"/>
              <a:pathLst>
                <a:path extrusionOk="0" h="54810" w="61145">
                  <a:moveTo>
                    <a:pt x="33866" y="0"/>
                  </a:moveTo>
                  <a:cubicBezTo>
                    <a:pt x="26611" y="5284"/>
                    <a:pt x="17677" y="8398"/>
                    <a:pt x="8020" y="8398"/>
                  </a:cubicBezTo>
                  <a:lnTo>
                    <a:pt x="8016" y="8398"/>
                  </a:lnTo>
                  <a:lnTo>
                    <a:pt x="8016" y="8399"/>
                  </a:lnTo>
                  <a:cubicBezTo>
                    <a:pt x="6736" y="8396"/>
                    <a:pt x="5444" y="8338"/>
                    <a:pt x="4145" y="8221"/>
                  </a:cubicBezTo>
                  <a:lnTo>
                    <a:pt x="4142" y="8221"/>
                  </a:lnTo>
                  <a:lnTo>
                    <a:pt x="1" y="54444"/>
                  </a:lnTo>
                  <a:lnTo>
                    <a:pt x="3" y="54444"/>
                  </a:lnTo>
                  <a:cubicBezTo>
                    <a:pt x="2745" y="54689"/>
                    <a:pt x="5470" y="54810"/>
                    <a:pt x="8171" y="54810"/>
                  </a:cubicBezTo>
                  <a:cubicBezTo>
                    <a:pt x="24948" y="54810"/>
                    <a:pt x="40828" y="50164"/>
                    <a:pt x="54456" y="42000"/>
                  </a:cubicBezTo>
                  <a:lnTo>
                    <a:pt x="54445" y="41982"/>
                  </a:lnTo>
                  <a:cubicBezTo>
                    <a:pt x="56748" y="40604"/>
                    <a:pt x="58982" y="39124"/>
                    <a:pt x="61144" y="37550"/>
                  </a:cubicBezTo>
                  <a:lnTo>
                    <a:pt x="33866" y="0"/>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51"/>
            <p:cNvSpPr/>
            <p:nvPr/>
          </p:nvSpPr>
          <p:spPr>
            <a:xfrm>
              <a:off x="7734911" y="2426963"/>
              <a:ext cx="434445" cy="418813"/>
            </a:xfrm>
            <a:custGeom>
              <a:rect b="b" l="l" r="r" t="t"/>
              <a:pathLst>
                <a:path extrusionOk="0" h="57254" w="59391">
                  <a:moveTo>
                    <a:pt x="30519" y="1"/>
                  </a:moveTo>
                  <a:lnTo>
                    <a:pt x="1" y="34961"/>
                  </a:lnTo>
                  <a:cubicBezTo>
                    <a:pt x="2014" y="36723"/>
                    <a:pt x="4109" y="38397"/>
                    <a:pt x="6278" y="39979"/>
                  </a:cubicBezTo>
                  <a:lnTo>
                    <a:pt x="6266" y="39995"/>
                  </a:lnTo>
                  <a:cubicBezTo>
                    <a:pt x="21176" y="50851"/>
                    <a:pt x="39536" y="57253"/>
                    <a:pt x="59390" y="57253"/>
                  </a:cubicBezTo>
                  <a:lnTo>
                    <a:pt x="59390" y="10847"/>
                  </a:lnTo>
                  <a:cubicBezTo>
                    <a:pt x="58084" y="10847"/>
                    <a:pt x="56791" y="10791"/>
                    <a:pt x="55514" y="10678"/>
                  </a:cubicBezTo>
                  <a:lnTo>
                    <a:pt x="55514" y="10671"/>
                  </a:lnTo>
                  <a:cubicBezTo>
                    <a:pt x="45890" y="9810"/>
                    <a:pt x="37274" y="5908"/>
                    <a:pt x="3051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51"/>
            <p:cNvSpPr/>
            <p:nvPr/>
          </p:nvSpPr>
          <p:spPr>
            <a:xfrm>
              <a:off x="7525051" y="2256329"/>
              <a:ext cx="455242" cy="463215"/>
            </a:xfrm>
            <a:custGeom>
              <a:rect b="b" l="l" r="r" t="t"/>
              <a:pathLst>
                <a:path extrusionOk="0" h="63324" w="62234">
                  <a:moveTo>
                    <a:pt x="45259" y="0"/>
                  </a:moveTo>
                  <a:lnTo>
                    <a:pt x="0" y="10349"/>
                  </a:lnTo>
                  <a:cubicBezTo>
                    <a:pt x="602" y="12981"/>
                    <a:pt x="1320" y="15573"/>
                    <a:pt x="2148" y="18119"/>
                  </a:cubicBezTo>
                  <a:lnTo>
                    <a:pt x="2101" y="18136"/>
                  </a:lnTo>
                  <a:cubicBezTo>
                    <a:pt x="8054" y="36464"/>
                    <a:pt x="19701" y="52224"/>
                    <a:pt x="34955" y="63323"/>
                  </a:cubicBezTo>
                  <a:lnTo>
                    <a:pt x="62234" y="25777"/>
                  </a:lnTo>
                  <a:cubicBezTo>
                    <a:pt x="61184" y="25014"/>
                    <a:pt x="60169" y="24203"/>
                    <a:pt x="59191" y="23352"/>
                  </a:cubicBezTo>
                  <a:lnTo>
                    <a:pt x="59211" y="23327"/>
                  </a:lnTo>
                  <a:cubicBezTo>
                    <a:pt x="52302" y="17286"/>
                    <a:pt x="47344" y="9145"/>
                    <a:pt x="45259"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51"/>
            <p:cNvSpPr/>
            <p:nvPr/>
          </p:nvSpPr>
          <p:spPr>
            <a:xfrm>
              <a:off x="7508249" y="1924972"/>
              <a:ext cx="365633" cy="464042"/>
            </a:xfrm>
            <a:custGeom>
              <a:rect b="b" l="l" r="r" t="t"/>
              <a:pathLst>
                <a:path extrusionOk="0" h="63437" w="49984">
                  <a:moveTo>
                    <a:pt x="7285" y="1"/>
                  </a:moveTo>
                  <a:cubicBezTo>
                    <a:pt x="6231" y="2469"/>
                    <a:pt x="5284" y="4998"/>
                    <a:pt x="4449" y="7580"/>
                  </a:cubicBezTo>
                  <a:lnTo>
                    <a:pt x="4399" y="7563"/>
                  </a:lnTo>
                  <a:cubicBezTo>
                    <a:pt x="1543" y="16362"/>
                    <a:pt x="0" y="25750"/>
                    <a:pt x="0" y="35500"/>
                  </a:cubicBezTo>
                  <a:cubicBezTo>
                    <a:pt x="0" y="45248"/>
                    <a:pt x="1544" y="54639"/>
                    <a:pt x="4399" y="63437"/>
                  </a:cubicBezTo>
                  <a:lnTo>
                    <a:pt x="48589" y="49094"/>
                  </a:lnTo>
                  <a:cubicBezTo>
                    <a:pt x="48188" y="47857"/>
                    <a:pt x="47557" y="45303"/>
                    <a:pt x="47557" y="45303"/>
                  </a:cubicBezTo>
                  <a:cubicBezTo>
                    <a:pt x="46556" y="40915"/>
                    <a:pt x="46213" y="36301"/>
                    <a:pt x="46638" y="31576"/>
                  </a:cubicBezTo>
                  <a:cubicBezTo>
                    <a:pt x="47061" y="26851"/>
                    <a:pt x="48217" y="22370"/>
                    <a:pt x="49984" y="18231"/>
                  </a:cubicBezTo>
                  <a:lnTo>
                    <a:pt x="7285"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51"/>
            <p:cNvSpPr/>
            <p:nvPr/>
          </p:nvSpPr>
          <p:spPr>
            <a:xfrm>
              <a:off x="7540418" y="1617212"/>
              <a:ext cx="464261" cy="468058"/>
            </a:xfrm>
            <a:custGeom>
              <a:rect b="b" l="l" r="r" t="t"/>
              <a:pathLst>
                <a:path extrusionOk="0" h="63986" w="63467">
                  <a:moveTo>
                    <a:pt x="39644" y="0"/>
                  </a:moveTo>
                  <a:cubicBezTo>
                    <a:pt x="37320" y="1393"/>
                    <a:pt x="35061" y="2888"/>
                    <a:pt x="32875" y="4480"/>
                  </a:cubicBezTo>
                  <a:lnTo>
                    <a:pt x="32854" y="4452"/>
                  </a:lnTo>
                  <a:cubicBezTo>
                    <a:pt x="17600" y="15554"/>
                    <a:pt x="5953" y="31315"/>
                    <a:pt x="1" y="49638"/>
                  </a:cubicBezTo>
                  <a:lnTo>
                    <a:pt x="44153" y="63985"/>
                  </a:lnTo>
                  <a:cubicBezTo>
                    <a:pt x="44561" y="62727"/>
                    <a:pt x="45025" y="61492"/>
                    <a:pt x="45542" y="60287"/>
                  </a:cubicBezTo>
                  <a:lnTo>
                    <a:pt x="45586" y="60306"/>
                  </a:lnTo>
                  <a:cubicBezTo>
                    <a:pt x="49265" y="51684"/>
                    <a:pt x="55592" y="44553"/>
                    <a:pt x="63466" y="39836"/>
                  </a:cubicBezTo>
                  <a:lnTo>
                    <a:pt x="39644" y="0"/>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51"/>
            <p:cNvSpPr/>
            <p:nvPr/>
          </p:nvSpPr>
          <p:spPr>
            <a:xfrm>
              <a:off x="7780728" y="1524076"/>
              <a:ext cx="374828" cy="400379"/>
            </a:xfrm>
            <a:custGeom>
              <a:rect b="b" l="l" r="r" t="t"/>
              <a:pathLst>
                <a:path extrusionOk="0" h="54734" w="51241">
                  <a:moveTo>
                    <a:pt x="49286" y="0"/>
                  </a:moveTo>
                  <a:cubicBezTo>
                    <a:pt x="45747" y="149"/>
                    <a:pt x="42254" y="504"/>
                    <a:pt x="38820" y="1053"/>
                  </a:cubicBezTo>
                  <a:cubicBezTo>
                    <a:pt x="24474" y="3334"/>
                    <a:pt x="11256" y="8993"/>
                    <a:pt x="0" y="17185"/>
                  </a:cubicBezTo>
                  <a:lnTo>
                    <a:pt x="27281" y="54734"/>
                  </a:lnTo>
                  <a:cubicBezTo>
                    <a:pt x="27368" y="54663"/>
                    <a:pt x="27661" y="54495"/>
                    <a:pt x="28118" y="54252"/>
                  </a:cubicBezTo>
                  <a:cubicBezTo>
                    <a:pt x="33472" y="50543"/>
                    <a:pt x="39690" y="47993"/>
                    <a:pt x="46407" y="46962"/>
                  </a:cubicBezTo>
                  <a:cubicBezTo>
                    <a:pt x="47232" y="46770"/>
                    <a:pt x="47997" y="46633"/>
                    <a:pt x="48677" y="46563"/>
                  </a:cubicBezTo>
                  <a:lnTo>
                    <a:pt x="51241" y="46382"/>
                  </a:lnTo>
                  <a:lnTo>
                    <a:pt x="49286"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4" name="Google Shape;924;p51"/>
          <p:cNvGrpSpPr/>
          <p:nvPr/>
        </p:nvGrpSpPr>
        <p:grpSpPr>
          <a:xfrm>
            <a:off x="4489605" y="3850853"/>
            <a:ext cx="492652" cy="503348"/>
            <a:chOff x="6039282" y="1042577"/>
            <a:chExt cx="734315" cy="731929"/>
          </a:xfrm>
        </p:grpSpPr>
        <p:sp>
          <p:nvSpPr>
            <p:cNvPr id="925" name="Google Shape;925;p51"/>
            <p:cNvSpPr/>
            <p:nvPr/>
          </p:nvSpPr>
          <p:spPr>
            <a:xfrm>
              <a:off x="6045348" y="1300071"/>
              <a:ext cx="131951" cy="65352"/>
            </a:xfrm>
            <a:custGeom>
              <a:rect b="b" l="l" r="r" t="t"/>
              <a:pathLst>
                <a:path extrusionOk="0" h="701" w="1414">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51"/>
            <p:cNvSpPr/>
            <p:nvPr/>
          </p:nvSpPr>
          <p:spPr>
            <a:xfrm>
              <a:off x="6080342" y="1201250"/>
              <a:ext cx="127938" cy="96863"/>
            </a:xfrm>
            <a:custGeom>
              <a:rect b="b" l="l" r="r" t="t"/>
              <a:pathLst>
                <a:path extrusionOk="0" h="1039" w="1371">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51"/>
            <p:cNvSpPr/>
            <p:nvPr/>
          </p:nvSpPr>
          <p:spPr>
            <a:xfrm>
              <a:off x="6144918" y="1121167"/>
              <a:ext cx="112541" cy="119145"/>
            </a:xfrm>
            <a:custGeom>
              <a:rect b="b" l="l" r="r" t="t"/>
              <a:pathLst>
                <a:path extrusionOk="0" h="1278" w="1206">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51"/>
            <p:cNvSpPr/>
            <p:nvPr/>
          </p:nvSpPr>
          <p:spPr>
            <a:xfrm>
              <a:off x="6232449" y="1066723"/>
              <a:ext cx="86879" cy="130518"/>
            </a:xfrm>
            <a:custGeom>
              <a:rect b="b" l="l" r="r" t="t"/>
              <a:pathLst>
                <a:path extrusionOk="0" h="1400" w="931">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51"/>
            <p:cNvSpPr/>
            <p:nvPr/>
          </p:nvSpPr>
          <p:spPr>
            <a:xfrm>
              <a:off x="6335379" y="1042577"/>
              <a:ext cx="53284" cy="130518"/>
            </a:xfrm>
            <a:custGeom>
              <a:rect b="b" l="l" r="r" t="t"/>
              <a:pathLst>
                <a:path extrusionOk="0" h="1400" w="571">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51"/>
            <p:cNvSpPr/>
            <p:nvPr/>
          </p:nvSpPr>
          <p:spPr>
            <a:xfrm>
              <a:off x="6431682" y="1043229"/>
              <a:ext cx="56550" cy="131824"/>
            </a:xfrm>
            <a:custGeom>
              <a:rect b="b" l="l" r="r" t="t"/>
              <a:pathLst>
                <a:path extrusionOk="0" h="1414" w="606">
                  <a:moveTo>
                    <a:pt x="144" y="0"/>
                  </a:moveTo>
                  <a:lnTo>
                    <a:pt x="0" y="1356"/>
                  </a:lnTo>
                  <a:cubicBezTo>
                    <a:pt x="101" y="1378"/>
                    <a:pt x="202" y="1385"/>
                    <a:pt x="303" y="1414"/>
                  </a:cubicBezTo>
                  <a:lnTo>
                    <a:pt x="606" y="80"/>
                  </a:lnTo>
                  <a:cubicBezTo>
                    <a:pt x="454" y="36"/>
                    <a:pt x="296" y="22"/>
                    <a:pt x="14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51"/>
            <p:cNvSpPr/>
            <p:nvPr/>
          </p:nvSpPr>
          <p:spPr>
            <a:xfrm>
              <a:off x="6500924" y="1070731"/>
              <a:ext cx="89678" cy="130612"/>
            </a:xfrm>
            <a:custGeom>
              <a:rect b="b" l="l" r="r" t="t"/>
              <a:pathLst>
                <a:path extrusionOk="0" h="1401" w="961">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51"/>
            <p:cNvSpPr/>
            <p:nvPr/>
          </p:nvSpPr>
          <p:spPr>
            <a:xfrm>
              <a:off x="6561580" y="1127973"/>
              <a:ext cx="114501" cy="117746"/>
            </a:xfrm>
            <a:custGeom>
              <a:rect b="b" l="l" r="r" t="t"/>
              <a:pathLst>
                <a:path extrusionOk="0" h="1263" w="1227">
                  <a:moveTo>
                    <a:pt x="887" y="0"/>
                  </a:moveTo>
                  <a:lnTo>
                    <a:pt x="0" y="1046"/>
                  </a:lnTo>
                  <a:cubicBezTo>
                    <a:pt x="79" y="1111"/>
                    <a:pt x="152" y="1183"/>
                    <a:pt x="224" y="1262"/>
                  </a:cubicBezTo>
                  <a:lnTo>
                    <a:pt x="1226" y="332"/>
                  </a:lnTo>
                  <a:cubicBezTo>
                    <a:pt x="1118" y="209"/>
                    <a:pt x="1003" y="101"/>
                    <a:pt x="88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51"/>
            <p:cNvSpPr/>
            <p:nvPr/>
          </p:nvSpPr>
          <p:spPr>
            <a:xfrm>
              <a:off x="6636887" y="1310792"/>
              <a:ext cx="132697" cy="61996"/>
            </a:xfrm>
            <a:custGeom>
              <a:rect b="b" l="l" r="r" t="t"/>
              <a:pathLst>
                <a:path extrusionOk="0" h="665" w="1422">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51"/>
            <p:cNvSpPr/>
            <p:nvPr/>
          </p:nvSpPr>
          <p:spPr>
            <a:xfrm>
              <a:off x="6642953" y="1415020"/>
              <a:ext cx="130645" cy="47826"/>
            </a:xfrm>
            <a:custGeom>
              <a:rect b="b" l="l" r="r" t="t"/>
              <a:pathLst>
                <a:path extrusionOk="0" h="513" w="1400">
                  <a:moveTo>
                    <a:pt x="30" y="1"/>
                  </a:moveTo>
                  <a:cubicBezTo>
                    <a:pt x="30" y="109"/>
                    <a:pt x="15" y="210"/>
                    <a:pt x="1" y="311"/>
                  </a:cubicBezTo>
                  <a:lnTo>
                    <a:pt x="1357" y="513"/>
                  </a:lnTo>
                  <a:cubicBezTo>
                    <a:pt x="1378" y="354"/>
                    <a:pt x="1393" y="203"/>
                    <a:pt x="1400" y="44"/>
                  </a:cubicBezTo>
                  <a:lnTo>
                    <a:pt x="30"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51"/>
            <p:cNvSpPr/>
            <p:nvPr/>
          </p:nvSpPr>
          <p:spPr>
            <a:xfrm>
              <a:off x="6622143" y="1485687"/>
              <a:ext cx="131951" cy="81388"/>
            </a:xfrm>
            <a:custGeom>
              <a:rect b="b" l="l" r="r" t="t"/>
              <a:pathLst>
                <a:path extrusionOk="0" h="873" w="1414">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51"/>
            <p:cNvSpPr/>
            <p:nvPr/>
          </p:nvSpPr>
          <p:spPr>
            <a:xfrm>
              <a:off x="6582390" y="1548895"/>
              <a:ext cx="121219" cy="108983"/>
            </a:xfrm>
            <a:custGeom>
              <a:rect b="b" l="l" r="r" t="t"/>
              <a:pathLst>
                <a:path extrusionOk="0" h="1169" w="1299">
                  <a:moveTo>
                    <a:pt x="195" y="0"/>
                  </a:moveTo>
                  <a:lnTo>
                    <a:pt x="102" y="123"/>
                  </a:lnTo>
                  <a:lnTo>
                    <a:pt x="1" y="238"/>
                  </a:lnTo>
                  <a:lnTo>
                    <a:pt x="1003" y="1168"/>
                  </a:lnTo>
                  <a:lnTo>
                    <a:pt x="1155" y="988"/>
                  </a:lnTo>
                  <a:lnTo>
                    <a:pt x="1299" y="801"/>
                  </a:lnTo>
                  <a:lnTo>
                    <a:pt x="195"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51"/>
            <p:cNvSpPr/>
            <p:nvPr/>
          </p:nvSpPr>
          <p:spPr>
            <a:xfrm>
              <a:off x="6526586" y="1599238"/>
              <a:ext cx="100316" cy="126510"/>
            </a:xfrm>
            <a:custGeom>
              <a:rect b="b" l="l" r="r" t="t"/>
              <a:pathLst>
                <a:path extrusionOk="0" h="1357" w="1075">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51"/>
            <p:cNvSpPr/>
            <p:nvPr/>
          </p:nvSpPr>
          <p:spPr>
            <a:xfrm>
              <a:off x="6459957" y="1632893"/>
              <a:ext cx="70735" cy="132570"/>
            </a:xfrm>
            <a:custGeom>
              <a:rect b="b" l="l" r="r" t="t"/>
              <a:pathLst>
                <a:path extrusionOk="0" h="1422" w="758">
                  <a:moveTo>
                    <a:pt x="296" y="1"/>
                  </a:moveTo>
                  <a:cubicBezTo>
                    <a:pt x="195" y="37"/>
                    <a:pt x="101" y="73"/>
                    <a:pt x="0" y="94"/>
                  </a:cubicBezTo>
                  <a:lnTo>
                    <a:pt x="303" y="1421"/>
                  </a:lnTo>
                  <a:cubicBezTo>
                    <a:pt x="454" y="1393"/>
                    <a:pt x="606" y="1342"/>
                    <a:pt x="757" y="1292"/>
                  </a:cubicBezTo>
                  <a:lnTo>
                    <a:pt x="296"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51"/>
            <p:cNvSpPr/>
            <p:nvPr/>
          </p:nvSpPr>
          <p:spPr>
            <a:xfrm>
              <a:off x="6379145" y="1646318"/>
              <a:ext cx="43859" cy="128188"/>
            </a:xfrm>
            <a:custGeom>
              <a:rect b="b" l="l" r="r" t="t"/>
              <a:pathLst>
                <a:path extrusionOk="0" h="1375" w="47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51"/>
            <p:cNvSpPr/>
            <p:nvPr/>
          </p:nvSpPr>
          <p:spPr>
            <a:xfrm>
              <a:off x="6272109" y="1630842"/>
              <a:ext cx="74187" cy="131917"/>
            </a:xfrm>
            <a:custGeom>
              <a:rect b="b" l="l" r="r" t="t"/>
              <a:pathLst>
                <a:path extrusionOk="0" h="1415" w="795">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51"/>
            <p:cNvSpPr/>
            <p:nvPr/>
          </p:nvSpPr>
          <p:spPr>
            <a:xfrm>
              <a:off x="6177205" y="1595229"/>
              <a:ext cx="103769" cy="125205"/>
            </a:xfrm>
            <a:custGeom>
              <a:rect b="b" l="l" r="r" t="t"/>
              <a:pathLst>
                <a:path extrusionOk="0" h="1343" w="1112">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51"/>
            <p:cNvSpPr/>
            <p:nvPr/>
          </p:nvSpPr>
          <p:spPr>
            <a:xfrm>
              <a:off x="6103205" y="1542835"/>
              <a:ext cx="123272" cy="106932"/>
            </a:xfrm>
            <a:custGeom>
              <a:rect b="b" l="l" r="r" t="t"/>
              <a:pathLst>
                <a:path extrusionOk="0" h="1147" w="1321">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51"/>
            <p:cNvSpPr/>
            <p:nvPr/>
          </p:nvSpPr>
          <p:spPr>
            <a:xfrm>
              <a:off x="6055426" y="1478881"/>
              <a:ext cx="131951" cy="78777"/>
            </a:xfrm>
            <a:custGeom>
              <a:rect b="b" l="l" r="r" t="t"/>
              <a:pathLst>
                <a:path extrusionOk="0" h="845" w="1414">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51"/>
            <p:cNvSpPr/>
            <p:nvPr/>
          </p:nvSpPr>
          <p:spPr>
            <a:xfrm>
              <a:off x="6039282" y="1408308"/>
              <a:ext cx="129338" cy="43817"/>
            </a:xfrm>
            <a:custGeom>
              <a:rect b="b" l="l" r="r" t="t"/>
              <a:pathLst>
                <a:path extrusionOk="0" h="470" w="1386">
                  <a:moveTo>
                    <a:pt x="0" y="1"/>
                  </a:moveTo>
                  <a:cubicBezTo>
                    <a:pt x="7" y="152"/>
                    <a:pt x="7" y="311"/>
                    <a:pt x="29" y="469"/>
                  </a:cubicBezTo>
                  <a:lnTo>
                    <a:pt x="1385" y="304"/>
                  </a:lnTo>
                  <a:cubicBezTo>
                    <a:pt x="1371" y="203"/>
                    <a:pt x="1378" y="102"/>
                    <a:pt x="1363"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51"/>
            <p:cNvSpPr/>
            <p:nvPr/>
          </p:nvSpPr>
          <p:spPr>
            <a:xfrm>
              <a:off x="6608612" y="1210666"/>
              <a:ext cx="128685" cy="93507"/>
            </a:xfrm>
            <a:custGeom>
              <a:rect b="b" l="l" r="r" t="t"/>
              <a:pathLst>
                <a:path extrusionOk="0" h="1003" w="1379">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6" name="Google Shape;946;p51"/>
          <p:cNvGrpSpPr/>
          <p:nvPr/>
        </p:nvGrpSpPr>
        <p:grpSpPr>
          <a:xfrm>
            <a:off x="5130019" y="2346894"/>
            <a:ext cx="483304" cy="504902"/>
            <a:chOff x="1825800" y="1651625"/>
            <a:chExt cx="568125" cy="591775"/>
          </a:xfrm>
        </p:grpSpPr>
        <p:sp>
          <p:nvSpPr>
            <p:cNvPr id="947" name="Google Shape;947;p51"/>
            <p:cNvSpPr/>
            <p:nvPr/>
          </p:nvSpPr>
          <p:spPr>
            <a:xfrm>
              <a:off x="1898925" y="1777225"/>
              <a:ext cx="370875" cy="370500"/>
            </a:xfrm>
            <a:custGeom>
              <a:rect b="b" l="l" r="r" t="t"/>
              <a:pathLst>
                <a:path extrusionOk="0" h="14820" w="14835">
                  <a:moveTo>
                    <a:pt x="7417" y="0"/>
                  </a:moveTo>
                  <a:cubicBezTo>
                    <a:pt x="3338" y="0"/>
                    <a:pt x="23" y="3300"/>
                    <a:pt x="9" y="7382"/>
                  </a:cubicBezTo>
                  <a:cubicBezTo>
                    <a:pt x="1" y="9347"/>
                    <a:pt x="774" y="11235"/>
                    <a:pt x="2160" y="12630"/>
                  </a:cubicBezTo>
                  <a:cubicBezTo>
                    <a:pt x="3543" y="14025"/>
                    <a:pt x="5425" y="14811"/>
                    <a:pt x="7391" y="14819"/>
                  </a:cubicBezTo>
                  <a:cubicBezTo>
                    <a:pt x="7399" y="14819"/>
                    <a:pt x="7407" y="14819"/>
                    <a:pt x="7415" y="14819"/>
                  </a:cubicBezTo>
                  <a:cubicBezTo>
                    <a:pt x="9371" y="14819"/>
                    <a:pt x="11248" y="14046"/>
                    <a:pt x="12637" y="12668"/>
                  </a:cubicBezTo>
                  <a:cubicBezTo>
                    <a:pt x="14032" y="11283"/>
                    <a:pt x="14820" y="9402"/>
                    <a:pt x="14826" y="7437"/>
                  </a:cubicBezTo>
                  <a:cubicBezTo>
                    <a:pt x="14834" y="5472"/>
                    <a:pt x="14061" y="3584"/>
                    <a:pt x="12675" y="2189"/>
                  </a:cubicBezTo>
                  <a:cubicBezTo>
                    <a:pt x="11292" y="795"/>
                    <a:pt x="9410" y="8"/>
                    <a:pt x="7444" y="0"/>
                  </a:cubicBezTo>
                  <a:cubicBezTo>
                    <a:pt x="7435" y="0"/>
                    <a:pt x="7426" y="0"/>
                    <a:pt x="741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51"/>
            <p:cNvSpPr/>
            <p:nvPr/>
          </p:nvSpPr>
          <p:spPr>
            <a:xfrm>
              <a:off x="2121325" y="1651625"/>
              <a:ext cx="272600" cy="287950"/>
            </a:xfrm>
            <a:custGeom>
              <a:rect b="b" l="l" r="r" t="t"/>
              <a:pathLst>
                <a:path extrusionOk="0" h="11518" w="10904">
                  <a:moveTo>
                    <a:pt x="2" y="1"/>
                  </a:moveTo>
                  <a:lnTo>
                    <a:pt x="0" y="11518"/>
                  </a:lnTo>
                  <a:lnTo>
                    <a:pt x="10904" y="11518"/>
                  </a:lnTo>
                  <a:cubicBezTo>
                    <a:pt x="10391" y="5596"/>
                    <a:pt x="5836" y="826"/>
                    <a:pt x="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51"/>
            <p:cNvSpPr/>
            <p:nvPr/>
          </p:nvSpPr>
          <p:spPr>
            <a:xfrm>
              <a:off x="1825800" y="1987150"/>
              <a:ext cx="231900" cy="233575"/>
            </a:xfrm>
            <a:custGeom>
              <a:rect b="b" l="l" r="r" t="t"/>
              <a:pathLst>
                <a:path extrusionOk="0" h="9343" w="9276">
                  <a:moveTo>
                    <a:pt x="0" y="1"/>
                  </a:moveTo>
                  <a:cubicBezTo>
                    <a:pt x="465" y="4930"/>
                    <a:pt x="4350" y="8842"/>
                    <a:pt x="9275" y="9343"/>
                  </a:cubicBezTo>
                  <a:lnTo>
                    <a:pt x="9275" y="1"/>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51"/>
            <p:cNvSpPr/>
            <p:nvPr/>
          </p:nvSpPr>
          <p:spPr>
            <a:xfrm>
              <a:off x="2121325" y="1987150"/>
              <a:ext cx="244350" cy="256250"/>
            </a:xfrm>
            <a:custGeom>
              <a:rect b="b" l="l" r="r" t="t"/>
              <a:pathLst>
                <a:path extrusionOk="0" h="10250" w="9774">
                  <a:moveTo>
                    <a:pt x="0" y="1"/>
                  </a:moveTo>
                  <a:lnTo>
                    <a:pt x="0" y="10249"/>
                  </a:lnTo>
                  <a:cubicBezTo>
                    <a:pt x="5200" y="9514"/>
                    <a:pt x="9280" y="5280"/>
                    <a:pt x="97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51"/>
            <p:cNvSpPr/>
            <p:nvPr/>
          </p:nvSpPr>
          <p:spPr>
            <a:xfrm>
              <a:off x="1851375" y="1730300"/>
              <a:ext cx="206325" cy="209275"/>
            </a:xfrm>
            <a:custGeom>
              <a:rect b="b" l="l" r="r" t="t"/>
              <a:pathLst>
                <a:path extrusionOk="0" h="8371" w="8253">
                  <a:moveTo>
                    <a:pt x="8252" y="1"/>
                  </a:moveTo>
                  <a:cubicBezTo>
                    <a:pt x="3865" y="441"/>
                    <a:pt x="383" y="3959"/>
                    <a:pt x="1" y="8371"/>
                  </a:cubicBezTo>
                  <a:lnTo>
                    <a:pt x="8252" y="8371"/>
                  </a:lnTo>
                  <a:lnTo>
                    <a:pt x="8252"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51"/>
            <p:cNvSpPr/>
            <p:nvPr/>
          </p:nvSpPr>
          <p:spPr>
            <a:xfrm>
              <a:off x="1956875" y="1835225"/>
              <a:ext cx="254975" cy="254475"/>
            </a:xfrm>
            <a:custGeom>
              <a:rect b="b" l="l" r="r" t="t"/>
              <a:pathLst>
                <a:path extrusionOk="0" h="10179" w="10199">
                  <a:moveTo>
                    <a:pt x="5097" y="1"/>
                  </a:moveTo>
                  <a:cubicBezTo>
                    <a:pt x="2296" y="1"/>
                    <a:pt x="21" y="2267"/>
                    <a:pt x="10" y="5070"/>
                  </a:cubicBezTo>
                  <a:cubicBezTo>
                    <a:pt x="0" y="7882"/>
                    <a:pt x="2271" y="10169"/>
                    <a:pt x="5081" y="10179"/>
                  </a:cubicBezTo>
                  <a:cubicBezTo>
                    <a:pt x="5088" y="10179"/>
                    <a:pt x="5095" y="10179"/>
                    <a:pt x="5102" y="10179"/>
                  </a:cubicBezTo>
                  <a:cubicBezTo>
                    <a:pt x="7903" y="10179"/>
                    <a:pt x="10178" y="7912"/>
                    <a:pt x="10189" y="5109"/>
                  </a:cubicBezTo>
                  <a:cubicBezTo>
                    <a:pt x="10199" y="2297"/>
                    <a:pt x="7928" y="10"/>
                    <a:pt x="5118" y="1"/>
                  </a:cubicBezTo>
                  <a:cubicBezTo>
                    <a:pt x="5111" y="1"/>
                    <a:pt x="5104" y="1"/>
                    <a:pt x="5097" y="1"/>
                  </a:cubicBezTo>
                  <a:close/>
                </a:path>
              </a:pathLst>
            </a:custGeom>
            <a:solidFill>
              <a:srgbClr val="F3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3" name="Google Shape;953;p51"/>
          <p:cNvSpPr/>
          <p:nvPr/>
        </p:nvSpPr>
        <p:spPr>
          <a:xfrm>
            <a:off x="7747607" y="3426066"/>
            <a:ext cx="174337" cy="174337"/>
          </a:xfrm>
          <a:custGeom>
            <a:rect b="b" l="l" r="r" t="t"/>
            <a:pathLst>
              <a:path extrusionOk="0" h="208163" w="208163">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51"/>
          <p:cNvSpPr/>
          <p:nvPr/>
        </p:nvSpPr>
        <p:spPr>
          <a:xfrm>
            <a:off x="8063864" y="3454885"/>
            <a:ext cx="148500" cy="116700"/>
          </a:xfrm>
          <a:prstGeom prst="stripedRightArrow">
            <a:avLst>
              <a:gd fmla="val 50000" name="adj1"/>
              <a:gd fmla="val 50000" name="adj2"/>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51"/>
          <p:cNvSpPr/>
          <p:nvPr/>
        </p:nvSpPr>
        <p:spPr>
          <a:xfrm>
            <a:off x="7165978" y="2775822"/>
            <a:ext cx="118200" cy="118200"/>
          </a:xfrm>
          <a:prstGeom prst="curvedRightArrow">
            <a:avLst>
              <a:gd fmla="val 25000" name="adj1"/>
              <a:gd fmla="val 50000" name="adj2"/>
              <a:gd fmla="val 25000" name="adj3"/>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51"/>
          <p:cNvSpPr/>
          <p:nvPr/>
        </p:nvSpPr>
        <p:spPr>
          <a:xfrm flipH="1">
            <a:off x="7473344" y="2775822"/>
            <a:ext cx="118200" cy="118200"/>
          </a:xfrm>
          <a:prstGeom prst="curvedRightArrow">
            <a:avLst>
              <a:gd fmla="val 25000" name="adj1"/>
              <a:gd fmla="val 50000" name="adj2"/>
              <a:gd fmla="val 25000" name="adj3"/>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grpSp>
        <p:nvGrpSpPr>
          <p:cNvPr id="961" name="Google Shape;961;p52"/>
          <p:cNvGrpSpPr/>
          <p:nvPr/>
        </p:nvGrpSpPr>
        <p:grpSpPr>
          <a:xfrm>
            <a:off x="745571" y="1168666"/>
            <a:ext cx="2492868" cy="1379876"/>
            <a:chOff x="2654821" y="2311071"/>
            <a:chExt cx="2279715" cy="1262120"/>
          </a:xfrm>
        </p:grpSpPr>
        <p:grpSp>
          <p:nvGrpSpPr>
            <p:cNvPr id="962" name="Google Shape;962;p52"/>
            <p:cNvGrpSpPr/>
            <p:nvPr/>
          </p:nvGrpSpPr>
          <p:grpSpPr>
            <a:xfrm>
              <a:off x="4034269" y="2840745"/>
              <a:ext cx="40212" cy="36437"/>
              <a:chOff x="4293400" y="2574725"/>
              <a:chExt cx="84425" cy="80100"/>
            </a:xfrm>
          </p:grpSpPr>
          <p:sp>
            <p:nvSpPr>
              <p:cNvPr id="963" name="Google Shape;963;p52"/>
              <p:cNvSpPr/>
              <p:nvPr/>
            </p:nvSpPr>
            <p:spPr>
              <a:xfrm>
                <a:off x="4293400" y="2574725"/>
                <a:ext cx="57150" cy="45250"/>
              </a:xfrm>
              <a:custGeom>
                <a:rect b="b" l="l" r="r" t="t"/>
                <a:pathLst>
                  <a:path extrusionOk="0" h="1810" w="2286">
                    <a:moveTo>
                      <a:pt x="2286" y="905"/>
                    </a:moveTo>
                    <a:lnTo>
                      <a:pt x="1857" y="476"/>
                    </a:lnTo>
                    <a:lnTo>
                      <a:pt x="0" y="0"/>
                    </a:lnTo>
                    <a:lnTo>
                      <a:pt x="95" y="834"/>
                    </a:lnTo>
                    <a:lnTo>
                      <a:pt x="952" y="1476"/>
                    </a:lnTo>
                    <a:lnTo>
                      <a:pt x="1952" y="1810"/>
                    </a:lnTo>
                    <a:close/>
                  </a:path>
                </a:pathLst>
              </a:custGeom>
              <a:solidFill>
                <a:srgbClr val="5F7D95"/>
              </a:solidFill>
              <a:ln>
                <a:noFill/>
              </a:ln>
            </p:spPr>
          </p:sp>
          <p:sp>
            <p:nvSpPr>
              <p:cNvPr id="964" name="Google Shape;964;p52"/>
              <p:cNvSpPr/>
              <p:nvPr/>
            </p:nvSpPr>
            <p:spPr>
              <a:xfrm>
                <a:off x="4299350" y="2589925"/>
                <a:ext cx="78475" cy="64900"/>
              </a:xfrm>
              <a:custGeom>
                <a:rect b="b" l="l" r="r" t="t"/>
                <a:pathLst>
                  <a:path extrusionOk="0" h="2596" w="3139">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5" name="Google Shape;965;p52"/>
            <p:cNvGrpSpPr/>
            <p:nvPr/>
          </p:nvGrpSpPr>
          <p:grpSpPr>
            <a:xfrm>
              <a:off x="3894606" y="2334874"/>
              <a:ext cx="913198" cy="518984"/>
              <a:chOff x="4000175" y="1462675"/>
              <a:chExt cx="1917275" cy="1140875"/>
            </a:xfrm>
          </p:grpSpPr>
          <p:sp>
            <p:nvSpPr>
              <p:cNvPr id="966" name="Google Shape;966;p52"/>
              <p:cNvSpPr/>
              <p:nvPr/>
            </p:nvSpPr>
            <p:spPr>
              <a:xfrm>
                <a:off x="4178050" y="2433300"/>
                <a:ext cx="60250" cy="65175"/>
              </a:xfrm>
              <a:custGeom>
                <a:rect b="b" l="l" r="r" t="t"/>
                <a:pathLst>
                  <a:path extrusionOk="0" h="2607" w="2410">
                    <a:moveTo>
                      <a:pt x="639" y="2410"/>
                    </a:moveTo>
                    <a:lnTo>
                      <a:pt x="1180" y="2607"/>
                    </a:lnTo>
                    <a:lnTo>
                      <a:pt x="2410" y="2017"/>
                    </a:lnTo>
                    <a:lnTo>
                      <a:pt x="2262" y="0"/>
                    </a:lnTo>
                    <a:lnTo>
                      <a:pt x="541" y="0"/>
                    </a:lnTo>
                    <a:lnTo>
                      <a:pt x="0" y="1771"/>
                    </a:lnTo>
                    <a:close/>
                  </a:path>
                </a:pathLst>
              </a:custGeom>
              <a:solidFill>
                <a:srgbClr val="5F7D95"/>
              </a:solidFill>
              <a:ln>
                <a:noFill/>
              </a:ln>
            </p:spPr>
          </p:sp>
          <p:grpSp>
            <p:nvGrpSpPr>
              <p:cNvPr id="967" name="Google Shape;967;p52"/>
              <p:cNvGrpSpPr/>
              <p:nvPr/>
            </p:nvGrpSpPr>
            <p:grpSpPr>
              <a:xfrm>
                <a:off x="4000175" y="1462675"/>
                <a:ext cx="1917275" cy="1140875"/>
                <a:chOff x="4000175" y="1462675"/>
                <a:chExt cx="1917275" cy="1140875"/>
              </a:xfrm>
            </p:grpSpPr>
            <p:sp>
              <p:nvSpPr>
                <p:cNvPr id="968" name="Google Shape;968;p52"/>
                <p:cNvSpPr/>
                <p:nvPr/>
              </p:nvSpPr>
              <p:spPr>
                <a:xfrm>
                  <a:off x="4000175" y="2000075"/>
                  <a:ext cx="1545875" cy="510000"/>
                </a:xfrm>
                <a:custGeom>
                  <a:rect b="b" l="l" r="r" t="t"/>
                  <a:pathLst>
                    <a:path extrusionOk="0" h="20400" w="61835">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5F7D95"/>
                </a:solidFill>
                <a:ln>
                  <a:noFill/>
                </a:ln>
              </p:spPr>
            </p:sp>
            <p:sp>
              <p:nvSpPr>
                <p:cNvPr id="969" name="Google Shape;969;p52"/>
                <p:cNvSpPr/>
                <p:nvPr/>
              </p:nvSpPr>
              <p:spPr>
                <a:xfrm>
                  <a:off x="4624175" y="1521775"/>
                  <a:ext cx="58100" cy="73775"/>
                </a:xfrm>
                <a:custGeom>
                  <a:rect b="b" l="l" r="r" t="t"/>
                  <a:pathLst>
                    <a:path extrusionOk="0" h="2951" w="2324">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52"/>
                <p:cNvSpPr/>
                <p:nvPr/>
              </p:nvSpPr>
              <p:spPr>
                <a:xfrm>
                  <a:off x="4499150" y="1462675"/>
                  <a:ext cx="117200" cy="104100"/>
                </a:xfrm>
                <a:custGeom>
                  <a:rect b="b" l="l" r="r" t="t"/>
                  <a:pathLst>
                    <a:path extrusionOk="0" h="4164" w="4688">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52"/>
                <p:cNvSpPr/>
                <p:nvPr/>
              </p:nvSpPr>
              <p:spPr>
                <a:xfrm>
                  <a:off x="4241800" y="1706950"/>
                  <a:ext cx="130800" cy="246400"/>
                </a:xfrm>
                <a:custGeom>
                  <a:rect b="b" l="l" r="r" t="t"/>
                  <a:pathLst>
                    <a:path extrusionOk="0" h="9856" w="5232">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52"/>
                <p:cNvSpPr/>
                <p:nvPr/>
              </p:nvSpPr>
              <p:spPr>
                <a:xfrm>
                  <a:off x="4015475" y="1586100"/>
                  <a:ext cx="1901975" cy="1017450"/>
                </a:xfrm>
                <a:custGeom>
                  <a:rect b="b" l="l" r="r" t="t"/>
                  <a:pathLst>
                    <a:path extrusionOk="0" h="40698" w="76079">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973" name="Google Shape;973;p52"/>
                <p:cNvSpPr/>
                <p:nvPr/>
              </p:nvSpPr>
              <p:spPr>
                <a:xfrm>
                  <a:off x="5538025" y="2213300"/>
                  <a:ext cx="94175" cy="208750"/>
                </a:xfrm>
                <a:custGeom>
                  <a:rect b="b" l="l" r="r" t="t"/>
                  <a:pathLst>
                    <a:path extrusionOk="0" h="8350" w="3767">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74" name="Google Shape;974;p52"/>
            <p:cNvGrpSpPr/>
            <p:nvPr/>
          </p:nvGrpSpPr>
          <p:grpSpPr>
            <a:xfrm>
              <a:off x="3875768" y="2846704"/>
              <a:ext cx="44796" cy="47366"/>
              <a:chOff x="3960625" y="2587825"/>
              <a:chExt cx="94050" cy="104125"/>
            </a:xfrm>
          </p:grpSpPr>
          <p:sp>
            <p:nvSpPr>
              <p:cNvPr id="975" name="Google Shape;975;p52"/>
              <p:cNvSpPr/>
              <p:nvPr/>
            </p:nvSpPr>
            <p:spPr>
              <a:xfrm>
                <a:off x="3960625" y="2587825"/>
                <a:ext cx="94050" cy="51200"/>
              </a:xfrm>
              <a:custGeom>
                <a:rect b="b" l="l" r="r" t="t"/>
                <a:pathLst>
                  <a:path extrusionOk="0" h="2048" w="3762">
                    <a:moveTo>
                      <a:pt x="190" y="2048"/>
                    </a:moveTo>
                    <a:lnTo>
                      <a:pt x="0" y="1762"/>
                    </a:lnTo>
                    <a:lnTo>
                      <a:pt x="309" y="1048"/>
                    </a:lnTo>
                    <a:lnTo>
                      <a:pt x="3762" y="0"/>
                    </a:lnTo>
                    <a:lnTo>
                      <a:pt x="3714" y="1072"/>
                    </a:lnTo>
                    <a:lnTo>
                      <a:pt x="2929" y="1143"/>
                    </a:lnTo>
                    <a:lnTo>
                      <a:pt x="2167" y="1000"/>
                    </a:lnTo>
                    <a:close/>
                  </a:path>
                </a:pathLst>
              </a:custGeom>
              <a:solidFill>
                <a:srgbClr val="5F7D95"/>
              </a:solidFill>
              <a:ln>
                <a:noFill/>
              </a:ln>
            </p:spPr>
          </p:sp>
          <p:sp>
            <p:nvSpPr>
              <p:cNvPr id="976" name="Google Shape;976;p52"/>
              <p:cNvSpPr/>
              <p:nvPr/>
            </p:nvSpPr>
            <p:spPr>
              <a:xfrm>
                <a:off x="3963000" y="2596725"/>
                <a:ext cx="86850" cy="95225"/>
              </a:xfrm>
              <a:custGeom>
                <a:rect b="b" l="l" r="r" t="t"/>
                <a:pathLst>
                  <a:path extrusionOk="0" h="3809" w="3474">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7" name="Google Shape;977;p52"/>
            <p:cNvGrpSpPr/>
            <p:nvPr/>
          </p:nvGrpSpPr>
          <p:grpSpPr>
            <a:xfrm>
              <a:off x="3782759" y="2807162"/>
              <a:ext cx="82686" cy="85487"/>
              <a:chOff x="3765350" y="2500900"/>
              <a:chExt cx="173600" cy="187925"/>
            </a:xfrm>
          </p:grpSpPr>
          <p:sp>
            <p:nvSpPr>
              <p:cNvPr id="978" name="Google Shape;978;p52"/>
              <p:cNvSpPr/>
              <p:nvPr/>
            </p:nvSpPr>
            <p:spPr>
              <a:xfrm>
                <a:off x="3765350" y="2500900"/>
                <a:ext cx="108950" cy="64300"/>
              </a:xfrm>
              <a:custGeom>
                <a:rect b="b" l="l" r="r" t="t"/>
                <a:pathLst>
                  <a:path extrusionOk="0" h="2572" w="4358">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5F7D95"/>
              </a:solidFill>
              <a:ln>
                <a:noFill/>
              </a:ln>
            </p:spPr>
          </p:sp>
          <p:sp>
            <p:nvSpPr>
              <p:cNvPr id="979" name="Google Shape;979;p52"/>
              <p:cNvSpPr/>
              <p:nvPr/>
            </p:nvSpPr>
            <p:spPr>
              <a:xfrm>
                <a:off x="3797175" y="2609800"/>
                <a:ext cx="2625" cy="3700"/>
              </a:xfrm>
              <a:custGeom>
                <a:rect b="b" l="l" r="r" t="t"/>
                <a:pathLst>
                  <a:path extrusionOk="0" h="148" w="105">
                    <a:moveTo>
                      <a:pt x="42" y="1"/>
                    </a:moveTo>
                    <a:lnTo>
                      <a:pt x="21" y="43"/>
                    </a:lnTo>
                    <a:lnTo>
                      <a:pt x="0" y="84"/>
                    </a:lnTo>
                    <a:lnTo>
                      <a:pt x="0" y="147"/>
                    </a:lnTo>
                    <a:lnTo>
                      <a:pt x="21" y="147"/>
                    </a:lnTo>
                    <a:lnTo>
                      <a:pt x="42" y="105"/>
                    </a:lnTo>
                    <a:lnTo>
                      <a:pt x="105" y="22"/>
                    </a:lnTo>
                    <a:lnTo>
                      <a:pt x="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52"/>
              <p:cNvSpPr/>
              <p:nvPr/>
            </p:nvSpPr>
            <p:spPr>
              <a:xfrm>
                <a:off x="3796125" y="2610325"/>
                <a:ext cx="22525" cy="41875"/>
              </a:xfrm>
              <a:custGeom>
                <a:rect b="b" l="l" r="r" t="t"/>
                <a:pathLst>
                  <a:path extrusionOk="0" h="1675" w="901">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52"/>
              <p:cNvSpPr/>
              <p:nvPr/>
            </p:nvSpPr>
            <p:spPr>
              <a:xfrm>
                <a:off x="3821225" y="2579475"/>
                <a:ext cx="6300" cy="4200"/>
              </a:xfrm>
              <a:custGeom>
                <a:rect b="b" l="l" r="r" t="t"/>
                <a:pathLst>
                  <a:path extrusionOk="0" h="168" w="252">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52"/>
              <p:cNvSpPr/>
              <p:nvPr/>
            </p:nvSpPr>
            <p:spPr>
              <a:xfrm>
                <a:off x="3833800" y="2589400"/>
                <a:ext cx="1575" cy="1600"/>
              </a:xfrm>
              <a:custGeom>
                <a:rect b="b" l="l" r="r" t="t"/>
                <a:pathLst>
                  <a:path extrusionOk="0" h="64" w="63">
                    <a:moveTo>
                      <a:pt x="42" y="1"/>
                    </a:moveTo>
                    <a:lnTo>
                      <a:pt x="0" y="22"/>
                    </a:lnTo>
                    <a:lnTo>
                      <a:pt x="63" y="63"/>
                    </a:lnTo>
                    <a:lnTo>
                      <a:pt x="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52"/>
              <p:cNvSpPr/>
              <p:nvPr/>
            </p:nvSpPr>
            <p:spPr>
              <a:xfrm>
                <a:off x="3774675" y="2506225"/>
                <a:ext cx="164275" cy="182600"/>
              </a:xfrm>
              <a:custGeom>
                <a:rect b="b" l="l" r="r" t="t"/>
                <a:pathLst>
                  <a:path extrusionOk="0" h="7304" w="6571">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4" name="Google Shape;984;p52"/>
            <p:cNvGrpSpPr/>
            <p:nvPr/>
          </p:nvGrpSpPr>
          <p:grpSpPr>
            <a:xfrm>
              <a:off x="3775674" y="2798496"/>
              <a:ext cx="40545" cy="23564"/>
              <a:chOff x="3750475" y="2481850"/>
              <a:chExt cx="85125" cy="51800"/>
            </a:xfrm>
          </p:grpSpPr>
          <p:sp>
            <p:nvSpPr>
              <p:cNvPr id="985" name="Google Shape;985;p52"/>
              <p:cNvSpPr/>
              <p:nvPr/>
            </p:nvSpPr>
            <p:spPr>
              <a:xfrm>
                <a:off x="3762125" y="2492625"/>
                <a:ext cx="64900" cy="36650"/>
              </a:xfrm>
              <a:custGeom>
                <a:rect b="b" l="l" r="r" t="t"/>
                <a:pathLst>
                  <a:path extrusionOk="0" h="1466" w="2596">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52"/>
              <p:cNvSpPr/>
              <p:nvPr/>
            </p:nvSpPr>
            <p:spPr>
              <a:xfrm>
                <a:off x="3750475" y="2481850"/>
                <a:ext cx="85125" cy="51800"/>
              </a:xfrm>
              <a:custGeom>
                <a:rect b="b" l="l" r="r" t="t"/>
                <a:pathLst>
                  <a:path extrusionOk="0" h="2072" w="3405">
                    <a:moveTo>
                      <a:pt x="1095" y="286"/>
                    </a:moveTo>
                    <a:lnTo>
                      <a:pt x="0" y="1667"/>
                    </a:lnTo>
                    <a:lnTo>
                      <a:pt x="547" y="2072"/>
                    </a:lnTo>
                    <a:lnTo>
                      <a:pt x="1214" y="1858"/>
                    </a:lnTo>
                    <a:lnTo>
                      <a:pt x="1881" y="1262"/>
                    </a:lnTo>
                    <a:lnTo>
                      <a:pt x="2976" y="1286"/>
                    </a:lnTo>
                    <a:lnTo>
                      <a:pt x="3405" y="786"/>
                    </a:lnTo>
                    <a:lnTo>
                      <a:pt x="2167" y="0"/>
                    </a:lnTo>
                    <a:close/>
                  </a:path>
                </a:pathLst>
              </a:custGeom>
              <a:solidFill>
                <a:srgbClr val="5F7D95"/>
              </a:solidFill>
              <a:ln>
                <a:noFill/>
              </a:ln>
            </p:spPr>
          </p:sp>
        </p:grpSp>
        <p:grpSp>
          <p:nvGrpSpPr>
            <p:cNvPr id="987" name="Google Shape;987;p52"/>
            <p:cNvGrpSpPr/>
            <p:nvPr/>
          </p:nvGrpSpPr>
          <p:grpSpPr>
            <a:xfrm>
              <a:off x="3716946" y="2776024"/>
              <a:ext cx="81971" cy="76912"/>
              <a:chOff x="3627175" y="2432450"/>
              <a:chExt cx="172100" cy="169075"/>
            </a:xfrm>
          </p:grpSpPr>
          <p:sp>
            <p:nvSpPr>
              <p:cNvPr id="988" name="Google Shape;988;p52"/>
              <p:cNvSpPr/>
              <p:nvPr/>
            </p:nvSpPr>
            <p:spPr>
              <a:xfrm>
                <a:off x="3627175" y="2433000"/>
                <a:ext cx="164800" cy="156950"/>
              </a:xfrm>
              <a:custGeom>
                <a:rect b="b" l="l" r="r" t="t"/>
                <a:pathLst>
                  <a:path extrusionOk="0" h="6278" w="6592">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52"/>
              <p:cNvSpPr/>
              <p:nvPr/>
            </p:nvSpPr>
            <p:spPr>
              <a:xfrm>
                <a:off x="3658200" y="2557475"/>
                <a:ext cx="70850" cy="44050"/>
              </a:xfrm>
              <a:custGeom>
                <a:rect b="b" l="l" r="r" t="t"/>
                <a:pathLst>
                  <a:path extrusionOk="0" h="1762" w="2834">
                    <a:moveTo>
                      <a:pt x="571" y="595"/>
                    </a:moveTo>
                    <a:lnTo>
                      <a:pt x="0" y="1119"/>
                    </a:lnTo>
                    <a:lnTo>
                      <a:pt x="1833" y="1762"/>
                    </a:lnTo>
                    <a:lnTo>
                      <a:pt x="2714" y="1476"/>
                    </a:lnTo>
                    <a:lnTo>
                      <a:pt x="2834" y="1071"/>
                    </a:lnTo>
                    <a:lnTo>
                      <a:pt x="1833" y="0"/>
                    </a:lnTo>
                    <a:close/>
                  </a:path>
                </a:pathLst>
              </a:custGeom>
              <a:solidFill>
                <a:srgbClr val="5F7D95"/>
              </a:solidFill>
              <a:ln>
                <a:noFill/>
              </a:ln>
            </p:spPr>
          </p:sp>
          <p:sp>
            <p:nvSpPr>
              <p:cNvPr id="990" name="Google Shape;990;p52"/>
              <p:cNvSpPr/>
              <p:nvPr/>
            </p:nvSpPr>
            <p:spPr>
              <a:xfrm>
                <a:off x="3719525" y="2432450"/>
                <a:ext cx="79750" cy="89900"/>
              </a:xfrm>
              <a:custGeom>
                <a:rect b="b" l="l" r="r" t="t"/>
                <a:pathLst>
                  <a:path extrusionOk="0" h="3596" w="3190">
                    <a:moveTo>
                      <a:pt x="0" y="167"/>
                    </a:moveTo>
                    <a:lnTo>
                      <a:pt x="261" y="0"/>
                    </a:lnTo>
                    <a:lnTo>
                      <a:pt x="1619" y="1095"/>
                    </a:lnTo>
                    <a:lnTo>
                      <a:pt x="2381" y="1286"/>
                    </a:lnTo>
                    <a:lnTo>
                      <a:pt x="3190" y="1429"/>
                    </a:lnTo>
                    <a:lnTo>
                      <a:pt x="2809" y="2595"/>
                    </a:lnTo>
                    <a:lnTo>
                      <a:pt x="2071" y="2429"/>
                    </a:lnTo>
                    <a:lnTo>
                      <a:pt x="1524" y="3596"/>
                    </a:lnTo>
                    <a:close/>
                  </a:path>
                </a:pathLst>
              </a:custGeom>
              <a:solidFill>
                <a:srgbClr val="5F7D95"/>
              </a:solidFill>
              <a:ln>
                <a:noFill/>
              </a:ln>
            </p:spPr>
          </p:sp>
        </p:grpSp>
        <p:grpSp>
          <p:nvGrpSpPr>
            <p:cNvPr id="991" name="Google Shape;991;p52"/>
            <p:cNvGrpSpPr/>
            <p:nvPr/>
          </p:nvGrpSpPr>
          <p:grpSpPr>
            <a:xfrm>
              <a:off x="3685682" y="2845624"/>
              <a:ext cx="29311" cy="45055"/>
              <a:chOff x="3561536" y="2585450"/>
              <a:chExt cx="61539" cy="99045"/>
            </a:xfrm>
          </p:grpSpPr>
          <p:sp>
            <p:nvSpPr>
              <p:cNvPr id="992" name="Google Shape;992;p52"/>
              <p:cNvSpPr/>
              <p:nvPr/>
            </p:nvSpPr>
            <p:spPr>
              <a:xfrm rot="192277">
                <a:off x="3564002" y="2593849"/>
                <a:ext cx="44498" cy="89472"/>
              </a:xfrm>
              <a:custGeom>
                <a:rect b="b" l="l" r="r" t="t"/>
                <a:pathLst>
                  <a:path extrusionOk="0" h="3579" w="178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52"/>
              <p:cNvSpPr/>
              <p:nvPr/>
            </p:nvSpPr>
            <p:spPr>
              <a:xfrm>
                <a:off x="3580800" y="2585450"/>
                <a:ext cx="42275" cy="93450"/>
              </a:xfrm>
              <a:custGeom>
                <a:rect b="b" l="l" r="r" t="t"/>
                <a:pathLst>
                  <a:path extrusionOk="0" h="3738" w="1691">
                    <a:moveTo>
                      <a:pt x="453" y="0"/>
                    </a:moveTo>
                    <a:lnTo>
                      <a:pt x="0" y="547"/>
                    </a:lnTo>
                    <a:lnTo>
                      <a:pt x="0" y="3429"/>
                    </a:lnTo>
                    <a:lnTo>
                      <a:pt x="429" y="3738"/>
                    </a:lnTo>
                    <a:lnTo>
                      <a:pt x="1691" y="2714"/>
                    </a:lnTo>
                    <a:lnTo>
                      <a:pt x="1691" y="500"/>
                    </a:lnTo>
                    <a:close/>
                  </a:path>
                </a:pathLst>
              </a:custGeom>
              <a:solidFill>
                <a:srgbClr val="5F7D95"/>
              </a:solidFill>
              <a:ln>
                <a:noFill/>
              </a:ln>
            </p:spPr>
          </p:sp>
        </p:grpSp>
        <p:grpSp>
          <p:nvGrpSpPr>
            <p:cNvPr id="994" name="Google Shape;994;p52"/>
            <p:cNvGrpSpPr/>
            <p:nvPr/>
          </p:nvGrpSpPr>
          <p:grpSpPr>
            <a:xfrm>
              <a:off x="3849905" y="2572252"/>
              <a:ext cx="74339" cy="119559"/>
              <a:chOff x="3906325" y="1984500"/>
              <a:chExt cx="156075" cy="262825"/>
            </a:xfrm>
          </p:grpSpPr>
          <p:sp>
            <p:nvSpPr>
              <p:cNvPr id="995" name="Google Shape;995;p52"/>
              <p:cNvSpPr/>
              <p:nvPr/>
            </p:nvSpPr>
            <p:spPr>
              <a:xfrm>
                <a:off x="3906325" y="1984500"/>
                <a:ext cx="100825" cy="124200"/>
              </a:xfrm>
              <a:custGeom>
                <a:rect b="b" l="l" r="r" t="t"/>
                <a:pathLst>
                  <a:path extrusionOk="0" h="4968" w="4033">
                    <a:moveTo>
                      <a:pt x="2901" y="4968"/>
                    </a:moveTo>
                    <a:lnTo>
                      <a:pt x="1524" y="4673"/>
                    </a:lnTo>
                    <a:lnTo>
                      <a:pt x="0" y="1771"/>
                    </a:lnTo>
                    <a:lnTo>
                      <a:pt x="737" y="886"/>
                    </a:lnTo>
                    <a:lnTo>
                      <a:pt x="2508" y="1181"/>
                    </a:lnTo>
                    <a:lnTo>
                      <a:pt x="2655" y="345"/>
                    </a:lnTo>
                    <a:lnTo>
                      <a:pt x="3442" y="0"/>
                    </a:lnTo>
                    <a:lnTo>
                      <a:pt x="4033" y="443"/>
                    </a:lnTo>
                    <a:close/>
                  </a:path>
                </a:pathLst>
              </a:custGeom>
              <a:solidFill>
                <a:srgbClr val="5F7D95"/>
              </a:solidFill>
              <a:ln>
                <a:noFill/>
              </a:ln>
            </p:spPr>
          </p:sp>
          <p:sp>
            <p:nvSpPr>
              <p:cNvPr id="996" name="Google Shape;996;p52"/>
              <p:cNvSpPr/>
              <p:nvPr/>
            </p:nvSpPr>
            <p:spPr>
              <a:xfrm>
                <a:off x="3919575" y="1989950"/>
                <a:ext cx="142825" cy="257375"/>
              </a:xfrm>
              <a:custGeom>
                <a:rect b="b" l="l" r="r" t="t"/>
                <a:pathLst>
                  <a:path extrusionOk="0" h="10295" w="5713">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7" name="Google Shape;997;p52"/>
            <p:cNvGrpSpPr/>
            <p:nvPr/>
          </p:nvGrpSpPr>
          <p:grpSpPr>
            <a:xfrm>
              <a:off x="2654821" y="2414345"/>
              <a:ext cx="667570" cy="558731"/>
              <a:chOff x="1397225" y="1637375"/>
              <a:chExt cx="1401575" cy="1228250"/>
            </a:xfrm>
          </p:grpSpPr>
          <p:sp>
            <p:nvSpPr>
              <p:cNvPr id="998" name="Google Shape;998;p52"/>
              <p:cNvSpPr/>
              <p:nvPr/>
            </p:nvSpPr>
            <p:spPr>
              <a:xfrm>
                <a:off x="2050925" y="2362200"/>
                <a:ext cx="747875" cy="497225"/>
              </a:xfrm>
              <a:custGeom>
                <a:rect b="b" l="l" r="r" t="t"/>
                <a:pathLst>
                  <a:path extrusionOk="0" h="19889" w="29915">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5F7D95"/>
              </a:solidFill>
              <a:ln>
                <a:noFill/>
              </a:ln>
            </p:spPr>
          </p:sp>
          <p:grpSp>
            <p:nvGrpSpPr>
              <p:cNvPr id="999" name="Google Shape;999;p52"/>
              <p:cNvGrpSpPr/>
              <p:nvPr/>
            </p:nvGrpSpPr>
            <p:grpSpPr>
              <a:xfrm>
                <a:off x="1397225" y="1637375"/>
                <a:ext cx="1398775" cy="1228250"/>
                <a:chOff x="1397225" y="1637375"/>
                <a:chExt cx="1398775" cy="1228250"/>
              </a:xfrm>
            </p:grpSpPr>
            <p:sp>
              <p:nvSpPr>
                <p:cNvPr id="1000" name="Google Shape;1000;p52"/>
                <p:cNvSpPr/>
                <p:nvPr/>
              </p:nvSpPr>
              <p:spPr>
                <a:xfrm>
                  <a:off x="1397225" y="1637375"/>
                  <a:ext cx="692600" cy="594250"/>
                </a:xfrm>
                <a:custGeom>
                  <a:rect b="b" l="l" r="r" t="t"/>
                  <a:pathLst>
                    <a:path extrusionOk="0" h="23770" w="27704">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52"/>
                <p:cNvSpPr/>
                <p:nvPr/>
              </p:nvSpPr>
              <p:spPr>
                <a:xfrm>
                  <a:off x="1979950" y="2384350"/>
                  <a:ext cx="816050" cy="481275"/>
                </a:xfrm>
                <a:custGeom>
                  <a:rect b="b" l="l" r="r" t="t"/>
                  <a:pathLst>
                    <a:path extrusionOk="0" h="19251" w="32642">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02" name="Google Shape;1002;p52"/>
            <p:cNvGrpSpPr/>
            <p:nvPr/>
          </p:nvGrpSpPr>
          <p:grpSpPr>
            <a:xfrm>
              <a:off x="3230417" y="3103734"/>
              <a:ext cx="282982" cy="280332"/>
              <a:chOff x="2605700" y="3152850"/>
              <a:chExt cx="594125" cy="616250"/>
            </a:xfrm>
          </p:grpSpPr>
          <p:sp>
            <p:nvSpPr>
              <p:cNvPr id="1003" name="Google Shape;1003;p52"/>
              <p:cNvSpPr/>
              <p:nvPr/>
            </p:nvSpPr>
            <p:spPr>
              <a:xfrm>
                <a:off x="2605700" y="3152850"/>
                <a:ext cx="379825" cy="616250"/>
              </a:xfrm>
              <a:custGeom>
                <a:rect b="b" l="l" r="r" t="t"/>
                <a:pathLst>
                  <a:path extrusionOk="0" h="24650" w="15193">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5F7D95"/>
              </a:solidFill>
              <a:ln>
                <a:noFill/>
              </a:ln>
            </p:spPr>
          </p:sp>
          <p:sp>
            <p:nvSpPr>
              <p:cNvPr id="1004" name="Google Shape;1004;p52"/>
              <p:cNvSpPr/>
              <p:nvPr/>
            </p:nvSpPr>
            <p:spPr>
              <a:xfrm>
                <a:off x="2632775" y="3168475"/>
                <a:ext cx="567050" cy="590050"/>
              </a:xfrm>
              <a:custGeom>
                <a:rect b="b" l="l" r="r" t="t"/>
                <a:pathLst>
                  <a:path extrusionOk="0" h="23602" w="22682">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grpSp>
        <p:grpSp>
          <p:nvGrpSpPr>
            <p:cNvPr id="1005" name="Google Shape;1005;p52"/>
            <p:cNvGrpSpPr/>
            <p:nvPr/>
          </p:nvGrpSpPr>
          <p:grpSpPr>
            <a:xfrm>
              <a:off x="3265985" y="3226989"/>
              <a:ext cx="87151" cy="346202"/>
              <a:chOff x="2680375" y="3423800"/>
              <a:chExt cx="182975" cy="761050"/>
            </a:xfrm>
          </p:grpSpPr>
          <p:sp>
            <p:nvSpPr>
              <p:cNvPr id="1006" name="Google Shape;1006;p52"/>
              <p:cNvSpPr/>
              <p:nvPr/>
            </p:nvSpPr>
            <p:spPr>
              <a:xfrm>
                <a:off x="2698650" y="3423800"/>
                <a:ext cx="164700" cy="703875"/>
              </a:xfrm>
              <a:custGeom>
                <a:rect b="b" l="l" r="r" t="t"/>
                <a:pathLst>
                  <a:path extrusionOk="0" h="28155" w="6588">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5F7D95"/>
              </a:solidFill>
              <a:ln>
                <a:noFill/>
              </a:ln>
            </p:spPr>
          </p:sp>
          <p:sp>
            <p:nvSpPr>
              <p:cNvPr id="1007" name="Google Shape;1007;p52"/>
              <p:cNvSpPr/>
              <p:nvPr/>
            </p:nvSpPr>
            <p:spPr>
              <a:xfrm>
                <a:off x="2680375" y="3510050"/>
                <a:ext cx="137075" cy="674800"/>
              </a:xfrm>
              <a:custGeom>
                <a:rect b="b" l="l" r="r" t="t"/>
                <a:pathLst>
                  <a:path extrusionOk="0" h="26992" w="5483">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8" name="Google Shape;1008;p52"/>
            <p:cNvGrpSpPr/>
            <p:nvPr/>
          </p:nvGrpSpPr>
          <p:grpSpPr>
            <a:xfrm>
              <a:off x="3855466" y="3289811"/>
              <a:ext cx="112514" cy="94210"/>
              <a:chOff x="3918000" y="3561900"/>
              <a:chExt cx="236225" cy="207100"/>
            </a:xfrm>
          </p:grpSpPr>
          <p:sp>
            <p:nvSpPr>
              <p:cNvPr id="1009" name="Google Shape;1009;p52"/>
              <p:cNvSpPr/>
              <p:nvPr/>
            </p:nvSpPr>
            <p:spPr>
              <a:xfrm>
                <a:off x="3925800" y="3561900"/>
                <a:ext cx="228425" cy="170000"/>
              </a:xfrm>
              <a:custGeom>
                <a:rect b="b" l="l" r="r" t="t"/>
                <a:pathLst>
                  <a:path extrusionOk="0" h="6800" w="9137">
                    <a:moveTo>
                      <a:pt x="0" y="4356"/>
                    </a:moveTo>
                    <a:lnTo>
                      <a:pt x="1381" y="1594"/>
                    </a:lnTo>
                    <a:lnTo>
                      <a:pt x="7012" y="0"/>
                    </a:lnTo>
                    <a:lnTo>
                      <a:pt x="9137" y="532"/>
                    </a:lnTo>
                    <a:lnTo>
                      <a:pt x="8500" y="2444"/>
                    </a:lnTo>
                    <a:lnTo>
                      <a:pt x="6906" y="5206"/>
                    </a:lnTo>
                    <a:lnTo>
                      <a:pt x="3719" y="6800"/>
                    </a:lnTo>
                    <a:close/>
                  </a:path>
                </a:pathLst>
              </a:custGeom>
              <a:solidFill>
                <a:srgbClr val="5F7D95"/>
              </a:solidFill>
              <a:ln>
                <a:noFill/>
              </a:ln>
            </p:spPr>
          </p:sp>
          <p:sp>
            <p:nvSpPr>
              <p:cNvPr id="1010" name="Google Shape;1010;p52"/>
              <p:cNvSpPr/>
              <p:nvPr/>
            </p:nvSpPr>
            <p:spPr>
              <a:xfrm>
                <a:off x="3918000" y="3569675"/>
                <a:ext cx="229150" cy="199325"/>
              </a:xfrm>
              <a:custGeom>
                <a:rect b="b" l="l" r="r" t="t"/>
                <a:pathLst>
                  <a:path extrusionOk="0" h="7973" w="9166">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1" name="Google Shape;1011;p52"/>
            <p:cNvSpPr/>
            <p:nvPr/>
          </p:nvSpPr>
          <p:spPr>
            <a:xfrm>
              <a:off x="3292646" y="3020419"/>
              <a:ext cx="18695" cy="5482"/>
            </a:xfrm>
            <a:custGeom>
              <a:rect b="b" l="l" r="r" t="t"/>
              <a:pathLst>
                <a:path extrusionOk="0" h="482" w="157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52"/>
            <p:cNvSpPr/>
            <p:nvPr/>
          </p:nvSpPr>
          <p:spPr>
            <a:xfrm>
              <a:off x="3260258" y="3010662"/>
              <a:ext cx="26423" cy="16661"/>
            </a:xfrm>
            <a:custGeom>
              <a:rect b="b" l="l" r="r" t="t"/>
              <a:pathLst>
                <a:path extrusionOk="0" h="1465" w="2219">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52"/>
            <p:cNvSpPr/>
            <p:nvPr/>
          </p:nvSpPr>
          <p:spPr>
            <a:xfrm>
              <a:off x="3408744" y="2329870"/>
              <a:ext cx="289769" cy="354333"/>
            </a:xfrm>
            <a:custGeom>
              <a:rect b="b" l="l" r="r" t="t"/>
              <a:pathLst>
                <a:path extrusionOk="0" h="31157" w="24335">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grpSp>
          <p:nvGrpSpPr>
            <p:cNvPr id="1014" name="Google Shape;1014;p52"/>
            <p:cNvGrpSpPr/>
            <p:nvPr/>
          </p:nvGrpSpPr>
          <p:grpSpPr>
            <a:xfrm>
              <a:off x="2905224" y="2311071"/>
              <a:ext cx="596721" cy="528992"/>
              <a:chOff x="1922950" y="1410350"/>
              <a:chExt cx="1252825" cy="1162875"/>
            </a:xfrm>
          </p:grpSpPr>
          <p:sp>
            <p:nvSpPr>
              <p:cNvPr id="1015" name="Google Shape;1015;p52"/>
              <p:cNvSpPr/>
              <p:nvPr/>
            </p:nvSpPr>
            <p:spPr>
              <a:xfrm>
                <a:off x="1988325" y="2333100"/>
                <a:ext cx="52325" cy="65925"/>
              </a:xfrm>
              <a:custGeom>
                <a:rect b="b" l="l" r="r" t="t"/>
                <a:pathLst>
                  <a:path extrusionOk="0" h="2637" w="2093">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52"/>
              <p:cNvSpPr/>
              <p:nvPr/>
            </p:nvSpPr>
            <p:spPr>
              <a:xfrm>
                <a:off x="1953800" y="2242075"/>
                <a:ext cx="23050" cy="54425"/>
              </a:xfrm>
              <a:custGeom>
                <a:rect b="b" l="l" r="r" t="t"/>
                <a:pathLst>
                  <a:path extrusionOk="0" h="2177" w="922">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52"/>
              <p:cNvSpPr/>
              <p:nvPr/>
            </p:nvSpPr>
            <p:spPr>
              <a:xfrm>
                <a:off x="2552225" y="1885325"/>
                <a:ext cx="48150" cy="48675"/>
              </a:xfrm>
              <a:custGeom>
                <a:rect b="b" l="l" r="r" t="t"/>
                <a:pathLst>
                  <a:path extrusionOk="0" h="1947" w="1926">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52"/>
              <p:cNvSpPr/>
              <p:nvPr/>
            </p:nvSpPr>
            <p:spPr>
              <a:xfrm>
                <a:off x="2722750" y="1634775"/>
                <a:ext cx="145950" cy="133925"/>
              </a:xfrm>
              <a:custGeom>
                <a:rect b="b" l="l" r="r" t="t"/>
                <a:pathLst>
                  <a:path extrusionOk="0" h="5357" w="5838">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52"/>
              <p:cNvSpPr/>
              <p:nvPr/>
            </p:nvSpPr>
            <p:spPr>
              <a:xfrm>
                <a:off x="2687175" y="1694400"/>
                <a:ext cx="33500" cy="37675"/>
              </a:xfrm>
              <a:custGeom>
                <a:rect b="b" l="l" r="r" t="t"/>
                <a:pathLst>
                  <a:path extrusionOk="0" h="1507" w="134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52"/>
              <p:cNvSpPr/>
              <p:nvPr/>
            </p:nvSpPr>
            <p:spPr>
              <a:xfrm>
                <a:off x="2605050" y="1520200"/>
                <a:ext cx="42400" cy="26175"/>
              </a:xfrm>
              <a:custGeom>
                <a:rect b="b" l="l" r="r" t="t"/>
                <a:pathLst>
                  <a:path extrusionOk="0" h="1047" w="1696">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52"/>
              <p:cNvSpPr/>
              <p:nvPr/>
            </p:nvSpPr>
            <p:spPr>
              <a:xfrm>
                <a:off x="2443425" y="1547400"/>
                <a:ext cx="109875" cy="60700"/>
              </a:xfrm>
              <a:custGeom>
                <a:rect b="b" l="l" r="r" t="t"/>
                <a:pathLst>
                  <a:path extrusionOk="0" h="2428" w="4395">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52"/>
              <p:cNvSpPr/>
              <p:nvPr/>
            </p:nvSpPr>
            <p:spPr>
              <a:xfrm>
                <a:off x="2580975" y="1547400"/>
                <a:ext cx="48150" cy="32475"/>
              </a:xfrm>
              <a:custGeom>
                <a:rect b="b" l="l" r="r" t="t"/>
                <a:pathLst>
                  <a:path extrusionOk="0" h="1299" w="1926">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52"/>
              <p:cNvSpPr/>
              <p:nvPr/>
            </p:nvSpPr>
            <p:spPr>
              <a:xfrm>
                <a:off x="2474800" y="1600250"/>
                <a:ext cx="142825" cy="88425"/>
              </a:xfrm>
              <a:custGeom>
                <a:rect b="b" l="l" r="r" t="t"/>
                <a:pathLst>
                  <a:path extrusionOk="0" h="3537" w="5713">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52"/>
              <p:cNvSpPr/>
              <p:nvPr/>
            </p:nvSpPr>
            <p:spPr>
              <a:xfrm>
                <a:off x="2638000" y="1637900"/>
                <a:ext cx="69075" cy="67500"/>
              </a:xfrm>
              <a:custGeom>
                <a:rect b="b" l="l" r="r" t="t"/>
                <a:pathLst>
                  <a:path extrusionOk="0" h="2700" w="2763">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52"/>
              <p:cNvSpPr/>
              <p:nvPr/>
            </p:nvSpPr>
            <p:spPr>
              <a:xfrm>
                <a:off x="2686125" y="1510800"/>
                <a:ext cx="62275" cy="87900"/>
              </a:xfrm>
              <a:custGeom>
                <a:rect b="b" l="l" r="r" t="t"/>
                <a:pathLst>
                  <a:path extrusionOk="0" h="3516" w="2491">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52"/>
              <p:cNvSpPr/>
              <p:nvPr/>
            </p:nvSpPr>
            <p:spPr>
              <a:xfrm>
                <a:off x="2799125" y="1455875"/>
                <a:ext cx="96775" cy="158525"/>
              </a:xfrm>
              <a:custGeom>
                <a:rect b="b" l="l" r="r" t="t"/>
                <a:pathLst>
                  <a:path extrusionOk="0" h="6341" w="3871">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52"/>
              <p:cNvSpPr/>
              <p:nvPr/>
            </p:nvSpPr>
            <p:spPr>
              <a:xfrm>
                <a:off x="2744725" y="1557875"/>
                <a:ext cx="36625" cy="48150"/>
              </a:xfrm>
              <a:custGeom>
                <a:rect b="b" l="l" r="r" t="t"/>
                <a:pathLst>
                  <a:path extrusionOk="0" h="1926" w="1465">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52"/>
              <p:cNvSpPr/>
              <p:nvPr/>
            </p:nvSpPr>
            <p:spPr>
              <a:xfrm>
                <a:off x="2789175" y="1410350"/>
                <a:ext cx="386600" cy="302375"/>
              </a:xfrm>
              <a:custGeom>
                <a:rect b="b" l="l" r="r" t="t"/>
                <a:pathLst>
                  <a:path extrusionOk="0" h="12095" w="15464">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52"/>
              <p:cNvSpPr/>
              <p:nvPr/>
            </p:nvSpPr>
            <p:spPr>
              <a:xfrm>
                <a:off x="2905300" y="2401625"/>
                <a:ext cx="91575" cy="98875"/>
              </a:xfrm>
              <a:custGeom>
                <a:rect b="b" l="l" r="r" t="t"/>
                <a:pathLst>
                  <a:path extrusionOk="0" h="3955" w="3663">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52"/>
              <p:cNvSpPr/>
              <p:nvPr/>
            </p:nvSpPr>
            <p:spPr>
              <a:xfrm>
                <a:off x="1922950" y="1659350"/>
                <a:ext cx="1050900" cy="913875"/>
              </a:xfrm>
              <a:custGeom>
                <a:rect b="b" l="l" r="r" t="t"/>
                <a:pathLst>
                  <a:path extrusionOk="0" h="36555" w="42036">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grpSp>
        <p:sp>
          <p:nvSpPr>
            <p:cNvPr id="1031" name="Google Shape;1031;p52"/>
            <p:cNvSpPr/>
            <p:nvPr/>
          </p:nvSpPr>
          <p:spPr>
            <a:xfrm>
              <a:off x="3216902" y="3020658"/>
              <a:ext cx="15456" cy="5959"/>
            </a:xfrm>
            <a:custGeom>
              <a:rect b="b" l="l" r="r" t="t"/>
              <a:pathLst>
                <a:path extrusionOk="0" h="524" w="1298">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52"/>
            <p:cNvSpPr/>
            <p:nvPr/>
          </p:nvSpPr>
          <p:spPr>
            <a:xfrm>
              <a:off x="3243063" y="3010423"/>
              <a:ext cx="19695" cy="13340"/>
            </a:xfrm>
            <a:custGeom>
              <a:rect b="b" l="l" r="r" t="t"/>
              <a:pathLst>
                <a:path extrusionOk="0" h="1173" w="1654">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52"/>
            <p:cNvSpPr/>
            <p:nvPr/>
          </p:nvSpPr>
          <p:spPr>
            <a:xfrm>
              <a:off x="3173297" y="2986859"/>
              <a:ext cx="73267" cy="24997"/>
            </a:xfrm>
            <a:custGeom>
              <a:rect b="b" l="l" r="r" t="t"/>
              <a:pathLst>
                <a:path extrusionOk="0" h="2198" w="6153">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52"/>
            <p:cNvSpPr/>
            <p:nvPr/>
          </p:nvSpPr>
          <p:spPr>
            <a:xfrm>
              <a:off x="3371128" y="3527019"/>
              <a:ext cx="18695" cy="10247"/>
            </a:xfrm>
            <a:custGeom>
              <a:rect b="b" l="l" r="r" t="t"/>
              <a:pathLst>
                <a:path extrusionOk="0" h="901" w="157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52"/>
            <p:cNvSpPr/>
            <p:nvPr/>
          </p:nvSpPr>
          <p:spPr>
            <a:xfrm>
              <a:off x="3183264" y="3080853"/>
              <a:ext cx="38140" cy="16672"/>
            </a:xfrm>
            <a:custGeom>
              <a:rect b="b" l="l" r="r" t="t"/>
              <a:pathLst>
                <a:path extrusionOk="0" h="1466" w="3203">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52"/>
            <p:cNvSpPr/>
            <p:nvPr/>
          </p:nvSpPr>
          <p:spPr>
            <a:xfrm>
              <a:off x="3163092" y="3070629"/>
              <a:ext cx="23172" cy="20709"/>
            </a:xfrm>
            <a:custGeom>
              <a:rect b="b" l="l" r="r" t="t"/>
              <a:pathLst>
                <a:path extrusionOk="0" h="1821" w="1946">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52"/>
            <p:cNvSpPr/>
            <p:nvPr/>
          </p:nvSpPr>
          <p:spPr>
            <a:xfrm>
              <a:off x="3150875" y="3043494"/>
              <a:ext cx="32150" cy="30467"/>
            </a:xfrm>
            <a:custGeom>
              <a:rect b="b" l="l" r="r" t="t"/>
              <a:pathLst>
                <a:path extrusionOk="0" h="2679" w="270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52"/>
            <p:cNvSpPr/>
            <p:nvPr/>
          </p:nvSpPr>
          <p:spPr>
            <a:xfrm>
              <a:off x="3140409" y="3037308"/>
              <a:ext cx="43617" cy="20948"/>
            </a:xfrm>
            <a:custGeom>
              <a:rect b="b" l="l" r="r" t="t"/>
              <a:pathLst>
                <a:path extrusionOk="0" h="1842" w="3663">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52"/>
            <p:cNvSpPr/>
            <p:nvPr/>
          </p:nvSpPr>
          <p:spPr>
            <a:xfrm>
              <a:off x="3134431" y="3048737"/>
              <a:ext cx="17206" cy="9519"/>
            </a:xfrm>
            <a:custGeom>
              <a:rect b="b" l="l" r="r" t="t"/>
              <a:pathLst>
                <a:path extrusionOk="0" h="837" w="1445">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52"/>
            <p:cNvSpPr/>
            <p:nvPr/>
          </p:nvSpPr>
          <p:spPr>
            <a:xfrm>
              <a:off x="3142159" y="3021841"/>
              <a:ext cx="7978" cy="16672"/>
            </a:xfrm>
            <a:custGeom>
              <a:rect b="b" l="l" r="r" t="t"/>
              <a:pathLst>
                <a:path extrusionOk="0" h="1466" w="67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52"/>
            <p:cNvSpPr/>
            <p:nvPr/>
          </p:nvSpPr>
          <p:spPr>
            <a:xfrm>
              <a:off x="3120487" y="3025651"/>
              <a:ext cx="28411" cy="28568"/>
            </a:xfrm>
            <a:custGeom>
              <a:rect b="b" l="l" r="r" t="t"/>
              <a:pathLst>
                <a:path extrusionOk="0" h="2512" w="2386">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52"/>
            <p:cNvSpPr/>
            <p:nvPr/>
          </p:nvSpPr>
          <p:spPr>
            <a:xfrm>
              <a:off x="2965761" y="2909287"/>
              <a:ext cx="196343" cy="138983"/>
            </a:xfrm>
            <a:custGeom>
              <a:rect b="b" l="l" r="r" t="t"/>
              <a:pathLst>
                <a:path extrusionOk="0" h="12221" w="16489">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52"/>
            <p:cNvSpPr/>
            <p:nvPr/>
          </p:nvSpPr>
          <p:spPr>
            <a:xfrm>
              <a:off x="3378594" y="3107749"/>
              <a:ext cx="19445" cy="26657"/>
            </a:xfrm>
            <a:custGeom>
              <a:rect b="b" l="l" r="r" t="t"/>
              <a:pathLst>
                <a:path extrusionOk="0" h="2344" w="1633">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52"/>
            <p:cNvSpPr/>
            <p:nvPr/>
          </p:nvSpPr>
          <p:spPr>
            <a:xfrm>
              <a:off x="3354434" y="3105122"/>
              <a:ext cx="27661" cy="28807"/>
            </a:xfrm>
            <a:custGeom>
              <a:rect b="b" l="l" r="r" t="t"/>
              <a:pathLst>
                <a:path extrusionOk="0" h="2533" w="2323">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52"/>
            <p:cNvSpPr/>
            <p:nvPr/>
          </p:nvSpPr>
          <p:spPr>
            <a:xfrm>
              <a:off x="3331012" y="3088711"/>
              <a:ext cx="34639" cy="49743"/>
            </a:xfrm>
            <a:custGeom>
              <a:rect b="b" l="l" r="r" t="t"/>
              <a:pathLst>
                <a:path extrusionOk="0" h="4374" w="2909">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52"/>
            <p:cNvSpPr/>
            <p:nvPr/>
          </p:nvSpPr>
          <p:spPr>
            <a:xfrm>
              <a:off x="3250041" y="3063487"/>
              <a:ext cx="91450" cy="78538"/>
            </a:xfrm>
            <a:custGeom>
              <a:rect b="b" l="l" r="r" t="t"/>
              <a:pathLst>
                <a:path extrusionOk="0" h="6906" w="768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52"/>
            <p:cNvSpPr/>
            <p:nvPr/>
          </p:nvSpPr>
          <p:spPr>
            <a:xfrm>
              <a:off x="3209425" y="3061815"/>
              <a:ext cx="82733" cy="112565"/>
            </a:xfrm>
            <a:custGeom>
              <a:rect b="b" l="l" r="r" t="t"/>
              <a:pathLst>
                <a:path extrusionOk="0" h="9898" w="6948">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52"/>
            <p:cNvSpPr/>
            <p:nvPr/>
          </p:nvSpPr>
          <p:spPr>
            <a:xfrm>
              <a:off x="3195231" y="3136533"/>
              <a:ext cx="40867" cy="42852"/>
            </a:xfrm>
            <a:custGeom>
              <a:rect b="b" l="l" r="r" t="t"/>
              <a:pathLst>
                <a:path extrusionOk="0" h="3768" w="3432">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52"/>
            <p:cNvSpPr/>
            <p:nvPr/>
          </p:nvSpPr>
          <p:spPr>
            <a:xfrm>
              <a:off x="3192980" y="3146290"/>
              <a:ext cx="88711" cy="124938"/>
            </a:xfrm>
            <a:custGeom>
              <a:rect b="b" l="l" r="r" t="t"/>
              <a:pathLst>
                <a:path extrusionOk="0" h="10986" w="745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52"/>
            <p:cNvSpPr/>
            <p:nvPr/>
          </p:nvSpPr>
          <p:spPr>
            <a:xfrm>
              <a:off x="3275452" y="3211250"/>
              <a:ext cx="85722" cy="91389"/>
            </a:xfrm>
            <a:custGeom>
              <a:rect b="b" l="l" r="r" t="t"/>
              <a:pathLst>
                <a:path extrusionOk="0" h="8036" w="7199">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051" name="Google Shape;1051;p52"/>
            <p:cNvSpPr/>
            <p:nvPr/>
          </p:nvSpPr>
          <p:spPr>
            <a:xfrm>
              <a:off x="3327273" y="3275982"/>
              <a:ext cx="58811" cy="59262"/>
            </a:xfrm>
            <a:custGeom>
              <a:rect b="b" l="l" r="r" t="t"/>
              <a:pathLst>
                <a:path extrusionOk="0" h="5211" w="4939">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052" name="Google Shape;1052;p52"/>
            <p:cNvSpPr/>
            <p:nvPr/>
          </p:nvSpPr>
          <p:spPr>
            <a:xfrm>
              <a:off x="3363150" y="3352838"/>
              <a:ext cx="34889" cy="37848"/>
            </a:xfrm>
            <a:custGeom>
              <a:rect b="b" l="l" r="r" t="t"/>
              <a:pathLst>
                <a:path extrusionOk="0" h="3328" w="293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3" name="Google Shape;1053;p52"/>
            <p:cNvGrpSpPr/>
            <p:nvPr/>
          </p:nvGrpSpPr>
          <p:grpSpPr>
            <a:xfrm>
              <a:off x="3280929" y="3294542"/>
              <a:ext cx="109894" cy="272224"/>
              <a:chOff x="2711750" y="3572300"/>
              <a:chExt cx="230725" cy="598425"/>
            </a:xfrm>
          </p:grpSpPr>
          <p:sp>
            <p:nvSpPr>
              <p:cNvPr id="1054" name="Google Shape;1054;p52"/>
              <p:cNvSpPr/>
              <p:nvPr/>
            </p:nvSpPr>
            <p:spPr>
              <a:xfrm>
                <a:off x="2711750" y="3572300"/>
                <a:ext cx="230725" cy="538800"/>
              </a:xfrm>
              <a:custGeom>
                <a:rect b="b" l="l" r="r" t="t"/>
                <a:pathLst>
                  <a:path extrusionOk="0" h="21552" w="9229">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52"/>
              <p:cNvSpPr/>
              <p:nvPr/>
            </p:nvSpPr>
            <p:spPr>
              <a:xfrm>
                <a:off x="2804875" y="4134625"/>
                <a:ext cx="51800" cy="36100"/>
              </a:xfrm>
              <a:custGeom>
                <a:rect b="b" l="l" r="r" t="t"/>
                <a:pathLst>
                  <a:path extrusionOk="0" h="1444" w="2072">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6" name="Google Shape;1056;p52"/>
            <p:cNvSpPr/>
            <p:nvPr/>
          </p:nvSpPr>
          <p:spPr>
            <a:xfrm>
              <a:off x="4563295" y="2964728"/>
              <a:ext cx="12467" cy="27863"/>
            </a:xfrm>
            <a:custGeom>
              <a:rect b="b" l="l" r="r" t="t"/>
              <a:pathLst>
                <a:path extrusionOk="0" h="2450" w="1047">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7" name="Google Shape;1057;p52"/>
            <p:cNvGrpSpPr/>
            <p:nvPr/>
          </p:nvGrpSpPr>
          <p:grpSpPr>
            <a:xfrm>
              <a:off x="3790439" y="2408636"/>
              <a:ext cx="73017" cy="75684"/>
              <a:chOff x="3781475" y="1624825"/>
              <a:chExt cx="153300" cy="166375"/>
            </a:xfrm>
          </p:grpSpPr>
          <p:sp>
            <p:nvSpPr>
              <p:cNvPr id="1058" name="Google Shape;1058;p52"/>
              <p:cNvSpPr/>
              <p:nvPr/>
            </p:nvSpPr>
            <p:spPr>
              <a:xfrm>
                <a:off x="3845300" y="1624825"/>
                <a:ext cx="89475" cy="60700"/>
              </a:xfrm>
              <a:custGeom>
                <a:rect b="b" l="l" r="r" t="t"/>
                <a:pathLst>
                  <a:path extrusionOk="0" h="2428" w="3579">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52"/>
              <p:cNvSpPr/>
              <p:nvPr/>
            </p:nvSpPr>
            <p:spPr>
              <a:xfrm>
                <a:off x="3875625" y="1704850"/>
                <a:ext cx="21475" cy="18350"/>
              </a:xfrm>
              <a:custGeom>
                <a:rect b="b" l="l" r="r" t="t"/>
                <a:pathLst>
                  <a:path extrusionOk="0" h="734" w="859">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52"/>
              <p:cNvSpPr/>
              <p:nvPr/>
            </p:nvSpPr>
            <p:spPr>
              <a:xfrm>
                <a:off x="3883475" y="1716375"/>
                <a:ext cx="39275" cy="43425"/>
              </a:xfrm>
              <a:custGeom>
                <a:rect b="b" l="l" r="r" t="t"/>
                <a:pathLst>
                  <a:path extrusionOk="0" h="1737" w="1571">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52"/>
              <p:cNvSpPr/>
              <p:nvPr/>
            </p:nvSpPr>
            <p:spPr>
              <a:xfrm>
                <a:off x="3781475" y="1649925"/>
                <a:ext cx="102550" cy="141275"/>
              </a:xfrm>
              <a:custGeom>
                <a:rect b="b" l="l" r="r" t="t"/>
                <a:pathLst>
                  <a:path extrusionOk="0" h="5651" w="4102">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2" name="Google Shape;1062;p52"/>
            <p:cNvSpPr/>
            <p:nvPr/>
          </p:nvSpPr>
          <p:spPr>
            <a:xfrm>
              <a:off x="4614379" y="2777935"/>
              <a:ext cx="83472" cy="139700"/>
            </a:xfrm>
            <a:custGeom>
              <a:rect b="b" l="l" r="r" t="t"/>
              <a:pathLst>
                <a:path extrusionOk="0" h="12284" w="701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52"/>
            <p:cNvSpPr/>
            <p:nvPr/>
          </p:nvSpPr>
          <p:spPr>
            <a:xfrm>
              <a:off x="4580490" y="2850992"/>
              <a:ext cx="28661" cy="38087"/>
            </a:xfrm>
            <a:custGeom>
              <a:rect b="b" l="l" r="r" t="t"/>
              <a:pathLst>
                <a:path extrusionOk="0" h="3349" w="2407">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52"/>
            <p:cNvSpPr/>
            <p:nvPr/>
          </p:nvSpPr>
          <p:spPr>
            <a:xfrm>
              <a:off x="4566534" y="2807208"/>
              <a:ext cx="32650" cy="53553"/>
            </a:xfrm>
            <a:custGeom>
              <a:rect b="b" l="l" r="r" t="t"/>
              <a:pathLst>
                <a:path extrusionOk="0" h="4709" w="2742">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52"/>
            <p:cNvSpPr/>
            <p:nvPr/>
          </p:nvSpPr>
          <p:spPr>
            <a:xfrm>
              <a:off x="4301938" y="2737722"/>
              <a:ext cx="211787" cy="95438"/>
            </a:xfrm>
            <a:custGeom>
              <a:rect b="b" l="l" r="r" t="t"/>
              <a:pathLst>
                <a:path extrusionOk="0" h="8392" w="17786">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52"/>
            <p:cNvSpPr/>
            <p:nvPr/>
          </p:nvSpPr>
          <p:spPr>
            <a:xfrm>
              <a:off x="4718522" y="3165089"/>
              <a:ext cx="67277" cy="54986"/>
            </a:xfrm>
            <a:custGeom>
              <a:rect b="b" l="l" r="r" t="t"/>
              <a:pathLst>
                <a:path extrusionOk="0" h="4835" w="565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52"/>
            <p:cNvSpPr/>
            <p:nvPr/>
          </p:nvSpPr>
          <p:spPr>
            <a:xfrm>
              <a:off x="4567785" y="3016610"/>
              <a:ext cx="54822" cy="91389"/>
            </a:xfrm>
            <a:custGeom>
              <a:rect b="b" l="l" r="r" t="t"/>
              <a:pathLst>
                <a:path extrusionOk="0" h="8036" w="4604">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52"/>
            <p:cNvSpPr/>
            <p:nvPr/>
          </p:nvSpPr>
          <p:spPr>
            <a:xfrm>
              <a:off x="4595934" y="3205063"/>
              <a:ext cx="26673" cy="13340"/>
            </a:xfrm>
            <a:custGeom>
              <a:rect b="b" l="l" r="r" t="t"/>
              <a:pathLst>
                <a:path extrusionOk="0" h="1173" w="224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9" name="Google Shape;1069;p52"/>
            <p:cNvGrpSpPr/>
            <p:nvPr/>
          </p:nvGrpSpPr>
          <p:grpSpPr>
            <a:xfrm>
              <a:off x="4403342" y="3107749"/>
              <a:ext cx="316680" cy="101374"/>
              <a:chOff x="5068275" y="3161675"/>
              <a:chExt cx="664875" cy="222850"/>
            </a:xfrm>
          </p:grpSpPr>
          <p:sp>
            <p:nvSpPr>
              <p:cNvPr id="1070" name="Google Shape;1070;p52"/>
              <p:cNvSpPr/>
              <p:nvPr/>
            </p:nvSpPr>
            <p:spPr>
              <a:xfrm>
                <a:off x="5408300" y="3224425"/>
                <a:ext cx="96775" cy="107800"/>
              </a:xfrm>
              <a:custGeom>
                <a:rect b="b" l="l" r="r" t="t"/>
                <a:pathLst>
                  <a:path extrusionOk="0" h="4312" w="3871">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52"/>
              <p:cNvSpPr/>
              <p:nvPr/>
            </p:nvSpPr>
            <p:spPr>
              <a:xfrm>
                <a:off x="5587700" y="3253200"/>
                <a:ext cx="145450" cy="131325"/>
              </a:xfrm>
              <a:custGeom>
                <a:rect b="b" l="l" r="r" t="t"/>
                <a:pathLst>
                  <a:path extrusionOk="0" h="5253" w="5818">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52"/>
              <p:cNvSpPr/>
              <p:nvPr/>
            </p:nvSpPr>
            <p:spPr>
              <a:xfrm>
                <a:off x="5268100" y="3181025"/>
                <a:ext cx="143350" cy="129750"/>
              </a:xfrm>
              <a:custGeom>
                <a:rect b="b" l="l" r="r" t="t"/>
                <a:pathLst>
                  <a:path extrusionOk="0" h="5190" w="5734">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52"/>
              <p:cNvSpPr/>
              <p:nvPr/>
            </p:nvSpPr>
            <p:spPr>
              <a:xfrm>
                <a:off x="5068275" y="3161675"/>
                <a:ext cx="431050" cy="221800"/>
              </a:xfrm>
              <a:custGeom>
                <a:rect b="b" l="l" r="r" t="t"/>
                <a:pathLst>
                  <a:path extrusionOk="0" h="8872" w="17242">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4" name="Google Shape;1074;p52"/>
            <p:cNvSpPr/>
            <p:nvPr/>
          </p:nvSpPr>
          <p:spPr>
            <a:xfrm>
              <a:off x="4437231" y="3100607"/>
              <a:ext cx="29912" cy="37370"/>
            </a:xfrm>
            <a:custGeom>
              <a:rect b="b" l="l" r="r" t="t"/>
              <a:pathLst>
                <a:path extrusionOk="0" h="3286" w="2512">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52"/>
            <p:cNvSpPr/>
            <p:nvPr/>
          </p:nvSpPr>
          <p:spPr>
            <a:xfrm>
              <a:off x="4503746" y="3099174"/>
              <a:ext cx="65289" cy="42135"/>
            </a:xfrm>
            <a:custGeom>
              <a:rect b="b" l="l" r="r" t="t"/>
              <a:pathLst>
                <a:path extrusionOk="0" h="3705" w="5483">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52"/>
            <p:cNvSpPr/>
            <p:nvPr/>
          </p:nvSpPr>
          <p:spPr>
            <a:xfrm>
              <a:off x="4442708" y="2983061"/>
              <a:ext cx="56823" cy="104945"/>
            </a:xfrm>
            <a:custGeom>
              <a:rect b="b" l="l" r="r" t="t"/>
              <a:pathLst>
                <a:path extrusionOk="0" h="9228" w="4772">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52"/>
            <p:cNvSpPr/>
            <p:nvPr/>
          </p:nvSpPr>
          <p:spPr>
            <a:xfrm>
              <a:off x="4450186" y="3045644"/>
              <a:ext cx="36139" cy="29750"/>
            </a:xfrm>
            <a:custGeom>
              <a:rect b="b" l="l" r="r" t="t"/>
              <a:pathLst>
                <a:path extrusionOk="0" h="2616" w="3035">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52"/>
            <p:cNvSpPr/>
            <p:nvPr/>
          </p:nvSpPr>
          <p:spPr>
            <a:xfrm>
              <a:off x="4429753" y="2990191"/>
              <a:ext cx="55822" cy="61650"/>
            </a:xfrm>
            <a:custGeom>
              <a:rect b="b" l="l" r="r" t="t"/>
              <a:pathLst>
                <a:path extrusionOk="0" h="5421" w="4688">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52"/>
            <p:cNvSpPr/>
            <p:nvPr/>
          </p:nvSpPr>
          <p:spPr>
            <a:xfrm>
              <a:off x="4413309" y="3004475"/>
              <a:ext cx="58061" cy="103285"/>
            </a:xfrm>
            <a:custGeom>
              <a:rect b="b" l="l" r="r" t="t"/>
              <a:pathLst>
                <a:path extrusionOk="0" h="9082" w="4876">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52"/>
            <p:cNvSpPr/>
            <p:nvPr/>
          </p:nvSpPr>
          <p:spPr>
            <a:xfrm>
              <a:off x="4375443" y="2948079"/>
              <a:ext cx="61050" cy="131125"/>
            </a:xfrm>
            <a:custGeom>
              <a:rect b="b" l="l" r="r" t="t"/>
              <a:pathLst>
                <a:path extrusionOk="0" h="11530" w="5127">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52"/>
            <p:cNvSpPr/>
            <p:nvPr/>
          </p:nvSpPr>
          <p:spPr>
            <a:xfrm>
              <a:off x="4343054" y="2959975"/>
              <a:ext cx="35389" cy="43557"/>
            </a:xfrm>
            <a:custGeom>
              <a:rect b="b" l="l" r="r" t="t"/>
              <a:pathLst>
                <a:path extrusionOk="0" h="3830" w="2972">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52"/>
            <p:cNvSpPr/>
            <p:nvPr/>
          </p:nvSpPr>
          <p:spPr>
            <a:xfrm>
              <a:off x="3793178" y="2712975"/>
              <a:ext cx="26423" cy="30945"/>
            </a:xfrm>
            <a:custGeom>
              <a:rect b="b" l="l" r="r" t="t"/>
              <a:pathLst>
                <a:path extrusionOk="0" h="2721" w="2219">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52"/>
            <p:cNvSpPr/>
            <p:nvPr/>
          </p:nvSpPr>
          <p:spPr>
            <a:xfrm>
              <a:off x="3772256" y="2560208"/>
              <a:ext cx="138282" cy="153495"/>
            </a:xfrm>
            <a:custGeom>
              <a:rect b="b" l="l" r="r" t="t"/>
              <a:pathLst>
                <a:path extrusionOk="0" h="13497" w="11613">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52"/>
            <p:cNvSpPr/>
            <p:nvPr/>
          </p:nvSpPr>
          <p:spPr>
            <a:xfrm>
              <a:off x="3810372" y="2589242"/>
              <a:ext cx="68528" cy="147786"/>
            </a:xfrm>
            <a:custGeom>
              <a:rect b="b" l="l" r="r" t="t"/>
              <a:pathLst>
                <a:path extrusionOk="0" h="12995" w="5755">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52"/>
            <p:cNvSpPr/>
            <p:nvPr/>
          </p:nvSpPr>
          <p:spPr>
            <a:xfrm>
              <a:off x="3883127" y="2693471"/>
              <a:ext cx="27411" cy="23803"/>
            </a:xfrm>
            <a:custGeom>
              <a:rect b="b" l="l" r="r" t="t"/>
              <a:pathLst>
                <a:path extrusionOk="0" h="2093" w="2302">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52"/>
            <p:cNvSpPr/>
            <p:nvPr/>
          </p:nvSpPr>
          <p:spPr>
            <a:xfrm>
              <a:off x="3870422" y="2710598"/>
              <a:ext cx="43605" cy="22620"/>
            </a:xfrm>
            <a:custGeom>
              <a:rect b="b" l="l" r="r" t="t"/>
              <a:pathLst>
                <a:path extrusionOk="0" h="1989" w="3662">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52"/>
            <p:cNvSpPr/>
            <p:nvPr/>
          </p:nvSpPr>
          <p:spPr>
            <a:xfrm>
              <a:off x="3871910" y="2726065"/>
              <a:ext cx="33901" cy="23803"/>
            </a:xfrm>
            <a:custGeom>
              <a:rect b="b" l="l" r="r" t="t"/>
              <a:pathLst>
                <a:path extrusionOk="0" h="2093" w="2847">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52"/>
            <p:cNvSpPr/>
            <p:nvPr/>
          </p:nvSpPr>
          <p:spPr>
            <a:xfrm>
              <a:off x="3888104" y="2727737"/>
              <a:ext cx="57573" cy="42601"/>
            </a:xfrm>
            <a:custGeom>
              <a:rect b="b" l="l" r="r" t="t"/>
              <a:pathLst>
                <a:path extrusionOk="0" h="3746" w="4835">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52"/>
            <p:cNvSpPr/>
            <p:nvPr/>
          </p:nvSpPr>
          <p:spPr>
            <a:xfrm>
              <a:off x="3848488" y="2796972"/>
              <a:ext cx="39628" cy="24519"/>
            </a:xfrm>
            <a:custGeom>
              <a:rect b="b" l="l" r="r" t="t"/>
              <a:pathLst>
                <a:path extrusionOk="0" h="2156" w="3328">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52"/>
            <p:cNvSpPr/>
            <p:nvPr/>
          </p:nvSpPr>
          <p:spPr>
            <a:xfrm>
              <a:off x="3851727" y="2789842"/>
              <a:ext cx="34151" cy="14284"/>
            </a:xfrm>
            <a:custGeom>
              <a:rect b="b" l="l" r="r" t="t"/>
              <a:pathLst>
                <a:path extrusionOk="0" h="1256" w="2868">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52"/>
            <p:cNvSpPr/>
            <p:nvPr/>
          </p:nvSpPr>
          <p:spPr>
            <a:xfrm>
              <a:off x="3869672" y="2845760"/>
              <a:ext cx="12967" cy="23803"/>
            </a:xfrm>
            <a:custGeom>
              <a:rect b="b" l="l" r="r" t="t"/>
              <a:pathLst>
                <a:path extrusionOk="0" h="2093" w="1089">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52"/>
            <p:cNvSpPr/>
            <p:nvPr/>
          </p:nvSpPr>
          <p:spPr>
            <a:xfrm>
              <a:off x="3863444" y="2836958"/>
              <a:ext cx="12467" cy="15000"/>
            </a:xfrm>
            <a:custGeom>
              <a:rect b="b" l="l" r="r" t="t"/>
              <a:pathLst>
                <a:path extrusionOk="0" h="1319" w="1047">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52"/>
            <p:cNvSpPr/>
            <p:nvPr/>
          </p:nvSpPr>
          <p:spPr>
            <a:xfrm>
              <a:off x="3844761" y="2824346"/>
              <a:ext cx="25923" cy="21665"/>
            </a:xfrm>
            <a:custGeom>
              <a:rect b="b" l="l" r="r" t="t"/>
              <a:pathLst>
                <a:path extrusionOk="0" h="1905" w="2177">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52"/>
            <p:cNvSpPr/>
            <p:nvPr/>
          </p:nvSpPr>
          <p:spPr>
            <a:xfrm>
              <a:off x="3830555" y="2811734"/>
              <a:ext cx="20195" cy="12146"/>
            </a:xfrm>
            <a:custGeom>
              <a:rect b="b" l="l" r="r" t="t"/>
              <a:pathLst>
                <a:path extrusionOk="0" h="1068" w="1696">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52"/>
            <p:cNvSpPr/>
            <p:nvPr/>
          </p:nvSpPr>
          <p:spPr>
            <a:xfrm>
              <a:off x="3804645" y="2793401"/>
              <a:ext cx="47594" cy="21903"/>
            </a:xfrm>
            <a:custGeom>
              <a:rect b="b" l="l" r="r" t="t"/>
              <a:pathLst>
                <a:path extrusionOk="0" h="1926" w="3997">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52"/>
            <p:cNvSpPr/>
            <p:nvPr/>
          </p:nvSpPr>
          <p:spPr>
            <a:xfrm>
              <a:off x="3831556" y="2741054"/>
              <a:ext cx="63038" cy="50699"/>
            </a:xfrm>
            <a:custGeom>
              <a:rect b="b" l="l" r="r" t="t"/>
              <a:pathLst>
                <a:path extrusionOk="0" h="4458" w="5294">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52"/>
            <p:cNvSpPr/>
            <p:nvPr/>
          </p:nvSpPr>
          <p:spPr>
            <a:xfrm>
              <a:off x="3819089" y="2776036"/>
              <a:ext cx="50345" cy="20948"/>
            </a:xfrm>
            <a:custGeom>
              <a:rect b="b" l="l" r="r" t="t"/>
              <a:pathLst>
                <a:path extrusionOk="0" h="1842" w="4228">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52"/>
            <p:cNvSpPr/>
            <p:nvPr/>
          </p:nvSpPr>
          <p:spPr>
            <a:xfrm>
              <a:off x="3779972" y="2741293"/>
              <a:ext cx="57323" cy="65449"/>
            </a:xfrm>
            <a:custGeom>
              <a:rect b="b" l="l" r="r" t="t"/>
              <a:pathLst>
                <a:path extrusionOk="0" h="5755" w="4814">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52"/>
            <p:cNvSpPr/>
            <p:nvPr/>
          </p:nvSpPr>
          <p:spPr>
            <a:xfrm>
              <a:off x="3764778" y="2755577"/>
              <a:ext cx="24672" cy="21426"/>
            </a:xfrm>
            <a:custGeom>
              <a:rect b="b" l="l" r="r" t="t"/>
              <a:pathLst>
                <a:path extrusionOk="0" h="1884" w="2072">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52"/>
            <p:cNvSpPr/>
            <p:nvPr/>
          </p:nvSpPr>
          <p:spPr>
            <a:xfrm>
              <a:off x="3762540" y="2773181"/>
              <a:ext cx="19445" cy="15956"/>
            </a:xfrm>
            <a:custGeom>
              <a:rect b="b" l="l" r="r" t="t"/>
              <a:pathLst>
                <a:path extrusionOk="0" h="1403" w="1633">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52"/>
            <p:cNvSpPr/>
            <p:nvPr/>
          </p:nvSpPr>
          <p:spPr>
            <a:xfrm>
              <a:off x="3779484" y="2783894"/>
              <a:ext cx="4739" cy="6425"/>
            </a:xfrm>
            <a:custGeom>
              <a:rect b="b" l="l" r="r" t="t"/>
              <a:pathLst>
                <a:path extrusionOk="0" h="565" w="398">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52"/>
            <p:cNvSpPr/>
            <p:nvPr/>
          </p:nvSpPr>
          <p:spPr>
            <a:xfrm>
              <a:off x="3681319" y="2737017"/>
              <a:ext cx="27661" cy="34982"/>
            </a:xfrm>
            <a:custGeom>
              <a:rect b="b" l="l" r="r" t="t"/>
              <a:pathLst>
                <a:path extrusionOk="0" h="3076" w="2323">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03" name="Google Shape;1103;p52"/>
            <p:cNvGrpSpPr/>
            <p:nvPr/>
          </p:nvGrpSpPr>
          <p:grpSpPr>
            <a:xfrm>
              <a:off x="3697513" y="2707266"/>
              <a:ext cx="59549" cy="79733"/>
              <a:chOff x="3586375" y="2281300"/>
              <a:chExt cx="125025" cy="175275"/>
            </a:xfrm>
          </p:grpSpPr>
          <p:sp>
            <p:nvSpPr>
              <p:cNvPr id="1104" name="Google Shape;1104;p52"/>
              <p:cNvSpPr/>
              <p:nvPr/>
            </p:nvSpPr>
            <p:spPr>
              <a:xfrm>
                <a:off x="3609900" y="2281300"/>
                <a:ext cx="101500" cy="175275"/>
              </a:xfrm>
              <a:custGeom>
                <a:rect b="b" l="l" r="r" t="t"/>
                <a:pathLst>
                  <a:path extrusionOk="0" h="7011" w="406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52"/>
              <p:cNvSpPr/>
              <p:nvPr/>
            </p:nvSpPr>
            <p:spPr>
              <a:xfrm>
                <a:off x="3586375" y="2350350"/>
                <a:ext cx="31925" cy="25125"/>
              </a:xfrm>
              <a:custGeom>
                <a:rect b="b" l="l" r="r" t="t"/>
                <a:pathLst>
                  <a:path extrusionOk="0" h="1005" w="1277">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6" name="Google Shape;1106;p52"/>
            <p:cNvSpPr/>
            <p:nvPr/>
          </p:nvSpPr>
          <p:spPr>
            <a:xfrm>
              <a:off x="4037841" y="3224817"/>
              <a:ext cx="52333" cy="93527"/>
            </a:xfrm>
            <a:custGeom>
              <a:rect b="b" l="l" r="r" t="t"/>
              <a:pathLst>
                <a:path extrusionOk="0" h="8224" w="4395">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07" name="Google Shape;1107;p52"/>
            <p:cNvGrpSpPr/>
            <p:nvPr/>
          </p:nvGrpSpPr>
          <p:grpSpPr>
            <a:xfrm>
              <a:off x="4513224" y="3221724"/>
              <a:ext cx="274563" cy="280321"/>
              <a:chOff x="5298975" y="3412225"/>
              <a:chExt cx="576450" cy="616225"/>
            </a:xfrm>
          </p:grpSpPr>
          <p:sp>
            <p:nvSpPr>
              <p:cNvPr id="1108" name="Google Shape;1108;p52"/>
              <p:cNvSpPr/>
              <p:nvPr/>
            </p:nvSpPr>
            <p:spPr>
              <a:xfrm>
                <a:off x="5298975" y="3412225"/>
                <a:ext cx="576450" cy="515275"/>
              </a:xfrm>
              <a:custGeom>
                <a:rect b="b" l="l" r="r" t="t"/>
                <a:pathLst>
                  <a:path extrusionOk="0" h="20611" w="23058">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109" name="Google Shape;1109;p52"/>
              <p:cNvSpPr/>
              <p:nvPr/>
            </p:nvSpPr>
            <p:spPr>
              <a:xfrm>
                <a:off x="5683950" y="3957275"/>
                <a:ext cx="54950" cy="71175"/>
              </a:xfrm>
              <a:custGeom>
                <a:rect b="b" l="l" r="r" t="t"/>
                <a:pathLst>
                  <a:path extrusionOk="0" h="2847" w="2198">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0" name="Google Shape;1110;p52"/>
            <p:cNvGrpSpPr/>
            <p:nvPr/>
          </p:nvGrpSpPr>
          <p:grpSpPr>
            <a:xfrm>
              <a:off x="4824403" y="3421846"/>
              <a:ext cx="110132" cy="130647"/>
              <a:chOff x="5952300" y="3852150"/>
              <a:chExt cx="231225" cy="287200"/>
            </a:xfrm>
          </p:grpSpPr>
          <p:sp>
            <p:nvSpPr>
              <p:cNvPr id="1111" name="Google Shape;1111;p52"/>
              <p:cNvSpPr/>
              <p:nvPr/>
            </p:nvSpPr>
            <p:spPr>
              <a:xfrm>
                <a:off x="5952300" y="3996525"/>
                <a:ext cx="145450" cy="142825"/>
              </a:xfrm>
              <a:custGeom>
                <a:rect b="b" l="l" r="r" t="t"/>
                <a:pathLst>
                  <a:path extrusionOk="0" h="5713" w="5818">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52"/>
              <p:cNvSpPr/>
              <p:nvPr/>
            </p:nvSpPr>
            <p:spPr>
              <a:xfrm>
                <a:off x="6101375" y="3852150"/>
                <a:ext cx="82150" cy="171075"/>
              </a:xfrm>
              <a:custGeom>
                <a:rect b="b" l="l" r="r" t="t"/>
                <a:pathLst>
                  <a:path extrusionOk="0" h="6843" w="3286">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3" name="Google Shape;1113;p52"/>
            <p:cNvSpPr/>
            <p:nvPr/>
          </p:nvSpPr>
          <p:spPr>
            <a:xfrm>
              <a:off x="3608564" y="2619698"/>
              <a:ext cx="60550" cy="35232"/>
            </a:xfrm>
            <a:custGeom>
              <a:rect b="b" l="l" r="r" t="t"/>
              <a:pathLst>
                <a:path extrusionOk="0" h="3098" w="5085">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52"/>
            <p:cNvSpPr/>
            <p:nvPr/>
          </p:nvSpPr>
          <p:spPr>
            <a:xfrm>
              <a:off x="4188328" y="2704412"/>
              <a:ext cx="421823" cy="300791"/>
            </a:xfrm>
            <a:custGeom>
              <a:rect b="b" l="l" r="r" t="t"/>
              <a:pathLst>
                <a:path extrusionOk="0" h="26449" w="35425">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52"/>
            <p:cNvSpPr/>
            <p:nvPr/>
          </p:nvSpPr>
          <p:spPr>
            <a:xfrm>
              <a:off x="4442708" y="2990191"/>
              <a:ext cx="762" cy="967"/>
            </a:xfrm>
            <a:custGeom>
              <a:rect b="b" l="l" r="r" t="t"/>
              <a:pathLst>
                <a:path extrusionOk="0" h="85" w="64">
                  <a:moveTo>
                    <a:pt x="63" y="85"/>
                  </a:moveTo>
                  <a:lnTo>
                    <a:pt x="1" y="1"/>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52"/>
            <p:cNvSpPr/>
            <p:nvPr/>
          </p:nvSpPr>
          <p:spPr>
            <a:xfrm>
              <a:off x="4434742" y="2997094"/>
              <a:ext cx="1250" cy="1205"/>
            </a:xfrm>
            <a:custGeom>
              <a:rect b="b" l="l" r="r" t="t"/>
              <a:pathLst>
                <a:path extrusionOk="0" h="106" w="105">
                  <a:moveTo>
                    <a:pt x="0" y="105"/>
                  </a:moveTo>
                  <a:lnTo>
                    <a:pt x="105" y="1"/>
                  </a:lnTo>
                  <a:lnTo>
                    <a:pt x="1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52"/>
            <p:cNvSpPr/>
            <p:nvPr/>
          </p:nvSpPr>
          <p:spPr>
            <a:xfrm>
              <a:off x="4184339" y="2879787"/>
              <a:ext cx="2512" cy="728"/>
            </a:xfrm>
            <a:custGeom>
              <a:rect b="b" l="l" r="r" t="t"/>
              <a:pathLst>
                <a:path extrusionOk="0" h="64" w="211">
                  <a:moveTo>
                    <a:pt x="210" y="0"/>
                  </a:moveTo>
                  <a:lnTo>
                    <a:pt x="1" y="63"/>
                  </a:lnTo>
                  <a:lnTo>
                    <a:pt x="22" y="63"/>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52"/>
            <p:cNvSpPr/>
            <p:nvPr/>
          </p:nvSpPr>
          <p:spPr>
            <a:xfrm>
              <a:off x="4038591" y="2720356"/>
              <a:ext cx="260870" cy="130886"/>
            </a:xfrm>
            <a:custGeom>
              <a:rect b="b" l="l" r="r" t="t"/>
              <a:pathLst>
                <a:path extrusionOk="0" h="11509" w="21908">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52"/>
            <p:cNvSpPr/>
            <p:nvPr/>
          </p:nvSpPr>
          <p:spPr>
            <a:xfrm>
              <a:off x="4105619" y="2816249"/>
              <a:ext cx="110383" cy="65688"/>
            </a:xfrm>
            <a:custGeom>
              <a:rect b="b" l="l" r="r" t="t"/>
              <a:pathLst>
                <a:path extrusionOk="0" h="5776" w="927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52"/>
            <p:cNvSpPr/>
            <p:nvPr/>
          </p:nvSpPr>
          <p:spPr>
            <a:xfrm>
              <a:off x="4085936" y="2839096"/>
              <a:ext cx="98666" cy="59262"/>
            </a:xfrm>
            <a:custGeom>
              <a:rect b="b" l="l" r="r" t="t"/>
              <a:pathLst>
                <a:path extrusionOk="0" h="5211" w="8286">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1" name="Google Shape;1121;p52"/>
            <p:cNvGrpSpPr/>
            <p:nvPr/>
          </p:nvGrpSpPr>
          <p:grpSpPr>
            <a:xfrm>
              <a:off x="4295710" y="3079670"/>
              <a:ext cx="14968" cy="27135"/>
              <a:chOff x="4842300" y="3099950"/>
              <a:chExt cx="31425" cy="59650"/>
            </a:xfrm>
          </p:grpSpPr>
          <p:sp>
            <p:nvSpPr>
              <p:cNvPr id="1122" name="Google Shape;1122;p52"/>
              <p:cNvSpPr/>
              <p:nvPr/>
            </p:nvSpPr>
            <p:spPr>
              <a:xfrm>
                <a:off x="4842300" y="3122950"/>
                <a:ext cx="2125" cy="6825"/>
              </a:xfrm>
              <a:custGeom>
                <a:rect b="b" l="l" r="r" t="t"/>
                <a:pathLst>
                  <a:path extrusionOk="0" h="273" w="85">
                    <a:moveTo>
                      <a:pt x="84" y="1"/>
                    </a:moveTo>
                    <a:lnTo>
                      <a:pt x="1" y="22"/>
                    </a:lnTo>
                    <a:lnTo>
                      <a:pt x="43" y="126"/>
                    </a:lnTo>
                    <a:lnTo>
                      <a:pt x="1" y="273"/>
                    </a:lnTo>
                    <a:lnTo>
                      <a:pt x="64" y="126"/>
                    </a:lnTo>
                    <a:lnTo>
                      <a:pt x="43" y="22"/>
                    </a:lnTo>
                    <a:lnTo>
                      <a:pt x="84" y="22"/>
                    </a:lnTo>
                    <a:lnTo>
                      <a:pt x="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52"/>
              <p:cNvSpPr/>
              <p:nvPr/>
            </p:nvSpPr>
            <p:spPr>
              <a:xfrm>
                <a:off x="4842300" y="3106225"/>
                <a:ext cx="31425" cy="53375"/>
              </a:xfrm>
              <a:custGeom>
                <a:rect b="b" l="l" r="r" t="t"/>
                <a:pathLst>
                  <a:path extrusionOk="0" h="2135" w="1257">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52"/>
              <p:cNvSpPr/>
              <p:nvPr/>
            </p:nvSpPr>
            <p:spPr>
              <a:xfrm>
                <a:off x="4844400" y="3099950"/>
                <a:ext cx="5250" cy="4725"/>
              </a:xfrm>
              <a:custGeom>
                <a:rect b="b" l="l" r="r" t="t"/>
                <a:pathLst>
                  <a:path extrusionOk="0" h="189" w="210">
                    <a:moveTo>
                      <a:pt x="189" y="0"/>
                    </a:moveTo>
                    <a:lnTo>
                      <a:pt x="0" y="42"/>
                    </a:lnTo>
                    <a:lnTo>
                      <a:pt x="0" y="105"/>
                    </a:lnTo>
                    <a:lnTo>
                      <a:pt x="126" y="188"/>
                    </a:lnTo>
                    <a:lnTo>
                      <a:pt x="126" y="147"/>
                    </a:lnTo>
                    <a:lnTo>
                      <a:pt x="168" y="147"/>
                    </a:lnTo>
                    <a:lnTo>
                      <a:pt x="210" y="42"/>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52"/>
              <p:cNvSpPr/>
              <p:nvPr/>
            </p:nvSpPr>
            <p:spPr>
              <a:xfrm>
                <a:off x="4849625" y="3101500"/>
                <a:ext cx="7875" cy="6300"/>
              </a:xfrm>
              <a:custGeom>
                <a:rect b="b" l="l" r="r" t="t"/>
                <a:pathLst>
                  <a:path extrusionOk="0" h="252" w="315">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26" name="Google Shape;1126;p52"/>
            <p:cNvSpPr/>
            <p:nvPr/>
          </p:nvSpPr>
          <p:spPr>
            <a:xfrm>
              <a:off x="4210500" y="2911903"/>
              <a:ext cx="193104" cy="180152"/>
            </a:xfrm>
            <a:custGeom>
              <a:rect b="b" l="l" r="r" t="t"/>
              <a:pathLst>
                <a:path extrusionOk="0" h="15841" w="16217">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52"/>
            <p:cNvSpPr/>
            <p:nvPr/>
          </p:nvSpPr>
          <p:spPr>
            <a:xfrm>
              <a:off x="4286244" y="2933329"/>
              <a:ext cx="56823" cy="29034"/>
            </a:xfrm>
            <a:custGeom>
              <a:rect b="b" l="l" r="r" t="t"/>
              <a:pathLst>
                <a:path extrusionOk="0" h="2553" w="4772">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52"/>
            <p:cNvSpPr/>
            <p:nvPr/>
          </p:nvSpPr>
          <p:spPr>
            <a:xfrm>
              <a:off x="4155440" y="2884541"/>
              <a:ext cx="95439" cy="100431"/>
            </a:xfrm>
            <a:custGeom>
              <a:rect b="b" l="l" r="r" t="t"/>
              <a:pathLst>
                <a:path extrusionOk="0" h="8831" w="8015">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52"/>
            <p:cNvSpPr/>
            <p:nvPr/>
          </p:nvSpPr>
          <p:spPr>
            <a:xfrm>
              <a:off x="4148462" y="2870746"/>
              <a:ext cx="91200" cy="72579"/>
            </a:xfrm>
            <a:custGeom>
              <a:rect b="b" l="l" r="r" t="t"/>
              <a:pathLst>
                <a:path extrusionOk="0" h="6382" w="7659">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52"/>
            <p:cNvSpPr/>
            <p:nvPr/>
          </p:nvSpPr>
          <p:spPr>
            <a:xfrm>
              <a:off x="3884115" y="2761763"/>
              <a:ext cx="113133" cy="67348"/>
            </a:xfrm>
            <a:custGeom>
              <a:rect b="b" l="l" r="r" t="t"/>
              <a:pathLst>
                <a:path extrusionOk="0" h="5922" w="9501">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52"/>
            <p:cNvSpPr/>
            <p:nvPr/>
          </p:nvSpPr>
          <p:spPr>
            <a:xfrm>
              <a:off x="3912027" y="2795073"/>
              <a:ext cx="23684" cy="25236"/>
            </a:xfrm>
            <a:custGeom>
              <a:rect b="b" l="l" r="r" t="t"/>
              <a:pathLst>
                <a:path extrusionOk="0" h="2219" w="1989">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52"/>
            <p:cNvSpPr/>
            <p:nvPr/>
          </p:nvSpPr>
          <p:spPr>
            <a:xfrm>
              <a:off x="3874161" y="2799361"/>
              <a:ext cx="60800" cy="37131"/>
            </a:xfrm>
            <a:custGeom>
              <a:rect b="b" l="l" r="r" t="t"/>
              <a:pathLst>
                <a:path extrusionOk="0" h="3265" w="5106">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52"/>
            <p:cNvSpPr/>
            <p:nvPr/>
          </p:nvSpPr>
          <p:spPr>
            <a:xfrm>
              <a:off x="3889355" y="2831954"/>
              <a:ext cx="39878" cy="24041"/>
            </a:xfrm>
            <a:custGeom>
              <a:rect b="b" l="l" r="r" t="t"/>
              <a:pathLst>
                <a:path extrusionOk="0" h="2114" w="3349">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4" name="Google Shape;1134;p52"/>
            <p:cNvGrpSpPr/>
            <p:nvPr/>
          </p:nvGrpSpPr>
          <p:grpSpPr>
            <a:xfrm>
              <a:off x="3831056" y="2816010"/>
              <a:ext cx="37378" cy="27612"/>
              <a:chOff x="3866750" y="2520350"/>
              <a:chExt cx="78475" cy="60700"/>
            </a:xfrm>
          </p:grpSpPr>
          <p:sp>
            <p:nvSpPr>
              <p:cNvPr id="1135" name="Google Shape;1135;p52"/>
              <p:cNvSpPr/>
              <p:nvPr/>
            </p:nvSpPr>
            <p:spPr>
              <a:xfrm>
                <a:off x="3877200" y="2546500"/>
                <a:ext cx="4725" cy="6300"/>
              </a:xfrm>
              <a:custGeom>
                <a:rect b="b" l="l" r="r" t="t"/>
                <a:pathLst>
                  <a:path extrusionOk="0" h="252" w="189">
                    <a:moveTo>
                      <a:pt x="1" y="1"/>
                    </a:moveTo>
                    <a:lnTo>
                      <a:pt x="84" y="126"/>
                    </a:lnTo>
                    <a:lnTo>
                      <a:pt x="63" y="147"/>
                    </a:lnTo>
                    <a:lnTo>
                      <a:pt x="168" y="252"/>
                    </a:lnTo>
                    <a:lnTo>
                      <a:pt x="189" y="252"/>
                    </a:lnTo>
                    <a:lnTo>
                      <a:pt x="168" y="106"/>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52"/>
              <p:cNvSpPr/>
              <p:nvPr/>
            </p:nvSpPr>
            <p:spPr>
              <a:xfrm>
                <a:off x="3882425" y="2554350"/>
                <a:ext cx="2650" cy="3175"/>
              </a:xfrm>
              <a:custGeom>
                <a:rect b="b" l="l" r="r" t="t"/>
                <a:pathLst>
                  <a:path extrusionOk="0" h="127" w="106">
                    <a:moveTo>
                      <a:pt x="1" y="1"/>
                    </a:moveTo>
                    <a:lnTo>
                      <a:pt x="106" y="126"/>
                    </a:lnTo>
                    <a:lnTo>
                      <a:pt x="85" y="4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52"/>
              <p:cNvSpPr/>
              <p:nvPr/>
            </p:nvSpPr>
            <p:spPr>
              <a:xfrm>
                <a:off x="3866750" y="2520350"/>
                <a:ext cx="78475" cy="60700"/>
              </a:xfrm>
              <a:custGeom>
                <a:rect b="b" l="l" r="r" t="t"/>
                <a:pathLst>
                  <a:path extrusionOk="0" h="2428" w="3139">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52"/>
              <p:cNvSpPr/>
              <p:nvPr/>
            </p:nvSpPr>
            <p:spPr>
              <a:xfrm>
                <a:off x="3886100" y="2558550"/>
                <a:ext cx="3675" cy="5250"/>
              </a:xfrm>
              <a:custGeom>
                <a:rect b="b" l="l" r="r" t="t"/>
                <a:pathLst>
                  <a:path extrusionOk="0" h="210" w="147">
                    <a:moveTo>
                      <a:pt x="0" y="0"/>
                    </a:moveTo>
                    <a:lnTo>
                      <a:pt x="147" y="209"/>
                    </a:lnTo>
                    <a:lnTo>
                      <a:pt x="126" y="105"/>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39" name="Google Shape;1139;p52"/>
            <p:cNvSpPr/>
            <p:nvPr/>
          </p:nvSpPr>
          <p:spPr>
            <a:xfrm>
              <a:off x="3799155" y="2842190"/>
              <a:ext cx="6990" cy="13340"/>
            </a:xfrm>
            <a:custGeom>
              <a:rect b="b" l="l" r="r" t="t"/>
              <a:pathLst>
                <a:path extrusionOk="0" h="1173" w="587">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52"/>
            <p:cNvSpPr/>
            <p:nvPr/>
          </p:nvSpPr>
          <p:spPr>
            <a:xfrm>
              <a:off x="3688535" y="2836242"/>
              <a:ext cx="76506" cy="61161"/>
            </a:xfrm>
            <a:custGeom>
              <a:rect b="b" l="l" r="r" t="t"/>
              <a:pathLst>
                <a:path extrusionOk="0" h="5378" w="6425">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52"/>
            <p:cNvSpPr/>
            <p:nvPr/>
          </p:nvSpPr>
          <p:spPr>
            <a:xfrm>
              <a:off x="4036603" y="2865264"/>
              <a:ext cx="11967" cy="9064"/>
            </a:xfrm>
            <a:custGeom>
              <a:rect b="b" l="l" r="r" t="t"/>
              <a:pathLst>
                <a:path extrusionOk="0" h="797" w="1005">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52"/>
            <p:cNvSpPr/>
            <p:nvPr/>
          </p:nvSpPr>
          <p:spPr>
            <a:xfrm>
              <a:off x="4033614" y="2866458"/>
              <a:ext cx="140532" cy="108039"/>
            </a:xfrm>
            <a:custGeom>
              <a:rect b="b" l="l" r="r" t="t"/>
              <a:pathLst>
                <a:path extrusionOk="0" h="9500" w="11802">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52"/>
            <p:cNvSpPr/>
            <p:nvPr/>
          </p:nvSpPr>
          <p:spPr>
            <a:xfrm>
              <a:off x="4026636" y="2853369"/>
              <a:ext cx="24672" cy="20004"/>
            </a:xfrm>
            <a:custGeom>
              <a:rect b="b" l="l" r="r" t="t"/>
              <a:pathLst>
                <a:path extrusionOk="0" h="1759" w="2072">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52"/>
            <p:cNvSpPr/>
            <p:nvPr/>
          </p:nvSpPr>
          <p:spPr>
            <a:xfrm>
              <a:off x="3915766" y="2848615"/>
              <a:ext cx="124088" cy="48788"/>
            </a:xfrm>
            <a:custGeom>
              <a:rect b="b" l="l" r="r" t="t"/>
              <a:pathLst>
                <a:path extrusionOk="0" h="4290" w="10421">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52"/>
            <p:cNvSpPr/>
            <p:nvPr/>
          </p:nvSpPr>
          <p:spPr>
            <a:xfrm>
              <a:off x="3914265" y="2848854"/>
              <a:ext cx="18945" cy="15956"/>
            </a:xfrm>
            <a:custGeom>
              <a:rect b="b" l="l" r="r" t="t"/>
              <a:pathLst>
                <a:path extrusionOk="0" h="1403" w="1591">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52"/>
            <p:cNvSpPr/>
            <p:nvPr/>
          </p:nvSpPr>
          <p:spPr>
            <a:xfrm>
              <a:off x="4004703" y="2885735"/>
              <a:ext cx="66539" cy="61161"/>
            </a:xfrm>
            <a:custGeom>
              <a:rect b="b" l="l" r="r" t="t"/>
              <a:pathLst>
                <a:path extrusionOk="0" h="5378" w="5588">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52"/>
            <p:cNvSpPr/>
            <p:nvPr/>
          </p:nvSpPr>
          <p:spPr>
            <a:xfrm>
              <a:off x="4059025" y="2939277"/>
              <a:ext cx="11967" cy="11668"/>
            </a:xfrm>
            <a:custGeom>
              <a:rect b="b" l="l" r="r" t="t"/>
              <a:pathLst>
                <a:path extrusionOk="0" h="1026" w="1005">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52"/>
            <p:cNvSpPr/>
            <p:nvPr/>
          </p:nvSpPr>
          <p:spPr>
            <a:xfrm>
              <a:off x="3959359" y="2899768"/>
              <a:ext cx="15468" cy="8347"/>
            </a:xfrm>
            <a:custGeom>
              <a:rect b="b" l="l" r="r" t="t"/>
              <a:pathLst>
                <a:path extrusionOk="0" h="734" w="1299">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52"/>
            <p:cNvSpPr/>
            <p:nvPr/>
          </p:nvSpPr>
          <p:spPr>
            <a:xfrm>
              <a:off x="3982281" y="2887395"/>
              <a:ext cx="42867" cy="36426"/>
            </a:xfrm>
            <a:custGeom>
              <a:rect b="b" l="l" r="r" t="t"/>
              <a:pathLst>
                <a:path extrusionOk="0" h="3203" w="360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52"/>
            <p:cNvSpPr/>
            <p:nvPr/>
          </p:nvSpPr>
          <p:spPr>
            <a:xfrm>
              <a:off x="3973565" y="2916668"/>
              <a:ext cx="10479" cy="29045"/>
            </a:xfrm>
            <a:custGeom>
              <a:rect b="b" l="l" r="r" t="t"/>
              <a:pathLst>
                <a:path extrusionOk="0" h="2554" w="88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52"/>
            <p:cNvSpPr/>
            <p:nvPr/>
          </p:nvSpPr>
          <p:spPr>
            <a:xfrm>
              <a:off x="3982781" y="2916668"/>
              <a:ext cx="2751" cy="5959"/>
            </a:xfrm>
            <a:custGeom>
              <a:rect b="b" l="l" r="r" t="t"/>
              <a:pathLst>
                <a:path extrusionOk="0" h="524" w="231">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52"/>
            <p:cNvSpPr/>
            <p:nvPr/>
          </p:nvSpPr>
          <p:spPr>
            <a:xfrm>
              <a:off x="3979792" y="2923093"/>
              <a:ext cx="3751" cy="8336"/>
            </a:xfrm>
            <a:custGeom>
              <a:rect b="b" l="l" r="r" t="t"/>
              <a:pathLst>
                <a:path extrusionOk="0" h="733" w="315">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52"/>
            <p:cNvSpPr/>
            <p:nvPr/>
          </p:nvSpPr>
          <p:spPr>
            <a:xfrm>
              <a:off x="3979792" y="2907627"/>
              <a:ext cx="8978" cy="10713"/>
            </a:xfrm>
            <a:custGeom>
              <a:rect b="b" l="l" r="r" t="t"/>
              <a:pathLst>
                <a:path extrusionOk="0" h="942" w="754">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52"/>
            <p:cNvSpPr/>
            <p:nvPr/>
          </p:nvSpPr>
          <p:spPr>
            <a:xfrm>
              <a:off x="3980292" y="2915952"/>
              <a:ext cx="27661" cy="32616"/>
            </a:xfrm>
            <a:custGeom>
              <a:rect b="b" l="l" r="r" t="t"/>
              <a:pathLst>
                <a:path extrusionOk="0" h="2868" w="2323">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52"/>
            <p:cNvSpPr/>
            <p:nvPr/>
          </p:nvSpPr>
          <p:spPr>
            <a:xfrm>
              <a:off x="3979792" y="2924515"/>
              <a:ext cx="142521" cy="114714"/>
            </a:xfrm>
            <a:custGeom>
              <a:rect b="b" l="l" r="r" t="t"/>
              <a:pathLst>
                <a:path extrusionOk="0" h="10087" w="11969">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156" name="Google Shape;1156;p52"/>
            <p:cNvSpPr/>
            <p:nvPr/>
          </p:nvSpPr>
          <p:spPr>
            <a:xfrm>
              <a:off x="4089663" y="2967116"/>
              <a:ext cx="5251" cy="10952"/>
            </a:xfrm>
            <a:custGeom>
              <a:rect b="b" l="l" r="r" t="t"/>
              <a:pathLst>
                <a:path extrusionOk="0" h="963" w="441">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52"/>
            <p:cNvSpPr/>
            <p:nvPr/>
          </p:nvSpPr>
          <p:spPr>
            <a:xfrm>
              <a:off x="4095152" y="2967833"/>
              <a:ext cx="32900" cy="24758"/>
            </a:xfrm>
            <a:custGeom>
              <a:rect b="b" l="l" r="r" t="t"/>
              <a:pathLst>
                <a:path extrusionOk="0" h="2177" w="2763">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52"/>
            <p:cNvSpPr/>
            <p:nvPr/>
          </p:nvSpPr>
          <p:spPr>
            <a:xfrm>
              <a:off x="4101380" y="2973303"/>
              <a:ext cx="51583" cy="60684"/>
            </a:xfrm>
            <a:custGeom>
              <a:rect b="b" l="l" r="r" t="t"/>
              <a:pathLst>
                <a:path extrusionOk="0" h="5336" w="4332">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52"/>
            <p:cNvSpPr/>
            <p:nvPr/>
          </p:nvSpPr>
          <p:spPr>
            <a:xfrm>
              <a:off x="4124802" y="2964728"/>
              <a:ext cx="2751" cy="5971"/>
            </a:xfrm>
            <a:custGeom>
              <a:rect b="b" l="l" r="r" t="t"/>
              <a:pathLst>
                <a:path extrusionOk="0" h="525" w="231">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52"/>
            <p:cNvSpPr/>
            <p:nvPr/>
          </p:nvSpPr>
          <p:spPr>
            <a:xfrm>
              <a:off x="4037591" y="3015893"/>
              <a:ext cx="73267" cy="45456"/>
            </a:xfrm>
            <a:custGeom>
              <a:rect b="b" l="l" r="r" t="t"/>
              <a:pathLst>
                <a:path extrusionOk="0" h="3997" w="6153">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52"/>
            <p:cNvSpPr/>
            <p:nvPr/>
          </p:nvSpPr>
          <p:spPr>
            <a:xfrm>
              <a:off x="3911526" y="2929280"/>
              <a:ext cx="85972" cy="69020"/>
            </a:xfrm>
            <a:custGeom>
              <a:rect b="b" l="l" r="r" t="t"/>
              <a:pathLst>
                <a:path extrusionOk="0" h="6069" w="722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52"/>
            <p:cNvSpPr/>
            <p:nvPr/>
          </p:nvSpPr>
          <p:spPr>
            <a:xfrm>
              <a:off x="3896332" y="2997572"/>
              <a:ext cx="113621" cy="124461"/>
            </a:xfrm>
            <a:custGeom>
              <a:rect b="b" l="l" r="r" t="t"/>
              <a:pathLst>
                <a:path extrusionOk="0" h="10944" w="9542">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52"/>
            <p:cNvSpPr/>
            <p:nvPr/>
          </p:nvSpPr>
          <p:spPr>
            <a:xfrm>
              <a:off x="3973815" y="3045871"/>
              <a:ext cx="104655" cy="75923"/>
            </a:xfrm>
            <a:custGeom>
              <a:rect b="b" l="l" r="r" t="t"/>
              <a:pathLst>
                <a:path extrusionOk="0" h="6676" w="8789">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52"/>
            <p:cNvSpPr/>
            <p:nvPr/>
          </p:nvSpPr>
          <p:spPr>
            <a:xfrm>
              <a:off x="3996236" y="3024695"/>
              <a:ext cx="46106" cy="39042"/>
            </a:xfrm>
            <a:custGeom>
              <a:rect b="b" l="l" r="r" t="t"/>
              <a:pathLst>
                <a:path extrusionOk="0" h="3433" w="3872">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52"/>
            <p:cNvSpPr/>
            <p:nvPr/>
          </p:nvSpPr>
          <p:spPr>
            <a:xfrm>
              <a:off x="4033614" y="3061110"/>
              <a:ext cx="10467" cy="11907"/>
            </a:xfrm>
            <a:custGeom>
              <a:rect b="b" l="l" r="r" t="t"/>
              <a:pathLst>
                <a:path extrusionOk="0" h="1047" w="879">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52"/>
            <p:cNvSpPr/>
            <p:nvPr/>
          </p:nvSpPr>
          <p:spPr>
            <a:xfrm>
              <a:off x="4029125" y="3065864"/>
              <a:ext cx="70516" cy="89240"/>
            </a:xfrm>
            <a:custGeom>
              <a:rect b="b" l="l" r="r" t="t"/>
              <a:pathLst>
                <a:path extrusionOk="0" h="7847" w="5922">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52"/>
            <p:cNvSpPr/>
            <p:nvPr/>
          </p:nvSpPr>
          <p:spPr>
            <a:xfrm>
              <a:off x="3978054" y="3108693"/>
              <a:ext cx="57811" cy="66882"/>
            </a:xfrm>
            <a:custGeom>
              <a:rect b="b" l="l" r="r" t="t"/>
              <a:pathLst>
                <a:path extrusionOk="0" h="5881" w="4855">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168" name="Google Shape;1168;p52"/>
            <p:cNvSpPr/>
            <p:nvPr/>
          </p:nvSpPr>
          <p:spPr>
            <a:xfrm>
              <a:off x="3963598" y="3151999"/>
              <a:ext cx="5239" cy="11"/>
            </a:xfrm>
            <a:custGeom>
              <a:rect b="b" l="l" r="r" t="t"/>
              <a:pathLst>
                <a:path extrusionOk="0" h="1" w="440">
                  <a:moveTo>
                    <a:pt x="1" y="1"/>
                  </a:moveTo>
                  <a:lnTo>
                    <a:pt x="210" y="1"/>
                  </a:lnTo>
                  <a:lnTo>
                    <a:pt x="440" y="1"/>
                  </a:lnTo>
                  <a:lnTo>
                    <a:pt x="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52"/>
            <p:cNvSpPr/>
            <p:nvPr/>
          </p:nvSpPr>
          <p:spPr>
            <a:xfrm>
              <a:off x="3949392" y="3117029"/>
              <a:ext cx="39878" cy="37609"/>
            </a:xfrm>
            <a:custGeom>
              <a:rect b="b" l="l" r="r" t="t"/>
              <a:pathLst>
                <a:path extrusionOk="0" h="3307" w="3349">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52"/>
            <p:cNvSpPr/>
            <p:nvPr/>
          </p:nvSpPr>
          <p:spPr>
            <a:xfrm>
              <a:off x="3845999" y="3071334"/>
              <a:ext cx="89711" cy="57841"/>
            </a:xfrm>
            <a:custGeom>
              <a:rect b="b" l="l" r="r" t="t"/>
              <a:pathLst>
                <a:path extrusionOk="0" h="5086" w="7534">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52"/>
            <p:cNvSpPr/>
            <p:nvPr/>
          </p:nvSpPr>
          <p:spPr>
            <a:xfrm>
              <a:off x="3809372" y="2919523"/>
              <a:ext cx="106405" cy="94483"/>
            </a:xfrm>
            <a:custGeom>
              <a:rect b="b" l="l" r="r" t="t"/>
              <a:pathLst>
                <a:path extrusionOk="0" h="8308" w="8936">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52"/>
            <p:cNvSpPr/>
            <p:nvPr/>
          </p:nvSpPr>
          <p:spPr>
            <a:xfrm>
              <a:off x="3795917" y="2888589"/>
              <a:ext cx="27173" cy="50699"/>
            </a:xfrm>
            <a:custGeom>
              <a:rect b="b" l="l" r="r" t="t"/>
              <a:pathLst>
                <a:path extrusionOk="0" h="4458" w="2282">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52"/>
            <p:cNvSpPr/>
            <p:nvPr/>
          </p:nvSpPr>
          <p:spPr>
            <a:xfrm>
              <a:off x="3689035" y="2890250"/>
              <a:ext cx="138044" cy="127554"/>
            </a:xfrm>
            <a:custGeom>
              <a:rect b="b" l="l" r="r" t="t"/>
              <a:pathLst>
                <a:path extrusionOk="0" h="11216" w="11593">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52"/>
            <p:cNvSpPr/>
            <p:nvPr/>
          </p:nvSpPr>
          <p:spPr>
            <a:xfrm>
              <a:off x="3661636" y="2898825"/>
              <a:ext cx="79733" cy="60206"/>
            </a:xfrm>
            <a:custGeom>
              <a:rect b="b" l="l" r="r" t="t"/>
              <a:pathLst>
                <a:path extrusionOk="0" h="5294" w="6696">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52"/>
            <p:cNvSpPr/>
            <p:nvPr/>
          </p:nvSpPr>
          <p:spPr>
            <a:xfrm>
              <a:off x="3632974" y="2958780"/>
              <a:ext cx="56573" cy="43318"/>
            </a:xfrm>
            <a:custGeom>
              <a:rect b="b" l="l" r="r" t="t"/>
              <a:pathLst>
                <a:path extrusionOk="0" h="3809" w="4751">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52"/>
            <p:cNvSpPr/>
            <p:nvPr/>
          </p:nvSpPr>
          <p:spPr>
            <a:xfrm>
              <a:off x="3632736" y="2960691"/>
              <a:ext cx="81233" cy="85430"/>
            </a:xfrm>
            <a:custGeom>
              <a:rect b="b" l="l" r="r" t="t"/>
              <a:pathLst>
                <a:path extrusionOk="0" h="7512" w="6822">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52"/>
            <p:cNvSpPr/>
            <p:nvPr/>
          </p:nvSpPr>
          <p:spPr>
            <a:xfrm>
              <a:off x="3665125" y="2976874"/>
              <a:ext cx="112121" cy="99236"/>
            </a:xfrm>
            <a:custGeom>
              <a:rect b="b" l="l" r="r" t="t"/>
              <a:pathLst>
                <a:path extrusionOk="0" h="8726" w="9416">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52"/>
            <p:cNvSpPr/>
            <p:nvPr/>
          </p:nvSpPr>
          <p:spPr>
            <a:xfrm>
              <a:off x="3712457" y="3043733"/>
              <a:ext cx="51833" cy="35948"/>
            </a:xfrm>
            <a:custGeom>
              <a:rect b="b" l="l" r="r" t="t"/>
              <a:pathLst>
                <a:path extrusionOk="0" h="3161" w="4353">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52"/>
            <p:cNvSpPr/>
            <p:nvPr/>
          </p:nvSpPr>
          <p:spPr>
            <a:xfrm>
              <a:off x="3628997" y="3033259"/>
              <a:ext cx="44355" cy="30956"/>
            </a:xfrm>
            <a:custGeom>
              <a:rect b="b" l="l" r="r" t="t"/>
              <a:pathLst>
                <a:path extrusionOk="0" h="2722" w="3725">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52"/>
            <p:cNvSpPr/>
            <p:nvPr/>
          </p:nvSpPr>
          <p:spPr>
            <a:xfrm>
              <a:off x="3633975" y="3059916"/>
              <a:ext cx="21195" cy="12146"/>
            </a:xfrm>
            <a:custGeom>
              <a:rect b="b" l="l" r="r" t="t"/>
              <a:pathLst>
                <a:path extrusionOk="0" h="1068" w="178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1" name="Google Shape;1181;p52"/>
            <p:cNvGrpSpPr/>
            <p:nvPr/>
          </p:nvGrpSpPr>
          <p:grpSpPr>
            <a:xfrm>
              <a:off x="3632736" y="3051591"/>
              <a:ext cx="63288" cy="45217"/>
              <a:chOff x="3450375" y="3038225"/>
              <a:chExt cx="132875" cy="99400"/>
            </a:xfrm>
          </p:grpSpPr>
          <p:sp>
            <p:nvSpPr>
              <p:cNvPr id="1182" name="Google Shape;1182;p52"/>
              <p:cNvSpPr/>
              <p:nvPr/>
            </p:nvSpPr>
            <p:spPr>
              <a:xfrm>
                <a:off x="3450375" y="3038225"/>
                <a:ext cx="46050" cy="13625"/>
              </a:xfrm>
              <a:custGeom>
                <a:rect b="b" l="l" r="r" t="t"/>
                <a:pathLst>
                  <a:path extrusionOk="0" h="545" w="1842">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52"/>
              <p:cNvSpPr/>
              <p:nvPr/>
            </p:nvSpPr>
            <p:spPr>
              <a:xfrm>
                <a:off x="3481225" y="3056525"/>
                <a:ext cx="102025" cy="81100"/>
              </a:xfrm>
              <a:custGeom>
                <a:rect b="b" l="l" r="r" t="t"/>
                <a:pathLst>
                  <a:path extrusionOk="0" h="3244" w="4081">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4" name="Google Shape;1184;p52"/>
            <p:cNvSpPr/>
            <p:nvPr/>
          </p:nvSpPr>
          <p:spPr>
            <a:xfrm>
              <a:off x="3657897" y="3077759"/>
              <a:ext cx="19195" cy="21903"/>
            </a:xfrm>
            <a:custGeom>
              <a:rect b="b" l="l" r="r" t="t"/>
              <a:pathLst>
                <a:path extrusionOk="0" h="1926" w="1612">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52"/>
            <p:cNvSpPr/>
            <p:nvPr/>
          </p:nvSpPr>
          <p:spPr>
            <a:xfrm>
              <a:off x="3670352" y="3087756"/>
              <a:ext cx="27911" cy="28568"/>
            </a:xfrm>
            <a:custGeom>
              <a:rect b="b" l="l" r="r" t="t"/>
              <a:pathLst>
                <a:path extrusionOk="0" h="2512" w="2344">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52"/>
            <p:cNvSpPr/>
            <p:nvPr/>
          </p:nvSpPr>
          <p:spPr>
            <a:xfrm>
              <a:off x="3689785" y="3073722"/>
              <a:ext cx="42617" cy="42840"/>
            </a:xfrm>
            <a:custGeom>
              <a:rect b="b" l="l" r="r" t="t"/>
              <a:pathLst>
                <a:path extrusionOk="0" h="3767" w="3579">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52"/>
            <p:cNvSpPr/>
            <p:nvPr/>
          </p:nvSpPr>
          <p:spPr>
            <a:xfrm>
              <a:off x="3726412" y="3070151"/>
              <a:ext cx="29161" cy="43557"/>
            </a:xfrm>
            <a:custGeom>
              <a:rect b="b" l="l" r="r" t="t"/>
              <a:pathLst>
                <a:path extrusionOk="0" h="3830" w="2449">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52"/>
            <p:cNvSpPr/>
            <p:nvPr/>
          </p:nvSpPr>
          <p:spPr>
            <a:xfrm>
              <a:off x="3746846" y="3070151"/>
              <a:ext cx="13956" cy="35459"/>
            </a:xfrm>
            <a:custGeom>
              <a:rect b="b" l="l" r="r" t="t"/>
              <a:pathLst>
                <a:path extrusionOk="0" h="3118" w="1172">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52"/>
            <p:cNvSpPr/>
            <p:nvPr/>
          </p:nvSpPr>
          <p:spPr>
            <a:xfrm>
              <a:off x="3754312" y="3061110"/>
              <a:ext cx="21445" cy="42840"/>
            </a:xfrm>
            <a:custGeom>
              <a:rect b="b" l="l" r="r" t="t"/>
              <a:pathLst>
                <a:path extrusionOk="0" h="3767" w="1801">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52"/>
            <p:cNvSpPr/>
            <p:nvPr/>
          </p:nvSpPr>
          <p:spPr>
            <a:xfrm>
              <a:off x="3838283" y="2987337"/>
              <a:ext cx="71755" cy="108994"/>
            </a:xfrm>
            <a:custGeom>
              <a:rect b="b" l="l" r="r" t="t"/>
              <a:pathLst>
                <a:path extrusionOk="0" h="9584" w="6026">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52"/>
            <p:cNvSpPr/>
            <p:nvPr/>
          </p:nvSpPr>
          <p:spPr>
            <a:xfrm>
              <a:off x="3829555" y="3057778"/>
              <a:ext cx="2251" cy="1194"/>
            </a:xfrm>
            <a:custGeom>
              <a:rect b="b" l="l" r="r" t="t"/>
              <a:pathLst>
                <a:path extrusionOk="0" h="105" w="189">
                  <a:moveTo>
                    <a:pt x="189" y="0"/>
                  </a:moveTo>
                  <a:lnTo>
                    <a:pt x="1" y="42"/>
                  </a:lnTo>
                  <a:lnTo>
                    <a:pt x="63" y="105"/>
                  </a:lnTo>
                  <a:lnTo>
                    <a:pt x="168" y="84"/>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52"/>
            <p:cNvSpPr/>
            <p:nvPr/>
          </p:nvSpPr>
          <p:spPr>
            <a:xfrm>
              <a:off x="3749584" y="2988770"/>
              <a:ext cx="104905" cy="77822"/>
            </a:xfrm>
            <a:custGeom>
              <a:rect b="b" l="l" r="r" t="t"/>
              <a:pathLst>
                <a:path extrusionOk="0" h="6843" w="881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193" name="Google Shape;1193;p52"/>
            <p:cNvSpPr/>
            <p:nvPr/>
          </p:nvSpPr>
          <p:spPr>
            <a:xfrm>
              <a:off x="3767267" y="3053013"/>
              <a:ext cx="78744" cy="64493"/>
            </a:xfrm>
            <a:custGeom>
              <a:rect b="b" l="l" r="r" t="t"/>
              <a:pathLst>
                <a:path extrusionOk="0" h="5671" w="6613">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52"/>
            <p:cNvSpPr/>
            <p:nvPr/>
          </p:nvSpPr>
          <p:spPr>
            <a:xfrm>
              <a:off x="3805645" y="3058722"/>
              <a:ext cx="52322" cy="74968"/>
            </a:xfrm>
            <a:custGeom>
              <a:rect b="b" l="l" r="r" t="t"/>
              <a:pathLst>
                <a:path extrusionOk="0" h="6592" w="4394">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52"/>
            <p:cNvSpPr/>
            <p:nvPr/>
          </p:nvSpPr>
          <p:spPr>
            <a:xfrm>
              <a:off x="3805883" y="3130585"/>
              <a:ext cx="39378" cy="40702"/>
            </a:xfrm>
            <a:custGeom>
              <a:rect b="b" l="l" r="r" t="t"/>
              <a:pathLst>
                <a:path extrusionOk="0" h="3579" w="3307">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52"/>
            <p:cNvSpPr/>
            <p:nvPr/>
          </p:nvSpPr>
          <p:spPr>
            <a:xfrm>
              <a:off x="3809622" y="3131301"/>
              <a:ext cx="13967" cy="8575"/>
            </a:xfrm>
            <a:custGeom>
              <a:rect b="b" l="l" r="r" t="t"/>
              <a:pathLst>
                <a:path extrusionOk="0" h="754" w="1173">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52"/>
            <p:cNvSpPr/>
            <p:nvPr/>
          </p:nvSpPr>
          <p:spPr>
            <a:xfrm>
              <a:off x="3822327" y="3120122"/>
              <a:ext cx="52834" cy="59023"/>
            </a:xfrm>
            <a:custGeom>
              <a:rect b="b" l="l" r="r" t="t"/>
              <a:pathLst>
                <a:path extrusionOk="0" h="5190" w="4437">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52"/>
            <p:cNvSpPr/>
            <p:nvPr/>
          </p:nvSpPr>
          <p:spPr>
            <a:xfrm>
              <a:off x="3828067" y="3174369"/>
              <a:ext cx="7478" cy="9769"/>
            </a:xfrm>
            <a:custGeom>
              <a:rect b="b" l="l" r="r" t="t"/>
              <a:pathLst>
                <a:path extrusionOk="0" h="859" w="628">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52"/>
            <p:cNvSpPr/>
            <p:nvPr/>
          </p:nvSpPr>
          <p:spPr>
            <a:xfrm>
              <a:off x="3947654" y="3151533"/>
              <a:ext cx="76994" cy="74956"/>
            </a:xfrm>
            <a:custGeom>
              <a:rect b="b" l="l" r="r" t="t"/>
              <a:pathLst>
                <a:path extrusionOk="0" h="6591" w="6466">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52"/>
            <p:cNvSpPr/>
            <p:nvPr/>
          </p:nvSpPr>
          <p:spPr>
            <a:xfrm>
              <a:off x="3945415" y="3152954"/>
              <a:ext cx="13956" cy="10963"/>
            </a:xfrm>
            <a:custGeom>
              <a:rect b="b" l="l" r="r" t="t"/>
              <a:pathLst>
                <a:path extrusionOk="0" h="964" w="1172">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52"/>
            <p:cNvSpPr/>
            <p:nvPr/>
          </p:nvSpPr>
          <p:spPr>
            <a:xfrm>
              <a:off x="3945415" y="3159380"/>
              <a:ext cx="13706" cy="15956"/>
            </a:xfrm>
            <a:custGeom>
              <a:rect b="b" l="l" r="r" t="t"/>
              <a:pathLst>
                <a:path extrusionOk="0" h="1403" w="1151">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52"/>
            <p:cNvSpPr/>
            <p:nvPr/>
          </p:nvSpPr>
          <p:spPr>
            <a:xfrm>
              <a:off x="3829055" y="3110126"/>
              <a:ext cx="131316" cy="124222"/>
            </a:xfrm>
            <a:custGeom>
              <a:rect b="b" l="l" r="r" t="t"/>
              <a:pathLst>
                <a:path extrusionOk="0" h="10923" w="11028">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203" name="Google Shape;1203;p52"/>
            <p:cNvSpPr/>
            <p:nvPr/>
          </p:nvSpPr>
          <p:spPr>
            <a:xfrm>
              <a:off x="3970326" y="3207451"/>
              <a:ext cx="21934" cy="52837"/>
            </a:xfrm>
            <a:custGeom>
              <a:rect b="b" l="l" r="r" t="t"/>
              <a:pathLst>
                <a:path extrusionOk="0" h="4646" w="1842">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52"/>
            <p:cNvSpPr/>
            <p:nvPr/>
          </p:nvSpPr>
          <p:spPr>
            <a:xfrm>
              <a:off x="3895082" y="3199593"/>
              <a:ext cx="81233" cy="66165"/>
            </a:xfrm>
            <a:custGeom>
              <a:rect b="b" l="l" r="r" t="t"/>
              <a:pathLst>
                <a:path extrusionOk="0" h="5818" w="6822">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52"/>
            <p:cNvSpPr/>
            <p:nvPr/>
          </p:nvSpPr>
          <p:spPr>
            <a:xfrm>
              <a:off x="3824328" y="3184365"/>
              <a:ext cx="86210" cy="81393"/>
            </a:xfrm>
            <a:custGeom>
              <a:rect b="b" l="l" r="r" t="t"/>
              <a:pathLst>
                <a:path extrusionOk="0" h="7157" w="724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52"/>
            <p:cNvSpPr/>
            <p:nvPr/>
          </p:nvSpPr>
          <p:spPr>
            <a:xfrm>
              <a:off x="3916754" y="3249086"/>
              <a:ext cx="53834" cy="46889"/>
            </a:xfrm>
            <a:custGeom>
              <a:rect b="b" l="l" r="r" t="t"/>
              <a:pathLst>
                <a:path extrusionOk="0" h="4123" w="4521">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52"/>
            <p:cNvSpPr/>
            <p:nvPr/>
          </p:nvSpPr>
          <p:spPr>
            <a:xfrm>
              <a:off x="3879638" y="3263609"/>
              <a:ext cx="64539" cy="61639"/>
            </a:xfrm>
            <a:custGeom>
              <a:rect b="b" l="l" r="r" t="t"/>
              <a:pathLst>
                <a:path extrusionOk="0" h="5420" w="542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52"/>
            <p:cNvSpPr/>
            <p:nvPr/>
          </p:nvSpPr>
          <p:spPr>
            <a:xfrm>
              <a:off x="3824578" y="3257889"/>
              <a:ext cx="92188" cy="82826"/>
            </a:xfrm>
            <a:custGeom>
              <a:rect b="b" l="l" r="r" t="t"/>
              <a:pathLst>
                <a:path extrusionOk="0" h="7283" w="7742">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209" name="Google Shape;1209;p52"/>
            <p:cNvSpPr/>
            <p:nvPr/>
          </p:nvSpPr>
          <p:spPr>
            <a:xfrm>
              <a:off x="3953131" y="3215060"/>
              <a:ext cx="71767" cy="110427"/>
            </a:xfrm>
            <a:custGeom>
              <a:rect b="b" l="l" r="r" t="t"/>
              <a:pathLst>
                <a:path extrusionOk="0" h="9710" w="6027">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52"/>
            <p:cNvSpPr/>
            <p:nvPr/>
          </p:nvSpPr>
          <p:spPr>
            <a:xfrm>
              <a:off x="3951893" y="3317378"/>
              <a:ext cx="9978" cy="10724"/>
            </a:xfrm>
            <a:custGeom>
              <a:rect b="b" l="l" r="r" t="t"/>
              <a:pathLst>
                <a:path extrusionOk="0" h="943" w="838">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52"/>
            <p:cNvSpPr/>
            <p:nvPr/>
          </p:nvSpPr>
          <p:spPr>
            <a:xfrm>
              <a:off x="3925232" y="3338554"/>
              <a:ext cx="15956" cy="14295"/>
            </a:xfrm>
            <a:custGeom>
              <a:rect b="b" l="l" r="r" t="t"/>
              <a:pathLst>
                <a:path extrusionOk="0" h="1257" w="134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52"/>
            <p:cNvSpPr/>
            <p:nvPr/>
          </p:nvSpPr>
          <p:spPr>
            <a:xfrm>
              <a:off x="4226694" y="2879548"/>
              <a:ext cx="50095" cy="39508"/>
            </a:xfrm>
            <a:custGeom>
              <a:rect b="b" l="l" r="r" t="t"/>
              <a:pathLst>
                <a:path extrusionOk="0" h="3474" w="4207">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52"/>
            <p:cNvSpPr/>
            <p:nvPr/>
          </p:nvSpPr>
          <p:spPr>
            <a:xfrm>
              <a:off x="4226694" y="2879548"/>
              <a:ext cx="50095" cy="39508"/>
            </a:xfrm>
            <a:custGeom>
              <a:rect b="b" l="l" r="r" t="t"/>
              <a:pathLst>
                <a:path extrusionOk="0" h="3474" w="4207">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52"/>
            <p:cNvSpPr/>
            <p:nvPr/>
          </p:nvSpPr>
          <p:spPr>
            <a:xfrm>
              <a:off x="4014919" y="2846238"/>
              <a:ext cx="33651" cy="9053"/>
            </a:xfrm>
            <a:custGeom>
              <a:rect b="b" l="l" r="r" t="t"/>
              <a:pathLst>
                <a:path extrusionOk="0" h="796" w="2826">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52"/>
            <p:cNvSpPr/>
            <p:nvPr/>
          </p:nvSpPr>
          <p:spPr>
            <a:xfrm>
              <a:off x="4036853" y="2853608"/>
              <a:ext cx="1250" cy="1205"/>
            </a:xfrm>
            <a:custGeom>
              <a:rect b="b" l="l" r="r" t="t"/>
              <a:pathLst>
                <a:path extrusionOk="0" fill="none" h="106" w="105">
                  <a:moveTo>
                    <a:pt x="105" y="105"/>
                  </a:moveTo>
                  <a:lnTo>
                    <a:pt x="0" y="1"/>
                  </a:lnTo>
                </a:path>
              </a:pathLst>
            </a:custGeom>
            <a:solidFill>
              <a:srgbClr val="5F7D95"/>
            </a:solidFill>
            <a:ln cap="rnd" cmpd="sng" w="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52"/>
            <p:cNvSpPr/>
            <p:nvPr/>
          </p:nvSpPr>
          <p:spPr>
            <a:xfrm>
              <a:off x="4346543" y="2948318"/>
              <a:ext cx="21183" cy="11907"/>
            </a:xfrm>
            <a:custGeom>
              <a:rect b="b" l="l" r="r" t="t"/>
              <a:pathLst>
                <a:path extrusionOk="0" h="1047" w="1779">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52"/>
            <p:cNvSpPr/>
            <p:nvPr/>
          </p:nvSpPr>
          <p:spPr>
            <a:xfrm>
              <a:off x="3878888" y="2847660"/>
              <a:ext cx="16706" cy="13579"/>
            </a:xfrm>
            <a:custGeom>
              <a:rect b="b" l="l" r="r" t="t"/>
              <a:pathLst>
                <a:path extrusionOk="0" h="1194" w="1403">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52"/>
            <p:cNvSpPr/>
            <p:nvPr/>
          </p:nvSpPr>
          <p:spPr>
            <a:xfrm>
              <a:off x="3865182" y="2817204"/>
              <a:ext cx="27923" cy="34993"/>
            </a:xfrm>
            <a:custGeom>
              <a:rect b="b" l="l" r="r" t="t"/>
              <a:pathLst>
                <a:path extrusionOk="0" h="3077" w="2345">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9" name="Google Shape;1219;p52"/>
          <p:cNvGrpSpPr/>
          <p:nvPr/>
        </p:nvGrpSpPr>
        <p:grpSpPr>
          <a:xfrm>
            <a:off x="3554131" y="1233340"/>
            <a:ext cx="2078182" cy="1366558"/>
            <a:chOff x="235800" y="830650"/>
            <a:chExt cx="6978450" cy="4588844"/>
          </a:xfrm>
        </p:grpSpPr>
        <p:sp>
          <p:nvSpPr>
            <p:cNvPr id="1220" name="Google Shape;1220;p52"/>
            <p:cNvSpPr/>
            <p:nvPr/>
          </p:nvSpPr>
          <p:spPr>
            <a:xfrm>
              <a:off x="235800" y="1224769"/>
              <a:ext cx="2592225" cy="4194725"/>
            </a:xfrm>
            <a:custGeom>
              <a:rect b="b" l="l" r="r" t="t"/>
              <a:pathLst>
                <a:path extrusionOk="0" h="167789" w="103689">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52"/>
            <p:cNvSpPr/>
            <p:nvPr/>
          </p:nvSpPr>
          <p:spPr>
            <a:xfrm>
              <a:off x="2370225" y="830650"/>
              <a:ext cx="1016975" cy="1158500"/>
            </a:xfrm>
            <a:custGeom>
              <a:rect b="b" l="l" r="r" t="t"/>
              <a:pathLst>
                <a:path extrusionOk="0" h="46340" w="40679">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52"/>
            <p:cNvSpPr/>
            <p:nvPr/>
          </p:nvSpPr>
          <p:spPr>
            <a:xfrm>
              <a:off x="3143325" y="1089650"/>
              <a:ext cx="4064350" cy="3503975"/>
            </a:xfrm>
            <a:custGeom>
              <a:rect b="b" l="l" r="r" t="t"/>
              <a:pathLst>
                <a:path extrusionOk="0" h="140159" w="162574">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52"/>
            <p:cNvSpPr/>
            <p:nvPr/>
          </p:nvSpPr>
          <p:spPr>
            <a:xfrm>
              <a:off x="6146600" y="3671525"/>
              <a:ext cx="342925" cy="189500"/>
            </a:xfrm>
            <a:custGeom>
              <a:rect b="b" l="l" r="r" t="t"/>
              <a:pathLst>
                <a:path extrusionOk="0" h="7580" w="13717">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52"/>
            <p:cNvSpPr/>
            <p:nvPr/>
          </p:nvSpPr>
          <p:spPr>
            <a:xfrm>
              <a:off x="5901600" y="3652500"/>
              <a:ext cx="558700" cy="402875"/>
            </a:xfrm>
            <a:custGeom>
              <a:rect b="b" l="l" r="r" t="t"/>
              <a:pathLst>
                <a:path extrusionOk="0" h="16115" w="22348">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52"/>
            <p:cNvSpPr/>
            <p:nvPr/>
          </p:nvSpPr>
          <p:spPr>
            <a:xfrm>
              <a:off x="6249675" y="4061675"/>
              <a:ext cx="964575" cy="811125"/>
            </a:xfrm>
            <a:custGeom>
              <a:rect b="b" l="l" r="r" t="t"/>
              <a:pathLst>
                <a:path extrusionOk="0" h="32445" w="38583">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6" name="Google Shape;1226;p52"/>
          <p:cNvGrpSpPr/>
          <p:nvPr/>
        </p:nvGrpSpPr>
        <p:grpSpPr>
          <a:xfrm>
            <a:off x="742628" y="3064442"/>
            <a:ext cx="2622876" cy="1333540"/>
            <a:chOff x="238125" y="1038125"/>
            <a:chExt cx="7146800" cy="3633625"/>
          </a:xfrm>
        </p:grpSpPr>
        <p:sp>
          <p:nvSpPr>
            <p:cNvPr id="1227" name="Google Shape;1227;p52"/>
            <p:cNvSpPr/>
            <p:nvPr/>
          </p:nvSpPr>
          <p:spPr>
            <a:xfrm>
              <a:off x="6256150" y="3780375"/>
              <a:ext cx="62400" cy="53425"/>
            </a:xfrm>
            <a:custGeom>
              <a:rect b="b" l="l" r="r" t="t"/>
              <a:pathLst>
                <a:path extrusionOk="0" h="2137" w="2496">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52"/>
            <p:cNvSpPr/>
            <p:nvPr/>
          </p:nvSpPr>
          <p:spPr>
            <a:xfrm>
              <a:off x="6256150" y="3856775"/>
              <a:ext cx="62200" cy="53250"/>
            </a:xfrm>
            <a:custGeom>
              <a:rect b="b" l="l" r="r" t="t"/>
              <a:pathLst>
                <a:path extrusionOk="0" h="2130" w="2488">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52"/>
            <p:cNvSpPr/>
            <p:nvPr/>
          </p:nvSpPr>
          <p:spPr>
            <a:xfrm>
              <a:off x="6256150" y="3932800"/>
              <a:ext cx="62200" cy="53425"/>
            </a:xfrm>
            <a:custGeom>
              <a:rect b="b" l="l" r="r" t="t"/>
              <a:pathLst>
                <a:path extrusionOk="0" h="2137" w="2488">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52"/>
            <p:cNvSpPr/>
            <p:nvPr/>
          </p:nvSpPr>
          <p:spPr>
            <a:xfrm>
              <a:off x="6332350" y="385677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52"/>
            <p:cNvSpPr/>
            <p:nvPr/>
          </p:nvSpPr>
          <p:spPr>
            <a:xfrm>
              <a:off x="6332350" y="3932800"/>
              <a:ext cx="62225" cy="53425"/>
            </a:xfrm>
            <a:custGeom>
              <a:rect b="b" l="l" r="r" t="t"/>
              <a:pathLst>
                <a:path extrusionOk="0" h="2137" w="2489">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52"/>
            <p:cNvSpPr/>
            <p:nvPr/>
          </p:nvSpPr>
          <p:spPr>
            <a:xfrm>
              <a:off x="6408350" y="3856775"/>
              <a:ext cx="62425" cy="53250"/>
            </a:xfrm>
            <a:custGeom>
              <a:rect b="b" l="l" r="r" t="t"/>
              <a:pathLst>
                <a:path extrusionOk="0" h="2130" w="2497">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52"/>
            <p:cNvSpPr/>
            <p:nvPr/>
          </p:nvSpPr>
          <p:spPr>
            <a:xfrm>
              <a:off x="6408350" y="3932800"/>
              <a:ext cx="62425" cy="53425"/>
            </a:xfrm>
            <a:custGeom>
              <a:rect b="b" l="l" r="r" t="t"/>
              <a:pathLst>
                <a:path extrusionOk="0" h="2137" w="2497">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52"/>
            <p:cNvSpPr/>
            <p:nvPr/>
          </p:nvSpPr>
          <p:spPr>
            <a:xfrm>
              <a:off x="6408350" y="4085225"/>
              <a:ext cx="62425" cy="53350"/>
            </a:xfrm>
            <a:custGeom>
              <a:rect b="b" l="l" r="r" t="t"/>
              <a:pathLst>
                <a:path extrusionOk="0" h="2134" w="2497">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52"/>
            <p:cNvSpPr/>
            <p:nvPr/>
          </p:nvSpPr>
          <p:spPr>
            <a:xfrm>
              <a:off x="6484575" y="3856775"/>
              <a:ext cx="62425" cy="53250"/>
            </a:xfrm>
            <a:custGeom>
              <a:rect b="b" l="l" r="r" t="t"/>
              <a:pathLst>
                <a:path extrusionOk="0" h="2130" w="2497">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52"/>
            <p:cNvSpPr/>
            <p:nvPr/>
          </p:nvSpPr>
          <p:spPr>
            <a:xfrm>
              <a:off x="6484575" y="3932800"/>
              <a:ext cx="62425" cy="53425"/>
            </a:xfrm>
            <a:custGeom>
              <a:rect b="b" l="l" r="r" t="t"/>
              <a:pathLst>
                <a:path extrusionOk="0" h="2137" w="2497">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52"/>
            <p:cNvSpPr/>
            <p:nvPr/>
          </p:nvSpPr>
          <p:spPr>
            <a:xfrm>
              <a:off x="6484575" y="4161425"/>
              <a:ext cx="62425" cy="53300"/>
            </a:xfrm>
            <a:custGeom>
              <a:rect b="b" l="l" r="r" t="t"/>
              <a:pathLst>
                <a:path extrusionOk="0" h="2132" w="2497">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52"/>
            <p:cNvSpPr/>
            <p:nvPr/>
          </p:nvSpPr>
          <p:spPr>
            <a:xfrm>
              <a:off x="6484575" y="408522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52"/>
            <p:cNvSpPr/>
            <p:nvPr/>
          </p:nvSpPr>
          <p:spPr>
            <a:xfrm>
              <a:off x="6484575" y="4009000"/>
              <a:ext cx="62425" cy="53350"/>
            </a:xfrm>
            <a:custGeom>
              <a:rect b="b" l="l" r="r" t="t"/>
              <a:pathLst>
                <a:path extrusionOk="0" h="2134" w="2497">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52"/>
            <p:cNvSpPr/>
            <p:nvPr/>
          </p:nvSpPr>
          <p:spPr>
            <a:xfrm>
              <a:off x="6638425" y="3856775"/>
              <a:ext cx="62425" cy="53250"/>
            </a:xfrm>
            <a:custGeom>
              <a:rect b="b" l="l" r="r" t="t"/>
              <a:pathLst>
                <a:path extrusionOk="0" h="2130" w="2497">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52"/>
            <p:cNvSpPr/>
            <p:nvPr/>
          </p:nvSpPr>
          <p:spPr>
            <a:xfrm>
              <a:off x="6638425" y="3932800"/>
              <a:ext cx="62425" cy="53425"/>
            </a:xfrm>
            <a:custGeom>
              <a:rect b="b" l="l" r="r" t="t"/>
              <a:pathLst>
                <a:path extrusionOk="0" h="2137" w="2497">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52"/>
            <p:cNvSpPr/>
            <p:nvPr/>
          </p:nvSpPr>
          <p:spPr>
            <a:xfrm>
              <a:off x="6638425" y="4161425"/>
              <a:ext cx="62425" cy="53300"/>
            </a:xfrm>
            <a:custGeom>
              <a:rect b="b" l="l" r="r" t="t"/>
              <a:pathLst>
                <a:path extrusionOk="0" h="2132" w="2497">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52"/>
            <p:cNvSpPr/>
            <p:nvPr/>
          </p:nvSpPr>
          <p:spPr>
            <a:xfrm>
              <a:off x="6638425" y="4085225"/>
              <a:ext cx="62425" cy="53350"/>
            </a:xfrm>
            <a:custGeom>
              <a:rect b="b" l="l" r="r" t="t"/>
              <a:pathLst>
                <a:path extrusionOk="0" h="2134" w="2497">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52"/>
            <p:cNvSpPr/>
            <p:nvPr/>
          </p:nvSpPr>
          <p:spPr>
            <a:xfrm>
              <a:off x="6638425" y="4009000"/>
              <a:ext cx="62425" cy="53350"/>
            </a:xfrm>
            <a:custGeom>
              <a:rect b="b" l="l" r="r" t="t"/>
              <a:pathLst>
                <a:path extrusionOk="0" h="2134" w="2497">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52"/>
            <p:cNvSpPr/>
            <p:nvPr/>
          </p:nvSpPr>
          <p:spPr>
            <a:xfrm>
              <a:off x="6715450" y="3932800"/>
              <a:ext cx="62225" cy="53425"/>
            </a:xfrm>
            <a:custGeom>
              <a:rect b="b" l="l" r="r" t="t"/>
              <a:pathLst>
                <a:path extrusionOk="0" h="2137" w="2489">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52"/>
            <p:cNvSpPr/>
            <p:nvPr/>
          </p:nvSpPr>
          <p:spPr>
            <a:xfrm>
              <a:off x="6715450" y="4085225"/>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52"/>
            <p:cNvSpPr/>
            <p:nvPr/>
          </p:nvSpPr>
          <p:spPr>
            <a:xfrm>
              <a:off x="6715450" y="4009000"/>
              <a:ext cx="62225" cy="53350"/>
            </a:xfrm>
            <a:custGeom>
              <a:rect b="b" l="l" r="r" t="t"/>
              <a:pathLst>
                <a:path extrusionOk="0" h="2134" w="2489">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52"/>
            <p:cNvSpPr/>
            <p:nvPr/>
          </p:nvSpPr>
          <p:spPr>
            <a:xfrm>
              <a:off x="6408350" y="4009000"/>
              <a:ext cx="62425" cy="53350"/>
            </a:xfrm>
            <a:custGeom>
              <a:rect b="b" l="l" r="r" t="t"/>
              <a:pathLst>
                <a:path extrusionOk="0" h="2134" w="2497">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52"/>
            <p:cNvSpPr/>
            <p:nvPr/>
          </p:nvSpPr>
          <p:spPr>
            <a:xfrm>
              <a:off x="6332350" y="4009000"/>
              <a:ext cx="62225" cy="53350"/>
            </a:xfrm>
            <a:custGeom>
              <a:rect b="b" l="l" r="r" t="t"/>
              <a:pathLst>
                <a:path extrusionOk="0" h="2134" w="2489">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52"/>
            <p:cNvSpPr/>
            <p:nvPr/>
          </p:nvSpPr>
          <p:spPr>
            <a:xfrm>
              <a:off x="6256150" y="4009000"/>
              <a:ext cx="62200" cy="53350"/>
            </a:xfrm>
            <a:custGeom>
              <a:rect b="b" l="l" r="r" t="t"/>
              <a:pathLst>
                <a:path extrusionOk="0" h="2134" w="2488">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52"/>
            <p:cNvSpPr/>
            <p:nvPr/>
          </p:nvSpPr>
          <p:spPr>
            <a:xfrm>
              <a:off x="5951475" y="3932800"/>
              <a:ext cx="62225" cy="53425"/>
            </a:xfrm>
            <a:custGeom>
              <a:rect b="b" l="l" r="r" t="t"/>
              <a:pathLst>
                <a:path extrusionOk="0" h="2137" w="2489">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52"/>
            <p:cNvSpPr/>
            <p:nvPr/>
          </p:nvSpPr>
          <p:spPr>
            <a:xfrm>
              <a:off x="5951475" y="4009000"/>
              <a:ext cx="62225" cy="53350"/>
            </a:xfrm>
            <a:custGeom>
              <a:rect b="b" l="l" r="r" t="t"/>
              <a:pathLst>
                <a:path extrusionOk="0" h="2134" w="2489">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52"/>
            <p:cNvSpPr/>
            <p:nvPr/>
          </p:nvSpPr>
          <p:spPr>
            <a:xfrm>
              <a:off x="6027500" y="3856775"/>
              <a:ext cx="62425" cy="53250"/>
            </a:xfrm>
            <a:custGeom>
              <a:rect b="b" l="l" r="r" t="t"/>
              <a:pathLst>
                <a:path extrusionOk="0" h="2130" w="2497">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52"/>
            <p:cNvSpPr/>
            <p:nvPr/>
          </p:nvSpPr>
          <p:spPr>
            <a:xfrm>
              <a:off x="6027500" y="3932800"/>
              <a:ext cx="62425" cy="53425"/>
            </a:xfrm>
            <a:custGeom>
              <a:rect b="b" l="l" r="r" t="t"/>
              <a:pathLst>
                <a:path extrusionOk="0" h="2137" w="2497">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52"/>
            <p:cNvSpPr/>
            <p:nvPr/>
          </p:nvSpPr>
          <p:spPr>
            <a:xfrm>
              <a:off x="6027500" y="4009000"/>
              <a:ext cx="62425" cy="53350"/>
            </a:xfrm>
            <a:custGeom>
              <a:rect b="b" l="l" r="r" t="t"/>
              <a:pathLst>
                <a:path extrusionOk="0" h="2134" w="2497">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52"/>
            <p:cNvSpPr/>
            <p:nvPr/>
          </p:nvSpPr>
          <p:spPr>
            <a:xfrm>
              <a:off x="6103700" y="3780375"/>
              <a:ext cx="62425" cy="53475"/>
            </a:xfrm>
            <a:custGeom>
              <a:rect b="b" l="l" r="r" t="t"/>
              <a:pathLst>
                <a:path extrusionOk="0" h="2139" w="2497">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52"/>
            <p:cNvSpPr/>
            <p:nvPr/>
          </p:nvSpPr>
          <p:spPr>
            <a:xfrm>
              <a:off x="6103700" y="3856775"/>
              <a:ext cx="62425" cy="53300"/>
            </a:xfrm>
            <a:custGeom>
              <a:rect b="b" l="l" r="r" t="t"/>
              <a:pathLst>
                <a:path extrusionOk="0" h="2132" w="2497">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52"/>
            <p:cNvSpPr/>
            <p:nvPr/>
          </p:nvSpPr>
          <p:spPr>
            <a:xfrm>
              <a:off x="6103700" y="3932800"/>
              <a:ext cx="62425" cy="53475"/>
            </a:xfrm>
            <a:custGeom>
              <a:rect b="b" l="l" r="r" t="t"/>
              <a:pathLst>
                <a:path extrusionOk="0" h="2139" w="2497">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52"/>
            <p:cNvSpPr/>
            <p:nvPr/>
          </p:nvSpPr>
          <p:spPr>
            <a:xfrm>
              <a:off x="6103700" y="4009000"/>
              <a:ext cx="62425" cy="53350"/>
            </a:xfrm>
            <a:custGeom>
              <a:rect b="b" l="l" r="r" t="t"/>
              <a:pathLst>
                <a:path extrusionOk="0" h="2134" w="2497">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52"/>
            <p:cNvSpPr/>
            <p:nvPr/>
          </p:nvSpPr>
          <p:spPr>
            <a:xfrm>
              <a:off x="6179925" y="3704150"/>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52"/>
            <p:cNvSpPr/>
            <p:nvPr/>
          </p:nvSpPr>
          <p:spPr>
            <a:xfrm>
              <a:off x="617992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52"/>
            <p:cNvSpPr/>
            <p:nvPr/>
          </p:nvSpPr>
          <p:spPr>
            <a:xfrm>
              <a:off x="617992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52"/>
            <p:cNvSpPr/>
            <p:nvPr/>
          </p:nvSpPr>
          <p:spPr>
            <a:xfrm>
              <a:off x="617992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52"/>
            <p:cNvSpPr/>
            <p:nvPr/>
          </p:nvSpPr>
          <p:spPr>
            <a:xfrm>
              <a:off x="617992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52"/>
            <p:cNvSpPr/>
            <p:nvPr/>
          </p:nvSpPr>
          <p:spPr>
            <a:xfrm>
              <a:off x="7170300" y="3780375"/>
              <a:ext cx="62400" cy="53425"/>
            </a:xfrm>
            <a:custGeom>
              <a:rect b="b" l="l" r="r" t="t"/>
              <a:pathLst>
                <a:path extrusionOk="0" h="2137" w="2496">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52"/>
            <p:cNvSpPr/>
            <p:nvPr/>
          </p:nvSpPr>
          <p:spPr>
            <a:xfrm>
              <a:off x="6865650" y="3856775"/>
              <a:ext cx="62200" cy="53250"/>
            </a:xfrm>
            <a:custGeom>
              <a:rect b="b" l="l" r="r" t="t"/>
              <a:pathLst>
                <a:path extrusionOk="0" h="2130" w="2488">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52"/>
            <p:cNvSpPr/>
            <p:nvPr/>
          </p:nvSpPr>
          <p:spPr>
            <a:xfrm>
              <a:off x="6865650" y="3780375"/>
              <a:ext cx="62400" cy="53425"/>
            </a:xfrm>
            <a:custGeom>
              <a:rect b="b" l="l" r="r" t="t"/>
              <a:pathLst>
                <a:path extrusionOk="0" h="2137" w="2496">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52"/>
            <p:cNvSpPr/>
            <p:nvPr/>
          </p:nvSpPr>
          <p:spPr>
            <a:xfrm>
              <a:off x="694185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52"/>
            <p:cNvSpPr/>
            <p:nvPr/>
          </p:nvSpPr>
          <p:spPr>
            <a:xfrm>
              <a:off x="6789225" y="3627950"/>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52"/>
            <p:cNvSpPr/>
            <p:nvPr/>
          </p:nvSpPr>
          <p:spPr>
            <a:xfrm>
              <a:off x="6637000" y="3475725"/>
              <a:ext cx="62225" cy="53350"/>
            </a:xfrm>
            <a:custGeom>
              <a:rect b="b" l="l" r="r" t="t"/>
              <a:pathLst>
                <a:path extrusionOk="0" h="2134" w="2489">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52"/>
            <p:cNvSpPr/>
            <p:nvPr/>
          </p:nvSpPr>
          <p:spPr>
            <a:xfrm>
              <a:off x="6256150" y="3399500"/>
              <a:ext cx="62200" cy="53350"/>
            </a:xfrm>
            <a:custGeom>
              <a:rect b="b" l="l" r="r" t="t"/>
              <a:pathLst>
                <a:path extrusionOk="0" h="2134" w="2488">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52"/>
            <p:cNvSpPr/>
            <p:nvPr/>
          </p:nvSpPr>
          <p:spPr>
            <a:xfrm>
              <a:off x="6484575" y="3551925"/>
              <a:ext cx="62425" cy="53250"/>
            </a:xfrm>
            <a:custGeom>
              <a:rect b="b" l="l" r="r" t="t"/>
              <a:pathLst>
                <a:path extrusionOk="0" h="2130" w="2497">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52"/>
            <p:cNvSpPr/>
            <p:nvPr/>
          </p:nvSpPr>
          <p:spPr>
            <a:xfrm>
              <a:off x="6484575" y="347572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52"/>
            <p:cNvSpPr/>
            <p:nvPr/>
          </p:nvSpPr>
          <p:spPr>
            <a:xfrm>
              <a:off x="6408350" y="3551925"/>
              <a:ext cx="62425" cy="53250"/>
            </a:xfrm>
            <a:custGeom>
              <a:rect b="b" l="l" r="r" t="t"/>
              <a:pathLst>
                <a:path extrusionOk="0" h="2130" w="2497">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52"/>
            <p:cNvSpPr/>
            <p:nvPr/>
          </p:nvSpPr>
          <p:spPr>
            <a:xfrm>
              <a:off x="6408350" y="3475725"/>
              <a:ext cx="62425" cy="53350"/>
            </a:xfrm>
            <a:custGeom>
              <a:rect b="b" l="l" r="r" t="t"/>
              <a:pathLst>
                <a:path extrusionOk="0" h="2134" w="2497">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52"/>
            <p:cNvSpPr/>
            <p:nvPr/>
          </p:nvSpPr>
          <p:spPr>
            <a:xfrm>
              <a:off x="6332350"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52"/>
            <p:cNvSpPr/>
            <p:nvPr/>
          </p:nvSpPr>
          <p:spPr>
            <a:xfrm>
              <a:off x="6332350" y="33995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52"/>
            <p:cNvSpPr/>
            <p:nvPr/>
          </p:nvSpPr>
          <p:spPr>
            <a:xfrm>
              <a:off x="7094075" y="4237450"/>
              <a:ext cx="62425" cy="53425"/>
            </a:xfrm>
            <a:custGeom>
              <a:rect b="b" l="l" r="r" t="t"/>
              <a:pathLst>
                <a:path extrusionOk="0" h="2137" w="2497">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52"/>
            <p:cNvSpPr/>
            <p:nvPr/>
          </p:nvSpPr>
          <p:spPr>
            <a:xfrm>
              <a:off x="7017875" y="4389875"/>
              <a:ext cx="62400" cy="53350"/>
            </a:xfrm>
            <a:custGeom>
              <a:rect b="b" l="l" r="r" t="t"/>
              <a:pathLst>
                <a:path extrusionOk="0" h="2134" w="2496">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52"/>
            <p:cNvSpPr/>
            <p:nvPr/>
          </p:nvSpPr>
          <p:spPr>
            <a:xfrm>
              <a:off x="7017875" y="4313650"/>
              <a:ext cx="62400" cy="53450"/>
            </a:xfrm>
            <a:custGeom>
              <a:rect b="b" l="l" r="r" t="t"/>
              <a:pathLst>
                <a:path extrusionOk="0" h="2138" w="2496">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52"/>
            <p:cNvSpPr/>
            <p:nvPr/>
          </p:nvSpPr>
          <p:spPr>
            <a:xfrm>
              <a:off x="6941850" y="438987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52"/>
            <p:cNvSpPr/>
            <p:nvPr/>
          </p:nvSpPr>
          <p:spPr>
            <a:xfrm>
              <a:off x="6484575" y="438987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52"/>
            <p:cNvSpPr/>
            <p:nvPr/>
          </p:nvSpPr>
          <p:spPr>
            <a:xfrm>
              <a:off x="6560800" y="4237450"/>
              <a:ext cx="62200" cy="53425"/>
            </a:xfrm>
            <a:custGeom>
              <a:rect b="b" l="l" r="r" t="t"/>
              <a:pathLst>
                <a:path extrusionOk="0" h="2137" w="2488">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52"/>
            <p:cNvSpPr/>
            <p:nvPr/>
          </p:nvSpPr>
          <p:spPr>
            <a:xfrm>
              <a:off x="6560800" y="4161425"/>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52"/>
            <p:cNvSpPr/>
            <p:nvPr/>
          </p:nvSpPr>
          <p:spPr>
            <a:xfrm>
              <a:off x="6560800" y="4085225"/>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52"/>
            <p:cNvSpPr/>
            <p:nvPr/>
          </p:nvSpPr>
          <p:spPr>
            <a:xfrm>
              <a:off x="6560800" y="4009000"/>
              <a:ext cx="62200" cy="53350"/>
            </a:xfrm>
            <a:custGeom>
              <a:rect b="b" l="l" r="r" t="t"/>
              <a:pathLst>
                <a:path extrusionOk="0" h="2134" w="2488">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52"/>
            <p:cNvSpPr/>
            <p:nvPr/>
          </p:nvSpPr>
          <p:spPr>
            <a:xfrm>
              <a:off x="6560800" y="393280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52"/>
            <p:cNvSpPr/>
            <p:nvPr/>
          </p:nvSpPr>
          <p:spPr>
            <a:xfrm>
              <a:off x="6560800" y="385677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52"/>
            <p:cNvSpPr/>
            <p:nvPr/>
          </p:nvSpPr>
          <p:spPr>
            <a:xfrm>
              <a:off x="656080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52"/>
            <p:cNvSpPr/>
            <p:nvPr/>
          </p:nvSpPr>
          <p:spPr>
            <a:xfrm>
              <a:off x="6484575" y="4237450"/>
              <a:ext cx="62425" cy="53425"/>
            </a:xfrm>
            <a:custGeom>
              <a:rect b="b" l="l" r="r" t="t"/>
              <a:pathLst>
                <a:path extrusionOk="0" h="2137" w="2497">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52"/>
            <p:cNvSpPr/>
            <p:nvPr/>
          </p:nvSpPr>
          <p:spPr>
            <a:xfrm>
              <a:off x="6484575" y="3780375"/>
              <a:ext cx="62425" cy="53425"/>
            </a:xfrm>
            <a:custGeom>
              <a:rect b="b" l="l" r="r" t="t"/>
              <a:pathLst>
                <a:path extrusionOk="0" h="2137" w="2497">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52"/>
            <p:cNvSpPr/>
            <p:nvPr/>
          </p:nvSpPr>
          <p:spPr>
            <a:xfrm>
              <a:off x="6484575" y="3704150"/>
              <a:ext cx="62425" cy="53450"/>
            </a:xfrm>
            <a:custGeom>
              <a:rect b="b" l="l" r="r" t="t"/>
              <a:pathLst>
                <a:path extrusionOk="0" h="2138" w="2497">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52"/>
            <p:cNvSpPr/>
            <p:nvPr/>
          </p:nvSpPr>
          <p:spPr>
            <a:xfrm>
              <a:off x="6408350" y="4237450"/>
              <a:ext cx="62425" cy="53425"/>
            </a:xfrm>
            <a:custGeom>
              <a:rect b="b" l="l" r="r" t="t"/>
              <a:pathLst>
                <a:path extrusionOk="0" h="2137" w="2497">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52"/>
            <p:cNvSpPr/>
            <p:nvPr/>
          </p:nvSpPr>
          <p:spPr>
            <a:xfrm>
              <a:off x="6408350" y="4161425"/>
              <a:ext cx="62425" cy="53300"/>
            </a:xfrm>
            <a:custGeom>
              <a:rect b="b" l="l" r="r" t="t"/>
              <a:pathLst>
                <a:path extrusionOk="0" h="2132" w="2497">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52"/>
            <p:cNvSpPr/>
            <p:nvPr/>
          </p:nvSpPr>
          <p:spPr>
            <a:xfrm>
              <a:off x="6408350" y="3780375"/>
              <a:ext cx="62425" cy="53425"/>
            </a:xfrm>
            <a:custGeom>
              <a:rect b="b" l="l" r="r" t="t"/>
              <a:pathLst>
                <a:path extrusionOk="0" h="2137" w="2497">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52"/>
            <p:cNvSpPr/>
            <p:nvPr/>
          </p:nvSpPr>
          <p:spPr>
            <a:xfrm>
              <a:off x="6408350" y="3704150"/>
              <a:ext cx="62425" cy="53450"/>
            </a:xfrm>
            <a:custGeom>
              <a:rect b="b" l="l" r="r" t="t"/>
              <a:pathLst>
                <a:path extrusionOk="0" h="2138" w="2497">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52"/>
            <p:cNvSpPr/>
            <p:nvPr/>
          </p:nvSpPr>
          <p:spPr>
            <a:xfrm>
              <a:off x="6332350" y="4161425"/>
              <a:ext cx="62225" cy="53300"/>
            </a:xfrm>
            <a:custGeom>
              <a:rect b="b" l="l" r="r" t="t"/>
              <a:pathLst>
                <a:path extrusionOk="0" h="2132" w="2489">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52"/>
            <p:cNvSpPr/>
            <p:nvPr/>
          </p:nvSpPr>
          <p:spPr>
            <a:xfrm>
              <a:off x="6332350"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52"/>
            <p:cNvSpPr/>
            <p:nvPr/>
          </p:nvSpPr>
          <p:spPr>
            <a:xfrm>
              <a:off x="6332350" y="3780375"/>
              <a:ext cx="62425" cy="53425"/>
            </a:xfrm>
            <a:custGeom>
              <a:rect b="b" l="l" r="r" t="t"/>
              <a:pathLst>
                <a:path extrusionOk="0" h="2137" w="2497">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52"/>
            <p:cNvSpPr/>
            <p:nvPr/>
          </p:nvSpPr>
          <p:spPr>
            <a:xfrm>
              <a:off x="633235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52"/>
            <p:cNvSpPr/>
            <p:nvPr/>
          </p:nvSpPr>
          <p:spPr>
            <a:xfrm>
              <a:off x="6256150" y="4085225"/>
              <a:ext cx="62200" cy="53350"/>
            </a:xfrm>
            <a:custGeom>
              <a:rect b="b" l="l" r="r" t="t"/>
              <a:pathLst>
                <a:path extrusionOk="0" h="2134" w="2488">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52"/>
            <p:cNvSpPr/>
            <p:nvPr/>
          </p:nvSpPr>
          <p:spPr>
            <a:xfrm>
              <a:off x="6256150" y="3704150"/>
              <a:ext cx="62200" cy="53450"/>
            </a:xfrm>
            <a:custGeom>
              <a:rect b="b" l="l" r="r" t="t"/>
              <a:pathLst>
                <a:path extrusionOk="0" h="2138" w="2488">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52"/>
            <p:cNvSpPr/>
            <p:nvPr/>
          </p:nvSpPr>
          <p:spPr>
            <a:xfrm>
              <a:off x="6256150" y="3627950"/>
              <a:ext cx="62200" cy="53425"/>
            </a:xfrm>
            <a:custGeom>
              <a:rect b="b" l="l" r="r" t="t"/>
              <a:pathLst>
                <a:path extrusionOk="0" h="2137" w="2488">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52"/>
            <p:cNvSpPr/>
            <p:nvPr/>
          </p:nvSpPr>
          <p:spPr>
            <a:xfrm>
              <a:off x="6179925" y="40852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52"/>
            <p:cNvSpPr/>
            <p:nvPr/>
          </p:nvSpPr>
          <p:spPr>
            <a:xfrm>
              <a:off x="6179925" y="3627950"/>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52"/>
            <p:cNvSpPr/>
            <p:nvPr/>
          </p:nvSpPr>
          <p:spPr>
            <a:xfrm>
              <a:off x="6103700" y="4085225"/>
              <a:ext cx="62425" cy="53350"/>
            </a:xfrm>
            <a:custGeom>
              <a:rect b="b" l="l" r="r" t="t"/>
              <a:pathLst>
                <a:path extrusionOk="0" h="2134" w="2497">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52"/>
            <p:cNvSpPr/>
            <p:nvPr/>
          </p:nvSpPr>
          <p:spPr>
            <a:xfrm>
              <a:off x="6103700" y="3704150"/>
              <a:ext cx="62425" cy="53450"/>
            </a:xfrm>
            <a:custGeom>
              <a:rect b="b" l="l" r="r" t="t"/>
              <a:pathLst>
                <a:path extrusionOk="0" h="2138" w="2497">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52"/>
            <p:cNvSpPr/>
            <p:nvPr/>
          </p:nvSpPr>
          <p:spPr>
            <a:xfrm>
              <a:off x="6027500" y="4085225"/>
              <a:ext cx="62425" cy="53350"/>
            </a:xfrm>
            <a:custGeom>
              <a:rect b="b" l="l" r="r" t="t"/>
              <a:pathLst>
                <a:path extrusionOk="0" h="2134" w="2497">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52"/>
            <p:cNvSpPr/>
            <p:nvPr/>
          </p:nvSpPr>
          <p:spPr>
            <a:xfrm>
              <a:off x="6027500" y="3780375"/>
              <a:ext cx="62425" cy="53425"/>
            </a:xfrm>
            <a:custGeom>
              <a:rect b="b" l="l" r="r" t="t"/>
              <a:pathLst>
                <a:path extrusionOk="0" h="2137" w="2497">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52"/>
            <p:cNvSpPr/>
            <p:nvPr/>
          </p:nvSpPr>
          <p:spPr>
            <a:xfrm>
              <a:off x="6027500" y="3704150"/>
              <a:ext cx="62425" cy="53450"/>
            </a:xfrm>
            <a:custGeom>
              <a:rect b="b" l="l" r="r" t="t"/>
              <a:pathLst>
                <a:path extrusionOk="0" h="2138" w="2497">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52"/>
            <p:cNvSpPr/>
            <p:nvPr/>
          </p:nvSpPr>
          <p:spPr>
            <a:xfrm>
              <a:off x="5951475"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52"/>
            <p:cNvSpPr/>
            <p:nvPr/>
          </p:nvSpPr>
          <p:spPr>
            <a:xfrm>
              <a:off x="5951475" y="385677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52"/>
            <p:cNvSpPr/>
            <p:nvPr/>
          </p:nvSpPr>
          <p:spPr>
            <a:xfrm>
              <a:off x="5951475" y="3780375"/>
              <a:ext cx="62425" cy="53425"/>
            </a:xfrm>
            <a:custGeom>
              <a:rect b="b" l="l" r="r" t="t"/>
              <a:pathLst>
                <a:path extrusionOk="0" h="2137" w="2497">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52"/>
            <p:cNvSpPr/>
            <p:nvPr/>
          </p:nvSpPr>
          <p:spPr>
            <a:xfrm>
              <a:off x="5875275" y="40852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52"/>
            <p:cNvSpPr/>
            <p:nvPr/>
          </p:nvSpPr>
          <p:spPr>
            <a:xfrm>
              <a:off x="587527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52"/>
            <p:cNvSpPr/>
            <p:nvPr/>
          </p:nvSpPr>
          <p:spPr>
            <a:xfrm>
              <a:off x="587527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52"/>
            <p:cNvSpPr/>
            <p:nvPr/>
          </p:nvSpPr>
          <p:spPr>
            <a:xfrm>
              <a:off x="587527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52"/>
            <p:cNvSpPr/>
            <p:nvPr/>
          </p:nvSpPr>
          <p:spPr>
            <a:xfrm>
              <a:off x="4504050" y="3856775"/>
              <a:ext cx="62200" cy="53250"/>
            </a:xfrm>
            <a:custGeom>
              <a:rect b="b" l="l" r="r" t="t"/>
              <a:pathLst>
                <a:path extrusionOk="0" h="2130" w="2488">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52"/>
            <p:cNvSpPr/>
            <p:nvPr/>
          </p:nvSpPr>
          <p:spPr>
            <a:xfrm>
              <a:off x="450405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52"/>
            <p:cNvSpPr/>
            <p:nvPr/>
          </p:nvSpPr>
          <p:spPr>
            <a:xfrm>
              <a:off x="4504050"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52"/>
            <p:cNvSpPr/>
            <p:nvPr/>
          </p:nvSpPr>
          <p:spPr>
            <a:xfrm>
              <a:off x="4427825" y="3932800"/>
              <a:ext cx="62425" cy="53425"/>
            </a:xfrm>
            <a:custGeom>
              <a:rect b="b" l="l" r="r" t="t"/>
              <a:pathLst>
                <a:path extrusionOk="0" h="2137" w="2497">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52"/>
            <p:cNvSpPr/>
            <p:nvPr/>
          </p:nvSpPr>
          <p:spPr>
            <a:xfrm>
              <a:off x="4427825" y="3856775"/>
              <a:ext cx="62350" cy="53250"/>
            </a:xfrm>
            <a:custGeom>
              <a:rect b="b" l="l" r="r" t="t"/>
              <a:pathLst>
                <a:path extrusionOk="0" h="2130" w="2494">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52"/>
            <p:cNvSpPr/>
            <p:nvPr/>
          </p:nvSpPr>
          <p:spPr>
            <a:xfrm>
              <a:off x="4427825" y="3780375"/>
              <a:ext cx="62425" cy="53425"/>
            </a:xfrm>
            <a:custGeom>
              <a:rect b="b" l="l" r="r" t="t"/>
              <a:pathLst>
                <a:path extrusionOk="0" h="2137" w="2497">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52"/>
            <p:cNvSpPr/>
            <p:nvPr/>
          </p:nvSpPr>
          <p:spPr>
            <a:xfrm>
              <a:off x="4351600" y="3171075"/>
              <a:ext cx="62425" cy="53350"/>
            </a:xfrm>
            <a:custGeom>
              <a:rect b="b" l="l" r="r" t="t"/>
              <a:pathLst>
                <a:path extrusionOk="0" h="2134" w="2497">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52"/>
            <p:cNvSpPr/>
            <p:nvPr/>
          </p:nvSpPr>
          <p:spPr>
            <a:xfrm>
              <a:off x="4351600" y="32470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52"/>
            <p:cNvSpPr/>
            <p:nvPr/>
          </p:nvSpPr>
          <p:spPr>
            <a:xfrm>
              <a:off x="3970950" y="279020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52"/>
            <p:cNvSpPr/>
            <p:nvPr/>
          </p:nvSpPr>
          <p:spPr>
            <a:xfrm>
              <a:off x="3970950" y="2866425"/>
              <a:ext cx="62225" cy="53275"/>
            </a:xfrm>
            <a:custGeom>
              <a:rect b="b" l="l" r="r" t="t"/>
              <a:pathLst>
                <a:path extrusionOk="0" h="2131" w="2489">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52"/>
            <p:cNvSpPr/>
            <p:nvPr/>
          </p:nvSpPr>
          <p:spPr>
            <a:xfrm>
              <a:off x="3970950" y="2942425"/>
              <a:ext cx="62225" cy="53450"/>
            </a:xfrm>
            <a:custGeom>
              <a:rect b="b" l="l" r="r" t="t"/>
              <a:pathLst>
                <a:path extrusionOk="0" h="2138" w="2489">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52"/>
            <p:cNvSpPr/>
            <p:nvPr/>
          </p:nvSpPr>
          <p:spPr>
            <a:xfrm>
              <a:off x="3970950" y="301865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52"/>
            <p:cNvSpPr/>
            <p:nvPr/>
          </p:nvSpPr>
          <p:spPr>
            <a:xfrm>
              <a:off x="3970950" y="309485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52"/>
            <p:cNvSpPr/>
            <p:nvPr/>
          </p:nvSpPr>
          <p:spPr>
            <a:xfrm>
              <a:off x="3970950" y="3171075"/>
              <a:ext cx="62225" cy="53350"/>
            </a:xfrm>
            <a:custGeom>
              <a:rect b="b" l="l" r="r" t="t"/>
              <a:pathLst>
                <a:path extrusionOk="0" h="2134" w="2489">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52"/>
            <p:cNvSpPr/>
            <p:nvPr/>
          </p:nvSpPr>
          <p:spPr>
            <a:xfrm>
              <a:off x="3970950" y="3247075"/>
              <a:ext cx="62225" cy="53450"/>
            </a:xfrm>
            <a:custGeom>
              <a:rect b="b" l="l" r="r" t="t"/>
              <a:pathLst>
                <a:path extrusionOk="0" h="2138" w="2489">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52"/>
            <p:cNvSpPr/>
            <p:nvPr/>
          </p:nvSpPr>
          <p:spPr>
            <a:xfrm>
              <a:off x="3970950" y="332330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52"/>
            <p:cNvSpPr/>
            <p:nvPr/>
          </p:nvSpPr>
          <p:spPr>
            <a:xfrm>
              <a:off x="3970950" y="339950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52"/>
            <p:cNvSpPr/>
            <p:nvPr/>
          </p:nvSpPr>
          <p:spPr>
            <a:xfrm>
              <a:off x="3970950" y="3475725"/>
              <a:ext cx="62225" cy="53350"/>
            </a:xfrm>
            <a:custGeom>
              <a:rect b="b" l="l" r="r" t="t"/>
              <a:pathLst>
                <a:path extrusionOk="0" h="2134" w="2489">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52"/>
            <p:cNvSpPr/>
            <p:nvPr/>
          </p:nvSpPr>
          <p:spPr>
            <a:xfrm>
              <a:off x="3970950" y="3551925"/>
              <a:ext cx="62225" cy="53250"/>
            </a:xfrm>
            <a:custGeom>
              <a:rect b="b" l="l" r="r" t="t"/>
              <a:pathLst>
                <a:path extrusionOk="0" h="2130" w="2489">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52"/>
            <p:cNvSpPr/>
            <p:nvPr/>
          </p:nvSpPr>
          <p:spPr>
            <a:xfrm>
              <a:off x="3970950" y="3627950"/>
              <a:ext cx="62225" cy="53425"/>
            </a:xfrm>
            <a:custGeom>
              <a:rect b="b" l="l" r="r" t="t"/>
              <a:pathLst>
                <a:path extrusionOk="0" h="2137" w="2489">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52"/>
            <p:cNvSpPr/>
            <p:nvPr/>
          </p:nvSpPr>
          <p:spPr>
            <a:xfrm>
              <a:off x="3970950" y="3704150"/>
              <a:ext cx="62225" cy="53450"/>
            </a:xfrm>
            <a:custGeom>
              <a:rect b="b" l="l" r="r" t="t"/>
              <a:pathLst>
                <a:path extrusionOk="0" h="2138" w="2489">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52"/>
            <p:cNvSpPr/>
            <p:nvPr/>
          </p:nvSpPr>
          <p:spPr>
            <a:xfrm>
              <a:off x="3970950" y="3780375"/>
              <a:ext cx="62425" cy="53425"/>
            </a:xfrm>
            <a:custGeom>
              <a:rect b="b" l="l" r="r" t="t"/>
              <a:pathLst>
                <a:path extrusionOk="0" h="2137" w="2497">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52"/>
            <p:cNvSpPr/>
            <p:nvPr/>
          </p:nvSpPr>
          <p:spPr>
            <a:xfrm>
              <a:off x="3970950" y="3856775"/>
              <a:ext cx="62225" cy="53250"/>
            </a:xfrm>
            <a:custGeom>
              <a:rect b="b" l="l" r="r" t="t"/>
              <a:pathLst>
                <a:path extrusionOk="0" h="2130" w="2489">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52"/>
            <p:cNvSpPr/>
            <p:nvPr/>
          </p:nvSpPr>
          <p:spPr>
            <a:xfrm>
              <a:off x="3970950" y="4009000"/>
              <a:ext cx="62225" cy="53350"/>
            </a:xfrm>
            <a:custGeom>
              <a:rect b="b" l="l" r="r" t="t"/>
              <a:pathLst>
                <a:path extrusionOk="0" h="2134" w="2489">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52"/>
            <p:cNvSpPr/>
            <p:nvPr/>
          </p:nvSpPr>
          <p:spPr>
            <a:xfrm>
              <a:off x="4046950" y="27902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52"/>
            <p:cNvSpPr/>
            <p:nvPr/>
          </p:nvSpPr>
          <p:spPr>
            <a:xfrm>
              <a:off x="4046950" y="286642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52"/>
            <p:cNvSpPr/>
            <p:nvPr/>
          </p:nvSpPr>
          <p:spPr>
            <a:xfrm>
              <a:off x="4046950" y="2942425"/>
              <a:ext cx="62425" cy="53450"/>
            </a:xfrm>
            <a:custGeom>
              <a:rect b="b" l="l" r="r" t="t"/>
              <a:pathLst>
                <a:path extrusionOk="0" h="2138" w="2497">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52"/>
            <p:cNvSpPr/>
            <p:nvPr/>
          </p:nvSpPr>
          <p:spPr>
            <a:xfrm>
              <a:off x="4046950" y="301865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52"/>
            <p:cNvSpPr/>
            <p:nvPr/>
          </p:nvSpPr>
          <p:spPr>
            <a:xfrm>
              <a:off x="4046950" y="309485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52"/>
            <p:cNvSpPr/>
            <p:nvPr/>
          </p:nvSpPr>
          <p:spPr>
            <a:xfrm>
              <a:off x="4046950" y="317107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52"/>
            <p:cNvSpPr/>
            <p:nvPr/>
          </p:nvSpPr>
          <p:spPr>
            <a:xfrm>
              <a:off x="4046950" y="32470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52"/>
            <p:cNvSpPr/>
            <p:nvPr/>
          </p:nvSpPr>
          <p:spPr>
            <a:xfrm>
              <a:off x="4046950" y="3323300"/>
              <a:ext cx="62425" cy="53425"/>
            </a:xfrm>
            <a:custGeom>
              <a:rect b="b" l="l" r="r" t="t"/>
              <a:pathLst>
                <a:path extrusionOk="0" h="2137" w="2497">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52"/>
            <p:cNvSpPr/>
            <p:nvPr/>
          </p:nvSpPr>
          <p:spPr>
            <a:xfrm>
              <a:off x="4046950" y="33995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52"/>
            <p:cNvSpPr/>
            <p:nvPr/>
          </p:nvSpPr>
          <p:spPr>
            <a:xfrm>
              <a:off x="4046950" y="34757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52"/>
            <p:cNvSpPr/>
            <p:nvPr/>
          </p:nvSpPr>
          <p:spPr>
            <a:xfrm>
              <a:off x="4046950" y="3551925"/>
              <a:ext cx="62425" cy="53250"/>
            </a:xfrm>
            <a:custGeom>
              <a:rect b="b" l="l" r="r" t="t"/>
              <a:pathLst>
                <a:path extrusionOk="0" h="2130" w="2497">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52"/>
            <p:cNvSpPr/>
            <p:nvPr/>
          </p:nvSpPr>
          <p:spPr>
            <a:xfrm>
              <a:off x="4046950" y="36279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52"/>
            <p:cNvSpPr/>
            <p:nvPr/>
          </p:nvSpPr>
          <p:spPr>
            <a:xfrm>
              <a:off x="4046950" y="37041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52"/>
            <p:cNvSpPr/>
            <p:nvPr/>
          </p:nvSpPr>
          <p:spPr>
            <a:xfrm>
              <a:off x="4123175"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52"/>
            <p:cNvSpPr/>
            <p:nvPr/>
          </p:nvSpPr>
          <p:spPr>
            <a:xfrm>
              <a:off x="4123175" y="2866425"/>
              <a:ext cx="62425" cy="53275"/>
            </a:xfrm>
            <a:custGeom>
              <a:rect b="b" l="l" r="r" t="t"/>
              <a:pathLst>
                <a:path extrusionOk="0" h="2131" w="2497">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52"/>
            <p:cNvSpPr/>
            <p:nvPr/>
          </p:nvSpPr>
          <p:spPr>
            <a:xfrm>
              <a:off x="4123175" y="2942425"/>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52"/>
            <p:cNvSpPr/>
            <p:nvPr/>
          </p:nvSpPr>
          <p:spPr>
            <a:xfrm>
              <a:off x="4123175" y="301865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52"/>
            <p:cNvSpPr/>
            <p:nvPr/>
          </p:nvSpPr>
          <p:spPr>
            <a:xfrm>
              <a:off x="4123175" y="309485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52"/>
            <p:cNvSpPr/>
            <p:nvPr/>
          </p:nvSpPr>
          <p:spPr>
            <a:xfrm>
              <a:off x="4123175" y="3171075"/>
              <a:ext cx="62425" cy="53350"/>
            </a:xfrm>
            <a:custGeom>
              <a:rect b="b" l="l" r="r" t="t"/>
              <a:pathLst>
                <a:path extrusionOk="0" h="2134" w="2497">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52"/>
            <p:cNvSpPr/>
            <p:nvPr/>
          </p:nvSpPr>
          <p:spPr>
            <a:xfrm>
              <a:off x="4123175" y="32470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52"/>
            <p:cNvSpPr/>
            <p:nvPr/>
          </p:nvSpPr>
          <p:spPr>
            <a:xfrm>
              <a:off x="4123175" y="332330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52"/>
            <p:cNvSpPr/>
            <p:nvPr/>
          </p:nvSpPr>
          <p:spPr>
            <a:xfrm>
              <a:off x="4123175" y="33995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52"/>
            <p:cNvSpPr/>
            <p:nvPr/>
          </p:nvSpPr>
          <p:spPr>
            <a:xfrm>
              <a:off x="4123175" y="3475725"/>
              <a:ext cx="62425" cy="53350"/>
            </a:xfrm>
            <a:custGeom>
              <a:rect b="b" l="l" r="r" t="t"/>
              <a:pathLst>
                <a:path extrusionOk="0" h="2134" w="2497">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52"/>
            <p:cNvSpPr/>
            <p:nvPr/>
          </p:nvSpPr>
          <p:spPr>
            <a:xfrm>
              <a:off x="4123175" y="3551925"/>
              <a:ext cx="62425" cy="53250"/>
            </a:xfrm>
            <a:custGeom>
              <a:rect b="b" l="l" r="r" t="t"/>
              <a:pathLst>
                <a:path extrusionOk="0" h="2130" w="2497">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52"/>
            <p:cNvSpPr/>
            <p:nvPr/>
          </p:nvSpPr>
          <p:spPr>
            <a:xfrm>
              <a:off x="4123175" y="3627950"/>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52"/>
            <p:cNvSpPr/>
            <p:nvPr/>
          </p:nvSpPr>
          <p:spPr>
            <a:xfrm>
              <a:off x="4199400" y="301865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52"/>
            <p:cNvSpPr/>
            <p:nvPr/>
          </p:nvSpPr>
          <p:spPr>
            <a:xfrm>
              <a:off x="4199400" y="309485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52"/>
            <p:cNvSpPr/>
            <p:nvPr/>
          </p:nvSpPr>
          <p:spPr>
            <a:xfrm>
              <a:off x="4199400" y="317107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52"/>
            <p:cNvSpPr/>
            <p:nvPr/>
          </p:nvSpPr>
          <p:spPr>
            <a:xfrm>
              <a:off x="4199400" y="3247075"/>
              <a:ext cx="62200" cy="53450"/>
            </a:xfrm>
            <a:custGeom>
              <a:rect b="b" l="l" r="r" t="t"/>
              <a:pathLst>
                <a:path extrusionOk="0" h="2138" w="2488">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52"/>
            <p:cNvSpPr/>
            <p:nvPr/>
          </p:nvSpPr>
          <p:spPr>
            <a:xfrm>
              <a:off x="4275600" y="3018650"/>
              <a:ext cx="62225" cy="53425"/>
            </a:xfrm>
            <a:custGeom>
              <a:rect b="b" l="l" r="r" t="t"/>
              <a:pathLst>
                <a:path extrusionOk="0" h="2137" w="2489">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52"/>
            <p:cNvSpPr/>
            <p:nvPr/>
          </p:nvSpPr>
          <p:spPr>
            <a:xfrm>
              <a:off x="4275600" y="309485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52"/>
            <p:cNvSpPr/>
            <p:nvPr/>
          </p:nvSpPr>
          <p:spPr>
            <a:xfrm>
              <a:off x="4275600" y="3171075"/>
              <a:ext cx="62225" cy="53275"/>
            </a:xfrm>
            <a:custGeom>
              <a:rect b="b" l="l" r="r" t="t"/>
              <a:pathLst>
                <a:path extrusionOk="0" h="2131" w="2489">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52"/>
            <p:cNvSpPr/>
            <p:nvPr/>
          </p:nvSpPr>
          <p:spPr>
            <a:xfrm>
              <a:off x="4275600" y="3247075"/>
              <a:ext cx="62225" cy="53450"/>
            </a:xfrm>
            <a:custGeom>
              <a:rect b="b" l="l" r="r" t="t"/>
              <a:pathLst>
                <a:path extrusionOk="0" h="2138" w="2489">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52"/>
            <p:cNvSpPr/>
            <p:nvPr/>
          </p:nvSpPr>
          <p:spPr>
            <a:xfrm>
              <a:off x="4275475" y="3323300"/>
              <a:ext cx="62350" cy="53425"/>
            </a:xfrm>
            <a:custGeom>
              <a:rect b="b" l="l" r="r" t="t"/>
              <a:pathLst>
                <a:path extrusionOk="0" h="2137" w="2494">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52"/>
            <p:cNvSpPr/>
            <p:nvPr/>
          </p:nvSpPr>
          <p:spPr>
            <a:xfrm>
              <a:off x="4199400" y="332330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52"/>
            <p:cNvSpPr/>
            <p:nvPr/>
          </p:nvSpPr>
          <p:spPr>
            <a:xfrm>
              <a:off x="4199400" y="33995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52"/>
            <p:cNvSpPr/>
            <p:nvPr/>
          </p:nvSpPr>
          <p:spPr>
            <a:xfrm>
              <a:off x="4199400" y="3475725"/>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52"/>
            <p:cNvSpPr/>
            <p:nvPr/>
          </p:nvSpPr>
          <p:spPr>
            <a:xfrm>
              <a:off x="4199400" y="355192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52"/>
            <p:cNvSpPr/>
            <p:nvPr/>
          </p:nvSpPr>
          <p:spPr>
            <a:xfrm>
              <a:off x="4199400" y="3627950"/>
              <a:ext cx="62200" cy="53425"/>
            </a:xfrm>
            <a:custGeom>
              <a:rect b="b" l="l" r="r" t="t"/>
              <a:pathLst>
                <a:path extrusionOk="0" h="2137" w="2488">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52"/>
            <p:cNvSpPr/>
            <p:nvPr/>
          </p:nvSpPr>
          <p:spPr>
            <a:xfrm>
              <a:off x="4199400"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52"/>
            <p:cNvSpPr/>
            <p:nvPr/>
          </p:nvSpPr>
          <p:spPr>
            <a:xfrm>
              <a:off x="4123175" y="3704150"/>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52"/>
            <p:cNvSpPr/>
            <p:nvPr/>
          </p:nvSpPr>
          <p:spPr>
            <a:xfrm>
              <a:off x="412317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52"/>
            <p:cNvSpPr/>
            <p:nvPr/>
          </p:nvSpPr>
          <p:spPr>
            <a:xfrm>
              <a:off x="4046950" y="3780375"/>
              <a:ext cx="62425" cy="53425"/>
            </a:xfrm>
            <a:custGeom>
              <a:rect b="b" l="l" r="r" t="t"/>
              <a:pathLst>
                <a:path extrusionOk="0" h="2137" w="2497">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52"/>
            <p:cNvSpPr/>
            <p:nvPr/>
          </p:nvSpPr>
          <p:spPr>
            <a:xfrm>
              <a:off x="4046950" y="3856775"/>
              <a:ext cx="62425" cy="53250"/>
            </a:xfrm>
            <a:custGeom>
              <a:rect b="b" l="l" r="r" t="t"/>
              <a:pathLst>
                <a:path extrusionOk="0" h="2130" w="2497">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52"/>
            <p:cNvSpPr/>
            <p:nvPr/>
          </p:nvSpPr>
          <p:spPr>
            <a:xfrm>
              <a:off x="4046950" y="4009000"/>
              <a:ext cx="62425" cy="53350"/>
            </a:xfrm>
            <a:custGeom>
              <a:rect b="b" l="l" r="r" t="t"/>
              <a:pathLst>
                <a:path extrusionOk="0" h="2134" w="2497">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52"/>
            <p:cNvSpPr/>
            <p:nvPr/>
          </p:nvSpPr>
          <p:spPr>
            <a:xfrm>
              <a:off x="4046950" y="3932800"/>
              <a:ext cx="62425" cy="53425"/>
            </a:xfrm>
            <a:custGeom>
              <a:rect b="b" l="l" r="r" t="t"/>
              <a:pathLst>
                <a:path extrusionOk="0" h="2137" w="2497">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52"/>
            <p:cNvSpPr/>
            <p:nvPr/>
          </p:nvSpPr>
          <p:spPr>
            <a:xfrm>
              <a:off x="3970950" y="393280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52"/>
            <p:cNvSpPr/>
            <p:nvPr/>
          </p:nvSpPr>
          <p:spPr>
            <a:xfrm>
              <a:off x="3589875"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52"/>
            <p:cNvSpPr/>
            <p:nvPr/>
          </p:nvSpPr>
          <p:spPr>
            <a:xfrm>
              <a:off x="358987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52"/>
            <p:cNvSpPr/>
            <p:nvPr/>
          </p:nvSpPr>
          <p:spPr>
            <a:xfrm>
              <a:off x="3589875"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52"/>
            <p:cNvSpPr/>
            <p:nvPr/>
          </p:nvSpPr>
          <p:spPr>
            <a:xfrm>
              <a:off x="3589875"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52"/>
            <p:cNvSpPr/>
            <p:nvPr/>
          </p:nvSpPr>
          <p:spPr>
            <a:xfrm>
              <a:off x="3589875" y="2942425"/>
              <a:ext cx="62225" cy="53450"/>
            </a:xfrm>
            <a:custGeom>
              <a:rect b="b" l="l" r="r" t="t"/>
              <a:pathLst>
                <a:path extrusionOk="0" h="2138" w="2489">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52"/>
            <p:cNvSpPr/>
            <p:nvPr/>
          </p:nvSpPr>
          <p:spPr>
            <a:xfrm>
              <a:off x="3589875" y="3018650"/>
              <a:ext cx="62225" cy="53425"/>
            </a:xfrm>
            <a:custGeom>
              <a:rect b="b" l="l" r="r" t="t"/>
              <a:pathLst>
                <a:path extrusionOk="0" h="2137" w="2489">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52"/>
            <p:cNvSpPr/>
            <p:nvPr/>
          </p:nvSpPr>
          <p:spPr>
            <a:xfrm>
              <a:off x="3589875"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52"/>
            <p:cNvSpPr/>
            <p:nvPr/>
          </p:nvSpPr>
          <p:spPr>
            <a:xfrm>
              <a:off x="3285225"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52"/>
            <p:cNvSpPr/>
            <p:nvPr/>
          </p:nvSpPr>
          <p:spPr>
            <a:xfrm>
              <a:off x="3285225" y="2942425"/>
              <a:ext cx="62225" cy="53450"/>
            </a:xfrm>
            <a:custGeom>
              <a:rect b="b" l="l" r="r" t="t"/>
              <a:pathLst>
                <a:path extrusionOk="0" h="2138" w="2489">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52"/>
            <p:cNvSpPr/>
            <p:nvPr/>
          </p:nvSpPr>
          <p:spPr>
            <a:xfrm>
              <a:off x="3285225" y="3018650"/>
              <a:ext cx="62225" cy="53425"/>
            </a:xfrm>
            <a:custGeom>
              <a:rect b="b" l="l" r="r" t="t"/>
              <a:pathLst>
                <a:path extrusionOk="0" h="2137" w="2489">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52"/>
            <p:cNvSpPr/>
            <p:nvPr/>
          </p:nvSpPr>
          <p:spPr>
            <a:xfrm>
              <a:off x="3361450" y="2790200"/>
              <a:ext cx="62200" cy="53350"/>
            </a:xfrm>
            <a:custGeom>
              <a:rect b="b" l="l" r="r" t="t"/>
              <a:pathLst>
                <a:path extrusionOk="0" h="2134" w="2488">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52"/>
            <p:cNvSpPr/>
            <p:nvPr/>
          </p:nvSpPr>
          <p:spPr>
            <a:xfrm>
              <a:off x="3361450" y="2866425"/>
              <a:ext cx="62200" cy="53275"/>
            </a:xfrm>
            <a:custGeom>
              <a:rect b="b" l="l" r="r" t="t"/>
              <a:pathLst>
                <a:path extrusionOk="0" h="2131" w="2488">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52"/>
            <p:cNvSpPr/>
            <p:nvPr/>
          </p:nvSpPr>
          <p:spPr>
            <a:xfrm>
              <a:off x="3361450" y="2942425"/>
              <a:ext cx="62200" cy="53450"/>
            </a:xfrm>
            <a:custGeom>
              <a:rect b="b" l="l" r="r" t="t"/>
              <a:pathLst>
                <a:path extrusionOk="0" h="2138" w="2488">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52"/>
            <p:cNvSpPr/>
            <p:nvPr/>
          </p:nvSpPr>
          <p:spPr>
            <a:xfrm>
              <a:off x="3361450" y="3018650"/>
              <a:ext cx="62200" cy="53425"/>
            </a:xfrm>
            <a:custGeom>
              <a:rect b="b" l="l" r="r" t="t"/>
              <a:pathLst>
                <a:path extrusionOk="0" h="2137" w="2488">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52"/>
            <p:cNvSpPr/>
            <p:nvPr/>
          </p:nvSpPr>
          <p:spPr>
            <a:xfrm>
              <a:off x="3361450" y="3094850"/>
              <a:ext cx="62200" cy="53350"/>
            </a:xfrm>
            <a:custGeom>
              <a:rect b="b" l="l" r="r" t="t"/>
              <a:pathLst>
                <a:path extrusionOk="0" h="2134" w="2488">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52"/>
            <p:cNvSpPr/>
            <p:nvPr/>
          </p:nvSpPr>
          <p:spPr>
            <a:xfrm>
              <a:off x="3437450" y="26377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52"/>
            <p:cNvSpPr/>
            <p:nvPr/>
          </p:nvSpPr>
          <p:spPr>
            <a:xfrm>
              <a:off x="3437450" y="271400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52"/>
            <p:cNvSpPr/>
            <p:nvPr/>
          </p:nvSpPr>
          <p:spPr>
            <a:xfrm>
              <a:off x="3437450" y="2790200"/>
              <a:ext cx="62425" cy="53350"/>
            </a:xfrm>
            <a:custGeom>
              <a:rect b="b" l="l" r="r" t="t"/>
              <a:pathLst>
                <a:path extrusionOk="0" h="2134" w="2497">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52"/>
            <p:cNvSpPr/>
            <p:nvPr/>
          </p:nvSpPr>
          <p:spPr>
            <a:xfrm>
              <a:off x="3437450" y="2866425"/>
              <a:ext cx="62425" cy="53275"/>
            </a:xfrm>
            <a:custGeom>
              <a:rect b="b" l="l" r="r" t="t"/>
              <a:pathLst>
                <a:path extrusionOk="0" h="2131" w="2497">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52"/>
            <p:cNvSpPr/>
            <p:nvPr/>
          </p:nvSpPr>
          <p:spPr>
            <a:xfrm>
              <a:off x="3437450" y="2942425"/>
              <a:ext cx="62425" cy="53450"/>
            </a:xfrm>
            <a:custGeom>
              <a:rect b="b" l="l" r="r" t="t"/>
              <a:pathLst>
                <a:path extrusionOk="0" h="2138" w="2497">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52"/>
            <p:cNvSpPr/>
            <p:nvPr/>
          </p:nvSpPr>
          <p:spPr>
            <a:xfrm>
              <a:off x="3437450" y="3018650"/>
              <a:ext cx="62425" cy="53425"/>
            </a:xfrm>
            <a:custGeom>
              <a:rect b="b" l="l" r="r" t="t"/>
              <a:pathLst>
                <a:path extrusionOk="0" h="2137" w="2497">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52"/>
            <p:cNvSpPr/>
            <p:nvPr/>
          </p:nvSpPr>
          <p:spPr>
            <a:xfrm>
              <a:off x="3437450" y="3094850"/>
              <a:ext cx="62425" cy="53350"/>
            </a:xfrm>
            <a:custGeom>
              <a:rect b="b" l="l" r="r" t="t"/>
              <a:pathLst>
                <a:path extrusionOk="0" h="2134" w="2497">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52"/>
            <p:cNvSpPr/>
            <p:nvPr/>
          </p:nvSpPr>
          <p:spPr>
            <a:xfrm>
              <a:off x="3513675" y="26377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52"/>
            <p:cNvSpPr/>
            <p:nvPr/>
          </p:nvSpPr>
          <p:spPr>
            <a:xfrm>
              <a:off x="351367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52"/>
            <p:cNvSpPr/>
            <p:nvPr/>
          </p:nvSpPr>
          <p:spPr>
            <a:xfrm>
              <a:off x="3513675"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52"/>
            <p:cNvSpPr/>
            <p:nvPr/>
          </p:nvSpPr>
          <p:spPr>
            <a:xfrm>
              <a:off x="3513675" y="2866425"/>
              <a:ext cx="62425" cy="53275"/>
            </a:xfrm>
            <a:custGeom>
              <a:rect b="b" l="l" r="r" t="t"/>
              <a:pathLst>
                <a:path extrusionOk="0" h="2131" w="2497">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52"/>
            <p:cNvSpPr/>
            <p:nvPr/>
          </p:nvSpPr>
          <p:spPr>
            <a:xfrm>
              <a:off x="3513675" y="2942425"/>
              <a:ext cx="62425" cy="53450"/>
            </a:xfrm>
            <a:custGeom>
              <a:rect b="b" l="l" r="r" t="t"/>
              <a:pathLst>
                <a:path extrusionOk="0" h="2138" w="2497">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52"/>
            <p:cNvSpPr/>
            <p:nvPr/>
          </p:nvSpPr>
          <p:spPr>
            <a:xfrm>
              <a:off x="3513675" y="3018650"/>
              <a:ext cx="62425" cy="53425"/>
            </a:xfrm>
            <a:custGeom>
              <a:rect b="b" l="l" r="r" t="t"/>
              <a:pathLst>
                <a:path extrusionOk="0" h="2137" w="2497">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52"/>
            <p:cNvSpPr/>
            <p:nvPr/>
          </p:nvSpPr>
          <p:spPr>
            <a:xfrm>
              <a:off x="3513675" y="309485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52"/>
            <p:cNvSpPr/>
            <p:nvPr/>
          </p:nvSpPr>
          <p:spPr>
            <a:xfrm>
              <a:off x="3513675" y="3171075"/>
              <a:ext cx="62425" cy="53275"/>
            </a:xfrm>
            <a:custGeom>
              <a:rect b="b" l="l" r="r" t="t"/>
              <a:pathLst>
                <a:path extrusionOk="0" h="2131" w="2497">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52"/>
            <p:cNvSpPr/>
            <p:nvPr/>
          </p:nvSpPr>
          <p:spPr>
            <a:xfrm>
              <a:off x="3589875" y="317107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52"/>
            <p:cNvSpPr/>
            <p:nvPr/>
          </p:nvSpPr>
          <p:spPr>
            <a:xfrm>
              <a:off x="3666100"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52"/>
            <p:cNvSpPr/>
            <p:nvPr/>
          </p:nvSpPr>
          <p:spPr>
            <a:xfrm>
              <a:off x="3666100" y="271400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52"/>
            <p:cNvSpPr/>
            <p:nvPr/>
          </p:nvSpPr>
          <p:spPr>
            <a:xfrm>
              <a:off x="3666100" y="279020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52"/>
            <p:cNvSpPr/>
            <p:nvPr/>
          </p:nvSpPr>
          <p:spPr>
            <a:xfrm>
              <a:off x="3666100" y="2942425"/>
              <a:ext cx="62200" cy="53450"/>
            </a:xfrm>
            <a:custGeom>
              <a:rect b="b" l="l" r="r" t="t"/>
              <a:pathLst>
                <a:path extrusionOk="0" h="2138" w="2488">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52"/>
            <p:cNvSpPr/>
            <p:nvPr/>
          </p:nvSpPr>
          <p:spPr>
            <a:xfrm>
              <a:off x="3666100" y="3018650"/>
              <a:ext cx="62200" cy="53425"/>
            </a:xfrm>
            <a:custGeom>
              <a:rect b="b" l="l" r="r" t="t"/>
              <a:pathLst>
                <a:path extrusionOk="0" h="2137" w="2488">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52"/>
            <p:cNvSpPr/>
            <p:nvPr/>
          </p:nvSpPr>
          <p:spPr>
            <a:xfrm>
              <a:off x="3666100" y="309485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52"/>
            <p:cNvSpPr/>
            <p:nvPr/>
          </p:nvSpPr>
          <p:spPr>
            <a:xfrm>
              <a:off x="3666100" y="317107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52"/>
            <p:cNvSpPr/>
            <p:nvPr/>
          </p:nvSpPr>
          <p:spPr>
            <a:xfrm>
              <a:off x="3742300" y="2637775"/>
              <a:ext cx="62225" cy="53450"/>
            </a:xfrm>
            <a:custGeom>
              <a:rect b="b" l="l" r="r" t="t"/>
              <a:pathLst>
                <a:path extrusionOk="0" h="2138" w="2489">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52"/>
            <p:cNvSpPr/>
            <p:nvPr/>
          </p:nvSpPr>
          <p:spPr>
            <a:xfrm>
              <a:off x="3742300" y="2714000"/>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52"/>
            <p:cNvSpPr/>
            <p:nvPr/>
          </p:nvSpPr>
          <p:spPr>
            <a:xfrm>
              <a:off x="3742300" y="2790200"/>
              <a:ext cx="62225" cy="53350"/>
            </a:xfrm>
            <a:custGeom>
              <a:rect b="b" l="l" r="r" t="t"/>
              <a:pathLst>
                <a:path extrusionOk="0" h="2134" w="2489">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52"/>
            <p:cNvSpPr/>
            <p:nvPr/>
          </p:nvSpPr>
          <p:spPr>
            <a:xfrm>
              <a:off x="3742300" y="2942425"/>
              <a:ext cx="62225" cy="53450"/>
            </a:xfrm>
            <a:custGeom>
              <a:rect b="b" l="l" r="r" t="t"/>
              <a:pathLst>
                <a:path extrusionOk="0" h="2138" w="2489">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52"/>
            <p:cNvSpPr/>
            <p:nvPr/>
          </p:nvSpPr>
          <p:spPr>
            <a:xfrm>
              <a:off x="3742300" y="3018650"/>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52"/>
            <p:cNvSpPr/>
            <p:nvPr/>
          </p:nvSpPr>
          <p:spPr>
            <a:xfrm>
              <a:off x="3742300" y="3094850"/>
              <a:ext cx="62225" cy="53350"/>
            </a:xfrm>
            <a:custGeom>
              <a:rect b="b" l="l" r="r" t="t"/>
              <a:pathLst>
                <a:path extrusionOk="0" h="2134" w="2489">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52"/>
            <p:cNvSpPr/>
            <p:nvPr/>
          </p:nvSpPr>
          <p:spPr>
            <a:xfrm>
              <a:off x="3742300" y="3171075"/>
              <a:ext cx="62225" cy="53300"/>
            </a:xfrm>
            <a:custGeom>
              <a:rect b="b" l="l" r="r" t="t"/>
              <a:pathLst>
                <a:path extrusionOk="0" h="2132" w="2489">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52"/>
            <p:cNvSpPr/>
            <p:nvPr/>
          </p:nvSpPr>
          <p:spPr>
            <a:xfrm>
              <a:off x="3742300" y="3247075"/>
              <a:ext cx="62225" cy="53450"/>
            </a:xfrm>
            <a:custGeom>
              <a:rect b="b" l="l" r="r" t="t"/>
              <a:pathLst>
                <a:path extrusionOk="0" h="2138" w="2489">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52"/>
            <p:cNvSpPr/>
            <p:nvPr/>
          </p:nvSpPr>
          <p:spPr>
            <a:xfrm>
              <a:off x="3818525"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52"/>
            <p:cNvSpPr/>
            <p:nvPr/>
          </p:nvSpPr>
          <p:spPr>
            <a:xfrm>
              <a:off x="3818525" y="27902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52"/>
            <p:cNvSpPr/>
            <p:nvPr/>
          </p:nvSpPr>
          <p:spPr>
            <a:xfrm>
              <a:off x="3818525" y="29424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52"/>
            <p:cNvSpPr/>
            <p:nvPr/>
          </p:nvSpPr>
          <p:spPr>
            <a:xfrm>
              <a:off x="3818525" y="301865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52"/>
            <p:cNvSpPr/>
            <p:nvPr/>
          </p:nvSpPr>
          <p:spPr>
            <a:xfrm>
              <a:off x="3818525" y="309485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52"/>
            <p:cNvSpPr/>
            <p:nvPr/>
          </p:nvSpPr>
          <p:spPr>
            <a:xfrm>
              <a:off x="3818525" y="317107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52"/>
            <p:cNvSpPr/>
            <p:nvPr/>
          </p:nvSpPr>
          <p:spPr>
            <a:xfrm>
              <a:off x="3818525" y="32470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52"/>
            <p:cNvSpPr/>
            <p:nvPr/>
          </p:nvSpPr>
          <p:spPr>
            <a:xfrm>
              <a:off x="3818525" y="33233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52"/>
            <p:cNvSpPr/>
            <p:nvPr/>
          </p:nvSpPr>
          <p:spPr>
            <a:xfrm>
              <a:off x="3818525"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52"/>
            <p:cNvSpPr/>
            <p:nvPr/>
          </p:nvSpPr>
          <p:spPr>
            <a:xfrm>
              <a:off x="381852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52"/>
            <p:cNvSpPr/>
            <p:nvPr/>
          </p:nvSpPr>
          <p:spPr>
            <a:xfrm>
              <a:off x="3894725" y="27902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52"/>
            <p:cNvSpPr/>
            <p:nvPr/>
          </p:nvSpPr>
          <p:spPr>
            <a:xfrm>
              <a:off x="3894725" y="3932800"/>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52"/>
            <p:cNvSpPr/>
            <p:nvPr/>
          </p:nvSpPr>
          <p:spPr>
            <a:xfrm>
              <a:off x="3894725" y="3856775"/>
              <a:ext cx="62175" cy="53250"/>
            </a:xfrm>
            <a:custGeom>
              <a:rect b="b" l="l" r="r" t="t"/>
              <a:pathLst>
                <a:path extrusionOk="0" h="2130" w="2487">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52"/>
            <p:cNvSpPr/>
            <p:nvPr/>
          </p:nvSpPr>
          <p:spPr>
            <a:xfrm>
              <a:off x="3894725" y="3780375"/>
              <a:ext cx="62425" cy="53425"/>
            </a:xfrm>
            <a:custGeom>
              <a:rect b="b" l="l" r="r" t="t"/>
              <a:pathLst>
                <a:path extrusionOk="0" h="2137" w="2497">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52"/>
            <p:cNvSpPr/>
            <p:nvPr/>
          </p:nvSpPr>
          <p:spPr>
            <a:xfrm>
              <a:off x="3894725" y="3704150"/>
              <a:ext cx="62225" cy="53450"/>
            </a:xfrm>
            <a:custGeom>
              <a:rect b="b" l="l" r="r" t="t"/>
              <a:pathLst>
                <a:path extrusionOk="0" h="2138" w="2489">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52"/>
            <p:cNvSpPr/>
            <p:nvPr/>
          </p:nvSpPr>
          <p:spPr>
            <a:xfrm>
              <a:off x="3894725" y="3627950"/>
              <a:ext cx="62225" cy="53425"/>
            </a:xfrm>
            <a:custGeom>
              <a:rect b="b" l="l" r="r" t="t"/>
              <a:pathLst>
                <a:path extrusionOk="0" h="2137" w="2489">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52"/>
            <p:cNvSpPr/>
            <p:nvPr/>
          </p:nvSpPr>
          <p:spPr>
            <a:xfrm>
              <a:off x="3894725" y="3551925"/>
              <a:ext cx="62175" cy="53250"/>
            </a:xfrm>
            <a:custGeom>
              <a:rect b="b" l="l" r="r" t="t"/>
              <a:pathLst>
                <a:path extrusionOk="0" h="2130" w="2487">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52"/>
            <p:cNvSpPr/>
            <p:nvPr/>
          </p:nvSpPr>
          <p:spPr>
            <a:xfrm>
              <a:off x="3894725"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52"/>
            <p:cNvSpPr/>
            <p:nvPr/>
          </p:nvSpPr>
          <p:spPr>
            <a:xfrm>
              <a:off x="3894725" y="33995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52"/>
            <p:cNvSpPr/>
            <p:nvPr/>
          </p:nvSpPr>
          <p:spPr>
            <a:xfrm>
              <a:off x="3894600" y="3323300"/>
              <a:ext cx="62350" cy="53425"/>
            </a:xfrm>
            <a:custGeom>
              <a:rect b="b" l="l" r="r" t="t"/>
              <a:pathLst>
                <a:path extrusionOk="0" h="2137" w="2494">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52"/>
            <p:cNvSpPr/>
            <p:nvPr/>
          </p:nvSpPr>
          <p:spPr>
            <a:xfrm>
              <a:off x="3894725" y="3247075"/>
              <a:ext cx="62225" cy="53450"/>
            </a:xfrm>
            <a:custGeom>
              <a:rect b="b" l="l" r="r" t="t"/>
              <a:pathLst>
                <a:path extrusionOk="0" h="2138" w="2489">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52"/>
            <p:cNvSpPr/>
            <p:nvPr/>
          </p:nvSpPr>
          <p:spPr>
            <a:xfrm>
              <a:off x="3894725" y="3171075"/>
              <a:ext cx="62225" cy="53275"/>
            </a:xfrm>
            <a:custGeom>
              <a:rect b="b" l="l" r="r" t="t"/>
              <a:pathLst>
                <a:path extrusionOk="0" h="2131" w="2489">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52"/>
            <p:cNvSpPr/>
            <p:nvPr/>
          </p:nvSpPr>
          <p:spPr>
            <a:xfrm>
              <a:off x="3894725" y="309485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52"/>
            <p:cNvSpPr/>
            <p:nvPr/>
          </p:nvSpPr>
          <p:spPr>
            <a:xfrm>
              <a:off x="3894725" y="3018650"/>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52"/>
            <p:cNvSpPr/>
            <p:nvPr/>
          </p:nvSpPr>
          <p:spPr>
            <a:xfrm>
              <a:off x="3894725" y="2942425"/>
              <a:ext cx="62225" cy="53450"/>
            </a:xfrm>
            <a:custGeom>
              <a:rect b="b" l="l" r="r" t="t"/>
              <a:pathLst>
                <a:path extrusionOk="0" h="2138" w="2489">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52"/>
            <p:cNvSpPr/>
            <p:nvPr/>
          </p:nvSpPr>
          <p:spPr>
            <a:xfrm>
              <a:off x="3894725" y="2866425"/>
              <a:ext cx="62225" cy="53275"/>
            </a:xfrm>
            <a:custGeom>
              <a:rect b="b" l="l" r="r" t="t"/>
              <a:pathLst>
                <a:path extrusionOk="0" h="2131" w="2489">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52"/>
            <p:cNvSpPr/>
            <p:nvPr/>
          </p:nvSpPr>
          <p:spPr>
            <a:xfrm>
              <a:off x="3818525" y="286642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52"/>
            <p:cNvSpPr/>
            <p:nvPr/>
          </p:nvSpPr>
          <p:spPr>
            <a:xfrm>
              <a:off x="3742300" y="2866425"/>
              <a:ext cx="62225" cy="53225"/>
            </a:xfrm>
            <a:custGeom>
              <a:rect b="b" l="l" r="r" t="t"/>
              <a:pathLst>
                <a:path extrusionOk="0" h="2129" w="2489">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52"/>
            <p:cNvSpPr/>
            <p:nvPr/>
          </p:nvSpPr>
          <p:spPr>
            <a:xfrm>
              <a:off x="3666100" y="286642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52"/>
            <p:cNvSpPr/>
            <p:nvPr/>
          </p:nvSpPr>
          <p:spPr>
            <a:xfrm>
              <a:off x="4504050" y="32470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52"/>
            <p:cNvSpPr/>
            <p:nvPr/>
          </p:nvSpPr>
          <p:spPr>
            <a:xfrm>
              <a:off x="4504050" y="3171075"/>
              <a:ext cx="62200" cy="53350"/>
            </a:xfrm>
            <a:custGeom>
              <a:rect b="b" l="l" r="r" t="t"/>
              <a:pathLst>
                <a:path extrusionOk="0" h="2134" w="2488">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52"/>
            <p:cNvSpPr/>
            <p:nvPr/>
          </p:nvSpPr>
          <p:spPr>
            <a:xfrm>
              <a:off x="4504050" y="309485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52"/>
            <p:cNvSpPr/>
            <p:nvPr/>
          </p:nvSpPr>
          <p:spPr>
            <a:xfrm>
              <a:off x="4427825" y="3323300"/>
              <a:ext cx="62425" cy="53425"/>
            </a:xfrm>
            <a:custGeom>
              <a:rect b="b" l="l" r="r" t="t"/>
              <a:pathLst>
                <a:path extrusionOk="0" h="2137" w="2497">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52"/>
            <p:cNvSpPr/>
            <p:nvPr/>
          </p:nvSpPr>
          <p:spPr>
            <a:xfrm>
              <a:off x="4427825" y="3247075"/>
              <a:ext cx="62425" cy="53450"/>
            </a:xfrm>
            <a:custGeom>
              <a:rect b="b" l="l" r="r" t="t"/>
              <a:pathLst>
                <a:path extrusionOk="0" h="2138" w="2497">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52"/>
            <p:cNvSpPr/>
            <p:nvPr/>
          </p:nvSpPr>
          <p:spPr>
            <a:xfrm>
              <a:off x="4427825" y="3171075"/>
              <a:ext cx="62425" cy="53275"/>
            </a:xfrm>
            <a:custGeom>
              <a:rect b="b" l="l" r="r" t="t"/>
              <a:pathLst>
                <a:path extrusionOk="0" h="2131" w="2497">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52"/>
            <p:cNvSpPr/>
            <p:nvPr/>
          </p:nvSpPr>
          <p:spPr>
            <a:xfrm>
              <a:off x="4427825" y="3094850"/>
              <a:ext cx="62425" cy="53350"/>
            </a:xfrm>
            <a:custGeom>
              <a:rect b="b" l="l" r="r" t="t"/>
              <a:pathLst>
                <a:path extrusionOk="0" h="2134" w="2497">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52"/>
            <p:cNvSpPr/>
            <p:nvPr/>
          </p:nvSpPr>
          <p:spPr>
            <a:xfrm>
              <a:off x="4427825" y="3018650"/>
              <a:ext cx="62425" cy="53425"/>
            </a:xfrm>
            <a:custGeom>
              <a:rect b="b" l="l" r="r" t="t"/>
              <a:pathLst>
                <a:path extrusionOk="0" h="2137" w="2497">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52"/>
            <p:cNvSpPr/>
            <p:nvPr/>
          </p:nvSpPr>
          <p:spPr>
            <a:xfrm>
              <a:off x="4351600" y="33995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52"/>
            <p:cNvSpPr/>
            <p:nvPr/>
          </p:nvSpPr>
          <p:spPr>
            <a:xfrm>
              <a:off x="4351600" y="332330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52"/>
            <p:cNvSpPr/>
            <p:nvPr/>
          </p:nvSpPr>
          <p:spPr>
            <a:xfrm>
              <a:off x="4351600" y="309485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52"/>
            <p:cNvSpPr/>
            <p:nvPr/>
          </p:nvSpPr>
          <p:spPr>
            <a:xfrm>
              <a:off x="4351600" y="301865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52"/>
            <p:cNvSpPr/>
            <p:nvPr/>
          </p:nvSpPr>
          <p:spPr>
            <a:xfrm>
              <a:off x="4351600" y="2942425"/>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52"/>
            <p:cNvSpPr/>
            <p:nvPr/>
          </p:nvSpPr>
          <p:spPr>
            <a:xfrm>
              <a:off x="4275600" y="3780375"/>
              <a:ext cx="62425" cy="53425"/>
            </a:xfrm>
            <a:custGeom>
              <a:rect b="b" l="l" r="r" t="t"/>
              <a:pathLst>
                <a:path extrusionOk="0" h="2137" w="2497">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52"/>
            <p:cNvSpPr/>
            <p:nvPr/>
          </p:nvSpPr>
          <p:spPr>
            <a:xfrm>
              <a:off x="427560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52"/>
            <p:cNvSpPr/>
            <p:nvPr/>
          </p:nvSpPr>
          <p:spPr>
            <a:xfrm>
              <a:off x="4275600" y="3627950"/>
              <a:ext cx="62225" cy="53425"/>
            </a:xfrm>
            <a:custGeom>
              <a:rect b="b" l="l" r="r" t="t"/>
              <a:pathLst>
                <a:path extrusionOk="0" h="2137" w="2489">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52"/>
            <p:cNvSpPr/>
            <p:nvPr/>
          </p:nvSpPr>
          <p:spPr>
            <a:xfrm>
              <a:off x="4275600" y="355192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52"/>
            <p:cNvSpPr/>
            <p:nvPr/>
          </p:nvSpPr>
          <p:spPr>
            <a:xfrm>
              <a:off x="4275600"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52"/>
            <p:cNvSpPr/>
            <p:nvPr/>
          </p:nvSpPr>
          <p:spPr>
            <a:xfrm>
              <a:off x="4275600" y="3399500"/>
              <a:ext cx="62225" cy="53350"/>
            </a:xfrm>
            <a:custGeom>
              <a:rect b="b" l="l" r="r" t="t"/>
              <a:pathLst>
                <a:path extrusionOk="0" h="2134" w="2489">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52"/>
            <p:cNvSpPr/>
            <p:nvPr/>
          </p:nvSpPr>
          <p:spPr>
            <a:xfrm>
              <a:off x="4275600"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52"/>
            <p:cNvSpPr/>
            <p:nvPr/>
          </p:nvSpPr>
          <p:spPr>
            <a:xfrm>
              <a:off x="4275600" y="2866425"/>
              <a:ext cx="62225" cy="53275"/>
            </a:xfrm>
            <a:custGeom>
              <a:rect b="b" l="l" r="r" t="t"/>
              <a:pathLst>
                <a:path extrusionOk="0" h="2131" w="2489">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52"/>
            <p:cNvSpPr/>
            <p:nvPr/>
          </p:nvSpPr>
          <p:spPr>
            <a:xfrm>
              <a:off x="4199400" y="385677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52"/>
            <p:cNvSpPr/>
            <p:nvPr/>
          </p:nvSpPr>
          <p:spPr>
            <a:xfrm>
              <a:off x="419940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52"/>
            <p:cNvSpPr/>
            <p:nvPr/>
          </p:nvSpPr>
          <p:spPr>
            <a:xfrm>
              <a:off x="4199400"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52"/>
            <p:cNvSpPr/>
            <p:nvPr/>
          </p:nvSpPr>
          <p:spPr>
            <a:xfrm>
              <a:off x="4199400" y="27902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52"/>
            <p:cNvSpPr/>
            <p:nvPr/>
          </p:nvSpPr>
          <p:spPr>
            <a:xfrm>
              <a:off x="4123175" y="4085225"/>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52"/>
            <p:cNvSpPr/>
            <p:nvPr/>
          </p:nvSpPr>
          <p:spPr>
            <a:xfrm>
              <a:off x="4123175" y="4009000"/>
              <a:ext cx="62425" cy="53350"/>
            </a:xfrm>
            <a:custGeom>
              <a:rect b="b" l="l" r="r" t="t"/>
              <a:pathLst>
                <a:path extrusionOk="0" h="2134" w="2497">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52"/>
            <p:cNvSpPr/>
            <p:nvPr/>
          </p:nvSpPr>
          <p:spPr>
            <a:xfrm>
              <a:off x="4123175" y="393280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52"/>
            <p:cNvSpPr/>
            <p:nvPr/>
          </p:nvSpPr>
          <p:spPr>
            <a:xfrm>
              <a:off x="4123175" y="3856775"/>
              <a:ext cx="62425" cy="53250"/>
            </a:xfrm>
            <a:custGeom>
              <a:rect b="b" l="l" r="r" t="t"/>
              <a:pathLst>
                <a:path extrusionOk="0" h="2130" w="2497">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52"/>
            <p:cNvSpPr/>
            <p:nvPr/>
          </p:nvSpPr>
          <p:spPr>
            <a:xfrm>
              <a:off x="412317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52"/>
            <p:cNvSpPr/>
            <p:nvPr/>
          </p:nvSpPr>
          <p:spPr>
            <a:xfrm>
              <a:off x="4046950" y="40852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52"/>
            <p:cNvSpPr/>
            <p:nvPr/>
          </p:nvSpPr>
          <p:spPr>
            <a:xfrm>
              <a:off x="4046950" y="271400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52"/>
            <p:cNvSpPr/>
            <p:nvPr/>
          </p:nvSpPr>
          <p:spPr>
            <a:xfrm>
              <a:off x="4046950" y="26377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52"/>
            <p:cNvSpPr/>
            <p:nvPr/>
          </p:nvSpPr>
          <p:spPr>
            <a:xfrm>
              <a:off x="3970950" y="4085225"/>
              <a:ext cx="62225" cy="53350"/>
            </a:xfrm>
            <a:custGeom>
              <a:rect b="b" l="l" r="r" t="t"/>
              <a:pathLst>
                <a:path extrusionOk="0" h="2134" w="2489">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52"/>
            <p:cNvSpPr/>
            <p:nvPr/>
          </p:nvSpPr>
          <p:spPr>
            <a:xfrm>
              <a:off x="3970950" y="2714000"/>
              <a:ext cx="62225" cy="53350"/>
            </a:xfrm>
            <a:custGeom>
              <a:rect b="b" l="l" r="r" t="t"/>
              <a:pathLst>
                <a:path extrusionOk="0" h="2134"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52"/>
            <p:cNvSpPr/>
            <p:nvPr/>
          </p:nvSpPr>
          <p:spPr>
            <a:xfrm>
              <a:off x="3970950" y="2637775"/>
              <a:ext cx="62225" cy="53450"/>
            </a:xfrm>
            <a:custGeom>
              <a:rect b="b" l="l" r="r" t="t"/>
              <a:pathLst>
                <a:path extrusionOk="0" h="2138" w="2489">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52"/>
            <p:cNvSpPr/>
            <p:nvPr/>
          </p:nvSpPr>
          <p:spPr>
            <a:xfrm>
              <a:off x="3894725" y="4085225"/>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52"/>
            <p:cNvSpPr/>
            <p:nvPr/>
          </p:nvSpPr>
          <p:spPr>
            <a:xfrm>
              <a:off x="3894725" y="4009000"/>
              <a:ext cx="62225" cy="53350"/>
            </a:xfrm>
            <a:custGeom>
              <a:rect b="b" l="l" r="r" t="t"/>
              <a:pathLst>
                <a:path extrusionOk="0" h="2134" w="2489">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52"/>
            <p:cNvSpPr/>
            <p:nvPr/>
          </p:nvSpPr>
          <p:spPr>
            <a:xfrm>
              <a:off x="3894725" y="2714000"/>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52"/>
            <p:cNvSpPr/>
            <p:nvPr/>
          </p:nvSpPr>
          <p:spPr>
            <a:xfrm>
              <a:off x="3894725" y="2637775"/>
              <a:ext cx="62225" cy="53450"/>
            </a:xfrm>
            <a:custGeom>
              <a:rect b="b" l="l" r="r" t="t"/>
              <a:pathLst>
                <a:path extrusionOk="0" h="2138" w="2489">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52"/>
            <p:cNvSpPr/>
            <p:nvPr/>
          </p:nvSpPr>
          <p:spPr>
            <a:xfrm>
              <a:off x="381852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52"/>
            <p:cNvSpPr/>
            <p:nvPr/>
          </p:nvSpPr>
          <p:spPr>
            <a:xfrm>
              <a:off x="381852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52"/>
            <p:cNvSpPr/>
            <p:nvPr/>
          </p:nvSpPr>
          <p:spPr>
            <a:xfrm>
              <a:off x="381852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52"/>
            <p:cNvSpPr/>
            <p:nvPr/>
          </p:nvSpPr>
          <p:spPr>
            <a:xfrm>
              <a:off x="3818525" y="3704150"/>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52"/>
            <p:cNvSpPr/>
            <p:nvPr/>
          </p:nvSpPr>
          <p:spPr>
            <a:xfrm>
              <a:off x="3818525" y="3627950"/>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52"/>
            <p:cNvSpPr/>
            <p:nvPr/>
          </p:nvSpPr>
          <p:spPr>
            <a:xfrm>
              <a:off x="3818525" y="355192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52"/>
            <p:cNvSpPr/>
            <p:nvPr/>
          </p:nvSpPr>
          <p:spPr>
            <a:xfrm>
              <a:off x="3818525" y="34757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52"/>
            <p:cNvSpPr/>
            <p:nvPr/>
          </p:nvSpPr>
          <p:spPr>
            <a:xfrm>
              <a:off x="3818525" y="26377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52"/>
            <p:cNvSpPr/>
            <p:nvPr/>
          </p:nvSpPr>
          <p:spPr>
            <a:xfrm>
              <a:off x="3742300" y="3780375"/>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52"/>
            <p:cNvSpPr/>
            <p:nvPr/>
          </p:nvSpPr>
          <p:spPr>
            <a:xfrm>
              <a:off x="3742300" y="3704150"/>
              <a:ext cx="62225" cy="53450"/>
            </a:xfrm>
            <a:custGeom>
              <a:rect b="b" l="l" r="r" t="t"/>
              <a:pathLst>
                <a:path extrusionOk="0" h="2138" w="2489">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52"/>
            <p:cNvSpPr/>
            <p:nvPr/>
          </p:nvSpPr>
          <p:spPr>
            <a:xfrm>
              <a:off x="3742300" y="3475725"/>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52"/>
            <p:cNvSpPr/>
            <p:nvPr/>
          </p:nvSpPr>
          <p:spPr>
            <a:xfrm>
              <a:off x="3742300" y="3399500"/>
              <a:ext cx="62225" cy="53350"/>
            </a:xfrm>
            <a:custGeom>
              <a:rect b="b" l="l" r="r" t="t"/>
              <a:pathLst>
                <a:path extrusionOk="0" h="2134" w="2489">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52"/>
            <p:cNvSpPr/>
            <p:nvPr/>
          </p:nvSpPr>
          <p:spPr>
            <a:xfrm>
              <a:off x="3742175" y="3323300"/>
              <a:ext cx="62350" cy="53425"/>
            </a:xfrm>
            <a:custGeom>
              <a:rect b="b" l="l" r="r" t="t"/>
              <a:pathLst>
                <a:path extrusionOk="0" h="2137" w="2494">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52"/>
            <p:cNvSpPr/>
            <p:nvPr/>
          </p:nvSpPr>
          <p:spPr>
            <a:xfrm>
              <a:off x="3742300" y="2561575"/>
              <a:ext cx="62225" cy="53425"/>
            </a:xfrm>
            <a:custGeom>
              <a:rect b="b" l="l" r="r" t="t"/>
              <a:pathLst>
                <a:path extrusionOk="0" h="2137" w="2489">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52"/>
            <p:cNvSpPr/>
            <p:nvPr/>
          </p:nvSpPr>
          <p:spPr>
            <a:xfrm>
              <a:off x="3665950" y="3323300"/>
              <a:ext cx="62350" cy="53425"/>
            </a:xfrm>
            <a:custGeom>
              <a:rect b="b" l="l" r="r" t="t"/>
              <a:pathLst>
                <a:path extrusionOk="0" h="2137" w="2494">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52"/>
            <p:cNvSpPr/>
            <p:nvPr/>
          </p:nvSpPr>
          <p:spPr>
            <a:xfrm>
              <a:off x="3666100" y="32470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52"/>
            <p:cNvSpPr/>
            <p:nvPr/>
          </p:nvSpPr>
          <p:spPr>
            <a:xfrm>
              <a:off x="366610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52"/>
            <p:cNvSpPr/>
            <p:nvPr/>
          </p:nvSpPr>
          <p:spPr>
            <a:xfrm>
              <a:off x="3589875" y="32470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52"/>
            <p:cNvSpPr/>
            <p:nvPr/>
          </p:nvSpPr>
          <p:spPr>
            <a:xfrm>
              <a:off x="3589875"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52"/>
            <p:cNvSpPr/>
            <p:nvPr/>
          </p:nvSpPr>
          <p:spPr>
            <a:xfrm>
              <a:off x="3589875" y="2485550"/>
              <a:ext cx="62225" cy="53300"/>
            </a:xfrm>
            <a:custGeom>
              <a:rect b="b" l="l" r="r" t="t"/>
              <a:pathLst>
                <a:path extrusionOk="0" h="2132" w="2489">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52"/>
            <p:cNvSpPr/>
            <p:nvPr/>
          </p:nvSpPr>
          <p:spPr>
            <a:xfrm>
              <a:off x="3513675" y="32470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52"/>
            <p:cNvSpPr/>
            <p:nvPr/>
          </p:nvSpPr>
          <p:spPr>
            <a:xfrm>
              <a:off x="3513675" y="2561575"/>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52"/>
            <p:cNvSpPr/>
            <p:nvPr/>
          </p:nvSpPr>
          <p:spPr>
            <a:xfrm>
              <a:off x="3513675" y="2485550"/>
              <a:ext cx="62425" cy="53300"/>
            </a:xfrm>
            <a:custGeom>
              <a:rect b="b" l="l" r="r" t="t"/>
              <a:pathLst>
                <a:path extrusionOk="0" h="2132" w="2497">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52"/>
            <p:cNvSpPr/>
            <p:nvPr/>
          </p:nvSpPr>
          <p:spPr>
            <a:xfrm>
              <a:off x="3437450" y="32470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52"/>
            <p:cNvSpPr/>
            <p:nvPr/>
          </p:nvSpPr>
          <p:spPr>
            <a:xfrm>
              <a:off x="3437450" y="3171075"/>
              <a:ext cx="62425" cy="53275"/>
            </a:xfrm>
            <a:custGeom>
              <a:rect b="b" l="l" r="r" t="t"/>
              <a:pathLst>
                <a:path extrusionOk="0" h="2131" w="2497">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52"/>
            <p:cNvSpPr/>
            <p:nvPr/>
          </p:nvSpPr>
          <p:spPr>
            <a:xfrm>
              <a:off x="3437450" y="2561575"/>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52"/>
            <p:cNvSpPr/>
            <p:nvPr/>
          </p:nvSpPr>
          <p:spPr>
            <a:xfrm>
              <a:off x="3437450" y="2485550"/>
              <a:ext cx="62425" cy="53300"/>
            </a:xfrm>
            <a:custGeom>
              <a:rect b="b" l="l" r="r" t="t"/>
              <a:pathLst>
                <a:path extrusionOk="0" h="2132" w="2497">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52"/>
            <p:cNvSpPr/>
            <p:nvPr/>
          </p:nvSpPr>
          <p:spPr>
            <a:xfrm>
              <a:off x="3361450" y="3171075"/>
              <a:ext cx="62200" cy="53275"/>
            </a:xfrm>
            <a:custGeom>
              <a:rect b="b" l="l" r="r" t="t"/>
              <a:pathLst>
                <a:path extrusionOk="0" h="2131" w="2488">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52"/>
            <p:cNvSpPr/>
            <p:nvPr/>
          </p:nvSpPr>
          <p:spPr>
            <a:xfrm>
              <a:off x="3361450" y="2714000"/>
              <a:ext cx="62200" cy="53350"/>
            </a:xfrm>
            <a:custGeom>
              <a:rect b="b" l="l" r="r" t="t"/>
              <a:pathLst>
                <a:path extrusionOk="0" h="2134"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52"/>
            <p:cNvSpPr/>
            <p:nvPr/>
          </p:nvSpPr>
          <p:spPr>
            <a:xfrm>
              <a:off x="3361450" y="2637775"/>
              <a:ext cx="62200" cy="53450"/>
            </a:xfrm>
            <a:custGeom>
              <a:rect b="b" l="l" r="r" t="t"/>
              <a:pathLst>
                <a:path extrusionOk="0" h="2138" w="2488">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52"/>
            <p:cNvSpPr/>
            <p:nvPr/>
          </p:nvSpPr>
          <p:spPr>
            <a:xfrm>
              <a:off x="3361450" y="2561575"/>
              <a:ext cx="62200" cy="53425"/>
            </a:xfrm>
            <a:custGeom>
              <a:rect b="b" l="l" r="r" t="t"/>
              <a:pathLst>
                <a:path extrusionOk="0" h="2137" w="2488">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52"/>
            <p:cNvSpPr/>
            <p:nvPr/>
          </p:nvSpPr>
          <p:spPr>
            <a:xfrm>
              <a:off x="3285225" y="317107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52"/>
            <p:cNvSpPr/>
            <p:nvPr/>
          </p:nvSpPr>
          <p:spPr>
            <a:xfrm>
              <a:off x="3285225"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52"/>
            <p:cNvSpPr/>
            <p:nvPr/>
          </p:nvSpPr>
          <p:spPr>
            <a:xfrm>
              <a:off x="3285225"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52"/>
            <p:cNvSpPr/>
            <p:nvPr/>
          </p:nvSpPr>
          <p:spPr>
            <a:xfrm>
              <a:off x="328522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52"/>
            <p:cNvSpPr/>
            <p:nvPr/>
          </p:nvSpPr>
          <p:spPr>
            <a:xfrm>
              <a:off x="3209025" y="309485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52"/>
            <p:cNvSpPr/>
            <p:nvPr/>
          </p:nvSpPr>
          <p:spPr>
            <a:xfrm>
              <a:off x="3209025" y="301865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52"/>
            <p:cNvSpPr/>
            <p:nvPr/>
          </p:nvSpPr>
          <p:spPr>
            <a:xfrm>
              <a:off x="3209025" y="2942425"/>
              <a:ext cx="62200" cy="53450"/>
            </a:xfrm>
            <a:custGeom>
              <a:rect b="b" l="l" r="r" t="t"/>
              <a:pathLst>
                <a:path extrusionOk="0" h="2138" w="2488">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52"/>
            <p:cNvSpPr/>
            <p:nvPr/>
          </p:nvSpPr>
          <p:spPr>
            <a:xfrm>
              <a:off x="3209025"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52"/>
            <p:cNvSpPr/>
            <p:nvPr/>
          </p:nvSpPr>
          <p:spPr>
            <a:xfrm>
              <a:off x="3209025" y="279020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52"/>
            <p:cNvSpPr/>
            <p:nvPr/>
          </p:nvSpPr>
          <p:spPr>
            <a:xfrm>
              <a:off x="4199400" y="29424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52"/>
            <p:cNvSpPr/>
            <p:nvPr/>
          </p:nvSpPr>
          <p:spPr>
            <a:xfrm>
              <a:off x="3132800" y="11143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52"/>
            <p:cNvSpPr/>
            <p:nvPr/>
          </p:nvSpPr>
          <p:spPr>
            <a:xfrm>
              <a:off x="3056800" y="11143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52"/>
            <p:cNvSpPr/>
            <p:nvPr/>
          </p:nvSpPr>
          <p:spPr>
            <a:xfrm>
              <a:off x="4351600" y="1647400"/>
              <a:ext cx="62425" cy="53450"/>
            </a:xfrm>
            <a:custGeom>
              <a:rect b="b" l="l" r="r" t="t"/>
              <a:pathLst>
                <a:path extrusionOk="0" h="2138" w="2497">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52"/>
            <p:cNvSpPr/>
            <p:nvPr/>
          </p:nvSpPr>
          <p:spPr>
            <a:xfrm>
              <a:off x="4351600" y="172362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52"/>
            <p:cNvSpPr/>
            <p:nvPr/>
          </p:nvSpPr>
          <p:spPr>
            <a:xfrm>
              <a:off x="4351600"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52"/>
            <p:cNvSpPr/>
            <p:nvPr/>
          </p:nvSpPr>
          <p:spPr>
            <a:xfrm>
              <a:off x="4351600" y="1876050"/>
              <a:ext cx="62425" cy="53350"/>
            </a:xfrm>
            <a:custGeom>
              <a:rect b="b" l="l" r="r" t="t"/>
              <a:pathLst>
                <a:path extrusionOk="0" h="2134" w="2497">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52"/>
            <p:cNvSpPr/>
            <p:nvPr/>
          </p:nvSpPr>
          <p:spPr>
            <a:xfrm>
              <a:off x="4351600"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52"/>
            <p:cNvSpPr/>
            <p:nvPr/>
          </p:nvSpPr>
          <p:spPr>
            <a:xfrm>
              <a:off x="4351600"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52"/>
            <p:cNvSpPr/>
            <p:nvPr/>
          </p:nvSpPr>
          <p:spPr>
            <a:xfrm>
              <a:off x="4351600" y="21045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52"/>
            <p:cNvSpPr/>
            <p:nvPr/>
          </p:nvSpPr>
          <p:spPr>
            <a:xfrm>
              <a:off x="3970950" y="1876050"/>
              <a:ext cx="62225" cy="53350"/>
            </a:xfrm>
            <a:custGeom>
              <a:rect b="b" l="l" r="r" t="t"/>
              <a:pathLst>
                <a:path extrusionOk="0" h="2134" w="2489">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52"/>
            <p:cNvSpPr/>
            <p:nvPr/>
          </p:nvSpPr>
          <p:spPr>
            <a:xfrm>
              <a:off x="3970950" y="1952050"/>
              <a:ext cx="62225" cy="53450"/>
            </a:xfrm>
            <a:custGeom>
              <a:rect b="b" l="l" r="r" t="t"/>
              <a:pathLst>
                <a:path extrusionOk="0" h="2138" w="2489">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52"/>
            <p:cNvSpPr/>
            <p:nvPr/>
          </p:nvSpPr>
          <p:spPr>
            <a:xfrm>
              <a:off x="366610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52"/>
            <p:cNvSpPr/>
            <p:nvPr/>
          </p:nvSpPr>
          <p:spPr>
            <a:xfrm>
              <a:off x="3742300" y="2028275"/>
              <a:ext cx="62225" cy="53450"/>
            </a:xfrm>
            <a:custGeom>
              <a:rect b="b" l="l" r="r" t="t"/>
              <a:pathLst>
                <a:path extrusionOk="0" h="2138" w="2489">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52"/>
            <p:cNvSpPr/>
            <p:nvPr/>
          </p:nvSpPr>
          <p:spPr>
            <a:xfrm>
              <a:off x="3742300" y="1952050"/>
              <a:ext cx="62225" cy="53450"/>
            </a:xfrm>
            <a:custGeom>
              <a:rect b="b" l="l" r="r" t="t"/>
              <a:pathLst>
                <a:path extrusionOk="0" h="2138" w="2489">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52"/>
            <p:cNvSpPr/>
            <p:nvPr/>
          </p:nvSpPr>
          <p:spPr>
            <a:xfrm>
              <a:off x="381852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52"/>
            <p:cNvSpPr/>
            <p:nvPr/>
          </p:nvSpPr>
          <p:spPr>
            <a:xfrm>
              <a:off x="3894725" y="1952050"/>
              <a:ext cx="62225" cy="53450"/>
            </a:xfrm>
            <a:custGeom>
              <a:rect b="b" l="l" r="r" t="t"/>
              <a:pathLst>
                <a:path extrusionOk="0" h="2138" w="2489">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52"/>
            <p:cNvSpPr/>
            <p:nvPr/>
          </p:nvSpPr>
          <p:spPr>
            <a:xfrm>
              <a:off x="3894725" y="2028275"/>
              <a:ext cx="62225" cy="53450"/>
            </a:xfrm>
            <a:custGeom>
              <a:rect b="b" l="l" r="r" t="t"/>
              <a:pathLst>
                <a:path extrusionOk="0" h="2138" w="2489">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52"/>
            <p:cNvSpPr/>
            <p:nvPr/>
          </p:nvSpPr>
          <p:spPr>
            <a:xfrm>
              <a:off x="3970950" y="2028275"/>
              <a:ext cx="62225" cy="53450"/>
            </a:xfrm>
            <a:custGeom>
              <a:rect b="b" l="l" r="r" t="t"/>
              <a:pathLst>
                <a:path extrusionOk="0" h="2138" w="2489">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52"/>
            <p:cNvSpPr/>
            <p:nvPr/>
          </p:nvSpPr>
          <p:spPr>
            <a:xfrm>
              <a:off x="3970950" y="210450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52"/>
            <p:cNvSpPr/>
            <p:nvPr/>
          </p:nvSpPr>
          <p:spPr>
            <a:xfrm>
              <a:off x="4046950" y="1876050"/>
              <a:ext cx="62425" cy="53275"/>
            </a:xfrm>
            <a:custGeom>
              <a:rect b="b" l="l" r="r" t="t"/>
              <a:pathLst>
                <a:path extrusionOk="0" h="2131" w="2497">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52"/>
            <p:cNvSpPr/>
            <p:nvPr/>
          </p:nvSpPr>
          <p:spPr>
            <a:xfrm>
              <a:off x="4046950"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52"/>
            <p:cNvSpPr/>
            <p:nvPr/>
          </p:nvSpPr>
          <p:spPr>
            <a:xfrm>
              <a:off x="4046950"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52"/>
            <p:cNvSpPr/>
            <p:nvPr/>
          </p:nvSpPr>
          <p:spPr>
            <a:xfrm>
              <a:off x="4046950" y="21045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52"/>
            <p:cNvSpPr/>
            <p:nvPr/>
          </p:nvSpPr>
          <p:spPr>
            <a:xfrm>
              <a:off x="4123175"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52"/>
            <p:cNvSpPr/>
            <p:nvPr/>
          </p:nvSpPr>
          <p:spPr>
            <a:xfrm>
              <a:off x="4123175"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52"/>
            <p:cNvSpPr/>
            <p:nvPr/>
          </p:nvSpPr>
          <p:spPr>
            <a:xfrm>
              <a:off x="4123175" y="1876050"/>
              <a:ext cx="62425" cy="53350"/>
            </a:xfrm>
            <a:custGeom>
              <a:rect b="b" l="l" r="r" t="t"/>
              <a:pathLst>
                <a:path extrusionOk="0" h="2134" w="2497">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52"/>
            <p:cNvSpPr/>
            <p:nvPr/>
          </p:nvSpPr>
          <p:spPr>
            <a:xfrm>
              <a:off x="4123175"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52"/>
            <p:cNvSpPr/>
            <p:nvPr/>
          </p:nvSpPr>
          <p:spPr>
            <a:xfrm>
              <a:off x="4123175" y="2028275"/>
              <a:ext cx="62425" cy="53450"/>
            </a:xfrm>
            <a:custGeom>
              <a:rect b="b" l="l" r="r" t="t"/>
              <a:pathLst>
                <a:path extrusionOk="0" h="2138" w="2497">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52"/>
            <p:cNvSpPr/>
            <p:nvPr/>
          </p:nvSpPr>
          <p:spPr>
            <a:xfrm>
              <a:off x="412317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52"/>
            <p:cNvSpPr/>
            <p:nvPr/>
          </p:nvSpPr>
          <p:spPr>
            <a:xfrm>
              <a:off x="4199400"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52"/>
            <p:cNvSpPr/>
            <p:nvPr/>
          </p:nvSpPr>
          <p:spPr>
            <a:xfrm>
              <a:off x="4199400"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52"/>
            <p:cNvSpPr/>
            <p:nvPr/>
          </p:nvSpPr>
          <p:spPr>
            <a:xfrm>
              <a:off x="4199400"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52"/>
            <p:cNvSpPr/>
            <p:nvPr/>
          </p:nvSpPr>
          <p:spPr>
            <a:xfrm>
              <a:off x="4199400" y="1952050"/>
              <a:ext cx="62200" cy="53450"/>
            </a:xfrm>
            <a:custGeom>
              <a:rect b="b" l="l" r="r" t="t"/>
              <a:pathLst>
                <a:path extrusionOk="0" h="2138" w="2488">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52"/>
            <p:cNvSpPr/>
            <p:nvPr/>
          </p:nvSpPr>
          <p:spPr>
            <a:xfrm>
              <a:off x="419940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52"/>
            <p:cNvSpPr/>
            <p:nvPr/>
          </p:nvSpPr>
          <p:spPr>
            <a:xfrm>
              <a:off x="4199400"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52"/>
            <p:cNvSpPr/>
            <p:nvPr/>
          </p:nvSpPr>
          <p:spPr>
            <a:xfrm>
              <a:off x="4199400"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52"/>
            <p:cNvSpPr/>
            <p:nvPr/>
          </p:nvSpPr>
          <p:spPr>
            <a:xfrm>
              <a:off x="427560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52"/>
            <p:cNvSpPr/>
            <p:nvPr/>
          </p:nvSpPr>
          <p:spPr>
            <a:xfrm>
              <a:off x="427560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52"/>
            <p:cNvSpPr/>
            <p:nvPr/>
          </p:nvSpPr>
          <p:spPr>
            <a:xfrm>
              <a:off x="4275600"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52"/>
            <p:cNvSpPr/>
            <p:nvPr/>
          </p:nvSpPr>
          <p:spPr>
            <a:xfrm>
              <a:off x="427560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52"/>
            <p:cNvSpPr/>
            <p:nvPr/>
          </p:nvSpPr>
          <p:spPr>
            <a:xfrm>
              <a:off x="427560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52"/>
            <p:cNvSpPr/>
            <p:nvPr/>
          </p:nvSpPr>
          <p:spPr>
            <a:xfrm>
              <a:off x="427560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52"/>
            <p:cNvSpPr/>
            <p:nvPr/>
          </p:nvSpPr>
          <p:spPr>
            <a:xfrm>
              <a:off x="427560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52"/>
            <p:cNvSpPr/>
            <p:nvPr/>
          </p:nvSpPr>
          <p:spPr>
            <a:xfrm>
              <a:off x="427560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52"/>
            <p:cNvSpPr/>
            <p:nvPr/>
          </p:nvSpPr>
          <p:spPr>
            <a:xfrm>
              <a:off x="4351600"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52"/>
            <p:cNvSpPr/>
            <p:nvPr/>
          </p:nvSpPr>
          <p:spPr>
            <a:xfrm>
              <a:off x="4427825" y="1647400"/>
              <a:ext cx="62425" cy="53450"/>
            </a:xfrm>
            <a:custGeom>
              <a:rect b="b" l="l" r="r" t="t"/>
              <a:pathLst>
                <a:path extrusionOk="0" h="2138" w="2497">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52"/>
            <p:cNvSpPr/>
            <p:nvPr/>
          </p:nvSpPr>
          <p:spPr>
            <a:xfrm>
              <a:off x="4427825" y="1723625"/>
              <a:ext cx="62425" cy="53350"/>
            </a:xfrm>
            <a:custGeom>
              <a:rect b="b" l="l" r="r" t="t"/>
              <a:pathLst>
                <a:path extrusionOk="0" h="2134" w="2497">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52"/>
            <p:cNvSpPr/>
            <p:nvPr/>
          </p:nvSpPr>
          <p:spPr>
            <a:xfrm>
              <a:off x="4427825" y="1799850"/>
              <a:ext cx="62425" cy="53325"/>
            </a:xfrm>
            <a:custGeom>
              <a:rect b="b" l="l" r="r" t="t"/>
              <a:pathLst>
                <a:path extrusionOk="0" h="2133"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52"/>
            <p:cNvSpPr/>
            <p:nvPr/>
          </p:nvSpPr>
          <p:spPr>
            <a:xfrm>
              <a:off x="4427825" y="1876050"/>
              <a:ext cx="62425" cy="53275"/>
            </a:xfrm>
            <a:custGeom>
              <a:rect b="b" l="l" r="r" t="t"/>
              <a:pathLst>
                <a:path extrusionOk="0" h="2131" w="2497">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52"/>
            <p:cNvSpPr/>
            <p:nvPr/>
          </p:nvSpPr>
          <p:spPr>
            <a:xfrm>
              <a:off x="4427825" y="1952050"/>
              <a:ext cx="62425" cy="53450"/>
            </a:xfrm>
            <a:custGeom>
              <a:rect b="b" l="l" r="r" t="t"/>
              <a:pathLst>
                <a:path extrusionOk="0" h="2138" w="2497">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52"/>
            <p:cNvSpPr/>
            <p:nvPr/>
          </p:nvSpPr>
          <p:spPr>
            <a:xfrm>
              <a:off x="4427825" y="2028275"/>
              <a:ext cx="62425" cy="53450"/>
            </a:xfrm>
            <a:custGeom>
              <a:rect b="b" l="l" r="r" t="t"/>
              <a:pathLst>
                <a:path extrusionOk="0" h="2138" w="2497">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52"/>
            <p:cNvSpPr/>
            <p:nvPr/>
          </p:nvSpPr>
          <p:spPr>
            <a:xfrm>
              <a:off x="4427825" y="2104500"/>
              <a:ext cx="62425" cy="53325"/>
            </a:xfrm>
            <a:custGeom>
              <a:rect b="b" l="l" r="r" t="t"/>
              <a:pathLst>
                <a:path extrusionOk="0" h="2133"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52"/>
            <p:cNvSpPr/>
            <p:nvPr/>
          </p:nvSpPr>
          <p:spPr>
            <a:xfrm>
              <a:off x="4427825" y="2180700"/>
              <a:ext cx="62425" cy="53350"/>
            </a:xfrm>
            <a:custGeom>
              <a:rect b="b" l="l" r="r" t="t"/>
              <a:pathLst>
                <a:path extrusionOk="0" h="2134" w="2497">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52"/>
            <p:cNvSpPr/>
            <p:nvPr/>
          </p:nvSpPr>
          <p:spPr>
            <a:xfrm>
              <a:off x="4427825" y="1571400"/>
              <a:ext cx="62350" cy="53250"/>
            </a:xfrm>
            <a:custGeom>
              <a:rect b="b" l="l" r="r" t="t"/>
              <a:pathLst>
                <a:path extrusionOk="0" h="2130" w="2494">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52"/>
            <p:cNvSpPr/>
            <p:nvPr/>
          </p:nvSpPr>
          <p:spPr>
            <a:xfrm>
              <a:off x="4351600"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52"/>
            <p:cNvSpPr/>
            <p:nvPr/>
          </p:nvSpPr>
          <p:spPr>
            <a:xfrm>
              <a:off x="427560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52"/>
            <p:cNvSpPr/>
            <p:nvPr/>
          </p:nvSpPr>
          <p:spPr>
            <a:xfrm>
              <a:off x="427560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52"/>
            <p:cNvSpPr/>
            <p:nvPr/>
          </p:nvSpPr>
          <p:spPr>
            <a:xfrm>
              <a:off x="41994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52"/>
            <p:cNvSpPr/>
            <p:nvPr/>
          </p:nvSpPr>
          <p:spPr>
            <a:xfrm>
              <a:off x="4199400" y="1571400"/>
              <a:ext cx="62200" cy="53250"/>
            </a:xfrm>
            <a:custGeom>
              <a:rect b="b" l="l" r="r" t="t"/>
              <a:pathLst>
                <a:path extrusionOk="0" h="2130" w="2488">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52"/>
            <p:cNvSpPr/>
            <p:nvPr/>
          </p:nvSpPr>
          <p:spPr>
            <a:xfrm>
              <a:off x="419940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52"/>
            <p:cNvSpPr/>
            <p:nvPr/>
          </p:nvSpPr>
          <p:spPr>
            <a:xfrm>
              <a:off x="419940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52"/>
            <p:cNvSpPr/>
            <p:nvPr/>
          </p:nvSpPr>
          <p:spPr>
            <a:xfrm>
              <a:off x="4123175"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52"/>
            <p:cNvSpPr/>
            <p:nvPr/>
          </p:nvSpPr>
          <p:spPr>
            <a:xfrm>
              <a:off x="4123175" y="1647400"/>
              <a:ext cx="62425" cy="53450"/>
            </a:xfrm>
            <a:custGeom>
              <a:rect b="b" l="l" r="r" t="t"/>
              <a:pathLst>
                <a:path extrusionOk="0" h="2138" w="2497">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52"/>
            <p:cNvSpPr/>
            <p:nvPr/>
          </p:nvSpPr>
          <p:spPr>
            <a:xfrm>
              <a:off x="4123175" y="1571400"/>
              <a:ext cx="62425" cy="53250"/>
            </a:xfrm>
            <a:custGeom>
              <a:rect b="b" l="l" r="r" t="t"/>
              <a:pathLst>
                <a:path extrusionOk="0" h="2130" w="2497">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52"/>
            <p:cNvSpPr/>
            <p:nvPr/>
          </p:nvSpPr>
          <p:spPr>
            <a:xfrm>
              <a:off x="4123175" y="14952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52"/>
            <p:cNvSpPr/>
            <p:nvPr/>
          </p:nvSpPr>
          <p:spPr>
            <a:xfrm>
              <a:off x="4123175" y="141897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52"/>
            <p:cNvSpPr/>
            <p:nvPr/>
          </p:nvSpPr>
          <p:spPr>
            <a:xfrm>
              <a:off x="4123175" y="1342750"/>
              <a:ext cx="62425" cy="53450"/>
            </a:xfrm>
            <a:custGeom>
              <a:rect b="b" l="l" r="r" t="t"/>
              <a:pathLst>
                <a:path extrusionOk="0" h="2138" w="2497">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52"/>
            <p:cNvSpPr/>
            <p:nvPr/>
          </p:nvSpPr>
          <p:spPr>
            <a:xfrm>
              <a:off x="4046950"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52"/>
            <p:cNvSpPr/>
            <p:nvPr/>
          </p:nvSpPr>
          <p:spPr>
            <a:xfrm>
              <a:off x="4046950"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52"/>
            <p:cNvSpPr/>
            <p:nvPr/>
          </p:nvSpPr>
          <p:spPr>
            <a:xfrm>
              <a:off x="4046950" y="172362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52"/>
            <p:cNvSpPr/>
            <p:nvPr/>
          </p:nvSpPr>
          <p:spPr>
            <a:xfrm>
              <a:off x="4046950" y="1647400"/>
              <a:ext cx="62425" cy="53450"/>
            </a:xfrm>
            <a:custGeom>
              <a:rect b="b" l="l" r="r" t="t"/>
              <a:pathLst>
                <a:path extrusionOk="0" h="2138" w="2497">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52"/>
            <p:cNvSpPr/>
            <p:nvPr/>
          </p:nvSpPr>
          <p:spPr>
            <a:xfrm>
              <a:off x="4046950"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52"/>
            <p:cNvSpPr/>
            <p:nvPr/>
          </p:nvSpPr>
          <p:spPr>
            <a:xfrm>
              <a:off x="4046950" y="14952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52"/>
            <p:cNvSpPr/>
            <p:nvPr/>
          </p:nvSpPr>
          <p:spPr>
            <a:xfrm>
              <a:off x="4046950" y="141897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52"/>
            <p:cNvSpPr/>
            <p:nvPr/>
          </p:nvSpPr>
          <p:spPr>
            <a:xfrm>
              <a:off x="4046950" y="1342750"/>
              <a:ext cx="62425" cy="53450"/>
            </a:xfrm>
            <a:custGeom>
              <a:rect b="b" l="l" r="r" t="t"/>
              <a:pathLst>
                <a:path extrusionOk="0" h="2138" w="2497">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52"/>
            <p:cNvSpPr/>
            <p:nvPr/>
          </p:nvSpPr>
          <p:spPr>
            <a:xfrm>
              <a:off x="3970950" y="2256925"/>
              <a:ext cx="62350" cy="53425"/>
            </a:xfrm>
            <a:custGeom>
              <a:rect b="b" l="l" r="r" t="t"/>
              <a:pathLst>
                <a:path extrusionOk="0" h="2137" w="2494">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52"/>
            <p:cNvSpPr/>
            <p:nvPr/>
          </p:nvSpPr>
          <p:spPr>
            <a:xfrm>
              <a:off x="3970950" y="2180700"/>
              <a:ext cx="62225" cy="53350"/>
            </a:xfrm>
            <a:custGeom>
              <a:rect b="b" l="l" r="r" t="t"/>
              <a:pathLst>
                <a:path extrusionOk="0" h="2134" w="2489">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52"/>
            <p:cNvSpPr/>
            <p:nvPr/>
          </p:nvSpPr>
          <p:spPr>
            <a:xfrm>
              <a:off x="3970950" y="179985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52"/>
            <p:cNvSpPr/>
            <p:nvPr/>
          </p:nvSpPr>
          <p:spPr>
            <a:xfrm>
              <a:off x="3970950" y="1647400"/>
              <a:ext cx="62225" cy="53450"/>
            </a:xfrm>
            <a:custGeom>
              <a:rect b="b" l="l" r="r" t="t"/>
              <a:pathLst>
                <a:path extrusionOk="0" h="2138" w="2489">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52"/>
            <p:cNvSpPr/>
            <p:nvPr/>
          </p:nvSpPr>
          <p:spPr>
            <a:xfrm>
              <a:off x="3970950" y="1571400"/>
              <a:ext cx="62225" cy="53250"/>
            </a:xfrm>
            <a:custGeom>
              <a:rect b="b" l="l" r="r" t="t"/>
              <a:pathLst>
                <a:path extrusionOk="0" h="2130" w="2489">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52"/>
            <p:cNvSpPr/>
            <p:nvPr/>
          </p:nvSpPr>
          <p:spPr>
            <a:xfrm>
              <a:off x="3970950" y="149520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52"/>
            <p:cNvSpPr/>
            <p:nvPr/>
          </p:nvSpPr>
          <p:spPr>
            <a:xfrm>
              <a:off x="3970950" y="1418975"/>
              <a:ext cx="62225" cy="53350"/>
            </a:xfrm>
            <a:custGeom>
              <a:rect b="b" l="l" r="r" t="t"/>
              <a:pathLst>
                <a:path extrusionOk="0" h="2134" w="2489">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52"/>
            <p:cNvSpPr/>
            <p:nvPr/>
          </p:nvSpPr>
          <p:spPr>
            <a:xfrm>
              <a:off x="3970950" y="1342750"/>
              <a:ext cx="62225" cy="53450"/>
            </a:xfrm>
            <a:custGeom>
              <a:rect b="b" l="l" r="r" t="t"/>
              <a:pathLst>
                <a:path extrusionOk="0" h="2138" w="2489">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52"/>
            <p:cNvSpPr/>
            <p:nvPr/>
          </p:nvSpPr>
          <p:spPr>
            <a:xfrm>
              <a:off x="3970950" y="1114325"/>
              <a:ext cx="62225" cy="53350"/>
            </a:xfrm>
            <a:custGeom>
              <a:rect b="b" l="l" r="r" t="t"/>
              <a:pathLst>
                <a:path extrusionOk="0" h="2134" w="2489">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52"/>
            <p:cNvSpPr/>
            <p:nvPr/>
          </p:nvSpPr>
          <p:spPr>
            <a:xfrm>
              <a:off x="3894725" y="21045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52"/>
            <p:cNvSpPr/>
            <p:nvPr/>
          </p:nvSpPr>
          <p:spPr>
            <a:xfrm>
              <a:off x="3894725" y="1876050"/>
              <a:ext cx="62225" cy="53275"/>
            </a:xfrm>
            <a:custGeom>
              <a:rect b="b" l="l" r="r" t="t"/>
              <a:pathLst>
                <a:path extrusionOk="0" h="2131" w="2489">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52"/>
            <p:cNvSpPr/>
            <p:nvPr/>
          </p:nvSpPr>
          <p:spPr>
            <a:xfrm>
              <a:off x="3894725" y="179985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52"/>
            <p:cNvSpPr/>
            <p:nvPr/>
          </p:nvSpPr>
          <p:spPr>
            <a:xfrm>
              <a:off x="3894725" y="17236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52"/>
            <p:cNvSpPr/>
            <p:nvPr/>
          </p:nvSpPr>
          <p:spPr>
            <a:xfrm>
              <a:off x="3894725" y="1647400"/>
              <a:ext cx="62225" cy="53450"/>
            </a:xfrm>
            <a:custGeom>
              <a:rect b="b" l="l" r="r" t="t"/>
              <a:pathLst>
                <a:path extrusionOk="0" h="2138" w="2489">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52"/>
            <p:cNvSpPr/>
            <p:nvPr/>
          </p:nvSpPr>
          <p:spPr>
            <a:xfrm>
              <a:off x="3894725" y="1571400"/>
              <a:ext cx="62175" cy="53250"/>
            </a:xfrm>
            <a:custGeom>
              <a:rect b="b" l="l" r="r" t="t"/>
              <a:pathLst>
                <a:path extrusionOk="0" h="2130" w="2487">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52"/>
            <p:cNvSpPr/>
            <p:nvPr/>
          </p:nvSpPr>
          <p:spPr>
            <a:xfrm>
              <a:off x="3894725" y="14952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52"/>
            <p:cNvSpPr/>
            <p:nvPr/>
          </p:nvSpPr>
          <p:spPr>
            <a:xfrm>
              <a:off x="3894725" y="141897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52"/>
            <p:cNvSpPr/>
            <p:nvPr/>
          </p:nvSpPr>
          <p:spPr>
            <a:xfrm>
              <a:off x="3894725" y="1342750"/>
              <a:ext cx="62225" cy="53450"/>
            </a:xfrm>
            <a:custGeom>
              <a:rect b="b" l="l" r="r" t="t"/>
              <a:pathLst>
                <a:path extrusionOk="0" h="2138" w="2489">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52"/>
            <p:cNvSpPr/>
            <p:nvPr/>
          </p:nvSpPr>
          <p:spPr>
            <a:xfrm>
              <a:off x="3894725" y="11143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52"/>
            <p:cNvSpPr/>
            <p:nvPr/>
          </p:nvSpPr>
          <p:spPr>
            <a:xfrm>
              <a:off x="3818525"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52"/>
            <p:cNvSpPr/>
            <p:nvPr/>
          </p:nvSpPr>
          <p:spPr>
            <a:xfrm>
              <a:off x="3818525"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52"/>
            <p:cNvSpPr/>
            <p:nvPr/>
          </p:nvSpPr>
          <p:spPr>
            <a:xfrm>
              <a:off x="381852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52"/>
            <p:cNvSpPr/>
            <p:nvPr/>
          </p:nvSpPr>
          <p:spPr>
            <a:xfrm>
              <a:off x="3818525" y="1876050"/>
              <a:ext cx="62225" cy="53275"/>
            </a:xfrm>
            <a:custGeom>
              <a:rect b="b" l="l" r="r" t="t"/>
              <a:pathLst>
                <a:path extrusionOk="0" h="2131" w="2489">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52"/>
            <p:cNvSpPr/>
            <p:nvPr/>
          </p:nvSpPr>
          <p:spPr>
            <a:xfrm>
              <a:off x="381852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52"/>
            <p:cNvSpPr/>
            <p:nvPr/>
          </p:nvSpPr>
          <p:spPr>
            <a:xfrm>
              <a:off x="381852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52"/>
            <p:cNvSpPr/>
            <p:nvPr/>
          </p:nvSpPr>
          <p:spPr>
            <a:xfrm>
              <a:off x="381852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52"/>
            <p:cNvSpPr/>
            <p:nvPr/>
          </p:nvSpPr>
          <p:spPr>
            <a:xfrm>
              <a:off x="381852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52"/>
            <p:cNvSpPr/>
            <p:nvPr/>
          </p:nvSpPr>
          <p:spPr>
            <a:xfrm>
              <a:off x="381852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52"/>
            <p:cNvSpPr/>
            <p:nvPr/>
          </p:nvSpPr>
          <p:spPr>
            <a:xfrm>
              <a:off x="3818525" y="11905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52"/>
            <p:cNvSpPr/>
            <p:nvPr/>
          </p:nvSpPr>
          <p:spPr>
            <a:xfrm>
              <a:off x="3818525" y="11143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52"/>
            <p:cNvSpPr/>
            <p:nvPr/>
          </p:nvSpPr>
          <p:spPr>
            <a:xfrm>
              <a:off x="3742300" y="2180700"/>
              <a:ext cx="62225" cy="53350"/>
            </a:xfrm>
            <a:custGeom>
              <a:rect b="b" l="l" r="r" t="t"/>
              <a:pathLst>
                <a:path extrusionOk="0" h="2134" w="2489">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52"/>
            <p:cNvSpPr/>
            <p:nvPr/>
          </p:nvSpPr>
          <p:spPr>
            <a:xfrm>
              <a:off x="3742300" y="2104500"/>
              <a:ext cx="62225" cy="53325"/>
            </a:xfrm>
            <a:custGeom>
              <a:rect b="b" l="l" r="r" t="t"/>
              <a:pathLst>
                <a:path extrusionOk="0" h="2133" w="2489">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52"/>
            <p:cNvSpPr/>
            <p:nvPr/>
          </p:nvSpPr>
          <p:spPr>
            <a:xfrm>
              <a:off x="3742300" y="1876050"/>
              <a:ext cx="62225" cy="53300"/>
            </a:xfrm>
            <a:custGeom>
              <a:rect b="b" l="l" r="r" t="t"/>
              <a:pathLst>
                <a:path extrusionOk="0" h="2132" w="2489">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52"/>
            <p:cNvSpPr/>
            <p:nvPr/>
          </p:nvSpPr>
          <p:spPr>
            <a:xfrm>
              <a:off x="3742300" y="1799850"/>
              <a:ext cx="62225" cy="53325"/>
            </a:xfrm>
            <a:custGeom>
              <a:rect b="b" l="l" r="r" t="t"/>
              <a:pathLst>
                <a:path extrusionOk="0" h="2133" w="2489">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52"/>
            <p:cNvSpPr/>
            <p:nvPr/>
          </p:nvSpPr>
          <p:spPr>
            <a:xfrm>
              <a:off x="3742300" y="1723625"/>
              <a:ext cx="62225" cy="53350"/>
            </a:xfrm>
            <a:custGeom>
              <a:rect b="b" l="l" r="r" t="t"/>
              <a:pathLst>
                <a:path extrusionOk="0" h="2134" w="2489">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52"/>
            <p:cNvSpPr/>
            <p:nvPr/>
          </p:nvSpPr>
          <p:spPr>
            <a:xfrm>
              <a:off x="3742300" y="1647400"/>
              <a:ext cx="62225" cy="53450"/>
            </a:xfrm>
            <a:custGeom>
              <a:rect b="b" l="l" r="r" t="t"/>
              <a:pathLst>
                <a:path extrusionOk="0" h="2138" w="2489">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52"/>
            <p:cNvSpPr/>
            <p:nvPr/>
          </p:nvSpPr>
          <p:spPr>
            <a:xfrm>
              <a:off x="3742300" y="1571400"/>
              <a:ext cx="62225" cy="53250"/>
            </a:xfrm>
            <a:custGeom>
              <a:rect b="b" l="l" r="r" t="t"/>
              <a:pathLst>
                <a:path extrusionOk="0" h="2130" w="2489">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52"/>
            <p:cNvSpPr/>
            <p:nvPr/>
          </p:nvSpPr>
          <p:spPr>
            <a:xfrm>
              <a:off x="3742300" y="1495200"/>
              <a:ext cx="62225" cy="53325"/>
            </a:xfrm>
            <a:custGeom>
              <a:rect b="b" l="l" r="r" t="t"/>
              <a:pathLst>
                <a:path extrusionOk="0" h="2133" w="2489">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52"/>
            <p:cNvSpPr/>
            <p:nvPr/>
          </p:nvSpPr>
          <p:spPr>
            <a:xfrm>
              <a:off x="3742300" y="1114325"/>
              <a:ext cx="62225" cy="53350"/>
            </a:xfrm>
            <a:custGeom>
              <a:rect b="b" l="l" r="r" t="t"/>
              <a:pathLst>
                <a:path extrusionOk="0" h="2134" w="2489">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52"/>
            <p:cNvSpPr/>
            <p:nvPr/>
          </p:nvSpPr>
          <p:spPr>
            <a:xfrm>
              <a:off x="366610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52"/>
            <p:cNvSpPr/>
            <p:nvPr/>
          </p:nvSpPr>
          <p:spPr>
            <a:xfrm>
              <a:off x="3666100" y="2028275"/>
              <a:ext cx="62200" cy="53450"/>
            </a:xfrm>
            <a:custGeom>
              <a:rect b="b" l="l" r="r" t="t"/>
              <a:pathLst>
                <a:path extrusionOk="0" h="2138" w="2488">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52"/>
            <p:cNvSpPr/>
            <p:nvPr/>
          </p:nvSpPr>
          <p:spPr>
            <a:xfrm>
              <a:off x="366610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52"/>
            <p:cNvSpPr/>
            <p:nvPr/>
          </p:nvSpPr>
          <p:spPr>
            <a:xfrm>
              <a:off x="3666100" y="1647400"/>
              <a:ext cx="62200" cy="53450"/>
            </a:xfrm>
            <a:custGeom>
              <a:rect b="b" l="l" r="r" t="t"/>
              <a:pathLst>
                <a:path extrusionOk="0" h="2138" w="2488">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52"/>
            <p:cNvSpPr/>
            <p:nvPr/>
          </p:nvSpPr>
          <p:spPr>
            <a:xfrm>
              <a:off x="3666100" y="1571400"/>
              <a:ext cx="62150" cy="53250"/>
            </a:xfrm>
            <a:custGeom>
              <a:rect b="b" l="l" r="r" t="t"/>
              <a:pathLst>
                <a:path extrusionOk="0" h="2130" w="2486">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52"/>
            <p:cNvSpPr/>
            <p:nvPr/>
          </p:nvSpPr>
          <p:spPr>
            <a:xfrm>
              <a:off x="3589875"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52"/>
            <p:cNvSpPr/>
            <p:nvPr/>
          </p:nvSpPr>
          <p:spPr>
            <a:xfrm>
              <a:off x="3589875"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52"/>
            <p:cNvSpPr/>
            <p:nvPr/>
          </p:nvSpPr>
          <p:spPr>
            <a:xfrm>
              <a:off x="358987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52"/>
            <p:cNvSpPr/>
            <p:nvPr/>
          </p:nvSpPr>
          <p:spPr>
            <a:xfrm>
              <a:off x="358987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52"/>
            <p:cNvSpPr/>
            <p:nvPr/>
          </p:nvSpPr>
          <p:spPr>
            <a:xfrm>
              <a:off x="35898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52"/>
            <p:cNvSpPr/>
            <p:nvPr/>
          </p:nvSpPr>
          <p:spPr>
            <a:xfrm>
              <a:off x="351367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52"/>
            <p:cNvSpPr/>
            <p:nvPr/>
          </p:nvSpPr>
          <p:spPr>
            <a:xfrm>
              <a:off x="3513675"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52"/>
            <p:cNvSpPr/>
            <p:nvPr/>
          </p:nvSpPr>
          <p:spPr>
            <a:xfrm>
              <a:off x="351367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52"/>
            <p:cNvSpPr/>
            <p:nvPr/>
          </p:nvSpPr>
          <p:spPr>
            <a:xfrm>
              <a:off x="3513675" y="2028275"/>
              <a:ext cx="62425" cy="53450"/>
            </a:xfrm>
            <a:custGeom>
              <a:rect b="b" l="l" r="r" t="t"/>
              <a:pathLst>
                <a:path extrusionOk="0" h="2138" w="2497">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52"/>
            <p:cNvSpPr/>
            <p:nvPr/>
          </p:nvSpPr>
          <p:spPr>
            <a:xfrm>
              <a:off x="3513675"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52"/>
            <p:cNvSpPr/>
            <p:nvPr/>
          </p:nvSpPr>
          <p:spPr>
            <a:xfrm>
              <a:off x="3513675"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52"/>
            <p:cNvSpPr/>
            <p:nvPr/>
          </p:nvSpPr>
          <p:spPr>
            <a:xfrm>
              <a:off x="3513675"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52"/>
            <p:cNvSpPr/>
            <p:nvPr/>
          </p:nvSpPr>
          <p:spPr>
            <a:xfrm>
              <a:off x="3437450"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52"/>
            <p:cNvSpPr/>
            <p:nvPr/>
          </p:nvSpPr>
          <p:spPr>
            <a:xfrm>
              <a:off x="3437450" y="2256925"/>
              <a:ext cx="62575" cy="53425"/>
            </a:xfrm>
            <a:custGeom>
              <a:rect b="b" l="l" r="r" t="t"/>
              <a:pathLst>
                <a:path extrusionOk="0" h="2137" w="2503">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52"/>
            <p:cNvSpPr/>
            <p:nvPr/>
          </p:nvSpPr>
          <p:spPr>
            <a:xfrm>
              <a:off x="3437450"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52"/>
            <p:cNvSpPr/>
            <p:nvPr/>
          </p:nvSpPr>
          <p:spPr>
            <a:xfrm>
              <a:off x="3437450"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52"/>
            <p:cNvSpPr/>
            <p:nvPr/>
          </p:nvSpPr>
          <p:spPr>
            <a:xfrm>
              <a:off x="3437450" y="1876050"/>
              <a:ext cx="62425" cy="53275"/>
            </a:xfrm>
            <a:custGeom>
              <a:rect b="b" l="l" r="r" t="t"/>
              <a:pathLst>
                <a:path extrusionOk="0" h="2131" w="2497">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52"/>
            <p:cNvSpPr/>
            <p:nvPr/>
          </p:nvSpPr>
          <p:spPr>
            <a:xfrm>
              <a:off x="3437450"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52"/>
            <p:cNvSpPr/>
            <p:nvPr/>
          </p:nvSpPr>
          <p:spPr>
            <a:xfrm>
              <a:off x="3437450"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52"/>
            <p:cNvSpPr/>
            <p:nvPr/>
          </p:nvSpPr>
          <p:spPr>
            <a:xfrm>
              <a:off x="3361450" y="2333125"/>
              <a:ext cx="62200" cy="53450"/>
            </a:xfrm>
            <a:custGeom>
              <a:rect b="b" l="l" r="r" t="t"/>
              <a:pathLst>
                <a:path extrusionOk="0" h="2138" w="2488">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52"/>
            <p:cNvSpPr/>
            <p:nvPr/>
          </p:nvSpPr>
          <p:spPr>
            <a:xfrm>
              <a:off x="336145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52"/>
            <p:cNvSpPr/>
            <p:nvPr/>
          </p:nvSpPr>
          <p:spPr>
            <a:xfrm>
              <a:off x="3361450" y="2180700"/>
              <a:ext cx="62200" cy="53350"/>
            </a:xfrm>
            <a:custGeom>
              <a:rect b="b" l="l" r="r" t="t"/>
              <a:pathLst>
                <a:path extrusionOk="0" h="2134" w="2488">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52"/>
            <p:cNvSpPr/>
            <p:nvPr/>
          </p:nvSpPr>
          <p:spPr>
            <a:xfrm>
              <a:off x="3361450"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52"/>
            <p:cNvSpPr/>
            <p:nvPr/>
          </p:nvSpPr>
          <p:spPr>
            <a:xfrm>
              <a:off x="3285225"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52"/>
            <p:cNvSpPr/>
            <p:nvPr/>
          </p:nvSpPr>
          <p:spPr>
            <a:xfrm>
              <a:off x="3132800" y="1647400"/>
              <a:ext cx="62425" cy="53450"/>
            </a:xfrm>
            <a:custGeom>
              <a:rect b="b" l="l" r="r" t="t"/>
              <a:pathLst>
                <a:path extrusionOk="0" h="2138" w="2497">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52"/>
            <p:cNvSpPr/>
            <p:nvPr/>
          </p:nvSpPr>
          <p:spPr>
            <a:xfrm>
              <a:off x="305680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52"/>
            <p:cNvSpPr/>
            <p:nvPr/>
          </p:nvSpPr>
          <p:spPr>
            <a:xfrm>
              <a:off x="30568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52"/>
            <p:cNvSpPr/>
            <p:nvPr/>
          </p:nvSpPr>
          <p:spPr>
            <a:xfrm>
              <a:off x="29805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52"/>
            <p:cNvSpPr/>
            <p:nvPr/>
          </p:nvSpPr>
          <p:spPr>
            <a:xfrm>
              <a:off x="29805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52"/>
            <p:cNvSpPr/>
            <p:nvPr/>
          </p:nvSpPr>
          <p:spPr>
            <a:xfrm>
              <a:off x="2980575" y="1342750"/>
              <a:ext cx="62225" cy="53450"/>
            </a:xfrm>
            <a:custGeom>
              <a:rect b="b" l="l" r="r" t="t"/>
              <a:pathLst>
                <a:path extrusionOk="0" h="2138" w="2489">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52"/>
            <p:cNvSpPr/>
            <p:nvPr/>
          </p:nvSpPr>
          <p:spPr>
            <a:xfrm>
              <a:off x="2980575"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52"/>
            <p:cNvSpPr/>
            <p:nvPr/>
          </p:nvSpPr>
          <p:spPr>
            <a:xfrm>
              <a:off x="2980575"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52"/>
            <p:cNvSpPr/>
            <p:nvPr/>
          </p:nvSpPr>
          <p:spPr>
            <a:xfrm>
              <a:off x="2980575"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52"/>
            <p:cNvSpPr/>
            <p:nvPr/>
          </p:nvSpPr>
          <p:spPr>
            <a:xfrm>
              <a:off x="290437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52"/>
            <p:cNvSpPr/>
            <p:nvPr/>
          </p:nvSpPr>
          <p:spPr>
            <a:xfrm>
              <a:off x="290437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52"/>
            <p:cNvSpPr/>
            <p:nvPr/>
          </p:nvSpPr>
          <p:spPr>
            <a:xfrm>
              <a:off x="290437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52"/>
            <p:cNvSpPr/>
            <p:nvPr/>
          </p:nvSpPr>
          <p:spPr>
            <a:xfrm>
              <a:off x="290437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52"/>
            <p:cNvSpPr/>
            <p:nvPr/>
          </p:nvSpPr>
          <p:spPr>
            <a:xfrm>
              <a:off x="2904375"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52"/>
            <p:cNvSpPr/>
            <p:nvPr/>
          </p:nvSpPr>
          <p:spPr>
            <a:xfrm>
              <a:off x="2904375"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52"/>
            <p:cNvSpPr/>
            <p:nvPr/>
          </p:nvSpPr>
          <p:spPr>
            <a:xfrm>
              <a:off x="2904375"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52"/>
            <p:cNvSpPr/>
            <p:nvPr/>
          </p:nvSpPr>
          <p:spPr>
            <a:xfrm>
              <a:off x="2828150" y="1571400"/>
              <a:ext cx="62150" cy="53250"/>
            </a:xfrm>
            <a:custGeom>
              <a:rect b="b" l="l" r="r" t="t"/>
              <a:pathLst>
                <a:path extrusionOk="0" h="2130" w="2486">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52"/>
            <p:cNvSpPr/>
            <p:nvPr/>
          </p:nvSpPr>
          <p:spPr>
            <a:xfrm>
              <a:off x="282815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52"/>
            <p:cNvSpPr/>
            <p:nvPr/>
          </p:nvSpPr>
          <p:spPr>
            <a:xfrm>
              <a:off x="282815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52"/>
            <p:cNvSpPr/>
            <p:nvPr/>
          </p:nvSpPr>
          <p:spPr>
            <a:xfrm>
              <a:off x="282815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52"/>
            <p:cNvSpPr/>
            <p:nvPr/>
          </p:nvSpPr>
          <p:spPr>
            <a:xfrm>
              <a:off x="282815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52"/>
            <p:cNvSpPr/>
            <p:nvPr/>
          </p:nvSpPr>
          <p:spPr>
            <a:xfrm>
              <a:off x="2828150"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52"/>
            <p:cNvSpPr/>
            <p:nvPr/>
          </p:nvSpPr>
          <p:spPr>
            <a:xfrm>
              <a:off x="2828150"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52"/>
            <p:cNvSpPr/>
            <p:nvPr/>
          </p:nvSpPr>
          <p:spPr>
            <a:xfrm>
              <a:off x="2828150" y="1038125"/>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52"/>
            <p:cNvSpPr/>
            <p:nvPr/>
          </p:nvSpPr>
          <p:spPr>
            <a:xfrm>
              <a:off x="27519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52"/>
            <p:cNvSpPr/>
            <p:nvPr/>
          </p:nvSpPr>
          <p:spPr>
            <a:xfrm>
              <a:off x="275195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52"/>
            <p:cNvSpPr/>
            <p:nvPr/>
          </p:nvSpPr>
          <p:spPr>
            <a:xfrm>
              <a:off x="275195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52"/>
            <p:cNvSpPr/>
            <p:nvPr/>
          </p:nvSpPr>
          <p:spPr>
            <a:xfrm>
              <a:off x="275195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52"/>
            <p:cNvSpPr/>
            <p:nvPr/>
          </p:nvSpPr>
          <p:spPr>
            <a:xfrm>
              <a:off x="2751950"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52"/>
            <p:cNvSpPr/>
            <p:nvPr/>
          </p:nvSpPr>
          <p:spPr>
            <a:xfrm>
              <a:off x="2751950"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52"/>
            <p:cNvSpPr/>
            <p:nvPr/>
          </p:nvSpPr>
          <p:spPr>
            <a:xfrm>
              <a:off x="2751950"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52"/>
            <p:cNvSpPr/>
            <p:nvPr/>
          </p:nvSpPr>
          <p:spPr>
            <a:xfrm>
              <a:off x="2751950"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52"/>
            <p:cNvSpPr/>
            <p:nvPr/>
          </p:nvSpPr>
          <p:spPr>
            <a:xfrm>
              <a:off x="26759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52"/>
            <p:cNvSpPr/>
            <p:nvPr/>
          </p:nvSpPr>
          <p:spPr>
            <a:xfrm>
              <a:off x="26759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52"/>
            <p:cNvSpPr/>
            <p:nvPr/>
          </p:nvSpPr>
          <p:spPr>
            <a:xfrm>
              <a:off x="267592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52"/>
            <p:cNvSpPr/>
            <p:nvPr/>
          </p:nvSpPr>
          <p:spPr>
            <a:xfrm>
              <a:off x="267592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52"/>
            <p:cNvSpPr/>
            <p:nvPr/>
          </p:nvSpPr>
          <p:spPr>
            <a:xfrm>
              <a:off x="267592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52"/>
            <p:cNvSpPr/>
            <p:nvPr/>
          </p:nvSpPr>
          <p:spPr>
            <a:xfrm>
              <a:off x="2675925" y="11905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52"/>
            <p:cNvSpPr/>
            <p:nvPr/>
          </p:nvSpPr>
          <p:spPr>
            <a:xfrm>
              <a:off x="2675925"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52"/>
            <p:cNvSpPr/>
            <p:nvPr/>
          </p:nvSpPr>
          <p:spPr>
            <a:xfrm>
              <a:off x="2675925" y="1038125"/>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52"/>
            <p:cNvSpPr/>
            <p:nvPr/>
          </p:nvSpPr>
          <p:spPr>
            <a:xfrm>
              <a:off x="25997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52"/>
            <p:cNvSpPr/>
            <p:nvPr/>
          </p:nvSpPr>
          <p:spPr>
            <a:xfrm>
              <a:off x="25997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52"/>
            <p:cNvSpPr/>
            <p:nvPr/>
          </p:nvSpPr>
          <p:spPr>
            <a:xfrm>
              <a:off x="259972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52"/>
            <p:cNvSpPr/>
            <p:nvPr/>
          </p:nvSpPr>
          <p:spPr>
            <a:xfrm>
              <a:off x="259972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52"/>
            <p:cNvSpPr/>
            <p:nvPr/>
          </p:nvSpPr>
          <p:spPr>
            <a:xfrm>
              <a:off x="259972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52"/>
            <p:cNvSpPr/>
            <p:nvPr/>
          </p:nvSpPr>
          <p:spPr>
            <a:xfrm>
              <a:off x="259972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52"/>
            <p:cNvSpPr/>
            <p:nvPr/>
          </p:nvSpPr>
          <p:spPr>
            <a:xfrm>
              <a:off x="2599725"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52"/>
            <p:cNvSpPr/>
            <p:nvPr/>
          </p:nvSpPr>
          <p:spPr>
            <a:xfrm>
              <a:off x="2599725"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52"/>
            <p:cNvSpPr/>
            <p:nvPr/>
          </p:nvSpPr>
          <p:spPr>
            <a:xfrm>
              <a:off x="2599725"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52"/>
            <p:cNvSpPr/>
            <p:nvPr/>
          </p:nvSpPr>
          <p:spPr>
            <a:xfrm>
              <a:off x="25235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52"/>
            <p:cNvSpPr/>
            <p:nvPr/>
          </p:nvSpPr>
          <p:spPr>
            <a:xfrm>
              <a:off x="252350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52"/>
            <p:cNvSpPr/>
            <p:nvPr/>
          </p:nvSpPr>
          <p:spPr>
            <a:xfrm>
              <a:off x="252350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p52"/>
            <p:cNvSpPr/>
            <p:nvPr/>
          </p:nvSpPr>
          <p:spPr>
            <a:xfrm>
              <a:off x="25235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52"/>
            <p:cNvSpPr/>
            <p:nvPr/>
          </p:nvSpPr>
          <p:spPr>
            <a:xfrm>
              <a:off x="25235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52"/>
            <p:cNvSpPr/>
            <p:nvPr/>
          </p:nvSpPr>
          <p:spPr>
            <a:xfrm>
              <a:off x="252350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52"/>
            <p:cNvSpPr/>
            <p:nvPr/>
          </p:nvSpPr>
          <p:spPr>
            <a:xfrm>
              <a:off x="252350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52"/>
            <p:cNvSpPr/>
            <p:nvPr/>
          </p:nvSpPr>
          <p:spPr>
            <a:xfrm>
              <a:off x="2523500" y="1190550"/>
              <a:ext cx="62225" cy="53425"/>
            </a:xfrm>
            <a:custGeom>
              <a:rect b="b" l="l" r="r" t="t"/>
              <a:pathLst>
                <a:path extrusionOk="0" h="2137" w="2489">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52"/>
            <p:cNvSpPr/>
            <p:nvPr/>
          </p:nvSpPr>
          <p:spPr>
            <a:xfrm>
              <a:off x="2523500"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52"/>
            <p:cNvSpPr/>
            <p:nvPr/>
          </p:nvSpPr>
          <p:spPr>
            <a:xfrm>
              <a:off x="2523500" y="1038125"/>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52"/>
            <p:cNvSpPr/>
            <p:nvPr/>
          </p:nvSpPr>
          <p:spPr>
            <a:xfrm>
              <a:off x="2447300"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52"/>
            <p:cNvSpPr/>
            <p:nvPr/>
          </p:nvSpPr>
          <p:spPr>
            <a:xfrm>
              <a:off x="2447300" y="1647400"/>
              <a:ext cx="62400" cy="53450"/>
            </a:xfrm>
            <a:custGeom>
              <a:rect b="b" l="l" r="r" t="t"/>
              <a:pathLst>
                <a:path extrusionOk="0" h="2138" w="2496">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52"/>
            <p:cNvSpPr/>
            <p:nvPr/>
          </p:nvSpPr>
          <p:spPr>
            <a:xfrm>
              <a:off x="2447300" y="1571400"/>
              <a:ext cx="62400" cy="53250"/>
            </a:xfrm>
            <a:custGeom>
              <a:rect b="b" l="l" r="r" t="t"/>
              <a:pathLst>
                <a:path extrusionOk="0" h="2130" w="2496">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52"/>
            <p:cNvSpPr/>
            <p:nvPr/>
          </p:nvSpPr>
          <p:spPr>
            <a:xfrm>
              <a:off x="2447300" y="14952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52"/>
            <p:cNvSpPr/>
            <p:nvPr/>
          </p:nvSpPr>
          <p:spPr>
            <a:xfrm>
              <a:off x="2447300" y="1418975"/>
              <a:ext cx="62400" cy="53350"/>
            </a:xfrm>
            <a:custGeom>
              <a:rect b="b" l="l" r="r" t="t"/>
              <a:pathLst>
                <a:path extrusionOk="0" h="2134" w="2496">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52"/>
            <p:cNvSpPr/>
            <p:nvPr/>
          </p:nvSpPr>
          <p:spPr>
            <a:xfrm>
              <a:off x="2447300"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3" name="Google Shape;1753;p52"/>
            <p:cNvSpPr/>
            <p:nvPr/>
          </p:nvSpPr>
          <p:spPr>
            <a:xfrm>
              <a:off x="2447300" y="1266550"/>
              <a:ext cx="62400" cy="53450"/>
            </a:xfrm>
            <a:custGeom>
              <a:rect b="b" l="l" r="r" t="t"/>
              <a:pathLst>
                <a:path extrusionOk="0" h="2138" w="2496">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52"/>
            <p:cNvSpPr/>
            <p:nvPr/>
          </p:nvSpPr>
          <p:spPr>
            <a:xfrm>
              <a:off x="2447300" y="1190550"/>
              <a:ext cx="62400" cy="53325"/>
            </a:xfrm>
            <a:custGeom>
              <a:rect b="b" l="l" r="r" t="t"/>
              <a:pathLst>
                <a:path extrusionOk="0" h="2133" w="2496">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52"/>
            <p:cNvSpPr/>
            <p:nvPr/>
          </p:nvSpPr>
          <p:spPr>
            <a:xfrm>
              <a:off x="2447300" y="11143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52"/>
            <p:cNvSpPr/>
            <p:nvPr/>
          </p:nvSpPr>
          <p:spPr>
            <a:xfrm>
              <a:off x="2447300" y="1038125"/>
              <a:ext cx="62400" cy="53325"/>
            </a:xfrm>
            <a:custGeom>
              <a:rect b="b" l="l" r="r" t="t"/>
              <a:pathLst>
                <a:path extrusionOk="0" h="2133" w="2496">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52"/>
            <p:cNvSpPr/>
            <p:nvPr/>
          </p:nvSpPr>
          <p:spPr>
            <a:xfrm>
              <a:off x="2371275"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52"/>
            <p:cNvSpPr/>
            <p:nvPr/>
          </p:nvSpPr>
          <p:spPr>
            <a:xfrm>
              <a:off x="237127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52"/>
            <p:cNvSpPr/>
            <p:nvPr/>
          </p:nvSpPr>
          <p:spPr>
            <a:xfrm>
              <a:off x="237127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52"/>
            <p:cNvSpPr/>
            <p:nvPr/>
          </p:nvSpPr>
          <p:spPr>
            <a:xfrm>
              <a:off x="237127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52"/>
            <p:cNvSpPr/>
            <p:nvPr/>
          </p:nvSpPr>
          <p:spPr>
            <a:xfrm>
              <a:off x="237127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52"/>
            <p:cNvSpPr/>
            <p:nvPr/>
          </p:nvSpPr>
          <p:spPr>
            <a:xfrm>
              <a:off x="237127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52"/>
            <p:cNvSpPr/>
            <p:nvPr/>
          </p:nvSpPr>
          <p:spPr>
            <a:xfrm>
              <a:off x="2371275" y="11905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52"/>
            <p:cNvSpPr/>
            <p:nvPr/>
          </p:nvSpPr>
          <p:spPr>
            <a:xfrm>
              <a:off x="2371275"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52"/>
            <p:cNvSpPr/>
            <p:nvPr/>
          </p:nvSpPr>
          <p:spPr>
            <a:xfrm>
              <a:off x="2371275" y="1038125"/>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52"/>
            <p:cNvSpPr/>
            <p:nvPr/>
          </p:nvSpPr>
          <p:spPr>
            <a:xfrm>
              <a:off x="2295075" y="1342750"/>
              <a:ext cx="62200" cy="53450"/>
            </a:xfrm>
            <a:custGeom>
              <a:rect b="b" l="l" r="r" t="t"/>
              <a:pathLst>
                <a:path extrusionOk="0" h="2138" w="2488">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52"/>
            <p:cNvSpPr/>
            <p:nvPr/>
          </p:nvSpPr>
          <p:spPr>
            <a:xfrm>
              <a:off x="2295075" y="1266550"/>
              <a:ext cx="62200" cy="53450"/>
            </a:xfrm>
            <a:custGeom>
              <a:rect b="b" l="l" r="r" t="t"/>
              <a:pathLst>
                <a:path extrusionOk="0" h="2138" w="2488">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52"/>
            <p:cNvSpPr/>
            <p:nvPr/>
          </p:nvSpPr>
          <p:spPr>
            <a:xfrm>
              <a:off x="2295075" y="11905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52"/>
            <p:cNvSpPr/>
            <p:nvPr/>
          </p:nvSpPr>
          <p:spPr>
            <a:xfrm>
              <a:off x="2295075" y="111432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52"/>
            <p:cNvSpPr/>
            <p:nvPr/>
          </p:nvSpPr>
          <p:spPr>
            <a:xfrm>
              <a:off x="2218650" y="1266550"/>
              <a:ext cx="62225" cy="53450"/>
            </a:xfrm>
            <a:custGeom>
              <a:rect b="b" l="l" r="r" t="t"/>
              <a:pathLst>
                <a:path extrusionOk="0" h="2138" w="2489">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52"/>
            <p:cNvSpPr/>
            <p:nvPr/>
          </p:nvSpPr>
          <p:spPr>
            <a:xfrm>
              <a:off x="2218650" y="1190550"/>
              <a:ext cx="62225" cy="53325"/>
            </a:xfrm>
            <a:custGeom>
              <a:rect b="b" l="l" r="r" t="t"/>
              <a:pathLst>
                <a:path extrusionOk="0" h="2133" w="2489">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52"/>
            <p:cNvSpPr/>
            <p:nvPr/>
          </p:nvSpPr>
          <p:spPr>
            <a:xfrm>
              <a:off x="2218650" y="1114325"/>
              <a:ext cx="62225" cy="53350"/>
            </a:xfrm>
            <a:custGeom>
              <a:rect b="b" l="l" r="r" t="t"/>
              <a:pathLst>
                <a:path extrusionOk="0" h="2134" w="2489">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52"/>
            <p:cNvSpPr/>
            <p:nvPr/>
          </p:nvSpPr>
          <p:spPr>
            <a:xfrm>
              <a:off x="2142425" y="1266550"/>
              <a:ext cx="62425" cy="53450"/>
            </a:xfrm>
            <a:custGeom>
              <a:rect b="b" l="l" r="r" t="t"/>
              <a:pathLst>
                <a:path extrusionOk="0" h="2138" w="2497">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52"/>
            <p:cNvSpPr/>
            <p:nvPr/>
          </p:nvSpPr>
          <p:spPr>
            <a:xfrm>
              <a:off x="2142425" y="11905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52"/>
            <p:cNvSpPr/>
            <p:nvPr/>
          </p:nvSpPr>
          <p:spPr>
            <a:xfrm>
              <a:off x="2751950" y="3627950"/>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52"/>
            <p:cNvSpPr/>
            <p:nvPr/>
          </p:nvSpPr>
          <p:spPr>
            <a:xfrm>
              <a:off x="2751950" y="3551925"/>
              <a:ext cx="62350" cy="53300"/>
            </a:xfrm>
            <a:custGeom>
              <a:rect b="b" l="l" r="r" t="t"/>
              <a:pathLst>
                <a:path extrusionOk="0" h="2132" w="2494">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52"/>
            <p:cNvSpPr/>
            <p:nvPr/>
          </p:nvSpPr>
          <p:spPr>
            <a:xfrm>
              <a:off x="2751950" y="3475725"/>
              <a:ext cx="62350" cy="53275"/>
            </a:xfrm>
            <a:custGeom>
              <a:rect b="b" l="l" r="r" t="t"/>
              <a:pathLst>
                <a:path extrusionOk="0" h="2131" w="2494">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52"/>
            <p:cNvSpPr/>
            <p:nvPr/>
          </p:nvSpPr>
          <p:spPr>
            <a:xfrm>
              <a:off x="2675925" y="3856775"/>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52"/>
            <p:cNvSpPr/>
            <p:nvPr/>
          </p:nvSpPr>
          <p:spPr>
            <a:xfrm>
              <a:off x="2675725" y="3780375"/>
              <a:ext cx="62425" cy="53475"/>
            </a:xfrm>
            <a:custGeom>
              <a:rect b="b" l="l" r="r" t="t"/>
              <a:pathLst>
                <a:path extrusionOk="0" h="2139" w="2497">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52"/>
            <p:cNvSpPr/>
            <p:nvPr/>
          </p:nvSpPr>
          <p:spPr>
            <a:xfrm>
              <a:off x="2675925"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52"/>
            <p:cNvSpPr/>
            <p:nvPr/>
          </p:nvSpPr>
          <p:spPr>
            <a:xfrm>
              <a:off x="2675925" y="3627950"/>
              <a:ext cx="62225" cy="53425"/>
            </a:xfrm>
            <a:custGeom>
              <a:rect b="b" l="l" r="r" t="t"/>
              <a:pathLst>
                <a:path extrusionOk="0" h="2137" w="2489">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52"/>
            <p:cNvSpPr/>
            <p:nvPr/>
          </p:nvSpPr>
          <p:spPr>
            <a:xfrm>
              <a:off x="2675925" y="3551925"/>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52"/>
            <p:cNvSpPr/>
            <p:nvPr/>
          </p:nvSpPr>
          <p:spPr>
            <a:xfrm>
              <a:off x="2675925"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52"/>
            <p:cNvSpPr/>
            <p:nvPr/>
          </p:nvSpPr>
          <p:spPr>
            <a:xfrm>
              <a:off x="2599725" y="385677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52"/>
            <p:cNvSpPr/>
            <p:nvPr/>
          </p:nvSpPr>
          <p:spPr>
            <a:xfrm>
              <a:off x="2599725" y="3780375"/>
              <a:ext cx="62400" cy="53475"/>
            </a:xfrm>
            <a:custGeom>
              <a:rect b="b" l="l" r="r" t="t"/>
              <a:pathLst>
                <a:path extrusionOk="0" h="2139" w="2496">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52"/>
            <p:cNvSpPr/>
            <p:nvPr/>
          </p:nvSpPr>
          <p:spPr>
            <a:xfrm>
              <a:off x="2599725"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52"/>
            <p:cNvSpPr/>
            <p:nvPr/>
          </p:nvSpPr>
          <p:spPr>
            <a:xfrm>
              <a:off x="2599725" y="3627950"/>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52"/>
            <p:cNvSpPr/>
            <p:nvPr/>
          </p:nvSpPr>
          <p:spPr>
            <a:xfrm>
              <a:off x="2599725" y="355192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52"/>
            <p:cNvSpPr/>
            <p:nvPr/>
          </p:nvSpPr>
          <p:spPr>
            <a:xfrm>
              <a:off x="2599725" y="3475725"/>
              <a:ext cx="62200" cy="53350"/>
            </a:xfrm>
            <a:custGeom>
              <a:rect b="b" l="l" r="r" t="t"/>
              <a:pathLst>
                <a:path extrusionOk="0" h="2134" w="2488">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52"/>
            <p:cNvSpPr/>
            <p:nvPr/>
          </p:nvSpPr>
          <p:spPr>
            <a:xfrm>
              <a:off x="2523500" y="3932800"/>
              <a:ext cx="62225" cy="53475"/>
            </a:xfrm>
            <a:custGeom>
              <a:rect b="b" l="l" r="r" t="t"/>
              <a:pathLst>
                <a:path extrusionOk="0" h="2139" w="2489">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52"/>
            <p:cNvSpPr/>
            <p:nvPr/>
          </p:nvSpPr>
          <p:spPr>
            <a:xfrm>
              <a:off x="2523500" y="3856775"/>
              <a:ext cx="62225" cy="53300"/>
            </a:xfrm>
            <a:custGeom>
              <a:rect b="b" l="l" r="r" t="t"/>
              <a:pathLst>
                <a:path extrusionOk="0" h="2132" w="2489">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52"/>
            <p:cNvSpPr/>
            <p:nvPr/>
          </p:nvSpPr>
          <p:spPr>
            <a:xfrm>
              <a:off x="2523500" y="3780375"/>
              <a:ext cx="62425" cy="53475"/>
            </a:xfrm>
            <a:custGeom>
              <a:rect b="b" l="l" r="r" t="t"/>
              <a:pathLst>
                <a:path extrusionOk="0" h="2139" w="2497">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52"/>
            <p:cNvSpPr/>
            <p:nvPr/>
          </p:nvSpPr>
          <p:spPr>
            <a:xfrm>
              <a:off x="2523500" y="3704150"/>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52"/>
            <p:cNvSpPr/>
            <p:nvPr/>
          </p:nvSpPr>
          <p:spPr>
            <a:xfrm>
              <a:off x="2523500" y="3627950"/>
              <a:ext cx="62225" cy="53475"/>
            </a:xfrm>
            <a:custGeom>
              <a:rect b="b" l="l" r="r" t="t"/>
              <a:pathLst>
                <a:path extrusionOk="0" h="2139" w="2489">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52"/>
            <p:cNvSpPr/>
            <p:nvPr/>
          </p:nvSpPr>
          <p:spPr>
            <a:xfrm>
              <a:off x="2523500" y="3551925"/>
              <a:ext cx="62225" cy="53300"/>
            </a:xfrm>
            <a:custGeom>
              <a:rect b="b" l="l" r="r" t="t"/>
              <a:pathLst>
                <a:path extrusionOk="0" h="2132" w="2489">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52"/>
            <p:cNvSpPr/>
            <p:nvPr/>
          </p:nvSpPr>
          <p:spPr>
            <a:xfrm>
              <a:off x="2523500" y="3475725"/>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52"/>
            <p:cNvSpPr/>
            <p:nvPr/>
          </p:nvSpPr>
          <p:spPr>
            <a:xfrm>
              <a:off x="2523500" y="3399500"/>
              <a:ext cx="62225" cy="53350"/>
            </a:xfrm>
            <a:custGeom>
              <a:rect b="b" l="l" r="r" t="t"/>
              <a:pathLst>
                <a:path extrusionOk="0" h="2134" w="2489">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52"/>
            <p:cNvSpPr/>
            <p:nvPr/>
          </p:nvSpPr>
          <p:spPr>
            <a:xfrm>
              <a:off x="2447300" y="4085225"/>
              <a:ext cx="62400" cy="53350"/>
            </a:xfrm>
            <a:custGeom>
              <a:rect b="b" l="l" r="r" t="t"/>
              <a:pathLst>
                <a:path extrusionOk="0" h="2134" w="2496">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52"/>
            <p:cNvSpPr/>
            <p:nvPr/>
          </p:nvSpPr>
          <p:spPr>
            <a:xfrm>
              <a:off x="2447300" y="4009000"/>
              <a:ext cx="62400" cy="53350"/>
            </a:xfrm>
            <a:custGeom>
              <a:rect b="b" l="l" r="r" t="t"/>
              <a:pathLst>
                <a:path extrusionOk="0" h="2134" w="2496">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52"/>
            <p:cNvSpPr/>
            <p:nvPr/>
          </p:nvSpPr>
          <p:spPr>
            <a:xfrm>
              <a:off x="2447300" y="3932800"/>
              <a:ext cx="62200" cy="53475"/>
            </a:xfrm>
            <a:custGeom>
              <a:rect b="b" l="l" r="r" t="t"/>
              <a:pathLst>
                <a:path extrusionOk="0" h="2139" w="2488">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52"/>
            <p:cNvSpPr/>
            <p:nvPr/>
          </p:nvSpPr>
          <p:spPr>
            <a:xfrm>
              <a:off x="2447300" y="3856775"/>
              <a:ext cx="62200" cy="53300"/>
            </a:xfrm>
            <a:custGeom>
              <a:rect b="b" l="l" r="r" t="t"/>
              <a:pathLst>
                <a:path extrusionOk="0" h="2132" w="2488">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52"/>
            <p:cNvSpPr/>
            <p:nvPr/>
          </p:nvSpPr>
          <p:spPr>
            <a:xfrm>
              <a:off x="2447300" y="3780375"/>
              <a:ext cx="62400" cy="53475"/>
            </a:xfrm>
            <a:custGeom>
              <a:rect b="b" l="l" r="r" t="t"/>
              <a:pathLst>
                <a:path extrusionOk="0" h="2139" w="2496">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52"/>
            <p:cNvSpPr/>
            <p:nvPr/>
          </p:nvSpPr>
          <p:spPr>
            <a:xfrm>
              <a:off x="2447300" y="3704150"/>
              <a:ext cx="62400" cy="53450"/>
            </a:xfrm>
            <a:custGeom>
              <a:rect b="b" l="l" r="r" t="t"/>
              <a:pathLst>
                <a:path extrusionOk="0" h="2138" w="2496">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52"/>
            <p:cNvSpPr/>
            <p:nvPr/>
          </p:nvSpPr>
          <p:spPr>
            <a:xfrm>
              <a:off x="2447300" y="3627950"/>
              <a:ext cx="62400" cy="53425"/>
            </a:xfrm>
            <a:custGeom>
              <a:rect b="b" l="l" r="r" t="t"/>
              <a:pathLst>
                <a:path extrusionOk="0" h="2137" w="2496">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52"/>
            <p:cNvSpPr/>
            <p:nvPr/>
          </p:nvSpPr>
          <p:spPr>
            <a:xfrm>
              <a:off x="2447300" y="3551925"/>
              <a:ext cx="62200" cy="53300"/>
            </a:xfrm>
            <a:custGeom>
              <a:rect b="b" l="l" r="r" t="t"/>
              <a:pathLst>
                <a:path extrusionOk="0" h="2132" w="2488">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52"/>
            <p:cNvSpPr/>
            <p:nvPr/>
          </p:nvSpPr>
          <p:spPr>
            <a:xfrm>
              <a:off x="2447300" y="3475725"/>
              <a:ext cx="62400" cy="53350"/>
            </a:xfrm>
            <a:custGeom>
              <a:rect b="b" l="l" r="r" t="t"/>
              <a:pathLst>
                <a:path extrusionOk="0" h="2134" w="2496">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52"/>
            <p:cNvSpPr/>
            <p:nvPr/>
          </p:nvSpPr>
          <p:spPr>
            <a:xfrm>
              <a:off x="2447300" y="3399500"/>
              <a:ext cx="62400" cy="53350"/>
            </a:xfrm>
            <a:custGeom>
              <a:rect b="b" l="l" r="r" t="t"/>
              <a:pathLst>
                <a:path extrusionOk="0" h="2134" w="2496">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52"/>
            <p:cNvSpPr/>
            <p:nvPr/>
          </p:nvSpPr>
          <p:spPr>
            <a:xfrm>
              <a:off x="2447300" y="3323300"/>
              <a:ext cx="62400" cy="53425"/>
            </a:xfrm>
            <a:custGeom>
              <a:rect b="b" l="l" r="r" t="t"/>
              <a:pathLst>
                <a:path extrusionOk="0" h="2137" w="2496">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52"/>
            <p:cNvSpPr/>
            <p:nvPr/>
          </p:nvSpPr>
          <p:spPr>
            <a:xfrm>
              <a:off x="2371275" y="4237450"/>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52"/>
            <p:cNvSpPr/>
            <p:nvPr/>
          </p:nvSpPr>
          <p:spPr>
            <a:xfrm>
              <a:off x="2371275" y="4161425"/>
              <a:ext cx="62225" cy="53300"/>
            </a:xfrm>
            <a:custGeom>
              <a:rect b="b" l="l" r="r" t="t"/>
              <a:pathLst>
                <a:path extrusionOk="0" h="2132" w="2489">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52"/>
            <p:cNvSpPr/>
            <p:nvPr/>
          </p:nvSpPr>
          <p:spPr>
            <a:xfrm>
              <a:off x="2371275"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52"/>
            <p:cNvSpPr/>
            <p:nvPr/>
          </p:nvSpPr>
          <p:spPr>
            <a:xfrm>
              <a:off x="2371275" y="4009000"/>
              <a:ext cx="62225" cy="53350"/>
            </a:xfrm>
            <a:custGeom>
              <a:rect b="b" l="l" r="r" t="t"/>
              <a:pathLst>
                <a:path extrusionOk="0" h="2134" w="2489">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52"/>
            <p:cNvSpPr/>
            <p:nvPr/>
          </p:nvSpPr>
          <p:spPr>
            <a:xfrm>
              <a:off x="2371075" y="3932800"/>
              <a:ext cx="62425" cy="53475"/>
            </a:xfrm>
            <a:custGeom>
              <a:rect b="b" l="l" r="r" t="t"/>
              <a:pathLst>
                <a:path extrusionOk="0" h="2139" w="2497">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52"/>
            <p:cNvSpPr/>
            <p:nvPr/>
          </p:nvSpPr>
          <p:spPr>
            <a:xfrm>
              <a:off x="2371075" y="3856775"/>
              <a:ext cx="62425" cy="53300"/>
            </a:xfrm>
            <a:custGeom>
              <a:rect b="b" l="l" r="r" t="t"/>
              <a:pathLst>
                <a:path extrusionOk="0" h="2132" w="2497">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52"/>
            <p:cNvSpPr/>
            <p:nvPr/>
          </p:nvSpPr>
          <p:spPr>
            <a:xfrm>
              <a:off x="2371075" y="3780375"/>
              <a:ext cx="62425" cy="53475"/>
            </a:xfrm>
            <a:custGeom>
              <a:rect b="b" l="l" r="r" t="t"/>
              <a:pathLst>
                <a:path extrusionOk="0" h="2139" w="2497">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52"/>
            <p:cNvSpPr/>
            <p:nvPr/>
          </p:nvSpPr>
          <p:spPr>
            <a:xfrm>
              <a:off x="2371275"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52"/>
            <p:cNvSpPr/>
            <p:nvPr/>
          </p:nvSpPr>
          <p:spPr>
            <a:xfrm>
              <a:off x="2371275" y="3627950"/>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52"/>
            <p:cNvSpPr/>
            <p:nvPr/>
          </p:nvSpPr>
          <p:spPr>
            <a:xfrm>
              <a:off x="2371075" y="3551925"/>
              <a:ext cx="62425" cy="53300"/>
            </a:xfrm>
            <a:custGeom>
              <a:rect b="b" l="l" r="r" t="t"/>
              <a:pathLst>
                <a:path extrusionOk="0" h="2132" w="2497">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52"/>
            <p:cNvSpPr/>
            <p:nvPr/>
          </p:nvSpPr>
          <p:spPr>
            <a:xfrm>
              <a:off x="2371075" y="3475725"/>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52"/>
            <p:cNvSpPr/>
            <p:nvPr/>
          </p:nvSpPr>
          <p:spPr>
            <a:xfrm>
              <a:off x="2371075" y="3399500"/>
              <a:ext cx="62425" cy="53350"/>
            </a:xfrm>
            <a:custGeom>
              <a:rect b="b" l="l" r="r" t="t"/>
              <a:pathLst>
                <a:path extrusionOk="0" h="2134" w="2497">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52"/>
            <p:cNvSpPr/>
            <p:nvPr/>
          </p:nvSpPr>
          <p:spPr>
            <a:xfrm>
              <a:off x="2371075" y="3323300"/>
              <a:ext cx="62425" cy="53425"/>
            </a:xfrm>
            <a:custGeom>
              <a:rect b="b" l="l" r="r" t="t"/>
              <a:pathLst>
                <a:path extrusionOk="0" h="2137" w="2497">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52"/>
            <p:cNvSpPr/>
            <p:nvPr/>
          </p:nvSpPr>
          <p:spPr>
            <a:xfrm>
              <a:off x="2371075" y="3247075"/>
              <a:ext cx="62425" cy="53450"/>
            </a:xfrm>
            <a:custGeom>
              <a:rect b="b" l="l" r="r" t="t"/>
              <a:pathLst>
                <a:path extrusionOk="0" h="2138" w="2497">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52"/>
            <p:cNvSpPr/>
            <p:nvPr/>
          </p:nvSpPr>
          <p:spPr>
            <a:xfrm>
              <a:off x="2295075" y="4313650"/>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52"/>
            <p:cNvSpPr/>
            <p:nvPr/>
          </p:nvSpPr>
          <p:spPr>
            <a:xfrm>
              <a:off x="2295075" y="4237450"/>
              <a:ext cx="62200" cy="53425"/>
            </a:xfrm>
            <a:custGeom>
              <a:rect b="b" l="l" r="r" t="t"/>
              <a:pathLst>
                <a:path extrusionOk="0" h="2137" w="2488">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52"/>
            <p:cNvSpPr/>
            <p:nvPr/>
          </p:nvSpPr>
          <p:spPr>
            <a:xfrm>
              <a:off x="2295075" y="4161425"/>
              <a:ext cx="62200" cy="53300"/>
            </a:xfrm>
            <a:custGeom>
              <a:rect b="b" l="l" r="r" t="t"/>
              <a:pathLst>
                <a:path extrusionOk="0" h="2132" w="2488">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52"/>
            <p:cNvSpPr/>
            <p:nvPr/>
          </p:nvSpPr>
          <p:spPr>
            <a:xfrm>
              <a:off x="2295075" y="4085225"/>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52"/>
            <p:cNvSpPr/>
            <p:nvPr/>
          </p:nvSpPr>
          <p:spPr>
            <a:xfrm>
              <a:off x="2295075" y="4009000"/>
              <a:ext cx="62200" cy="53350"/>
            </a:xfrm>
            <a:custGeom>
              <a:rect b="b" l="l" r="r" t="t"/>
              <a:pathLst>
                <a:path extrusionOk="0" h="2134" w="2488">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52"/>
            <p:cNvSpPr/>
            <p:nvPr/>
          </p:nvSpPr>
          <p:spPr>
            <a:xfrm>
              <a:off x="2294850" y="3932800"/>
              <a:ext cx="62425" cy="53475"/>
            </a:xfrm>
            <a:custGeom>
              <a:rect b="b" l="l" r="r" t="t"/>
              <a:pathLst>
                <a:path extrusionOk="0" h="2139" w="2497">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52"/>
            <p:cNvSpPr/>
            <p:nvPr/>
          </p:nvSpPr>
          <p:spPr>
            <a:xfrm>
              <a:off x="2295075" y="385677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52"/>
            <p:cNvSpPr/>
            <p:nvPr/>
          </p:nvSpPr>
          <p:spPr>
            <a:xfrm>
              <a:off x="2294850" y="3780375"/>
              <a:ext cx="62625" cy="53475"/>
            </a:xfrm>
            <a:custGeom>
              <a:rect b="b" l="l" r="r" t="t"/>
              <a:pathLst>
                <a:path extrusionOk="0" h="2139" w="2505">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52"/>
            <p:cNvSpPr/>
            <p:nvPr/>
          </p:nvSpPr>
          <p:spPr>
            <a:xfrm>
              <a:off x="2295075" y="3704150"/>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52"/>
            <p:cNvSpPr/>
            <p:nvPr/>
          </p:nvSpPr>
          <p:spPr>
            <a:xfrm>
              <a:off x="2295075" y="3627950"/>
              <a:ext cx="62200" cy="53425"/>
            </a:xfrm>
            <a:custGeom>
              <a:rect b="b" l="l" r="r" t="t"/>
              <a:pathLst>
                <a:path extrusionOk="0" h="2137" w="2488">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52"/>
            <p:cNvSpPr/>
            <p:nvPr/>
          </p:nvSpPr>
          <p:spPr>
            <a:xfrm>
              <a:off x="2295075" y="355192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52"/>
            <p:cNvSpPr/>
            <p:nvPr/>
          </p:nvSpPr>
          <p:spPr>
            <a:xfrm>
              <a:off x="2295075" y="3475725"/>
              <a:ext cx="62200" cy="53350"/>
            </a:xfrm>
            <a:custGeom>
              <a:rect b="b" l="l" r="r" t="t"/>
              <a:pathLst>
                <a:path extrusionOk="0" h="2134" w="2488">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52"/>
            <p:cNvSpPr/>
            <p:nvPr/>
          </p:nvSpPr>
          <p:spPr>
            <a:xfrm>
              <a:off x="2295075" y="3399500"/>
              <a:ext cx="62200" cy="53350"/>
            </a:xfrm>
            <a:custGeom>
              <a:rect b="b" l="l" r="r" t="t"/>
              <a:pathLst>
                <a:path extrusionOk="0" h="2134" w="2488">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52"/>
            <p:cNvSpPr/>
            <p:nvPr/>
          </p:nvSpPr>
          <p:spPr>
            <a:xfrm>
              <a:off x="2294925" y="3323300"/>
              <a:ext cx="62350" cy="53425"/>
            </a:xfrm>
            <a:custGeom>
              <a:rect b="b" l="l" r="r" t="t"/>
              <a:pathLst>
                <a:path extrusionOk="0" h="2137" w="2494">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52"/>
            <p:cNvSpPr/>
            <p:nvPr/>
          </p:nvSpPr>
          <p:spPr>
            <a:xfrm>
              <a:off x="2294925" y="3247075"/>
              <a:ext cx="62350" cy="53450"/>
            </a:xfrm>
            <a:custGeom>
              <a:rect b="b" l="l" r="r" t="t"/>
              <a:pathLst>
                <a:path extrusionOk="0" h="2138" w="2494">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52"/>
            <p:cNvSpPr/>
            <p:nvPr/>
          </p:nvSpPr>
          <p:spPr>
            <a:xfrm>
              <a:off x="2295075" y="3171075"/>
              <a:ext cx="62200" cy="53275"/>
            </a:xfrm>
            <a:custGeom>
              <a:rect b="b" l="l" r="r" t="t"/>
              <a:pathLst>
                <a:path extrusionOk="0" h="2131" w="2488">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52"/>
            <p:cNvSpPr/>
            <p:nvPr/>
          </p:nvSpPr>
          <p:spPr>
            <a:xfrm>
              <a:off x="2295075" y="2028275"/>
              <a:ext cx="62200" cy="53450"/>
            </a:xfrm>
            <a:custGeom>
              <a:rect b="b" l="l" r="r" t="t"/>
              <a:pathLst>
                <a:path extrusionOk="0" h="2138" w="2488">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52"/>
            <p:cNvSpPr/>
            <p:nvPr/>
          </p:nvSpPr>
          <p:spPr>
            <a:xfrm>
              <a:off x="2218650" y="4389875"/>
              <a:ext cx="62225" cy="53350"/>
            </a:xfrm>
            <a:custGeom>
              <a:rect b="b" l="l" r="r" t="t"/>
              <a:pathLst>
                <a:path extrusionOk="0" h="2134" w="2489">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52"/>
            <p:cNvSpPr/>
            <p:nvPr/>
          </p:nvSpPr>
          <p:spPr>
            <a:xfrm>
              <a:off x="2218650" y="4313650"/>
              <a:ext cx="62225" cy="53450"/>
            </a:xfrm>
            <a:custGeom>
              <a:rect b="b" l="l" r="r" t="t"/>
              <a:pathLst>
                <a:path extrusionOk="0" h="2138" w="2489">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52"/>
            <p:cNvSpPr/>
            <p:nvPr/>
          </p:nvSpPr>
          <p:spPr>
            <a:xfrm>
              <a:off x="2218650" y="4237450"/>
              <a:ext cx="62225" cy="53425"/>
            </a:xfrm>
            <a:custGeom>
              <a:rect b="b" l="l" r="r" t="t"/>
              <a:pathLst>
                <a:path extrusionOk="0" h="2137" w="2489">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52"/>
            <p:cNvSpPr/>
            <p:nvPr/>
          </p:nvSpPr>
          <p:spPr>
            <a:xfrm>
              <a:off x="2218650" y="4161425"/>
              <a:ext cx="62225" cy="53250"/>
            </a:xfrm>
            <a:custGeom>
              <a:rect b="b" l="l" r="r" t="t"/>
              <a:pathLst>
                <a:path extrusionOk="0" h="2130" w="2489">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52"/>
            <p:cNvSpPr/>
            <p:nvPr/>
          </p:nvSpPr>
          <p:spPr>
            <a:xfrm>
              <a:off x="2218650" y="4085225"/>
              <a:ext cx="62225" cy="53350"/>
            </a:xfrm>
            <a:custGeom>
              <a:rect b="b" l="l" r="r" t="t"/>
              <a:pathLst>
                <a:path extrusionOk="0" h="2134" w="2489">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52"/>
            <p:cNvSpPr/>
            <p:nvPr/>
          </p:nvSpPr>
          <p:spPr>
            <a:xfrm>
              <a:off x="2218650" y="4009000"/>
              <a:ext cx="62225" cy="53350"/>
            </a:xfrm>
            <a:custGeom>
              <a:rect b="b" l="l" r="r" t="t"/>
              <a:pathLst>
                <a:path extrusionOk="0" h="2134" w="2489">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52"/>
            <p:cNvSpPr/>
            <p:nvPr/>
          </p:nvSpPr>
          <p:spPr>
            <a:xfrm>
              <a:off x="2218650" y="3932800"/>
              <a:ext cx="62225" cy="53475"/>
            </a:xfrm>
            <a:custGeom>
              <a:rect b="b" l="l" r="r" t="t"/>
              <a:pathLst>
                <a:path extrusionOk="0" h="2139" w="2489">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52"/>
            <p:cNvSpPr/>
            <p:nvPr/>
          </p:nvSpPr>
          <p:spPr>
            <a:xfrm>
              <a:off x="2218650" y="3856775"/>
              <a:ext cx="62225" cy="53300"/>
            </a:xfrm>
            <a:custGeom>
              <a:rect b="b" l="l" r="r" t="t"/>
              <a:pathLst>
                <a:path extrusionOk="0" h="2132" w="2489">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52"/>
            <p:cNvSpPr/>
            <p:nvPr/>
          </p:nvSpPr>
          <p:spPr>
            <a:xfrm>
              <a:off x="2218650" y="3780375"/>
              <a:ext cx="62425" cy="53475"/>
            </a:xfrm>
            <a:custGeom>
              <a:rect b="b" l="l" r="r" t="t"/>
              <a:pathLst>
                <a:path extrusionOk="0" h="2139" w="2497">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52"/>
            <p:cNvSpPr/>
            <p:nvPr/>
          </p:nvSpPr>
          <p:spPr>
            <a:xfrm>
              <a:off x="2218650" y="3704150"/>
              <a:ext cx="62225" cy="53450"/>
            </a:xfrm>
            <a:custGeom>
              <a:rect b="b" l="l" r="r" t="t"/>
              <a:pathLst>
                <a:path extrusionOk="0" h="2138" w="2489">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52"/>
            <p:cNvSpPr/>
            <p:nvPr/>
          </p:nvSpPr>
          <p:spPr>
            <a:xfrm>
              <a:off x="2218650" y="3627950"/>
              <a:ext cx="62225" cy="53425"/>
            </a:xfrm>
            <a:custGeom>
              <a:rect b="b" l="l" r="r" t="t"/>
              <a:pathLst>
                <a:path extrusionOk="0" h="2137" w="2489">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52"/>
            <p:cNvSpPr/>
            <p:nvPr/>
          </p:nvSpPr>
          <p:spPr>
            <a:xfrm>
              <a:off x="2218650" y="3551925"/>
              <a:ext cx="62225" cy="53300"/>
            </a:xfrm>
            <a:custGeom>
              <a:rect b="b" l="l" r="r" t="t"/>
              <a:pathLst>
                <a:path extrusionOk="0" h="2132" w="2489">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52"/>
            <p:cNvSpPr/>
            <p:nvPr/>
          </p:nvSpPr>
          <p:spPr>
            <a:xfrm>
              <a:off x="2218650" y="3475725"/>
              <a:ext cx="62225" cy="53350"/>
            </a:xfrm>
            <a:custGeom>
              <a:rect b="b" l="l" r="r" t="t"/>
              <a:pathLst>
                <a:path extrusionOk="0" h="2134" w="2489">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52"/>
            <p:cNvSpPr/>
            <p:nvPr/>
          </p:nvSpPr>
          <p:spPr>
            <a:xfrm>
              <a:off x="2218650" y="3399500"/>
              <a:ext cx="62425" cy="53350"/>
            </a:xfrm>
            <a:custGeom>
              <a:rect b="b" l="l" r="r" t="t"/>
              <a:pathLst>
                <a:path extrusionOk="0" h="2134" w="2497">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52"/>
            <p:cNvSpPr/>
            <p:nvPr/>
          </p:nvSpPr>
          <p:spPr>
            <a:xfrm>
              <a:off x="2218650" y="3323300"/>
              <a:ext cx="62425" cy="53425"/>
            </a:xfrm>
            <a:custGeom>
              <a:rect b="b" l="l" r="r" t="t"/>
              <a:pathLst>
                <a:path extrusionOk="0" h="2137" w="2497">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52"/>
            <p:cNvSpPr/>
            <p:nvPr/>
          </p:nvSpPr>
          <p:spPr>
            <a:xfrm>
              <a:off x="2218650" y="3247075"/>
              <a:ext cx="62425" cy="53500"/>
            </a:xfrm>
            <a:custGeom>
              <a:rect b="b" l="l" r="r" t="t"/>
              <a:pathLst>
                <a:path extrusionOk="0" h="2140" w="2497">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52"/>
            <p:cNvSpPr/>
            <p:nvPr/>
          </p:nvSpPr>
          <p:spPr>
            <a:xfrm>
              <a:off x="2218650" y="3171075"/>
              <a:ext cx="62225" cy="53300"/>
            </a:xfrm>
            <a:custGeom>
              <a:rect b="b" l="l" r="r" t="t"/>
              <a:pathLst>
                <a:path extrusionOk="0" h="2132" w="2489">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52"/>
            <p:cNvSpPr/>
            <p:nvPr/>
          </p:nvSpPr>
          <p:spPr>
            <a:xfrm>
              <a:off x="2218650" y="2180700"/>
              <a:ext cx="62225" cy="53350"/>
            </a:xfrm>
            <a:custGeom>
              <a:rect b="b" l="l" r="r" t="t"/>
              <a:pathLst>
                <a:path extrusionOk="0" h="2134" w="2489">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52"/>
            <p:cNvSpPr/>
            <p:nvPr/>
          </p:nvSpPr>
          <p:spPr>
            <a:xfrm>
              <a:off x="2218650" y="2028275"/>
              <a:ext cx="62225" cy="53450"/>
            </a:xfrm>
            <a:custGeom>
              <a:rect b="b" l="l" r="r" t="t"/>
              <a:pathLst>
                <a:path extrusionOk="0" h="2138" w="2489">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52"/>
            <p:cNvSpPr/>
            <p:nvPr/>
          </p:nvSpPr>
          <p:spPr>
            <a:xfrm>
              <a:off x="2218650" y="1952050"/>
              <a:ext cx="62225" cy="53450"/>
            </a:xfrm>
            <a:custGeom>
              <a:rect b="b" l="l" r="r" t="t"/>
              <a:pathLst>
                <a:path extrusionOk="0" h="2138" w="2489">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52"/>
            <p:cNvSpPr/>
            <p:nvPr/>
          </p:nvSpPr>
          <p:spPr>
            <a:xfrm>
              <a:off x="2142425" y="4618300"/>
              <a:ext cx="62425" cy="53450"/>
            </a:xfrm>
            <a:custGeom>
              <a:rect b="b" l="l" r="r" t="t"/>
              <a:pathLst>
                <a:path extrusionOk="0" h="2138" w="2497">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52"/>
            <p:cNvSpPr/>
            <p:nvPr/>
          </p:nvSpPr>
          <p:spPr>
            <a:xfrm>
              <a:off x="2142425" y="438987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52"/>
            <p:cNvSpPr/>
            <p:nvPr/>
          </p:nvSpPr>
          <p:spPr>
            <a:xfrm>
              <a:off x="2142425" y="43136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52"/>
            <p:cNvSpPr/>
            <p:nvPr/>
          </p:nvSpPr>
          <p:spPr>
            <a:xfrm>
              <a:off x="2142425" y="42374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52"/>
            <p:cNvSpPr/>
            <p:nvPr/>
          </p:nvSpPr>
          <p:spPr>
            <a:xfrm>
              <a:off x="2142425" y="4161425"/>
              <a:ext cx="62425" cy="53300"/>
            </a:xfrm>
            <a:custGeom>
              <a:rect b="b" l="l" r="r" t="t"/>
              <a:pathLst>
                <a:path extrusionOk="0" h="2132" w="2497">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52"/>
            <p:cNvSpPr/>
            <p:nvPr/>
          </p:nvSpPr>
          <p:spPr>
            <a:xfrm>
              <a:off x="2142425" y="40852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52"/>
            <p:cNvSpPr/>
            <p:nvPr/>
          </p:nvSpPr>
          <p:spPr>
            <a:xfrm>
              <a:off x="2142425" y="4009000"/>
              <a:ext cx="62425" cy="53350"/>
            </a:xfrm>
            <a:custGeom>
              <a:rect b="b" l="l" r="r" t="t"/>
              <a:pathLst>
                <a:path extrusionOk="0" h="2134" w="2497">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52"/>
            <p:cNvSpPr/>
            <p:nvPr/>
          </p:nvSpPr>
          <p:spPr>
            <a:xfrm>
              <a:off x="2142425" y="3932800"/>
              <a:ext cx="62425" cy="53475"/>
            </a:xfrm>
            <a:custGeom>
              <a:rect b="b" l="l" r="r" t="t"/>
              <a:pathLst>
                <a:path extrusionOk="0" h="2139" w="2497">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52"/>
            <p:cNvSpPr/>
            <p:nvPr/>
          </p:nvSpPr>
          <p:spPr>
            <a:xfrm>
              <a:off x="2142425" y="3856775"/>
              <a:ext cx="62425" cy="53300"/>
            </a:xfrm>
            <a:custGeom>
              <a:rect b="b" l="l" r="r" t="t"/>
              <a:pathLst>
                <a:path extrusionOk="0" h="2132" w="2497">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52"/>
            <p:cNvSpPr/>
            <p:nvPr/>
          </p:nvSpPr>
          <p:spPr>
            <a:xfrm>
              <a:off x="2142425" y="3780375"/>
              <a:ext cx="62425" cy="53475"/>
            </a:xfrm>
            <a:custGeom>
              <a:rect b="b" l="l" r="r" t="t"/>
              <a:pathLst>
                <a:path extrusionOk="0" h="2139" w="2497">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52"/>
            <p:cNvSpPr/>
            <p:nvPr/>
          </p:nvSpPr>
          <p:spPr>
            <a:xfrm>
              <a:off x="2142425" y="37041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52"/>
            <p:cNvSpPr/>
            <p:nvPr/>
          </p:nvSpPr>
          <p:spPr>
            <a:xfrm>
              <a:off x="2142425" y="36279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52"/>
            <p:cNvSpPr/>
            <p:nvPr/>
          </p:nvSpPr>
          <p:spPr>
            <a:xfrm>
              <a:off x="2142425" y="3551925"/>
              <a:ext cx="62425" cy="53300"/>
            </a:xfrm>
            <a:custGeom>
              <a:rect b="b" l="l" r="r" t="t"/>
              <a:pathLst>
                <a:path extrusionOk="0" h="2132" w="2497">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52"/>
            <p:cNvSpPr/>
            <p:nvPr/>
          </p:nvSpPr>
          <p:spPr>
            <a:xfrm>
              <a:off x="2142425" y="3475725"/>
              <a:ext cx="62425" cy="53350"/>
            </a:xfrm>
            <a:custGeom>
              <a:rect b="b" l="l" r="r" t="t"/>
              <a:pathLst>
                <a:path extrusionOk="0" h="2134" w="2497">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52"/>
            <p:cNvSpPr/>
            <p:nvPr/>
          </p:nvSpPr>
          <p:spPr>
            <a:xfrm>
              <a:off x="2142425" y="3399500"/>
              <a:ext cx="62425" cy="53350"/>
            </a:xfrm>
            <a:custGeom>
              <a:rect b="b" l="l" r="r" t="t"/>
              <a:pathLst>
                <a:path extrusionOk="0" h="2134" w="2497">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52"/>
            <p:cNvSpPr/>
            <p:nvPr/>
          </p:nvSpPr>
          <p:spPr>
            <a:xfrm>
              <a:off x="2142425" y="3323300"/>
              <a:ext cx="62425" cy="53425"/>
            </a:xfrm>
            <a:custGeom>
              <a:rect b="b" l="l" r="r" t="t"/>
              <a:pathLst>
                <a:path extrusionOk="0" h="2137" w="2497">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52"/>
            <p:cNvSpPr/>
            <p:nvPr/>
          </p:nvSpPr>
          <p:spPr>
            <a:xfrm>
              <a:off x="2142425" y="3247075"/>
              <a:ext cx="62425" cy="53450"/>
            </a:xfrm>
            <a:custGeom>
              <a:rect b="b" l="l" r="r" t="t"/>
              <a:pathLst>
                <a:path extrusionOk="0" h="2138" w="2497">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52"/>
            <p:cNvSpPr/>
            <p:nvPr/>
          </p:nvSpPr>
          <p:spPr>
            <a:xfrm>
              <a:off x="2142425" y="317107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52"/>
            <p:cNvSpPr/>
            <p:nvPr/>
          </p:nvSpPr>
          <p:spPr>
            <a:xfrm>
              <a:off x="2142425"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52"/>
            <p:cNvSpPr/>
            <p:nvPr/>
          </p:nvSpPr>
          <p:spPr>
            <a:xfrm>
              <a:off x="2142425"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52"/>
            <p:cNvSpPr/>
            <p:nvPr/>
          </p:nvSpPr>
          <p:spPr>
            <a:xfrm>
              <a:off x="2142425"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52"/>
            <p:cNvSpPr/>
            <p:nvPr/>
          </p:nvSpPr>
          <p:spPr>
            <a:xfrm>
              <a:off x="2142425" y="1876050"/>
              <a:ext cx="62425" cy="53275"/>
            </a:xfrm>
            <a:custGeom>
              <a:rect b="b" l="l" r="r" t="t"/>
              <a:pathLst>
                <a:path extrusionOk="0" h="2131" w="2497">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52"/>
            <p:cNvSpPr/>
            <p:nvPr/>
          </p:nvSpPr>
          <p:spPr>
            <a:xfrm>
              <a:off x="2142425"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52"/>
            <p:cNvSpPr/>
            <p:nvPr/>
          </p:nvSpPr>
          <p:spPr>
            <a:xfrm>
              <a:off x="2142425"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52"/>
            <p:cNvSpPr/>
            <p:nvPr/>
          </p:nvSpPr>
          <p:spPr>
            <a:xfrm>
              <a:off x="2142425" y="14952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52"/>
            <p:cNvSpPr/>
            <p:nvPr/>
          </p:nvSpPr>
          <p:spPr>
            <a:xfrm>
              <a:off x="2142425" y="1038125"/>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52"/>
            <p:cNvSpPr/>
            <p:nvPr/>
          </p:nvSpPr>
          <p:spPr>
            <a:xfrm>
              <a:off x="2066425" y="4618300"/>
              <a:ext cx="62225" cy="53450"/>
            </a:xfrm>
            <a:custGeom>
              <a:rect b="b" l="l" r="r" t="t"/>
              <a:pathLst>
                <a:path extrusionOk="0" h="2138" w="2489">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52"/>
            <p:cNvSpPr/>
            <p:nvPr/>
          </p:nvSpPr>
          <p:spPr>
            <a:xfrm>
              <a:off x="2066425" y="4542300"/>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52"/>
            <p:cNvSpPr/>
            <p:nvPr/>
          </p:nvSpPr>
          <p:spPr>
            <a:xfrm>
              <a:off x="2066425" y="4466075"/>
              <a:ext cx="62225" cy="53300"/>
            </a:xfrm>
            <a:custGeom>
              <a:rect b="b" l="l" r="r" t="t"/>
              <a:pathLst>
                <a:path extrusionOk="0" h="2132" w="2489">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52"/>
            <p:cNvSpPr/>
            <p:nvPr/>
          </p:nvSpPr>
          <p:spPr>
            <a:xfrm>
              <a:off x="2066425" y="438987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52"/>
            <p:cNvSpPr/>
            <p:nvPr/>
          </p:nvSpPr>
          <p:spPr>
            <a:xfrm>
              <a:off x="2066425" y="4313650"/>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52"/>
            <p:cNvSpPr/>
            <p:nvPr/>
          </p:nvSpPr>
          <p:spPr>
            <a:xfrm>
              <a:off x="2066425" y="4237450"/>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52"/>
            <p:cNvSpPr/>
            <p:nvPr/>
          </p:nvSpPr>
          <p:spPr>
            <a:xfrm>
              <a:off x="2066425" y="4161425"/>
              <a:ext cx="62225" cy="53300"/>
            </a:xfrm>
            <a:custGeom>
              <a:rect b="b" l="l" r="r" t="t"/>
              <a:pathLst>
                <a:path extrusionOk="0" h="2132" w="2489">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52"/>
            <p:cNvSpPr/>
            <p:nvPr/>
          </p:nvSpPr>
          <p:spPr>
            <a:xfrm>
              <a:off x="2066425" y="3704150"/>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52"/>
            <p:cNvSpPr/>
            <p:nvPr/>
          </p:nvSpPr>
          <p:spPr>
            <a:xfrm>
              <a:off x="2066425" y="3627950"/>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52"/>
            <p:cNvSpPr/>
            <p:nvPr/>
          </p:nvSpPr>
          <p:spPr>
            <a:xfrm>
              <a:off x="2066425" y="3551925"/>
              <a:ext cx="62225" cy="53300"/>
            </a:xfrm>
            <a:custGeom>
              <a:rect b="b" l="l" r="r" t="t"/>
              <a:pathLst>
                <a:path extrusionOk="0" h="2132" w="2489">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52"/>
            <p:cNvSpPr/>
            <p:nvPr/>
          </p:nvSpPr>
          <p:spPr>
            <a:xfrm>
              <a:off x="2066425" y="347572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52"/>
            <p:cNvSpPr/>
            <p:nvPr/>
          </p:nvSpPr>
          <p:spPr>
            <a:xfrm>
              <a:off x="2066275" y="3399500"/>
              <a:ext cx="62375" cy="53350"/>
            </a:xfrm>
            <a:custGeom>
              <a:rect b="b" l="l" r="r" t="t"/>
              <a:pathLst>
                <a:path extrusionOk="0" h="2134" w="2495">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52"/>
            <p:cNvSpPr/>
            <p:nvPr/>
          </p:nvSpPr>
          <p:spPr>
            <a:xfrm>
              <a:off x="2066275" y="3323300"/>
              <a:ext cx="62375" cy="53425"/>
            </a:xfrm>
            <a:custGeom>
              <a:rect b="b" l="l" r="r" t="t"/>
              <a:pathLst>
                <a:path extrusionOk="0" h="2137" w="2495">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52"/>
            <p:cNvSpPr/>
            <p:nvPr/>
          </p:nvSpPr>
          <p:spPr>
            <a:xfrm>
              <a:off x="2066275" y="3247075"/>
              <a:ext cx="62375" cy="53450"/>
            </a:xfrm>
            <a:custGeom>
              <a:rect b="b" l="l" r="r" t="t"/>
              <a:pathLst>
                <a:path extrusionOk="0" h="2138" w="2495">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52"/>
            <p:cNvSpPr/>
            <p:nvPr/>
          </p:nvSpPr>
          <p:spPr>
            <a:xfrm>
              <a:off x="2066425" y="3171075"/>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52"/>
            <p:cNvSpPr/>
            <p:nvPr/>
          </p:nvSpPr>
          <p:spPr>
            <a:xfrm>
              <a:off x="2066425"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52"/>
            <p:cNvSpPr/>
            <p:nvPr/>
          </p:nvSpPr>
          <p:spPr>
            <a:xfrm>
              <a:off x="2066425" y="2942425"/>
              <a:ext cx="62225" cy="53450"/>
            </a:xfrm>
            <a:custGeom>
              <a:rect b="b" l="l" r="r" t="t"/>
              <a:pathLst>
                <a:path extrusionOk="0" h="2138" w="2489">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52"/>
            <p:cNvSpPr/>
            <p:nvPr/>
          </p:nvSpPr>
          <p:spPr>
            <a:xfrm>
              <a:off x="2066425"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52"/>
            <p:cNvSpPr/>
            <p:nvPr/>
          </p:nvSpPr>
          <p:spPr>
            <a:xfrm>
              <a:off x="2066425"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52"/>
            <p:cNvSpPr/>
            <p:nvPr/>
          </p:nvSpPr>
          <p:spPr>
            <a:xfrm>
              <a:off x="2066425"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52"/>
            <p:cNvSpPr/>
            <p:nvPr/>
          </p:nvSpPr>
          <p:spPr>
            <a:xfrm>
              <a:off x="2066425"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52"/>
            <p:cNvSpPr/>
            <p:nvPr/>
          </p:nvSpPr>
          <p:spPr>
            <a:xfrm>
              <a:off x="2066425" y="1876050"/>
              <a:ext cx="62225" cy="53275"/>
            </a:xfrm>
            <a:custGeom>
              <a:rect b="b" l="l" r="r" t="t"/>
              <a:pathLst>
                <a:path extrusionOk="0" h="2131" w="2489">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52"/>
            <p:cNvSpPr/>
            <p:nvPr/>
          </p:nvSpPr>
          <p:spPr>
            <a:xfrm>
              <a:off x="2066425" y="1647400"/>
              <a:ext cx="62225" cy="53450"/>
            </a:xfrm>
            <a:custGeom>
              <a:rect b="b" l="l" r="r" t="t"/>
              <a:pathLst>
                <a:path extrusionOk="0" h="2138" w="2489">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52"/>
            <p:cNvSpPr/>
            <p:nvPr/>
          </p:nvSpPr>
          <p:spPr>
            <a:xfrm>
              <a:off x="2066425" y="1571400"/>
              <a:ext cx="62225" cy="53250"/>
            </a:xfrm>
            <a:custGeom>
              <a:rect b="b" l="l" r="r" t="t"/>
              <a:pathLst>
                <a:path extrusionOk="0" h="2130" w="2489">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52"/>
            <p:cNvSpPr/>
            <p:nvPr/>
          </p:nvSpPr>
          <p:spPr>
            <a:xfrm>
              <a:off x="2066425" y="14952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52"/>
            <p:cNvSpPr/>
            <p:nvPr/>
          </p:nvSpPr>
          <p:spPr>
            <a:xfrm>
              <a:off x="2066425"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52"/>
            <p:cNvSpPr/>
            <p:nvPr/>
          </p:nvSpPr>
          <p:spPr>
            <a:xfrm>
              <a:off x="2066425" y="11143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52"/>
            <p:cNvSpPr/>
            <p:nvPr/>
          </p:nvSpPr>
          <p:spPr>
            <a:xfrm>
              <a:off x="2066425" y="1038125"/>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52"/>
            <p:cNvSpPr/>
            <p:nvPr/>
          </p:nvSpPr>
          <p:spPr>
            <a:xfrm>
              <a:off x="1990200" y="4542300"/>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52"/>
            <p:cNvSpPr/>
            <p:nvPr/>
          </p:nvSpPr>
          <p:spPr>
            <a:xfrm>
              <a:off x="1990200" y="4466075"/>
              <a:ext cx="62225" cy="53300"/>
            </a:xfrm>
            <a:custGeom>
              <a:rect b="b" l="l" r="r" t="t"/>
              <a:pathLst>
                <a:path extrusionOk="0" h="2132" w="2489">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52"/>
            <p:cNvSpPr/>
            <p:nvPr/>
          </p:nvSpPr>
          <p:spPr>
            <a:xfrm>
              <a:off x="1990200" y="4389875"/>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52"/>
            <p:cNvSpPr/>
            <p:nvPr/>
          </p:nvSpPr>
          <p:spPr>
            <a:xfrm>
              <a:off x="1990200" y="3627950"/>
              <a:ext cx="62225" cy="53425"/>
            </a:xfrm>
            <a:custGeom>
              <a:rect b="b" l="l" r="r" t="t"/>
              <a:pathLst>
                <a:path extrusionOk="0" h="2137" w="2489">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52"/>
            <p:cNvSpPr/>
            <p:nvPr/>
          </p:nvSpPr>
          <p:spPr>
            <a:xfrm>
              <a:off x="1990200" y="3551925"/>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52"/>
            <p:cNvSpPr/>
            <p:nvPr/>
          </p:nvSpPr>
          <p:spPr>
            <a:xfrm>
              <a:off x="1990200"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52"/>
            <p:cNvSpPr/>
            <p:nvPr/>
          </p:nvSpPr>
          <p:spPr>
            <a:xfrm>
              <a:off x="1990200" y="33995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52"/>
            <p:cNvSpPr/>
            <p:nvPr/>
          </p:nvSpPr>
          <p:spPr>
            <a:xfrm>
              <a:off x="1990075" y="3323300"/>
              <a:ext cx="62350" cy="53425"/>
            </a:xfrm>
            <a:custGeom>
              <a:rect b="b" l="l" r="r" t="t"/>
              <a:pathLst>
                <a:path extrusionOk="0" h="2137" w="2494">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52"/>
            <p:cNvSpPr/>
            <p:nvPr/>
          </p:nvSpPr>
          <p:spPr>
            <a:xfrm>
              <a:off x="1990075" y="3247075"/>
              <a:ext cx="62350" cy="53450"/>
            </a:xfrm>
            <a:custGeom>
              <a:rect b="b" l="l" r="r" t="t"/>
              <a:pathLst>
                <a:path extrusionOk="0" h="2138" w="2494">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52"/>
            <p:cNvSpPr/>
            <p:nvPr/>
          </p:nvSpPr>
          <p:spPr>
            <a:xfrm>
              <a:off x="1990200" y="3171075"/>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52"/>
            <p:cNvSpPr/>
            <p:nvPr/>
          </p:nvSpPr>
          <p:spPr>
            <a:xfrm>
              <a:off x="1990200" y="2942425"/>
              <a:ext cx="62225" cy="53450"/>
            </a:xfrm>
            <a:custGeom>
              <a:rect b="b" l="l" r="r" t="t"/>
              <a:pathLst>
                <a:path extrusionOk="0" h="2138" w="2489">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52"/>
            <p:cNvSpPr/>
            <p:nvPr/>
          </p:nvSpPr>
          <p:spPr>
            <a:xfrm>
              <a:off x="1990200" y="2866425"/>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52"/>
            <p:cNvSpPr/>
            <p:nvPr/>
          </p:nvSpPr>
          <p:spPr>
            <a:xfrm>
              <a:off x="1990200" y="2333125"/>
              <a:ext cx="62225" cy="53450"/>
            </a:xfrm>
            <a:custGeom>
              <a:rect b="b" l="l" r="r" t="t"/>
              <a:pathLst>
                <a:path extrusionOk="0" h="2138" w="2489">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52"/>
            <p:cNvSpPr/>
            <p:nvPr/>
          </p:nvSpPr>
          <p:spPr>
            <a:xfrm>
              <a:off x="1990200"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52"/>
            <p:cNvSpPr/>
            <p:nvPr/>
          </p:nvSpPr>
          <p:spPr>
            <a:xfrm>
              <a:off x="1990200" y="2180700"/>
              <a:ext cx="62225" cy="53350"/>
            </a:xfrm>
            <a:custGeom>
              <a:rect b="b" l="l" r="r" t="t"/>
              <a:pathLst>
                <a:path extrusionOk="0" h="2134" w="2489">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52"/>
            <p:cNvSpPr/>
            <p:nvPr/>
          </p:nvSpPr>
          <p:spPr>
            <a:xfrm>
              <a:off x="1990200" y="21045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52"/>
            <p:cNvSpPr/>
            <p:nvPr/>
          </p:nvSpPr>
          <p:spPr>
            <a:xfrm>
              <a:off x="1990200" y="2028275"/>
              <a:ext cx="62225" cy="53450"/>
            </a:xfrm>
            <a:custGeom>
              <a:rect b="b" l="l" r="r" t="t"/>
              <a:pathLst>
                <a:path extrusionOk="0" h="2138" w="2489">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52"/>
            <p:cNvSpPr/>
            <p:nvPr/>
          </p:nvSpPr>
          <p:spPr>
            <a:xfrm>
              <a:off x="1990200" y="1952050"/>
              <a:ext cx="62225" cy="53450"/>
            </a:xfrm>
            <a:custGeom>
              <a:rect b="b" l="l" r="r" t="t"/>
              <a:pathLst>
                <a:path extrusionOk="0" h="2138" w="2489">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52"/>
            <p:cNvSpPr/>
            <p:nvPr/>
          </p:nvSpPr>
          <p:spPr>
            <a:xfrm>
              <a:off x="1990200" y="1876050"/>
              <a:ext cx="62225" cy="53275"/>
            </a:xfrm>
            <a:custGeom>
              <a:rect b="b" l="l" r="r" t="t"/>
              <a:pathLst>
                <a:path extrusionOk="0" h="2131" w="2489">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52"/>
            <p:cNvSpPr/>
            <p:nvPr/>
          </p:nvSpPr>
          <p:spPr>
            <a:xfrm>
              <a:off x="1990200" y="179985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52"/>
            <p:cNvSpPr/>
            <p:nvPr/>
          </p:nvSpPr>
          <p:spPr>
            <a:xfrm>
              <a:off x="1990200" y="1647400"/>
              <a:ext cx="62225" cy="53450"/>
            </a:xfrm>
            <a:custGeom>
              <a:rect b="b" l="l" r="r" t="t"/>
              <a:pathLst>
                <a:path extrusionOk="0" h="2138" w="2489">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52"/>
            <p:cNvSpPr/>
            <p:nvPr/>
          </p:nvSpPr>
          <p:spPr>
            <a:xfrm>
              <a:off x="1990200" y="1571400"/>
              <a:ext cx="62225" cy="53250"/>
            </a:xfrm>
            <a:custGeom>
              <a:rect b="b" l="l" r="r" t="t"/>
              <a:pathLst>
                <a:path extrusionOk="0" h="2130" w="2489">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52"/>
            <p:cNvSpPr/>
            <p:nvPr/>
          </p:nvSpPr>
          <p:spPr>
            <a:xfrm>
              <a:off x="1990200" y="14952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52"/>
            <p:cNvSpPr/>
            <p:nvPr/>
          </p:nvSpPr>
          <p:spPr>
            <a:xfrm>
              <a:off x="1990200" y="141897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52"/>
            <p:cNvSpPr/>
            <p:nvPr/>
          </p:nvSpPr>
          <p:spPr>
            <a:xfrm>
              <a:off x="1990200" y="11143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52"/>
            <p:cNvSpPr/>
            <p:nvPr/>
          </p:nvSpPr>
          <p:spPr>
            <a:xfrm>
              <a:off x="1990200" y="1038125"/>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52"/>
            <p:cNvSpPr/>
            <p:nvPr/>
          </p:nvSpPr>
          <p:spPr>
            <a:xfrm>
              <a:off x="1914000" y="3551925"/>
              <a:ext cx="62225" cy="53300"/>
            </a:xfrm>
            <a:custGeom>
              <a:rect b="b" l="l" r="r" t="t"/>
              <a:pathLst>
                <a:path extrusionOk="0" h="2132" w="2489">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52"/>
            <p:cNvSpPr/>
            <p:nvPr/>
          </p:nvSpPr>
          <p:spPr>
            <a:xfrm>
              <a:off x="1914000" y="34757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52"/>
            <p:cNvSpPr/>
            <p:nvPr/>
          </p:nvSpPr>
          <p:spPr>
            <a:xfrm>
              <a:off x="1914000"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52"/>
            <p:cNvSpPr/>
            <p:nvPr/>
          </p:nvSpPr>
          <p:spPr>
            <a:xfrm>
              <a:off x="1914000" y="3323300"/>
              <a:ext cx="62225" cy="53425"/>
            </a:xfrm>
            <a:custGeom>
              <a:rect b="b" l="l" r="r" t="t"/>
              <a:pathLst>
                <a:path extrusionOk="0" h="2137" w="2489">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52"/>
            <p:cNvSpPr/>
            <p:nvPr/>
          </p:nvSpPr>
          <p:spPr>
            <a:xfrm>
              <a:off x="1914000" y="3247075"/>
              <a:ext cx="62425" cy="53450"/>
            </a:xfrm>
            <a:custGeom>
              <a:rect b="b" l="l" r="r" t="t"/>
              <a:pathLst>
                <a:path extrusionOk="0" h="2138" w="2497">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52"/>
            <p:cNvSpPr/>
            <p:nvPr/>
          </p:nvSpPr>
          <p:spPr>
            <a:xfrm>
              <a:off x="1914000" y="317107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52"/>
            <p:cNvSpPr/>
            <p:nvPr/>
          </p:nvSpPr>
          <p:spPr>
            <a:xfrm>
              <a:off x="1914000" y="286642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7" name="Google Shape;1947;p52"/>
            <p:cNvSpPr/>
            <p:nvPr/>
          </p:nvSpPr>
          <p:spPr>
            <a:xfrm>
              <a:off x="1914000"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52"/>
            <p:cNvSpPr/>
            <p:nvPr/>
          </p:nvSpPr>
          <p:spPr>
            <a:xfrm>
              <a:off x="1914000"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52"/>
            <p:cNvSpPr/>
            <p:nvPr/>
          </p:nvSpPr>
          <p:spPr>
            <a:xfrm>
              <a:off x="1914000" y="23331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52"/>
            <p:cNvSpPr/>
            <p:nvPr/>
          </p:nvSpPr>
          <p:spPr>
            <a:xfrm>
              <a:off x="1914000"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52"/>
            <p:cNvSpPr/>
            <p:nvPr/>
          </p:nvSpPr>
          <p:spPr>
            <a:xfrm>
              <a:off x="1914000"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52"/>
            <p:cNvSpPr/>
            <p:nvPr/>
          </p:nvSpPr>
          <p:spPr>
            <a:xfrm>
              <a:off x="1914000"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52"/>
            <p:cNvSpPr/>
            <p:nvPr/>
          </p:nvSpPr>
          <p:spPr>
            <a:xfrm>
              <a:off x="1914000"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52"/>
            <p:cNvSpPr/>
            <p:nvPr/>
          </p:nvSpPr>
          <p:spPr>
            <a:xfrm>
              <a:off x="1914000"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52"/>
            <p:cNvSpPr/>
            <p:nvPr/>
          </p:nvSpPr>
          <p:spPr>
            <a:xfrm>
              <a:off x="1914000"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52"/>
            <p:cNvSpPr/>
            <p:nvPr/>
          </p:nvSpPr>
          <p:spPr>
            <a:xfrm>
              <a:off x="1914000" y="11905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52"/>
            <p:cNvSpPr/>
            <p:nvPr/>
          </p:nvSpPr>
          <p:spPr>
            <a:xfrm>
              <a:off x="1914000" y="11143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52"/>
            <p:cNvSpPr/>
            <p:nvPr/>
          </p:nvSpPr>
          <p:spPr>
            <a:xfrm>
              <a:off x="1837775" y="3171075"/>
              <a:ext cx="62425" cy="53275"/>
            </a:xfrm>
            <a:custGeom>
              <a:rect b="b" l="l" r="r" t="t"/>
              <a:pathLst>
                <a:path extrusionOk="0" h="2131" w="2497">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52"/>
            <p:cNvSpPr/>
            <p:nvPr/>
          </p:nvSpPr>
          <p:spPr>
            <a:xfrm>
              <a:off x="1837775" y="2866425"/>
              <a:ext cx="62425" cy="53275"/>
            </a:xfrm>
            <a:custGeom>
              <a:rect b="b" l="l" r="r" t="t"/>
              <a:pathLst>
                <a:path extrusionOk="0" h="2131" w="2497">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52"/>
            <p:cNvSpPr/>
            <p:nvPr/>
          </p:nvSpPr>
          <p:spPr>
            <a:xfrm>
              <a:off x="1837775" y="2714000"/>
              <a:ext cx="62425" cy="53350"/>
            </a:xfrm>
            <a:custGeom>
              <a:rect b="b" l="l" r="r" t="t"/>
              <a:pathLst>
                <a:path extrusionOk="0" h="2134" w="2497">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52"/>
            <p:cNvSpPr/>
            <p:nvPr/>
          </p:nvSpPr>
          <p:spPr>
            <a:xfrm>
              <a:off x="1837775" y="2637775"/>
              <a:ext cx="62425" cy="53450"/>
            </a:xfrm>
            <a:custGeom>
              <a:rect b="b" l="l" r="r" t="t"/>
              <a:pathLst>
                <a:path extrusionOk="0" h="2138" w="2497">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52"/>
            <p:cNvSpPr/>
            <p:nvPr/>
          </p:nvSpPr>
          <p:spPr>
            <a:xfrm>
              <a:off x="1837775" y="2561575"/>
              <a:ext cx="62425" cy="53425"/>
            </a:xfrm>
            <a:custGeom>
              <a:rect b="b" l="l" r="r" t="t"/>
              <a:pathLst>
                <a:path extrusionOk="0" h="2137" w="2497">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52"/>
            <p:cNvSpPr/>
            <p:nvPr/>
          </p:nvSpPr>
          <p:spPr>
            <a:xfrm>
              <a:off x="1837775" y="2485550"/>
              <a:ext cx="62425" cy="53300"/>
            </a:xfrm>
            <a:custGeom>
              <a:rect b="b" l="l" r="r" t="t"/>
              <a:pathLst>
                <a:path extrusionOk="0" h="2132" w="2497">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52"/>
            <p:cNvSpPr/>
            <p:nvPr/>
          </p:nvSpPr>
          <p:spPr>
            <a:xfrm>
              <a:off x="1837775" y="2409350"/>
              <a:ext cx="62425" cy="53350"/>
            </a:xfrm>
            <a:custGeom>
              <a:rect b="b" l="l" r="r" t="t"/>
              <a:pathLst>
                <a:path extrusionOk="0" h="2134"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52"/>
            <p:cNvSpPr/>
            <p:nvPr/>
          </p:nvSpPr>
          <p:spPr>
            <a:xfrm>
              <a:off x="1837775" y="2333125"/>
              <a:ext cx="62425" cy="53450"/>
            </a:xfrm>
            <a:custGeom>
              <a:rect b="b" l="l" r="r" t="t"/>
              <a:pathLst>
                <a:path extrusionOk="0" h="2138" w="2497">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52"/>
            <p:cNvSpPr/>
            <p:nvPr/>
          </p:nvSpPr>
          <p:spPr>
            <a:xfrm>
              <a:off x="1837775" y="2256925"/>
              <a:ext cx="62575" cy="53425"/>
            </a:xfrm>
            <a:custGeom>
              <a:rect b="b" l="l" r="r" t="t"/>
              <a:pathLst>
                <a:path extrusionOk="0" h="2137" w="2503">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52"/>
            <p:cNvSpPr/>
            <p:nvPr/>
          </p:nvSpPr>
          <p:spPr>
            <a:xfrm>
              <a:off x="1837775" y="2180700"/>
              <a:ext cx="62425" cy="53350"/>
            </a:xfrm>
            <a:custGeom>
              <a:rect b="b" l="l" r="r" t="t"/>
              <a:pathLst>
                <a:path extrusionOk="0" h="2134" w="2497">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52"/>
            <p:cNvSpPr/>
            <p:nvPr/>
          </p:nvSpPr>
          <p:spPr>
            <a:xfrm>
              <a:off x="1837775" y="2104500"/>
              <a:ext cx="62425" cy="53325"/>
            </a:xfrm>
            <a:custGeom>
              <a:rect b="b" l="l" r="r" t="t"/>
              <a:pathLst>
                <a:path extrusionOk="0" h="2133" w="2497">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52"/>
            <p:cNvSpPr/>
            <p:nvPr/>
          </p:nvSpPr>
          <p:spPr>
            <a:xfrm>
              <a:off x="1837775" y="2028275"/>
              <a:ext cx="62425" cy="53450"/>
            </a:xfrm>
            <a:custGeom>
              <a:rect b="b" l="l" r="r" t="t"/>
              <a:pathLst>
                <a:path extrusionOk="0" h="2138" w="2497">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52"/>
            <p:cNvSpPr/>
            <p:nvPr/>
          </p:nvSpPr>
          <p:spPr>
            <a:xfrm>
              <a:off x="1837775" y="1952050"/>
              <a:ext cx="62425" cy="53450"/>
            </a:xfrm>
            <a:custGeom>
              <a:rect b="b" l="l" r="r" t="t"/>
              <a:pathLst>
                <a:path extrusionOk="0" h="2138" w="2497">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52"/>
            <p:cNvSpPr/>
            <p:nvPr/>
          </p:nvSpPr>
          <p:spPr>
            <a:xfrm>
              <a:off x="1837775" y="1647400"/>
              <a:ext cx="62425" cy="53450"/>
            </a:xfrm>
            <a:custGeom>
              <a:rect b="b" l="l" r="r" t="t"/>
              <a:pathLst>
                <a:path extrusionOk="0" h="2138" w="2497">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52"/>
            <p:cNvSpPr/>
            <p:nvPr/>
          </p:nvSpPr>
          <p:spPr>
            <a:xfrm>
              <a:off x="1837775" y="1571400"/>
              <a:ext cx="62425" cy="53250"/>
            </a:xfrm>
            <a:custGeom>
              <a:rect b="b" l="l" r="r" t="t"/>
              <a:pathLst>
                <a:path extrusionOk="0" h="2130" w="2497">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3" name="Google Shape;1973;p52"/>
            <p:cNvSpPr/>
            <p:nvPr/>
          </p:nvSpPr>
          <p:spPr>
            <a:xfrm>
              <a:off x="1837775" y="141897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52"/>
            <p:cNvSpPr/>
            <p:nvPr/>
          </p:nvSpPr>
          <p:spPr>
            <a:xfrm>
              <a:off x="1837775" y="119055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52"/>
            <p:cNvSpPr/>
            <p:nvPr/>
          </p:nvSpPr>
          <p:spPr>
            <a:xfrm>
              <a:off x="1837775" y="1114325"/>
              <a:ext cx="62425" cy="53350"/>
            </a:xfrm>
            <a:custGeom>
              <a:rect b="b" l="l" r="r" t="t"/>
              <a:pathLst>
                <a:path extrusionOk="0" h="2134" w="2497">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52"/>
            <p:cNvSpPr/>
            <p:nvPr/>
          </p:nvSpPr>
          <p:spPr>
            <a:xfrm>
              <a:off x="1761775" y="3171075"/>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52"/>
            <p:cNvSpPr/>
            <p:nvPr/>
          </p:nvSpPr>
          <p:spPr>
            <a:xfrm>
              <a:off x="1761775"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52"/>
            <p:cNvSpPr/>
            <p:nvPr/>
          </p:nvSpPr>
          <p:spPr>
            <a:xfrm>
              <a:off x="1761775" y="3018650"/>
              <a:ext cx="62225" cy="53425"/>
            </a:xfrm>
            <a:custGeom>
              <a:rect b="b" l="l" r="r" t="t"/>
              <a:pathLst>
                <a:path extrusionOk="0" h="2137" w="2489">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52"/>
            <p:cNvSpPr/>
            <p:nvPr/>
          </p:nvSpPr>
          <p:spPr>
            <a:xfrm>
              <a:off x="1761775" y="2561575"/>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52"/>
            <p:cNvSpPr/>
            <p:nvPr/>
          </p:nvSpPr>
          <p:spPr>
            <a:xfrm>
              <a:off x="1761775" y="2485550"/>
              <a:ext cx="62225" cy="53300"/>
            </a:xfrm>
            <a:custGeom>
              <a:rect b="b" l="l" r="r" t="t"/>
              <a:pathLst>
                <a:path extrusionOk="0" h="2132" w="2489">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52"/>
            <p:cNvSpPr/>
            <p:nvPr/>
          </p:nvSpPr>
          <p:spPr>
            <a:xfrm>
              <a:off x="1761775" y="240935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52"/>
            <p:cNvSpPr/>
            <p:nvPr/>
          </p:nvSpPr>
          <p:spPr>
            <a:xfrm>
              <a:off x="1761775" y="2333125"/>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52"/>
            <p:cNvSpPr/>
            <p:nvPr/>
          </p:nvSpPr>
          <p:spPr>
            <a:xfrm>
              <a:off x="1761775"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52"/>
            <p:cNvSpPr/>
            <p:nvPr/>
          </p:nvSpPr>
          <p:spPr>
            <a:xfrm>
              <a:off x="1761775"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52"/>
            <p:cNvSpPr/>
            <p:nvPr/>
          </p:nvSpPr>
          <p:spPr>
            <a:xfrm>
              <a:off x="1761775"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52"/>
            <p:cNvSpPr/>
            <p:nvPr/>
          </p:nvSpPr>
          <p:spPr>
            <a:xfrm>
              <a:off x="1761775"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52"/>
            <p:cNvSpPr/>
            <p:nvPr/>
          </p:nvSpPr>
          <p:spPr>
            <a:xfrm>
              <a:off x="1761775" y="1952050"/>
              <a:ext cx="62225" cy="53450"/>
            </a:xfrm>
            <a:custGeom>
              <a:rect b="b" l="l" r="r" t="t"/>
              <a:pathLst>
                <a:path extrusionOk="0" h="2138" w="2489">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52"/>
            <p:cNvSpPr/>
            <p:nvPr/>
          </p:nvSpPr>
          <p:spPr>
            <a:xfrm>
              <a:off x="1761775" y="1647400"/>
              <a:ext cx="62225" cy="53450"/>
            </a:xfrm>
            <a:custGeom>
              <a:rect b="b" l="l" r="r" t="t"/>
              <a:pathLst>
                <a:path extrusionOk="0" h="2138" w="2489">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52"/>
            <p:cNvSpPr/>
            <p:nvPr/>
          </p:nvSpPr>
          <p:spPr>
            <a:xfrm>
              <a:off x="1761775"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52"/>
            <p:cNvSpPr/>
            <p:nvPr/>
          </p:nvSpPr>
          <p:spPr>
            <a:xfrm>
              <a:off x="1761775" y="119055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52"/>
            <p:cNvSpPr/>
            <p:nvPr/>
          </p:nvSpPr>
          <p:spPr>
            <a:xfrm>
              <a:off x="1761775" y="11143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52"/>
            <p:cNvSpPr/>
            <p:nvPr/>
          </p:nvSpPr>
          <p:spPr>
            <a:xfrm>
              <a:off x="1685550" y="3018650"/>
              <a:ext cx="62225" cy="53425"/>
            </a:xfrm>
            <a:custGeom>
              <a:rect b="b" l="l" r="r" t="t"/>
              <a:pathLst>
                <a:path extrusionOk="0" h="2137" w="2489">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52"/>
            <p:cNvSpPr/>
            <p:nvPr/>
          </p:nvSpPr>
          <p:spPr>
            <a:xfrm>
              <a:off x="1685550"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52"/>
            <p:cNvSpPr/>
            <p:nvPr/>
          </p:nvSpPr>
          <p:spPr>
            <a:xfrm>
              <a:off x="1685550" y="2866425"/>
              <a:ext cx="62225" cy="53275"/>
            </a:xfrm>
            <a:custGeom>
              <a:rect b="b" l="l" r="r" t="t"/>
              <a:pathLst>
                <a:path extrusionOk="0" h="2131" w="2489">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52"/>
            <p:cNvSpPr/>
            <p:nvPr/>
          </p:nvSpPr>
          <p:spPr>
            <a:xfrm>
              <a:off x="168555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52"/>
            <p:cNvSpPr/>
            <p:nvPr/>
          </p:nvSpPr>
          <p:spPr>
            <a:xfrm>
              <a:off x="1685550"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52"/>
            <p:cNvSpPr/>
            <p:nvPr/>
          </p:nvSpPr>
          <p:spPr>
            <a:xfrm>
              <a:off x="168555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52"/>
            <p:cNvSpPr/>
            <p:nvPr/>
          </p:nvSpPr>
          <p:spPr>
            <a:xfrm>
              <a:off x="168555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52"/>
            <p:cNvSpPr/>
            <p:nvPr/>
          </p:nvSpPr>
          <p:spPr>
            <a:xfrm>
              <a:off x="1685550"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52"/>
            <p:cNvSpPr/>
            <p:nvPr/>
          </p:nvSpPr>
          <p:spPr>
            <a:xfrm>
              <a:off x="168555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52"/>
            <p:cNvSpPr/>
            <p:nvPr/>
          </p:nvSpPr>
          <p:spPr>
            <a:xfrm>
              <a:off x="168555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52"/>
            <p:cNvSpPr/>
            <p:nvPr/>
          </p:nvSpPr>
          <p:spPr>
            <a:xfrm>
              <a:off x="168555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52"/>
            <p:cNvSpPr/>
            <p:nvPr/>
          </p:nvSpPr>
          <p:spPr>
            <a:xfrm>
              <a:off x="168555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52"/>
            <p:cNvSpPr/>
            <p:nvPr/>
          </p:nvSpPr>
          <p:spPr>
            <a:xfrm>
              <a:off x="1685550" y="1876050"/>
              <a:ext cx="62225" cy="53275"/>
            </a:xfrm>
            <a:custGeom>
              <a:rect b="b" l="l" r="r" t="t"/>
              <a:pathLst>
                <a:path extrusionOk="0" h="2131" w="2489">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52"/>
            <p:cNvSpPr/>
            <p:nvPr/>
          </p:nvSpPr>
          <p:spPr>
            <a:xfrm>
              <a:off x="168555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52"/>
            <p:cNvSpPr/>
            <p:nvPr/>
          </p:nvSpPr>
          <p:spPr>
            <a:xfrm>
              <a:off x="16855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52"/>
            <p:cNvSpPr/>
            <p:nvPr/>
          </p:nvSpPr>
          <p:spPr>
            <a:xfrm>
              <a:off x="1685550"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52"/>
            <p:cNvSpPr/>
            <p:nvPr/>
          </p:nvSpPr>
          <p:spPr>
            <a:xfrm>
              <a:off x="1609350" y="2942425"/>
              <a:ext cx="62200" cy="53450"/>
            </a:xfrm>
            <a:custGeom>
              <a:rect b="b" l="l" r="r" t="t"/>
              <a:pathLst>
                <a:path extrusionOk="0" h="2138" w="2488">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52"/>
            <p:cNvSpPr/>
            <p:nvPr/>
          </p:nvSpPr>
          <p:spPr>
            <a:xfrm>
              <a:off x="1609350" y="286642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52"/>
            <p:cNvSpPr/>
            <p:nvPr/>
          </p:nvSpPr>
          <p:spPr>
            <a:xfrm>
              <a:off x="160935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52"/>
            <p:cNvSpPr/>
            <p:nvPr/>
          </p:nvSpPr>
          <p:spPr>
            <a:xfrm>
              <a:off x="1609350" y="2485550"/>
              <a:ext cx="62200" cy="53300"/>
            </a:xfrm>
            <a:custGeom>
              <a:rect b="b" l="l" r="r" t="t"/>
              <a:pathLst>
                <a:path extrusionOk="0" h="2132" w="2488">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52"/>
            <p:cNvSpPr/>
            <p:nvPr/>
          </p:nvSpPr>
          <p:spPr>
            <a:xfrm>
              <a:off x="1609350" y="240935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52"/>
            <p:cNvSpPr/>
            <p:nvPr/>
          </p:nvSpPr>
          <p:spPr>
            <a:xfrm>
              <a:off x="1609350" y="2333125"/>
              <a:ext cx="62200" cy="53450"/>
            </a:xfrm>
            <a:custGeom>
              <a:rect b="b" l="l" r="r" t="t"/>
              <a:pathLst>
                <a:path extrusionOk="0" h="2138" w="2488">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52"/>
            <p:cNvSpPr/>
            <p:nvPr/>
          </p:nvSpPr>
          <p:spPr>
            <a:xfrm>
              <a:off x="1609350"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52"/>
            <p:cNvSpPr/>
            <p:nvPr/>
          </p:nvSpPr>
          <p:spPr>
            <a:xfrm>
              <a:off x="1609350" y="2180700"/>
              <a:ext cx="62200" cy="53350"/>
            </a:xfrm>
            <a:custGeom>
              <a:rect b="b" l="l" r="r" t="t"/>
              <a:pathLst>
                <a:path extrusionOk="0" h="2134" w="2488">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52"/>
            <p:cNvSpPr/>
            <p:nvPr/>
          </p:nvSpPr>
          <p:spPr>
            <a:xfrm>
              <a:off x="160935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52"/>
            <p:cNvSpPr/>
            <p:nvPr/>
          </p:nvSpPr>
          <p:spPr>
            <a:xfrm>
              <a:off x="1609350" y="2028275"/>
              <a:ext cx="62200" cy="53450"/>
            </a:xfrm>
            <a:custGeom>
              <a:rect b="b" l="l" r="r" t="t"/>
              <a:pathLst>
                <a:path extrusionOk="0" h="2138" w="2488">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52"/>
            <p:cNvSpPr/>
            <p:nvPr/>
          </p:nvSpPr>
          <p:spPr>
            <a:xfrm>
              <a:off x="160935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52"/>
            <p:cNvSpPr/>
            <p:nvPr/>
          </p:nvSpPr>
          <p:spPr>
            <a:xfrm>
              <a:off x="160935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52"/>
            <p:cNvSpPr/>
            <p:nvPr/>
          </p:nvSpPr>
          <p:spPr>
            <a:xfrm>
              <a:off x="160935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52"/>
            <p:cNvSpPr/>
            <p:nvPr/>
          </p:nvSpPr>
          <p:spPr>
            <a:xfrm>
              <a:off x="1609350" y="1647400"/>
              <a:ext cx="62200" cy="53450"/>
            </a:xfrm>
            <a:custGeom>
              <a:rect b="b" l="l" r="r" t="t"/>
              <a:pathLst>
                <a:path extrusionOk="0" h="2138" w="2488">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52"/>
            <p:cNvSpPr/>
            <p:nvPr/>
          </p:nvSpPr>
          <p:spPr>
            <a:xfrm>
              <a:off x="16093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52"/>
            <p:cNvSpPr/>
            <p:nvPr/>
          </p:nvSpPr>
          <p:spPr>
            <a:xfrm>
              <a:off x="160935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52"/>
            <p:cNvSpPr/>
            <p:nvPr/>
          </p:nvSpPr>
          <p:spPr>
            <a:xfrm>
              <a:off x="1609350"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52"/>
            <p:cNvSpPr/>
            <p:nvPr/>
          </p:nvSpPr>
          <p:spPr>
            <a:xfrm>
              <a:off x="1609350" y="11143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52"/>
            <p:cNvSpPr/>
            <p:nvPr/>
          </p:nvSpPr>
          <p:spPr>
            <a:xfrm>
              <a:off x="1533125" y="2942425"/>
              <a:ext cx="62425" cy="53450"/>
            </a:xfrm>
            <a:custGeom>
              <a:rect b="b" l="l" r="r" t="t"/>
              <a:pathLst>
                <a:path extrusionOk="0" h="2138" w="2497">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52"/>
            <p:cNvSpPr/>
            <p:nvPr/>
          </p:nvSpPr>
          <p:spPr>
            <a:xfrm>
              <a:off x="1533125" y="2866425"/>
              <a:ext cx="62425" cy="53275"/>
            </a:xfrm>
            <a:custGeom>
              <a:rect b="b" l="l" r="r" t="t"/>
              <a:pathLst>
                <a:path extrusionOk="0" h="2131" w="2497">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52"/>
            <p:cNvSpPr/>
            <p:nvPr/>
          </p:nvSpPr>
          <p:spPr>
            <a:xfrm>
              <a:off x="1533125" y="2561575"/>
              <a:ext cx="62425" cy="53425"/>
            </a:xfrm>
            <a:custGeom>
              <a:rect b="b" l="l" r="r" t="t"/>
              <a:pathLst>
                <a:path extrusionOk="0" h="2137" w="2497">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52"/>
            <p:cNvSpPr/>
            <p:nvPr/>
          </p:nvSpPr>
          <p:spPr>
            <a:xfrm>
              <a:off x="1533125" y="2485550"/>
              <a:ext cx="62425" cy="53300"/>
            </a:xfrm>
            <a:custGeom>
              <a:rect b="b" l="l" r="r" t="t"/>
              <a:pathLst>
                <a:path extrusionOk="0" h="2132" w="2497">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52"/>
            <p:cNvSpPr/>
            <p:nvPr/>
          </p:nvSpPr>
          <p:spPr>
            <a:xfrm>
              <a:off x="1533125" y="2409350"/>
              <a:ext cx="62425" cy="53350"/>
            </a:xfrm>
            <a:custGeom>
              <a:rect b="b" l="l" r="r" t="t"/>
              <a:pathLst>
                <a:path extrusionOk="0" h="2134"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52"/>
            <p:cNvSpPr/>
            <p:nvPr/>
          </p:nvSpPr>
          <p:spPr>
            <a:xfrm>
              <a:off x="1533125" y="2333125"/>
              <a:ext cx="62425" cy="53450"/>
            </a:xfrm>
            <a:custGeom>
              <a:rect b="b" l="l" r="r" t="t"/>
              <a:pathLst>
                <a:path extrusionOk="0" h="2138" w="2497">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52"/>
            <p:cNvSpPr/>
            <p:nvPr/>
          </p:nvSpPr>
          <p:spPr>
            <a:xfrm>
              <a:off x="1533125" y="2256925"/>
              <a:ext cx="62575" cy="53425"/>
            </a:xfrm>
            <a:custGeom>
              <a:rect b="b" l="l" r="r" t="t"/>
              <a:pathLst>
                <a:path extrusionOk="0" h="2137" w="2503">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52"/>
            <p:cNvSpPr/>
            <p:nvPr/>
          </p:nvSpPr>
          <p:spPr>
            <a:xfrm>
              <a:off x="1533125" y="2180700"/>
              <a:ext cx="62425" cy="53350"/>
            </a:xfrm>
            <a:custGeom>
              <a:rect b="b" l="l" r="r" t="t"/>
              <a:pathLst>
                <a:path extrusionOk="0" h="2134" w="2497">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52"/>
            <p:cNvSpPr/>
            <p:nvPr/>
          </p:nvSpPr>
          <p:spPr>
            <a:xfrm>
              <a:off x="1533125" y="210450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52"/>
            <p:cNvSpPr/>
            <p:nvPr/>
          </p:nvSpPr>
          <p:spPr>
            <a:xfrm>
              <a:off x="1533125" y="2028275"/>
              <a:ext cx="62425" cy="53450"/>
            </a:xfrm>
            <a:custGeom>
              <a:rect b="b" l="l" r="r" t="t"/>
              <a:pathLst>
                <a:path extrusionOk="0" h="2138" w="2497">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52"/>
            <p:cNvSpPr/>
            <p:nvPr/>
          </p:nvSpPr>
          <p:spPr>
            <a:xfrm>
              <a:off x="1533125" y="1952050"/>
              <a:ext cx="62425" cy="53450"/>
            </a:xfrm>
            <a:custGeom>
              <a:rect b="b" l="l" r="r" t="t"/>
              <a:pathLst>
                <a:path extrusionOk="0" h="2138" w="2497">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52"/>
            <p:cNvSpPr/>
            <p:nvPr/>
          </p:nvSpPr>
          <p:spPr>
            <a:xfrm>
              <a:off x="1533125" y="1876050"/>
              <a:ext cx="62425" cy="53275"/>
            </a:xfrm>
            <a:custGeom>
              <a:rect b="b" l="l" r="r" t="t"/>
              <a:pathLst>
                <a:path extrusionOk="0" h="2131" w="2497">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52"/>
            <p:cNvSpPr/>
            <p:nvPr/>
          </p:nvSpPr>
          <p:spPr>
            <a:xfrm>
              <a:off x="1533125" y="179985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52"/>
            <p:cNvSpPr/>
            <p:nvPr/>
          </p:nvSpPr>
          <p:spPr>
            <a:xfrm>
              <a:off x="1533125" y="17236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52"/>
            <p:cNvSpPr/>
            <p:nvPr/>
          </p:nvSpPr>
          <p:spPr>
            <a:xfrm>
              <a:off x="1533125" y="1647400"/>
              <a:ext cx="62425" cy="53450"/>
            </a:xfrm>
            <a:custGeom>
              <a:rect b="b" l="l" r="r" t="t"/>
              <a:pathLst>
                <a:path extrusionOk="0" h="2138" w="2497">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52"/>
            <p:cNvSpPr/>
            <p:nvPr/>
          </p:nvSpPr>
          <p:spPr>
            <a:xfrm>
              <a:off x="1533125" y="1342750"/>
              <a:ext cx="62425" cy="53450"/>
            </a:xfrm>
            <a:custGeom>
              <a:rect b="b" l="l" r="r" t="t"/>
              <a:pathLst>
                <a:path extrusionOk="0" h="2138" w="2497">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52"/>
            <p:cNvSpPr/>
            <p:nvPr/>
          </p:nvSpPr>
          <p:spPr>
            <a:xfrm>
              <a:off x="1456925" y="2866425"/>
              <a:ext cx="62425" cy="53275"/>
            </a:xfrm>
            <a:custGeom>
              <a:rect b="b" l="l" r="r" t="t"/>
              <a:pathLst>
                <a:path extrusionOk="0" h="2131" w="2497">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52"/>
            <p:cNvSpPr/>
            <p:nvPr/>
          </p:nvSpPr>
          <p:spPr>
            <a:xfrm>
              <a:off x="1456925" y="2790200"/>
              <a:ext cx="62425" cy="53350"/>
            </a:xfrm>
            <a:custGeom>
              <a:rect b="b" l="l" r="r" t="t"/>
              <a:pathLst>
                <a:path extrusionOk="0" h="2134" w="2497">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52"/>
            <p:cNvSpPr/>
            <p:nvPr/>
          </p:nvSpPr>
          <p:spPr>
            <a:xfrm>
              <a:off x="145692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52"/>
            <p:cNvSpPr/>
            <p:nvPr/>
          </p:nvSpPr>
          <p:spPr>
            <a:xfrm>
              <a:off x="1456925" y="2637775"/>
              <a:ext cx="62425" cy="53450"/>
            </a:xfrm>
            <a:custGeom>
              <a:rect b="b" l="l" r="r" t="t"/>
              <a:pathLst>
                <a:path extrusionOk="0" h="2138" w="2497">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52"/>
            <p:cNvSpPr/>
            <p:nvPr/>
          </p:nvSpPr>
          <p:spPr>
            <a:xfrm>
              <a:off x="1456925" y="2561575"/>
              <a:ext cx="62425" cy="53425"/>
            </a:xfrm>
            <a:custGeom>
              <a:rect b="b" l="l" r="r" t="t"/>
              <a:pathLst>
                <a:path extrusionOk="0" h="2137" w="2497">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52"/>
            <p:cNvSpPr/>
            <p:nvPr/>
          </p:nvSpPr>
          <p:spPr>
            <a:xfrm>
              <a:off x="1456925" y="2485550"/>
              <a:ext cx="62425" cy="53300"/>
            </a:xfrm>
            <a:custGeom>
              <a:rect b="b" l="l" r="r" t="t"/>
              <a:pathLst>
                <a:path extrusionOk="0" h="2132" w="2497">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52"/>
            <p:cNvSpPr/>
            <p:nvPr/>
          </p:nvSpPr>
          <p:spPr>
            <a:xfrm>
              <a:off x="1456925" y="2409350"/>
              <a:ext cx="62425" cy="53350"/>
            </a:xfrm>
            <a:custGeom>
              <a:rect b="b" l="l" r="r" t="t"/>
              <a:pathLst>
                <a:path extrusionOk="0" h="2134" w="2497">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52"/>
            <p:cNvSpPr/>
            <p:nvPr/>
          </p:nvSpPr>
          <p:spPr>
            <a:xfrm>
              <a:off x="1456925" y="2333125"/>
              <a:ext cx="62425" cy="53450"/>
            </a:xfrm>
            <a:custGeom>
              <a:rect b="b" l="l" r="r" t="t"/>
              <a:pathLst>
                <a:path extrusionOk="0" h="2138" w="2497">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52"/>
            <p:cNvSpPr/>
            <p:nvPr/>
          </p:nvSpPr>
          <p:spPr>
            <a:xfrm>
              <a:off x="145692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52"/>
            <p:cNvSpPr/>
            <p:nvPr/>
          </p:nvSpPr>
          <p:spPr>
            <a:xfrm>
              <a:off x="1456925" y="2180700"/>
              <a:ext cx="62425" cy="53350"/>
            </a:xfrm>
            <a:custGeom>
              <a:rect b="b" l="l" r="r" t="t"/>
              <a:pathLst>
                <a:path extrusionOk="0" h="2134" w="2497">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52"/>
            <p:cNvSpPr/>
            <p:nvPr/>
          </p:nvSpPr>
          <p:spPr>
            <a:xfrm>
              <a:off x="145692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52"/>
            <p:cNvSpPr/>
            <p:nvPr/>
          </p:nvSpPr>
          <p:spPr>
            <a:xfrm>
              <a:off x="1456925" y="2028275"/>
              <a:ext cx="62425" cy="53450"/>
            </a:xfrm>
            <a:custGeom>
              <a:rect b="b" l="l" r="r" t="t"/>
              <a:pathLst>
                <a:path extrusionOk="0" h="2138" w="2497">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52"/>
            <p:cNvSpPr/>
            <p:nvPr/>
          </p:nvSpPr>
          <p:spPr>
            <a:xfrm>
              <a:off x="1456925" y="1952050"/>
              <a:ext cx="62425" cy="53450"/>
            </a:xfrm>
            <a:custGeom>
              <a:rect b="b" l="l" r="r" t="t"/>
              <a:pathLst>
                <a:path extrusionOk="0" h="2138" w="2497">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52"/>
            <p:cNvSpPr/>
            <p:nvPr/>
          </p:nvSpPr>
          <p:spPr>
            <a:xfrm>
              <a:off x="1456925"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52"/>
            <p:cNvSpPr/>
            <p:nvPr/>
          </p:nvSpPr>
          <p:spPr>
            <a:xfrm>
              <a:off x="1456925" y="1799850"/>
              <a:ext cx="62425" cy="53325"/>
            </a:xfrm>
            <a:custGeom>
              <a:rect b="b" l="l" r="r" t="t"/>
              <a:pathLst>
                <a:path extrusionOk="0" h="2133" w="2497">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52"/>
            <p:cNvSpPr/>
            <p:nvPr/>
          </p:nvSpPr>
          <p:spPr>
            <a:xfrm>
              <a:off x="1456925"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52"/>
            <p:cNvSpPr/>
            <p:nvPr/>
          </p:nvSpPr>
          <p:spPr>
            <a:xfrm>
              <a:off x="1456925" y="1647400"/>
              <a:ext cx="62425" cy="53450"/>
            </a:xfrm>
            <a:custGeom>
              <a:rect b="b" l="l" r="r" t="t"/>
              <a:pathLst>
                <a:path extrusionOk="0" h="2138" w="2497">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52"/>
            <p:cNvSpPr/>
            <p:nvPr/>
          </p:nvSpPr>
          <p:spPr>
            <a:xfrm>
              <a:off x="1456925" y="1571400"/>
              <a:ext cx="62425" cy="53250"/>
            </a:xfrm>
            <a:custGeom>
              <a:rect b="b" l="l" r="r" t="t"/>
              <a:pathLst>
                <a:path extrusionOk="0" h="2130" w="2497">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52"/>
            <p:cNvSpPr/>
            <p:nvPr/>
          </p:nvSpPr>
          <p:spPr>
            <a:xfrm>
              <a:off x="1456925" y="1266550"/>
              <a:ext cx="62425" cy="53450"/>
            </a:xfrm>
            <a:custGeom>
              <a:rect b="b" l="l" r="r" t="t"/>
              <a:pathLst>
                <a:path extrusionOk="0" h="2138" w="2497">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52"/>
            <p:cNvSpPr/>
            <p:nvPr/>
          </p:nvSpPr>
          <p:spPr>
            <a:xfrm>
              <a:off x="1380900"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52"/>
            <p:cNvSpPr/>
            <p:nvPr/>
          </p:nvSpPr>
          <p:spPr>
            <a:xfrm>
              <a:off x="1380900"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52"/>
            <p:cNvSpPr/>
            <p:nvPr/>
          </p:nvSpPr>
          <p:spPr>
            <a:xfrm>
              <a:off x="1380900" y="2637775"/>
              <a:ext cx="62225" cy="53450"/>
            </a:xfrm>
            <a:custGeom>
              <a:rect b="b" l="l" r="r" t="t"/>
              <a:pathLst>
                <a:path extrusionOk="0" h="2138" w="2489">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52"/>
            <p:cNvSpPr/>
            <p:nvPr/>
          </p:nvSpPr>
          <p:spPr>
            <a:xfrm>
              <a:off x="138090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52"/>
            <p:cNvSpPr/>
            <p:nvPr/>
          </p:nvSpPr>
          <p:spPr>
            <a:xfrm>
              <a:off x="1380900" y="2485550"/>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52"/>
            <p:cNvSpPr/>
            <p:nvPr/>
          </p:nvSpPr>
          <p:spPr>
            <a:xfrm>
              <a:off x="138090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52"/>
            <p:cNvSpPr/>
            <p:nvPr/>
          </p:nvSpPr>
          <p:spPr>
            <a:xfrm>
              <a:off x="138090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52"/>
            <p:cNvSpPr/>
            <p:nvPr/>
          </p:nvSpPr>
          <p:spPr>
            <a:xfrm>
              <a:off x="1380900" y="2256925"/>
              <a:ext cx="62375" cy="53425"/>
            </a:xfrm>
            <a:custGeom>
              <a:rect b="b" l="l" r="r" t="t"/>
              <a:pathLst>
                <a:path extrusionOk="0" h="2137" w="2495">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52"/>
            <p:cNvSpPr/>
            <p:nvPr/>
          </p:nvSpPr>
          <p:spPr>
            <a:xfrm>
              <a:off x="138090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52"/>
            <p:cNvSpPr/>
            <p:nvPr/>
          </p:nvSpPr>
          <p:spPr>
            <a:xfrm>
              <a:off x="138090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52"/>
            <p:cNvSpPr/>
            <p:nvPr/>
          </p:nvSpPr>
          <p:spPr>
            <a:xfrm>
              <a:off x="138090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52"/>
            <p:cNvSpPr/>
            <p:nvPr/>
          </p:nvSpPr>
          <p:spPr>
            <a:xfrm>
              <a:off x="138090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52"/>
            <p:cNvSpPr/>
            <p:nvPr/>
          </p:nvSpPr>
          <p:spPr>
            <a:xfrm>
              <a:off x="138090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52"/>
            <p:cNvSpPr/>
            <p:nvPr/>
          </p:nvSpPr>
          <p:spPr>
            <a:xfrm>
              <a:off x="1380900"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52"/>
            <p:cNvSpPr/>
            <p:nvPr/>
          </p:nvSpPr>
          <p:spPr>
            <a:xfrm>
              <a:off x="138090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52"/>
            <p:cNvSpPr/>
            <p:nvPr/>
          </p:nvSpPr>
          <p:spPr>
            <a:xfrm>
              <a:off x="1380900"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52"/>
            <p:cNvSpPr/>
            <p:nvPr/>
          </p:nvSpPr>
          <p:spPr>
            <a:xfrm>
              <a:off x="138090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52"/>
            <p:cNvSpPr/>
            <p:nvPr/>
          </p:nvSpPr>
          <p:spPr>
            <a:xfrm>
              <a:off x="138090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52"/>
            <p:cNvSpPr/>
            <p:nvPr/>
          </p:nvSpPr>
          <p:spPr>
            <a:xfrm>
              <a:off x="130470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52"/>
            <p:cNvSpPr/>
            <p:nvPr/>
          </p:nvSpPr>
          <p:spPr>
            <a:xfrm>
              <a:off x="1304700" y="2485550"/>
              <a:ext cx="62200" cy="53300"/>
            </a:xfrm>
            <a:custGeom>
              <a:rect b="b" l="l" r="r" t="t"/>
              <a:pathLst>
                <a:path extrusionOk="0" h="2132" w="2488">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52"/>
            <p:cNvSpPr/>
            <p:nvPr/>
          </p:nvSpPr>
          <p:spPr>
            <a:xfrm>
              <a:off x="1304700" y="240935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52"/>
            <p:cNvSpPr/>
            <p:nvPr/>
          </p:nvSpPr>
          <p:spPr>
            <a:xfrm>
              <a:off x="130470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3" name="Google Shape;2083;p52"/>
            <p:cNvSpPr/>
            <p:nvPr/>
          </p:nvSpPr>
          <p:spPr>
            <a:xfrm>
              <a:off x="130470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52"/>
            <p:cNvSpPr/>
            <p:nvPr/>
          </p:nvSpPr>
          <p:spPr>
            <a:xfrm>
              <a:off x="1304700" y="2180700"/>
              <a:ext cx="62200" cy="53350"/>
            </a:xfrm>
            <a:custGeom>
              <a:rect b="b" l="l" r="r" t="t"/>
              <a:pathLst>
                <a:path extrusionOk="0" h="2134" w="2488">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52"/>
            <p:cNvSpPr/>
            <p:nvPr/>
          </p:nvSpPr>
          <p:spPr>
            <a:xfrm>
              <a:off x="130470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52"/>
            <p:cNvSpPr/>
            <p:nvPr/>
          </p:nvSpPr>
          <p:spPr>
            <a:xfrm>
              <a:off x="130470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52"/>
            <p:cNvSpPr/>
            <p:nvPr/>
          </p:nvSpPr>
          <p:spPr>
            <a:xfrm>
              <a:off x="130470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52"/>
            <p:cNvSpPr/>
            <p:nvPr/>
          </p:nvSpPr>
          <p:spPr>
            <a:xfrm>
              <a:off x="130470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52"/>
            <p:cNvSpPr/>
            <p:nvPr/>
          </p:nvSpPr>
          <p:spPr>
            <a:xfrm>
              <a:off x="1304700" y="179985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52"/>
            <p:cNvSpPr/>
            <p:nvPr/>
          </p:nvSpPr>
          <p:spPr>
            <a:xfrm>
              <a:off x="130470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52"/>
            <p:cNvSpPr/>
            <p:nvPr/>
          </p:nvSpPr>
          <p:spPr>
            <a:xfrm>
              <a:off x="1304700"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52"/>
            <p:cNvSpPr/>
            <p:nvPr/>
          </p:nvSpPr>
          <p:spPr>
            <a:xfrm>
              <a:off x="130470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52"/>
            <p:cNvSpPr/>
            <p:nvPr/>
          </p:nvSpPr>
          <p:spPr>
            <a:xfrm>
              <a:off x="130470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52"/>
            <p:cNvSpPr/>
            <p:nvPr/>
          </p:nvSpPr>
          <p:spPr>
            <a:xfrm>
              <a:off x="130470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52"/>
            <p:cNvSpPr/>
            <p:nvPr/>
          </p:nvSpPr>
          <p:spPr>
            <a:xfrm>
              <a:off x="1304700" y="119055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52"/>
            <p:cNvSpPr/>
            <p:nvPr/>
          </p:nvSpPr>
          <p:spPr>
            <a:xfrm>
              <a:off x="122847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52"/>
            <p:cNvSpPr/>
            <p:nvPr/>
          </p:nvSpPr>
          <p:spPr>
            <a:xfrm>
              <a:off x="1228475"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52"/>
            <p:cNvSpPr/>
            <p:nvPr/>
          </p:nvSpPr>
          <p:spPr>
            <a:xfrm>
              <a:off x="1228475"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52"/>
            <p:cNvSpPr/>
            <p:nvPr/>
          </p:nvSpPr>
          <p:spPr>
            <a:xfrm>
              <a:off x="1228475" y="2485550"/>
              <a:ext cx="62225" cy="53300"/>
            </a:xfrm>
            <a:custGeom>
              <a:rect b="b" l="l" r="r" t="t"/>
              <a:pathLst>
                <a:path extrusionOk="0" h="2132" w="2489">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0" name="Google Shape;2100;p52"/>
            <p:cNvSpPr/>
            <p:nvPr/>
          </p:nvSpPr>
          <p:spPr>
            <a:xfrm>
              <a:off x="1228475"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52"/>
            <p:cNvSpPr/>
            <p:nvPr/>
          </p:nvSpPr>
          <p:spPr>
            <a:xfrm>
              <a:off x="1228475" y="2333125"/>
              <a:ext cx="62225" cy="53450"/>
            </a:xfrm>
            <a:custGeom>
              <a:rect b="b" l="l" r="r" t="t"/>
              <a:pathLst>
                <a:path extrusionOk="0" h="2138" w="2489">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52"/>
            <p:cNvSpPr/>
            <p:nvPr/>
          </p:nvSpPr>
          <p:spPr>
            <a:xfrm>
              <a:off x="1228475"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52"/>
            <p:cNvSpPr/>
            <p:nvPr/>
          </p:nvSpPr>
          <p:spPr>
            <a:xfrm>
              <a:off x="1228475"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52"/>
            <p:cNvSpPr/>
            <p:nvPr/>
          </p:nvSpPr>
          <p:spPr>
            <a:xfrm>
              <a:off x="1228475"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52"/>
            <p:cNvSpPr/>
            <p:nvPr/>
          </p:nvSpPr>
          <p:spPr>
            <a:xfrm>
              <a:off x="122847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52"/>
            <p:cNvSpPr/>
            <p:nvPr/>
          </p:nvSpPr>
          <p:spPr>
            <a:xfrm>
              <a:off x="122847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52"/>
            <p:cNvSpPr/>
            <p:nvPr/>
          </p:nvSpPr>
          <p:spPr>
            <a:xfrm>
              <a:off x="1228475"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52"/>
            <p:cNvSpPr/>
            <p:nvPr/>
          </p:nvSpPr>
          <p:spPr>
            <a:xfrm>
              <a:off x="122847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52"/>
            <p:cNvSpPr/>
            <p:nvPr/>
          </p:nvSpPr>
          <p:spPr>
            <a:xfrm>
              <a:off x="12284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52"/>
            <p:cNvSpPr/>
            <p:nvPr/>
          </p:nvSpPr>
          <p:spPr>
            <a:xfrm>
              <a:off x="12284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52"/>
            <p:cNvSpPr/>
            <p:nvPr/>
          </p:nvSpPr>
          <p:spPr>
            <a:xfrm>
              <a:off x="122847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52"/>
            <p:cNvSpPr/>
            <p:nvPr/>
          </p:nvSpPr>
          <p:spPr>
            <a:xfrm>
              <a:off x="1228475"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52"/>
            <p:cNvSpPr/>
            <p:nvPr/>
          </p:nvSpPr>
          <p:spPr>
            <a:xfrm>
              <a:off x="1228475"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52"/>
            <p:cNvSpPr/>
            <p:nvPr/>
          </p:nvSpPr>
          <p:spPr>
            <a:xfrm>
              <a:off x="1152275" y="2561575"/>
              <a:ext cx="62400" cy="53425"/>
            </a:xfrm>
            <a:custGeom>
              <a:rect b="b" l="l" r="r" t="t"/>
              <a:pathLst>
                <a:path extrusionOk="0" h="2137" w="2496">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52"/>
            <p:cNvSpPr/>
            <p:nvPr/>
          </p:nvSpPr>
          <p:spPr>
            <a:xfrm>
              <a:off x="1152275" y="2485550"/>
              <a:ext cx="62400" cy="53300"/>
            </a:xfrm>
            <a:custGeom>
              <a:rect b="b" l="l" r="r" t="t"/>
              <a:pathLst>
                <a:path extrusionOk="0" h="2132" w="2496">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52"/>
            <p:cNvSpPr/>
            <p:nvPr/>
          </p:nvSpPr>
          <p:spPr>
            <a:xfrm>
              <a:off x="1152275" y="2409350"/>
              <a:ext cx="62400" cy="53350"/>
            </a:xfrm>
            <a:custGeom>
              <a:rect b="b" l="l" r="r" t="t"/>
              <a:pathLst>
                <a:path extrusionOk="0" h="2134" w="2496">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52"/>
            <p:cNvSpPr/>
            <p:nvPr/>
          </p:nvSpPr>
          <p:spPr>
            <a:xfrm>
              <a:off x="1152275" y="2333125"/>
              <a:ext cx="62400" cy="53450"/>
            </a:xfrm>
            <a:custGeom>
              <a:rect b="b" l="l" r="r" t="t"/>
              <a:pathLst>
                <a:path extrusionOk="0" h="2138" w="2496">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52"/>
            <p:cNvSpPr/>
            <p:nvPr/>
          </p:nvSpPr>
          <p:spPr>
            <a:xfrm>
              <a:off x="115227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52"/>
            <p:cNvSpPr/>
            <p:nvPr/>
          </p:nvSpPr>
          <p:spPr>
            <a:xfrm>
              <a:off x="1152275" y="2180700"/>
              <a:ext cx="62400" cy="53350"/>
            </a:xfrm>
            <a:custGeom>
              <a:rect b="b" l="l" r="r" t="t"/>
              <a:pathLst>
                <a:path extrusionOk="0" h="2134" w="2496">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52"/>
            <p:cNvSpPr/>
            <p:nvPr/>
          </p:nvSpPr>
          <p:spPr>
            <a:xfrm>
              <a:off x="1152275" y="2104500"/>
              <a:ext cx="62400" cy="53325"/>
            </a:xfrm>
            <a:custGeom>
              <a:rect b="b" l="l" r="r" t="t"/>
              <a:pathLst>
                <a:path extrusionOk="0" h="2133" w="2496">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52"/>
            <p:cNvSpPr/>
            <p:nvPr/>
          </p:nvSpPr>
          <p:spPr>
            <a:xfrm>
              <a:off x="1152275" y="2028275"/>
              <a:ext cx="62400" cy="53450"/>
            </a:xfrm>
            <a:custGeom>
              <a:rect b="b" l="l" r="r" t="t"/>
              <a:pathLst>
                <a:path extrusionOk="0" h="2138" w="2496">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52"/>
            <p:cNvSpPr/>
            <p:nvPr/>
          </p:nvSpPr>
          <p:spPr>
            <a:xfrm>
              <a:off x="1152275" y="1952050"/>
              <a:ext cx="62400" cy="53450"/>
            </a:xfrm>
            <a:custGeom>
              <a:rect b="b" l="l" r="r" t="t"/>
              <a:pathLst>
                <a:path extrusionOk="0" h="2138" w="2496">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52"/>
            <p:cNvSpPr/>
            <p:nvPr/>
          </p:nvSpPr>
          <p:spPr>
            <a:xfrm>
              <a:off x="1152275" y="1876050"/>
              <a:ext cx="62400" cy="53275"/>
            </a:xfrm>
            <a:custGeom>
              <a:rect b="b" l="l" r="r" t="t"/>
              <a:pathLst>
                <a:path extrusionOk="0" h="2131" w="2496">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52"/>
            <p:cNvSpPr/>
            <p:nvPr/>
          </p:nvSpPr>
          <p:spPr>
            <a:xfrm>
              <a:off x="1152275" y="1799850"/>
              <a:ext cx="62400" cy="53325"/>
            </a:xfrm>
            <a:custGeom>
              <a:rect b="b" l="l" r="r" t="t"/>
              <a:pathLst>
                <a:path extrusionOk="0" h="2133" w="2496">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52"/>
            <p:cNvSpPr/>
            <p:nvPr/>
          </p:nvSpPr>
          <p:spPr>
            <a:xfrm>
              <a:off x="1152275" y="1723625"/>
              <a:ext cx="62400" cy="53350"/>
            </a:xfrm>
            <a:custGeom>
              <a:rect b="b" l="l" r="r" t="t"/>
              <a:pathLst>
                <a:path extrusionOk="0" h="2134" w="2496">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52"/>
            <p:cNvSpPr/>
            <p:nvPr/>
          </p:nvSpPr>
          <p:spPr>
            <a:xfrm>
              <a:off x="1152275" y="164740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52"/>
            <p:cNvSpPr/>
            <p:nvPr/>
          </p:nvSpPr>
          <p:spPr>
            <a:xfrm>
              <a:off x="1152275" y="1571400"/>
              <a:ext cx="62400" cy="53250"/>
            </a:xfrm>
            <a:custGeom>
              <a:rect b="b" l="l" r="r" t="t"/>
              <a:pathLst>
                <a:path extrusionOk="0" h="2130" w="2496">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52"/>
            <p:cNvSpPr/>
            <p:nvPr/>
          </p:nvSpPr>
          <p:spPr>
            <a:xfrm>
              <a:off x="1152275"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52"/>
            <p:cNvSpPr/>
            <p:nvPr/>
          </p:nvSpPr>
          <p:spPr>
            <a:xfrm>
              <a:off x="1076050" y="240935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52"/>
            <p:cNvSpPr/>
            <p:nvPr/>
          </p:nvSpPr>
          <p:spPr>
            <a:xfrm>
              <a:off x="1076050"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52"/>
            <p:cNvSpPr/>
            <p:nvPr/>
          </p:nvSpPr>
          <p:spPr>
            <a:xfrm>
              <a:off x="1076050" y="2256925"/>
              <a:ext cx="62575" cy="53425"/>
            </a:xfrm>
            <a:custGeom>
              <a:rect b="b" l="l" r="r" t="t"/>
              <a:pathLst>
                <a:path extrusionOk="0" h="2137" w="2503">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52"/>
            <p:cNvSpPr/>
            <p:nvPr/>
          </p:nvSpPr>
          <p:spPr>
            <a:xfrm>
              <a:off x="1076050"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52"/>
            <p:cNvSpPr/>
            <p:nvPr/>
          </p:nvSpPr>
          <p:spPr>
            <a:xfrm>
              <a:off x="1076050" y="21045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52"/>
            <p:cNvSpPr/>
            <p:nvPr/>
          </p:nvSpPr>
          <p:spPr>
            <a:xfrm>
              <a:off x="1076050"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52"/>
            <p:cNvSpPr/>
            <p:nvPr/>
          </p:nvSpPr>
          <p:spPr>
            <a:xfrm>
              <a:off x="1076050" y="1952050"/>
              <a:ext cx="62425" cy="53450"/>
            </a:xfrm>
            <a:custGeom>
              <a:rect b="b" l="l" r="r" t="t"/>
              <a:pathLst>
                <a:path extrusionOk="0" h="2138" w="2497">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52"/>
            <p:cNvSpPr/>
            <p:nvPr/>
          </p:nvSpPr>
          <p:spPr>
            <a:xfrm>
              <a:off x="1076050" y="1876050"/>
              <a:ext cx="62425" cy="53275"/>
            </a:xfrm>
            <a:custGeom>
              <a:rect b="b" l="l" r="r" t="t"/>
              <a:pathLst>
                <a:path extrusionOk="0" h="2131" w="2497">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52"/>
            <p:cNvSpPr/>
            <p:nvPr/>
          </p:nvSpPr>
          <p:spPr>
            <a:xfrm>
              <a:off x="1076050"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52"/>
            <p:cNvSpPr/>
            <p:nvPr/>
          </p:nvSpPr>
          <p:spPr>
            <a:xfrm>
              <a:off x="1076050"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52"/>
            <p:cNvSpPr/>
            <p:nvPr/>
          </p:nvSpPr>
          <p:spPr>
            <a:xfrm>
              <a:off x="1076050" y="1647400"/>
              <a:ext cx="62425" cy="53450"/>
            </a:xfrm>
            <a:custGeom>
              <a:rect b="b" l="l" r="r" t="t"/>
              <a:pathLst>
                <a:path extrusionOk="0" h="2138" w="2497">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52"/>
            <p:cNvSpPr/>
            <p:nvPr/>
          </p:nvSpPr>
          <p:spPr>
            <a:xfrm>
              <a:off x="1076050" y="1571400"/>
              <a:ext cx="62425" cy="53250"/>
            </a:xfrm>
            <a:custGeom>
              <a:rect b="b" l="l" r="r" t="t"/>
              <a:pathLst>
                <a:path extrusionOk="0" h="2130" w="2497">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52"/>
            <p:cNvSpPr/>
            <p:nvPr/>
          </p:nvSpPr>
          <p:spPr>
            <a:xfrm>
              <a:off x="1076050" y="141897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52"/>
            <p:cNvSpPr/>
            <p:nvPr/>
          </p:nvSpPr>
          <p:spPr>
            <a:xfrm>
              <a:off x="1076050" y="1342750"/>
              <a:ext cx="62425" cy="53450"/>
            </a:xfrm>
            <a:custGeom>
              <a:rect b="b" l="l" r="r" t="t"/>
              <a:pathLst>
                <a:path extrusionOk="0" h="2138" w="2497">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52"/>
            <p:cNvSpPr/>
            <p:nvPr/>
          </p:nvSpPr>
          <p:spPr>
            <a:xfrm>
              <a:off x="1076050" y="1266550"/>
              <a:ext cx="62425" cy="53450"/>
            </a:xfrm>
            <a:custGeom>
              <a:rect b="b" l="l" r="r" t="t"/>
              <a:pathLst>
                <a:path extrusionOk="0" h="2138" w="2497">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52"/>
            <p:cNvSpPr/>
            <p:nvPr/>
          </p:nvSpPr>
          <p:spPr>
            <a:xfrm>
              <a:off x="1000050" y="210450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52"/>
            <p:cNvSpPr/>
            <p:nvPr/>
          </p:nvSpPr>
          <p:spPr>
            <a:xfrm>
              <a:off x="1000050" y="2028275"/>
              <a:ext cx="62200" cy="53450"/>
            </a:xfrm>
            <a:custGeom>
              <a:rect b="b" l="l" r="r" t="t"/>
              <a:pathLst>
                <a:path extrusionOk="0" h="2138" w="2488">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52"/>
            <p:cNvSpPr/>
            <p:nvPr/>
          </p:nvSpPr>
          <p:spPr>
            <a:xfrm>
              <a:off x="1000050" y="1952050"/>
              <a:ext cx="62200" cy="53450"/>
            </a:xfrm>
            <a:custGeom>
              <a:rect b="b" l="l" r="r" t="t"/>
              <a:pathLst>
                <a:path extrusionOk="0" h="2138" w="2488">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52"/>
            <p:cNvSpPr/>
            <p:nvPr/>
          </p:nvSpPr>
          <p:spPr>
            <a:xfrm>
              <a:off x="1000050"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52"/>
            <p:cNvSpPr/>
            <p:nvPr/>
          </p:nvSpPr>
          <p:spPr>
            <a:xfrm>
              <a:off x="1000050"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52"/>
            <p:cNvSpPr/>
            <p:nvPr/>
          </p:nvSpPr>
          <p:spPr>
            <a:xfrm>
              <a:off x="1000050" y="1723625"/>
              <a:ext cx="62200" cy="53350"/>
            </a:xfrm>
            <a:custGeom>
              <a:rect b="b" l="l" r="r" t="t"/>
              <a:pathLst>
                <a:path extrusionOk="0" h="2134" w="2488">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52"/>
            <p:cNvSpPr/>
            <p:nvPr/>
          </p:nvSpPr>
          <p:spPr>
            <a:xfrm>
              <a:off x="1000050" y="1647400"/>
              <a:ext cx="62200" cy="53450"/>
            </a:xfrm>
            <a:custGeom>
              <a:rect b="b" l="l" r="r" t="t"/>
              <a:pathLst>
                <a:path extrusionOk="0" h="2138" w="2488">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52"/>
            <p:cNvSpPr/>
            <p:nvPr/>
          </p:nvSpPr>
          <p:spPr>
            <a:xfrm>
              <a:off x="1000050"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52"/>
            <p:cNvSpPr/>
            <p:nvPr/>
          </p:nvSpPr>
          <p:spPr>
            <a:xfrm>
              <a:off x="1000050" y="1342750"/>
              <a:ext cx="62200" cy="53450"/>
            </a:xfrm>
            <a:custGeom>
              <a:rect b="b" l="l" r="r" t="t"/>
              <a:pathLst>
                <a:path extrusionOk="0" h="2138" w="2488">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52"/>
            <p:cNvSpPr/>
            <p:nvPr/>
          </p:nvSpPr>
          <p:spPr>
            <a:xfrm>
              <a:off x="92382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52"/>
            <p:cNvSpPr/>
            <p:nvPr/>
          </p:nvSpPr>
          <p:spPr>
            <a:xfrm>
              <a:off x="92382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52"/>
            <p:cNvSpPr/>
            <p:nvPr/>
          </p:nvSpPr>
          <p:spPr>
            <a:xfrm>
              <a:off x="923825" y="1876050"/>
              <a:ext cx="62225" cy="53350"/>
            </a:xfrm>
            <a:custGeom>
              <a:rect b="b" l="l" r="r" t="t"/>
              <a:pathLst>
                <a:path extrusionOk="0" h="2134" w="2489">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52"/>
            <p:cNvSpPr/>
            <p:nvPr/>
          </p:nvSpPr>
          <p:spPr>
            <a:xfrm>
              <a:off x="92382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52"/>
            <p:cNvSpPr/>
            <p:nvPr/>
          </p:nvSpPr>
          <p:spPr>
            <a:xfrm>
              <a:off x="92382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52"/>
            <p:cNvSpPr/>
            <p:nvPr/>
          </p:nvSpPr>
          <p:spPr>
            <a:xfrm>
              <a:off x="92382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52"/>
            <p:cNvSpPr/>
            <p:nvPr/>
          </p:nvSpPr>
          <p:spPr>
            <a:xfrm>
              <a:off x="92382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52"/>
            <p:cNvSpPr/>
            <p:nvPr/>
          </p:nvSpPr>
          <p:spPr>
            <a:xfrm>
              <a:off x="847625"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52"/>
            <p:cNvSpPr/>
            <p:nvPr/>
          </p:nvSpPr>
          <p:spPr>
            <a:xfrm>
              <a:off x="847625"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52"/>
            <p:cNvSpPr/>
            <p:nvPr/>
          </p:nvSpPr>
          <p:spPr>
            <a:xfrm>
              <a:off x="8476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52"/>
            <p:cNvSpPr/>
            <p:nvPr/>
          </p:nvSpPr>
          <p:spPr>
            <a:xfrm>
              <a:off x="8476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52"/>
            <p:cNvSpPr/>
            <p:nvPr/>
          </p:nvSpPr>
          <p:spPr>
            <a:xfrm>
              <a:off x="8476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52"/>
            <p:cNvSpPr/>
            <p:nvPr/>
          </p:nvSpPr>
          <p:spPr>
            <a:xfrm>
              <a:off x="8476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52"/>
            <p:cNvSpPr/>
            <p:nvPr/>
          </p:nvSpPr>
          <p:spPr>
            <a:xfrm>
              <a:off x="771400" y="179985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52"/>
            <p:cNvSpPr/>
            <p:nvPr/>
          </p:nvSpPr>
          <p:spPr>
            <a:xfrm>
              <a:off x="771400" y="17236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52"/>
            <p:cNvSpPr/>
            <p:nvPr/>
          </p:nvSpPr>
          <p:spPr>
            <a:xfrm>
              <a:off x="771400" y="1647400"/>
              <a:ext cx="62425" cy="53450"/>
            </a:xfrm>
            <a:custGeom>
              <a:rect b="b" l="l" r="r" t="t"/>
              <a:pathLst>
                <a:path extrusionOk="0" h="2138" w="2497">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52"/>
            <p:cNvSpPr/>
            <p:nvPr/>
          </p:nvSpPr>
          <p:spPr>
            <a:xfrm>
              <a:off x="771400" y="1571400"/>
              <a:ext cx="62425" cy="53250"/>
            </a:xfrm>
            <a:custGeom>
              <a:rect b="b" l="l" r="r" t="t"/>
              <a:pathLst>
                <a:path extrusionOk="0" h="2130" w="2497">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52"/>
            <p:cNvSpPr/>
            <p:nvPr/>
          </p:nvSpPr>
          <p:spPr>
            <a:xfrm>
              <a:off x="695200" y="1799850"/>
              <a:ext cx="62200" cy="53325"/>
            </a:xfrm>
            <a:custGeom>
              <a:rect b="b" l="l" r="r" t="t"/>
              <a:pathLst>
                <a:path extrusionOk="0" h="2133" w="2488">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52"/>
            <p:cNvSpPr/>
            <p:nvPr/>
          </p:nvSpPr>
          <p:spPr>
            <a:xfrm>
              <a:off x="695200" y="1723625"/>
              <a:ext cx="62200" cy="53350"/>
            </a:xfrm>
            <a:custGeom>
              <a:rect b="b" l="l" r="r" t="t"/>
              <a:pathLst>
                <a:path extrusionOk="0" h="2134" w="2488">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52"/>
            <p:cNvSpPr/>
            <p:nvPr/>
          </p:nvSpPr>
          <p:spPr>
            <a:xfrm>
              <a:off x="695200" y="164740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52"/>
            <p:cNvSpPr/>
            <p:nvPr/>
          </p:nvSpPr>
          <p:spPr>
            <a:xfrm>
              <a:off x="695200" y="1571400"/>
              <a:ext cx="62200" cy="53250"/>
            </a:xfrm>
            <a:custGeom>
              <a:rect b="b" l="l" r="r" t="t"/>
              <a:pathLst>
                <a:path extrusionOk="0" h="2130" w="2488">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52"/>
            <p:cNvSpPr/>
            <p:nvPr/>
          </p:nvSpPr>
          <p:spPr>
            <a:xfrm>
              <a:off x="61897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52"/>
            <p:cNvSpPr/>
            <p:nvPr/>
          </p:nvSpPr>
          <p:spPr>
            <a:xfrm>
              <a:off x="6189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52"/>
            <p:cNvSpPr/>
            <p:nvPr/>
          </p:nvSpPr>
          <p:spPr>
            <a:xfrm>
              <a:off x="618975" y="1647400"/>
              <a:ext cx="62225" cy="53450"/>
            </a:xfrm>
            <a:custGeom>
              <a:rect b="b" l="l" r="r" t="t"/>
              <a:pathLst>
                <a:path extrusionOk="0" h="2138" w="2489">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52"/>
            <p:cNvSpPr/>
            <p:nvPr/>
          </p:nvSpPr>
          <p:spPr>
            <a:xfrm>
              <a:off x="61897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52"/>
            <p:cNvSpPr/>
            <p:nvPr/>
          </p:nvSpPr>
          <p:spPr>
            <a:xfrm>
              <a:off x="542775" y="17998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52"/>
            <p:cNvSpPr/>
            <p:nvPr/>
          </p:nvSpPr>
          <p:spPr>
            <a:xfrm>
              <a:off x="542775"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52"/>
            <p:cNvSpPr/>
            <p:nvPr/>
          </p:nvSpPr>
          <p:spPr>
            <a:xfrm>
              <a:off x="542775" y="164740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52"/>
            <p:cNvSpPr/>
            <p:nvPr/>
          </p:nvSpPr>
          <p:spPr>
            <a:xfrm>
              <a:off x="542775" y="1571400"/>
              <a:ext cx="62400" cy="53250"/>
            </a:xfrm>
            <a:custGeom>
              <a:rect b="b" l="l" r="r" t="t"/>
              <a:pathLst>
                <a:path extrusionOk="0" h="2130" w="2496">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52"/>
            <p:cNvSpPr/>
            <p:nvPr/>
          </p:nvSpPr>
          <p:spPr>
            <a:xfrm>
              <a:off x="466550" y="1799850"/>
              <a:ext cx="62425" cy="53325"/>
            </a:xfrm>
            <a:custGeom>
              <a:rect b="b" l="l" r="r" t="t"/>
              <a:pathLst>
                <a:path extrusionOk="0" h="2133" w="2497">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52"/>
            <p:cNvSpPr/>
            <p:nvPr/>
          </p:nvSpPr>
          <p:spPr>
            <a:xfrm>
              <a:off x="466550" y="1723625"/>
              <a:ext cx="62425" cy="53350"/>
            </a:xfrm>
            <a:custGeom>
              <a:rect b="b" l="l" r="r" t="t"/>
              <a:pathLst>
                <a:path extrusionOk="0" h="2134" w="2497">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52"/>
            <p:cNvSpPr/>
            <p:nvPr/>
          </p:nvSpPr>
          <p:spPr>
            <a:xfrm>
              <a:off x="466550" y="1647400"/>
              <a:ext cx="62425" cy="53450"/>
            </a:xfrm>
            <a:custGeom>
              <a:rect b="b" l="l" r="r" t="t"/>
              <a:pathLst>
                <a:path extrusionOk="0" h="2138" w="2497">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52"/>
            <p:cNvSpPr/>
            <p:nvPr/>
          </p:nvSpPr>
          <p:spPr>
            <a:xfrm>
              <a:off x="466550" y="1571400"/>
              <a:ext cx="62425" cy="53250"/>
            </a:xfrm>
            <a:custGeom>
              <a:rect b="b" l="l" r="r" t="t"/>
              <a:pathLst>
                <a:path extrusionOk="0" h="2130" w="2497">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52"/>
            <p:cNvSpPr/>
            <p:nvPr/>
          </p:nvSpPr>
          <p:spPr>
            <a:xfrm>
              <a:off x="390550" y="1876050"/>
              <a:ext cx="62350" cy="53275"/>
            </a:xfrm>
            <a:custGeom>
              <a:rect b="b" l="l" r="r" t="t"/>
              <a:pathLst>
                <a:path extrusionOk="0" h="2131" w="2494">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52"/>
            <p:cNvSpPr/>
            <p:nvPr/>
          </p:nvSpPr>
          <p:spPr>
            <a:xfrm>
              <a:off x="390550" y="1799825"/>
              <a:ext cx="62350" cy="53300"/>
            </a:xfrm>
            <a:custGeom>
              <a:rect b="b" l="l" r="r" t="t"/>
              <a:pathLst>
                <a:path extrusionOk="0" h="2132" w="2494">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52"/>
            <p:cNvSpPr/>
            <p:nvPr/>
          </p:nvSpPr>
          <p:spPr>
            <a:xfrm>
              <a:off x="390550" y="1723625"/>
              <a:ext cx="62400" cy="53350"/>
            </a:xfrm>
            <a:custGeom>
              <a:rect b="b" l="l" r="r" t="t"/>
              <a:pathLst>
                <a:path extrusionOk="0" h="2134" w="2496">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52"/>
            <p:cNvSpPr/>
            <p:nvPr/>
          </p:nvSpPr>
          <p:spPr>
            <a:xfrm>
              <a:off x="390550" y="1647400"/>
              <a:ext cx="62400" cy="53450"/>
            </a:xfrm>
            <a:custGeom>
              <a:rect b="b" l="l" r="r" t="t"/>
              <a:pathLst>
                <a:path extrusionOk="0" h="2138" w="2496">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52"/>
            <p:cNvSpPr/>
            <p:nvPr/>
          </p:nvSpPr>
          <p:spPr>
            <a:xfrm>
              <a:off x="390550" y="1571400"/>
              <a:ext cx="62350" cy="53275"/>
            </a:xfrm>
            <a:custGeom>
              <a:rect b="b" l="l" r="r" t="t"/>
              <a:pathLst>
                <a:path extrusionOk="0" h="2131" w="2494">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52"/>
            <p:cNvSpPr/>
            <p:nvPr/>
          </p:nvSpPr>
          <p:spPr>
            <a:xfrm>
              <a:off x="314325" y="1952050"/>
              <a:ext cx="62225" cy="53450"/>
            </a:xfrm>
            <a:custGeom>
              <a:rect b="b" l="l" r="r" t="t"/>
              <a:pathLst>
                <a:path extrusionOk="0" h="2138" w="2489">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52"/>
            <p:cNvSpPr/>
            <p:nvPr/>
          </p:nvSpPr>
          <p:spPr>
            <a:xfrm>
              <a:off x="314325" y="1876050"/>
              <a:ext cx="62225" cy="53275"/>
            </a:xfrm>
            <a:custGeom>
              <a:rect b="b" l="l" r="r" t="t"/>
              <a:pathLst>
                <a:path extrusionOk="0" h="2131" w="2489">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52"/>
            <p:cNvSpPr/>
            <p:nvPr/>
          </p:nvSpPr>
          <p:spPr>
            <a:xfrm>
              <a:off x="314325" y="1799850"/>
              <a:ext cx="62225" cy="53325"/>
            </a:xfrm>
            <a:custGeom>
              <a:rect b="b" l="l" r="r" t="t"/>
              <a:pathLst>
                <a:path extrusionOk="0" h="2133" w="2489">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4" name="Google Shape;2194;p52"/>
            <p:cNvSpPr/>
            <p:nvPr/>
          </p:nvSpPr>
          <p:spPr>
            <a:xfrm>
              <a:off x="314325" y="1723625"/>
              <a:ext cx="62225" cy="53350"/>
            </a:xfrm>
            <a:custGeom>
              <a:rect b="b" l="l" r="r" t="t"/>
              <a:pathLst>
                <a:path extrusionOk="0" h="2134" w="2489">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52"/>
            <p:cNvSpPr/>
            <p:nvPr/>
          </p:nvSpPr>
          <p:spPr>
            <a:xfrm>
              <a:off x="314325" y="1647400"/>
              <a:ext cx="62225" cy="53450"/>
            </a:xfrm>
            <a:custGeom>
              <a:rect b="b" l="l" r="r" t="t"/>
              <a:pathLst>
                <a:path extrusionOk="0" h="2138" w="2489">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52"/>
            <p:cNvSpPr/>
            <p:nvPr/>
          </p:nvSpPr>
          <p:spPr>
            <a:xfrm>
              <a:off x="314325" y="1571400"/>
              <a:ext cx="62150" cy="53250"/>
            </a:xfrm>
            <a:custGeom>
              <a:rect b="b" l="l" r="r" t="t"/>
              <a:pathLst>
                <a:path extrusionOk="0" h="2130" w="2486">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52"/>
            <p:cNvSpPr/>
            <p:nvPr/>
          </p:nvSpPr>
          <p:spPr>
            <a:xfrm>
              <a:off x="238125" y="1952050"/>
              <a:ext cx="62200" cy="53450"/>
            </a:xfrm>
            <a:custGeom>
              <a:rect b="b" l="l" r="r" t="t"/>
              <a:pathLst>
                <a:path extrusionOk="0" h="2138" w="2488">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52"/>
            <p:cNvSpPr/>
            <p:nvPr/>
          </p:nvSpPr>
          <p:spPr>
            <a:xfrm>
              <a:off x="2381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52"/>
            <p:cNvSpPr/>
            <p:nvPr/>
          </p:nvSpPr>
          <p:spPr>
            <a:xfrm>
              <a:off x="2381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52"/>
            <p:cNvSpPr/>
            <p:nvPr/>
          </p:nvSpPr>
          <p:spPr>
            <a:xfrm>
              <a:off x="2381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52"/>
            <p:cNvSpPr/>
            <p:nvPr/>
          </p:nvSpPr>
          <p:spPr>
            <a:xfrm>
              <a:off x="4427825" y="2637775"/>
              <a:ext cx="62425" cy="53450"/>
            </a:xfrm>
            <a:custGeom>
              <a:rect b="b" l="l" r="r" t="t"/>
              <a:pathLst>
                <a:path extrusionOk="0" h="2138" w="2497">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52"/>
            <p:cNvSpPr/>
            <p:nvPr/>
          </p:nvSpPr>
          <p:spPr>
            <a:xfrm>
              <a:off x="4427825" y="2714000"/>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52"/>
            <p:cNvSpPr/>
            <p:nvPr/>
          </p:nvSpPr>
          <p:spPr>
            <a:xfrm>
              <a:off x="4504050" y="271400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52"/>
            <p:cNvSpPr/>
            <p:nvPr/>
          </p:nvSpPr>
          <p:spPr>
            <a:xfrm>
              <a:off x="4504050"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52"/>
            <p:cNvSpPr/>
            <p:nvPr/>
          </p:nvSpPr>
          <p:spPr>
            <a:xfrm>
              <a:off x="4580250"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6" name="Google Shape;2206;p52"/>
            <p:cNvSpPr/>
            <p:nvPr/>
          </p:nvSpPr>
          <p:spPr>
            <a:xfrm>
              <a:off x="4504050" y="27902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52"/>
            <p:cNvSpPr/>
            <p:nvPr/>
          </p:nvSpPr>
          <p:spPr>
            <a:xfrm>
              <a:off x="5113350" y="149520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52"/>
            <p:cNvSpPr/>
            <p:nvPr/>
          </p:nvSpPr>
          <p:spPr>
            <a:xfrm>
              <a:off x="5113350" y="1571400"/>
              <a:ext cx="62400" cy="53250"/>
            </a:xfrm>
            <a:custGeom>
              <a:rect b="b" l="l" r="r" t="t"/>
              <a:pathLst>
                <a:path extrusionOk="0" h="2130" w="2496">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52"/>
            <p:cNvSpPr/>
            <p:nvPr/>
          </p:nvSpPr>
          <p:spPr>
            <a:xfrm>
              <a:off x="5113350" y="1647400"/>
              <a:ext cx="62400" cy="53450"/>
            </a:xfrm>
            <a:custGeom>
              <a:rect b="b" l="l" r="r" t="t"/>
              <a:pathLst>
                <a:path extrusionOk="0" h="2138" w="2496">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52"/>
            <p:cNvSpPr/>
            <p:nvPr/>
          </p:nvSpPr>
          <p:spPr>
            <a:xfrm>
              <a:off x="5113350" y="1723625"/>
              <a:ext cx="62400" cy="53350"/>
            </a:xfrm>
            <a:custGeom>
              <a:rect b="b" l="l" r="r" t="t"/>
              <a:pathLst>
                <a:path extrusionOk="0" h="2134" w="2496">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52"/>
            <p:cNvSpPr/>
            <p:nvPr/>
          </p:nvSpPr>
          <p:spPr>
            <a:xfrm>
              <a:off x="5113350" y="179985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52"/>
            <p:cNvSpPr/>
            <p:nvPr/>
          </p:nvSpPr>
          <p:spPr>
            <a:xfrm>
              <a:off x="5113350" y="1876050"/>
              <a:ext cx="62400" cy="53350"/>
            </a:xfrm>
            <a:custGeom>
              <a:rect b="b" l="l" r="r" t="t"/>
              <a:pathLst>
                <a:path extrusionOk="0" h="2134" w="2496">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52"/>
            <p:cNvSpPr/>
            <p:nvPr/>
          </p:nvSpPr>
          <p:spPr>
            <a:xfrm>
              <a:off x="5113350" y="1952050"/>
              <a:ext cx="62400" cy="53450"/>
            </a:xfrm>
            <a:custGeom>
              <a:rect b="b" l="l" r="r" t="t"/>
              <a:pathLst>
                <a:path extrusionOk="0" h="2138" w="2496">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52"/>
            <p:cNvSpPr/>
            <p:nvPr/>
          </p:nvSpPr>
          <p:spPr>
            <a:xfrm>
              <a:off x="5113350" y="2028275"/>
              <a:ext cx="62400" cy="53450"/>
            </a:xfrm>
            <a:custGeom>
              <a:rect b="b" l="l" r="r" t="t"/>
              <a:pathLst>
                <a:path extrusionOk="0" h="2138" w="2496">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5" name="Google Shape;2215;p52"/>
            <p:cNvSpPr/>
            <p:nvPr/>
          </p:nvSpPr>
          <p:spPr>
            <a:xfrm>
              <a:off x="5113350" y="210450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6" name="Google Shape;2216;p52"/>
            <p:cNvSpPr/>
            <p:nvPr/>
          </p:nvSpPr>
          <p:spPr>
            <a:xfrm>
              <a:off x="5113350" y="2180700"/>
              <a:ext cx="62400" cy="53350"/>
            </a:xfrm>
            <a:custGeom>
              <a:rect b="b" l="l" r="r" t="t"/>
              <a:pathLst>
                <a:path extrusionOk="0" h="2134" w="2496">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7" name="Google Shape;2217;p52"/>
            <p:cNvSpPr/>
            <p:nvPr/>
          </p:nvSpPr>
          <p:spPr>
            <a:xfrm>
              <a:off x="5113350" y="2256925"/>
              <a:ext cx="62550" cy="53425"/>
            </a:xfrm>
            <a:custGeom>
              <a:rect b="b" l="l" r="r" t="t"/>
              <a:pathLst>
                <a:path extrusionOk="0" h="2137" w="2502">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8" name="Google Shape;2218;p52"/>
            <p:cNvSpPr/>
            <p:nvPr/>
          </p:nvSpPr>
          <p:spPr>
            <a:xfrm>
              <a:off x="5113350" y="2333125"/>
              <a:ext cx="62400" cy="53450"/>
            </a:xfrm>
            <a:custGeom>
              <a:rect b="b" l="l" r="r" t="t"/>
              <a:pathLst>
                <a:path extrusionOk="0" h="2138" w="2496">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9" name="Google Shape;2219;p52"/>
            <p:cNvSpPr/>
            <p:nvPr/>
          </p:nvSpPr>
          <p:spPr>
            <a:xfrm>
              <a:off x="5113350" y="2409350"/>
              <a:ext cx="62400" cy="53350"/>
            </a:xfrm>
            <a:custGeom>
              <a:rect b="b" l="l" r="r" t="t"/>
              <a:pathLst>
                <a:path extrusionOk="0" h="2134"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52"/>
            <p:cNvSpPr/>
            <p:nvPr/>
          </p:nvSpPr>
          <p:spPr>
            <a:xfrm>
              <a:off x="5113350" y="2485550"/>
              <a:ext cx="62400" cy="53300"/>
            </a:xfrm>
            <a:custGeom>
              <a:rect b="b" l="l" r="r" t="t"/>
              <a:pathLst>
                <a:path extrusionOk="0" h="2132" w="2496">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52"/>
            <p:cNvSpPr/>
            <p:nvPr/>
          </p:nvSpPr>
          <p:spPr>
            <a:xfrm>
              <a:off x="4732475" y="14952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52"/>
            <p:cNvSpPr/>
            <p:nvPr/>
          </p:nvSpPr>
          <p:spPr>
            <a:xfrm>
              <a:off x="4732475" y="1571400"/>
              <a:ext cx="62425" cy="53250"/>
            </a:xfrm>
            <a:custGeom>
              <a:rect b="b" l="l" r="r" t="t"/>
              <a:pathLst>
                <a:path extrusionOk="0" h="2130" w="2497">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52"/>
            <p:cNvSpPr/>
            <p:nvPr/>
          </p:nvSpPr>
          <p:spPr>
            <a:xfrm>
              <a:off x="4732475" y="1647400"/>
              <a:ext cx="62425" cy="53450"/>
            </a:xfrm>
            <a:custGeom>
              <a:rect b="b" l="l" r="r" t="t"/>
              <a:pathLst>
                <a:path extrusionOk="0" h="2138" w="2497">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52"/>
            <p:cNvSpPr/>
            <p:nvPr/>
          </p:nvSpPr>
          <p:spPr>
            <a:xfrm>
              <a:off x="4732475" y="172362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5" name="Google Shape;2225;p52"/>
            <p:cNvSpPr/>
            <p:nvPr/>
          </p:nvSpPr>
          <p:spPr>
            <a:xfrm>
              <a:off x="4732475" y="17998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52"/>
            <p:cNvSpPr/>
            <p:nvPr/>
          </p:nvSpPr>
          <p:spPr>
            <a:xfrm>
              <a:off x="4732475" y="1876050"/>
              <a:ext cx="62425" cy="53350"/>
            </a:xfrm>
            <a:custGeom>
              <a:rect b="b" l="l" r="r" t="t"/>
              <a:pathLst>
                <a:path extrusionOk="0" h="2134" w="2497">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52"/>
            <p:cNvSpPr/>
            <p:nvPr/>
          </p:nvSpPr>
          <p:spPr>
            <a:xfrm>
              <a:off x="4732475" y="1952050"/>
              <a:ext cx="62425" cy="53450"/>
            </a:xfrm>
            <a:custGeom>
              <a:rect b="b" l="l" r="r" t="t"/>
              <a:pathLst>
                <a:path extrusionOk="0" h="2138" w="2497">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52"/>
            <p:cNvSpPr/>
            <p:nvPr/>
          </p:nvSpPr>
          <p:spPr>
            <a:xfrm>
              <a:off x="4732475" y="2028275"/>
              <a:ext cx="62425" cy="53450"/>
            </a:xfrm>
            <a:custGeom>
              <a:rect b="b" l="l" r="r" t="t"/>
              <a:pathLst>
                <a:path extrusionOk="0" h="2138" w="2497">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52"/>
            <p:cNvSpPr/>
            <p:nvPr/>
          </p:nvSpPr>
          <p:spPr>
            <a:xfrm>
              <a:off x="4732475" y="21045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52"/>
            <p:cNvSpPr/>
            <p:nvPr/>
          </p:nvSpPr>
          <p:spPr>
            <a:xfrm>
              <a:off x="4732475" y="2180700"/>
              <a:ext cx="62425" cy="53350"/>
            </a:xfrm>
            <a:custGeom>
              <a:rect b="b" l="l" r="r" t="t"/>
              <a:pathLst>
                <a:path extrusionOk="0" h="2134" w="2497">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52"/>
            <p:cNvSpPr/>
            <p:nvPr/>
          </p:nvSpPr>
          <p:spPr>
            <a:xfrm>
              <a:off x="4732475" y="2256925"/>
              <a:ext cx="62575" cy="53425"/>
            </a:xfrm>
            <a:custGeom>
              <a:rect b="b" l="l" r="r" t="t"/>
              <a:pathLst>
                <a:path extrusionOk="0" h="2137" w="2503">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52"/>
            <p:cNvSpPr/>
            <p:nvPr/>
          </p:nvSpPr>
          <p:spPr>
            <a:xfrm>
              <a:off x="4732475" y="2333125"/>
              <a:ext cx="62425" cy="53450"/>
            </a:xfrm>
            <a:custGeom>
              <a:rect b="b" l="l" r="r" t="t"/>
              <a:pathLst>
                <a:path extrusionOk="0" h="2138" w="2497">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52"/>
            <p:cNvSpPr/>
            <p:nvPr/>
          </p:nvSpPr>
          <p:spPr>
            <a:xfrm>
              <a:off x="4351600" y="2256925"/>
              <a:ext cx="62575" cy="53425"/>
            </a:xfrm>
            <a:custGeom>
              <a:rect b="b" l="l" r="r" t="t"/>
              <a:pathLst>
                <a:path extrusionOk="0" h="2137" w="2503">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52"/>
            <p:cNvSpPr/>
            <p:nvPr/>
          </p:nvSpPr>
          <p:spPr>
            <a:xfrm>
              <a:off x="4351600" y="2485550"/>
              <a:ext cx="62425" cy="53300"/>
            </a:xfrm>
            <a:custGeom>
              <a:rect b="b" l="l" r="r" t="t"/>
              <a:pathLst>
                <a:path extrusionOk="0" h="2132" w="2497">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52"/>
            <p:cNvSpPr/>
            <p:nvPr/>
          </p:nvSpPr>
          <p:spPr>
            <a:xfrm>
              <a:off x="4351600" y="240935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52"/>
            <p:cNvSpPr/>
            <p:nvPr/>
          </p:nvSpPr>
          <p:spPr>
            <a:xfrm>
              <a:off x="4351600" y="2333125"/>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52"/>
            <p:cNvSpPr/>
            <p:nvPr/>
          </p:nvSpPr>
          <p:spPr>
            <a:xfrm>
              <a:off x="4427825" y="2256925"/>
              <a:ext cx="62575" cy="53425"/>
            </a:xfrm>
            <a:custGeom>
              <a:rect b="b" l="l" r="r" t="t"/>
              <a:pathLst>
                <a:path extrusionOk="0" h="2137" w="2503">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52"/>
            <p:cNvSpPr/>
            <p:nvPr/>
          </p:nvSpPr>
          <p:spPr>
            <a:xfrm>
              <a:off x="4427825" y="2333125"/>
              <a:ext cx="62425" cy="53450"/>
            </a:xfrm>
            <a:custGeom>
              <a:rect b="b" l="l" r="r" t="t"/>
              <a:pathLst>
                <a:path extrusionOk="0" h="2138" w="2497">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52"/>
            <p:cNvSpPr/>
            <p:nvPr/>
          </p:nvSpPr>
          <p:spPr>
            <a:xfrm>
              <a:off x="45040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52"/>
            <p:cNvSpPr/>
            <p:nvPr/>
          </p:nvSpPr>
          <p:spPr>
            <a:xfrm>
              <a:off x="450405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52"/>
            <p:cNvSpPr/>
            <p:nvPr/>
          </p:nvSpPr>
          <p:spPr>
            <a:xfrm>
              <a:off x="4504050"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52"/>
            <p:cNvSpPr/>
            <p:nvPr/>
          </p:nvSpPr>
          <p:spPr>
            <a:xfrm>
              <a:off x="4504050"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52"/>
            <p:cNvSpPr/>
            <p:nvPr/>
          </p:nvSpPr>
          <p:spPr>
            <a:xfrm>
              <a:off x="4504050" y="1876050"/>
              <a:ext cx="62200" cy="53350"/>
            </a:xfrm>
            <a:custGeom>
              <a:rect b="b" l="l" r="r" t="t"/>
              <a:pathLst>
                <a:path extrusionOk="0" h="2134" w="2488">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52"/>
            <p:cNvSpPr/>
            <p:nvPr/>
          </p:nvSpPr>
          <p:spPr>
            <a:xfrm>
              <a:off x="450405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52"/>
            <p:cNvSpPr/>
            <p:nvPr/>
          </p:nvSpPr>
          <p:spPr>
            <a:xfrm>
              <a:off x="450405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52"/>
            <p:cNvSpPr/>
            <p:nvPr/>
          </p:nvSpPr>
          <p:spPr>
            <a:xfrm>
              <a:off x="4504050"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52"/>
            <p:cNvSpPr/>
            <p:nvPr/>
          </p:nvSpPr>
          <p:spPr>
            <a:xfrm>
              <a:off x="4504050"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52"/>
            <p:cNvSpPr/>
            <p:nvPr/>
          </p:nvSpPr>
          <p:spPr>
            <a:xfrm>
              <a:off x="4504050" y="2256925"/>
              <a:ext cx="62350" cy="53425"/>
            </a:xfrm>
            <a:custGeom>
              <a:rect b="b" l="l" r="r" t="t"/>
              <a:pathLst>
                <a:path extrusionOk="0" h="2137" w="2494">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52"/>
            <p:cNvSpPr/>
            <p:nvPr/>
          </p:nvSpPr>
          <p:spPr>
            <a:xfrm>
              <a:off x="450405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52"/>
            <p:cNvSpPr/>
            <p:nvPr/>
          </p:nvSpPr>
          <p:spPr>
            <a:xfrm>
              <a:off x="4504050" y="240935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52"/>
            <p:cNvSpPr/>
            <p:nvPr/>
          </p:nvSpPr>
          <p:spPr>
            <a:xfrm>
              <a:off x="458025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52"/>
            <p:cNvSpPr/>
            <p:nvPr/>
          </p:nvSpPr>
          <p:spPr>
            <a:xfrm>
              <a:off x="458025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52"/>
            <p:cNvSpPr/>
            <p:nvPr/>
          </p:nvSpPr>
          <p:spPr>
            <a:xfrm>
              <a:off x="458025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52"/>
            <p:cNvSpPr/>
            <p:nvPr/>
          </p:nvSpPr>
          <p:spPr>
            <a:xfrm>
              <a:off x="458025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52"/>
            <p:cNvSpPr/>
            <p:nvPr/>
          </p:nvSpPr>
          <p:spPr>
            <a:xfrm>
              <a:off x="4580250"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52"/>
            <p:cNvSpPr/>
            <p:nvPr/>
          </p:nvSpPr>
          <p:spPr>
            <a:xfrm>
              <a:off x="4580250"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52"/>
            <p:cNvSpPr/>
            <p:nvPr/>
          </p:nvSpPr>
          <p:spPr>
            <a:xfrm>
              <a:off x="4580250" y="2028275"/>
              <a:ext cx="62225" cy="53450"/>
            </a:xfrm>
            <a:custGeom>
              <a:rect b="b" l="l" r="r" t="t"/>
              <a:pathLst>
                <a:path extrusionOk="0" h="2138" w="2489">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52"/>
            <p:cNvSpPr/>
            <p:nvPr/>
          </p:nvSpPr>
          <p:spPr>
            <a:xfrm>
              <a:off x="458025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52"/>
            <p:cNvSpPr/>
            <p:nvPr/>
          </p:nvSpPr>
          <p:spPr>
            <a:xfrm>
              <a:off x="458025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52"/>
            <p:cNvSpPr/>
            <p:nvPr/>
          </p:nvSpPr>
          <p:spPr>
            <a:xfrm>
              <a:off x="4580250" y="2256925"/>
              <a:ext cx="62350" cy="53425"/>
            </a:xfrm>
            <a:custGeom>
              <a:rect b="b" l="l" r="r" t="t"/>
              <a:pathLst>
                <a:path extrusionOk="0" h="2137" w="2494">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52"/>
            <p:cNvSpPr/>
            <p:nvPr/>
          </p:nvSpPr>
          <p:spPr>
            <a:xfrm>
              <a:off x="4580250" y="23331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52"/>
            <p:cNvSpPr/>
            <p:nvPr/>
          </p:nvSpPr>
          <p:spPr>
            <a:xfrm>
              <a:off x="458025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52"/>
            <p:cNvSpPr/>
            <p:nvPr/>
          </p:nvSpPr>
          <p:spPr>
            <a:xfrm>
              <a:off x="4656475"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52"/>
            <p:cNvSpPr/>
            <p:nvPr/>
          </p:nvSpPr>
          <p:spPr>
            <a:xfrm>
              <a:off x="4656475" y="1647400"/>
              <a:ext cx="62200" cy="53450"/>
            </a:xfrm>
            <a:custGeom>
              <a:rect b="b" l="l" r="r" t="t"/>
              <a:pathLst>
                <a:path extrusionOk="0" h="2138" w="2488">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52"/>
            <p:cNvSpPr/>
            <p:nvPr/>
          </p:nvSpPr>
          <p:spPr>
            <a:xfrm>
              <a:off x="4656475" y="172362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52"/>
            <p:cNvSpPr/>
            <p:nvPr/>
          </p:nvSpPr>
          <p:spPr>
            <a:xfrm>
              <a:off x="4656475" y="17998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52"/>
            <p:cNvSpPr/>
            <p:nvPr/>
          </p:nvSpPr>
          <p:spPr>
            <a:xfrm>
              <a:off x="4656475"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52"/>
            <p:cNvSpPr/>
            <p:nvPr/>
          </p:nvSpPr>
          <p:spPr>
            <a:xfrm>
              <a:off x="4656475" y="1952050"/>
              <a:ext cx="62200" cy="53450"/>
            </a:xfrm>
            <a:custGeom>
              <a:rect b="b" l="l" r="r" t="t"/>
              <a:pathLst>
                <a:path extrusionOk="0" h="2138" w="2488">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52"/>
            <p:cNvSpPr/>
            <p:nvPr/>
          </p:nvSpPr>
          <p:spPr>
            <a:xfrm>
              <a:off x="4656475" y="2028275"/>
              <a:ext cx="62200" cy="53450"/>
            </a:xfrm>
            <a:custGeom>
              <a:rect b="b" l="l" r="r" t="t"/>
              <a:pathLst>
                <a:path extrusionOk="0" h="2138" w="2488">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52"/>
            <p:cNvSpPr/>
            <p:nvPr/>
          </p:nvSpPr>
          <p:spPr>
            <a:xfrm>
              <a:off x="4656475" y="21045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52"/>
            <p:cNvSpPr/>
            <p:nvPr/>
          </p:nvSpPr>
          <p:spPr>
            <a:xfrm>
              <a:off x="4656475" y="2180700"/>
              <a:ext cx="62200" cy="53350"/>
            </a:xfrm>
            <a:custGeom>
              <a:rect b="b" l="l" r="r" t="t"/>
              <a:pathLst>
                <a:path extrusionOk="0" h="2134" w="2488">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52"/>
            <p:cNvSpPr/>
            <p:nvPr/>
          </p:nvSpPr>
          <p:spPr>
            <a:xfrm>
              <a:off x="4656475" y="2256925"/>
              <a:ext cx="62350" cy="53425"/>
            </a:xfrm>
            <a:custGeom>
              <a:rect b="b" l="l" r="r" t="t"/>
              <a:pathLst>
                <a:path extrusionOk="0" h="2137" w="2494">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52"/>
            <p:cNvSpPr/>
            <p:nvPr/>
          </p:nvSpPr>
          <p:spPr>
            <a:xfrm>
              <a:off x="4656475" y="2333125"/>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52"/>
            <p:cNvSpPr/>
            <p:nvPr/>
          </p:nvSpPr>
          <p:spPr>
            <a:xfrm>
              <a:off x="4656475" y="2409350"/>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52"/>
            <p:cNvSpPr/>
            <p:nvPr/>
          </p:nvSpPr>
          <p:spPr>
            <a:xfrm>
              <a:off x="4732475" y="2409350"/>
              <a:ext cx="62425" cy="53350"/>
            </a:xfrm>
            <a:custGeom>
              <a:rect b="b" l="l" r="r" t="t"/>
              <a:pathLst>
                <a:path extrusionOk="0" h="2134"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52"/>
            <p:cNvSpPr/>
            <p:nvPr/>
          </p:nvSpPr>
          <p:spPr>
            <a:xfrm>
              <a:off x="4732475" y="2485550"/>
              <a:ext cx="62425" cy="53300"/>
            </a:xfrm>
            <a:custGeom>
              <a:rect b="b" l="l" r="r" t="t"/>
              <a:pathLst>
                <a:path extrusionOk="0" h="2132" w="2497">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52"/>
            <p:cNvSpPr/>
            <p:nvPr/>
          </p:nvSpPr>
          <p:spPr>
            <a:xfrm>
              <a:off x="4808700" y="14952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52"/>
            <p:cNvSpPr/>
            <p:nvPr/>
          </p:nvSpPr>
          <p:spPr>
            <a:xfrm>
              <a:off x="4808700" y="1571400"/>
              <a:ext cx="62400" cy="53250"/>
            </a:xfrm>
            <a:custGeom>
              <a:rect b="b" l="l" r="r" t="t"/>
              <a:pathLst>
                <a:path extrusionOk="0" h="2130" w="2496">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52"/>
            <p:cNvSpPr/>
            <p:nvPr/>
          </p:nvSpPr>
          <p:spPr>
            <a:xfrm>
              <a:off x="4808700" y="1647400"/>
              <a:ext cx="62400" cy="53450"/>
            </a:xfrm>
            <a:custGeom>
              <a:rect b="b" l="l" r="r" t="t"/>
              <a:pathLst>
                <a:path extrusionOk="0" h="2138" w="2496">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52"/>
            <p:cNvSpPr/>
            <p:nvPr/>
          </p:nvSpPr>
          <p:spPr>
            <a:xfrm>
              <a:off x="4808700"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52"/>
            <p:cNvSpPr/>
            <p:nvPr/>
          </p:nvSpPr>
          <p:spPr>
            <a:xfrm>
              <a:off x="4808700" y="17998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52"/>
            <p:cNvSpPr/>
            <p:nvPr/>
          </p:nvSpPr>
          <p:spPr>
            <a:xfrm>
              <a:off x="4808700" y="1876050"/>
              <a:ext cx="62400" cy="53275"/>
            </a:xfrm>
            <a:custGeom>
              <a:rect b="b" l="l" r="r" t="t"/>
              <a:pathLst>
                <a:path extrusionOk="0" h="2131" w="2496">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52"/>
            <p:cNvSpPr/>
            <p:nvPr/>
          </p:nvSpPr>
          <p:spPr>
            <a:xfrm>
              <a:off x="4808700" y="1952050"/>
              <a:ext cx="62400" cy="53450"/>
            </a:xfrm>
            <a:custGeom>
              <a:rect b="b" l="l" r="r" t="t"/>
              <a:pathLst>
                <a:path extrusionOk="0" h="2138" w="2496">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52"/>
            <p:cNvSpPr/>
            <p:nvPr/>
          </p:nvSpPr>
          <p:spPr>
            <a:xfrm>
              <a:off x="4808700" y="2028275"/>
              <a:ext cx="62400" cy="53450"/>
            </a:xfrm>
            <a:custGeom>
              <a:rect b="b" l="l" r="r" t="t"/>
              <a:pathLst>
                <a:path extrusionOk="0" h="2138" w="2496">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52"/>
            <p:cNvSpPr/>
            <p:nvPr/>
          </p:nvSpPr>
          <p:spPr>
            <a:xfrm>
              <a:off x="4808700" y="21045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52"/>
            <p:cNvSpPr/>
            <p:nvPr/>
          </p:nvSpPr>
          <p:spPr>
            <a:xfrm>
              <a:off x="4808700" y="2180700"/>
              <a:ext cx="62400" cy="53350"/>
            </a:xfrm>
            <a:custGeom>
              <a:rect b="b" l="l" r="r" t="t"/>
              <a:pathLst>
                <a:path extrusionOk="0" h="2134" w="2496">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52"/>
            <p:cNvSpPr/>
            <p:nvPr/>
          </p:nvSpPr>
          <p:spPr>
            <a:xfrm>
              <a:off x="4808700" y="2256925"/>
              <a:ext cx="62550" cy="53425"/>
            </a:xfrm>
            <a:custGeom>
              <a:rect b="b" l="l" r="r" t="t"/>
              <a:pathLst>
                <a:path extrusionOk="0" h="2137" w="2502">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52"/>
            <p:cNvSpPr/>
            <p:nvPr/>
          </p:nvSpPr>
          <p:spPr>
            <a:xfrm>
              <a:off x="4808700" y="2333125"/>
              <a:ext cx="62400" cy="53450"/>
            </a:xfrm>
            <a:custGeom>
              <a:rect b="b" l="l" r="r" t="t"/>
              <a:pathLst>
                <a:path extrusionOk="0" h="2138" w="2496">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52"/>
            <p:cNvSpPr/>
            <p:nvPr/>
          </p:nvSpPr>
          <p:spPr>
            <a:xfrm>
              <a:off x="4808700" y="2409350"/>
              <a:ext cx="62400" cy="53350"/>
            </a:xfrm>
            <a:custGeom>
              <a:rect b="b" l="l" r="r" t="t"/>
              <a:pathLst>
                <a:path extrusionOk="0" h="2134"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52"/>
            <p:cNvSpPr/>
            <p:nvPr/>
          </p:nvSpPr>
          <p:spPr>
            <a:xfrm>
              <a:off x="4808700" y="2485550"/>
              <a:ext cx="62400" cy="53300"/>
            </a:xfrm>
            <a:custGeom>
              <a:rect b="b" l="l" r="r" t="t"/>
              <a:pathLst>
                <a:path extrusionOk="0" h="2132" w="2496">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52"/>
            <p:cNvSpPr/>
            <p:nvPr/>
          </p:nvSpPr>
          <p:spPr>
            <a:xfrm>
              <a:off x="48849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52"/>
            <p:cNvSpPr/>
            <p:nvPr/>
          </p:nvSpPr>
          <p:spPr>
            <a:xfrm>
              <a:off x="488490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52"/>
            <p:cNvSpPr/>
            <p:nvPr/>
          </p:nvSpPr>
          <p:spPr>
            <a:xfrm>
              <a:off x="488490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52"/>
            <p:cNvSpPr/>
            <p:nvPr/>
          </p:nvSpPr>
          <p:spPr>
            <a:xfrm>
              <a:off x="48849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52"/>
            <p:cNvSpPr/>
            <p:nvPr/>
          </p:nvSpPr>
          <p:spPr>
            <a:xfrm>
              <a:off x="488490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52"/>
            <p:cNvSpPr/>
            <p:nvPr/>
          </p:nvSpPr>
          <p:spPr>
            <a:xfrm>
              <a:off x="4884900" y="1876050"/>
              <a:ext cx="62225" cy="53350"/>
            </a:xfrm>
            <a:custGeom>
              <a:rect b="b" l="l" r="r" t="t"/>
              <a:pathLst>
                <a:path extrusionOk="0" h="2134" w="2489">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52"/>
            <p:cNvSpPr/>
            <p:nvPr/>
          </p:nvSpPr>
          <p:spPr>
            <a:xfrm>
              <a:off x="4884900"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52"/>
            <p:cNvSpPr/>
            <p:nvPr/>
          </p:nvSpPr>
          <p:spPr>
            <a:xfrm>
              <a:off x="4884900" y="2028275"/>
              <a:ext cx="62225" cy="53450"/>
            </a:xfrm>
            <a:custGeom>
              <a:rect b="b" l="l" r="r" t="t"/>
              <a:pathLst>
                <a:path extrusionOk="0" h="2138" w="2489">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52"/>
            <p:cNvSpPr/>
            <p:nvPr/>
          </p:nvSpPr>
          <p:spPr>
            <a:xfrm>
              <a:off x="488490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52"/>
            <p:cNvSpPr/>
            <p:nvPr/>
          </p:nvSpPr>
          <p:spPr>
            <a:xfrm>
              <a:off x="488490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52"/>
            <p:cNvSpPr/>
            <p:nvPr/>
          </p:nvSpPr>
          <p:spPr>
            <a:xfrm>
              <a:off x="4884900"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52"/>
            <p:cNvSpPr/>
            <p:nvPr/>
          </p:nvSpPr>
          <p:spPr>
            <a:xfrm>
              <a:off x="4884900" y="23331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52"/>
            <p:cNvSpPr/>
            <p:nvPr/>
          </p:nvSpPr>
          <p:spPr>
            <a:xfrm>
              <a:off x="488490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52"/>
            <p:cNvSpPr/>
            <p:nvPr/>
          </p:nvSpPr>
          <p:spPr>
            <a:xfrm>
              <a:off x="488490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52"/>
            <p:cNvSpPr/>
            <p:nvPr/>
          </p:nvSpPr>
          <p:spPr>
            <a:xfrm>
              <a:off x="4884900"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52"/>
            <p:cNvSpPr/>
            <p:nvPr/>
          </p:nvSpPr>
          <p:spPr>
            <a:xfrm>
              <a:off x="49611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52"/>
            <p:cNvSpPr/>
            <p:nvPr/>
          </p:nvSpPr>
          <p:spPr>
            <a:xfrm>
              <a:off x="4961125"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52"/>
            <p:cNvSpPr/>
            <p:nvPr/>
          </p:nvSpPr>
          <p:spPr>
            <a:xfrm>
              <a:off x="49611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52"/>
            <p:cNvSpPr/>
            <p:nvPr/>
          </p:nvSpPr>
          <p:spPr>
            <a:xfrm>
              <a:off x="49611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52"/>
            <p:cNvSpPr/>
            <p:nvPr/>
          </p:nvSpPr>
          <p:spPr>
            <a:xfrm>
              <a:off x="4961125"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52"/>
            <p:cNvSpPr/>
            <p:nvPr/>
          </p:nvSpPr>
          <p:spPr>
            <a:xfrm>
              <a:off x="4961125"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52"/>
            <p:cNvSpPr/>
            <p:nvPr/>
          </p:nvSpPr>
          <p:spPr>
            <a:xfrm>
              <a:off x="4961125"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52"/>
            <p:cNvSpPr/>
            <p:nvPr/>
          </p:nvSpPr>
          <p:spPr>
            <a:xfrm>
              <a:off x="4961125"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52"/>
            <p:cNvSpPr/>
            <p:nvPr/>
          </p:nvSpPr>
          <p:spPr>
            <a:xfrm>
              <a:off x="4961125"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52"/>
            <p:cNvSpPr/>
            <p:nvPr/>
          </p:nvSpPr>
          <p:spPr>
            <a:xfrm>
              <a:off x="4961125" y="2256925"/>
              <a:ext cx="62350" cy="53425"/>
            </a:xfrm>
            <a:custGeom>
              <a:rect b="b" l="l" r="r" t="t"/>
              <a:pathLst>
                <a:path extrusionOk="0" h="2137" w="2494">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52"/>
            <p:cNvSpPr/>
            <p:nvPr/>
          </p:nvSpPr>
          <p:spPr>
            <a:xfrm>
              <a:off x="4961125"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52"/>
            <p:cNvSpPr/>
            <p:nvPr/>
          </p:nvSpPr>
          <p:spPr>
            <a:xfrm>
              <a:off x="4961125" y="240935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52"/>
            <p:cNvSpPr/>
            <p:nvPr/>
          </p:nvSpPr>
          <p:spPr>
            <a:xfrm>
              <a:off x="4961125" y="2485550"/>
              <a:ext cx="62200" cy="53300"/>
            </a:xfrm>
            <a:custGeom>
              <a:rect b="b" l="l" r="r" t="t"/>
              <a:pathLst>
                <a:path extrusionOk="0" h="2132" w="2488">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52"/>
            <p:cNvSpPr/>
            <p:nvPr/>
          </p:nvSpPr>
          <p:spPr>
            <a:xfrm>
              <a:off x="4961125"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52"/>
            <p:cNvSpPr/>
            <p:nvPr/>
          </p:nvSpPr>
          <p:spPr>
            <a:xfrm>
              <a:off x="50373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1" name="Google Shape;2321;p52"/>
            <p:cNvSpPr/>
            <p:nvPr/>
          </p:nvSpPr>
          <p:spPr>
            <a:xfrm>
              <a:off x="5037325"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52"/>
            <p:cNvSpPr/>
            <p:nvPr/>
          </p:nvSpPr>
          <p:spPr>
            <a:xfrm>
              <a:off x="503732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52"/>
            <p:cNvSpPr/>
            <p:nvPr/>
          </p:nvSpPr>
          <p:spPr>
            <a:xfrm>
              <a:off x="503732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52"/>
            <p:cNvSpPr/>
            <p:nvPr/>
          </p:nvSpPr>
          <p:spPr>
            <a:xfrm>
              <a:off x="5037325"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52"/>
            <p:cNvSpPr/>
            <p:nvPr/>
          </p:nvSpPr>
          <p:spPr>
            <a:xfrm>
              <a:off x="503732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52"/>
            <p:cNvSpPr/>
            <p:nvPr/>
          </p:nvSpPr>
          <p:spPr>
            <a:xfrm>
              <a:off x="503732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52"/>
            <p:cNvSpPr/>
            <p:nvPr/>
          </p:nvSpPr>
          <p:spPr>
            <a:xfrm>
              <a:off x="503732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8" name="Google Shape;2328;p52"/>
            <p:cNvSpPr/>
            <p:nvPr/>
          </p:nvSpPr>
          <p:spPr>
            <a:xfrm>
              <a:off x="503732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52"/>
            <p:cNvSpPr/>
            <p:nvPr/>
          </p:nvSpPr>
          <p:spPr>
            <a:xfrm>
              <a:off x="5037325" y="2256925"/>
              <a:ext cx="62375" cy="53425"/>
            </a:xfrm>
            <a:custGeom>
              <a:rect b="b" l="l" r="r" t="t"/>
              <a:pathLst>
                <a:path extrusionOk="0" h="2137" w="2495">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p52"/>
            <p:cNvSpPr/>
            <p:nvPr/>
          </p:nvSpPr>
          <p:spPr>
            <a:xfrm>
              <a:off x="503732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1" name="Google Shape;2331;p52"/>
            <p:cNvSpPr/>
            <p:nvPr/>
          </p:nvSpPr>
          <p:spPr>
            <a:xfrm>
              <a:off x="503732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2" name="Google Shape;2332;p52"/>
            <p:cNvSpPr/>
            <p:nvPr/>
          </p:nvSpPr>
          <p:spPr>
            <a:xfrm>
              <a:off x="5037325" y="2485550"/>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52"/>
            <p:cNvSpPr/>
            <p:nvPr/>
          </p:nvSpPr>
          <p:spPr>
            <a:xfrm>
              <a:off x="5037325"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52"/>
            <p:cNvSpPr/>
            <p:nvPr/>
          </p:nvSpPr>
          <p:spPr>
            <a:xfrm>
              <a:off x="5113350" y="2561575"/>
              <a:ext cx="62400" cy="53425"/>
            </a:xfrm>
            <a:custGeom>
              <a:rect b="b" l="l" r="r" t="t"/>
              <a:pathLst>
                <a:path extrusionOk="0" h="2137" w="2496">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p52"/>
            <p:cNvSpPr/>
            <p:nvPr/>
          </p:nvSpPr>
          <p:spPr>
            <a:xfrm>
              <a:off x="5113350" y="2637775"/>
              <a:ext cx="62400" cy="53450"/>
            </a:xfrm>
            <a:custGeom>
              <a:rect b="b" l="l" r="r" t="t"/>
              <a:pathLst>
                <a:path extrusionOk="0" h="2138" w="2496">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6" name="Google Shape;2336;p52"/>
            <p:cNvSpPr/>
            <p:nvPr/>
          </p:nvSpPr>
          <p:spPr>
            <a:xfrm>
              <a:off x="5189550" y="14189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52"/>
            <p:cNvSpPr/>
            <p:nvPr/>
          </p:nvSpPr>
          <p:spPr>
            <a:xfrm>
              <a:off x="5189550" y="1495200"/>
              <a:ext cx="62225" cy="53325"/>
            </a:xfrm>
            <a:custGeom>
              <a:rect b="b" l="l" r="r" t="t"/>
              <a:pathLst>
                <a:path extrusionOk="0" h="2133" w="2489">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52"/>
            <p:cNvSpPr/>
            <p:nvPr/>
          </p:nvSpPr>
          <p:spPr>
            <a:xfrm>
              <a:off x="5189550" y="1571400"/>
              <a:ext cx="62225" cy="53300"/>
            </a:xfrm>
            <a:custGeom>
              <a:rect b="b" l="l" r="r" t="t"/>
              <a:pathLst>
                <a:path extrusionOk="0" h="2132" w="2489">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52"/>
            <p:cNvSpPr/>
            <p:nvPr/>
          </p:nvSpPr>
          <p:spPr>
            <a:xfrm>
              <a:off x="5189550" y="1647400"/>
              <a:ext cx="62225" cy="53450"/>
            </a:xfrm>
            <a:custGeom>
              <a:rect b="b" l="l" r="r" t="t"/>
              <a:pathLst>
                <a:path extrusionOk="0" h="2138" w="2489">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52"/>
            <p:cNvSpPr/>
            <p:nvPr/>
          </p:nvSpPr>
          <p:spPr>
            <a:xfrm>
              <a:off x="5189550" y="172362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52"/>
            <p:cNvSpPr/>
            <p:nvPr/>
          </p:nvSpPr>
          <p:spPr>
            <a:xfrm>
              <a:off x="5189550" y="1799850"/>
              <a:ext cx="62225" cy="53325"/>
            </a:xfrm>
            <a:custGeom>
              <a:rect b="b" l="l" r="r" t="t"/>
              <a:pathLst>
                <a:path extrusionOk="0" h="2133" w="2489">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52"/>
            <p:cNvSpPr/>
            <p:nvPr/>
          </p:nvSpPr>
          <p:spPr>
            <a:xfrm>
              <a:off x="5189550" y="1876050"/>
              <a:ext cx="62225" cy="53300"/>
            </a:xfrm>
            <a:custGeom>
              <a:rect b="b" l="l" r="r" t="t"/>
              <a:pathLst>
                <a:path extrusionOk="0" h="2132" w="2489">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52"/>
            <p:cNvSpPr/>
            <p:nvPr/>
          </p:nvSpPr>
          <p:spPr>
            <a:xfrm>
              <a:off x="5189550" y="1952050"/>
              <a:ext cx="62225" cy="53450"/>
            </a:xfrm>
            <a:custGeom>
              <a:rect b="b" l="l" r="r" t="t"/>
              <a:pathLst>
                <a:path extrusionOk="0" h="2138" w="2489">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52"/>
            <p:cNvSpPr/>
            <p:nvPr/>
          </p:nvSpPr>
          <p:spPr>
            <a:xfrm>
              <a:off x="5189550" y="20282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52"/>
            <p:cNvSpPr/>
            <p:nvPr/>
          </p:nvSpPr>
          <p:spPr>
            <a:xfrm>
              <a:off x="5189550" y="2104500"/>
              <a:ext cx="62225" cy="53325"/>
            </a:xfrm>
            <a:custGeom>
              <a:rect b="b" l="l" r="r" t="t"/>
              <a:pathLst>
                <a:path extrusionOk="0" h="2133" w="2489">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52"/>
            <p:cNvSpPr/>
            <p:nvPr/>
          </p:nvSpPr>
          <p:spPr>
            <a:xfrm>
              <a:off x="5189550" y="2180700"/>
              <a:ext cx="62225" cy="53350"/>
            </a:xfrm>
            <a:custGeom>
              <a:rect b="b" l="l" r="r" t="t"/>
              <a:pathLst>
                <a:path extrusionOk="0" h="2134" w="2489">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52"/>
            <p:cNvSpPr/>
            <p:nvPr/>
          </p:nvSpPr>
          <p:spPr>
            <a:xfrm>
              <a:off x="5189550" y="2256925"/>
              <a:ext cx="62425" cy="53425"/>
            </a:xfrm>
            <a:custGeom>
              <a:rect b="b" l="l" r="r" t="t"/>
              <a:pathLst>
                <a:path extrusionOk="0" h="2137" w="2497">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8" name="Google Shape;2348;p52"/>
            <p:cNvSpPr/>
            <p:nvPr/>
          </p:nvSpPr>
          <p:spPr>
            <a:xfrm>
              <a:off x="5189550" y="2333125"/>
              <a:ext cx="62225" cy="53350"/>
            </a:xfrm>
            <a:custGeom>
              <a:rect b="b" l="l" r="r" t="t"/>
              <a:pathLst>
                <a:path extrusionOk="0" h="2134" w="2489">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9" name="Google Shape;2349;p52"/>
            <p:cNvSpPr/>
            <p:nvPr/>
          </p:nvSpPr>
          <p:spPr>
            <a:xfrm>
              <a:off x="5189550" y="2409350"/>
              <a:ext cx="62225" cy="53350"/>
            </a:xfrm>
            <a:custGeom>
              <a:rect b="b" l="l" r="r" t="t"/>
              <a:pathLst>
                <a:path extrusionOk="0" h="2134" w="2489">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52"/>
            <p:cNvSpPr/>
            <p:nvPr/>
          </p:nvSpPr>
          <p:spPr>
            <a:xfrm>
              <a:off x="5189550" y="2485550"/>
              <a:ext cx="62425" cy="53300"/>
            </a:xfrm>
            <a:custGeom>
              <a:rect b="b" l="l" r="r" t="t"/>
              <a:pathLst>
                <a:path extrusionOk="0" h="2132" w="2497">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52"/>
            <p:cNvSpPr/>
            <p:nvPr/>
          </p:nvSpPr>
          <p:spPr>
            <a:xfrm>
              <a:off x="5189550" y="2561575"/>
              <a:ext cx="62225" cy="53425"/>
            </a:xfrm>
            <a:custGeom>
              <a:rect b="b" l="l" r="r" t="t"/>
              <a:pathLst>
                <a:path extrusionOk="0" h="2137" w="2489">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52"/>
            <p:cNvSpPr/>
            <p:nvPr/>
          </p:nvSpPr>
          <p:spPr>
            <a:xfrm>
              <a:off x="5189550" y="2714000"/>
              <a:ext cx="62225" cy="53350"/>
            </a:xfrm>
            <a:custGeom>
              <a:rect b="b" l="l" r="r" t="t"/>
              <a:pathLst>
                <a:path extrusionOk="0" h="2134" w="2489">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52"/>
            <p:cNvSpPr/>
            <p:nvPr/>
          </p:nvSpPr>
          <p:spPr>
            <a:xfrm>
              <a:off x="5189550" y="2637775"/>
              <a:ext cx="62425" cy="53450"/>
            </a:xfrm>
            <a:custGeom>
              <a:rect b="b" l="l" r="r" t="t"/>
              <a:pathLst>
                <a:path extrusionOk="0" h="2138" w="2497">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52"/>
            <p:cNvSpPr/>
            <p:nvPr/>
          </p:nvSpPr>
          <p:spPr>
            <a:xfrm>
              <a:off x="5265775" y="1342750"/>
              <a:ext cx="62200" cy="53350"/>
            </a:xfrm>
            <a:custGeom>
              <a:rect b="b" l="l" r="r" t="t"/>
              <a:pathLst>
                <a:path extrusionOk="0" h="2134" w="2488">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52"/>
            <p:cNvSpPr/>
            <p:nvPr/>
          </p:nvSpPr>
          <p:spPr>
            <a:xfrm>
              <a:off x="5265775" y="141897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52"/>
            <p:cNvSpPr/>
            <p:nvPr/>
          </p:nvSpPr>
          <p:spPr>
            <a:xfrm>
              <a:off x="5265775" y="1495200"/>
              <a:ext cx="62200" cy="53325"/>
            </a:xfrm>
            <a:custGeom>
              <a:rect b="b" l="l" r="r" t="t"/>
              <a:pathLst>
                <a:path extrusionOk="0" h="2133" w="2488">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52"/>
            <p:cNvSpPr/>
            <p:nvPr/>
          </p:nvSpPr>
          <p:spPr>
            <a:xfrm>
              <a:off x="5265775" y="1571400"/>
              <a:ext cx="62200" cy="53300"/>
            </a:xfrm>
            <a:custGeom>
              <a:rect b="b" l="l" r="r" t="t"/>
              <a:pathLst>
                <a:path extrusionOk="0" h="2132" w="2488">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8" name="Google Shape;2358;p52"/>
            <p:cNvSpPr/>
            <p:nvPr/>
          </p:nvSpPr>
          <p:spPr>
            <a:xfrm>
              <a:off x="5265775" y="1647400"/>
              <a:ext cx="62200" cy="53450"/>
            </a:xfrm>
            <a:custGeom>
              <a:rect b="b" l="l" r="r" t="t"/>
              <a:pathLst>
                <a:path extrusionOk="0" h="2138" w="2488">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52"/>
            <p:cNvSpPr/>
            <p:nvPr/>
          </p:nvSpPr>
          <p:spPr>
            <a:xfrm>
              <a:off x="5265775" y="172362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0" name="Google Shape;2360;p52"/>
            <p:cNvSpPr/>
            <p:nvPr/>
          </p:nvSpPr>
          <p:spPr>
            <a:xfrm>
              <a:off x="5265775" y="1799850"/>
              <a:ext cx="62200" cy="53325"/>
            </a:xfrm>
            <a:custGeom>
              <a:rect b="b" l="l" r="r" t="t"/>
              <a:pathLst>
                <a:path extrusionOk="0" h="2133" w="2488">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1" name="Google Shape;2361;p52"/>
            <p:cNvSpPr/>
            <p:nvPr/>
          </p:nvSpPr>
          <p:spPr>
            <a:xfrm>
              <a:off x="5265775" y="1876050"/>
              <a:ext cx="62200" cy="53300"/>
            </a:xfrm>
            <a:custGeom>
              <a:rect b="b" l="l" r="r" t="t"/>
              <a:pathLst>
                <a:path extrusionOk="0" h="2132" w="2488">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2" name="Google Shape;2362;p52"/>
            <p:cNvSpPr/>
            <p:nvPr/>
          </p:nvSpPr>
          <p:spPr>
            <a:xfrm>
              <a:off x="5265775" y="1952050"/>
              <a:ext cx="62200" cy="53450"/>
            </a:xfrm>
            <a:custGeom>
              <a:rect b="b" l="l" r="r" t="t"/>
              <a:pathLst>
                <a:path extrusionOk="0" h="2138" w="2488">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52"/>
            <p:cNvSpPr/>
            <p:nvPr/>
          </p:nvSpPr>
          <p:spPr>
            <a:xfrm>
              <a:off x="5265775" y="202827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52"/>
            <p:cNvSpPr/>
            <p:nvPr/>
          </p:nvSpPr>
          <p:spPr>
            <a:xfrm>
              <a:off x="5265775" y="2104500"/>
              <a:ext cx="62200" cy="53325"/>
            </a:xfrm>
            <a:custGeom>
              <a:rect b="b" l="l" r="r" t="t"/>
              <a:pathLst>
                <a:path extrusionOk="0" h="2133" w="2488">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52"/>
            <p:cNvSpPr/>
            <p:nvPr/>
          </p:nvSpPr>
          <p:spPr>
            <a:xfrm>
              <a:off x="5265775" y="2180700"/>
              <a:ext cx="62200" cy="53350"/>
            </a:xfrm>
            <a:custGeom>
              <a:rect b="b" l="l" r="r" t="t"/>
              <a:pathLst>
                <a:path extrusionOk="0" h="2134" w="2488">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52"/>
            <p:cNvSpPr/>
            <p:nvPr/>
          </p:nvSpPr>
          <p:spPr>
            <a:xfrm>
              <a:off x="5265775" y="2256925"/>
              <a:ext cx="62400" cy="53425"/>
            </a:xfrm>
            <a:custGeom>
              <a:rect b="b" l="l" r="r" t="t"/>
              <a:pathLst>
                <a:path extrusionOk="0" h="2137" w="2496">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52"/>
            <p:cNvSpPr/>
            <p:nvPr/>
          </p:nvSpPr>
          <p:spPr>
            <a:xfrm>
              <a:off x="5265775" y="2333125"/>
              <a:ext cx="62200" cy="53350"/>
            </a:xfrm>
            <a:custGeom>
              <a:rect b="b" l="l" r="r" t="t"/>
              <a:pathLst>
                <a:path extrusionOk="0" h="2134" w="2488">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52"/>
            <p:cNvSpPr/>
            <p:nvPr/>
          </p:nvSpPr>
          <p:spPr>
            <a:xfrm>
              <a:off x="5265775" y="2409350"/>
              <a:ext cx="62200" cy="53350"/>
            </a:xfrm>
            <a:custGeom>
              <a:rect b="b" l="l" r="r" t="t"/>
              <a:pathLst>
                <a:path extrusionOk="0" h="2134" w="2488">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52"/>
            <p:cNvSpPr/>
            <p:nvPr/>
          </p:nvSpPr>
          <p:spPr>
            <a:xfrm>
              <a:off x="5265775" y="2485550"/>
              <a:ext cx="62200" cy="53350"/>
            </a:xfrm>
            <a:custGeom>
              <a:rect b="b" l="l" r="r" t="t"/>
              <a:pathLst>
                <a:path extrusionOk="0" h="2134" w="2488">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52"/>
            <p:cNvSpPr/>
            <p:nvPr/>
          </p:nvSpPr>
          <p:spPr>
            <a:xfrm>
              <a:off x="5265775" y="2561575"/>
              <a:ext cx="62200" cy="53425"/>
            </a:xfrm>
            <a:custGeom>
              <a:rect b="b" l="l" r="r" t="t"/>
              <a:pathLst>
                <a:path extrusionOk="0" h="2137" w="2488">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52"/>
            <p:cNvSpPr/>
            <p:nvPr/>
          </p:nvSpPr>
          <p:spPr>
            <a:xfrm>
              <a:off x="5265775" y="2637775"/>
              <a:ext cx="62200" cy="53450"/>
            </a:xfrm>
            <a:custGeom>
              <a:rect b="b" l="l" r="r" t="t"/>
              <a:pathLst>
                <a:path extrusionOk="0" h="2138" w="2488">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52"/>
            <p:cNvSpPr/>
            <p:nvPr/>
          </p:nvSpPr>
          <p:spPr>
            <a:xfrm>
              <a:off x="5341975" y="1342750"/>
              <a:ext cx="62425" cy="53450"/>
            </a:xfrm>
            <a:custGeom>
              <a:rect b="b" l="l" r="r" t="t"/>
              <a:pathLst>
                <a:path extrusionOk="0" h="2138" w="2497">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52"/>
            <p:cNvSpPr/>
            <p:nvPr/>
          </p:nvSpPr>
          <p:spPr>
            <a:xfrm>
              <a:off x="5341975" y="141897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52"/>
            <p:cNvSpPr/>
            <p:nvPr/>
          </p:nvSpPr>
          <p:spPr>
            <a:xfrm>
              <a:off x="5341975" y="14952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52"/>
            <p:cNvSpPr/>
            <p:nvPr/>
          </p:nvSpPr>
          <p:spPr>
            <a:xfrm>
              <a:off x="5341975" y="1571400"/>
              <a:ext cx="62375" cy="53250"/>
            </a:xfrm>
            <a:custGeom>
              <a:rect b="b" l="l" r="r" t="t"/>
              <a:pathLst>
                <a:path extrusionOk="0" h="2130" w="2495">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52"/>
            <p:cNvSpPr/>
            <p:nvPr/>
          </p:nvSpPr>
          <p:spPr>
            <a:xfrm>
              <a:off x="5341975" y="1647400"/>
              <a:ext cx="62425" cy="53450"/>
            </a:xfrm>
            <a:custGeom>
              <a:rect b="b" l="l" r="r" t="t"/>
              <a:pathLst>
                <a:path extrusionOk="0" h="2138" w="2497">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52"/>
            <p:cNvSpPr/>
            <p:nvPr/>
          </p:nvSpPr>
          <p:spPr>
            <a:xfrm>
              <a:off x="5341975"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52"/>
            <p:cNvSpPr/>
            <p:nvPr/>
          </p:nvSpPr>
          <p:spPr>
            <a:xfrm>
              <a:off x="5341975"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52"/>
            <p:cNvSpPr/>
            <p:nvPr/>
          </p:nvSpPr>
          <p:spPr>
            <a:xfrm>
              <a:off x="5341975" y="1876050"/>
              <a:ext cx="62425" cy="53275"/>
            </a:xfrm>
            <a:custGeom>
              <a:rect b="b" l="l" r="r" t="t"/>
              <a:pathLst>
                <a:path extrusionOk="0" h="2131" w="2497">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52"/>
            <p:cNvSpPr/>
            <p:nvPr/>
          </p:nvSpPr>
          <p:spPr>
            <a:xfrm>
              <a:off x="5341975" y="1952050"/>
              <a:ext cx="62425" cy="53450"/>
            </a:xfrm>
            <a:custGeom>
              <a:rect b="b" l="l" r="r" t="t"/>
              <a:pathLst>
                <a:path extrusionOk="0" h="2138" w="2497">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52"/>
            <p:cNvSpPr/>
            <p:nvPr/>
          </p:nvSpPr>
          <p:spPr>
            <a:xfrm>
              <a:off x="5341975"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52"/>
            <p:cNvSpPr/>
            <p:nvPr/>
          </p:nvSpPr>
          <p:spPr>
            <a:xfrm>
              <a:off x="5341975" y="21045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52"/>
            <p:cNvSpPr/>
            <p:nvPr/>
          </p:nvSpPr>
          <p:spPr>
            <a:xfrm>
              <a:off x="5341975"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52"/>
            <p:cNvSpPr/>
            <p:nvPr/>
          </p:nvSpPr>
          <p:spPr>
            <a:xfrm>
              <a:off x="5341975" y="2256925"/>
              <a:ext cx="62575" cy="53425"/>
            </a:xfrm>
            <a:custGeom>
              <a:rect b="b" l="l" r="r" t="t"/>
              <a:pathLst>
                <a:path extrusionOk="0" h="2137" w="2503">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52"/>
            <p:cNvSpPr/>
            <p:nvPr/>
          </p:nvSpPr>
          <p:spPr>
            <a:xfrm>
              <a:off x="5341975"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52"/>
            <p:cNvSpPr/>
            <p:nvPr/>
          </p:nvSpPr>
          <p:spPr>
            <a:xfrm>
              <a:off x="5341975" y="2485550"/>
              <a:ext cx="62425" cy="53300"/>
            </a:xfrm>
            <a:custGeom>
              <a:rect b="b" l="l" r="r" t="t"/>
              <a:pathLst>
                <a:path extrusionOk="0" h="2132" w="2497">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52"/>
            <p:cNvSpPr/>
            <p:nvPr/>
          </p:nvSpPr>
          <p:spPr>
            <a:xfrm>
              <a:off x="5341975" y="2561575"/>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52"/>
            <p:cNvSpPr/>
            <p:nvPr/>
          </p:nvSpPr>
          <p:spPr>
            <a:xfrm>
              <a:off x="5341975" y="26377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52"/>
            <p:cNvSpPr/>
            <p:nvPr/>
          </p:nvSpPr>
          <p:spPr>
            <a:xfrm>
              <a:off x="5418200" y="1342750"/>
              <a:ext cx="62425" cy="53450"/>
            </a:xfrm>
            <a:custGeom>
              <a:rect b="b" l="l" r="r" t="t"/>
              <a:pathLst>
                <a:path extrusionOk="0" h="2138" w="2497">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52"/>
            <p:cNvSpPr/>
            <p:nvPr/>
          </p:nvSpPr>
          <p:spPr>
            <a:xfrm>
              <a:off x="5418200" y="141897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52"/>
            <p:cNvSpPr/>
            <p:nvPr/>
          </p:nvSpPr>
          <p:spPr>
            <a:xfrm>
              <a:off x="5418200" y="14952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52"/>
            <p:cNvSpPr/>
            <p:nvPr/>
          </p:nvSpPr>
          <p:spPr>
            <a:xfrm>
              <a:off x="5418200" y="1571400"/>
              <a:ext cx="62425" cy="53250"/>
            </a:xfrm>
            <a:custGeom>
              <a:rect b="b" l="l" r="r" t="t"/>
              <a:pathLst>
                <a:path extrusionOk="0" h="2130" w="2497">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52"/>
            <p:cNvSpPr/>
            <p:nvPr/>
          </p:nvSpPr>
          <p:spPr>
            <a:xfrm>
              <a:off x="5418200" y="1647400"/>
              <a:ext cx="62425" cy="53450"/>
            </a:xfrm>
            <a:custGeom>
              <a:rect b="b" l="l" r="r" t="t"/>
              <a:pathLst>
                <a:path extrusionOk="0" h="2138" w="2497">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52"/>
            <p:cNvSpPr/>
            <p:nvPr/>
          </p:nvSpPr>
          <p:spPr>
            <a:xfrm>
              <a:off x="5418200"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52"/>
            <p:cNvSpPr/>
            <p:nvPr/>
          </p:nvSpPr>
          <p:spPr>
            <a:xfrm>
              <a:off x="5418200"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52"/>
            <p:cNvSpPr/>
            <p:nvPr/>
          </p:nvSpPr>
          <p:spPr>
            <a:xfrm>
              <a:off x="5418200"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52"/>
            <p:cNvSpPr/>
            <p:nvPr/>
          </p:nvSpPr>
          <p:spPr>
            <a:xfrm>
              <a:off x="5418200"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52"/>
            <p:cNvSpPr/>
            <p:nvPr/>
          </p:nvSpPr>
          <p:spPr>
            <a:xfrm>
              <a:off x="5418200" y="2028275"/>
              <a:ext cx="62425" cy="53450"/>
            </a:xfrm>
            <a:custGeom>
              <a:rect b="b" l="l" r="r" t="t"/>
              <a:pathLst>
                <a:path extrusionOk="0" h="2138" w="2497">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52"/>
            <p:cNvSpPr/>
            <p:nvPr/>
          </p:nvSpPr>
          <p:spPr>
            <a:xfrm>
              <a:off x="5418200"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52"/>
            <p:cNvSpPr/>
            <p:nvPr/>
          </p:nvSpPr>
          <p:spPr>
            <a:xfrm>
              <a:off x="5418200"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52"/>
            <p:cNvSpPr/>
            <p:nvPr/>
          </p:nvSpPr>
          <p:spPr>
            <a:xfrm>
              <a:off x="5418200"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52"/>
            <p:cNvSpPr/>
            <p:nvPr/>
          </p:nvSpPr>
          <p:spPr>
            <a:xfrm>
              <a:off x="5418200" y="2333125"/>
              <a:ext cx="62425" cy="53450"/>
            </a:xfrm>
            <a:custGeom>
              <a:rect b="b" l="l" r="r" t="t"/>
              <a:pathLst>
                <a:path extrusionOk="0" h="2138" w="2497">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3" name="Google Shape;2403;p52"/>
            <p:cNvSpPr/>
            <p:nvPr/>
          </p:nvSpPr>
          <p:spPr>
            <a:xfrm>
              <a:off x="5418200" y="2485550"/>
              <a:ext cx="62425" cy="53300"/>
            </a:xfrm>
            <a:custGeom>
              <a:rect b="b" l="l" r="r" t="t"/>
              <a:pathLst>
                <a:path extrusionOk="0" h="2132" w="2497">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4" name="Google Shape;2404;p52"/>
            <p:cNvSpPr/>
            <p:nvPr/>
          </p:nvSpPr>
          <p:spPr>
            <a:xfrm>
              <a:off x="5418200" y="2561575"/>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52"/>
            <p:cNvSpPr/>
            <p:nvPr/>
          </p:nvSpPr>
          <p:spPr>
            <a:xfrm>
              <a:off x="5418200" y="2637775"/>
              <a:ext cx="62425" cy="53450"/>
            </a:xfrm>
            <a:custGeom>
              <a:rect b="b" l="l" r="r" t="t"/>
              <a:pathLst>
                <a:path extrusionOk="0" h="2138" w="2497">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52"/>
            <p:cNvSpPr/>
            <p:nvPr/>
          </p:nvSpPr>
          <p:spPr>
            <a:xfrm>
              <a:off x="5418200"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7" name="Google Shape;2407;p52"/>
            <p:cNvSpPr/>
            <p:nvPr/>
          </p:nvSpPr>
          <p:spPr>
            <a:xfrm>
              <a:off x="5494400" y="1266550"/>
              <a:ext cx="62225" cy="53450"/>
            </a:xfrm>
            <a:custGeom>
              <a:rect b="b" l="l" r="r" t="t"/>
              <a:pathLst>
                <a:path extrusionOk="0" h="2138" w="2489">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8" name="Google Shape;2408;p52"/>
            <p:cNvSpPr/>
            <p:nvPr/>
          </p:nvSpPr>
          <p:spPr>
            <a:xfrm>
              <a:off x="5494400" y="1342750"/>
              <a:ext cx="62225" cy="53450"/>
            </a:xfrm>
            <a:custGeom>
              <a:rect b="b" l="l" r="r" t="t"/>
              <a:pathLst>
                <a:path extrusionOk="0" h="2138" w="2489">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52"/>
            <p:cNvSpPr/>
            <p:nvPr/>
          </p:nvSpPr>
          <p:spPr>
            <a:xfrm>
              <a:off x="54944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52"/>
            <p:cNvSpPr/>
            <p:nvPr/>
          </p:nvSpPr>
          <p:spPr>
            <a:xfrm>
              <a:off x="54944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52"/>
            <p:cNvSpPr/>
            <p:nvPr/>
          </p:nvSpPr>
          <p:spPr>
            <a:xfrm>
              <a:off x="5494400" y="1571400"/>
              <a:ext cx="62225" cy="53250"/>
            </a:xfrm>
            <a:custGeom>
              <a:rect b="b" l="l" r="r" t="t"/>
              <a:pathLst>
                <a:path extrusionOk="0" h="2130" w="2489">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52"/>
            <p:cNvSpPr/>
            <p:nvPr/>
          </p:nvSpPr>
          <p:spPr>
            <a:xfrm>
              <a:off x="633235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52"/>
            <p:cNvSpPr/>
            <p:nvPr/>
          </p:nvSpPr>
          <p:spPr>
            <a:xfrm>
              <a:off x="633235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52"/>
            <p:cNvSpPr/>
            <p:nvPr/>
          </p:nvSpPr>
          <p:spPr>
            <a:xfrm>
              <a:off x="6408350" y="1418975"/>
              <a:ext cx="62425" cy="53350"/>
            </a:xfrm>
            <a:custGeom>
              <a:rect b="b" l="l" r="r" t="t"/>
              <a:pathLst>
                <a:path extrusionOk="0" h="2134" w="2497">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52"/>
            <p:cNvSpPr/>
            <p:nvPr/>
          </p:nvSpPr>
          <p:spPr>
            <a:xfrm>
              <a:off x="6408350" y="149520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52"/>
            <p:cNvSpPr/>
            <p:nvPr/>
          </p:nvSpPr>
          <p:spPr>
            <a:xfrm>
              <a:off x="6484575" y="1342750"/>
              <a:ext cx="62425" cy="53450"/>
            </a:xfrm>
            <a:custGeom>
              <a:rect b="b" l="l" r="r" t="t"/>
              <a:pathLst>
                <a:path extrusionOk="0" h="2138" w="2497">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52"/>
            <p:cNvSpPr/>
            <p:nvPr/>
          </p:nvSpPr>
          <p:spPr>
            <a:xfrm>
              <a:off x="6484575" y="1418975"/>
              <a:ext cx="62425" cy="53350"/>
            </a:xfrm>
            <a:custGeom>
              <a:rect b="b" l="l" r="r" t="t"/>
              <a:pathLst>
                <a:path extrusionOk="0" h="2134" w="2497">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52"/>
            <p:cNvSpPr/>
            <p:nvPr/>
          </p:nvSpPr>
          <p:spPr>
            <a:xfrm>
              <a:off x="6484575" y="1495200"/>
              <a:ext cx="62425" cy="53325"/>
            </a:xfrm>
            <a:custGeom>
              <a:rect b="b" l="l" r="r" t="t"/>
              <a:pathLst>
                <a:path extrusionOk="0" h="2133" w="2497">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52"/>
            <p:cNvSpPr/>
            <p:nvPr/>
          </p:nvSpPr>
          <p:spPr>
            <a:xfrm>
              <a:off x="656080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52"/>
            <p:cNvSpPr/>
            <p:nvPr/>
          </p:nvSpPr>
          <p:spPr>
            <a:xfrm>
              <a:off x="656080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52"/>
            <p:cNvSpPr/>
            <p:nvPr/>
          </p:nvSpPr>
          <p:spPr>
            <a:xfrm>
              <a:off x="6637000" y="14189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52"/>
            <p:cNvSpPr/>
            <p:nvPr/>
          </p:nvSpPr>
          <p:spPr>
            <a:xfrm>
              <a:off x="7094075" y="149520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52"/>
            <p:cNvSpPr/>
            <p:nvPr/>
          </p:nvSpPr>
          <p:spPr>
            <a:xfrm>
              <a:off x="6713225" y="141897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52"/>
            <p:cNvSpPr/>
            <p:nvPr/>
          </p:nvSpPr>
          <p:spPr>
            <a:xfrm>
              <a:off x="6789225" y="141897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52"/>
            <p:cNvSpPr/>
            <p:nvPr/>
          </p:nvSpPr>
          <p:spPr>
            <a:xfrm>
              <a:off x="686565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52"/>
            <p:cNvSpPr/>
            <p:nvPr/>
          </p:nvSpPr>
          <p:spPr>
            <a:xfrm>
              <a:off x="7017875" y="1495200"/>
              <a:ext cx="62400" cy="53325"/>
            </a:xfrm>
            <a:custGeom>
              <a:rect b="b" l="l" r="r" t="t"/>
              <a:pathLst>
                <a:path extrusionOk="0" h="2133" w="2496">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52"/>
            <p:cNvSpPr/>
            <p:nvPr/>
          </p:nvSpPr>
          <p:spPr>
            <a:xfrm>
              <a:off x="694185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52"/>
            <p:cNvSpPr/>
            <p:nvPr/>
          </p:nvSpPr>
          <p:spPr>
            <a:xfrm>
              <a:off x="686565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52"/>
            <p:cNvSpPr/>
            <p:nvPr/>
          </p:nvSpPr>
          <p:spPr>
            <a:xfrm>
              <a:off x="6789225" y="14952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52"/>
            <p:cNvSpPr/>
            <p:nvPr/>
          </p:nvSpPr>
          <p:spPr>
            <a:xfrm>
              <a:off x="6713225" y="14952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52"/>
            <p:cNvSpPr/>
            <p:nvPr/>
          </p:nvSpPr>
          <p:spPr>
            <a:xfrm>
              <a:off x="6637000" y="1495200"/>
              <a:ext cx="62225" cy="53325"/>
            </a:xfrm>
            <a:custGeom>
              <a:rect b="b" l="l" r="r" t="t"/>
              <a:pathLst>
                <a:path extrusionOk="0" h="2133" w="2489">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52"/>
            <p:cNvSpPr/>
            <p:nvPr/>
          </p:nvSpPr>
          <p:spPr>
            <a:xfrm>
              <a:off x="6637000" y="1571400"/>
              <a:ext cx="62225" cy="53250"/>
            </a:xfrm>
            <a:custGeom>
              <a:rect b="b" l="l" r="r" t="t"/>
              <a:pathLst>
                <a:path extrusionOk="0" h="2130" w="2489">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3" name="Google Shape;2433;p52"/>
            <p:cNvSpPr/>
            <p:nvPr/>
          </p:nvSpPr>
          <p:spPr>
            <a:xfrm>
              <a:off x="6560800" y="1571400"/>
              <a:ext cx="62200" cy="53250"/>
            </a:xfrm>
            <a:custGeom>
              <a:rect b="b" l="l" r="r" t="t"/>
              <a:pathLst>
                <a:path extrusionOk="0" h="2130" w="2488">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p52"/>
            <p:cNvSpPr/>
            <p:nvPr/>
          </p:nvSpPr>
          <p:spPr>
            <a:xfrm>
              <a:off x="6484575" y="1571400"/>
              <a:ext cx="62425" cy="53250"/>
            </a:xfrm>
            <a:custGeom>
              <a:rect b="b" l="l" r="r" t="t"/>
              <a:pathLst>
                <a:path extrusionOk="0" h="2130" w="2497">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5" name="Google Shape;2435;p52"/>
            <p:cNvSpPr/>
            <p:nvPr/>
          </p:nvSpPr>
          <p:spPr>
            <a:xfrm>
              <a:off x="6408350" y="1571400"/>
              <a:ext cx="62425" cy="53250"/>
            </a:xfrm>
            <a:custGeom>
              <a:rect b="b" l="l" r="r" t="t"/>
              <a:pathLst>
                <a:path extrusionOk="0" h="2130" w="2497">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6" name="Google Shape;2436;p52"/>
            <p:cNvSpPr/>
            <p:nvPr/>
          </p:nvSpPr>
          <p:spPr>
            <a:xfrm>
              <a:off x="633235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7" name="Google Shape;2437;p52"/>
            <p:cNvSpPr/>
            <p:nvPr/>
          </p:nvSpPr>
          <p:spPr>
            <a:xfrm>
              <a:off x="5875275"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p52"/>
            <p:cNvSpPr/>
            <p:nvPr/>
          </p:nvSpPr>
          <p:spPr>
            <a:xfrm>
              <a:off x="5875275"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52"/>
            <p:cNvSpPr/>
            <p:nvPr/>
          </p:nvSpPr>
          <p:spPr>
            <a:xfrm>
              <a:off x="595147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0" name="Google Shape;2440;p52"/>
            <p:cNvSpPr/>
            <p:nvPr/>
          </p:nvSpPr>
          <p:spPr>
            <a:xfrm>
              <a:off x="595147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1" name="Google Shape;2441;p52"/>
            <p:cNvSpPr/>
            <p:nvPr/>
          </p:nvSpPr>
          <p:spPr>
            <a:xfrm>
              <a:off x="595147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2" name="Google Shape;2442;p52"/>
            <p:cNvSpPr/>
            <p:nvPr/>
          </p:nvSpPr>
          <p:spPr>
            <a:xfrm>
              <a:off x="5951475"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3" name="Google Shape;2443;p52"/>
            <p:cNvSpPr/>
            <p:nvPr/>
          </p:nvSpPr>
          <p:spPr>
            <a:xfrm>
              <a:off x="595147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4" name="Google Shape;2444;p52"/>
            <p:cNvSpPr/>
            <p:nvPr/>
          </p:nvSpPr>
          <p:spPr>
            <a:xfrm>
              <a:off x="595147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5" name="Google Shape;2445;p52"/>
            <p:cNvSpPr/>
            <p:nvPr/>
          </p:nvSpPr>
          <p:spPr>
            <a:xfrm>
              <a:off x="5951475" y="1876050"/>
              <a:ext cx="62225" cy="53275"/>
            </a:xfrm>
            <a:custGeom>
              <a:rect b="b" l="l" r="r" t="t"/>
              <a:pathLst>
                <a:path extrusionOk="0" h="2131" w="2489">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6" name="Google Shape;2446;p52"/>
            <p:cNvSpPr/>
            <p:nvPr/>
          </p:nvSpPr>
          <p:spPr>
            <a:xfrm>
              <a:off x="595147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7" name="Google Shape;2447;p52"/>
            <p:cNvSpPr/>
            <p:nvPr/>
          </p:nvSpPr>
          <p:spPr>
            <a:xfrm>
              <a:off x="595147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8" name="Google Shape;2448;p52"/>
            <p:cNvSpPr/>
            <p:nvPr/>
          </p:nvSpPr>
          <p:spPr>
            <a:xfrm>
              <a:off x="6027500" y="1418975"/>
              <a:ext cx="62425" cy="53350"/>
            </a:xfrm>
            <a:custGeom>
              <a:rect b="b" l="l" r="r" t="t"/>
              <a:pathLst>
                <a:path extrusionOk="0" h="2134" w="2497">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9" name="Google Shape;2449;p52"/>
            <p:cNvSpPr/>
            <p:nvPr/>
          </p:nvSpPr>
          <p:spPr>
            <a:xfrm>
              <a:off x="6027500" y="149520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52"/>
            <p:cNvSpPr/>
            <p:nvPr/>
          </p:nvSpPr>
          <p:spPr>
            <a:xfrm>
              <a:off x="6027500" y="1571400"/>
              <a:ext cx="62425" cy="53250"/>
            </a:xfrm>
            <a:custGeom>
              <a:rect b="b" l="l" r="r" t="t"/>
              <a:pathLst>
                <a:path extrusionOk="0" h="2130" w="2497">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52"/>
            <p:cNvSpPr/>
            <p:nvPr/>
          </p:nvSpPr>
          <p:spPr>
            <a:xfrm>
              <a:off x="6027500" y="1647400"/>
              <a:ext cx="62425" cy="53450"/>
            </a:xfrm>
            <a:custGeom>
              <a:rect b="b" l="l" r="r" t="t"/>
              <a:pathLst>
                <a:path extrusionOk="0" h="2138" w="2497">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2" name="Google Shape;2452;p52"/>
            <p:cNvSpPr/>
            <p:nvPr/>
          </p:nvSpPr>
          <p:spPr>
            <a:xfrm>
              <a:off x="6027500" y="1723625"/>
              <a:ext cx="62425" cy="53350"/>
            </a:xfrm>
            <a:custGeom>
              <a:rect b="b" l="l" r="r" t="t"/>
              <a:pathLst>
                <a:path extrusionOk="0" h="2134" w="2497">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52"/>
            <p:cNvSpPr/>
            <p:nvPr/>
          </p:nvSpPr>
          <p:spPr>
            <a:xfrm>
              <a:off x="6027500" y="179985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4" name="Google Shape;2454;p52"/>
            <p:cNvSpPr/>
            <p:nvPr/>
          </p:nvSpPr>
          <p:spPr>
            <a:xfrm>
              <a:off x="6027500" y="1876050"/>
              <a:ext cx="62425" cy="53350"/>
            </a:xfrm>
            <a:custGeom>
              <a:rect b="b" l="l" r="r" t="t"/>
              <a:pathLst>
                <a:path extrusionOk="0" h="2134" w="2497">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5" name="Google Shape;2455;p52"/>
            <p:cNvSpPr/>
            <p:nvPr/>
          </p:nvSpPr>
          <p:spPr>
            <a:xfrm>
              <a:off x="6027500" y="1952050"/>
              <a:ext cx="62425" cy="53450"/>
            </a:xfrm>
            <a:custGeom>
              <a:rect b="b" l="l" r="r" t="t"/>
              <a:pathLst>
                <a:path extrusionOk="0" h="2138" w="2497">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52"/>
            <p:cNvSpPr/>
            <p:nvPr/>
          </p:nvSpPr>
          <p:spPr>
            <a:xfrm>
              <a:off x="6103700" y="141897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7" name="Google Shape;2457;p52"/>
            <p:cNvSpPr/>
            <p:nvPr/>
          </p:nvSpPr>
          <p:spPr>
            <a:xfrm>
              <a:off x="6103700" y="149520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8" name="Google Shape;2458;p52"/>
            <p:cNvSpPr/>
            <p:nvPr/>
          </p:nvSpPr>
          <p:spPr>
            <a:xfrm>
              <a:off x="6103700" y="1571400"/>
              <a:ext cx="62425" cy="53250"/>
            </a:xfrm>
            <a:custGeom>
              <a:rect b="b" l="l" r="r" t="t"/>
              <a:pathLst>
                <a:path extrusionOk="0" h="2130" w="2497">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52"/>
            <p:cNvSpPr/>
            <p:nvPr/>
          </p:nvSpPr>
          <p:spPr>
            <a:xfrm>
              <a:off x="6103700" y="1647400"/>
              <a:ext cx="62425" cy="53450"/>
            </a:xfrm>
            <a:custGeom>
              <a:rect b="b" l="l" r="r" t="t"/>
              <a:pathLst>
                <a:path extrusionOk="0" h="2138" w="2497">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0" name="Google Shape;2460;p52"/>
            <p:cNvSpPr/>
            <p:nvPr/>
          </p:nvSpPr>
          <p:spPr>
            <a:xfrm>
              <a:off x="6103700" y="172362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1" name="Google Shape;2461;p52"/>
            <p:cNvSpPr/>
            <p:nvPr/>
          </p:nvSpPr>
          <p:spPr>
            <a:xfrm>
              <a:off x="6103700" y="179985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2" name="Google Shape;2462;p52"/>
            <p:cNvSpPr/>
            <p:nvPr/>
          </p:nvSpPr>
          <p:spPr>
            <a:xfrm>
              <a:off x="6103700" y="1876050"/>
              <a:ext cx="62425" cy="53275"/>
            </a:xfrm>
            <a:custGeom>
              <a:rect b="b" l="l" r="r" t="t"/>
              <a:pathLst>
                <a:path extrusionOk="0" h="2131" w="2497">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3" name="Google Shape;2463;p52"/>
            <p:cNvSpPr/>
            <p:nvPr/>
          </p:nvSpPr>
          <p:spPr>
            <a:xfrm>
              <a:off x="6103700" y="1952050"/>
              <a:ext cx="62425" cy="53450"/>
            </a:xfrm>
            <a:custGeom>
              <a:rect b="b" l="l" r="r" t="t"/>
              <a:pathLst>
                <a:path extrusionOk="0" h="2138" w="2497">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52"/>
            <p:cNvSpPr/>
            <p:nvPr/>
          </p:nvSpPr>
          <p:spPr>
            <a:xfrm>
              <a:off x="617992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5" name="Google Shape;2465;p52"/>
            <p:cNvSpPr/>
            <p:nvPr/>
          </p:nvSpPr>
          <p:spPr>
            <a:xfrm>
              <a:off x="617992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6" name="Google Shape;2466;p52"/>
            <p:cNvSpPr/>
            <p:nvPr/>
          </p:nvSpPr>
          <p:spPr>
            <a:xfrm>
              <a:off x="617992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7" name="Google Shape;2467;p52"/>
            <p:cNvSpPr/>
            <p:nvPr/>
          </p:nvSpPr>
          <p:spPr>
            <a:xfrm>
              <a:off x="6256150" y="1418975"/>
              <a:ext cx="62200" cy="53350"/>
            </a:xfrm>
            <a:custGeom>
              <a:rect b="b" l="l" r="r" t="t"/>
              <a:pathLst>
                <a:path extrusionOk="0" h="2134" w="2488">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52"/>
            <p:cNvSpPr/>
            <p:nvPr/>
          </p:nvSpPr>
          <p:spPr>
            <a:xfrm>
              <a:off x="6256150" y="1495200"/>
              <a:ext cx="62200" cy="53325"/>
            </a:xfrm>
            <a:custGeom>
              <a:rect b="b" l="l" r="r" t="t"/>
              <a:pathLst>
                <a:path extrusionOk="0" h="2133"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9" name="Google Shape;2469;p52"/>
            <p:cNvSpPr/>
            <p:nvPr/>
          </p:nvSpPr>
          <p:spPr>
            <a:xfrm>
              <a:off x="6256150" y="1571400"/>
              <a:ext cx="62200" cy="53250"/>
            </a:xfrm>
            <a:custGeom>
              <a:rect b="b" l="l" r="r" t="t"/>
              <a:pathLst>
                <a:path extrusionOk="0" h="2130" w="2488">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0" name="Google Shape;2470;p52"/>
            <p:cNvSpPr/>
            <p:nvPr/>
          </p:nvSpPr>
          <p:spPr>
            <a:xfrm>
              <a:off x="6256150" y="164740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1" name="Google Shape;2471;p52"/>
            <p:cNvSpPr/>
            <p:nvPr/>
          </p:nvSpPr>
          <p:spPr>
            <a:xfrm>
              <a:off x="617992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2" name="Google Shape;2472;p52"/>
            <p:cNvSpPr/>
            <p:nvPr/>
          </p:nvSpPr>
          <p:spPr>
            <a:xfrm>
              <a:off x="617992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3" name="Google Shape;2473;p52"/>
            <p:cNvSpPr/>
            <p:nvPr/>
          </p:nvSpPr>
          <p:spPr>
            <a:xfrm>
              <a:off x="6179925" y="17998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52"/>
            <p:cNvSpPr/>
            <p:nvPr/>
          </p:nvSpPr>
          <p:spPr>
            <a:xfrm>
              <a:off x="6179925" y="1876050"/>
              <a:ext cx="62225" cy="53275"/>
            </a:xfrm>
            <a:custGeom>
              <a:rect b="b" l="l" r="r" t="t"/>
              <a:pathLst>
                <a:path extrusionOk="0" h="2131" w="2489">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52"/>
            <p:cNvSpPr/>
            <p:nvPr/>
          </p:nvSpPr>
          <p:spPr>
            <a:xfrm>
              <a:off x="617992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52"/>
            <p:cNvSpPr/>
            <p:nvPr/>
          </p:nvSpPr>
          <p:spPr>
            <a:xfrm>
              <a:off x="617992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7" name="Google Shape;2477;p52"/>
            <p:cNvSpPr/>
            <p:nvPr/>
          </p:nvSpPr>
          <p:spPr>
            <a:xfrm>
              <a:off x="6103700" y="2028275"/>
              <a:ext cx="62425" cy="53450"/>
            </a:xfrm>
            <a:custGeom>
              <a:rect b="b" l="l" r="r" t="t"/>
              <a:pathLst>
                <a:path extrusionOk="0" h="2138" w="2497">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8" name="Google Shape;2478;p52"/>
            <p:cNvSpPr/>
            <p:nvPr/>
          </p:nvSpPr>
          <p:spPr>
            <a:xfrm>
              <a:off x="6027500" y="2028275"/>
              <a:ext cx="62425" cy="53450"/>
            </a:xfrm>
            <a:custGeom>
              <a:rect b="b" l="l" r="r" t="t"/>
              <a:pathLst>
                <a:path extrusionOk="0" h="2138" w="2497">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9" name="Google Shape;2479;p52"/>
            <p:cNvSpPr/>
            <p:nvPr/>
          </p:nvSpPr>
          <p:spPr>
            <a:xfrm>
              <a:off x="6027500" y="210450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0" name="Google Shape;2480;p52"/>
            <p:cNvSpPr/>
            <p:nvPr/>
          </p:nvSpPr>
          <p:spPr>
            <a:xfrm>
              <a:off x="595147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52"/>
            <p:cNvSpPr/>
            <p:nvPr/>
          </p:nvSpPr>
          <p:spPr>
            <a:xfrm>
              <a:off x="5494400" y="1647400"/>
              <a:ext cx="62225" cy="53450"/>
            </a:xfrm>
            <a:custGeom>
              <a:rect b="b" l="l" r="r" t="t"/>
              <a:pathLst>
                <a:path extrusionOk="0" h="2138" w="2489">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2" name="Google Shape;2482;p52"/>
            <p:cNvSpPr/>
            <p:nvPr/>
          </p:nvSpPr>
          <p:spPr>
            <a:xfrm>
              <a:off x="54944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52"/>
            <p:cNvSpPr/>
            <p:nvPr/>
          </p:nvSpPr>
          <p:spPr>
            <a:xfrm>
              <a:off x="549440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52"/>
            <p:cNvSpPr/>
            <p:nvPr/>
          </p:nvSpPr>
          <p:spPr>
            <a:xfrm>
              <a:off x="5494400" y="1876050"/>
              <a:ext cx="62225" cy="53300"/>
            </a:xfrm>
            <a:custGeom>
              <a:rect b="b" l="l" r="r" t="t"/>
              <a:pathLst>
                <a:path extrusionOk="0" h="2132" w="2489">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5" name="Google Shape;2485;p52"/>
            <p:cNvSpPr/>
            <p:nvPr/>
          </p:nvSpPr>
          <p:spPr>
            <a:xfrm>
              <a:off x="5494400" y="1952050"/>
              <a:ext cx="62225" cy="53450"/>
            </a:xfrm>
            <a:custGeom>
              <a:rect b="b" l="l" r="r" t="t"/>
              <a:pathLst>
                <a:path extrusionOk="0" h="2138" w="2489">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52"/>
            <p:cNvSpPr/>
            <p:nvPr/>
          </p:nvSpPr>
          <p:spPr>
            <a:xfrm>
              <a:off x="5494400"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52"/>
            <p:cNvSpPr/>
            <p:nvPr/>
          </p:nvSpPr>
          <p:spPr>
            <a:xfrm>
              <a:off x="549440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52"/>
            <p:cNvSpPr/>
            <p:nvPr/>
          </p:nvSpPr>
          <p:spPr>
            <a:xfrm>
              <a:off x="549440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52"/>
            <p:cNvSpPr/>
            <p:nvPr/>
          </p:nvSpPr>
          <p:spPr>
            <a:xfrm>
              <a:off x="5494400"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52"/>
            <p:cNvSpPr/>
            <p:nvPr/>
          </p:nvSpPr>
          <p:spPr>
            <a:xfrm>
              <a:off x="5494400" y="2333125"/>
              <a:ext cx="62225" cy="53450"/>
            </a:xfrm>
            <a:custGeom>
              <a:rect b="b" l="l" r="r" t="t"/>
              <a:pathLst>
                <a:path extrusionOk="0" h="2138" w="2489">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52"/>
            <p:cNvSpPr/>
            <p:nvPr/>
          </p:nvSpPr>
          <p:spPr>
            <a:xfrm>
              <a:off x="549440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52"/>
            <p:cNvSpPr/>
            <p:nvPr/>
          </p:nvSpPr>
          <p:spPr>
            <a:xfrm>
              <a:off x="5494400" y="2561575"/>
              <a:ext cx="62225" cy="53425"/>
            </a:xfrm>
            <a:custGeom>
              <a:rect b="b" l="l" r="r" t="t"/>
              <a:pathLst>
                <a:path extrusionOk="0" h="2137" w="2489">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52"/>
            <p:cNvSpPr/>
            <p:nvPr/>
          </p:nvSpPr>
          <p:spPr>
            <a:xfrm>
              <a:off x="5494400" y="2637775"/>
              <a:ext cx="62225" cy="53450"/>
            </a:xfrm>
            <a:custGeom>
              <a:rect b="b" l="l" r="r" t="t"/>
              <a:pathLst>
                <a:path extrusionOk="0" h="2138" w="2489">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52"/>
            <p:cNvSpPr/>
            <p:nvPr/>
          </p:nvSpPr>
          <p:spPr>
            <a:xfrm>
              <a:off x="5494400"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52"/>
            <p:cNvSpPr/>
            <p:nvPr/>
          </p:nvSpPr>
          <p:spPr>
            <a:xfrm>
              <a:off x="5494400"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52"/>
            <p:cNvSpPr/>
            <p:nvPr/>
          </p:nvSpPr>
          <p:spPr>
            <a:xfrm>
              <a:off x="5570625" y="1266550"/>
              <a:ext cx="62200" cy="53450"/>
            </a:xfrm>
            <a:custGeom>
              <a:rect b="b" l="l" r="r" t="t"/>
              <a:pathLst>
                <a:path extrusionOk="0" h="2138" w="2488">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52"/>
            <p:cNvSpPr/>
            <p:nvPr/>
          </p:nvSpPr>
          <p:spPr>
            <a:xfrm>
              <a:off x="5570625" y="1342750"/>
              <a:ext cx="62200" cy="53450"/>
            </a:xfrm>
            <a:custGeom>
              <a:rect b="b" l="l" r="r" t="t"/>
              <a:pathLst>
                <a:path extrusionOk="0" h="2138" w="2488">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8" name="Google Shape;2498;p52"/>
            <p:cNvSpPr/>
            <p:nvPr/>
          </p:nvSpPr>
          <p:spPr>
            <a:xfrm>
              <a:off x="5570625" y="1418975"/>
              <a:ext cx="62200" cy="53350"/>
            </a:xfrm>
            <a:custGeom>
              <a:rect b="b" l="l" r="r" t="t"/>
              <a:pathLst>
                <a:path extrusionOk="0" h="2134" w="2488">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52"/>
            <p:cNvSpPr/>
            <p:nvPr/>
          </p:nvSpPr>
          <p:spPr>
            <a:xfrm>
              <a:off x="5570625" y="1495200"/>
              <a:ext cx="62200" cy="53325"/>
            </a:xfrm>
            <a:custGeom>
              <a:rect b="b" l="l" r="r" t="t"/>
              <a:pathLst>
                <a:path extrusionOk="0" h="2133" w="2488">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0" name="Google Shape;2500;p52"/>
            <p:cNvSpPr/>
            <p:nvPr/>
          </p:nvSpPr>
          <p:spPr>
            <a:xfrm>
              <a:off x="5570625" y="1571400"/>
              <a:ext cx="62200" cy="53250"/>
            </a:xfrm>
            <a:custGeom>
              <a:rect b="b" l="l" r="r" t="t"/>
              <a:pathLst>
                <a:path extrusionOk="0" h="2130" w="2488">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1" name="Google Shape;2501;p52"/>
            <p:cNvSpPr/>
            <p:nvPr/>
          </p:nvSpPr>
          <p:spPr>
            <a:xfrm>
              <a:off x="5570625" y="1647400"/>
              <a:ext cx="62200" cy="53450"/>
            </a:xfrm>
            <a:custGeom>
              <a:rect b="b" l="l" r="r" t="t"/>
              <a:pathLst>
                <a:path extrusionOk="0" h="2138" w="2488">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52"/>
            <p:cNvSpPr/>
            <p:nvPr/>
          </p:nvSpPr>
          <p:spPr>
            <a:xfrm>
              <a:off x="5570625" y="1723625"/>
              <a:ext cx="62200" cy="53350"/>
            </a:xfrm>
            <a:custGeom>
              <a:rect b="b" l="l" r="r" t="t"/>
              <a:pathLst>
                <a:path extrusionOk="0" h="2134" w="2488">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52"/>
            <p:cNvSpPr/>
            <p:nvPr/>
          </p:nvSpPr>
          <p:spPr>
            <a:xfrm>
              <a:off x="5570625"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4" name="Google Shape;2504;p52"/>
            <p:cNvSpPr/>
            <p:nvPr/>
          </p:nvSpPr>
          <p:spPr>
            <a:xfrm>
              <a:off x="5570625" y="1876050"/>
              <a:ext cx="62200" cy="53350"/>
            </a:xfrm>
            <a:custGeom>
              <a:rect b="b" l="l" r="r" t="t"/>
              <a:pathLst>
                <a:path extrusionOk="0" h="2134" w="2488">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p52"/>
            <p:cNvSpPr/>
            <p:nvPr/>
          </p:nvSpPr>
          <p:spPr>
            <a:xfrm>
              <a:off x="5570625" y="1952050"/>
              <a:ext cx="62200" cy="53450"/>
            </a:xfrm>
            <a:custGeom>
              <a:rect b="b" l="l" r="r" t="t"/>
              <a:pathLst>
                <a:path extrusionOk="0" h="2138" w="2488">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6" name="Google Shape;2506;p52"/>
            <p:cNvSpPr/>
            <p:nvPr/>
          </p:nvSpPr>
          <p:spPr>
            <a:xfrm>
              <a:off x="5570625" y="2028275"/>
              <a:ext cx="62200" cy="53450"/>
            </a:xfrm>
            <a:custGeom>
              <a:rect b="b" l="l" r="r" t="t"/>
              <a:pathLst>
                <a:path extrusionOk="0" h="2138" w="2488">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7" name="Google Shape;2507;p52"/>
            <p:cNvSpPr/>
            <p:nvPr/>
          </p:nvSpPr>
          <p:spPr>
            <a:xfrm>
              <a:off x="5570625" y="2104500"/>
              <a:ext cx="62200" cy="53325"/>
            </a:xfrm>
            <a:custGeom>
              <a:rect b="b" l="l" r="r" t="t"/>
              <a:pathLst>
                <a:path extrusionOk="0" h="2133"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8" name="Google Shape;2508;p52"/>
            <p:cNvSpPr/>
            <p:nvPr/>
          </p:nvSpPr>
          <p:spPr>
            <a:xfrm>
              <a:off x="5570625" y="2180700"/>
              <a:ext cx="62200" cy="53350"/>
            </a:xfrm>
            <a:custGeom>
              <a:rect b="b" l="l" r="r" t="t"/>
              <a:pathLst>
                <a:path extrusionOk="0" h="2134" w="2488">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52"/>
            <p:cNvSpPr/>
            <p:nvPr/>
          </p:nvSpPr>
          <p:spPr>
            <a:xfrm>
              <a:off x="5570625" y="2256925"/>
              <a:ext cx="62425" cy="53425"/>
            </a:xfrm>
            <a:custGeom>
              <a:rect b="b" l="l" r="r" t="t"/>
              <a:pathLst>
                <a:path extrusionOk="0" h="2137" w="2497">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52"/>
            <p:cNvSpPr/>
            <p:nvPr/>
          </p:nvSpPr>
          <p:spPr>
            <a:xfrm>
              <a:off x="5570625" y="2333125"/>
              <a:ext cx="62200" cy="53450"/>
            </a:xfrm>
            <a:custGeom>
              <a:rect b="b" l="l" r="r" t="t"/>
              <a:pathLst>
                <a:path extrusionOk="0" h="2138" w="2488">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52"/>
            <p:cNvSpPr/>
            <p:nvPr/>
          </p:nvSpPr>
          <p:spPr>
            <a:xfrm>
              <a:off x="5570625" y="2485550"/>
              <a:ext cx="62200" cy="53300"/>
            </a:xfrm>
            <a:custGeom>
              <a:rect b="b" l="l" r="r" t="t"/>
              <a:pathLst>
                <a:path extrusionOk="0" h="2132" w="2488">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52"/>
            <p:cNvSpPr/>
            <p:nvPr/>
          </p:nvSpPr>
          <p:spPr>
            <a:xfrm>
              <a:off x="5570625" y="2561575"/>
              <a:ext cx="62200" cy="53425"/>
            </a:xfrm>
            <a:custGeom>
              <a:rect b="b" l="l" r="r" t="t"/>
              <a:pathLst>
                <a:path extrusionOk="0" h="2137" w="2488">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3" name="Google Shape;2513;p52"/>
            <p:cNvSpPr/>
            <p:nvPr/>
          </p:nvSpPr>
          <p:spPr>
            <a:xfrm>
              <a:off x="5570625"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4" name="Google Shape;2514;p52"/>
            <p:cNvSpPr/>
            <p:nvPr/>
          </p:nvSpPr>
          <p:spPr>
            <a:xfrm>
              <a:off x="5570625" y="2866425"/>
              <a:ext cx="62200" cy="53275"/>
            </a:xfrm>
            <a:custGeom>
              <a:rect b="b" l="l" r="r" t="t"/>
              <a:pathLst>
                <a:path extrusionOk="0" h="2131" w="2488">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52"/>
            <p:cNvSpPr/>
            <p:nvPr/>
          </p:nvSpPr>
          <p:spPr>
            <a:xfrm>
              <a:off x="5570625" y="2790200"/>
              <a:ext cx="62200" cy="53350"/>
            </a:xfrm>
            <a:custGeom>
              <a:rect b="b" l="l" r="r" t="t"/>
              <a:pathLst>
                <a:path extrusionOk="0" h="2134" w="2488">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6" name="Google Shape;2516;p52"/>
            <p:cNvSpPr/>
            <p:nvPr/>
          </p:nvSpPr>
          <p:spPr>
            <a:xfrm>
              <a:off x="5570625" y="2714000"/>
              <a:ext cx="62200" cy="53350"/>
            </a:xfrm>
            <a:custGeom>
              <a:rect b="b" l="l" r="r" t="t"/>
              <a:pathLst>
                <a:path extrusionOk="0" h="2134"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7" name="Google Shape;2517;p52"/>
            <p:cNvSpPr/>
            <p:nvPr/>
          </p:nvSpPr>
          <p:spPr>
            <a:xfrm>
              <a:off x="564682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52"/>
            <p:cNvSpPr/>
            <p:nvPr/>
          </p:nvSpPr>
          <p:spPr>
            <a:xfrm>
              <a:off x="56468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52"/>
            <p:cNvSpPr/>
            <p:nvPr/>
          </p:nvSpPr>
          <p:spPr>
            <a:xfrm>
              <a:off x="56468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52"/>
            <p:cNvSpPr/>
            <p:nvPr/>
          </p:nvSpPr>
          <p:spPr>
            <a:xfrm>
              <a:off x="5646825"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52"/>
            <p:cNvSpPr/>
            <p:nvPr/>
          </p:nvSpPr>
          <p:spPr>
            <a:xfrm>
              <a:off x="564682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52"/>
            <p:cNvSpPr/>
            <p:nvPr/>
          </p:nvSpPr>
          <p:spPr>
            <a:xfrm>
              <a:off x="564682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52"/>
            <p:cNvSpPr/>
            <p:nvPr/>
          </p:nvSpPr>
          <p:spPr>
            <a:xfrm>
              <a:off x="5646825" y="1876050"/>
              <a:ext cx="62225" cy="53350"/>
            </a:xfrm>
            <a:custGeom>
              <a:rect b="b" l="l" r="r" t="t"/>
              <a:pathLst>
                <a:path extrusionOk="0" h="2134" w="2489">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52"/>
            <p:cNvSpPr/>
            <p:nvPr/>
          </p:nvSpPr>
          <p:spPr>
            <a:xfrm>
              <a:off x="564682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52"/>
            <p:cNvSpPr/>
            <p:nvPr/>
          </p:nvSpPr>
          <p:spPr>
            <a:xfrm>
              <a:off x="564682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52"/>
            <p:cNvSpPr/>
            <p:nvPr/>
          </p:nvSpPr>
          <p:spPr>
            <a:xfrm>
              <a:off x="564682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52"/>
            <p:cNvSpPr/>
            <p:nvPr/>
          </p:nvSpPr>
          <p:spPr>
            <a:xfrm>
              <a:off x="564682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52"/>
            <p:cNvSpPr/>
            <p:nvPr/>
          </p:nvSpPr>
          <p:spPr>
            <a:xfrm>
              <a:off x="5646825"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52"/>
            <p:cNvSpPr/>
            <p:nvPr/>
          </p:nvSpPr>
          <p:spPr>
            <a:xfrm>
              <a:off x="564682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52"/>
            <p:cNvSpPr/>
            <p:nvPr/>
          </p:nvSpPr>
          <p:spPr>
            <a:xfrm>
              <a:off x="5646825" y="2485550"/>
              <a:ext cx="62225" cy="53300"/>
            </a:xfrm>
            <a:custGeom>
              <a:rect b="b" l="l" r="r" t="t"/>
              <a:pathLst>
                <a:path extrusionOk="0" h="2132" w="2489">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52"/>
            <p:cNvSpPr/>
            <p:nvPr/>
          </p:nvSpPr>
          <p:spPr>
            <a:xfrm>
              <a:off x="5646825"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2" name="Google Shape;2532;p52"/>
            <p:cNvSpPr/>
            <p:nvPr/>
          </p:nvSpPr>
          <p:spPr>
            <a:xfrm>
              <a:off x="5646825"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3" name="Google Shape;2533;p52"/>
            <p:cNvSpPr/>
            <p:nvPr/>
          </p:nvSpPr>
          <p:spPr>
            <a:xfrm>
              <a:off x="5646825" y="2637775"/>
              <a:ext cx="62225" cy="53450"/>
            </a:xfrm>
            <a:custGeom>
              <a:rect b="b" l="l" r="r" t="t"/>
              <a:pathLst>
                <a:path extrusionOk="0" h="2138" w="2489">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52"/>
            <p:cNvSpPr/>
            <p:nvPr/>
          </p:nvSpPr>
          <p:spPr>
            <a:xfrm>
              <a:off x="5723050"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52"/>
            <p:cNvSpPr/>
            <p:nvPr/>
          </p:nvSpPr>
          <p:spPr>
            <a:xfrm>
              <a:off x="5723050" y="14952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52"/>
            <p:cNvSpPr/>
            <p:nvPr/>
          </p:nvSpPr>
          <p:spPr>
            <a:xfrm>
              <a:off x="5723050" y="1571400"/>
              <a:ext cx="62150" cy="53250"/>
            </a:xfrm>
            <a:custGeom>
              <a:rect b="b" l="l" r="r" t="t"/>
              <a:pathLst>
                <a:path extrusionOk="0" h="2130" w="2486">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52"/>
            <p:cNvSpPr/>
            <p:nvPr/>
          </p:nvSpPr>
          <p:spPr>
            <a:xfrm>
              <a:off x="5723050" y="1647400"/>
              <a:ext cx="62225" cy="53450"/>
            </a:xfrm>
            <a:custGeom>
              <a:rect b="b" l="l" r="r" t="t"/>
              <a:pathLst>
                <a:path extrusionOk="0" h="2138" w="2489">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52"/>
            <p:cNvSpPr/>
            <p:nvPr/>
          </p:nvSpPr>
          <p:spPr>
            <a:xfrm>
              <a:off x="5723050" y="17236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52"/>
            <p:cNvSpPr/>
            <p:nvPr/>
          </p:nvSpPr>
          <p:spPr>
            <a:xfrm>
              <a:off x="5723050" y="179985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52"/>
            <p:cNvSpPr/>
            <p:nvPr/>
          </p:nvSpPr>
          <p:spPr>
            <a:xfrm>
              <a:off x="5723050" y="1876050"/>
              <a:ext cx="62225" cy="53275"/>
            </a:xfrm>
            <a:custGeom>
              <a:rect b="b" l="l" r="r" t="t"/>
              <a:pathLst>
                <a:path extrusionOk="0" h="2131" w="2489">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52"/>
            <p:cNvSpPr/>
            <p:nvPr/>
          </p:nvSpPr>
          <p:spPr>
            <a:xfrm>
              <a:off x="5723050" y="1952050"/>
              <a:ext cx="62225" cy="53450"/>
            </a:xfrm>
            <a:custGeom>
              <a:rect b="b" l="l" r="r" t="t"/>
              <a:pathLst>
                <a:path extrusionOk="0" h="2138" w="2489">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2" name="Google Shape;2542;p52"/>
            <p:cNvSpPr/>
            <p:nvPr/>
          </p:nvSpPr>
          <p:spPr>
            <a:xfrm>
              <a:off x="5723050"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3" name="Google Shape;2543;p52"/>
            <p:cNvSpPr/>
            <p:nvPr/>
          </p:nvSpPr>
          <p:spPr>
            <a:xfrm>
              <a:off x="5723050"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52"/>
            <p:cNvSpPr/>
            <p:nvPr/>
          </p:nvSpPr>
          <p:spPr>
            <a:xfrm>
              <a:off x="5723050"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52"/>
            <p:cNvSpPr/>
            <p:nvPr/>
          </p:nvSpPr>
          <p:spPr>
            <a:xfrm>
              <a:off x="572305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52"/>
            <p:cNvSpPr/>
            <p:nvPr/>
          </p:nvSpPr>
          <p:spPr>
            <a:xfrm>
              <a:off x="5723050" y="2333125"/>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52"/>
            <p:cNvSpPr/>
            <p:nvPr/>
          </p:nvSpPr>
          <p:spPr>
            <a:xfrm>
              <a:off x="5722850" y="2485550"/>
              <a:ext cx="62425" cy="53300"/>
            </a:xfrm>
            <a:custGeom>
              <a:rect b="b" l="l" r="r" t="t"/>
              <a:pathLst>
                <a:path extrusionOk="0" h="2132" w="2497">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52"/>
            <p:cNvSpPr/>
            <p:nvPr/>
          </p:nvSpPr>
          <p:spPr>
            <a:xfrm>
              <a:off x="5723050" y="2561575"/>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9" name="Google Shape;2549;p52"/>
            <p:cNvSpPr/>
            <p:nvPr/>
          </p:nvSpPr>
          <p:spPr>
            <a:xfrm>
              <a:off x="5722850" y="2637775"/>
              <a:ext cx="62425" cy="53450"/>
            </a:xfrm>
            <a:custGeom>
              <a:rect b="b" l="l" r="r" t="t"/>
              <a:pathLst>
                <a:path extrusionOk="0" h="2138" w="2497">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0" name="Google Shape;2550;p52"/>
            <p:cNvSpPr/>
            <p:nvPr/>
          </p:nvSpPr>
          <p:spPr>
            <a:xfrm>
              <a:off x="5799275" y="1418975"/>
              <a:ext cx="62200" cy="53350"/>
            </a:xfrm>
            <a:custGeom>
              <a:rect b="b" l="l" r="r" t="t"/>
              <a:pathLst>
                <a:path extrusionOk="0" h="2134" w="2488">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1" name="Google Shape;2551;p52"/>
            <p:cNvSpPr/>
            <p:nvPr/>
          </p:nvSpPr>
          <p:spPr>
            <a:xfrm>
              <a:off x="5799275" y="1495200"/>
              <a:ext cx="62150" cy="53275"/>
            </a:xfrm>
            <a:custGeom>
              <a:rect b="b" l="l" r="r" t="t"/>
              <a:pathLst>
                <a:path extrusionOk="0" h="2131" w="2486">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2" name="Google Shape;2552;p52"/>
            <p:cNvSpPr/>
            <p:nvPr/>
          </p:nvSpPr>
          <p:spPr>
            <a:xfrm>
              <a:off x="5799275" y="1571400"/>
              <a:ext cx="62150" cy="53275"/>
            </a:xfrm>
            <a:custGeom>
              <a:rect b="b" l="l" r="r" t="t"/>
              <a:pathLst>
                <a:path extrusionOk="0" h="2131" w="2486">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3" name="Google Shape;2553;p52"/>
            <p:cNvSpPr/>
            <p:nvPr/>
          </p:nvSpPr>
          <p:spPr>
            <a:xfrm>
              <a:off x="5799275" y="1647400"/>
              <a:ext cx="62200" cy="53450"/>
            </a:xfrm>
            <a:custGeom>
              <a:rect b="b" l="l" r="r" t="t"/>
              <a:pathLst>
                <a:path extrusionOk="0" h="2138" w="2488">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4" name="Google Shape;2554;p52"/>
            <p:cNvSpPr/>
            <p:nvPr/>
          </p:nvSpPr>
          <p:spPr>
            <a:xfrm>
              <a:off x="5799275" y="1723625"/>
              <a:ext cx="62200" cy="53350"/>
            </a:xfrm>
            <a:custGeom>
              <a:rect b="b" l="l" r="r" t="t"/>
              <a:pathLst>
                <a:path extrusionOk="0" h="2134" w="2488">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5" name="Google Shape;2555;p52"/>
            <p:cNvSpPr/>
            <p:nvPr/>
          </p:nvSpPr>
          <p:spPr>
            <a:xfrm>
              <a:off x="5799275" y="1799825"/>
              <a:ext cx="62150" cy="53300"/>
            </a:xfrm>
            <a:custGeom>
              <a:rect b="b" l="l" r="r" t="t"/>
              <a:pathLst>
                <a:path extrusionOk="0" h="2132" w="2486">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6" name="Google Shape;2556;p52"/>
            <p:cNvSpPr/>
            <p:nvPr/>
          </p:nvSpPr>
          <p:spPr>
            <a:xfrm>
              <a:off x="5799275" y="1876050"/>
              <a:ext cx="62150" cy="53275"/>
            </a:xfrm>
            <a:custGeom>
              <a:rect b="b" l="l" r="r" t="t"/>
              <a:pathLst>
                <a:path extrusionOk="0" h="2131" w="2486">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7" name="Google Shape;2557;p52"/>
            <p:cNvSpPr/>
            <p:nvPr/>
          </p:nvSpPr>
          <p:spPr>
            <a:xfrm>
              <a:off x="5799275" y="1952050"/>
              <a:ext cx="62200" cy="53500"/>
            </a:xfrm>
            <a:custGeom>
              <a:rect b="b" l="l" r="r" t="t"/>
              <a:pathLst>
                <a:path extrusionOk="0" h="2140" w="2488">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8" name="Google Shape;2558;p52"/>
            <p:cNvSpPr/>
            <p:nvPr/>
          </p:nvSpPr>
          <p:spPr>
            <a:xfrm>
              <a:off x="5799275" y="2028275"/>
              <a:ext cx="62200" cy="53450"/>
            </a:xfrm>
            <a:custGeom>
              <a:rect b="b" l="l" r="r" t="t"/>
              <a:pathLst>
                <a:path extrusionOk="0" h="2138" w="2488">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9" name="Google Shape;2559;p52"/>
            <p:cNvSpPr/>
            <p:nvPr/>
          </p:nvSpPr>
          <p:spPr>
            <a:xfrm>
              <a:off x="587527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0" name="Google Shape;2560;p52"/>
            <p:cNvSpPr/>
            <p:nvPr/>
          </p:nvSpPr>
          <p:spPr>
            <a:xfrm>
              <a:off x="587527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1" name="Google Shape;2561;p52"/>
            <p:cNvSpPr/>
            <p:nvPr/>
          </p:nvSpPr>
          <p:spPr>
            <a:xfrm>
              <a:off x="587527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52"/>
            <p:cNvSpPr/>
            <p:nvPr/>
          </p:nvSpPr>
          <p:spPr>
            <a:xfrm>
              <a:off x="587527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52"/>
            <p:cNvSpPr/>
            <p:nvPr/>
          </p:nvSpPr>
          <p:spPr>
            <a:xfrm>
              <a:off x="587527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52"/>
            <p:cNvSpPr/>
            <p:nvPr/>
          </p:nvSpPr>
          <p:spPr>
            <a:xfrm>
              <a:off x="5875275" y="17998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52"/>
            <p:cNvSpPr/>
            <p:nvPr/>
          </p:nvSpPr>
          <p:spPr>
            <a:xfrm>
              <a:off x="5875275" y="1876050"/>
              <a:ext cx="62225" cy="53350"/>
            </a:xfrm>
            <a:custGeom>
              <a:rect b="b" l="l" r="r" t="t"/>
              <a:pathLst>
                <a:path extrusionOk="0" h="2134" w="2489">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52"/>
            <p:cNvSpPr/>
            <p:nvPr/>
          </p:nvSpPr>
          <p:spPr>
            <a:xfrm>
              <a:off x="587527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52"/>
            <p:cNvSpPr/>
            <p:nvPr/>
          </p:nvSpPr>
          <p:spPr>
            <a:xfrm>
              <a:off x="587527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52"/>
            <p:cNvSpPr/>
            <p:nvPr/>
          </p:nvSpPr>
          <p:spPr>
            <a:xfrm>
              <a:off x="5875275"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9" name="Google Shape;2569;p52"/>
            <p:cNvSpPr/>
            <p:nvPr/>
          </p:nvSpPr>
          <p:spPr>
            <a:xfrm>
              <a:off x="5799275" y="2104500"/>
              <a:ext cx="62200" cy="53325"/>
            </a:xfrm>
            <a:custGeom>
              <a:rect b="b" l="l" r="r" t="t"/>
              <a:pathLst>
                <a:path extrusionOk="0" h="2133" w="2488">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0" name="Google Shape;2570;p52"/>
            <p:cNvSpPr/>
            <p:nvPr/>
          </p:nvSpPr>
          <p:spPr>
            <a:xfrm>
              <a:off x="5799275" y="2180700"/>
              <a:ext cx="62150" cy="53275"/>
            </a:xfrm>
            <a:custGeom>
              <a:rect b="b" l="l" r="r" t="t"/>
              <a:pathLst>
                <a:path extrusionOk="0" h="2131" w="2486">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52"/>
            <p:cNvSpPr/>
            <p:nvPr/>
          </p:nvSpPr>
          <p:spPr>
            <a:xfrm>
              <a:off x="5799275" y="2256925"/>
              <a:ext cx="62350" cy="53425"/>
            </a:xfrm>
            <a:custGeom>
              <a:rect b="b" l="l" r="r" t="t"/>
              <a:pathLst>
                <a:path extrusionOk="0" h="2137" w="2494">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52"/>
            <p:cNvSpPr/>
            <p:nvPr/>
          </p:nvSpPr>
          <p:spPr>
            <a:xfrm>
              <a:off x="5799275" y="2333125"/>
              <a:ext cx="62200" cy="53450"/>
            </a:xfrm>
            <a:custGeom>
              <a:rect b="b" l="l" r="r" t="t"/>
              <a:pathLst>
                <a:path extrusionOk="0" h="2138" w="2488">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52"/>
            <p:cNvSpPr/>
            <p:nvPr/>
          </p:nvSpPr>
          <p:spPr>
            <a:xfrm>
              <a:off x="5799050" y="2637775"/>
              <a:ext cx="62425" cy="53450"/>
            </a:xfrm>
            <a:custGeom>
              <a:rect b="b" l="l" r="r" t="t"/>
              <a:pathLst>
                <a:path extrusionOk="0" h="2138" w="2497">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52"/>
            <p:cNvSpPr/>
            <p:nvPr/>
          </p:nvSpPr>
          <p:spPr>
            <a:xfrm>
              <a:off x="5799275" y="2561575"/>
              <a:ext cx="62200" cy="53425"/>
            </a:xfrm>
            <a:custGeom>
              <a:rect b="b" l="l" r="r" t="t"/>
              <a:pathLst>
                <a:path extrusionOk="0" h="2137" w="2488">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52"/>
            <p:cNvSpPr/>
            <p:nvPr/>
          </p:nvSpPr>
          <p:spPr>
            <a:xfrm>
              <a:off x="5799050" y="2485550"/>
              <a:ext cx="62425" cy="53300"/>
            </a:xfrm>
            <a:custGeom>
              <a:rect b="b" l="l" r="r" t="t"/>
              <a:pathLst>
                <a:path extrusionOk="0" h="2132" w="2497">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52"/>
            <p:cNvSpPr/>
            <p:nvPr/>
          </p:nvSpPr>
          <p:spPr>
            <a:xfrm>
              <a:off x="5799275" y="2409350"/>
              <a:ext cx="62150" cy="53275"/>
            </a:xfrm>
            <a:custGeom>
              <a:rect b="b" l="l" r="r" t="t"/>
              <a:pathLst>
                <a:path extrusionOk="0" h="2131" w="2486">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52"/>
            <p:cNvSpPr/>
            <p:nvPr/>
          </p:nvSpPr>
          <p:spPr>
            <a:xfrm>
              <a:off x="5723050" y="240935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52"/>
            <p:cNvSpPr/>
            <p:nvPr/>
          </p:nvSpPr>
          <p:spPr>
            <a:xfrm>
              <a:off x="564682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9" name="Google Shape;2579;p52"/>
            <p:cNvSpPr/>
            <p:nvPr/>
          </p:nvSpPr>
          <p:spPr>
            <a:xfrm>
              <a:off x="5570625" y="2409350"/>
              <a:ext cx="62200" cy="53350"/>
            </a:xfrm>
            <a:custGeom>
              <a:rect b="b" l="l" r="r" t="t"/>
              <a:pathLst>
                <a:path extrusionOk="0" h="2134"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0" name="Google Shape;2580;p52"/>
            <p:cNvSpPr/>
            <p:nvPr/>
          </p:nvSpPr>
          <p:spPr>
            <a:xfrm>
              <a:off x="549440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52"/>
            <p:cNvSpPr/>
            <p:nvPr/>
          </p:nvSpPr>
          <p:spPr>
            <a:xfrm>
              <a:off x="5418200" y="240935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52"/>
            <p:cNvSpPr/>
            <p:nvPr/>
          </p:nvSpPr>
          <p:spPr>
            <a:xfrm>
              <a:off x="5341975" y="240935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3" name="Google Shape;2583;p52"/>
            <p:cNvSpPr/>
            <p:nvPr/>
          </p:nvSpPr>
          <p:spPr>
            <a:xfrm>
              <a:off x="6027500" y="3399500"/>
              <a:ext cx="62425" cy="53350"/>
            </a:xfrm>
            <a:custGeom>
              <a:rect b="b" l="l" r="r" t="t"/>
              <a:pathLst>
                <a:path extrusionOk="0" h="2134" w="2497">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4" name="Google Shape;2584;p52"/>
            <p:cNvSpPr/>
            <p:nvPr/>
          </p:nvSpPr>
          <p:spPr>
            <a:xfrm>
              <a:off x="6027500" y="3323300"/>
              <a:ext cx="62425" cy="53425"/>
            </a:xfrm>
            <a:custGeom>
              <a:rect b="b" l="l" r="r" t="t"/>
              <a:pathLst>
                <a:path extrusionOk="0" h="2137" w="2497">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52"/>
            <p:cNvSpPr/>
            <p:nvPr/>
          </p:nvSpPr>
          <p:spPr>
            <a:xfrm>
              <a:off x="6103700" y="3171075"/>
              <a:ext cx="62425" cy="53275"/>
            </a:xfrm>
            <a:custGeom>
              <a:rect b="b" l="l" r="r" t="t"/>
              <a:pathLst>
                <a:path extrusionOk="0" h="2131" w="2497">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52"/>
            <p:cNvSpPr/>
            <p:nvPr/>
          </p:nvSpPr>
          <p:spPr>
            <a:xfrm>
              <a:off x="6103700" y="3094850"/>
              <a:ext cx="62425" cy="53350"/>
            </a:xfrm>
            <a:custGeom>
              <a:rect b="b" l="l" r="r" t="t"/>
              <a:pathLst>
                <a:path extrusionOk="0" h="2134" w="2497">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52"/>
            <p:cNvSpPr/>
            <p:nvPr/>
          </p:nvSpPr>
          <p:spPr>
            <a:xfrm>
              <a:off x="5951475" y="309485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52"/>
            <p:cNvSpPr/>
            <p:nvPr/>
          </p:nvSpPr>
          <p:spPr>
            <a:xfrm>
              <a:off x="5951475"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9" name="Google Shape;2589;p52"/>
            <p:cNvSpPr/>
            <p:nvPr/>
          </p:nvSpPr>
          <p:spPr>
            <a:xfrm>
              <a:off x="5875275"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0" name="Google Shape;2590;p52"/>
            <p:cNvSpPr/>
            <p:nvPr/>
          </p:nvSpPr>
          <p:spPr>
            <a:xfrm>
              <a:off x="5875275" y="33233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52"/>
            <p:cNvSpPr/>
            <p:nvPr/>
          </p:nvSpPr>
          <p:spPr>
            <a:xfrm>
              <a:off x="5875275" y="32470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52"/>
            <p:cNvSpPr/>
            <p:nvPr/>
          </p:nvSpPr>
          <p:spPr>
            <a:xfrm>
              <a:off x="5799125" y="3399500"/>
              <a:ext cx="62350" cy="53450"/>
            </a:xfrm>
            <a:custGeom>
              <a:rect b="b" l="l" r="r" t="t"/>
              <a:pathLst>
                <a:path extrusionOk="0" h="2138" w="2494">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52"/>
            <p:cNvSpPr/>
            <p:nvPr/>
          </p:nvSpPr>
          <p:spPr>
            <a:xfrm>
              <a:off x="5799125" y="3323300"/>
              <a:ext cx="62350" cy="53425"/>
            </a:xfrm>
            <a:custGeom>
              <a:rect b="b" l="l" r="r" t="t"/>
              <a:pathLst>
                <a:path extrusionOk="0" h="2137" w="2494">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4" name="Google Shape;2594;p52"/>
            <p:cNvSpPr/>
            <p:nvPr/>
          </p:nvSpPr>
          <p:spPr>
            <a:xfrm>
              <a:off x="6027500" y="3551925"/>
              <a:ext cx="62425" cy="53250"/>
            </a:xfrm>
            <a:custGeom>
              <a:rect b="b" l="l" r="r" t="t"/>
              <a:pathLst>
                <a:path extrusionOk="0" h="2130" w="2497">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52"/>
            <p:cNvSpPr/>
            <p:nvPr/>
          </p:nvSpPr>
          <p:spPr>
            <a:xfrm>
              <a:off x="5951475" y="355192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52"/>
            <p:cNvSpPr/>
            <p:nvPr/>
          </p:nvSpPr>
          <p:spPr>
            <a:xfrm>
              <a:off x="5875275" y="355192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p52"/>
            <p:cNvSpPr/>
            <p:nvPr/>
          </p:nvSpPr>
          <p:spPr>
            <a:xfrm>
              <a:off x="5799050" y="3551925"/>
              <a:ext cx="62375" cy="53300"/>
            </a:xfrm>
            <a:custGeom>
              <a:rect b="b" l="l" r="r" t="t"/>
              <a:pathLst>
                <a:path extrusionOk="0" h="2132" w="2495">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8" name="Google Shape;2598;p52"/>
            <p:cNvSpPr/>
            <p:nvPr/>
          </p:nvSpPr>
          <p:spPr>
            <a:xfrm>
              <a:off x="5723050" y="3551925"/>
              <a:ext cx="62150" cy="53300"/>
            </a:xfrm>
            <a:custGeom>
              <a:rect b="b" l="l" r="r" t="t"/>
              <a:pathLst>
                <a:path extrusionOk="0" h="2132" w="2486">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52"/>
            <p:cNvSpPr/>
            <p:nvPr/>
          </p:nvSpPr>
          <p:spPr>
            <a:xfrm>
              <a:off x="5723050" y="347572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52"/>
            <p:cNvSpPr/>
            <p:nvPr/>
          </p:nvSpPr>
          <p:spPr>
            <a:xfrm>
              <a:off x="5646825"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52"/>
            <p:cNvSpPr/>
            <p:nvPr/>
          </p:nvSpPr>
          <p:spPr>
            <a:xfrm>
              <a:off x="5646700" y="3399500"/>
              <a:ext cx="62350" cy="53350"/>
            </a:xfrm>
            <a:custGeom>
              <a:rect b="b" l="l" r="r" t="t"/>
              <a:pathLst>
                <a:path extrusionOk="0" h="2134" w="2494">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52"/>
            <p:cNvSpPr/>
            <p:nvPr/>
          </p:nvSpPr>
          <p:spPr>
            <a:xfrm>
              <a:off x="5570475" y="3399500"/>
              <a:ext cx="62350" cy="53350"/>
            </a:xfrm>
            <a:custGeom>
              <a:rect b="b" l="l" r="r" t="t"/>
              <a:pathLst>
                <a:path extrusionOk="0" h="2134" w="2494">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52"/>
            <p:cNvSpPr/>
            <p:nvPr/>
          </p:nvSpPr>
          <p:spPr>
            <a:xfrm>
              <a:off x="5570475" y="3323300"/>
              <a:ext cx="62350" cy="53425"/>
            </a:xfrm>
            <a:custGeom>
              <a:rect b="b" l="l" r="r" t="t"/>
              <a:pathLst>
                <a:path extrusionOk="0" h="2137" w="2494">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52"/>
            <p:cNvSpPr/>
            <p:nvPr/>
          </p:nvSpPr>
          <p:spPr>
            <a:xfrm>
              <a:off x="5494275" y="3323300"/>
              <a:ext cx="62350" cy="53425"/>
            </a:xfrm>
            <a:custGeom>
              <a:rect b="b" l="l" r="r" t="t"/>
              <a:pathLst>
                <a:path extrusionOk="0" h="2137" w="2494">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52"/>
            <p:cNvSpPr/>
            <p:nvPr/>
          </p:nvSpPr>
          <p:spPr>
            <a:xfrm>
              <a:off x="5494275" y="3247075"/>
              <a:ext cx="62350" cy="53500"/>
            </a:xfrm>
            <a:custGeom>
              <a:rect b="b" l="l" r="r" t="t"/>
              <a:pathLst>
                <a:path extrusionOk="0" h="2140" w="2494">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52"/>
            <p:cNvSpPr/>
            <p:nvPr/>
          </p:nvSpPr>
          <p:spPr>
            <a:xfrm>
              <a:off x="5646700" y="3247075"/>
              <a:ext cx="62350" cy="53450"/>
            </a:xfrm>
            <a:custGeom>
              <a:rect b="b" l="l" r="r" t="t"/>
              <a:pathLst>
                <a:path extrusionOk="0" h="2138" w="2494">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7" name="Google Shape;2607;p52"/>
            <p:cNvSpPr/>
            <p:nvPr/>
          </p:nvSpPr>
          <p:spPr>
            <a:xfrm>
              <a:off x="5570625" y="3171075"/>
              <a:ext cx="62200" cy="53350"/>
            </a:xfrm>
            <a:custGeom>
              <a:rect b="b" l="l" r="r" t="t"/>
              <a:pathLst>
                <a:path extrusionOk="0" h="2134" w="2488">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p52"/>
            <p:cNvSpPr/>
            <p:nvPr/>
          </p:nvSpPr>
          <p:spPr>
            <a:xfrm>
              <a:off x="5494400"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52"/>
            <p:cNvSpPr/>
            <p:nvPr/>
          </p:nvSpPr>
          <p:spPr>
            <a:xfrm>
              <a:off x="7322525" y="1495200"/>
              <a:ext cx="62400" cy="53325"/>
            </a:xfrm>
            <a:custGeom>
              <a:rect b="b" l="l" r="r" t="t"/>
              <a:pathLst>
                <a:path extrusionOk="0" h="2133" w="2496">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52"/>
            <p:cNvSpPr/>
            <p:nvPr/>
          </p:nvSpPr>
          <p:spPr>
            <a:xfrm>
              <a:off x="724650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52"/>
            <p:cNvSpPr/>
            <p:nvPr/>
          </p:nvSpPr>
          <p:spPr>
            <a:xfrm>
              <a:off x="724650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52"/>
            <p:cNvSpPr/>
            <p:nvPr/>
          </p:nvSpPr>
          <p:spPr>
            <a:xfrm>
              <a:off x="717030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52"/>
            <p:cNvSpPr/>
            <p:nvPr/>
          </p:nvSpPr>
          <p:spPr>
            <a:xfrm>
              <a:off x="717030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52"/>
            <p:cNvSpPr/>
            <p:nvPr/>
          </p:nvSpPr>
          <p:spPr>
            <a:xfrm>
              <a:off x="7094075" y="1571400"/>
              <a:ext cx="62425" cy="53250"/>
            </a:xfrm>
            <a:custGeom>
              <a:rect b="b" l="l" r="r" t="t"/>
              <a:pathLst>
                <a:path extrusionOk="0" h="2130" w="2497">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52"/>
            <p:cNvSpPr/>
            <p:nvPr/>
          </p:nvSpPr>
          <p:spPr>
            <a:xfrm>
              <a:off x="7094075" y="141897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p52"/>
            <p:cNvSpPr/>
            <p:nvPr/>
          </p:nvSpPr>
          <p:spPr>
            <a:xfrm>
              <a:off x="7017875" y="1571400"/>
              <a:ext cx="62400" cy="53250"/>
            </a:xfrm>
            <a:custGeom>
              <a:rect b="b" l="l" r="r" t="t"/>
              <a:pathLst>
                <a:path extrusionOk="0" h="2130" w="2496">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p52"/>
            <p:cNvSpPr/>
            <p:nvPr/>
          </p:nvSpPr>
          <p:spPr>
            <a:xfrm>
              <a:off x="7017875" y="1418975"/>
              <a:ext cx="62400" cy="53350"/>
            </a:xfrm>
            <a:custGeom>
              <a:rect b="b" l="l" r="r" t="t"/>
              <a:pathLst>
                <a:path extrusionOk="0" h="2134" w="2496">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8" name="Google Shape;2618;p52"/>
            <p:cNvSpPr/>
            <p:nvPr/>
          </p:nvSpPr>
          <p:spPr>
            <a:xfrm>
              <a:off x="6941850"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52"/>
            <p:cNvSpPr/>
            <p:nvPr/>
          </p:nvSpPr>
          <p:spPr>
            <a:xfrm>
              <a:off x="694185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52"/>
            <p:cNvSpPr/>
            <p:nvPr/>
          </p:nvSpPr>
          <p:spPr>
            <a:xfrm>
              <a:off x="694185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1" name="Google Shape;2621;p52"/>
            <p:cNvSpPr/>
            <p:nvPr/>
          </p:nvSpPr>
          <p:spPr>
            <a:xfrm>
              <a:off x="69418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2" name="Google Shape;2622;p52"/>
            <p:cNvSpPr/>
            <p:nvPr/>
          </p:nvSpPr>
          <p:spPr>
            <a:xfrm>
              <a:off x="686565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3" name="Google Shape;2623;p52"/>
            <p:cNvSpPr/>
            <p:nvPr/>
          </p:nvSpPr>
          <p:spPr>
            <a:xfrm>
              <a:off x="6865650"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4" name="Google Shape;2624;p52"/>
            <p:cNvSpPr/>
            <p:nvPr/>
          </p:nvSpPr>
          <p:spPr>
            <a:xfrm>
              <a:off x="68656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p52"/>
            <p:cNvSpPr/>
            <p:nvPr/>
          </p:nvSpPr>
          <p:spPr>
            <a:xfrm>
              <a:off x="686565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52"/>
            <p:cNvSpPr/>
            <p:nvPr/>
          </p:nvSpPr>
          <p:spPr>
            <a:xfrm>
              <a:off x="6789225" y="17998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52"/>
            <p:cNvSpPr/>
            <p:nvPr/>
          </p:nvSpPr>
          <p:spPr>
            <a:xfrm>
              <a:off x="6789225" y="172362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52"/>
            <p:cNvSpPr/>
            <p:nvPr/>
          </p:nvSpPr>
          <p:spPr>
            <a:xfrm>
              <a:off x="6789225" y="1571400"/>
              <a:ext cx="62425" cy="53250"/>
            </a:xfrm>
            <a:custGeom>
              <a:rect b="b" l="l" r="r" t="t"/>
              <a:pathLst>
                <a:path extrusionOk="0" h="2130" w="2497">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52"/>
            <p:cNvSpPr/>
            <p:nvPr/>
          </p:nvSpPr>
          <p:spPr>
            <a:xfrm>
              <a:off x="6789225" y="1342750"/>
              <a:ext cx="62425" cy="53450"/>
            </a:xfrm>
            <a:custGeom>
              <a:rect b="b" l="l" r="r" t="t"/>
              <a:pathLst>
                <a:path extrusionOk="0" h="2138" w="2497">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52"/>
            <p:cNvSpPr/>
            <p:nvPr/>
          </p:nvSpPr>
          <p:spPr>
            <a:xfrm>
              <a:off x="6713225"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52"/>
            <p:cNvSpPr/>
            <p:nvPr/>
          </p:nvSpPr>
          <p:spPr>
            <a:xfrm>
              <a:off x="6713225" y="17998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52"/>
            <p:cNvSpPr/>
            <p:nvPr/>
          </p:nvSpPr>
          <p:spPr>
            <a:xfrm>
              <a:off x="6713225" y="1647400"/>
              <a:ext cx="62200" cy="53450"/>
            </a:xfrm>
            <a:custGeom>
              <a:rect b="b" l="l" r="r" t="t"/>
              <a:pathLst>
                <a:path extrusionOk="0" h="2138" w="2488">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52"/>
            <p:cNvSpPr/>
            <p:nvPr/>
          </p:nvSpPr>
          <p:spPr>
            <a:xfrm>
              <a:off x="6713225"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52"/>
            <p:cNvSpPr/>
            <p:nvPr/>
          </p:nvSpPr>
          <p:spPr>
            <a:xfrm>
              <a:off x="6713225" y="1342750"/>
              <a:ext cx="62200" cy="53450"/>
            </a:xfrm>
            <a:custGeom>
              <a:rect b="b" l="l" r="r" t="t"/>
              <a:pathLst>
                <a:path extrusionOk="0" h="2138" w="2488">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52"/>
            <p:cNvSpPr/>
            <p:nvPr/>
          </p:nvSpPr>
          <p:spPr>
            <a:xfrm>
              <a:off x="6637000" y="1647400"/>
              <a:ext cx="62225" cy="53450"/>
            </a:xfrm>
            <a:custGeom>
              <a:rect b="b" l="l" r="r" t="t"/>
              <a:pathLst>
                <a:path extrusionOk="0" h="2138" w="2489">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52"/>
            <p:cNvSpPr/>
            <p:nvPr/>
          </p:nvSpPr>
          <p:spPr>
            <a:xfrm>
              <a:off x="6637000" y="1342750"/>
              <a:ext cx="62225" cy="53450"/>
            </a:xfrm>
            <a:custGeom>
              <a:rect b="b" l="l" r="r" t="t"/>
              <a:pathLst>
                <a:path extrusionOk="0" h="2138" w="2489">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52"/>
            <p:cNvSpPr/>
            <p:nvPr/>
          </p:nvSpPr>
          <p:spPr>
            <a:xfrm>
              <a:off x="65608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52"/>
            <p:cNvSpPr/>
            <p:nvPr/>
          </p:nvSpPr>
          <p:spPr>
            <a:xfrm>
              <a:off x="656080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52"/>
            <p:cNvSpPr/>
            <p:nvPr/>
          </p:nvSpPr>
          <p:spPr>
            <a:xfrm>
              <a:off x="6560800" y="1266550"/>
              <a:ext cx="62200" cy="53450"/>
            </a:xfrm>
            <a:custGeom>
              <a:rect b="b" l="l" r="r" t="t"/>
              <a:pathLst>
                <a:path extrusionOk="0" h="2138" w="2488">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52"/>
            <p:cNvSpPr/>
            <p:nvPr/>
          </p:nvSpPr>
          <p:spPr>
            <a:xfrm>
              <a:off x="6484575" y="1647400"/>
              <a:ext cx="62425" cy="53450"/>
            </a:xfrm>
            <a:custGeom>
              <a:rect b="b" l="l" r="r" t="t"/>
              <a:pathLst>
                <a:path extrusionOk="0" h="2138" w="2497">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52"/>
            <p:cNvSpPr/>
            <p:nvPr/>
          </p:nvSpPr>
          <p:spPr>
            <a:xfrm>
              <a:off x="6484575" y="1266550"/>
              <a:ext cx="62425" cy="53450"/>
            </a:xfrm>
            <a:custGeom>
              <a:rect b="b" l="l" r="r" t="t"/>
              <a:pathLst>
                <a:path extrusionOk="0" h="2138" w="2497">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52"/>
            <p:cNvSpPr/>
            <p:nvPr/>
          </p:nvSpPr>
          <p:spPr>
            <a:xfrm>
              <a:off x="6408350" y="2333125"/>
              <a:ext cx="62425" cy="53450"/>
            </a:xfrm>
            <a:custGeom>
              <a:rect b="b" l="l" r="r" t="t"/>
              <a:pathLst>
                <a:path extrusionOk="0" h="2138" w="2497">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52"/>
            <p:cNvSpPr/>
            <p:nvPr/>
          </p:nvSpPr>
          <p:spPr>
            <a:xfrm>
              <a:off x="6408350" y="2256925"/>
              <a:ext cx="62575" cy="53425"/>
            </a:xfrm>
            <a:custGeom>
              <a:rect b="b" l="l" r="r" t="t"/>
              <a:pathLst>
                <a:path extrusionOk="0" h="2137" w="2503">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52"/>
            <p:cNvSpPr/>
            <p:nvPr/>
          </p:nvSpPr>
          <p:spPr>
            <a:xfrm>
              <a:off x="6408350" y="210450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52"/>
            <p:cNvSpPr/>
            <p:nvPr/>
          </p:nvSpPr>
          <p:spPr>
            <a:xfrm>
              <a:off x="6408350" y="179985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p52"/>
            <p:cNvSpPr/>
            <p:nvPr/>
          </p:nvSpPr>
          <p:spPr>
            <a:xfrm>
              <a:off x="6408350" y="1647400"/>
              <a:ext cx="62425" cy="53450"/>
            </a:xfrm>
            <a:custGeom>
              <a:rect b="b" l="l" r="r" t="t"/>
              <a:pathLst>
                <a:path extrusionOk="0" h="2138" w="2497">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7" name="Google Shape;2647;p52"/>
            <p:cNvSpPr/>
            <p:nvPr/>
          </p:nvSpPr>
          <p:spPr>
            <a:xfrm>
              <a:off x="6408350" y="1342750"/>
              <a:ext cx="62425" cy="53450"/>
            </a:xfrm>
            <a:custGeom>
              <a:rect b="b" l="l" r="r" t="t"/>
              <a:pathLst>
                <a:path extrusionOk="0" h="2138" w="2497">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52"/>
            <p:cNvSpPr/>
            <p:nvPr/>
          </p:nvSpPr>
          <p:spPr>
            <a:xfrm>
              <a:off x="6408350" y="1266550"/>
              <a:ext cx="62425" cy="53450"/>
            </a:xfrm>
            <a:custGeom>
              <a:rect b="b" l="l" r="r" t="t"/>
              <a:pathLst>
                <a:path extrusionOk="0" h="2138" w="2497">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52"/>
            <p:cNvSpPr/>
            <p:nvPr/>
          </p:nvSpPr>
          <p:spPr>
            <a:xfrm>
              <a:off x="633235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p52"/>
            <p:cNvSpPr/>
            <p:nvPr/>
          </p:nvSpPr>
          <p:spPr>
            <a:xfrm>
              <a:off x="633235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52"/>
            <p:cNvSpPr/>
            <p:nvPr/>
          </p:nvSpPr>
          <p:spPr>
            <a:xfrm>
              <a:off x="633235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52"/>
            <p:cNvSpPr/>
            <p:nvPr/>
          </p:nvSpPr>
          <p:spPr>
            <a:xfrm>
              <a:off x="633235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52"/>
            <p:cNvSpPr/>
            <p:nvPr/>
          </p:nvSpPr>
          <p:spPr>
            <a:xfrm>
              <a:off x="633235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52"/>
            <p:cNvSpPr/>
            <p:nvPr/>
          </p:nvSpPr>
          <p:spPr>
            <a:xfrm>
              <a:off x="633235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52"/>
            <p:cNvSpPr/>
            <p:nvPr/>
          </p:nvSpPr>
          <p:spPr>
            <a:xfrm>
              <a:off x="63323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52"/>
            <p:cNvSpPr/>
            <p:nvPr/>
          </p:nvSpPr>
          <p:spPr>
            <a:xfrm>
              <a:off x="6256150" y="2485550"/>
              <a:ext cx="62200" cy="53300"/>
            </a:xfrm>
            <a:custGeom>
              <a:rect b="b" l="l" r="r" t="t"/>
              <a:pathLst>
                <a:path extrusionOk="0" h="2132" w="2488">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52"/>
            <p:cNvSpPr/>
            <p:nvPr/>
          </p:nvSpPr>
          <p:spPr>
            <a:xfrm>
              <a:off x="6256150" y="2409350"/>
              <a:ext cx="62200" cy="53350"/>
            </a:xfrm>
            <a:custGeom>
              <a:rect b="b" l="l" r="r" t="t"/>
              <a:pathLst>
                <a:path extrusionOk="0" h="2134"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52"/>
            <p:cNvSpPr/>
            <p:nvPr/>
          </p:nvSpPr>
          <p:spPr>
            <a:xfrm>
              <a:off x="6256150" y="2028275"/>
              <a:ext cx="62200" cy="53450"/>
            </a:xfrm>
            <a:custGeom>
              <a:rect b="b" l="l" r="r" t="t"/>
              <a:pathLst>
                <a:path extrusionOk="0" h="2138" w="2488">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52"/>
            <p:cNvSpPr/>
            <p:nvPr/>
          </p:nvSpPr>
          <p:spPr>
            <a:xfrm>
              <a:off x="6256150" y="1952050"/>
              <a:ext cx="62200" cy="53450"/>
            </a:xfrm>
            <a:custGeom>
              <a:rect b="b" l="l" r="r" t="t"/>
              <a:pathLst>
                <a:path extrusionOk="0" h="2138" w="2488">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52"/>
            <p:cNvSpPr/>
            <p:nvPr/>
          </p:nvSpPr>
          <p:spPr>
            <a:xfrm>
              <a:off x="6256150" y="1876050"/>
              <a:ext cx="62200" cy="53350"/>
            </a:xfrm>
            <a:custGeom>
              <a:rect b="b" l="l" r="r" t="t"/>
              <a:pathLst>
                <a:path extrusionOk="0" h="2134" w="2488">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1" name="Google Shape;2661;p52"/>
            <p:cNvSpPr/>
            <p:nvPr/>
          </p:nvSpPr>
          <p:spPr>
            <a:xfrm>
              <a:off x="6256150" y="1799850"/>
              <a:ext cx="62200" cy="53325"/>
            </a:xfrm>
            <a:custGeom>
              <a:rect b="b" l="l" r="r" t="t"/>
              <a:pathLst>
                <a:path extrusionOk="0" h="2133"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52"/>
            <p:cNvSpPr/>
            <p:nvPr/>
          </p:nvSpPr>
          <p:spPr>
            <a:xfrm>
              <a:off x="6256150" y="1723625"/>
              <a:ext cx="62200" cy="53350"/>
            </a:xfrm>
            <a:custGeom>
              <a:rect b="b" l="l" r="r" t="t"/>
              <a:pathLst>
                <a:path extrusionOk="0" h="2134" w="2488">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3" name="Google Shape;2663;p52"/>
            <p:cNvSpPr/>
            <p:nvPr/>
          </p:nvSpPr>
          <p:spPr>
            <a:xfrm>
              <a:off x="6256150" y="134275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p52"/>
            <p:cNvSpPr/>
            <p:nvPr/>
          </p:nvSpPr>
          <p:spPr>
            <a:xfrm>
              <a:off x="6179925" y="2485550"/>
              <a:ext cx="62225" cy="53300"/>
            </a:xfrm>
            <a:custGeom>
              <a:rect b="b" l="l" r="r" t="t"/>
              <a:pathLst>
                <a:path extrusionOk="0" h="2132" w="2489">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52"/>
            <p:cNvSpPr/>
            <p:nvPr/>
          </p:nvSpPr>
          <p:spPr>
            <a:xfrm>
              <a:off x="6179925"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52"/>
            <p:cNvSpPr/>
            <p:nvPr/>
          </p:nvSpPr>
          <p:spPr>
            <a:xfrm>
              <a:off x="6179925"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52"/>
            <p:cNvSpPr/>
            <p:nvPr/>
          </p:nvSpPr>
          <p:spPr>
            <a:xfrm>
              <a:off x="6179925" y="134275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52"/>
            <p:cNvSpPr/>
            <p:nvPr/>
          </p:nvSpPr>
          <p:spPr>
            <a:xfrm>
              <a:off x="6103700" y="2333125"/>
              <a:ext cx="62425" cy="53450"/>
            </a:xfrm>
            <a:custGeom>
              <a:rect b="b" l="l" r="r" t="t"/>
              <a:pathLst>
                <a:path extrusionOk="0" h="2138" w="2497">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52"/>
            <p:cNvSpPr/>
            <p:nvPr/>
          </p:nvSpPr>
          <p:spPr>
            <a:xfrm>
              <a:off x="6103700" y="2256925"/>
              <a:ext cx="62575" cy="53425"/>
            </a:xfrm>
            <a:custGeom>
              <a:rect b="b" l="l" r="r" t="t"/>
              <a:pathLst>
                <a:path extrusionOk="0" h="2137" w="2503">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52"/>
            <p:cNvSpPr/>
            <p:nvPr/>
          </p:nvSpPr>
          <p:spPr>
            <a:xfrm>
              <a:off x="6103700" y="2180700"/>
              <a:ext cx="62425" cy="53350"/>
            </a:xfrm>
            <a:custGeom>
              <a:rect b="b" l="l" r="r" t="t"/>
              <a:pathLst>
                <a:path extrusionOk="0" h="2134" w="2497">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52"/>
            <p:cNvSpPr/>
            <p:nvPr/>
          </p:nvSpPr>
          <p:spPr>
            <a:xfrm>
              <a:off x="6103700" y="210450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52"/>
            <p:cNvSpPr/>
            <p:nvPr/>
          </p:nvSpPr>
          <p:spPr>
            <a:xfrm>
              <a:off x="6103700" y="1342750"/>
              <a:ext cx="62425" cy="53450"/>
            </a:xfrm>
            <a:custGeom>
              <a:rect b="b" l="l" r="r" t="t"/>
              <a:pathLst>
                <a:path extrusionOk="0" h="2138" w="2497">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52"/>
            <p:cNvSpPr/>
            <p:nvPr/>
          </p:nvSpPr>
          <p:spPr>
            <a:xfrm>
              <a:off x="6027500" y="2180700"/>
              <a:ext cx="62425" cy="53350"/>
            </a:xfrm>
            <a:custGeom>
              <a:rect b="b" l="l" r="r" t="t"/>
              <a:pathLst>
                <a:path extrusionOk="0" h="2134" w="2497">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4" name="Google Shape;2674;p52"/>
            <p:cNvSpPr/>
            <p:nvPr/>
          </p:nvSpPr>
          <p:spPr>
            <a:xfrm>
              <a:off x="6027500" y="1342750"/>
              <a:ext cx="62425" cy="53450"/>
            </a:xfrm>
            <a:custGeom>
              <a:rect b="b" l="l" r="r" t="t"/>
              <a:pathLst>
                <a:path extrusionOk="0" h="2138" w="2497">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5" name="Google Shape;2675;p52"/>
            <p:cNvSpPr/>
            <p:nvPr/>
          </p:nvSpPr>
          <p:spPr>
            <a:xfrm>
              <a:off x="5951475"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52"/>
            <p:cNvSpPr/>
            <p:nvPr/>
          </p:nvSpPr>
          <p:spPr>
            <a:xfrm>
              <a:off x="595147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7" name="Google Shape;2677;p52"/>
            <p:cNvSpPr/>
            <p:nvPr/>
          </p:nvSpPr>
          <p:spPr>
            <a:xfrm>
              <a:off x="595147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8" name="Google Shape;2678;p52"/>
            <p:cNvSpPr/>
            <p:nvPr/>
          </p:nvSpPr>
          <p:spPr>
            <a:xfrm>
              <a:off x="595147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52"/>
            <p:cNvSpPr/>
            <p:nvPr/>
          </p:nvSpPr>
          <p:spPr>
            <a:xfrm>
              <a:off x="595147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0" name="Google Shape;2680;p52"/>
            <p:cNvSpPr/>
            <p:nvPr/>
          </p:nvSpPr>
          <p:spPr>
            <a:xfrm>
              <a:off x="5875275"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1" name="Google Shape;2681;p52"/>
            <p:cNvSpPr/>
            <p:nvPr/>
          </p:nvSpPr>
          <p:spPr>
            <a:xfrm>
              <a:off x="5875275" y="2637775"/>
              <a:ext cx="62225" cy="53450"/>
            </a:xfrm>
            <a:custGeom>
              <a:rect b="b" l="l" r="r" t="t"/>
              <a:pathLst>
                <a:path extrusionOk="0" h="2138" w="2489">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2" name="Google Shape;2682;p52"/>
            <p:cNvSpPr/>
            <p:nvPr/>
          </p:nvSpPr>
          <p:spPr>
            <a:xfrm>
              <a:off x="5875275" y="2561575"/>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3" name="Google Shape;2683;p52"/>
            <p:cNvSpPr/>
            <p:nvPr/>
          </p:nvSpPr>
          <p:spPr>
            <a:xfrm>
              <a:off x="5875275" y="2485550"/>
              <a:ext cx="62225" cy="53300"/>
            </a:xfrm>
            <a:custGeom>
              <a:rect b="b" l="l" r="r" t="t"/>
              <a:pathLst>
                <a:path extrusionOk="0" h="2132" w="2489">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4" name="Google Shape;2684;p52"/>
            <p:cNvSpPr/>
            <p:nvPr/>
          </p:nvSpPr>
          <p:spPr>
            <a:xfrm>
              <a:off x="5875275" y="23331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5" name="Google Shape;2685;p52"/>
            <p:cNvSpPr/>
            <p:nvPr/>
          </p:nvSpPr>
          <p:spPr>
            <a:xfrm>
              <a:off x="5875275"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6" name="Google Shape;2686;p52"/>
            <p:cNvSpPr/>
            <p:nvPr/>
          </p:nvSpPr>
          <p:spPr>
            <a:xfrm>
              <a:off x="5875275" y="134275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7" name="Google Shape;2687;p52"/>
            <p:cNvSpPr/>
            <p:nvPr/>
          </p:nvSpPr>
          <p:spPr>
            <a:xfrm>
              <a:off x="5799275" y="2714000"/>
              <a:ext cx="62200" cy="53350"/>
            </a:xfrm>
            <a:custGeom>
              <a:rect b="b" l="l" r="r" t="t"/>
              <a:pathLst>
                <a:path extrusionOk="0" h="2134" w="2488">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52"/>
            <p:cNvSpPr/>
            <p:nvPr/>
          </p:nvSpPr>
          <p:spPr>
            <a:xfrm>
              <a:off x="5799275" y="1342750"/>
              <a:ext cx="62200" cy="53450"/>
            </a:xfrm>
            <a:custGeom>
              <a:rect b="b" l="l" r="r" t="t"/>
              <a:pathLst>
                <a:path extrusionOk="0" h="2138" w="2488">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52"/>
            <p:cNvSpPr/>
            <p:nvPr/>
          </p:nvSpPr>
          <p:spPr>
            <a:xfrm>
              <a:off x="5799125" y="1190550"/>
              <a:ext cx="62350" cy="53425"/>
            </a:xfrm>
            <a:custGeom>
              <a:rect b="b" l="l" r="r" t="t"/>
              <a:pathLst>
                <a:path extrusionOk="0" h="2137" w="2494">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52"/>
            <p:cNvSpPr/>
            <p:nvPr/>
          </p:nvSpPr>
          <p:spPr>
            <a:xfrm>
              <a:off x="5723050"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52"/>
            <p:cNvSpPr/>
            <p:nvPr/>
          </p:nvSpPr>
          <p:spPr>
            <a:xfrm>
              <a:off x="5723050" y="3018650"/>
              <a:ext cx="62225" cy="53425"/>
            </a:xfrm>
            <a:custGeom>
              <a:rect b="b" l="l" r="r" t="t"/>
              <a:pathLst>
                <a:path extrusionOk="0" h="2137" w="2489">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52"/>
            <p:cNvSpPr/>
            <p:nvPr/>
          </p:nvSpPr>
          <p:spPr>
            <a:xfrm>
              <a:off x="5723050" y="2942425"/>
              <a:ext cx="62225" cy="53450"/>
            </a:xfrm>
            <a:custGeom>
              <a:rect b="b" l="l" r="r" t="t"/>
              <a:pathLst>
                <a:path extrusionOk="0" h="2138" w="2489">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52"/>
            <p:cNvSpPr/>
            <p:nvPr/>
          </p:nvSpPr>
          <p:spPr>
            <a:xfrm>
              <a:off x="5723050" y="271400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52"/>
            <p:cNvSpPr/>
            <p:nvPr/>
          </p:nvSpPr>
          <p:spPr>
            <a:xfrm>
              <a:off x="5723050" y="1342750"/>
              <a:ext cx="62225" cy="53450"/>
            </a:xfrm>
            <a:custGeom>
              <a:rect b="b" l="l" r="r" t="t"/>
              <a:pathLst>
                <a:path extrusionOk="0" h="2138" w="2489">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5" name="Google Shape;2695;p52"/>
            <p:cNvSpPr/>
            <p:nvPr/>
          </p:nvSpPr>
          <p:spPr>
            <a:xfrm>
              <a:off x="5722900" y="1190550"/>
              <a:ext cx="62375" cy="53425"/>
            </a:xfrm>
            <a:custGeom>
              <a:rect b="b" l="l" r="r" t="t"/>
              <a:pathLst>
                <a:path extrusionOk="0" h="2137" w="2495">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6" name="Google Shape;2696;p52"/>
            <p:cNvSpPr/>
            <p:nvPr/>
          </p:nvSpPr>
          <p:spPr>
            <a:xfrm>
              <a:off x="5646825" y="3018650"/>
              <a:ext cx="62225" cy="53425"/>
            </a:xfrm>
            <a:custGeom>
              <a:rect b="b" l="l" r="r" t="t"/>
              <a:pathLst>
                <a:path extrusionOk="0" h="2137" w="2489">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52"/>
            <p:cNvSpPr/>
            <p:nvPr/>
          </p:nvSpPr>
          <p:spPr>
            <a:xfrm>
              <a:off x="5646825" y="2866425"/>
              <a:ext cx="62225" cy="53275"/>
            </a:xfrm>
            <a:custGeom>
              <a:rect b="b" l="l" r="r" t="t"/>
              <a:pathLst>
                <a:path extrusionOk="0" h="2131" w="2489">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8" name="Google Shape;2698;p52"/>
            <p:cNvSpPr/>
            <p:nvPr/>
          </p:nvSpPr>
          <p:spPr>
            <a:xfrm>
              <a:off x="5646825"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9" name="Google Shape;2699;p52"/>
            <p:cNvSpPr/>
            <p:nvPr/>
          </p:nvSpPr>
          <p:spPr>
            <a:xfrm>
              <a:off x="564682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0" name="Google Shape;2700;p52"/>
            <p:cNvSpPr/>
            <p:nvPr/>
          </p:nvSpPr>
          <p:spPr>
            <a:xfrm>
              <a:off x="564682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52"/>
            <p:cNvSpPr/>
            <p:nvPr/>
          </p:nvSpPr>
          <p:spPr>
            <a:xfrm>
              <a:off x="5646700" y="1190550"/>
              <a:ext cx="62350" cy="53425"/>
            </a:xfrm>
            <a:custGeom>
              <a:rect b="b" l="l" r="r" t="t"/>
              <a:pathLst>
                <a:path extrusionOk="0" h="2137" w="2494">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52"/>
            <p:cNvSpPr/>
            <p:nvPr/>
          </p:nvSpPr>
          <p:spPr>
            <a:xfrm>
              <a:off x="5570625" y="3018650"/>
              <a:ext cx="62200" cy="53425"/>
            </a:xfrm>
            <a:custGeom>
              <a:rect b="b" l="l" r="r" t="t"/>
              <a:pathLst>
                <a:path extrusionOk="0" h="2137" w="2488">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52"/>
            <p:cNvSpPr/>
            <p:nvPr/>
          </p:nvSpPr>
          <p:spPr>
            <a:xfrm>
              <a:off x="5570625" y="2942425"/>
              <a:ext cx="62200" cy="53450"/>
            </a:xfrm>
            <a:custGeom>
              <a:rect b="b" l="l" r="r" t="t"/>
              <a:pathLst>
                <a:path extrusionOk="0" h="2138" w="2488">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4" name="Google Shape;2704;p52"/>
            <p:cNvSpPr/>
            <p:nvPr/>
          </p:nvSpPr>
          <p:spPr>
            <a:xfrm>
              <a:off x="5570475" y="1190550"/>
              <a:ext cx="62350" cy="53325"/>
            </a:xfrm>
            <a:custGeom>
              <a:rect b="b" l="l" r="r" t="t"/>
              <a:pathLst>
                <a:path extrusionOk="0" h="2133" w="2494">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5" name="Google Shape;2705;p52"/>
            <p:cNvSpPr/>
            <p:nvPr/>
          </p:nvSpPr>
          <p:spPr>
            <a:xfrm>
              <a:off x="5494400" y="2942425"/>
              <a:ext cx="62225" cy="53450"/>
            </a:xfrm>
            <a:custGeom>
              <a:rect b="b" l="l" r="r" t="t"/>
              <a:pathLst>
                <a:path extrusionOk="0" h="2138" w="2489">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52"/>
            <p:cNvSpPr/>
            <p:nvPr/>
          </p:nvSpPr>
          <p:spPr>
            <a:xfrm>
              <a:off x="5494400"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7" name="Google Shape;2707;p52"/>
            <p:cNvSpPr/>
            <p:nvPr/>
          </p:nvSpPr>
          <p:spPr>
            <a:xfrm>
              <a:off x="5494275" y="1190550"/>
              <a:ext cx="62350" cy="53325"/>
            </a:xfrm>
            <a:custGeom>
              <a:rect b="b" l="l" r="r" t="t"/>
              <a:pathLst>
                <a:path extrusionOk="0" h="2133" w="2494">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8" name="Google Shape;2708;p52"/>
            <p:cNvSpPr/>
            <p:nvPr/>
          </p:nvSpPr>
          <p:spPr>
            <a:xfrm>
              <a:off x="5418200" y="2866425"/>
              <a:ext cx="62425" cy="53275"/>
            </a:xfrm>
            <a:custGeom>
              <a:rect b="b" l="l" r="r" t="t"/>
              <a:pathLst>
                <a:path extrusionOk="0" h="2131" w="2497">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9" name="Google Shape;2709;p52"/>
            <p:cNvSpPr/>
            <p:nvPr/>
          </p:nvSpPr>
          <p:spPr>
            <a:xfrm>
              <a:off x="5418200"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0" name="Google Shape;2710;p52"/>
            <p:cNvSpPr/>
            <p:nvPr/>
          </p:nvSpPr>
          <p:spPr>
            <a:xfrm>
              <a:off x="5418200" y="1266550"/>
              <a:ext cx="62425" cy="53450"/>
            </a:xfrm>
            <a:custGeom>
              <a:rect b="b" l="l" r="r" t="t"/>
              <a:pathLst>
                <a:path extrusionOk="0" h="2138" w="2497">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1" name="Google Shape;2711;p52"/>
            <p:cNvSpPr/>
            <p:nvPr/>
          </p:nvSpPr>
          <p:spPr>
            <a:xfrm>
              <a:off x="5418200" y="11905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2" name="Google Shape;2712;p52"/>
            <p:cNvSpPr/>
            <p:nvPr/>
          </p:nvSpPr>
          <p:spPr>
            <a:xfrm>
              <a:off x="5341975" y="271400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3" name="Google Shape;2713;p52"/>
            <p:cNvSpPr/>
            <p:nvPr/>
          </p:nvSpPr>
          <p:spPr>
            <a:xfrm>
              <a:off x="5341975" y="1266550"/>
              <a:ext cx="62425" cy="53450"/>
            </a:xfrm>
            <a:custGeom>
              <a:rect b="b" l="l" r="r" t="t"/>
              <a:pathLst>
                <a:path extrusionOk="0" h="2138" w="2497">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4" name="Google Shape;2714;p52"/>
            <p:cNvSpPr/>
            <p:nvPr/>
          </p:nvSpPr>
          <p:spPr>
            <a:xfrm>
              <a:off x="5265775" y="2790200"/>
              <a:ext cx="62200" cy="53350"/>
            </a:xfrm>
            <a:custGeom>
              <a:rect b="b" l="l" r="r" t="t"/>
              <a:pathLst>
                <a:path extrusionOk="0" h="2134" w="2488">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5" name="Google Shape;2715;p52"/>
            <p:cNvSpPr/>
            <p:nvPr/>
          </p:nvSpPr>
          <p:spPr>
            <a:xfrm>
              <a:off x="5265775" y="2714000"/>
              <a:ext cx="62200" cy="53350"/>
            </a:xfrm>
            <a:custGeom>
              <a:rect b="b" l="l" r="r" t="t"/>
              <a:pathLst>
                <a:path extrusionOk="0" h="2134" w="2488">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52"/>
            <p:cNvSpPr/>
            <p:nvPr/>
          </p:nvSpPr>
          <p:spPr>
            <a:xfrm>
              <a:off x="5265775" y="1266550"/>
              <a:ext cx="62200" cy="53450"/>
            </a:xfrm>
            <a:custGeom>
              <a:rect b="b" l="l" r="r" t="t"/>
              <a:pathLst>
                <a:path extrusionOk="0" h="2138" w="2488">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52"/>
            <p:cNvSpPr/>
            <p:nvPr/>
          </p:nvSpPr>
          <p:spPr>
            <a:xfrm>
              <a:off x="5189550" y="2866425"/>
              <a:ext cx="62425" cy="53275"/>
            </a:xfrm>
            <a:custGeom>
              <a:rect b="b" l="l" r="r" t="t"/>
              <a:pathLst>
                <a:path extrusionOk="0" h="2131" w="2497">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8" name="Google Shape;2718;p52"/>
            <p:cNvSpPr/>
            <p:nvPr/>
          </p:nvSpPr>
          <p:spPr>
            <a:xfrm>
              <a:off x="5189550" y="2790200"/>
              <a:ext cx="62225" cy="53350"/>
            </a:xfrm>
            <a:custGeom>
              <a:rect b="b" l="l" r="r" t="t"/>
              <a:pathLst>
                <a:path extrusionOk="0" h="2134" w="2489">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9" name="Google Shape;2719;p52"/>
            <p:cNvSpPr/>
            <p:nvPr/>
          </p:nvSpPr>
          <p:spPr>
            <a:xfrm>
              <a:off x="5189550" y="1342750"/>
              <a:ext cx="62225" cy="53350"/>
            </a:xfrm>
            <a:custGeom>
              <a:rect b="b" l="l" r="r" t="t"/>
              <a:pathLst>
                <a:path extrusionOk="0" h="2134" w="2489">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0" name="Google Shape;2720;p52"/>
            <p:cNvSpPr/>
            <p:nvPr/>
          </p:nvSpPr>
          <p:spPr>
            <a:xfrm>
              <a:off x="5113350" y="3094850"/>
              <a:ext cx="62400" cy="53350"/>
            </a:xfrm>
            <a:custGeom>
              <a:rect b="b" l="l" r="r" t="t"/>
              <a:pathLst>
                <a:path extrusionOk="0" h="2134" w="2496">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1" name="Google Shape;2721;p52"/>
            <p:cNvSpPr/>
            <p:nvPr/>
          </p:nvSpPr>
          <p:spPr>
            <a:xfrm>
              <a:off x="5113350" y="3018650"/>
              <a:ext cx="62400" cy="53425"/>
            </a:xfrm>
            <a:custGeom>
              <a:rect b="b" l="l" r="r" t="t"/>
              <a:pathLst>
                <a:path extrusionOk="0" h="2137" w="2496">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2" name="Google Shape;2722;p52"/>
            <p:cNvSpPr/>
            <p:nvPr/>
          </p:nvSpPr>
          <p:spPr>
            <a:xfrm>
              <a:off x="5113350" y="2942425"/>
              <a:ext cx="62400" cy="53450"/>
            </a:xfrm>
            <a:custGeom>
              <a:rect b="b" l="l" r="r" t="t"/>
              <a:pathLst>
                <a:path extrusionOk="0" h="2138" w="2496">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3" name="Google Shape;2723;p52"/>
            <p:cNvSpPr/>
            <p:nvPr/>
          </p:nvSpPr>
          <p:spPr>
            <a:xfrm>
              <a:off x="5113350" y="2866425"/>
              <a:ext cx="62400" cy="53275"/>
            </a:xfrm>
            <a:custGeom>
              <a:rect b="b" l="l" r="r" t="t"/>
              <a:pathLst>
                <a:path extrusionOk="0" h="2131" w="2496">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4" name="Google Shape;2724;p52"/>
            <p:cNvSpPr/>
            <p:nvPr/>
          </p:nvSpPr>
          <p:spPr>
            <a:xfrm>
              <a:off x="5113350" y="2790200"/>
              <a:ext cx="62400" cy="53350"/>
            </a:xfrm>
            <a:custGeom>
              <a:rect b="b" l="l" r="r" t="t"/>
              <a:pathLst>
                <a:path extrusionOk="0" h="2134" w="2496">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5" name="Google Shape;2725;p52"/>
            <p:cNvSpPr/>
            <p:nvPr/>
          </p:nvSpPr>
          <p:spPr>
            <a:xfrm>
              <a:off x="5113350" y="2714000"/>
              <a:ext cx="62400" cy="53350"/>
            </a:xfrm>
            <a:custGeom>
              <a:rect b="b" l="l" r="r" t="t"/>
              <a:pathLst>
                <a:path extrusionOk="0" h="2134" w="2496">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6" name="Google Shape;2726;p52"/>
            <p:cNvSpPr/>
            <p:nvPr/>
          </p:nvSpPr>
          <p:spPr>
            <a:xfrm>
              <a:off x="5113350" y="1418975"/>
              <a:ext cx="62400" cy="53350"/>
            </a:xfrm>
            <a:custGeom>
              <a:rect b="b" l="l" r="r" t="t"/>
              <a:pathLst>
                <a:path extrusionOk="0" h="2134" w="2496">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52"/>
            <p:cNvSpPr/>
            <p:nvPr/>
          </p:nvSpPr>
          <p:spPr>
            <a:xfrm>
              <a:off x="5113350" y="1342750"/>
              <a:ext cx="62400" cy="53450"/>
            </a:xfrm>
            <a:custGeom>
              <a:rect b="b" l="l" r="r" t="t"/>
              <a:pathLst>
                <a:path extrusionOk="0" h="2138" w="2496">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52"/>
            <p:cNvSpPr/>
            <p:nvPr/>
          </p:nvSpPr>
          <p:spPr>
            <a:xfrm>
              <a:off x="5037325" y="3018650"/>
              <a:ext cx="62225" cy="53425"/>
            </a:xfrm>
            <a:custGeom>
              <a:rect b="b" l="l" r="r" t="t"/>
              <a:pathLst>
                <a:path extrusionOk="0" h="2137" w="2489">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9" name="Google Shape;2729;p52"/>
            <p:cNvSpPr/>
            <p:nvPr/>
          </p:nvSpPr>
          <p:spPr>
            <a:xfrm>
              <a:off x="5037325"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0" name="Google Shape;2730;p52"/>
            <p:cNvSpPr/>
            <p:nvPr/>
          </p:nvSpPr>
          <p:spPr>
            <a:xfrm>
              <a:off x="5037325" y="2866425"/>
              <a:ext cx="62225" cy="53275"/>
            </a:xfrm>
            <a:custGeom>
              <a:rect b="b" l="l" r="r" t="t"/>
              <a:pathLst>
                <a:path extrusionOk="0" h="2131" w="2489">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52"/>
            <p:cNvSpPr/>
            <p:nvPr/>
          </p:nvSpPr>
          <p:spPr>
            <a:xfrm>
              <a:off x="5037325"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2" name="Google Shape;2732;p52"/>
            <p:cNvSpPr/>
            <p:nvPr/>
          </p:nvSpPr>
          <p:spPr>
            <a:xfrm>
              <a:off x="5037325"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3" name="Google Shape;2733;p52"/>
            <p:cNvSpPr/>
            <p:nvPr/>
          </p:nvSpPr>
          <p:spPr>
            <a:xfrm>
              <a:off x="5037325" y="2637775"/>
              <a:ext cx="62225" cy="53450"/>
            </a:xfrm>
            <a:custGeom>
              <a:rect b="b" l="l" r="r" t="t"/>
              <a:pathLst>
                <a:path extrusionOk="0" h="2138" w="2489">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4" name="Google Shape;2734;p52"/>
            <p:cNvSpPr/>
            <p:nvPr/>
          </p:nvSpPr>
          <p:spPr>
            <a:xfrm>
              <a:off x="50373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5" name="Google Shape;2735;p52"/>
            <p:cNvSpPr/>
            <p:nvPr/>
          </p:nvSpPr>
          <p:spPr>
            <a:xfrm>
              <a:off x="4961125" y="271400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6" name="Google Shape;2736;p52"/>
            <p:cNvSpPr/>
            <p:nvPr/>
          </p:nvSpPr>
          <p:spPr>
            <a:xfrm>
              <a:off x="4961125"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52"/>
            <p:cNvSpPr/>
            <p:nvPr/>
          </p:nvSpPr>
          <p:spPr>
            <a:xfrm>
              <a:off x="496112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52"/>
            <p:cNvSpPr/>
            <p:nvPr/>
          </p:nvSpPr>
          <p:spPr>
            <a:xfrm>
              <a:off x="496112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52"/>
            <p:cNvSpPr/>
            <p:nvPr/>
          </p:nvSpPr>
          <p:spPr>
            <a:xfrm>
              <a:off x="496112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0" name="Google Shape;2740;p52"/>
            <p:cNvSpPr/>
            <p:nvPr/>
          </p:nvSpPr>
          <p:spPr>
            <a:xfrm>
              <a:off x="496112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1" name="Google Shape;2741;p52"/>
            <p:cNvSpPr/>
            <p:nvPr/>
          </p:nvSpPr>
          <p:spPr>
            <a:xfrm>
              <a:off x="4884900" y="2637775"/>
              <a:ext cx="62225" cy="53450"/>
            </a:xfrm>
            <a:custGeom>
              <a:rect b="b" l="l" r="r" t="t"/>
              <a:pathLst>
                <a:path extrusionOk="0" h="2138" w="2489">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2" name="Google Shape;2742;p52"/>
            <p:cNvSpPr/>
            <p:nvPr/>
          </p:nvSpPr>
          <p:spPr>
            <a:xfrm>
              <a:off x="48849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3" name="Google Shape;2743;p52"/>
            <p:cNvSpPr/>
            <p:nvPr/>
          </p:nvSpPr>
          <p:spPr>
            <a:xfrm>
              <a:off x="488490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52"/>
            <p:cNvSpPr/>
            <p:nvPr/>
          </p:nvSpPr>
          <p:spPr>
            <a:xfrm>
              <a:off x="4884900"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5" name="Google Shape;2745;p52"/>
            <p:cNvSpPr/>
            <p:nvPr/>
          </p:nvSpPr>
          <p:spPr>
            <a:xfrm>
              <a:off x="4808700" y="2637775"/>
              <a:ext cx="62400" cy="53450"/>
            </a:xfrm>
            <a:custGeom>
              <a:rect b="b" l="l" r="r" t="t"/>
              <a:pathLst>
                <a:path extrusionOk="0" h="2138" w="2496">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6" name="Google Shape;2746;p52"/>
            <p:cNvSpPr/>
            <p:nvPr/>
          </p:nvSpPr>
          <p:spPr>
            <a:xfrm>
              <a:off x="4808700" y="2561575"/>
              <a:ext cx="62400" cy="53425"/>
            </a:xfrm>
            <a:custGeom>
              <a:rect b="b" l="l" r="r" t="t"/>
              <a:pathLst>
                <a:path extrusionOk="0" h="2137" w="2496">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7" name="Google Shape;2747;p52"/>
            <p:cNvSpPr/>
            <p:nvPr/>
          </p:nvSpPr>
          <p:spPr>
            <a:xfrm>
              <a:off x="4808700" y="141897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8" name="Google Shape;2748;p52"/>
            <p:cNvSpPr/>
            <p:nvPr/>
          </p:nvSpPr>
          <p:spPr>
            <a:xfrm>
              <a:off x="4808700"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9" name="Google Shape;2749;p52"/>
            <p:cNvSpPr/>
            <p:nvPr/>
          </p:nvSpPr>
          <p:spPr>
            <a:xfrm>
              <a:off x="4808700" y="11905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0" name="Google Shape;2750;p52"/>
            <p:cNvSpPr/>
            <p:nvPr/>
          </p:nvSpPr>
          <p:spPr>
            <a:xfrm>
              <a:off x="4808700" y="1038125"/>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1" name="Google Shape;2751;p52"/>
            <p:cNvSpPr/>
            <p:nvPr/>
          </p:nvSpPr>
          <p:spPr>
            <a:xfrm>
              <a:off x="4732475" y="2790200"/>
              <a:ext cx="62425" cy="53350"/>
            </a:xfrm>
            <a:custGeom>
              <a:rect b="b" l="l" r="r" t="t"/>
              <a:pathLst>
                <a:path extrusionOk="0" h="2134" w="2497">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2" name="Google Shape;2752;p52"/>
            <p:cNvSpPr/>
            <p:nvPr/>
          </p:nvSpPr>
          <p:spPr>
            <a:xfrm>
              <a:off x="4732475" y="2714000"/>
              <a:ext cx="62425" cy="53350"/>
            </a:xfrm>
            <a:custGeom>
              <a:rect b="b" l="l" r="r" t="t"/>
              <a:pathLst>
                <a:path extrusionOk="0" h="2134" w="2497">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52"/>
            <p:cNvSpPr/>
            <p:nvPr/>
          </p:nvSpPr>
          <p:spPr>
            <a:xfrm>
              <a:off x="4732475" y="2561575"/>
              <a:ext cx="62425" cy="53425"/>
            </a:xfrm>
            <a:custGeom>
              <a:rect b="b" l="l" r="r" t="t"/>
              <a:pathLst>
                <a:path extrusionOk="0" h="2137" w="2497">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52"/>
            <p:cNvSpPr/>
            <p:nvPr/>
          </p:nvSpPr>
          <p:spPr>
            <a:xfrm>
              <a:off x="4732475" y="141897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52"/>
            <p:cNvSpPr/>
            <p:nvPr/>
          </p:nvSpPr>
          <p:spPr>
            <a:xfrm>
              <a:off x="4732475" y="11905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6" name="Google Shape;2756;p52"/>
            <p:cNvSpPr/>
            <p:nvPr/>
          </p:nvSpPr>
          <p:spPr>
            <a:xfrm>
              <a:off x="4656475" y="2866425"/>
              <a:ext cx="62200" cy="53275"/>
            </a:xfrm>
            <a:custGeom>
              <a:rect b="b" l="l" r="r" t="t"/>
              <a:pathLst>
                <a:path extrusionOk="0" h="2131" w="2488">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52"/>
            <p:cNvSpPr/>
            <p:nvPr/>
          </p:nvSpPr>
          <p:spPr>
            <a:xfrm>
              <a:off x="4656475" y="2790200"/>
              <a:ext cx="62200" cy="53350"/>
            </a:xfrm>
            <a:custGeom>
              <a:rect b="b" l="l" r="r" t="t"/>
              <a:pathLst>
                <a:path extrusionOk="0" h="2134" w="2488">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52"/>
            <p:cNvSpPr/>
            <p:nvPr/>
          </p:nvSpPr>
          <p:spPr>
            <a:xfrm>
              <a:off x="4656475" y="2714000"/>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9" name="Google Shape;2759;p52"/>
            <p:cNvSpPr/>
            <p:nvPr/>
          </p:nvSpPr>
          <p:spPr>
            <a:xfrm>
              <a:off x="4656475" y="2485550"/>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p52"/>
            <p:cNvSpPr/>
            <p:nvPr/>
          </p:nvSpPr>
          <p:spPr>
            <a:xfrm>
              <a:off x="4656475" y="14952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52"/>
            <p:cNvSpPr/>
            <p:nvPr/>
          </p:nvSpPr>
          <p:spPr>
            <a:xfrm>
              <a:off x="4656475" y="141897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52"/>
            <p:cNvSpPr/>
            <p:nvPr/>
          </p:nvSpPr>
          <p:spPr>
            <a:xfrm>
              <a:off x="4656475" y="1266550"/>
              <a:ext cx="62200" cy="53450"/>
            </a:xfrm>
            <a:custGeom>
              <a:rect b="b" l="l" r="r" t="t"/>
              <a:pathLst>
                <a:path extrusionOk="0" h="2138" w="2488">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52"/>
            <p:cNvSpPr/>
            <p:nvPr/>
          </p:nvSpPr>
          <p:spPr>
            <a:xfrm>
              <a:off x="4656475" y="1038125"/>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52"/>
            <p:cNvSpPr/>
            <p:nvPr/>
          </p:nvSpPr>
          <p:spPr>
            <a:xfrm>
              <a:off x="4580250" y="29424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5" name="Google Shape;2765;p52"/>
            <p:cNvSpPr/>
            <p:nvPr/>
          </p:nvSpPr>
          <p:spPr>
            <a:xfrm>
              <a:off x="4580250"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6" name="Google Shape;2766;p52"/>
            <p:cNvSpPr/>
            <p:nvPr/>
          </p:nvSpPr>
          <p:spPr>
            <a:xfrm>
              <a:off x="4580250"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7" name="Google Shape;2767;p52"/>
            <p:cNvSpPr/>
            <p:nvPr/>
          </p:nvSpPr>
          <p:spPr>
            <a:xfrm>
              <a:off x="4580250"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8" name="Google Shape;2768;p52"/>
            <p:cNvSpPr/>
            <p:nvPr/>
          </p:nvSpPr>
          <p:spPr>
            <a:xfrm>
              <a:off x="458025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9" name="Google Shape;2769;p52"/>
            <p:cNvSpPr/>
            <p:nvPr/>
          </p:nvSpPr>
          <p:spPr>
            <a:xfrm>
              <a:off x="458025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0" name="Google Shape;2770;p52"/>
            <p:cNvSpPr/>
            <p:nvPr/>
          </p:nvSpPr>
          <p:spPr>
            <a:xfrm>
              <a:off x="458025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1" name="Google Shape;2771;p52"/>
            <p:cNvSpPr/>
            <p:nvPr/>
          </p:nvSpPr>
          <p:spPr>
            <a:xfrm>
              <a:off x="458025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2" name="Google Shape;2772;p52"/>
            <p:cNvSpPr/>
            <p:nvPr/>
          </p:nvSpPr>
          <p:spPr>
            <a:xfrm>
              <a:off x="4504050" y="29424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3" name="Google Shape;2773;p52"/>
            <p:cNvSpPr/>
            <p:nvPr/>
          </p:nvSpPr>
          <p:spPr>
            <a:xfrm>
              <a:off x="4504050" y="2637775"/>
              <a:ext cx="62200" cy="53450"/>
            </a:xfrm>
            <a:custGeom>
              <a:rect b="b" l="l" r="r" t="t"/>
              <a:pathLst>
                <a:path extrusionOk="0" h="2138" w="2488">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52"/>
            <p:cNvSpPr/>
            <p:nvPr/>
          </p:nvSpPr>
          <p:spPr>
            <a:xfrm>
              <a:off x="450405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52"/>
            <p:cNvSpPr/>
            <p:nvPr/>
          </p:nvSpPr>
          <p:spPr>
            <a:xfrm>
              <a:off x="4504050" y="2485550"/>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52"/>
            <p:cNvSpPr/>
            <p:nvPr/>
          </p:nvSpPr>
          <p:spPr>
            <a:xfrm>
              <a:off x="450405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52"/>
            <p:cNvSpPr/>
            <p:nvPr/>
          </p:nvSpPr>
          <p:spPr>
            <a:xfrm>
              <a:off x="4504050"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52"/>
            <p:cNvSpPr/>
            <p:nvPr/>
          </p:nvSpPr>
          <p:spPr>
            <a:xfrm>
              <a:off x="4427825" y="2942425"/>
              <a:ext cx="62425" cy="53450"/>
            </a:xfrm>
            <a:custGeom>
              <a:rect b="b" l="l" r="r" t="t"/>
              <a:pathLst>
                <a:path extrusionOk="0" h="2138" w="2497">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52"/>
            <p:cNvSpPr/>
            <p:nvPr/>
          </p:nvSpPr>
          <p:spPr>
            <a:xfrm>
              <a:off x="4427825" y="2866425"/>
              <a:ext cx="62425" cy="53275"/>
            </a:xfrm>
            <a:custGeom>
              <a:rect b="b" l="l" r="r" t="t"/>
              <a:pathLst>
                <a:path extrusionOk="0" h="2131" w="2497">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p52"/>
            <p:cNvSpPr/>
            <p:nvPr/>
          </p:nvSpPr>
          <p:spPr>
            <a:xfrm>
              <a:off x="4427825" y="2790200"/>
              <a:ext cx="62425" cy="53350"/>
            </a:xfrm>
            <a:custGeom>
              <a:rect b="b" l="l" r="r" t="t"/>
              <a:pathLst>
                <a:path extrusionOk="0" h="2134" w="2497">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52"/>
            <p:cNvSpPr/>
            <p:nvPr/>
          </p:nvSpPr>
          <p:spPr>
            <a:xfrm>
              <a:off x="4427825" y="2561575"/>
              <a:ext cx="62425" cy="53425"/>
            </a:xfrm>
            <a:custGeom>
              <a:rect b="b" l="l" r="r" t="t"/>
              <a:pathLst>
                <a:path extrusionOk="0" h="2137" w="2497">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52"/>
            <p:cNvSpPr/>
            <p:nvPr/>
          </p:nvSpPr>
          <p:spPr>
            <a:xfrm>
              <a:off x="4427825" y="2485550"/>
              <a:ext cx="62425" cy="53300"/>
            </a:xfrm>
            <a:custGeom>
              <a:rect b="b" l="l" r="r" t="t"/>
              <a:pathLst>
                <a:path extrusionOk="0" h="2132" w="2497">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p52"/>
            <p:cNvSpPr/>
            <p:nvPr/>
          </p:nvSpPr>
          <p:spPr>
            <a:xfrm>
              <a:off x="4427825" y="2409350"/>
              <a:ext cx="62425" cy="53350"/>
            </a:xfrm>
            <a:custGeom>
              <a:rect b="b" l="l" r="r" t="t"/>
              <a:pathLst>
                <a:path extrusionOk="0" h="2134"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52"/>
            <p:cNvSpPr/>
            <p:nvPr/>
          </p:nvSpPr>
          <p:spPr>
            <a:xfrm>
              <a:off x="4351600" y="27902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5" name="Google Shape;2785;p52"/>
            <p:cNvSpPr/>
            <p:nvPr/>
          </p:nvSpPr>
          <p:spPr>
            <a:xfrm>
              <a:off x="4351600" y="271400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6" name="Google Shape;2786;p52"/>
            <p:cNvSpPr/>
            <p:nvPr/>
          </p:nvSpPr>
          <p:spPr>
            <a:xfrm>
              <a:off x="4351600" y="2637775"/>
              <a:ext cx="62425" cy="53450"/>
            </a:xfrm>
            <a:custGeom>
              <a:rect b="b" l="l" r="r" t="t"/>
              <a:pathLst>
                <a:path extrusionOk="0" h="2138" w="2497">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p52"/>
            <p:cNvSpPr/>
            <p:nvPr/>
          </p:nvSpPr>
          <p:spPr>
            <a:xfrm>
              <a:off x="4351600" y="2561575"/>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8" name="Google Shape;2788;p52"/>
            <p:cNvSpPr/>
            <p:nvPr/>
          </p:nvSpPr>
          <p:spPr>
            <a:xfrm>
              <a:off x="4275600" y="2637775"/>
              <a:ext cx="62225" cy="53450"/>
            </a:xfrm>
            <a:custGeom>
              <a:rect b="b" l="l" r="r" t="t"/>
              <a:pathLst>
                <a:path extrusionOk="0" h="2138" w="2489">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9" name="Google Shape;2789;p52"/>
            <p:cNvSpPr/>
            <p:nvPr/>
          </p:nvSpPr>
          <p:spPr>
            <a:xfrm>
              <a:off x="427560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0" name="Google Shape;2790;p52"/>
            <p:cNvSpPr/>
            <p:nvPr/>
          </p:nvSpPr>
          <p:spPr>
            <a:xfrm>
              <a:off x="4275600"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52"/>
            <p:cNvSpPr/>
            <p:nvPr/>
          </p:nvSpPr>
          <p:spPr>
            <a:xfrm>
              <a:off x="427560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2" name="Google Shape;2792;p52"/>
            <p:cNvSpPr/>
            <p:nvPr/>
          </p:nvSpPr>
          <p:spPr>
            <a:xfrm>
              <a:off x="427560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3" name="Google Shape;2793;p52"/>
            <p:cNvSpPr/>
            <p:nvPr/>
          </p:nvSpPr>
          <p:spPr>
            <a:xfrm>
              <a:off x="4275600" y="2256925"/>
              <a:ext cx="62350" cy="53425"/>
            </a:xfrm>
            <a:custGeom>
              <a:rect b="b" l="l" r="r" t="t"/>
              <a:pathLst>
                <a:path extrusionOk="0" h="2137" w="2494">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4" name="Google Shape;2794;p52"/>
            <p:cNvSpPr/>
            <p:nvPr/>
          </p:nvSpPr>
          <p:spPr>
            <a:xfrm>
              <a:off x="4199400" y="2485550"/>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52"/>
            <p:cNvSpPr/>
            <p:nvPr/>
          </p:nvSpPr>
          <p:spPr>
            <a:xfrm>
              <a:off x="419940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52"/>
            <p:cNvSpPr/>
            <p:nvPr/>
          </p:nvSpPr>
          <p:spPr>
            <a:xfrm>
              <a:off x="4199400" y="2256925"/>
              <a:ext cx="62350" cy="53425"/>
            </a:xfrm>
            <a:custGeom>
              <a:rect b="b" l="l" r="r" t="t"/>
              <a:pathLst>
                <a:path extrusionOk="0" h="2137" w="2494">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52"/>
            <p:cNvSpPr/>
            <p:nvPr/>
          </p:nvSpPr>
          <p:spPr>
            <a:xfrm>
              <a:off x="4123175" y="2333125"/>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52"/>
            <p:cNvSpPr/>
            <p:nvPr/>
          </p:nvSpPr>
          <p:spPr>
            <a:xfrm>
              <a:off x="4123175" y="2256925"/>
              <a:ext cx="62350" cy="53425"/>
            </a:xfrm>
            <a:custGeom>
              <a:rect b="b" l="l" r="r" t="t"/>
              <a:pathLst>
                <a:path extrusionOk="0" h="2137" w="2494">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9" name="Google Shape;2799;p52"/>
          <p:cNvGrpSpPr/>
          <p:nvPr/>
        </p:nvGrpSpPr>
        <p:grpSpPr>
          <a:xfrm>
            <a:off x="5857556" y="1206552"/>
            <a:ext cx="2590840" cy="1380235"/>
            <a:chOff x="233350" y="949250"/>
            <a:chExt cx="7137300" cy="3802300"/>
          </a:xfrm>
        </p:grpSpPr>
        <p:sp>
          <p:nvSpPr>
            <p:cNvPr id="2800" name="Google Shape;2800;p52"/>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1" name="Google Shape;2801;p52"/>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52"/>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52"/>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52"/>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5" name="Google Shape;2805;p52"/>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6" name="Google Shape;2806;p52"/>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52"/>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52"/>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52"/>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52"/>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52"/>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52"/>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52"/>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52"/>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5" name="Google Shape;2815;p52"/>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6" name="Google Shape;2816;p52"/>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7" name="Google Shape;2817;p52"/>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8" name="Google Shape;2818;p52"/>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9" name="Google Shape;2819;p52"/>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0" name="Google Shape;2820;p52"/>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52"/>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52"/>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52"/>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52"/>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5" name="Google Shape;2825;p52"/>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6" name="Google Shape;2826;p52"/>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7" name="Google Shape;2827;p52"/>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8" name="Google Shape;2828;p52"/>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9" name="Google Shape;2829;p52"/>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0" name="Google Shape;2830;p52"/>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1" name="Google Shape;2831;p52"/>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2" name="Google Shape;2832;p52"/>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3" name="Google Shape;2833;p52"/>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4" name="Google Shape;2834;p52"/>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5" name="Google Shape;2835;p52"/>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52"/>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7" name="Google Shape;2837;p52"/>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8" name="Google Shape;2838;p52"/>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52"/>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52"/>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52"/>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52"/>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52"/>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52"/>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52"/>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52"/>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52"/>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52"/>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52"/>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52"/>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51" name="Google Shape;2851;p52"/>
          <p:cNvGrpSpPr/>
          <p:nvPr/>
        </p:nvGrpSpPr>
        <p:grpSpPr>
          <a:xfrm>
            <a:off x="7671985" y="3251325"/>
            <a:ext cx="104231" cy="320340"/>
            <a:chOff x="7564426" y="3224343"/>
            <a:chExt cx="119985" cy="368801"/>
          </a:xfrm>
        </p:grpSpPr>
        <p:sp>
          <p:nvSpPr>
            <p:cNvPr id="2852" name="Google Shape;2852;p52"/>
            <p:cNvSpPr/>
            <p:nvPr/>
          </p:nvSpPr>
          <p:spPr>
            <a:xfrm>
              <a:off x="7564426" y="3224379"/>
              <a:ext cx="119985" cy="368765"/>
            </a:xfrm>
            <a:custGeom>
              <a:rect b="b" l="l" r="r" t="t"/>
              <a:pathLst>
                <a:path extrusionOk="0" h="40557" w="13196">
                  <a:moveTo>
                    <a:pt x="2529" y="1"/>
                  </a:moveTo>
                  <a:lnTo>
                    <a:pt x="2547" y="1348"/>
                  </a:lnTo>
                  <a:lnTo>
                    <a:pt x="10244" y="1459"/>
                  </a:lnTo>
                  <a:lnTo>
                    <a:pt x="10227" y="108"/>
                  </a:lnTo>
                  <a:lnTo>
                    <a:pt x="2529" y="1"/>
                  </a:lnTo>
                  <a:close/>
                  <a:moveTo>
                    <a:pt x="3107" y="1850"/>
                  </a:moveTo>
                  <a:lnTo>
                    <a:pt x="556" y="15262"/>
                  </a:lnTo>
                  <a:lnTo>
                    <a:pt x="12617" y="15439"/>
                  </a:lnTo>
                  <a:lnTo>
                    <a:pt x="9489" y="1872"/>
                  </a:lnTo>
                  <a:lnTo>
                    <a:pt x="3107" y="1850"/>
                  </a:lnTo>
                  <a:close/>
                  <a:moveTo>
                    <a:pt x="1" y="15688"/>
                  </a:moveTo>
                  <a:lnTo>
                    <a:pt x="23" y="17035"/>
                  </a:lnTo>
                  <a:lnTo>
                    <a:pt x="13195" y="17226"/>
                  </a:lnTo>
                  <a:lnTo>
                    <a:pt x="13177" y="15879"/>
                  </a:lnTo>
                  <a:lnTo>
                    <a:pt x="1" y="15688"/>
                  </a:lnTo>
                  <a:close/>
                  <a:moveTo>
                    <a:pt x="4658" y="17528"/>
                  </a:moveTo>
                  <a:lnTo>
                    <a:pt x="4658" y="17528"/>
                  </a:lnTo>
                  <a:cubicBezTo>
                    <a:pt x="4685" y="21359"/>
                    <a:pt x="6027" y="32838"/>
                    <a:pt x="6902" y="40557"/>
                  </a:cubicBezTo>
                  <a:cubicBezTo>
                    <a:pt x="6902" y="40557"/>
                    <a:pt x="8813" y="21274"/>
                    <a:pt x="8560" y="17586"/>
                  </a:cubicBezTo>
                  <a:lnTo>
                    <a:pt x="4658" y="17528"/>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52"/>
            <p:cNvSpPr/>
            <p:nvPr/>
          </p:nvSpPr>
          <p:spPr>
            <a:xfrm>
              <a:off x="7564426" y="3224343"/>
              <a:ext cx="119985" cy="368801"/>
            </a:xfrm>
            <a:custGeom>
              <a:rect b="b" l="l" r="r" t="t"/>
              <a:pathLst>
                <a:path extrusionOk="0" h="40561" w="13196">
                  <a:moveTo>
                    <a:pt x="2529" y="1"/>
                  </a:moveTo>
                  <a:lnTo>
                    <a:pt x="2529" y="5"/>
                  </a:lnTo>
                  <a:lnTo>
                    <a:pt x="2547" y="1352"/>
                  </a:lnTo>
                  <a:lnTo>
                    <a:pt x="10244" y="1463"/>
                  </a:lnTo>
                  <a:lnTo>
                    <a:pt x="10227" y="112"/>
                  </a:lnTo>
                  <a:lnTo>
                    <a:pt x="2529" y="1"/>
                  </a:lnTo>
                  <a:close/>
                  <a:moveTo>
                    <a:pt x="3107" y="1854"/>
                  </a:moveTo>
                  <a:lnTo>
                    <a:pt x="556" y="15266"/>
                  </a:lnTo>
                  <a:lnTo>
                    <a:pt x="12617" y="15443"/>
                  </a:lnTo>
                  <a:lnTo>
                    <a:pt x="9489" y="1876"/>
                  </a:lnTo>
                  <a:lnTo>
                    <a:pt x="3107" y="1854"/>
                  </a:lnTo>
                  <a:close/>
                  <a:moveTo>
                    <a:pt x="1" y="15692"/>
                  </a:moveTo>
                  <a:lnTo>
                    <a:pt x="23" y="17039"/>
                  </a:lnTo>
                  <a:lnTo>
                    <a:pt x="13195" y="17230"/>
                  </a:lnTo>
                  <a:lnTo>
                    <a:pt x="13177" y="15883"/>
                  </a:lnTo>
                  <a:lnTo>
                    <a:pt x="1" y="15692"/>
                  </a:lnTo>
                  <a:close/>
                  <a:moveTo>
                    <a:pt x="4658" y="17532"/>
                  </a:moveTo>
                  <a:lnTo>
                    <a:pt x="4658" y="17532"/>
                  </a:lnTo>
                  <a:cubicBezTo>
                    <a:pt x="4685" y="21363"/>
                    <a:pt x="6027" y="32842"/>
                    <a:pt x="6902" y="40561"/>
                  </a:cubicBezTo>
                  <a:cubicBezTo>
                    <a:pt x="6902" y="40561"/>
                    <a:pt x="8813" y="21278"/>
                    <a:pt x="8560" y="17590"/>
                  </a:cubicBezTo>
                  <a:lnTo>
                    <a:pt x="4658" y="17532"/>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54" name="Google Shape;2854;p52"/>
          <p:cNvGrpSpPr/>
          <p:nvPr/>
        </p:nvGrpSpPr>
        <p:grpSpPr>
          <a:xfrm>
            <a:off x="7371473" y="3245427"/>
            <a:ext cx="189489" cy="332132"/>
            <a:chOff x="8370831" y="3202002"/>
            <a:chExt cx="218129" cy="382376"/>
          </a:xfrm>
        </p:grpSpPr>
        <p:sp>
          <p:nvSpPr>
            <p:cNvPr id="2855" name="Google Shape;2855;p52"/>
            <p:cNvSpPr/>
            <p:nvPr/>
          </p:nvSpPr>
          <p:spPr>
            <a:xfrm>
              <a:off x="8370831" y="3202002"/>
              <a:ext cx="218129" cy="382376"/>
            </a:xfrm>
            <a:custGeom>
              <a:rect b="b" l="l" r="r" t="t"/>
              <a:pathLst>
                <a:path extrusionOk="0" h="42054" w="23990">
                  <a:moveTo>
                    <a:pt x="11991" y="0"/>
                  </a:moveTo>
                  <a:cubicBezTo>
                    <a:pt x="11992" y="0"/>
                    <a:pt x="11992" y="0"/>
                    <a:pt x="11993" y="0"/>
                  </a:cubicBezTo>
                  <a:lnTo>
                    <a:pt x="11993" y="0"/>
                  </a:lnTo>
                  <a:cubicBezTo>
                    <a:pt x="11994" y="0"/>
                    <a:pt x="11995" y="0"/>
                    <a:pt x="11995" y="0"/>
                  </a:cubicBezTo>
                  <a:close/>
                  <a:moveTo>
                    <a:pt x="11993" y="0"/>
                  </a:moveTo>
                  <a:cubicBezTo>
                    <a:pt x="5373" y="1"/>
                    <a:pt x="1" y="4974"/>
                    <a:pt x="1" y="11110"/>
                  </a:cubicBezTo>
                  <a:cubicBezTo>
                    <a:pt x="1" y="14754"/>
                    <a:pt x="1894" y="17985"/>
                    <a:pt x="4823" y="20011"/>
                  </a:cubicBezTo>
                  <a:lnTo>
                    <a:pt x="12062" y="42054"/>
                  </a:lnTo>
                  <a:lnTo>
                    <a:pt x="18950" y="20154"/>
                  </a:lnTo>
                  <a:cubicBezTo>
                    <a:pt x="21999" y="18136"/>
                    <a:pt x="23990" y="14843"/>
                    <a:pt x="23990" y="11110"/>
                  </a:cubicBezTo>
                  <a:cubicBezTo>
                    <a:pt x="23990" y="4978"/>
                    <a:pt x="18618" y="1"/>
                    <a:pt x="11993" y="0"/>
                  </a:cubicBezTo>
                  <a:close/>
                </a:path>
              </a:pathLst>
            </a:custGeom>
            <a:solidFill>
              <a:srgbClr val="92A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6" name="Google Shape;2856;p52"/>
            <p:cNvSpPr/>
            <p:nvPr/>
          </p:nvSpPr>
          <p:spPr>
            <a:xfrm>
              <a:off x="8397745" y="3226607"/>
              <a:ext cx="164347" cy="152181"/>
            </a:xfrm>
            <a:custGeom>
              <a:rect b="b" l="l" r="r" t="t"/>
              <a:pathLst>
                <a:path extrusionOk="0" h="16737" w="18075">
                  <a:moveTo>
                    <a:pt x="9035" y="0"/>
                  </a:moveTo>
                  <a:cubicBezTo>
                    <a:pt x="4045" y="0"/>
                    <a:pt x="1" y="3747"/>
                    <a:pt x="1" y="8368"/>
                  </a:cubicBezTo>
                  <a:cubicBezTo>
                    <a:pt x="1" y="12990"/>
                    <a:pt x="4045" y="16736"/>
                    <a:pt x="9035" y="16736"/>
                  </a:cubicBezTo>
                  <a:cubicBezTo>
                    <a:pt x="14026" y="16736"/>
                    <a:pt x="18075" y="12990"/>
                    <a:pt x="18075" y="8368"/>
                  </a:cubicBezTo>
                  <a:cubicBezTo>
                    <a:pt x="18075" y="3747"/>
                    <a:pt x="14030" y="0"/>
                    <a:pt x="90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57" name="Google Shape;2857;p52"/>
          <p:cNvGrpSpPr/>
          <p:nvPr/>
        </p:nvGrpSpPr>
        <p:grpSpPr>
          <a:xfrm>
            <a:off x="8094863" y="3656559"/>
            <a:ext cx="309429" cy="267000"/>
            <a:chOff x="6742064" y="3750480"/>
            <a:chExt cx="399315" cy="344560"/>
          </a:xfrm>
        </p:grpSpPr>
        <p:sp>
          <p:nvSpPr>
            <p:cNvPr id="2858" name="Google Shape;2858;p52"/>
            <p:cNvSpPr/>
            <p:nvPr/>
          </p:nvSpPr>
          <p:spPr>
            <a:xfrm>
              <a:off x="6742064" y="3750480"/>
              <a:ext cx="399315" cy="344560"/>
            </a:xfrm>
            <a:custGeom>
              <a:rect b="b" l="l" r="r" t="t"/>
              <a:pathLst>
                <a:path extrusionOk="0" h="37895" w="43917">
                  <a:moveTo>
                    <a:pt x="37846" y="1"/>
                  </a:moveTo>
                  <a:lnTo>
                    <a:pt x="6071" y="1"/>
                  </a:lnTo>
                  <a:cubicBezTo>
                    <a:pt x="2729" y="1"/>
                    <a:pt x="0" y="2734"/>
                    <a:pt x="0" y="6071"/>
                  </a:cubicBezTo>
                  <a:lnTo>
                    <a:pt x="0" y="18212"/>
                  </a:lnTo>
                  <a:cubicBezTo>
                    <a:pt x="0" y="21550"/>
                    <a:pt x="2729" y="24278"/>
                    <a:pt x="6071" y="24278"/>
                  </a:cubicBezTo>
                  <a:lnTo>
                    <a:pt x="18927" y="24278"/>
                  </a:lnTo>
                  <a:cubicBezTo>
                    <a:pt x="19332" y="24278"/>
                    <a:pt x="19754" y="24705"/>
                    <a:pt x="19821" y="25105"/>
                  </a:cubicBezTo>
                  <a:lnTo>
                    <a:pt x="21958" y="37895"/>
                  </a:lnTo>
                  <a:lnTo>
                    <a:pt x="24096" y="25101"/>
                  </a:lnTo>
                  <a:cubicBezTo>
                    <a:pt x="24162" y="24687"/>
                    <a:pt x="24629" y="24278"/>
                    <a:pt x="25051" y="24278"/>
                  </a:cubicBezTo>
                  <a:lnTo>
                    <a:pt x="37846" y="24278"/>
                  </a:lnTo>
                  <a:cubicBezTo>
                    <a:pt x="41183" y="24278"/>
                    <a:pt x="43916" y="21550"/>
                    <a:pt x="43916" y="18212"/>
                  </a:cubicBezTo>
                  <a:lnTo>
                    <a:pt x="43916" y="6071"/>
                  </a:lnTo>
                  <a:cubicBezTo>
                    <a:pt x="43916" y="2734"/>
                    <a:pt x="41183" y="1"/>
                    <a:pt x="3784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52"/>
            <p:cNvSpPr/>
            <p:nvPr/>
          </p:nvSpPr>
          <p:spPr>
            <a:xfrm>
              <a:off x="6764168" y="3772584"/>
              <a:ext cx="355108" cy="176549"/>
            </a:xfrm>
            <a:custGeom>
              <a:rect b="b" l="l" r="r" t="t"/>
              <a:pathLst>
                <a:path extrusionOk="0" h="19417" w="39055">
                  <a:moveTo>
                    <a:pt x="3755" y="1"/>
                  </a:moveTo>
                  <a:lnTo>
                    <a:pt x="35295" y="1"/>
                  </a:lnTo>
                  <a:cubicBezTo>
                    <a:pt x="37370" y="10"/>
                    <a:pt x="39045" y="1685"/>
                    <a:pt x="39054" y="3756"/>
                  </a:cubicBezTo>
                  <a:lnTo>
                    <a:pt x="39054" y="15666"/>
                  </a:lnTo>
                  <a:cubicBezTo>
                    <a:pt x="39045" y="17737"/>
                    <a:pt x="37370" y="19412"/>
                    <a:pt x="35295" y="19417"/>
                  </a:cubicBezTo>
                  <a:lnTo>
                    <a:pt x="3755" y="19417"/>
                  </a:lnTo>
                  <a:cubicBezTo>
                    <a:pt x="1680" y="19412"/>
                    <a:pt x="5" y="17737"/>
                    <a:pt x="0" y="15666"/>
                  </a:cubicBezTo>
                  <a:lnTo>
                    <a:pt x="0" y="3756"/>
                  </a:lnTo>
                  <a:cubicBezTo>
                    <a:pt x="5" y="1685"/>
                    <a:pt x="1680" y="10"/>
                    <a:pt x="375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0" name="Google Shape;2860;p52"/>
          <p:cNvGrpSpPr/>
          <p:nvPr/>
        </p:nvGrpSpPr>
        <p:grpSpPr>
          <a:xfrm>
            <a:off x="7633882" y="4007606"/>
            <a:ext cx="180437" cy="281608"/>
            <a:chOff x="7248525" y="3739696"/>
            <a:chExt cx="230531" cy="359790"/>
          </a:xfrm>
        </p:grpSpPr>
        <p:sp>
          <p:nvSpPr>
            <p:cNvPr id="2861" name="Google Shape;2861;p52"/>
            <p:cNvSpPr/>
            <p:nvPr/>
          </p:nvSpPr>
          <p:spPr>
            <a:xfrm>
              <a:off x="7248525" y="3739696"/>
              <a:ext cx="230531" cy="359790"/>
            </a:xfrm>
            <a:custGeom>
              <a:rect b="b" l="l" r="r" t="t"/>
              <a:pathLst>
                <a:path extrusionOk="0" h="39570" w="25354">
                  <a:moveTo>
                    <a:pt x="19434" y="18"/>
                  </a:moveTo>
                  <a:lnTo>
                    <a:pt x="6338" y="5"/>
                  </a:lnTo>
                  <a:cubicBezTo>
                    <a:pt x="2854" y="0"/>
                    <a:pt x="1" y="2858"/>
                    <a:pt x="1" y="6342"/>
                  </a:cubicBezTo>
                  <a:lnTo>
                    <a:pt x="1" y="19016"/>
                  </a:lnTo>
                  <a:cubicBezTo>
                    <a:pt x="1" y="29006"/>
                    <a:pt x="6280" y="22820"/>
                    <a:pt x="12679" y="39570"/>
                  </a:cubicBezTo>
                  <a:cubicBezTo>
                    <a:pt x="19074" y="22820"/>
                    <a:pt x="25354" y="29006"/>
                    <a:pt x="25354" y="19016"/>
                  </a:cubicBezTo>
                  <a:lnTo>
                    <a:pt x="25354" y="6342"/>
                  </a:lnTo>
                  <a:cubicBezTo>
                    <a:pt x="25354" y="2858"/>
                    <a:pt x="22923" y="18"/>
                    <a:pt x="19434" y="18"/>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52"/>
            <p:cNvSpPr/>
            <p:nvPr/>
          </p:nvSpPr>
          <p:spPr>
            <a:xfrm>
              <a:off x="7271639" y="3762810"/>
              <a:ext cx="184350" cy="184387"/>
            </a:xfrm>
            <a:custGeom>
              <a:rect b="b" l="l" r="r" t="t"/>
              <a:pathLst>
                <a:path extrusionOk="0" h="20279" w="20275">
                  <a:moveTo>
                    <a:pt x="3738" y="0"/>
                  </a:moveTo>
                  <a:lnTo>
                    <a:pt x="16532" y="0"/>
                  </a:lnTo>
                  <a:cubicBezTo>
                    <a:pt x="18594" y="5"/>
                    <a:pt x="20270" y="1680"/>
                    <a:pt x="20274" y="3742"/>
                  </a:cubicBezTo>
                  <a:lnTo>
                    <a:pt x="20274" y="16536"/>
                  </a:lnTo>
                  <a:cubicBezTo>
                    <a:pt x="20270" y="18598"/>
                    <a:pt x="18594" y="20274"/>
                    <a:pt x="16532" y="20278"/>
                  </a:cubicBezTo>
                  <a:lnTo>
                    <a:pt x="3738" y="20278"/>
                  </a:lnTo>
                  <a:cubicBezTo>
                    <a:pt x="1676" y="20274"/>
                    <a:pt x="5" y="18598"/>
                    <a:pt x="1" y="16536"/>
                  </a:cubicBezTo>
                  <a:lnTo>
                    <a:pt x="1" y="3742"/>
                  </a:lnTo>
                  <a:cubicBezTo>
                    <a:pt x="5" y="1680"/>
                    <a:pt x="1676" y="5"/>
                    <a:pt x="373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3" name="Google Shape;2863;p52"/>
          <p:cNvGrpSpPr/>
          <p:nvPr/>
        </p:nvGrpSpPr>
        <p:grpSpPr>
          <a:xfrm>
            <a:off x="7879801" y="3650830"/>
            <a:ext cx="162896" cy="278710"/>
            <a:chOff x="7601242" y="3729267"/>
            <a:chExt cx="222566" cy="380803"/>
          </a:xfrm>
        </p:grpSpPr>
        <p:sp>
          <p:nvSpPr>
            <p:cNvPr id="2864" name="Google Shape;2864;p52"/>
            <p:cNvSpPr/>
            <p:nvPr/>
          </p:nvSpPr>
          <p:spPr>
            <a:xfrm>
              <a:off x="7601242" y="3729267"/>
              <a:ext cx="222566" cy="380803"/>
            </a:xfrm>
            <a:custGeom>
              <a:rect b="b" l="l" r="r" t="t"/>
              <a:pathLst>
                <a:path extrusionOk="0" h="41881" w="24478">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5" name="Google Shape;2865;p52"/>
            <p:cNvSpPr/>
            <p:nvPr/>
          </p:nvSpPr>
          <p:spPr>
            <a:xfrm>
              <a:off x="7621200" y="3748625"/>
              <a:ext cx="182696" cy="177276"/>
            </a:xfrm>
            <a:custGeom>
              <a:rect b="b" l="l" r="r" t="t"/>
              <a:pathLst>
                <a:path extrusionOk="0" h="19497" w="20093">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66" name="Google Shape;2866;p52"/>
          <p:cNvSpPr/>
          <p:nvPr/>
        </p:nvSpPr>
        <p:spPr>
          <a:xfrm>
            <a:off x="7845827" y="3263187"/>
            <a:ext cx="230844" cy="296575"/>
          </a:xfrm>
          <a:custGeom>
            <a:rect b="b" l="l" r="r" t="t"/>
            <a:pathLst>
              <a:path extrusionOk="0" h="37553" w="2923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A5B7C6">
              <a:alpha val="723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67" name="Google Shape;2867;p52"/>
          <p:cNvGrpSpPr/>
          <p:nvPr/>
        </p:nvGrpSpPr>
        <p:grpSpPr>
          <a:xfrm>
            <a:off x="7369446" y="3651971"/>
            <a:ext cx="193543" cy="275990"/>
            <a:chOff x="8304647" y="3738687"/>
            <a:chExt cx="225076" cy="320956"/>
          </a:xfrm>
        </p:grpSpPr>
        <p:sp>
          <p:nvSpPr>
            <p:cNvPr id="2868" name="Google Shape;2868;p52"/>
            <p:cNvSpPr/>
            <p:nvPr/>
          </p:nvSpPr>
          <p:spPr>
            <a:xfrm>
              <a:off x="8335725" y="3738687"/>
              <a:ext cx="12248" cy="309245"/>
            </a:xfrm>
            <a:custGeom>
              <a:rect b="b" l="l" r="r" t="t"/>
              <a:pathLst>
                <a:path extrusionOk="0" h="34011" w="1347">
                  <a:moveTo>
                    <a:pt x="0" y="0"/>
                  </a:moveTo>
                  <a:lnTo>
                    <a:pt x="0" y="34010"/>
                  </a:lnTo>
                  <a:lnTo>
                    <a:pt x="1347" y="34010"/>
                  </a:lnTo>
                  <a:lnTo>
                    <a:pt x="1347" y="0"/>
                  </a:lnTo>
                  <a:close/>
                </a:path>
              </a:pathLst>
            </a:custGeom>
            <a:solidFill>
              <a:srgbClr val="E1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52"/>
            <p:cNvSpPr/>
            <p:nvPr/>
          </p:nvSpPr>
          <p:spPr>
            <a:xfrm>
              <a:off x="8337943" y="3738687"/>
              <a:ext cx="191779" cy="86151"/>
            </a:xfrm>
            <a:custGeom>
              <a:rect b="b" l="l" r="r" t="t"/>
              <a:pathLst>
                <a:path extrusionOk="0" h="9475" w="21092">
                  <a:moveTo>
                    <a:pt x="1" y="0"/>
                  </a:moveTo>
                  <a:lnTo>
                    <a:pt x="432" y="9475"/>
                  </a:lnTo>
                  <a:lnTo>
                    <a:pt x="21092" y="9475"/>
                  </a:lnTo>
                  <a:lnTo>
                    <a:pt x="17648" y="4524"/>
                  </a:lnTo>
                  <a:lnTo>
                    <a:pt x="21092" y="0"/>
                  </a:lnTo>
                  <a:close/>
                </a:path>
              </a:pathLst>
            </a:custGeom>
            <a:solidFill>
              <a:srgbClr val="E1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52"/>
            <p:cNvSpPr/>
            <p:nvPr/>
          </p:nvSpPr>
          <p:spPr>
            <a:xfrm>
              <a:off x="8304647" y="4044004"/>
              <a:ext cx="76341" cy="15639"/>
            </a:xfrm>
            <a:custGeom>
              <a:rect b="b" l="l" r="r" t="t"/>
              <a:pathLst>
                <a:path extrusionOk="0" h="1720" w="8396">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rgbClr val="E1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1" name="Google Shape;2871;p52"/>
          <p:cNvGrpSpPr/>
          <p:nvPr/>
        </p:nvGrpSpPr>
        <p:grpSpPr>
          <a:xfrm>
            <a:off x="7641939" y="3651971"/>
            <a:ext cx="178492" cy="275990"/>
            <a:chOff x="8615101" y="3738687"/>
            <a:chExt cx="207573" cy="320956"/>
          </a:xfrm>
        </p:grpSpPr>
        <p:sp>
          <p:nvSpPr>
            <p:cNvPr id="2872" name="Google Shape;2872;p52"/>
            <p:cNvSpPr/>
            <p:nvPr/>
          </p:nvSpPr>
          <p:spPr>
            <a:xfrm>
              <a:off x="8646134" y="3738687"/>
              <a:ext cx="12248" cy="309245"/>
            </a:xfrm>
            <a:custGeom>
              <a:rect b="b" l="l" r="r" t="t"/>
              <a:pathLst>
                <a:path extrusionOk="0" h="34011" w="1347">
                  <a:moveTo>
                    <a:pt x="0" y="0"/>
                  </a:moveTo>
                  <a:lnTo>
                    <a:pt x="0" y="34010"/>
                  </a:lnTo>
                  <a:lnTo>
                    <a:pt x="1347" y="34010"/>
                  </a:lnTo>
                  <a:lnTo>
                    <a:pt x="1347"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52"/>
            <p:cNvSpPr/>
            <p:nvPr/>
          </p:nvSpPr>
          <p:spPr>
            <a:xfrm>
              <a:off x="8615101" y="4044004"/>
              <a:ext cx="76332" cy="15639"/>
            </a:xfrm>
            <a:custGeom>
              <a:rect b="b" l="l" r="r" t="t"/>
              <a:pathLst>
                <a:path extrusionOk="0" h="1720" w="8395">
                  <a:moveTo>
                    <a:pt x="4195" y="0"/>
                  </a:moveTo>
                  <a:cubicBezTo>
                    <a:pt x="1875" y="0"/>
                    <a:pt x="0" y="382"/>
                    <a:pt x="0" y="862"/>
                  </a:cubicBezTo>
                  <a:cubicBezTo>
                    <a:pt x="0" y="1338"/>
                    <a:pt x="1875" y="1720"/>
                    <a:pt x="4195" y="1720"/>
                  </a:cubicBezTo>
                  <a:cubicBezTo>
                    <a:pt x="6515" y="1720"/>
                    <a:pt x="8395" y="1338"/>
                    <a:pt x="8395" y="862"/>
                  </a:cubicBezTo>
                  <a:cubicBezTo>
                    <a:pt x="8395" y="382"/>
                    <a:pt x="6515" y="0"/>
                    <a:pt x="419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52"/>
            <p:cNvSpPr/>
            <p:nvPr/>
          </p:nvSpPr>
          <p:spPr>
            <a:xfrm>
              <a:off x="8651953" y="3738687"/>
              <a:ext cx="170721" cy="99808"/>
            </a:xfrm>
            <a:custGeom>
              <a:rect b="b" l="l" r="r" t="t"/>
              <a:pathLst>
                <a:path extrusionOk="0" h="10977" w="18776">
                  <a:moveTo>
                    <a:pt x="707" y="0"/>
                  </a:moveTo>
                  <a:lnTo>
                    <a:pt x="0" y="10977"/>
                  </a:lnTo>
                  <a:lnTo>
                    <a:pt x="18776" y="4360"/>
                  </a:lnTo>
                  <a:lnTo>
                    <a:pt x="707"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75" name="Google Shape;2875;p52"/>
          <p:cNvSpPr/>
          <p:nvPr/>
        </p:nvSpPr>
        <p:spPr>
          <a:xfrm>
            <a:off x="8138379" y="3241854"/>
            <a:ext cx="222397" cy="288694"/>
          </a:xfrm>
          <a:custGeom>
            <a:rect b="b" l="l" r="r" t="t"/>
            <a:pathLst>
              <a:path extrusionOk="0" h="3648" w="2810">
                <a:moveTo>
                  <a:pt x="1365" y="241"/>
                </a:moveTo>
                <a:cubicBezTo>
                  <a:pt x="1630" y="241"/>
                  <a:pt x="1899" y="338"/>
                  <a:pt x="2120" y="555"/>
                </a:cubicBezTo>
                <a:cubicBezTo>
                  <a:pt x="2810" y="1245"/>
                  <a:pt x="2329" y="2416"/>
                  <a:pt x="1356" y="2416"/>
                </a:cubicBezTo>
                <a:cubicBezTo>
                  <a:pt x="764" y="2416"/>
                  <a:pt x="272" y="1935"/>
                  <a:pt x="272" y="1344"/>
                </a:cubicBezTo>
                <a:cubicBezTo>
                  <a:pt x="263" y="681"/>
                  <a:pt x="802" y="241"/>
                  <a:pt x="1365" y="241"/>
                </a:cubicBezTo>
                <a:close/>
                <a:moveTo>
                  <a:pt x="1356" y="1"/>
                </a:moveTo>
                <a:cubicBezTo>
                  <a:pt x="604" y="1"/>
                  <a:pt x="0" y="604"/>
                  <a:pt x="0" y="1356"/>
                </a:cubicBezTo>
                <a:cubicBezTo>
                  <a:pt x="0" y="2391"/>
                  <a:pt x="1183" y="3512"/>
                  <a:pt x="1331" y="3648"/>
                </a:cubicBezTo>
                <a:lnTo>
                  <a:pt x="1368" y="3648"/>
                </a:lnTo>
                <a:cubicBezTo>
                  <a:pt x="1528" y="3512"/>
                  <a:pt x="2711" y="2453"/>
                  <a:pt x="2711" y="1356"/>
                </a:cubicBezTo>
                <a:cubicBezTo>
                  <a:pt x="2711" y="604"/>
                  <a:pt x="2095" y="1"/>
                  <a:pt x="1356"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6" name="Google Shape;2876;p52"/>
          <p:cNvGrpSpPr/>
          <p:nvPr/>
        </p:nvGrpSpPr>
        <p:grpSpPr>
          <a:xfrm>
            <a:off x="6036644" y="3773459"/>
            <a:ext cx="557670" cy="511283"/>
            <a:chOff x="6015419" y="3716859"/>
            <a:chExt cx="557671" cy="511283"/>
          </a:xfrm>
        </p:grpSpPr>
        <p:sp>
          <p:nvSpPr>
            <p:cNvPr id="2877" name="Google Shape;2877;p52"/>
            <p:cNvSpPr/>
            <p:nvPr/>
          </p:nvSpPr>
          <p:spPr>
            <a:xfrm>
              <a:off x="6015419" y="3716859"/>
              <a:ext cx="557671" cy="511283"/>
            </a:xfrm>
            <a:custGeom>
              <a:rect b="b" l="l" r="r" t="t"/>
              <a:pathLst>
                <a:path extrusionOk="0" h="88649" w="96650">
                  <a:moveTo>
                    <a:pt x="48692" y="0"/>
                  </a:moveTo>
                  <a:cubicBezTo>
                    <a:pt x="46526" y="0"/>
                    <a:pt x="44332" y="152"/>
                    <a:pt x="42124" y="465"/>
                  </a:cubicBezTo>
                  <a:cubicBezTo>
                    <a:pt x="17336" y="3960"/>
                    <a:pt x="1" y="26441"/>
                    <a:pt x="3443" y="50679"/>
                  </a:cubicBezTo>
                  <a:cubicBezTo>
                    <a:pt x="6564" y="72751"/>
                    <a:pt x="25836" y="88649"/>
                    <a:pt x="48004" y="88649"/>
                  </a:cubicBezTo>
                  <a:cubicBezTo>
                    <a:pt x="50160" y="88649"/>
                    <a:pt x="52345" y="88498"/>
                    <a:pt x="54544" y="88188"/>
                  </a:cubicBezTo>
                  <a:cubicBezTo>
                    <a:pt x="79332" y="84675"/>
                    <a:pt x="96649" y="62194"/>
                    <a:pt x="93225" y="37975"/>
                  </a:cubicBezTo>
                  <a:cubicBezTo>
                    <a:pt x="90105" y="15895"/>
                    <a:pt x="70848" y="0"/>
                    <a:pt x="4869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8" name="Google Shape;2878;p52"/>
            <p:cNvGrpSpPr/>
            <p:nvPr/>
          </p:nvGrpSpPr>
          <p:grpSpPr>
            <a:xfrm>
              <a:off x="6036094" y="3716980"/>
              <a:ext cx="529860" cy="510468"/>
              <a:chOff x="6036094" y="3716980"/>
              <a:chExt cx="529860" cy="510468"/>
            </a:xfrm>
          </p:grpSpPr>
          <p:sp>
            <p:nvSpPr>
              <p:cNvPr id="2879" name="Google Shape;2879;p52"/>
              <p:cNvSpPr/>
              <p:nvPr/>
            </p:nvSpPr>
            <p:spPr>
              <a:xfrm>
                <a:off x="6220140" y="3716980"/>
                <a:ext cx="80065" cy="64273"/>
              </a:xfrm>
              <a:custGeom>
                <a:rect b="b" l="l" r="r" t="t"/>
                <a:pathLst>
                  <a:path extrusionOk="0" h="11144" w="13876">
                    <a:moveTo>
                      <a:pt x="11055" y="0"/>
                    </a:moveTo>
                    <a:cubicBezTo>
                      <a:pt x="9600" y="71"/>
                      <a:pt x="8127" y="213"/>
                      <a:pt x="6654" y="426"/>
                    </a:cubicBezTo>
                    <a:cubicBezTo>
                      <a:pt x="4401" y="746"/>
                      <a:pt x="2165" y="1225"/>
                      <a:pt x="1" y="1863"/>
                    </a:cubicBezTo>
                    <a:lnTo>
                      <a:pt x="54" y="2307"/>
                    </a:lnTo>
                    <a:lnTo>
                      <a:pt x="2165" y="2396"/>
                    </a:lnTo>
                    <a:lnTo>
                      <a:pt x="1739" y="4117"/>
                    </a:lnTo>
                    <a:lnTo>
                      <a:pt x="3194" y="4401"/>
                    </a:lnTo>
                    <a:lnTo>
                      <a:pt x="1828" y="5146"/>
                    </a:lnTo>
                    <a:cubicBezTo>
                      <a:pt x="2893" y="6015"/>
                      <a:pt x="1207" y="7417"/>
                      <a:pt x="2538" y="8393"/>
                    </a:cubicBezTo>
                    <a:cubicBezTo>
                      <a:pt x="3088" y="8783"/>
                      <a:pt x="3088" y="9937"/>
                      <a:pt x="3301" y="10611"/>
                    </a:cubicBezTo>
                    <a:lnTo>
                      <a:pt x="6335" y="11143"/>
                    </a:lnTo>
                    <a:cubicBezTo>
                      <a:pt x="6583" y="10611"/>
                      <a:pt x="6832" y="10061"/>
                      <a:pt x="7098" y="9493"/>
                    </a:cubicBezTo>
                    <a:cubicBezTo>
                      <a:pt x="7670" y="8245"/>
                      <a:pt x="7649" y="6456"/>
                      <a:pt x="9632" y="6456"/>
                    </a:cubicBezTo>
                    <a:cubicBezTo>
                      <a:pt x="9679" y="6456"/>
                      <a:pt x="9728" y="6457"/>
                      <a:pt x="9777" y="6459"/>
                    </a:cubicBezTo>
                    <a:cubicBezTo>
                      <a:pt x="10380" y="5217"/>
                      <a:pt x="11410" y="4791"/>
                      <a:pt x="12723" y="4685"/>
                    </a:cubicBezTo>
                    <a:cubicBezTo>
                      <a:pt x="13113" y="4649"/>
                      <a:pt x="13450" y="3939"/>
                      <a:pt x="13876" y="3443"/>
                    </a:cubicBezTo>
                    <a:cubicBezTo>
                      <a:pt x="13166" y="2378"/>
                      <a:pt x="12687" y="1012"/>
                      <a:pt x="11729" y="391"/>
                    </a:cubicBezTo>
                    <a:cubicBezTo>
                      <a:pt x="11516" y="249"/>
                      <a:pt x="11285" y="125"/>
                      <a:pt x="1105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0" name="Google Shape;2880;p52"/>
              <p:cNvSpPr/>
              <p:nvPr/>
            </p:nvSpPr>
            <p:spPr>
              <a:xfrm>
                <a:off x="6368562" y="3771936"/>
                <a:ext cx="39115" cy="36745"/>
              </a:xfrm>
              <a:custGeom>
                <a:rect b="b" l="l" r="r" t="t"/>
                <a:pathLst>
                  <a:path extrusionOk="0" h="6371" w="6779">
                    <a:moveTo>
                      <a:pt x="870" y="1"/>
                    </a:moveTo>
                    <a:lnTo>
                      <a:pt x="1" y="1154"/>
                    </a:lnTo>
                    <a:lnTo>
                      <a:pt x="1509" y="2698"/>
                    </a:lnTo>
                    <a:lnTo>
                      <a:pt x="2272" y="3283"/>
                    </a:lnTo>
                    <a:cubicBezTo>
                      <a:pt x="3567" y="3922"/>
                      <a:pt x="3301" y="5625"/>
                      <a:pt x="4436" y="6370"/>
                    </a:cubicBezTo>
                    <a:cubicBezTo>
                      <a:pt x="4880" y="5341"/>
                      <a:pt x="5838" y="5554"/>
                      <a:pt x="6654" y="5377"/>
                    </a:cubicBezTo>
                    <a:cubicBezTo>
                      <a:pt x="6778" y="4117"/>
                      <a:pt x="5732" y="3549"/>
                      <a:pt x="4933" y="3265"/>
                    </a:cubicBezTo>
                    <a:cubicBezTo>
                      <a:pt x="3762" y="2875"/>
                      <a:pt x="2928" y="2360"/>
                      <a:pt x="2325" y="1278"/>
                    </a:cubicBezTo>
                    <a:cubicBezTo>
                      <a:pt x="2023" y="746"/>
                      <a:pt x="1367" y="426"/>
                      <a:pt x="87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1" name="Google Shape;2881;p52"/>
              <p:cNvSpPr/>
              <p:nvPr/>
            </p:nvSpPr>
            <p:spPr>
              <a:xfrm>
                <a:off x="6304793" y="3747169"/>
                <a:ext cx="25088" cy="13311"/>
              </a:xfrm>
              <a:custGeom>
                <a:rect b="b" l="l" r="r" t="t"/>
                <a:pathLst>
                  <a:path extrusionOk="0" h="2308" w="4348">
                    <a:moveTo>
                      <a:pt x="3957" y="1"/>
                    </a:moveTo>
                    <a:cubicBezTo>
                      <a:pt x="2680" y="355"/>
                      <a:pt x="1296" y="143"/>
                      <a:pt x="0" y="906"/>
                    </a:cubicBezTo>
                    <a:cubicBezTo>
                      <a:pt x="728" y="1651"/>
                      <a:pt x="728" y="1615"/>
                      <a:pt x="1544" y="1757"/>
                    </a:cubicBezTo>
                    <a:cubicBezTo>
                      <a:pt x="2147" y="1917"/>
                      <a:pt x="2733" y="2094"/>
                      <a:pt x="3318" y="2307"/>
                    </a:cubicBezTo>
                    <a:lnTo>
                      <a:pt x="4348" y="639"/>
                    </a:lnTo>
                    <a:lnTo>
                      <a:pt x="3957"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2" name="Google Shape;2882;p52"/>
              <p:cNvSpPr/>
              <p:nvPr/>
            </p:nvSpPr>
            <p:spPr>
              <a:xfrm>
                <a:off x="6365182" y="3787492"/>
                <a:ext cx="18025" cy="16582"/>
              </a:xfrm>
              <a:custGeom>
                <a:rect b="b" l="l" r="r" t="t"/>
                <a:pathLst>
                  <a:path extrusionOk="0" h="2875" w="3124">
                    <a:moveTo>
                      <a:pt x="2095" y="1"/>
                    </a:moveTo>
                    <a:lnTo>
                      <a:pt x="1" y="1030"/>
                    </a:lnTo>
                    <a:cubicBezTo>
                      <a:pt x="498" y="1455"/>
                      <a:pt x="782" y="1615"/>
                      <a:pt x="941" y="1864"/>
                    </a:cubicBezTo>
                    <a:cubicBezTo>
                      <a:pt x="1119" y="2112"/>
                      <a:pt x="1154" y="2449"/>
                      <a:pt x="1279" y="2875"/>
                    </a:cubicBezTo>
                    <a:lnTo>
                      <a:pt x="3124" y="2467"/>
                    </a:lnTo>
                    <a:lnTo>
                      <a:pt x="2858" y="586"/>
                    </a:lnTo>
                    <a:lnTo>
                      <a:pt x="2095"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3" name="Google Shape;2883;p52"/>
              <p:cNvSpPr/>
              <p:nvPr/>
            </p:nvSpPr>
            <p:spPr>
              <a:xfrm>
                <a:off x="6367131" y="3727108"/>
                <a:ext cx="198823" cy="438001"/>
              </a:xfrm>
              <a:custGeom>
                <a:rect b="b" l="l" r="r" t="t"/>
                <a:pathLst>
                  <a:path extrusionOk="0" h="75943" w="34458">
                    <a:moveTo>
                      <a:pt x="8836" y="6211"/>
                    </a:moveTo>
                    <a:cubicBezTo>
                      <a:pt x="10061" y="6371"/>
                      <a:pt x="10061" y="6371"/>
                      <a:pt x="12438" y="9352"/>
                    </a:cubicBezTo>
                    <a:lnTo>
                      <a:pt x="10930" y="10416"/>
                    </a:lnTo>
                    <a:cubicBezTo>
                      <a:pt x="10646" y="10044"/>
                      <a:pt x="9244" y="10079"/>
                      <a:pt x="10309" y="8997"/>
                    </a:cubicBezTo>
                    <a:lnTo>
                      <a:pt x="8836" y="6211"/>
                    </a:lnTo>
                    <a:close/>
                    <a:moveTo>
                      <a:pt x="13237" y="17585"/>
                    </a:moveTo>
                    <a:cubicBezTo>
                      <a:pt x="14213" y="18330"/>
                      <a:pt x="14976" y="19235"/>
                      <a:pt x="15951" y="19572"/>
                    </a:cubicBezTo>
                    <a:cubicBezTo>
                      <a:pt x="17034" y="19945"/>
                      <a:pt x="17548" y="20761"/>
                      <a:pt x="18294" y="21506"/>
                    </a:cubicBezTo>
                    <a:lnTo>
                      <a:pt x="16892" y="22216"/>
                    </a:lnTo>
                    <a:lnTo>
                      <a:pt x="19092" y="23440"/>
                    </a:lnTo>
                    <a:lnTo>
                      <a:pt x="18826" y="19359"/>
                    </a:lnTo>
                    <a:lnTo>
                      <a:pt x="18826" y="19359"/>
                    </a:lnTo>
                    <a:cubicBezTo>
                      <a:pt x="19500" y="20264"/>
                      <a:pt x="19890" y="20867"/>
                      <a:pt x="20352" y="21382"/>
                    </a:cubicBezTo>
                    <a:cubicBezTo>
                      <a:pt x="20813" y="21914"/>
                      <a:pt x="21328" y="22340"/>
                      <a:pt x="22091" y="23050"/>
                    </a:cubicBezTo>
                    <a:lnTo>
                      <a:pt x="22587" y="21346"/>
                    </a:lnTo>
                    <a:lnTo>
                      <a:pt x="25267" y="23742"/>
                    </a:lnTo>
                    <a:lnTo>
                      <a:pt x="26402" y="22713"/>
                    </a:lnTo>
                    <a:lnTo>
                      <a:pt x="27999" y="26261"/>
                    </a:lnTo>
                    <a:cubicBezTo>
                      <a:pt x="27384" y="26597"/>
                      <a:pt x="26823" y="26720"/>
                      <a:pt x="26292" y="26720"/>
                    </a:cubicBezTo>
                    <a:cubicBezTo>
                      <a:pt x="24969" y="26720"/>
                      <a:pt x="23833" y="25957"/>
                      <a:pt x="22516" y="25818"/>
                    </a:cubicBezTo>
                    <a:cubicBezTo>
                      <a:pt x="22516" y="26527"/>
                      <a:pt x="22499" y="27131"/>
                      <a:pt x="22499" y="27787"/>
                    </a:cubicBezTo>
                    <a:cubicBezTo>
                      <a:pt x="22392" y="27787"/>
                      <a:pt x="22270" y="27819"/>
                      <a:pt x="22169" y="27819"/>
                    </a:cubicBezTo>
                    <a:cubicBezTo>
                      <a:pt x="22118" y="27819"/>
                      <a:pt x="22073" y="27811"/>
                      <a:pt x="22037" y="27787"/>
                    </a:cubicBezTo>
                    <a:cubicBezTo>
                      <a:pt x="21133" y="27288"/>
                      <a:pt x="20502" y="26308"/>
                      <a:pt x="19338" y="26308"/>
                    </a:cubicBezTo>
                    <a:cubicBezTo>
                      <a:pt x="19178" y="26308"/>
                      <a:pt x="19008" y="26327"/>
                      <a:pt x="18826" y="26368"/>
                    </a:cubicBezTo>
                    <a:cubicBezTo>
                      <a:pt x="18808" y="26372"/>
                      <a:pt x="18788" y="26375"/>
                      <a:pt x="18768" y="26375"/>
                    </a:cubicBezTo>
                    <a:cubicBezTo>
                      <a:pt x="18417" y="26375"/>
                      <a:pt x="17797" y="25667"/>
                      <a:pt x="17495" y="25197"/>
                    </a:cubicBezTo>
                    <a:cubicBezTo>
                      <a:pt x="16998" y="24416"/>
                      <a:pt x="16661" y="23529"/>
                      <a:pt x="16360" y="22925"/>
                    </a:cubicBezTo>
                    <a:cubicBezTo>
                      <a:pt x="16129" y="22764"/>
                      <a:pt x="15928" y="22701"/>
                      <a:pt x="15748" y="22701"/>
                    </a:cubicBezTo>
                    <a:cubicBezTo>
                      <a:pt x="15114" y="22701"/>
                      <a:pt x="14724" y="23479"/>
                      <a:pt x="14110" y="23479"/>
                    </a:cubicBezTo>
                    <a:cubicBezTo>
                      <a:pt x="13959" y="23479"/>
                      <a:pt x="13794" y="23432"/>
                      <a:pt x="13609" y="23316"/>
                    </a:cubicBezTo>
                    <a:cubicBezTo>
                      <a:pt x="13398" y="23182"/>
                      <a:pt x="13213" y="23127"/>
                      <a:pt x="13048" y="23127"/>
                    </a:cubicBezTo>
                    <a:cubicBezTo>
                      <a:pt x="12310" y="23127"/>
                      <a:pt x="11952" y="24236"/>
                      <a:pt x="11285" y="24540"/>
                    </a:cubicBezTo>
                    <a:cubicBezTo>
                      <a:pt x="10309" y="24984"/>
                      <a:pt x="9475" y="24913"/>
                      <a:pt x="8357" y="25126"/>
                    </a:cubicBezTo>
                    <a:cubicBezTo>
                      <a:pt x="8712" y="23440"/>
                      <a:pt x="10007" y="23263"/>
                      <a:pt x="10877" y="22588"/>
                    </a:cubicBezTo>
                    <a:cubicBezTo>
                      <a:pt x="9333" y="21453"/>
                      <a:pt x="11161" y="20583"/>
                      <a:pt x="11107" y="19732"/>
                    </a:cubicBezTo>
                    <a:cubicBezTo>
                      <a:pt x="10966" y="17815"/>
                      <a:pt x="13183" y="19075"/>
                      <a:pt x="13237" y="17585"/>
                    </a:cubicBezTo>
                    <a:close/>
                    <a:moveTo>
                      <a:pt x="444" y="1"/>
                    </a:moveTo>
                    <a:lnTo>
                      <a:pt x="444" y="1"/>
                    </a:lnTo>
                    <a:cubicBezTo>
                      <a:pt x="373" y="746"/>
                      <a:pt x="0" y="1438"/>
                      <a:pt x="1278" y="1758"/>
                    </a:cubicBezTo>
                    <a:cubicBezTo>
                      <a:pt x="2147" y="1953"/>
                      <a:pt x="2662" y="2929"/>
                      <a:pt x="2857" y="3869"/>
                    </a:cubicBezTo>
                    <a:cubicBezTo>
                      <a:pt x="3034" y="4756"/>
                      <a:pt x="3123" y="5643"/>
                      <a:pt x="3247" y="6530"/>
                    </a:cubicBezTo>
                    <a:lnTo>
                      <a:pt x="3549" y="6140"/>
                    </a:lnTo>
                    <a:lnTo>
                      <a:pt x="5412" y="8145"/>
                    </a:lnTo>
                    <a:lnTo>
                      <a:pt x="6654" y="6903"/>
                    </a:lnTo>
                    <a:lnTo>
                      <a:pt x="8393" y="10505"/>
                    </a:lnTo>
                    <a:lnTo>
                      <a:pt x="6654" y="14426"/>
                    </a:lnTo>
                    <a:lnTo>
                      <a:pt x="5944" y="14036"/>
                    </a:lnTo>
                    <a:cubicBezTo>
                      <a:pt x="5678" y="14338"/>
                      <a:pt x="5447" y="14657"/>
                      <a:pt x="5252" y="14976"/>
                    </a:cubicBezTo>
                    <a:cubicBezTo>
                      <a:pt x="5163" y="15154"/>
                      <a:pt x="5217" y="15402"/>
                      <a:pt x="5199" y="15615"/>
                    </a:cubicBezTo>
                    <a:cubicBezTo>
                      <a:pt x="7346" y="16591"/>
                      <a:pt x="7701" y="17017"/>
                      <a:pt x="8162" y="19004"/>
                    </a:cubicBezTo>
                    <a:lnTo>
                      <a:pt x="4471" y="18827"/>
                    </a:lnTo>
                    <a:lnTo>
                      <a:pt x="4471" y="18827"/>
                    </a:lnTo>
                    <a:cubicBezTo>
                      <a:pt x="4755" y="21754"/>
                      <a:pt x="5057" y="22606"/>
                      <a:pt x="6193" y="24114"/>
                    </a:cubicBezTo>
                    <a:lnTo>
                      <a:pt x="7754" y="24061"/>
                    </a:lnTo>
                    <a:lnTo>
                      <a:pt x="7754" y="24061"/>
                    </a:lnTo>
                    <a:cubicBezTo>
                      <a:pt x="8073" y="25480"/>
                      <a:pt x="7914" y="26740"/>
                      <a:pt x="6920" y="27379"/>
                    </a:cubicBezTo>
                    <a:cubicBezTo>
                      <a:pt x="5518" y="28319"/>
                      <a:pt x="7026" y="29703"/>
                      <a:pt x="5962" y="30857"/>
                    </a:cubicBezTo>
                    <a:cubicBezTo>
                      <a:pt x="4241" y="32720"/>
                      <a:pt x="3850" y="35399"/>
                      <a:pt x="2644" y="37812"/>
                    </a:cubicBezTo>
                    <a:lnTo>
                      <a:pt x="4471" y="38380"/>
                    </a:lnTo>
                    <a:cubicBezTo>
                      <a:pt x="4400" y="39161"/>
                      <a:pt x="4436" y="40012"/>
                      <a:pt x="4259" y="40829"/>
                    </a:cubicBezTo>
                    <a:cubicBezTo>
                      <a:pt x="3939" y="42319"/>
                      <a:pt x="4329" y="43579"/>
                      <a:pt x="5252" y="44732"/>
                    </a:cubicBezTo>
                    <a:cubicBezTo>
                      <a:pt x="5838" y="45460"/>
                      <a:pt x="6370" y="46240"/>
                      <a:pt x="7026" y="46932"/>
                    </a:cubicBezTo>
                    <a:cubicBezTo>
                      <a:pt x="7789" y="47731"/>
                      <a:pt x="9209" y="47678"/>
                      <a:pt x="9670" y="48920"/>
                    </a:cubicBezTo>
                    <a:cubicBezTo>
                      <a:pt x="9723" y="49026"/>
                      <a:pt x="9812" y="49097"/>
                      <a:pt x="9919" y="49132"/>
                    </a:cubicBezTo>
                    <a:cubicBezTo>
                      <a:pt x="10191" y="49213"/>
                      <a:pt x="10478" y="49350"/>
                      <a:pt x="10740" y="49350"/>
                    </a:cubicBezTo>
                    <a:cubicBezTo>
                      <a:pt x="10768" y="49350"/>
                      <a:pt x="10796" y="49349"/>
                      <a:pt x="10824" y="49345"/>
                    </a:cubicBezTo>
                    <a:cubicBezTo>
                      <a:pt x="11569" y="49257"/>
                      <a:pt x="12279" y="49257"/>
                      <a:pt x="12917" y="48547"/>
                    </a:cubicBezTo>
                    <a:cubicBezTo>
                      <a:pt x="12958" y="48500"/>
                      <a:pt x="13033" y="48481"/>
                      <a:pt x="13131" y="48481"/>
                    </a:cubicBezTo>
                    <a:cubicBezTo>
                      <a:pt x="13526" y="48481"/>
                      <a:pt x="14291" y="48790"/>
                      <a:pt x="14670" y="48790"/>
                    </a:cubicBezTo>
                    <a:cubicBezTo>
                      <a:pt x="14764" y="48790"/>
                      <a:pt x="14834" y="48771"/>
                      <a:pt x="14869" y="48724"/>
                    </a:cubicBezTo>
                    <a:cubicBezTo>
                      <a:pt x="15721" y="47642"/>
                      <a:pt x="16892" y="47944"/>
                      <a:pt x="17921" y="47695"/>
                    </a:cubicBezTo>
                    <a:cubicBezTo>
                      <a:pt x="17948" y="47687"/>
                      <a:pt x="17976" y="47684"/>
                      <a:pt x="18005" y="47684"/>
                    </a:cubicBezTo>
                    <a:cubicBezTo>
                      <a:pt x="18165" y="47684"/>
                      <a:pt x="18357" y="47795"/>
                      <a:pt x="18613" y="47855"/>
                    </a:cubicBezTo>
                    <a:cubicBezTo>
                      <a:pt x="18550" y="48716"/>
                      <a:pt x="18847" y="48890"/>
                      <a:pt x="19260" y="48890"/>
                    </a:cubicBezTo>
                    <a:cubicBezTo>
                      <a:pt x="19540" y="48890"/>
                      <a:pt x="19874" y="48810"/>
                      <a:pt x="20185" y="48810"/>
                    </a:cubicBezTo>
                    <a:cubicBezTo>
                      <a:pt x="20457" y="48810"/>
                      <a:pt x="20713" y="48871"/>
                      <a:pt x="20902" y="49097"/>
                    </a:cubicBezTo>
                    <a:cubicBezTo>
                      <a:pt x="20831" y="49558"/>
                      <a:pt x="20902" y="50233"/>
                      <a:pt x="20636" y="50765"/>
                    </a:cubicBezTo>
                    <a:cubicBezTo>
                      <a:pt x="20228" y="51546"/>
                      <a:pt x="21150" y="52592"/>
                      <a:pt x="20068" y="53178"/>
                    </a:cubicBezTo>
                    <a:cubicBezTo>
                      <a:pt x="21771" y="55112"/>
                      <a:pt x="20955" y="57649"/>
                      <a:pt x="21594" y="59424"/>
                    </a:cubicBezTo>
                    <a:cubicBezTo>
                      <a:pt x="20742" y="61713"/>
                      <a:pt x="19589" y="63327"/>
                      <a:pt x="19624" y="65776"/>
                    </a:cubicBezTo>
                    <a:cubicBezTo>
                      <a:pt x="19678" y="68597"/>
                      <a:pt x="18453" y="71436"/>
                      <a:pt x="17406" y="74168"/>
                    </a:cubicBezTo>
                    <a:cubicBezTo>
                      <a:pt x="17247" y="74577"/>
                      <a:pt x="17158" y="75002"/>
                      <a:pt x="16910" y="75943"/>
                    </a:cubicBezTo>
                    <a:cubicBezTo>
                      <a:pt x="28177" y="66379"/>
                      <a:pt x="34458" y="51617"/>
                      <a:pt x="32258" y="36144"/>
                    </a:cubicBezTo>
                    <a:cubicBezTo>
                      <a:pt x="29756" y="18472"/>
                      <a:pt x="16874" y="4756"/>
                      <a:pt x="44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4" name="Google Shape;2884;p52"/>
              <p:cNvSpPr/>
              <p:nvPr/>
            </p:nvSpPr>
            <p:spPr>
              <a:xfrm>
                <a:off x="6036094" y="3734681"/>
                <a:ext cx="181628" cy="303024"/>
              </a:xfrm>
              <a:custGeom>
                <a:rect b="b" l="l" r="r" t="t"/>
                <a:pathLst>
                  <a:path extrusionOk="0" h="52540" w="31478">
                    <a:moveTo>
                      <a:pt x="28337" y="1"/>
                    </a:moveTo>
                    <a:cubicBezTo>
                      <a:pt x="13326" y="5785"/>
                      <a:pt x="2556" y="18986"/>
                      <a:pt x="1" y="34405"/>
                    </a:cubicBezTo>
                    <a:cubicBezTo>
                      <a:pt x="516" y="36961"/>
                      <a:pt x="764" y="39569"/>
                      <a:pt x="1154" y="42159"/>
                    </a:cubicBezTo>
                    <a:cubicBezTo>
                      <a:pt x="1172" y="42266"/>
                      <a:pt x="1438" y="42355"/>
                      <a:pt x="1687" y="42496"/>
                    </a:cubicBezTo>
                    <a:cubicBezTo>
                      <a:pt x="1687" y="41574"/>
                      <a:pt x="1704" y="40704"/>
                      <a:pt x="1704" y="39835"/>
                    </a:cubicBezTo>
                    <a:lnTo>
                      <a:pt x="2112" y="39817"/>
                    </a:lnTo>
                    <a:lnTo>
                      <a:pt x="3905" y="45513"/>
                    </a:lnTo>
                    <a:cubicBezTo>
                      <a:pt x="4490" y="45956"/>
                      <a:pt x="5289" y="46595"/>
                      <a:pt x="6122" y="47145"/>
                    </a:cubicBezTo>
                    <a:cubicBezTo>
                      <a:pt x="6548" y="47465"/>
                      <a:pt x="7045" y="47678"/>
                      <a:pt x="7560" y="47784"/>
                    </a:cubicBezTo>
                    <a:cubicBezTo>
                      <a:pt x="9813" y="48068"/>
                      <a:pt x="12492" y="48884"/>
                      <a:pt x="13557" y="50481"/>
                    </a:cubicBezTo>
                    <a:cubicBezTo>
                      <a:pt x="14515" y="51971"/>
                      <a:pt x="15810" y="52202"/>
                      <a:pt x="16751" y="52539"/>
                    </a:cubicBezTo>
                    <a:lnTo>
                      <a:pt x="18827" y="51652"/>
                    </a:lnTo>
                    <a:cubicBezTo>
                      <a:pt x="18720" y="51475"/>
                      <a:pt x="18632" y="51155"/>
                      <a:pt x="18525" y="51138"/>
                    </a:cubicBezTo>
                    <a:cubicBezTo>
                      <a:pt x="15367" y="50960"/>
                      <a:pt x="15367" y="50978"/>
                      <a:pt x="14905" y="48015"/>
                    </a:cubicBezTo>
                    <a:cubicBezTo>
                      <a:pt x="14870" y="47695"/>
                      <a:pt x="14799" y="47376"/>
                      <a:pt x="14675" y="46755"/>
                    </a:cubicBezTo>
                    <a:lnTo>
                      <a:pt x="11818" y="46152"/>
                    </a:lnTo>
                    <a:lnTo>
                      <a:pt x="12031" y="42461"/>
                    </a:lnTo>
                    <a:cubicBezTo>
                      <a:pt x="12009" y="42460"/>
                      <a:pt x="11988" y="42460"/>
                      <a:pt x="11967" y="42460"/>
                    </a:cubicBezTo>
                    <a:cubicBezTo>
                      <a:pt x="9761" y="42460"/>
                      <a:pt x="10756" y="45214"/>
                      <a:pt x="9157" y="45531"/>
                    </a:cubicBezTo>
                    <a:cubicBezTo>
                      <a:pt x="7577" y="44537"/>
                      <a:pt x="7577" y="44537"/>
                      <a:pt x="6832" y="39036"/>
                    </a:cubicBezTo>
                    <a:cubicBezTo>
                      <a:pt x="7471" y="36162"/>
                      <a:pt x="10807" y="37120"/>
                      <a:pt x="11570" y="34867"/>
                    </a:cubicBezTo>
                    <a:lnTo>
                      <a:pt x="13876" y="35683"/>
                    </a:lnTo>
                    <a:cubicBezTo>
                      <a:pt x="13930" y="37014"/>
                      <a:pt x="14213" y="38274"/>
                      <a:pt x="15651" y="39090"/>
                    </a:cubicBezTo>
                    <a:lnTo>
                      <a:pt x="14870" y="33554"/>
                    </a:lnTo>
                    <a:cubicBezTo>
                      <a:pt x="15012" y="33305"/>
                      <a:pt x="15189" y="33092"/>
                      <a:pt x="15367" y="32880"/>
                    </a:cubicBezTo>
                    <a:cubicBezTo>
                      <a:pt x="16733" y="31584"/>
                      <a:pt x="18720" y="30662"/>
                      <a:pt x="18277" y="28231"/>
                    </a:cubicBezTo>
                    <a:cubicBezTo>
                      <a:pt x="19217" y="27148"/>
                      <a:pt x="19501" y="25569"/>
                      <a:pt x="20903" y="24824"/>
                    </a:cubicBezTo>
                    <a:cubicBezTo>
                      <a:pt x="21169" y="24664"/>
                      <a:pt x="21701" y="24540"/>
                      <a:pt x="21701" y="24416"/>
                    </a:cubicBezTo>
                    <a:cubicBezTo>
                      <a:pt x="21701" y="22606"/>
                      <a:pt x="23298" y="22375"/>
                      <a:pt x="24345" y="21453"/>
                    </a:cubicBezTo>
                    <a:cubicBezTo>
                      <a:pt x="24698" y="21969"/>
                      <a:pt x="25002" y="22149"/>
                      <a:pt x="25280" y="22149"/>
                    </a:cubicBezTo>
                    <a:cubicBezTo>
                      <a:pt x="25925" y="22149"/>
                      <a:pt x="26432" y="21185"/>
                      <a:pt x="27082" y="21185"/>
                    </a:cubicBezTo>
                    <a:cubicBezTo>
                      <a:pt x="27098" y="21185"/>
                      <a:pt x="27114" y="21185"/>
                      <a:pt x="27131" y="21187"/>
                    </a:cubicBezTo>
                    <a:cubicBezTo>
                      <a:pt x="27184" y="21187"/>
                      <a:pt x="27237" y="20867"/>
                      <a:pt x="27255" y="20832"/>
                    </a:cubicBezTo>
                    <a:lnTo>
                      <a:pt x="25250" y="19909"/>
                    </a:lnTo>
                    <a:lnTo>
                      <a:pt x="25835" y="18348"/>
                    </a:lnTo>
                    <a:lnTo>
                      <a:pt x="24274" y="17851"/>
                    </a:lnTo>
                    <a:cubicBezTo>
                      <a:pt x="25161" y="17514"/>
                      <a:pt x="26048" y="17727"/>
                      <a:pt x="26829" y="17531"/>
                    </a:cubicBezTo>
                    <a:cubicBezTo>
                      <a:pt x="27610" y="17336"/>
                      <a:pt x="28266" y="16751"/>
                      <a:pt x="28976" y="16325"/>
                    </a:cubicBezTo>
                    <a:cubicBezTo>
                      <a:pt x="29774" y="15846"/>
                      <a:pt x="30573" y="15349"/>
                      <a:pt x="31478" y="14781"/>
                    </a:cubicBezTo>
                    <a:cubicBezTo>
                      <a:pt x="30466" y="12723"/>
                      <a:pt x="27769" y="12049"/>
                      <a:pt x="27698" y="9565"/>
                    </a:cubicBezTo>
                    <a:lnTo>
                      <a:pt x="25143" y="11836"/>
                    </a:lnTo>
                    <a:cubicBezTo>
                      <a:pt x="25764" y="8571"/>
                      <a:pt x="23600" y="8908"/>
                      <a:pt x="22269" y="8465"/>
                    </a:cubicBezTo>
                    <a:cubicBezTo>
                      <a:pt x="21932" y="8855"/>
                      <a:pt x="21559" y="9032"/>
                      <a:pt x="21027" y="9316"/>
                    </a:cubicBezTo>
                    <a:lnTo>
                      <a:pt x="21825" y="10132"/>
                    </a:lnTo>
                    <a:lnTo>
                      <a:pt x="20353" y="11197"/>
                    </a:lnTo>
                    <a:cubicBezTo>
                      <a:pt x="21772" y="12244"/>
                      <a:pt x="20956" y="13628"/>
                      <a:pt x="20690" y="13734"/>
                    </a:cubicBezTo>
                    <a:cubicBezTo>
                      <a:pt x="18756" y="14444"/>
                      <a:pt x="19217" y="16396"/>
                      <a:pt x="18401" y="17620"/>
                    </a:cubicBezTo>
                    <a:lnTo>
                      <a:pt x="17460" y="16910"/>
                    </a:lnTo>
                    <a:cubicBezTo>
                      <a:pt x="17052" y="16502"/>
                      <a:pt x="17886" y="16360"/>
                      <a:pt x="17851" y="16023"/>
                    </a:cubicBezTo>
                    <a:cubicBezTo>
                      <a:pt x="17833" y="15580"/>
                      <a:pt x="17744" y="15136"/>
                      <a:pt x="17673" y="14639"/>
                    </a:cubicBezTo>
                    <a:lnTo>
                      <a:pt x="14781" y="13805"/>
                    </a:lnTo>
                    <a:cubicBezTo>
                      <a:pt x="14391" y="10558"/>
                      <a:pt x="17727" y="10026"/>
                      <a:pt x="19075" y="8056"/>
                    </a:cubicBezTo>
                    <a:cubicBezTo>
                      <a:pt x="19476" y="8451"/>
                      <a:pt x="19895" y="8555"/>
                      <a:pt x="20323" y="8555"/>
                    </a:cubicBezTo>
                    <a:cubicBezTo>
                      <a:pt x="20808" y="8555"/>
                      <a:pt x="21305" y="8420"/>
                      <a:pt x="21802" y="8420"/>
                    </a:cubicBezTo>
                    <a:cubicBezTo>
                      <a:pt x="21952" y="8420"/>
                      <a:pt x="22102" y="8433"/>
                      <a:pt x="22251" y="8465"/>
                    </a:cubicBezTo>
                    <a:cubicBezTo>
                      <a:pt x="22127" y="7702"/>
                      <a:pt x="22056" y="7152"/>
                      <a:pt x="21967" y="6495"/>
                    </a:cubicBezTo>
                    <a:cubicBezTo>
                      <a:pt x="23198" y="6481"/>
                      <a:pt x="23566" y="4540"/>
                      <a:pt x="24952" y="4540"/>
                    </a:cubicBezTo>
                    <a:cubicBezTo>
                      <a:pt x="25264" y="4540"/>
                      <a:pt x="25629" y="4639"/>
                      <a:pt x="26066" y="4880"/>
                    </a:cubicBezTo>
                    <a:cubicBezTo>
                      <a:pt x="25374" y="5963"/>
                      <a:pt x="24274" y="6335"/>
                      <a:pt x="23458" y="7010"/>
                    </a:cubicBezTo>
                    <a:lnTo>
                      <a:pt x="26243" y="8376"/>
                    </a:lnTo>
                    <a:lnTo>
                      <a:pt x="28089" y="7205"/>
                    </a:lnTo>
                    <a:lnTo>
                      <a:pt x="28160" y="5324"/>
                    </a:lnTo>
                    <a:cubicBezTo>
                      <a:pt x="28332" y="5383"/>
                      <a:pt x="28506" y="5414"/>
                      <a:pt x="28690" y="5414"/>
                    </a:cubicBezTo>
                    <a:cubicBezTo>
                      <a:pt x="29226" y="5414"/>
                      <a:pt x="29853" y="5151"/>
                      <a:pt x="30804" y="4543"/>
                    </a:cubicBezTo>
                    <a:lnTo>
                      <a:pt x="29029" y="3621"/>
                    </a:lnTo>
                    <a:lnTo>
                      <a:pt x="29561" y="2733"/>
                    </a:lnTo>
                    <a:lnTo>
                      <a:pt x="28231" y="1722"/>
                    </a:lnTo>
                    <a:cubicBezTo>
                      <a:pt x="28355" y="1190"/>
                      <a:pt x="28692" y="586"/>
                      <a:pt x="28515" y="232"/>
                    </a:cubicBezTo>
                    <a:cubicBezTo>
                      <a:pt x="28479" y="161"/>
                      <a:pt x="28408" y="72"/>
                      <a:pt x="2833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5" name="Google Shape;2885;p52"/>
              <p:cNvSpPr/>
              <p:nvPr/>
            </p:nvSpPr>
            <p:spPr>
              <a:xfrm>
                <a:off x="6143575" y="4010833"/>
                <a:ext cx="186233" cy="216616"/>
              </a:xfrm>
              <a:custGeom>
                <a:rect b="b" l="l" r="r" t="t"/>
                <a:pathLst>
                  <a:path extrusionOk="0" h="37558" w="32276">
                    <a:moveTo>
                      <a:pt x="3376" y="1"/>
                    </a:moveTo>
                    <a:cubicBezTo>
                      <a:pt x="3358" y="1"/>
                      <a:pt x="3345" y="4"/>
                      <a:pt x="3336" y="12"/>
                    </a:cubicBezTo>
                    <a:cubicBezTo>
                      <a:pt x="905" y="2621"/>
                      <a:pt x="905" y="2621"/>
                      <a:pt x="1243" y="6400"/>
                    </a:cubicBezTo>
                    <a:cubicBezTo>
                      <a:pt x="1260" y="6595"/>
                      <a:pt x="1118" y="6790"/>
                      <a:pt x="1065" y="7003"/>
                    </a:cubicBezTo>
                    <a:cubicBezTo>
                      <a:pt x="693" y="8405"/>
                      <a:pt x="338" y="9807"/>
                      <a:pt x="1" y="11155"/>
                    </a:cubicBezTo>
                    <a:lnTo>
                      <a:pt x="1118" y="14012"/>
                    </a:lnTo>
                    <a:cubicBezTo>
                      <a:pt x="2147" y="15148"/>
                      <a:pt x="3106" y="16283"/>
                      <a:pt x="4188" y="17330"/>
                    </a:cubicBezTo>
                    <a:cubicBezTo>
                      <a:pt x="5271" y="18413"/>
                      <a:pt x="5677" y="20424"/>
                      <a:pt x="7592" y="20424"/>
                    </a:cubicBezTo>
                    <a:cubicBezTo>
                      <a:pt x="7779" y="20424"/>
                      <a:pt x="7980" y="20405"/>
                      <a:pt x="8198" y="20364"/>
                    </a:cubicBezTo>
                    <a:cubicBezTo>
                      <a:pt x="9263" y="21234"/>
                      <a:pt x="10735" y="21553"/>
                      <a:pt x="11179" y="23221"/>
                    </a:cubicBezTo>
                    <a:cubicBezTo>
                      <a:pt x="11587" y="24711"/>
                      <a:pt x="12669" y="26024"/>
                      <a:pt x="13024" y="27515"/>
                    </a:cubicBezTo>
                    <a:cubicBezTo>
                      <a:pt x="13361" y="28863"/>
                      <a:pt x="14461" y="29662"/>
                      <a:pt x="14834" y="30780"/>
                    </a:cubicBezTo>
                    <a:cubicBezTo>
                      <a:pt x="15278" y="32128"/>
                      <a:pt x="15970" y="33246"/>
                      <a:pt x="16573" y="34470"/>
                    </a:cubicBezTo>
                    <a:cubicBezTo>
                      <a:pt x="17070" y="35428"/>
                      <a:pt x="18223" y="35038"/>
                      <a:pt x="18525" y="36191"/>
                    </a:cubicBezTo>
                    <a:cubicBezTo>
                      <a:pt x="18631" y="36564"/>
                      <a:pt x="18844" y="36901"/>
                      <a:pt x="19146" y="37185"/>
                    </a:cubicBezTo>
                    <a:cubicBezTo>
                      <a:pt x="20299" y="37345"/>
                      <a:pt x="21470" y="37469"/>
                      <a:pt x="22659" y="37558"/>
                    </a:cubicBezTo>
                    <a:cubicBezTo>
                      <a:pt x="22559" y="37158"/>
                      <a:pt x="22490" y="36790"/>
                      <a:pt x="21808" y="36790"/>
                    </a:cubicBezTo>
                    <a:cubicBezTo>
                      <a:pt x="21763" y="36790"/>
                      <a:pt x="21716" y="36791"/>
                      <a:pt x="21665" y="36795"/>
                    </a:cubicBezTo>
                    <a:cubicBezTo>
                      <a:pt x="21645" y="36796"/>
                      <a:pt x="21626" y="36796"/>
                      <a:pt x="21608" y="36796"/>
                    </a:cubicBezTo>
                    <a:cubicBezTo>
                      <a:pt x="20725" y="36796"/>
                      <a:pt x="22437" y="35547"/>
                      <a:pt x="21115" y="35251"/>
                    </a:cubicBezTo>
                    <a:cubicBezTo>
                      <a:pt x="20388" y="35073"/>
                      <a:pt x="22109" y="33707"/>
                      <a:pt x="20725" y="33246"/>
                    </a:cubicBezTo>
                    <a:lnTo>
                      <a:pt x="20920" y="32980"/>
                    </a:lnTo>
                    <a:lnTo>
                      <a:pt x="22783" y="32394"/>
                    </a:lnTo>
                    <a:lnTo>
                      <a:pt x="21860" y="30017"/>
                    </a:lnTo>
                    <a:lnTo>
                      <a:pt x="23191" y="29839"/>
                    </a:lnTo>
                    <a:cubicBezTo>
                      <a:pt x="23599" y="29041"/>
                      <a:pt x="24007" y="28313"/>
                      <a:pt x="24380" y="27550"/>
                    </a:cubicBezTo>
                    <a:cubicBezTo>
                      <a:pt x="24646" y="26982"/>
                      <a:pt x="25178" y="26308"/>
                      <a:pt x="25036" y="25829"/>
                    </a:cubicBezTo>
                    <a:cubicBezTo>
                      <a:pt x="24451" y="23718"/>
                      <a:pt x="26083" y="22972"/>
                      <a:pt x="27343" y="22529"/>
                    </a:cubicBezTo>
                    <a:cubicBezTo>
                      <a:pt x="28603" y="22068"/>
                      <a:pt x="29082" y="21482"/>
                      <a:pt x="29242" y="20311"/>
                    </a:cubicBezTo>
                    <a:cubicBezTo>
                      <a:pt x="29419" y="19069"/>
                      <a:pt x="29809" y="17862"/>
                      <a:pt x="29898" y="16620"/>
                    </a:cubicBezTo>
                    <a:cubicBezTo>
                      <a:pt x="29987" y="15467"/>
                      <a:pt x="30005" y="14438"/>
                      <a:pt x="31087" y="13675"/>
                    </a:cubicBezTo>
                    <a:cubicBezTo>
                      <a:pt x="31442" y="13444"/>
                      <a:pt x="31531" y="12788"/>
                      <a:pt x="31655" y="12309"/>
                    </a:cubicBezTo>
                    <a:cubicBezTo>
                      <a:pt x="32276" y="10144"/>
                      <a:pt x="31868" y="9612"/>
                      <a:pt x="29490" y="9133"/>
                    </a:cubicBezTo>
                    <a:cubicBezTo>
                      <a:pt x="29100" y="9062"/>
                      <a:pt x="28816" y="8494"/>
                      <a:pt x="28266" y="7926"/>
                    </a:cubicBezTo>
                    <a:lnTo>
                      <a:pt x="24895" y="8778"/>
                    </a:lnTo>
                    <a:cubicBezTo>
                      <a:pt x="24522" y="7678"/>
                      <a:pt x="23315" y="7678"/>
                      <a:pt x="22215" y="7465"/>
                    </a:cubicBezTo>
                    <a:lnTo>
                      <a:pt x="21647" y="8157"/>
                    </a:lnTo>
                    <a:lnTo>
                      <a:pt x="18063" y="3597"/>
                    </a:lnTo>
                    <a:cubicBezTo>
                      <a:pt x="16840" y="3528"/>
                      <a:pt x="15905" y="3374"/>
                      <a:pt x="15067" y="3374"/>
                    </a:cubicBezTo>
                    <a:cubicBezTo>
                      <a:pt x="14823" y="3374"/>
                      <a:pt x="14587" y="3387"/>
                      <a:pt x="14355" y="3419"/>
                    </a:cubicBezTo>
                    <a:cubicBezTo>
                      <a:pt x="14295" y="3427"/>
                      <a:pt x="14238" y="3430"/>
                      <a:pt x="14183" y="3430"/>
                    </a:cubicBezTo>
                    <a:cubicBezTo>
                      <a:pt x="13092" y="3430"/>
                      <a:pt x="13035" y="1981"/>
                      <a:pt x="11835" y="1964"/>
                    </a:cubicBezTo>
                    <a:cubicBezTo>
                      <a:pt x="11108" y="1964"/>
                      <a:pt x="9901" y="1467"/>
                      <a:pt x="9582" y="438"/>
                    </a:cubicBezTo>
                    <a:cubicBezTo>
                      <a:pt x="8677" y="793"/>
                      <a:pt x="7914" y="1361"/>
                      <a:pt x="7133" y="1361"/>
                    </a:cubicBezTo>
                    <a:cubicBezTo>
                      <a:pt x="7119" y="1361"/>
                      <a:pt x="7105" y="1361"/>
                      <a:pt x="7091" y="1361"/>
                    </a:cubicBezTo>
                    <a:cubicBezTo>
                      <a:pt x="6288" y="1361"/>
                      <a:pt x="5470" y="877"/>
                      <a:pt x="4703" y="616"/>
                    </a:cubicBezTo>
                    <a:lnTo>
                      <a:pt x="4170" y="1184"/>
                    </a:lnTo>
                    <a:lnTo>
                      <a:pt x="3585" y="48"/>
                    </a:lnTo>
                    <a:cubicBezTo>
                      <a:pt x="3517" y="34"/>
                      <a:pt x="3429" y="1"/>
                      <a:pt x="337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6" name="Google Shape;2886;p52"/>
              <p:cNvSpPr/>
              <p:nvPr/>
            </p:nvSpPr>
            <p:spPr>
              <a:xfrm>
                <a:off x="6110513" y="3969114"/>
                <a:ext cx="33997" cy="13957"/>
              </a:xfrm>
              <a:custGeom>
                <a:rect b="b" l="l" r="r" t="t"/>
                <a:pathLst>
                  <a:path extrusionOk="0" h="2420" w="5892">
                    <a:moveTo>
                      <a:pt x="2076" y="1"/>
                    </a:moveTo>
                    <a:cubicBezTo>
                      <a:pt x="1454" y="1"/>
                      <a:pt x="791" y="230"/>
                      <a:pt x="0" y="592"/>
                    </a:cubicBezTo>
                    <a:cubicBezTo>
                      <a:pt x="564" y="957"/>
                      <a:pt x="1113" y="1415"/>
                      <a:pt x="1254" y="1415"/>
                    </a:cubicBezTo>
                    <a:cubicBezTo>
                      <a:pt x="1264" y="1415"/>
                      <a:pt x="1272" y="1412"/>
                      <a:pt x="1278" y="1408"/>
                    </a:cubicBezTo>
                    <a:cubicBezTo>
                      <a:pt x="1606" y="1108"/>
                      <a:pt x="1874" y="952"/>
                      <a:pt x="2167" y="952"/>
                    </a:cubicBezTo>
                    <a:cubicBezTo>
                      <a:pt x="2429" y="952"/>
                      <a:pt x="2710" y="1077"/>
                      <a:pt x="3070" y="1337"/>
                    </a:cubicBezTo>
                    <a:cubicBezTo>
                      <a:pt x="3815" y="1869"/>
                      <a:pt x="4773" y="2011"/>
                      <a:pt x="5838" y="2419"/>
                    </a:cubicBezTo>
                    <a:lnTo>
                      <a:pt x="5891" y="1071"/>
                    </a:lnTo>
                    <a:cubicBezTo>
                      <a:pt x="5040" y="893"/>
                      <a:pt x="4170" y="964"/>
                      <a:pt x="3656" y="574"/>
                    </a:cubicBezTo>
                    <a:cubicBezTo>
                      <a:pt x="3121" y="171"/>
                      <a:pt x="2614" y="1"/>
                      <a:pt x="207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7" name="Google Shape;2887;p52"/>
              <p:cNvSpPr/>
              <p:nvPr/>
            </p:nvSpPr>
            <p:spPr>
              <a:xfrm>
                <a:off x="6151865" y="3979381"/>
                <a:ext cx="35739" cy="11875"/>
              </a:xfrm>
              <a:custGeom>
                <a:rect b="b" l="l" r="r" t="t"/>
                <a:pathLst>
                  <a:path extrusionOk="0" h="2059" w="6194">
                    <a:moveTo>
                      <a:pt x="6193" y="0"/>
                    </a:moveTo>
                    <a:lnTo>
                      <a:pt x="6193" y="0"/>
                    </a:lnTo>
                    <a:cubicBezTo>
                      <a:pt x="4801" y="195"/>
                      <a:pt x="3970" y="433"/>
                      <a:pt x="3202" y="433"/>
                    </a:cubicBezTo>
                    <a:cubicBezTo>
                      <a:pt x="3128" y="433"/>
                      <a:pt x="3055" y="431"/>
                      <a:pt x="2982" y="426"/>
                    </a:cubicBezTo>
                    <a:cubicBezTo>
                      <a:pt x="2453" y="395"/>
                      <a:pt x="1944" y="74"/>
                      <a:pt x="1353" y="74"/>
                    </a:cubicBezTo>
                    <a:cubicBezTo>
                      <a:pt x="951" y="74"/>
                      <a:pt x="511" y="222"/>
                      <a:pt x="1" y="710"/>
                    </a:cubicBezTo>
                    <a:lnTo>
                      <a:pt x="1473" y="2059"/>
                    </a:lnTo>
                    <a:cubicBezTo>
                      <a:pt x="2432" y="409"/>
                      <a:pt x="4472" y="1526"/>
                      <a:pt x="619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52"/>
              <p:cNvSpPr/>
              <p:nvPr/>
            </p:nvSpPr>
            <p:spPr>
              <a:xfrm>
                <a:off x="6203762" y="3831292"/>
                <a:ext cx="19768" cy="12285"/>
              </a:xfrm>
              <a:custGeom>
                <a:rect b="b" l="l" r="r" t="t"/>
                <a:pathLst>
                  <a:path extrusionOk="0" h="2130" w="3426">
                    <a:moveTo>
                      <a:pt x="1473" y="1"/>
                    </a:moveTo>
                    <a:lnTo>
                      <a:pt x="1" y="1828"/>
                    </a:lnTo>
                    <a:lnTo>
                      <a:pt x="3372" y="2130"/>
                    </a:lnTo>
                    <a:cubicBezTo>
                      <a:pt x="3407" y="1917"/>
                      <a:pt x="3425" y="1704"/>
                      <a:pt x="3425" y="1509"/>
                    </a:cubicBezTo>
                    <a:cubicBezTo>
                      <a:pt x="3390" y="1172"/>
                      <a:pt x="3301" y="870"/>
                      <a:pt x="3248" y="586"/>
                    </a:cubicBezTo>
                    <a:lnTo>
                      <a:pt x="1473"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889" name="Google Shape;2889;p52"/>
          <p:cNvGrpSpPr/>
          <p:nvPr/>
        </p:nvGrpSpPr>
        <p:grpSpPr>
          <a:xfrm>
            <a:off x="6665529" y="3130228"/>
            <a:ext cx="576302" cy="511871"/>
            <a:chOff x="6644304" y="3073628"/>
            <a:chExt cx="576302" cy="511871"/>
          </a:xfrm>
        </p:grpSpPr>
        <p:sp>
          <p:nvSpPr>
            <p:cNvPr id="2890" name="Google Shape;2890;p52"/>
            <p:cNvSpPr/>
            <p:nvPr/>
          </p:nvSpPr>
          <p:spPr>
            <a:xfrm>
              <a:off x="6644304" y="3073628"/>
              <a:ext cx="576302" cy="511871"/>
            </a:xfrm>
            <a:custGeom>
              <a:rect b="b" l="l" r="r" t="t"/>
              <a:pathLst>
                <a:path extrusionOk="0" h="88751" w="99879">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91" name="Google Shape;2891;p52"/>
            <p:cNvGrpSpPr/>
            <p:nvPr/>
          </p:nvGrpSpPr>
          <p:grpSpPr>
            <a:xfrm>
              <a:off x="6712169" y="3085440"/>
              <a:ext cx="481622" cy="494913"/>
              <a:chOff x="6712169" y="3085440"/>
              <a:chExt cx="481622" cy="494913"/>
            </a:xfrm>
          </p:grpSpPr>
          <p:sp>
            <p:nvSpPr>
              <p:cNvPr id="2892" name="Google Shape;2892;p52"/>
              <p:cNvSpPr/>
              <p:nvPr/>
            </p:nvSpPr>
            <p:spPr>
              <a:xfrm>
                <a:off x="6712169" y="3085440"/>
                <a:ext cx="238757" cy="315615"/>
              </a:xfrm>
              <a:custGeom>
                <a:rect b="b" l="l" r="r" t="t"/>
                <a:pathLst>
                  <a:path extrusionOk="0" h="54723" w="41379">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3" name="Google Shape;2893;p52"/>
              <p:cNvSpPr/>
              <p:nvPr/>
            </p:nvSpPr>
            <p:spPr>
              <a:xfrm>
                <a:off x="6913100" y="3367694"/>
                <a:ext cx="190537" cy="212659"/>
              </a:xfrm>
              <a:custGeom>
                <a:rect b="b" l="l" r="r" t="t"/>
                <a:pathLst>
                  <a:path extrusionOk="0" h="36872" w="33022">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52"/>
              <p:cNvSpPr/>
              <p:nvPr/>
            </p:nvSpPr>
            <p:spPr>
              <a:xfrm>
                <a:off x="7135734" y="3186037"/>
                <a:ext cx="58058" cy="152383"/>
              </a:xfrm>
              <a:custGeom>
                <a:rect b="b" l="l" r="r" t="t"/>
                <a:pathLst>
                  <a:path extrusionOk="0" h="26421" w="10062">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52"/>
              <p:cNvSpPr/>
              <p:nvPr/>
            </p:nvSpPr>
            <p:spPr>
              <a:xfrm>
                <a:off x="6870416" y="3332822"/>
                <a:ext cx="47510" cy="11685"/>
              </a:xfrm>
              <a:custGeom>
                <a:rect b="b" l="l" r="r" t="t"/>
                <a:pathLst>
                  <a:path extrusionOk="0" h="2026" w="8234">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6" name="Google Shape;2896;p52"/>
              <p:cNvSpPr/>
              <p:nvPr/>
            </p:nvSpPr>
            <p:spPr>
              <a:xfrm>
                <a:off x="6925590" y="3336277"/>
                <a:ext cx="38094" cy="14228"/>
              </a:xfrm>
              <a:custGeom>
                <a:rect b="b" l="l" r="r" t="t"/>
                <a:pathLst>
                  <a:path extrusionOk="0" h="2467" w="6602">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97" name="Google Shape;2897;p52"/>
            <p:cNvSpPr/>
            <p:nvPr/>
          </p:nvSpPr>
          <p:spPr>
            <a:xfrm>
              <a:off x="6867451" y="3073651"/>
              <a:ext cx="102383" cy="56919"/>
            </a:xfrm>
            <a:custGeom>
              <a:rect b="b" l="l" r="r" t="t"/>
              <a:pathLst>
                <a:path extrusionOk="0" h="9869" w="17744">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8" name="Google Shape;2898;p52"/>
            <p:cNvSpPr/>
            <p:nvPr/>
          </p:nvSpPr>
          <p:spPr>
            <a:xfrm>
              <a:off x="7069097" y="3119476"/>
              <a:ext cx="78535" cy="76898"/>
            </a:xfrm>
            <a:custGeom>
              <a:rect b="b" l="l" r="r" t="t"/>
              <a:pathLst>
                <a:path extrusionOk="0" h="13333" w="13611">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9" name="Google Shape;2899;p52"/>
            <p:cNvSpPr/>
            <p:nvPr/>
          </p:nvSpPr>
          <p:spPr>
            <a:xfrm>
              <a:off x="6946266" y="3181844"/>
              <a:ext cx="21095" cy="14742"/>
            </a:xfrm>
            <a:custGeom>
              <a:rect b="b" l="l" r="r" t="t"/>
              <a:pathLst>
                <a:path extrusionOk="0" h="2556" w="3656">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00" name="Google Shape;2900;p52"/>
          <p:cNvSpPr/>
          <p:nvPr/>
        </p:nvSpPr>
        <p:spPr>
          <a:xfrm>
            <a:off x="7009563" y="3146856"/>
            <a:ext cx="24269" cy="11004"/>
          </a:xfrm>
          <a:custGeom>
            <a:rect b="b" l="l" r="r" t="t"/>
            <a:pathLst>
              <a:path extrusionOk="0" h="1908" w="4206">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01" name="Google Shape;2901;p52"/>
          <p:cNvGrpSpPr/>
          <p:nvPr/>
        </p:nvGrpSpPr>
        <p:grpSpPr>
          <a:xfrm>
            <a:off x="6673379" y="3773223"/>
            <a:ext cx="560631" cy="511352"/>
            <a:chOff x="6652154" y="3716623"/>
            <a:chExt cx="560631" cy="511352"/>
          </a:xfrm>
        </p:grpSpPr>
        <p:sp>
          <p:nvSpPr>
            <p:cNvPr id="2902" name="Google Shape;2902;p52"/>
            <p:cNvSpPr/>
            <p:nvPr/>
          </p:nvSpPr>
          <p:spPr>
            <a:xfrm>
              <a:off x="6652154" y="3716623"/>
              <a:ext cx="560631" cy="511352"/>
            </a:xfrm>
            <a:custGeom>
              <a:rect b="b" l="l" r="r" t="t"/>
              <a:pathLst>
                <a:path extrusionOk="0" h="88661" w="97163">
                  <a:moveTo>
                    <a:pt x="48942" y="1"/>
                  </a:moveTo>
                  <a:cubicBezTo>
                    <a:pt x="46560" y="1"/>
                    <a:pt x="44145" y="185"/>
                    <a:pt x="41715" y="565"/>
                  </a:cubicBezTo>
                  <a:cubicBezTo>
                    <a:pt x="16981" y="4433"/>
                    <a:pt x="0" y="27180"/>
                    <a:pt x="3779" y="51346"/>
                  </a:cubicBezTo>
                  <a:cubicBezTo>
                    <a:pt x="7187" y="73133"/>
                    <a:pt x="26312" y="88661"/>
                    <a:pt x="48182" y="88661"/>
                  </a:cubicBezTo>
                  <a:cubicBezTo>
                    <a:pt x="50571" y="88661"/>
                    <a:pt x="52993" y="88476"/>
                    <a:pt x="55431" y="88093"/>
                  </a:cubicBezTo>
                  <a:cubicBezTo>
                    <a:pt x="80165" y="84225"/>
                    <a:pt x="97163" y="61496"/>
                    <a:pt x="93366" y="37311"/>
                  </a:cubicBezTo>
                  <a:cubicBezTo>
                    <a:pt x="89958" y="15517"/>
                    <a:pt x="70820" y="1"/>
                    <a:pt x="4894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03" name="Google Shape;2903;p52"/>
            <p:cNvGrpSpPr/>
            <p:nvPr/>
          </p:nvGrpSpPr>
          <p:grpSpPr>
            <a:xfrm>
              <a:off x="6669657" y="3716715"/>
              <a:ext cx="466779" cy="464290"/>
              <a:chOff x="6669657" y="3716715"/>
              <a:chExt cx="466779" cy="464290"/>
            </a:xfrm>
          </p:grpSpPr>
          <p:sp>
            <p:nvSpPr>
              <p:cNvPr id="2904" name="Google Shape;2904;p52"/>
              <p:cNvSpPr/>
              <p:nvPr/>
            </p:nvSpPr>
            <p:spPr>
              <a:xfrm>
                <a:off x="6669657" y="3716715"/>
                <a:ext cx="386382" cy="464290"/>
              </a:xfrm>
              <a:custGeom>
                <a:rect b="b" l="l" r="r" t="t"/>
                <a:pathLst>
                  <a:path extrusionOk="0" h="80501" w="66964">
                    <a:moveTo>
                      <a:pt x="45863" y="0"/>
                    </a:moveTo>
                    <a:cubicBezTo>
                      <a:pt x="43461" y="0"/>
                      <a:pt x="41054" y="188"/>
                      <a:pt x="38663" y="566"/>
                    </a:cubicBezTo>
                    <a:cubicBezTo>
                      <a:pt x="20352" y="3441"/>
                      <a:pt x="6281" y="16660"/>
                      <a:pt x="1757" y="33161"/>
                    </a:cubicBezTo>
                    <a:lnTo>
                      <a:pt x="4081" y="32487"/>
                    </a:lnTo>
                    <a:lnTo>
                      <a:pt x="4081" y="32487"/>
                    </a:lnTo>
                    <a:cubicBezTo>
                      <a:pt x="4756" y="33871"/>
                      <a:pt x="3939" y="34971"/>
                      <a:pt x="3496" y="36213"/>
                    </a:cubicBezTo>
                    <a:cubicBezTo>
                      <a:pt x="3088" y="37384"/>
                      <a:pt x="2129" y="37207"/>
                      <a:pt x="1384" y="37295"/>
                    </a:cubicBezTo>
                    <a:cubicBezTo>
                      <a:pt x="1207" y="37313"/>
                      <a:pt x="1012" y="37348"/>
                      <a:pt x="816" y="37366"/>
                    </a:cubicBezTo>
                    <a:cubicBezTo>
                      <a:pt x="36" y="41997"/>
                      <a:pt x="0" y="46717"/>
                      <a:pt x="728" y="51348"/>
                    </a:cubicBezTo>
                    <a:cubicBezTo>
                      <a:pt x="2644" y="63591"/>
                      <a:pt x="9528" y="73847"/>
                      <a:pt x="19057" y="80501"/>
                    </a:cubicBezTo>
                    <a:cubicBezTo>
                      <a:pt x="18897" y="80217"/>
                      <a:pt x="18737" y="79950"/>
                      <a:pt x="18560" y="79684"/>
                    </a:cubicBezTo>
                    <a:cubicBezTo>
                      <a:pt x="18099" y="79010"/>
                      <a:pt x="17069" y="77928"/>
                      <a:pt x="17194" y="77768"/>
                    </a:cubicBezTo>
                    <a:cubicBezTo>
                      <a:pt x="18081" y="76703"/>
                      <a:pt x="16094" y="76632"/>
                      <a:pt x="16626" y="75834"/>
                    </a:cubicBezTo>
                    <a:cubicBezTo>
                      <a:pt x="15206" y="74876"/>
                      <a:pt x="14816" y="73652"/>
                      <a:pt x="15277" y="71948"/>
                    </a:cubicBezTo>
                    <a:cubicBezTo>
                      <a:pt x="15455" y="71292"/>
                      <a:pt x="15100" y="70529"/>
                      <a:pt x="14426" y="69854"/>
                    </a:cubicBezTo>
                    <a:cubicBezTo>
                      <a:pt x="13468" y="68896"/>
                      <a:pt x="12811" y="67601"/>
                      <a:pt x="12101" y="66394"/>
                    </a:cubicBezTo>
                    <a:cubicBezTo>
                      <a:pt x="11782" y="65862"/>
                      <a:pt x="11338" y="65152"/>
                      <a:pt x="11463" y="64620"/>
                    </a:cubicBezTo>
                    <a:cubicBezTo>
                      <a:pt x="11871" y="62739"/>
                      <a:pt x="12172" y="60734"/>
                      <a:pt x="13095" y="59102"/>
                    </a:cubicBezTo>
                    <a:cubicBezTo>
                      <a:pt x="14337" y="56919"/>
                      <a:pt x="14284" y="54914"/>
                      <a:pt x="13343" y="51969"/>
                    </a:cubicBezTo>
                    <a:lnTo>
                      <a:pt x="13343" y="51969"/>
                    </a:lnTo>
                    <a:cubicBezTo>
                      <a:pt x="12811" y="53619"/>
                      <a:pt x="11888" y="53229"/>
                      <a:pt x="11090" y="53353"/>
                    </a:cubicBezTo>
                    <a:cubicBezTo>
                      <a:pt x="10814" y="53401"/>
                      <a:pt x="10612" y="53439"/>
                      <a:pt x="10447" y="53439"/>
                    </a:cubicBezTo>
                    <a:cubicBezTo>
                      <a:pt x="9997" y="53439"/>
                      <a:pt x="9823" y="53151"/>
                      <a:pt x="9174" y="51969"/>
                    </a:cubicBezTo>
                    <a:cubicBezTo>
                      <a:pt x="7861" y="50763"/>
                      <a:pt x="6619" y="49485"/>
                      <a:pt x="5447" y="48136"/>
                    </a:cubicBezTo>
                    <a:cubicBezTo>
                      <a:pt x="5270" y="47853"/>
                      <a:pt x="5146" y="47551"/>
                      <a:pt x="5110" y="47214"/>
                    </a:cubicBezTo>
                    <a:cubicBezTo>
                      <a:pt x="4862" y="45759"/>
                      <a:pt x="4649" y="44304"/>
                      <a:pt x="4773" y="42796"/>
                    </a:cubicBezTo>
                    <a:lnTo>
                      <a:pt x="4773" y="42796"/>
                    </a:lnTo>
                    <a:lnTo>
                      <a:pt x="9653" y="51756"/>
                    </a:lnTo>
                    <a:cubicBezTo>
                      <a:pt x="11924" y="50745"/>
                      <a:pt x="13680" y="49201"/>
                      <a:pt x="15650" y="47995"/>
                    </a:cubicBezTo>
                    <a:cubicBezTo>
                      <a:pt x="17034" y="47161"/>
                      <a:pt x="17584" y="45954"/>
                      <a:pt x="18045" y="44606"/>
                    </a:cubicBezTo>
                    <a:cubicBezTo>
                      <a:pt x="18205" y="44109"/>
                      <a:pt x="18329" y="43594"/>
                      <a:pt x="18436" y="43080"/>
                    </a:cubicBezTo>
                    <a:lnTo>
                      <a:pt x="15597" y="40542"/>
                    </a:lnTo>
                    <a:lnTo>
                      <a:pt x="15224" y="41749"/>
                    </a:lnTo>
                    <a:cubicBezTo>
                      <a:pt x="14000" y="41092"/>
                      <a:pt x="12793" y="40507"/>
                      <a:pt x="11640" y="39833"/>
                    </a:cubicBezTo>
                    <a:cubicBezTo>
                      <a:pt x="10593" y="39212"/>
                      <a:pt x="10433" y="38395"/>
                      <a:pt x="11374" y="37082"/>
                    </a:cubicBezTo>
                    <a:lnTo>
                      <a:pt x="11374" y="37082"/>
                    </a:lnTo>
                    <a:cubicBezTo>
                      <a:pt x="12448" y="38789"/>
                      <a:pt x="13681" y="39825"/>
                      <a:pt x="15346" y="39825"/>
                    </a:cubicBezTo>
                    <a:cubicBezTo>
                      <a:pt x="15689" y="39825"/>
                      <a:pt x="16049" y="39781"/>
                      <a:pt x="16431" y="39691"/>
                    </a:cubicBezTo>
                    <a:cubicBezTo>
                      <a:pt x="16437" y="39689"/>
                      <a:pt x="16444" y="39688"/>
                      <a:pt x="16450" y="39688"/>
                    </a:cubicBezTo>
                    <a:cubicBezTo>
                      <a:pt x="16592" y="39688"/>
                      <a:pt x="16795" y="40029"/>
                      <a:pt x="16998" y="40063"/>
                    </a:cubicBezTo>
                    <a:cubicBezTo>
                      <a:pt x="17810" y="40257"/>
                      <a:pt x="18605" y="40492"/>
                      <a:pt x="19428" y="40492"/>
                    </a:cubicBezTo>
                    <a:cubicBezTo>
                      <a:pt x="19811" y="40492"/>
                      <a:pt x="20200" y="40441"/>
                      <a:pt x="20600" y="40312"/>
                    </a:cubicBezTo>
                    <a:cubicBezTo>
                      <a:pt x="21150" y="40152"/>
                      <a:pt x="21718" y="40045"/>
                      <a:pt x="22304" y="40010"/>
                    </a:cubicBezTo>
                    <a:cubicBezTo>
                      <a:pt x="24003" y="41489"/>
                      <a:pt x="25144" y="42940"/>
                      <a:pt x="27015" y="42940"/>
                    </a:cubicBezTo>
                    <a:cubicBezTo>
                      <a:pt x="27253" y="42940"/>
                      <a:pt x="27504" y="42917"/>
                      <a:pt x="27769" y="42867"/>
                    </a:cubicBezTo>
                    <a:cubicBezTo>
                      <a:pt x="27999" y="44251"/>
                      <a:pt x="27875" y="45564"/>
                      <a:pt x="28407" y="46486"/>
                    </a:cubicBezTo>
                    <a:cubicBezTo>
                      <a:pt x="29614" y="48616"/>
                      <a:pt x="31158" y="50532"/>
                      <a:pt x="32701" y="52732"/>
                    </a:cubicBezTo>
                    <a:lnTo>
                      <a:pt x="34600" y="50425"/>
                    </a:lnTo>
                    <a:lnTo>
                      <a:pt x="34103" y="47196"/>
                    </a:lnTo>
                    <a:cubicBezTo>
                      <a:pt x="34972" y="46096"/>
                      <a:pt x="36268" y="45173"/>
                      <a:pt x="36286" y="44251"/>
                    </a:cubicBezTo>
                    <a:cubicBezTo>
                      <a:pt x="36303" y="42707"/>
                      <a:pt x="38503" y="42955"/>
                      <a:pt x="38202" y="41394"/>
                    </a:cubicBezTo>
                    <a:cubicBezTo>
                      <a:pt x="38184" y="41305"/>
                      <a:pt x="39604" y="40986"/>
                      <a:pt x="40313" y="40702"/>
                    </a:cubicBezTo>
                    <a:cubicBezTo>
                      <a:pt x="40650" y="40560"/>
                      <a:pt x="40899" y="40223"/>
                      <a:pt x="41378" y="39797"/>
                    </a:cubicBezTo>
                    <a:lnTo>
                      <a:pt x="44785" y="44978"/>
                    </a:lnTo>
                    <a:lnTo>
                      <a:pt x="46630" y="43914"/>
                    </a:lnTo>
                    <a:cubicBezTo>
                      <a:pt x="47553" y="45102"/>
                      <a:pt x="46754" y="46699"/>
                      <a:pt x="48067" y="47480"/>
                    </a:cubicBezTo>
                    <a:cubicBezTo>
                      <a:pt x="47020" y="50124"/>
                      <a:pt x="48741" y="51508"/>
                      <a:pt x="50445" y="52980"/>
                    </a:cubicBezTo>
                    <a:cubicBezTo>
                      <a:pt x="50764" y="53247"/>
                      <a:pt x="50640" y="54010"/>
                      <a:pt x="50746" y="54684"/>
                    </a:cubicBezTo>
                    <a:cubicBezTo>
                      <a:pt x="49546" y="54279"/>
                      <a:pt x="48739" y="53108"/>
                      <a:pt x="47515" y="53108"/>
                    </a:cubicBezTo>
                    <a:cubicBezTo>
                      <a:pt x="47074" y="53108"/>
                      <a:pt x="46579" y="53260"/>
                      <a:pt x="45991" y="53655"/>
                    </a:cubicBezTo>
                    <a:cubicBezTo>
                      <a:pt x="46130" y="53637"/>
                      <a:pt x="46261" y="53629"/>
                      <a:pt x="46385" y="53629"/>
                    </a:cubicBezTo>
                    <a:cubicBezTo>
                      <a:pt x="47902" y="53629"/>
                      <a:pt x="48314" y="54868"/>
                      <a:pt x="48954" y="55606"/>
                    </a:cubicBezTo>
                    <a:cubicBezTo>
                      <a:pt x="49646" y="56387"/>
                      <a:pt x="51119" y="56937"/>
                      <a:pt x="50782" y="58712"/>
                    </a:cubicBezTo>
                    <a:cubicBezTo>
                      <a:pt x="50925" y="58653"/>
                      <a:pt x="51063" y="58628"/>
                      <a:pt x="51196" y="58628"/>
                    </a:cubicBezTo>
                    <a:cubicBezTo>
                      <a:pt x="52116" y="58628"/>
                      <a:pt x="52822" y="59846"/>
                      <a:pt x="53828" y="59846"/>
                    </a:cubicBezTo>
                    <a:cubicBezTo>
                      <a:pt x="54135" y="59846"/>
                      <a:pt x="54469" y="59733"/>
                      <a:pt x="54845" y="59439"/>
                    </a:cubicBezTo>
                    <a:lnTo>
                      <a:pt x="55431" y="57026"/>
                    </a:lnTo>
                    <a:cubicBezTo>
                      <a:pt x="55147" y="56955"/>
                      <a:pt x="54863" y="56902"/>
                      <a:pt x="54579" y="56849"/>
                    </a:cubicBezTo>
                    <a:cubicBezTo>
                      <a:pt x="53053" y="56760"/>
                      <a:pt x="51385" y="55819"/>
                      <a:pt x="51793" y="55269"/>
                    </a:cubicBezTo>
                    <a:lnTo>
                      <a:pt x="52787" y="54844"/>
                    </a:lnTo>
                    <a:lnTo>
                      <a:pt x="52414" y="52501"/>
                    </a:lnTo>
                    <a:cubicBezTo>
                      <a:pt x="48866" y="49893"/>
                      <a:pt x="48440" y="48917"/>
                      <a:pt x="49770" y="46291"/>
                    </a:cubicBezTo>
                    <a:lnTo>
                      <a:pt x="49770" y="46291"/>
                    </a:lnTo>
                    <a:cubicBezTo>
                      <a:pt x="50462" y="46859"/>
                      <a:pt x="51208" y="47338"/>
                      <a:pt x="51775" y="47977"/>
                    </a:cubicBezTo>
                    <a:cubicBezTo>
                      <a:pt x="52326" y="48562"/>
                      <a:pt x="52698" y="49325"/>
                      <a:pt x="53088" y="49929"/>
                    </a:cubicBezTo>
                    <a:lnTo>
                      <a:pt x="55821" y="46948"/>
                    </a:lnTo>
                    <a:lnTo>
                      <a:pt x="55200" y="42955"/>
                    </a:lnTo>
                    <a:lnTo>
                      <a:pt x="52805" y="41447"/>
                    </a:lnTo>
                    <a:lnTo>
                      <a:pt x="53585" y="38253"/>
                    </a:lnTo>
                    <a:lnTo>
                      <a:pt x="55111" y="39229"/>
                    </a:lnTo>
                    <a:cubicBezTo>
                      <a:pt x="55111" y="40045"/>
                      <a:pt x="55111" y="40542"/>
                      <a:pt x="55111" y="41039"/>
                    </a:cubicBezTo>
                    <a:lnTo>
                      <a:pt x="56300" y="41021"/>
                    </a:lnTo>
                    <a:lnTo>
                      <a:pt x="56034" y="38466"/>
                    </a:lnTo>
                    <a:cubicBezTo>
                      <a:pt x="59778" y="37011"/>
                      <a:pt x="60754" y="35876"/>
                      <a:pt x="62546" y="30925"/>
                    </a:cubicBezTo>
                    <a:lnTo>
                      <a:pt x="59370" y="25407"/>
                    </a:lnTo>
                    <a:lnTo>
                      <a:pt x="60754" y="24609"/>
                    </a:lnTo>
                    <a:cubicBezTo>
                      <a:pt x="60620" y="24079"/>
                      <a:pt x="60336" y="23926"/>
                      <a:pt x="59999" y="23926"/>
                    </a:cubicBezTo>
                    <a:cubicBezTo>
                      <a:pt x="59536" y="23926"/>
                      <a:pt x="58975" y="24215"/>
                      <a:pt x="58567" y="24215"/>
                    </a:cubicBezTo>
                    <a:cubicBezTo>
                      <a:pt x="58326" y="24215"/>
                      <a:pt x="58138" y="24114"/>
                      <a:pt x="58057" y="23792"/>
                    </a:cubicBezTo>
                    <a:lnTo>
                      <a:pt x="59316" y="21344"/>
                    </a:lnTo>
                    <a:lnTo>
                      <a:pt x="60062" y="22692"/>
                    </a:lnTo>
                    <a:lnTo>
                      <a:pt x="61286" y="21858"/>
                    </a:lnTo>
                    <a:lnTo>
                      <a:pt x="63504" y="23775"/>
                    </a:lnTo>
                    <a:lnTo>
                      <a:pt x="64178" y="27040"/>
                    </a:lnTo>
                    <a:cubicBezTo>
                      <a:pt x="64959" y="25993"/>
                      <a:pt x="65598" y="25478"/>
                      <a:pt x="65775" y="24822"/>
                    </a:cubicBezTo>
                    <a:cubicBezTo>
                      <a:pt x="66201" y="23367"/>
                      <a:pt x="64356" y="23225"/>
                      <a:pt x="64089" y="22515"/>
                    </a:cubicBezTo>
                    <a:lnTo>
                      <a:pt x="64444" y="18647"/>
                    </a:lnTo>
                    <a:cubicBezTo>
                      <a:pt x="66520" y="17955"/>
                      <a:pt x="66538" y="17902"/>
                      <a:pt x="66609" y="16305"/>
                    </a:cubicBezTo>
                    <a:cubicBezTo>
                      <a:pt x="66698" y="14229"/>
                      <a:pt x="66840" y="12171"/>
                      <a:pt x="66964" y="10059"/>
                    </a:cubicBezTo>
                    <a:cubicBezTo>
                      <a:pt x="65951" y="8994"/>
                      <a:pt x="64617" y="8884"/>
                      <a:pt x="63235" y="8884"/>
                    </a:cubicBezTo>
                    <a:cubicBezTo>
                      <a:pt x="62876" y="8884"/>
                      <a:pt x="62514" y="8891"/>
                      <a:pt x="62153" y="8891"/>
                    </a:cubicBezTo>
                    <a:cubicBezTo>
                      <a:pt x="62029" y="8891"/>
                      <a:pt x="61906" y="8890"/>
                      <a:pt x="61783" y="8888"/>
                    </a:cubicBezTo>
                    <a:cubicBezTo>
                      <a:pt x="61978" y="8001"/>
                      <a:pt x="62209" y="7362"/>
                      <a:pt x="62262" y="6741"/>
                    </a:cubicBezTo>
                    <a:cubicBezTo>
                      <a:pt x="62297" y="6102"/>
                      <a:pt x="62173" y="5464"/>
                      <a:pt x="62120" y="4701"/>
                    </a:cubicBezTo>
                    <a:lnTo>
                      <a:pt x="65119" y="4239"/>
                    </a:lnTo>
                    <a:cubicBezTo>
                      <a:pt x="59052" y="1427"/>
                      <a:pt x="52479" y="0"/>
                      <a:pt x="4586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5" name="Google Shape;2905;p52"/>
              <p:cNvSpPr/>
              <p:nvPr/>
            </p:nvSpPr>
            <p:spPr>
              <a:xfrm>
                <a:off x="7010819" y="4061082"/>
                <a:ext cx="117645" cy="102137"/>
              </a:xfrm>
              <a:custGeom>
                <a:rect b="b" l="l" r="r" t="t"/>
                <a:pathLst>
                  <a:path extrusionOk="0" h="17709" w="20389">
                    <a:moveTo>
                      <a:pt x="17567" y="0"/>
                    </a:moveTo>
                    <a:lnTo>
                      <a:pt x="17567" y="0"/>
                    </a:lnTo>
                    <a:cubicBezTo>
                      <a:pt x="17070" y="1331"/>
                      <a:pt x="16644" y="2697"/>
                      <a:pt x="16307" y="4081"/>
                    </a:cubicBezTo>
                    <a:cubicBezTo>
                      <a:pt x="16278" y="4199"/>
                      <a:pt x="16114" y="4268"/>
                      <a:pt x="16100" y="4268"/>
                    </a:cubicBezTo>
                    <a:cubicBezTo>
                      <a:pt x="16097" y="4268"/>
                      <a:pt x="16100" y="4265"/>
                      <a:pt x="16112" y="4259"/>
                    </a:cubicBezTo>
                    <a:lnTo>
                      <a:pt x="13912" y="3034"/>
                    </a:lnTo>
                    <a:lnTo>
                      <a:pt x="14391" y="1437"/>
                    </a:lnTo>
                    <a:lnTo>
                      <a:pt x="12617" y="337"/>
                    </a:lnTo>
                    <a:cubicBezTo>
                      <a:pt x="12563" y="2112"/>
                      <a:pt x="10416" y="1970"/>
                      <a:pt x="10523" y="3655"/>
                    </a:cubicBezTo>
                    <a:cubicBezTo>
                      <a:pt x="10523" y="3709"/>
                      <a:pt x="10239" y="3797"/>
                      <a:pt x="10079" y="3815"/>
                    </a:cubicBezTo>
                    <a:cubicBezTo>
                      <a:pt x="8287" y="4028"/>
                      <a:pt x="8553" y="4418"/>
                      <a:pt x="7276" y="5305"/>
                    </a:cubicBezTo>
                    <a:cubicBezTo>
                      <a:pt x="5785" y="6352"/>
                      <a:pt x="5466" y="8730"/>
                      <a:pt x="3017" y="8765"/>
                    </a:cubicBezTo>
                    <a:cubicBezTo>
                      <a:pt x="2166" y="8783"/>
                      <a:pt x="1154" y="9919"/>
                      <a:pt x="569" y="10770"/>
                    </a:cubicBezTo>
                    <a:cubicBezTo>
                      <a:pt x="178" y="11356"/>
                      <a:pt x="1" y="12705"/>
                      <a:pt x="374" y="13095"/>
                    </a:cubicBezTo>
                    <a:cubicBezTo>
                      <a:pt x="1687" y="14443"/>
                      <a:pt x="746" y="15810"/>
                      <a:pt x="569" y="17708"/>
                    </a:cubicBezTo>
                    <a:cubicBezTo>
                      <a:pt x="3337" y="16519"/>
                      <a:pt x="5839" y="15668"/>
                      <a:pt x="8074" y="14213"/>
                    </a:cubicBezTo>
                    <a:lnTo>
                      <a:pt x="10558" y="15934"/>
                    </a:lnTo>
                    <a:lnTo>
                      <a:pt x="9866" y="17336"/>
                    </a:lnTo>
                    <a:cubicBezTo>
                      <a:pt x="11960" y="17300"/>
                      <a:pt x="13592" y="16998"/>
                      <a:pt x="14710" y="15508"/>
                    </a:cubicBezTo>
                    <a:cubicBezTo>
                      <a:pt x="16094" y="13645"/>
                      <a:pt x="17585" y="11835"/>
                      <a:pt x="18773" y="9866"/>
                    </a:cubicBezTo>
                    <a:cubicBezTo>
                      <a:pt x="19590" y="8482"/>
                      <a:pt x="20388" y="6885"/>
                      <a:pt x="18862" y="5305"/>
                    </a:cubicBezTo>
                    <a:cubicBezTo>
                      <a:pt x="18596" y="5039"/>
                      <a:pt x="18330" y="4330"/>
                      <a:pt x="18472" y="4099"/>
                    </a:cubicBezTo>
                    <a:cubicBezTo>
                      <a:pt x="19732" y="2307"/>
                      <a:pt x="17372" y="1491"/>
                      <a:pt x="1756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6" name="Google Shape;2906;p52"/>
              <p:cNvSpPr/>
              <p:nvPr/>
            </p:nvSpPr>
            <p:spPr>
              <a:xfrm>
                <a:off x="6995058" y="4000087"/>
                <a:ext cx="41059" cy="51071"/>
              </a:xfrm>
              <a:custGeom>
                <a:rect b="b" l="l" r="r" t="t"/>
                <a:pathLst>
                  <a:path extrusionOk="0" h="8855" w="7116">
                    <a:moveTo>
                      <a:pt x="5359" y="0"/>
                    </a:moveTo>
                    <a:cubicBezTo>
                      <a:pt x="4649" y="976"/>
                      <a:pt x="3993" y="1774"/>
                      <a:pt x="3460" y="2644"/>
                    </a:cubicBezTo>
                    <a:cubicBezTo>
                      <a:pt x="2910" y="3513"/>
                      <a:pt x="1455" y="3638"/>
                      <a:pt x="1828" y="5181"/>
                    </a:cubicBezTo>
                    <a:cubicBezTo>
                      <a:pt x="1354" y="4803"/>
                      <a:pt x="1037" y="4660"/>
                      <a:pt x="815" y="4660"/>
                    </a:cubicBezTo>
                    <a:cubicBezTo>
                      <a:pt x="256" y="4660"/>
                      <a:pt x="305" y="5571"/>
                      <a:pt x="1" y="5926"/>
                    </a:cubicBezTo>
                    <a:cubicBezTo>
                      <a:pt x="1136" y="7417"/>
                      <a:pt x="1438" y="7577"/>
                      <a:pt x="5412" y="8854"/>
                    </a:cubicBezTo>
                    <a:cubicBezTo>
                      <a:pt x="5590" y="7896"/>
                      <a:pt x="5625" y="7239"/>
                      <a:pt x="5820" y="6636"/>
                    </a:cubicBezTo>
                    <a:cubicBezTo>
                      <a:pt x="6033" y="6015"/>
                      <a:pt x="6335" y="5430"/>
                      <a:pt x="6708" y="4880"/>
                    </a:cubicBezTo>
                    <a:cubicBezTo>
                      <a:pt x="7116" y="4294"/>
                      <a:pt x="5696" y="4170"/>
                      <a:pt x="6459" y="3354"/>
                    </a:cubicBezTo>
                    <a:cubicBezTo>
                      <a:pt x="6849" y="2928"/>
                      <a:pt x="6637" y="1686"/>
                      <a:pt x="6778" y="1384"/>
                    </a:cubicBezTo>
                    <a:cubicBezTo>
                      <a:pt x="6832" y="1224"/>
                      <a:pt x="6867" y="1047"/>
                      <a:pt x="6885" y="870"/>
                    </a:cubicBezTo>
                    <a:lnTo>
                      <a:pt x="5359"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7" name="Google Shape;2907;p52"/>
              <p:cNvSpPr/>
              <p:nvPr/>
            </p:nvSpPr>
            <p:spPr>
              <a:xfrm>
                <a:off x="7078892" y="4018504"/>
                <a:ext cx="57544" cy="36030"/>
              </a:xfrm>
              <a:custGeom>
                <a:rect b="b" l="l" r="r" t="t"/>
                <a:pathLst>
                  <a:path extrusionOk="0" h="6247" w="9973">
                    <a:moveTo>
                      <a:pt x="0" y="1"/>
                    </a:moveTo>
                    <a:lnTo>
                      <a:pt x="266" y="1722"/>
                    </a:lnTo>
                    <a:lnTo>
                      <a:pt x="1668" y="1970"/>
                    </a:lnTo>
                    <a:lnTo>
                      <a:pt x="870" y="3177"/>
                    </a:lnTo>
                    <a:cubicBezTo>
                      <a:pt x="1300" y="3058"/>
                      <a:pt x="1704" y="3001"/>
                      <a:pt x="2079" y="3001"/>
                    </a:cubicBezTo>
                    <a:cubicBezTo>
                      <a:pt x="3221" y="3001"/>
                      <a:pt x="4106" y="3533"/>
                      <a:pt x="4720" y="4508"/>
                    </a:cubicBezTo>
                    <a:cubicBezTo>
                      <a:pt x="5319" y="5452"/>
                      <a:pt x="5558" y="5867"/>
                      <a:pt x="5945" y="5867"/>
                    </a:cubicBezTo>
                    <a:cubicBezTo>
                      <a:pt x="6235" y="5867"/>
                      <a:pt x="6607" y="5635"/>
                      <a:pt x="7275" y="5218"/>
                    </a:cubicBezTo>
                    <a:cubicBezTo>
                      <a:pt x="7453" y="5111"/>
                      <a:pt x="7648" y="5058"/>
                      <a:pt x="7861" y="5022"/>
                    </a:cubicBezTo>
                    <a:lnTo>
                      <a:pt x="9564" y="6247"/>
                    </a:lnTo>
                    <a:lnTo>
                      <a:pt x="9972" y="5679"/>
                    </a:lnTo>
                    <a:cubicBezTo>
                      <a:pt x="9582" y="4809"/>
                      <a:pt x="9262" y="3887"/>
                      <a:pt x="8819" y="3035"/>
                    </a:cubicBezTo>
                    <a:cubicBezTo>
                      <a:pt x="8151" y="1821"/>
                      <a:pt x="7070" y="1194"/>
                      <a:pt x="5857" y="1194"/>
                    </a:cubicBezTo>
                    <a:cubicBezTo>
                      <a:pt x="5138" y="1194"/>
                      <a:pt x="4373" y="1415"/>
                      <a:pt x="3620" y="1864"/>
                    </a:cubicBezTo>
                    <a:cubicBezTo>
                      <a:pt x="3336" y="2024"/>
                      <a:pt x="3052" y="2166"/>
                      <a:pt x="2644" y="2396"/>
                    </a:cubicBezTo>
                    <a:lnTo>
                      <a:pt x="1970" y="462"/>
                    </a:lnTo>
                    <a:lnTo>
                      <a:pt x="0"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8" name="Google Shape;2908;p52"/>
              <p:cNvSpPr/>
              <p:nvPr/>
            </p:nvSpPr>
            <p:spPr>
              <a:xfrm>
                <a:off x="7051663" y="3806456"/>
                <a:ext cx="38503" cy="70819"/>
              </a:xfrm>
              <a:custGeom>
                <a:rect b="b" l="l" r="r" t="t"/>
                <a:pathLst>
                  <a:path extrusionOk="0" h="12279" w="6673">
                    <a:moveTo>
                      <a:pt x="6672" y="1"/>
                    </a:moveTo>
                    <a:lnTo>
                      <a:pt x="6672" y="1"/>
                    </a:lnTo>
                    <a:cubicBezTo>
                      <a:pt x="6223" y="198"/>
                      <a:pt x="5784" y="260"/>
                      <a:pt x="5357" y="260"/>
                    </a:cubicBezTo>
                    <a:cubicBezTo>
                      <a:pt x="4670" y="260"/>
                      <a:pt x="4013" y="100"/>
                      <a:pt x="3390" y="89"/>
                    </a:cubicBezTo>
                    <a:lnTo>
                      <a:pt x="3088" y="2786"/>
                    </a:lnTo>
                    <a:lnTo>
                      <a:pt x="4809" y="5164"/>
                    </a:lnTo>
                    <a:lnTo>
                      <a:pt x="1" y="10771"/>
                    </a:lnTo>
                    <a:lnTo>
                      <a:pt x="1083" y="12279"/>
                    </a:lnTo>
                    <a:lnTo>
                      <a:pt x="6388" y="7772"/>
                    </a:lnTo>
                    <a:cubicBezTo>
                      <a:pt x="4454" y="6495"/>
                      <a:pt x="6175" y="3709"/>
                      <a:pt x="4383" y="2502"/>
                    </a:cubicBezTo>
                    <a:lnTo>
                      <a:pt x="6672"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9" name="Google Shape;2909;p52"/>
              <p:cNvSpPr/>
              <p:nvPr/>
            </p:nvSpPr>
            <p:spPr>
              <a:xfrm>
                <a:off x="6984824" y="4061618"/>
                <a:ext cx="42081" cy="8893"/>
              </a:xfrm>
              <a:custGeom>
                <a:rect b="b" l="l" r="r" t="t"/>
                <a:pathLst>
                  <a:path extrusionOk="0" h="1542" w="7293">
                    <a:moveTo>
                      <a:pt x="4286" y="0"/>
                    </a:moveTo>
                    <a:cubicBezTo>
                      <a:pt x="2949" y="0"/>
                      <a:pt x="1596" y="367"/>
                      <a:pt x="0" y="510"/>
                    </a:cubicBezTo>
                    <a:cubicBezTo>
                      <a:pt x="787" y="973"/>
                      <a:pt x="1302" y="1542"/>
                      <a:pt x="1738" y="1542"/>
                    </a:cubicBezTo>
                    <a:cubicBezTo>
                      <a:pt x="1970" y="1542"/>
                      <a:pt x="2179" y="1380"/>
                      <a:pt x="2396" y="954"/>
                    </a:cubicBezTo>
                    <a:cubicBezTo>
                      <a:pt x="2708" y="1325"/>
                      <a:pt x="3056" y="1432"/>
                      <a:pt x="3417" y="1432"/>
                    </a:cubicBezTo>
                    <a:cubicBezTo>
                      <a:pt x="3816" y="1432"/>
                      <a:pt x="4231" y="1302"/>
                      <a:pt x="4631" y="1256"/>
                    </a:cubicBezTo>
                    <a:cubicBezTo>
                      <a:pt x="5394" y="1149"/>
                      <a:pt x="6157" y="1025"/>
                      <a:pt x="7293" y="830"/>
                    </a:cubicBezTo>
                    <a:cubicBezTo>
                      <a:pt x="6240" y="198"/>
                      <a:pt x="5268" y="0"/>
                      <a:pt x="428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52"/>
              <p:cNvSpPr/>
              <p:nvPr/>
            </p:nvSpPr>
            <p:spPr>
              <a:xfrm>
                <a:off x="7035181" y="4030478"/>
                <a:ext cx="15469" cy="21703"/>
              </a:xfrm>
              <a:custGeom>
                <a:rect b="b" l="l" r="r" t="t"/>
                <a:pathLst>
                  <a:path extrusionOk="0" h="3763" w="2681">
                    <a:moveTo>
                      <a:pt x="2662" y="1"/>
                    </a:moveTo>
                    <a:cubicBezTo>
                      <a:pt x="19" y="675"/>
                      <a:pt x="1" y="764"/>
                      <a:pt x="1012" y="3763"/>
                    </a:cubicBezTo>
                    <a:lnTo>
                      <a:pt x="1491" y="2148"/>
                    </a:lnTo>
                    <a:lnTo>
                      <a:pt x="2201" y="3408"/>
                    </a:lnTo>
                    <a:lnTo>
                      <a:pt x="2680" y="3372"/>
                    </a:lnTo>
                    <a:cubicBezTo>
                      <a:pt x="2574" y="2840"/>
                      <a:pt x="2485" y="2308"/>
                      <a:pt x="2450" y="1758"/>
                    </a:cubicBezTo>
                    <a:cubicBezTo>
                      <a:pt x="2485" y="1172"/>
                      <a:pt x="2556" y="586"/>
                      <a:pt x="266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1" name="Google Shape;2911;p52"/>
              <p:cNvSpPr/>
              <p:nvPr/>
            </p:nvSpPr>
            <p:spPr>
              <a:xfrm>
                <a:off x="7045011" y="3983609"/>
                <a:ext cx="19047" cy="18121"/>
              </a:xfrm>
              <a:custGeom>
                <a:rect b="b" l="l" r="r" t="t"/>
                <a:pathLst>
                  <a:path extrusionOk="0" h="3142" w="3301">
                    <a:moveTo>
                      <a:pt x="3301" y="0"/>
                    </a:moveTo>
                    <a:lnTo>
                      <a:pt x="0" y="1455"/>
                    </a:lnTo>
                    <a:lnTo>
                      <a:pt x="550" y="2520"/>
                    </a:lnTo>
                    <a:lnTo>
                      <a:pt x="1154" y="1793"/>
                    </a:lnTo>
                    <a:lnTo>
                      <a:pt x="2804" y="3141"/>
                    </a:lnTo>
                    <a:lnTo>
                      <a:pt x="3301"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2" name="Google Shape;2912;p52"/>
              <p:cNvSpPr/>
              <p:nvPr/>
            </p:nvSpPr>
            <p:spPr>
              <a:xfrm>
                <a:off x="7034362" y="3943182"/>
                <a:ext cx="9734" cy="24570"/>
              </a:xfrm>
              <a:custGeom>
                <a:rect b="b" l="l" r="r" t="t"/>
                <a:pathLst>
                  <a:path extrusionOk="0" h="4260" w="1687">
                    <a:moveTo>
                      <a:pt x="249" y="1"/>
                    </a:moveTo>
                    <a:cubicBezTo>
                      <a:pt x="1" y="2627"/>
                      <a:pt x="1" y="2627"/>
                      <a:pt x="977" y="4259"/>
                    </a:cubicBezTo>
                    <a:cubicBezTo>
                      <a:pt x="1687" y="1261"/>
                      <a:pt x="1687" y="1261"/>
                      <a:pt x="249"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52"/>
              <p:cNvSpPr/>
              <p:nvPr/>
            </p:nvSpPr>
            <p:spPr>
              <a:xfrm>
                <a:off x="6724214" y="4015234"/>
                <a:ext cx="1131" cy="513"/>
              </a:xfrm>
              <a:custGeom>
                <a:rect b="b" l="l" r="r" t="t"/>
                <a:pathLst>
                  <a:path extrusionOk="0" h="89" w="196">
                    <a:moveTo>
                      <a:pt x="196" y="0"/>
                    </a:moveTo>
                    <a:lnTo>
                      <a:pt x="1" y="89"/>
                    </a:lnTo>
                    <a:lnTo>
                      <a:pt x="1" y="89"/>
                    </a:lnTo>
                    <a:lnTo>
                      <a:pt x="196" y="18"/>
                    </a:lnTo>
                    <a:lnTo>
                      <a:pt x="196"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4" name="Google Shape;2914;p52"/>
              <p:cNvSpPr/>
              <p:nvPr/>
            </p:nvSpPr>
            <p:spPr>
              <a:xfrm>
                <a:off x="7071623" y="3755083"/>
                <a:ext cx="16589" cy="16380"/>
              </a:xfrm>
              <a:custGeom>
                <a:rect b="b" l="l" r="r" t="t"/>
                <a:pathLst>
                  <a:path extrusionOk="0" h="2840" w="2875">
                    <a:moveTo>
                      <a:pt x="1" y="0"/>
                    </a:moveTo>
                    <a:lnTo>
                      <a:pt x="1" y="0"/>
                    </a:lnTo>
                    <a:cubicBezTo>
                      <a:pt x="835" y="1029"/>
                      <a:pt x="1739" y="1970"/>
                      <a:pt x="2733" y="2839"/>
                    </a:cubicBezTo>
                    <a:cubicBezTo>
                      <a:pt x="2840" y="2520"/>
                      <a:pt x="2875" y="2201"/>
                      <a:pt x="2822" y="1881"/>
                    </a:cubicBezTo>
                    <a:cubicBezTo>
                      <a:pt x="1899" y="1225"/>
                      <a:pt x="959" y="604"/>
                      <a:pt x="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5" name="Google Shape;2915;p52"/>
              <p:cNvSpPr/>
              <p:nvPr/>
            </p:nvSpPr>
            <p:spPr>
              <a:xfrm>
                <a:off x="6722575" y="4015741"/>
                <a:ext cx="1541" cy="727"/>
              </a:xfrm>
              <a:custGeom>
                <a:rect b="b" l="l" r="r" t="t"/>
                <a:pathLst>
                  <a:path extrusionOk="0" h="126" w="267">
                    <a:moveTo>
                      <a:pt x="267" y="1"/>
                    </a:moveTo>
                    <a:cubicBezTo>
                      <a:pt x="178" y="36"/>
                      <a:pt x="89" y="72"/>
                      <a:pt x="1" y="125"/>
                    </a:cubicBezTo>
                    <a:cubicBezTo>
                      <a:pt x="107" y="90"/>
                      <a:pt x="178" y="36"/>
                      <a:pt x="26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6" name="Google Shape;2916;p52"/>
              <p:cNvSpPr/>
              <p:nvPr/>
            </p:nvSpPr>
            <p:spPr>
              <a:xfrm>
                <a:off x="6772321" y="4116142"/>
                <a:ext cx="30927" cy="46769"/>
              </a:xfrm>
              <a:custGeom>
                <a:rect b="b" l="l" r="r" t="t"/>
                <a:pathLst>
                  <a:path extrusionOk="0" h="8109" w="5360">
                    <a:moveTo>
                      <a:pt x="1828" y="0"/>
                    </a:moveTo>
                    <a:lnTo>
                      <a:pt x="1" y="2946"/>
                    </a:lnTo>
                    <a:cubicBezTo>
                      <a:pt x="444" y="3762"/>
                      <a:pt x="1030" y="4738"/>
                      <a:pt x="1527" y="5785"/>
                    </a:cubicBezTo>
                    <a:cubicBezTo>
                      <a:pt x="2308" y="7328"/>
                      <a:pt x="3479" y="8091"/>
                      <a:pt x="5359" y="8109"/>
                    </a:cubicBezTo>
                    <a:cubicBezTo>
                      <a:pt x="4667" y="6689"/>
                      <a:pt x="3993" y="5625"/>
                      <a:pt x="3798" y="4205"/>
                    </a:cubicBezTo>
                    <a:cubicBezTo>
                      <a:pt x="3621" y="2768"/>
                      <a:pt x="2574" y="1491"/>
                      <a:pt x="1828"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17" name="Google Shape;2917;p52"/>
          <p:cNvGrpSpPr/>
          <p:nvPr/>
        </p:nvGrpSpPr>
        <p:grpSpPr>
          <a:xfrm>
            <a:off x="7867470" y="4054631"/>
            <a:ext cx="187557" cy="187557"/>
            <a:chOff x="8565775" y="671075"/>
            <a:chExt cx="441000" cy="441000"/>
          </a:xfrm>
        </p:grpSpPr>
        <p:sp>
          <p:nvSpPr>
            <p:cNvPr id="2918" name="Google Shape;2918;p52"/>
            <p:cNvSpPr/>
            <p:nvPr/>
          </p:nvSpPr>
          <p:spPr>
            <a:xfrm>
              <a:off x="8565775" y="671075"/>
              <a:ext cx="441000" cy="441000"/>
            </a:xfrm>
            <a:prstGeom prst="ellipse">
              <a:avLst/>
            </a:prstGeom>
            <a:gradFill>
              <a:gsLst>
                <a:gs pos="0">
                  <a:srgbClr val="869FB1">
                    <a:alpha val="65920"/>
                  </a:srgbClr>
                </a:gs>
                <a:gs pos="100000">
                  <a:srgbClr val="FFFFFF">
                    <a:alpha val="0"/>
                    <a:alpha val="6592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9" name="Google Shape;2919;p52"/>
            <p:cNvSpPr/>
            <p:nvPr/>
          </p:nvSpPr>
          <p:spPr>
            <a:xfrm>
              <a:off x="8706625" y="811925"/>
              <a:ext cx="159300" cy="159300"/>
            </a:xfrm>
            <a:prstGeom prst="ellipse">
              <a:avLst/>
            </a:prstGeom>
            <a:solidFill>
              <a:srgbClr val="D7D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20" name="Google Shape;2920;p52"/>
          <p:cNvSpPr/>
          <p:nvPr/>
        </p:nvSpPr>
        <p:spPr>
          <a:xfrm>
            <a:off x="8168685" y="4050552"/>
            <a:ext cx="193683" cy="195716"/>
          </a:xfrm>
          <a:custGeom>
            <a:rect b="b" l="l" r="r" t="t"/>
            <a:pathLst>
              <a:path extrusionOk="0" h="196207" w="194168">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1" name="Google Shape;2921;p52"/>
          <p:cNvSpPr/>
          <p:nvPr/>
        </p:nvSpPr>
        <p:spPr>
          <a:xfrm flipH="1">
            <a:off x="7376923" y="4017007"/>
            <a:ext cx="178589" cy="262805"/>
          </a:xfrm>
          <a:custGeom>
            <a:rect b="b" l="l" r="r" t="t"/>
            <a:pathLst>
              <a:path extrusionOk="0" h="195758" w="133027">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C9D4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2" name="Google Shape;2922;p52"/>
          <p:cNvGrpSpPr/>
          <p:nvPr/>
        </p:nvGrpSpPr>
        <p:grpSpPr>
          <a:xfrm>
            <a:off x="6021325" y="3132850"/>
            <a:ext cx="587871" cy="512373"/>
            <a:chOff x="6000100" y="3076250"/>
            <a:chExt cx="587871" cy="512373"/>
          </a:xfrm>
        </p:grpSpPr>
        <p:sp>
          <p:nvSpPr>
            <p:cNvPr id="2923" name="Google Shape;2923;p52"/>
            <p:cNvSpPr/>
            <p:nvPr/>
          </p:nvSpPr>
          <p:spPr>
            <a:xfrm>
              <a:off x="6000100" y="3076250"/>
              <a:ext cx="587871" cy="512373"/>
            </a:xfrm>
            <a:custGeom>
              <a:rect b="b" l="l" r="r" t="t"/>
              <a:pathLst>
                <a:path extrusionOk="0" h="88838" w="101884">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4" name="Google Shape;2924;p52"/>
            <p:cNvGrpSpPr/>
            <p:nvPr/>
          </p:nvGrpSpPr>
          <p:grpSpPr>
            <a:xfrm>
              <a:off x="6031360" y="3076713"/>
              <a:ext cx="539107" cy="480965"/>
              <a:chOff x="6031360" y="3076713"/>
              <a:chExt cx="539107" cy="480965"/>
            </a:xfrm>
          </p:grpSpPr>
          <p:sp>
            <p:nvSpPr>
              <p:cNvPr id="2925" name="Google Shape;2925;p52"/>
              <p:cNvSpPr/>
              <p:nvPr/>
            </p:nvSpPr>
            <p:spPr>
              <a:xfrm>
                <a:off x="6160232" y="3107767"/>
                <a:ext cx="410235" cy="449911"/>
              </a:xfrm>
              <a:custGeom>
                <a:rect b="b" l="l" r="r" t="t"/>
                <a:pathLst>
                  <a:path extrusionOk="0" h="78008" w="71098">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6" name="Google Shape;2926;p52"/>
              <p:cNvSpPr/>
              <p:nvPr/>
            </p:nvSpPr>
            <p:spPr>
              <a:xfrm>
                <a:off x="6031360" y="3319580"/>
                <a:ext cx="62149" cy="151155"/>
              </a:xfrm>
              <a:custGeom>
                <a:rect b="b" l="l" r="r" t="t"/>
                <a:pathLst>
                  <a:path extrusionOk="0" h="26208" w="10771">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52"/>
              <p:cNvSpPr/>
              <p:nvPr/>
            </p:nvSpPr>
            <p:spPr>
              <a:xfrm>
                <a:off x="6189159" y="3076713"/>
                <a:ext cx="117131" cy="35868"/>
              </a:xfrm>
              <a:custGeom>
                <a:rect b="b" l="l" r="r" t="t"/>
                <a:pathLst>
                  <a:path extrusionOk="0" h="6219" w="2030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8" name="Google Shape;2928;p52"/>
              <p:cNvSpPr/>
              <p:nvPr/>
            </p:nvSpPr>
            <p:spPr>
              <a:xfrm>
                <a:off x="6350006" y="3503923"/>
                <a:ext cx="45156" cy="42581"/>
              </a:xfrm>
              <a:custGeom>
                <a:rect b="b" l="l" r="r" t="t"/>
                <a:pathLst>
                  <a:path extrusionOk="0" h="7383" w="7826">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9" name="Google Shape;2929;p52"/>
              <p:cNvSpPr/>
              <p:nvPr/>
            </p:nvSpPr>
            <p:spPr>
              <a:xfrm>
                <a:off x="6262180" y="3141947"/>
                <a:ext cx="28469" cy="38688"/>
              </a:xfrm>
              <a:custGeom>
                <a:rect b="b" l="l" r="r" t="t"/>
                <a:pathLst>
                  <a:path extrusionOk="0" h="6708" w="4934">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0" name="Google Shape;2930;p52"/>
              <p:cNvSpPr/>
              <p:nvPr/>
            </p:nvSpPr>
            <p:spPr>
              <a:xfrm>
                <a:off x="6251907" y="3101042"/>
                <a:ext cx="26011" cy="13686"/>
              </a:xfrm>
              <a:custGeom>
                <a:rect b="b" l="l" r="r" t="t"/>
                <a:pathLst>
                  <a:path extrusionOk="0" h="2373" w="4508">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52"/>
              <p:cNvSpPr/>
              <p:nvPr/>
            </p:nvSpPr>
            <p:spPr>
              <a:xfrm>
                <a:off x="6250613" y="3155645"/>
                <a:ext cx="21609" cy="17008"/>
              </a:xfrm>
              <a:custGeom>
                <a:rect b="b" l="l" r="r" t="t"/>
                <a:pathLst>
                  <a:path extrusionOk="0" h="2949" w="3745">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32" name="Google Shape;2932;p52"/>
          <p:cNvGrpSpPr/>
          <p:nvPr/>
        </p:nvGrpSpPr>
        <p:grpSpPr>
          <a:xfrm>
            <a:off x="3597785" y="3065882"/>
            <a:ext cx="2241344" cy="1330656"/>
            <a:chOff x="3597785" y="3065882"/>
            <a:chExt cx="2241344" cy="1330656"/>
          </a:xfrm>
        </p:grpSpPr>
        <p:grpSp>
          <p:nvGrpSpPr>
            <p:cNvPr id="2933" name="Google Shape;2933;p52"/>
            <p:cNvGrpSpPr/>
            <p:nvPr/>
          </p:nvGrpSpPr>
          <p:grpSpPr>
            <a:xfrm>
              <a:off x="5296908" y="3937355"/>
              <a:ext cx="143198" cy="32380"/>
              <a:chOff x="5296908" y="3937355"/>
              <a:chExt cx="143198" cy="32380"/>
            </a:xfrm>
          </p:grpSpPr>
          <p:sp>
            <p:nvSpPr>
              <p:cNvPr id="2934" name="Google Shape;2934;p52"/>
              <p:cNvSpPr/>
              <p:nvPr/>
            </p:nvSpPr>
            <p:spPr>
              <a:xfrm>
                <a:off x="5319457" y="3952794"/>
                <a:ext cx="111895" cy="8"/>
              </a:xfrm>
              <a:custGeom>
                <a:rect b="b" l="l" r="r" t="t"/>
                <a:pathLst>
                  <a:path extrusionOk="0" fill="none" h="1" w="14227">
                    <a:moveTo>
                      <a:pt x="1" y="0"/>
                    </a:moveTo>
                    <a:lnTo>
                      <a:pt x="1422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35" name="Google Shape;2935;p52"/>
              <p:cNvGrpSpPr/>
              <p:nvPr/>
            </p:nvGrpSpPr>
            <p:grpSpPr>
              <a:xfrm>
                <a:off x="5402331" y="3937355"/>
                <a:ext cx="37776" cy="32380"/>
                <a:chOff x="5402331" y="3937355"/>
                <a:chExt cx="37776" cy="32380"/>
              </a:xfrm>
            </p:grpSpPr>
            <p:sp>
              <p:nvSpPr>
                <p:cNvPr id="2936" name="Google Shape;2936;p52"/>
                <p:cNvSpPr/>
                <p:nvPr/>
              </p:nvSpPr>
              <p:spPr>
                <a:xfrm>
                  <a:off x="5402331" y="3937355"/>
                  <a:ext cx="37776" cy="32380"/>
                </a:xfrm>
                <a:custGeom>
                  <a:rect b="b" l="l" r="r" t="t"/>
                  <a:pathLst>
                    <a:path extrusionOk="0" h="4117" w="4803">
                      <a:moveTo>
                        <a:pt x="2737" y="1"/>
                      </a:moveTo>
                      <a:cubicBezTo>
                        <a:pt x="2231" y="1"/>
                        <a:pt x="1714" y="189"/>
                        <a:pt x="1294" y="609"/>
                      </a:cubicBezTo>
                      <a:cubicBezTo>
                        <a:pt x="0" y="1903"/>
                        <a:pt x="919" y="4117"/>
                        <a:pt x="2746" y="4117"/>
                      </a:cubicBezTo>
                      <a:cubicBezTo>
                        <a:pt x="3883" y="4117"/>
                        <a:pt x="4802" y="3185"/>
                        <a:pt x="4802" y="2060"/>
                      </a:cubicBezTo>
                      <a:cubicBezTo>
                        <a:pt x="4802"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52"/>
                <p:cNvSpPr/>
                <p:nvPr/>
              </p:nvSpPr>
              <p:spPr>
                <a:xfrm>
                  <a:off x="5415174" y="3946990"/>
                  <a:ext cx="15321" cy="13064"/>
                </a:xfrm>
                <a:custGeom>
                  <a:rect b="b" l="l" r="r" t="t"/>
                  <a:pathLst>
                    <a:path extrusionOk="0" h="1661" w="1948">
                      <a:moveTo>
                        <a:pt x="1113" y="1"/>
                      </a:moveTo>
                      <a:cubicBezTo>
                        <a:pt x="375" y="1"/>
                        <a:pt x="0" y="896"/>
                        <a:pt x="532" y="1416"/>
                      </a:cubicBezTo>
                      <a:cubicBezTo>
                        <a:pt x="701" y="1585"/>
                        <a:pt x="910" y="1661"/>
                        <a:pt x="1114" y="1661"/>
                      </a:cubicBezTo>
                      <a:cubicBezTo>
                        <a:pt x="1540" y="1661"/>
                        <a:pt x="1948" y="1333"/>
                        <a:pt x="1948" y="835"/>
                      </a:cubicBezTo>
                      <a:cubicBezTo>
                        <a:pt x="1948" y="376"/>
                        <a:pt x="1573"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38" name="Google Shape;2938;p52"/>
              <p:cNvGrpSpPr/>
              <p:nvPr/>
            </p:nvGrpSpPr>
            <p:grpSpPr>
              <a:xfrm>
                <a:off x="5296908" y="3937355"/>
                <a:ext cx="37783" cy="32380"/>
                <a:chOff x="5296908" y="3937355"/>
                <a:chExt cx="37783" cy="32380"/>
              </a:xfrm>
            </p:grpSpPr>
            <p:sp>
              <p:nvSpPr>
                <p:cNvPr id="2939" name="Google Shape;2939;p52"/>
                <p:cNvSpPr/>
                <p:nvPr/>
              </p:nvSpPr>
              <p:spPr>
                <a:xfrm>
                  <a:off x="5296908" y="3937355"/>
                  <a:ext cx="37783" cy="32380"/>
                </a:xfrm>
                <a:custGeom>
                  <a:rect b="b" l="l" r="r" t="t"/>
                  <a:pathLst>
                    <a:path extrusionOk="0" h="4117" w="4804">
                      <a:moveTo>
                        <a:pt x="2738" y="1"/>
                      </a:moveTo>
                      <a:cubicBezTo>
                        <a:pt x="2231" y="1"/>
                        <a:pt x="1715" y="189"/>
                        <a:pt x="1295" y="609"/>
                      </a:cubicBezTo>
                      <a:cubicBezTo>
                        <a:pt x="1" y="1903"/>
                        <a:pt x="920" y="4117"/>
                        <a:pt x="2747" y="4117"/>
                      </a:cubicBezTo>
                      <a:cubicBezTo>
                        <a:pt x="3884" y="4117"/>
                        <a:pt x="4803" y="3185"/>
                        <a:pt x="4803" y="2060"/>
                      </a:cubicBezTo>
                      <a:cubicBezTo>
                        <a:pt x="4803" y="818"/>
                        <a:pt x="3792" y="1"/>
                        <a:pt x="27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0" name="Google Shape;2940;p52"/>
                <p:cNvSpPr/>
                <p:nvPr/>
              </p:nvSpPr>
              <p:spPr>
                <a:xfrm>
                  <a:off x="5309846" y="3946990"/>
                  <a:ext cx="15235" cy="13064"/>
                </a:xfrm>
                <a:custGeom>
                  <a:rect b="b" l="l" r="r" t="t"/>
                  <a:pathLst>
                    <a:path extrusionOk="0" h="1661" w="1937">
                      <a:moveTo>
                        <a:pt x="1102" y="1"/>
                      </a:moveTo>
                      <a:cubicBezTo>
                        <a:pt x="364" y="1"/>
                        <a:pt x="1" y="896"/>
                        <a:pt x="521" y="1416"/>
                      </a:cubicBezTo>
                      <a:cubicBezTo>
                        <a:pt x="690" y="1585"/>
                        <a:pt x="899" y="1661"/>
                        <a:pt x="1103" y="1661"/>
                      </a:cubicBezTo>
                      <a:cubicBezTo>
                        <a:pt x="1528" y="1661"/>
                        <a:pt x="1936" y="1333"/>
                        <a:pt x="1936" y="835"/>
                      </a:cubicBezTo>
                      <a:cubicBezTo>
                        <a:pt x="1936" y="376"/>
                        <a:pt x="1561" y="1"/>
                        <a:pt x="110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41" name="Google Shape;2941;p52"/>
            <p:cNvGrpSpPr/>
            <p:nvPr/>
          </p:nvGrpSpPr>
          <p:grpSpPr>
            <a:xfrm>
              <a:off x="4724163" y="3119631"/>
              <a:ext cx="120838" cy="84218"/>
              <a:chOff x="4724163" y="3119631"/>
              <a:chExt cx="120838" cy="84218"/>
            </a:xfrm>
          </p:grpSpPr>
          <p:grpSp>
            <p:nvGrpSpPr>
              <p:cNvPr id="2942" name="Google Shape;2942;p52"/>
              <p:cNvGrpSpPr/>
              <p:nvPr/>
            </p:nvGrpSpPr>
            <p:grpSpPr>
              <a:xfrm>
                <a:off x="4746712" y="3132773"/>
                <a:ext cx="86869" cy="56424"/>
                <a:chOff x="4746712" y="3132773"/>
                <a:chExt cx="86869" cy="56424"/>
              </a:xfrm>
            </p:grpSpPr>
            <p:sp>
              <p:nvSpPr>
                <p:cNvPr id="2943" name="Google Shape;2943;p52"/>
                <p:cNvSpPr/>
                <p:nvPr/>
              </p:nvSpPr>
              <p:spPr>
                <a:xfrm>
                  <a:off x="4746712" y="3132773"/>
                  <a:ext cx="86869" cy="56424"/>
                </a:xfrm>
                <a:custGeom>
                  <a:rect b="b" l="l" r="r" t="t"/>
                  <a:pathLst>
                    <a:path extrusionOk="0" fill="none" h="7174" w="11045">
                      <a:moveTo>
                        <a:pt x="0" y="1597"/>
                      </a:moveTo>
                      <a:cubicBezTo>
                        <a:pt x="242" y="1743"/>
                        <a:pt x="3532" y="7174"/>
                        <a:pt x="3532" y="7174"/>
                      </a:cubicBezTo>
                      <a:lnTo>
                        <a:pt x="6290" y="3315"/>
                      </a:lnTo>
                      <a:lnTo>
                        <a:pt x="11044" y="1"/>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52"/>
                <p:cNvSpPr/>
                <p:nvPr/>
              </p:nvSpPr>
              <p:spPr>
                <a:xfrm>
                  <a:off x="4746712" y="3145334"/>
                  <a:ext cx="49479" cy="13520"/>
                </a:xfrm>
                <a:custGeom>
                  <a:rect b="b" l="l" r="r" t="t"/>
                  <a:pathLst>
                    <a:path extrusionOk="0" fill="none" h="1719" w="6291">
                      <a:moveTo>
                        <a:pt x="0" y="0"/>
                      </a:moveTo>
                      <a:lnTo>
                        <a:pt x="6290" y="171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5" name="Google Shape;2945;p52"/>
              <p:cNvGrpSpPr/>
              <p:nvPr/>
            </p:nvGrpSpPr>
            <p:grpSpPr>
              <a:xfrm>
                <a:off x="4773634" y="3143336"/>
                <a:ext cx="37776" cy="32451"/>
                <a:chOff x="4773634" y="3143336"/>
                <a:chExt cx="37776" cy="32451"/>
              </a:xfrm>
            </p:grpSpPr>
            <p:sp>
              <p:nvSpPr>
                <p:cNvPr id="2946" name="Google Shape;2946;p52"/>
                <p:cNvSpPr/>
                <p:nvPr/>
              </p:nvSpPr>
              <p:spPr>
                <a:xfrm>
                  <a:off x="4773634" y="3143336"/>
                  <a:ext cx="37776" cy="32451"/>
                </a:xfrm>
                <a:custGeom>
                  <a:rect b="b" l="l" r="r" t="t"/>
                  <a:pathLst>
                    <a:path extrusionOk="0" h="4126" w="4803">
                      <a:moveTo>
                        <a:pt x="2730" y="0"/>
                      </a:moveTo>
                      <a:cubicBezTo>
                        <a:pt x="2226" y="0"/>
                        <a:pt x="1713" y="187"/>
                        <a:pt x="1295" y="605"/>
                      </a:cubicBezTo>
                      <a:cubicBezTo>
                        <a:pt x="1" y="1900"/>
                        <a:pt x="920" y="4125"/>
                        <a:pt x="2746" y="4125"/>
                      </a:cubicBezTo>
                      <a:cubicBezTo>
                        <a:pt x="3884" y="4125"/>
                        <a:pt x="4803" y="3206"/>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52"/>
                <p:cNvSpPr/>
                <p:nvPr/>
              </p:nvSpPr>
              <p:spPr>
                <a:xfrm>
                  <a:off x="4788664" y="3153041"/>
                  <a:ext cx="13048" cy="13040"/>
                </a:xfrm>
                <a:custGeom>
                  <a:rect b="b" l="l" r="r" t="t"/>
                  <a:pathLst>
                    <a:path extrusionOk="0" h="1658" w="1659">
                      <a:moveTo>
                        <a:pt x="835" y="0"/>
                      </a:moveTo>
                      <a:cubicBezTo>
                        <a:pt x="376" y="0"/>
                        <a:pt x="1" y="375"/>
                        <a:pt x="1" y="835"/>
                      </a:cubicBezTo>
                      <a:cubicBezTo>
                        <a:pt x="1" y="1295"/>
                        <a:pt x="376" y="1657"/>
                        <a:pt x="835" y="1657"/>
                      </a:cubicBezTo>
                      <a:cubicBezTo>
                        <a:pt x="1295" y="1657"/>
                        <a:pt x="1658" y="1295"/>
                        <a:pt x="1658" y="835"/>
                      </a:cubicBezTo>
                      <a:cubicBezTo>
                        <a:pt x="1658"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8" name="Google Shape;2948;p52"/>
              <p:cNvGrpSpPr/>
              <p:nvPr/>
            </p:nvGrpSpPr>
            <p:grpSpPr>
              <a:xfrm>
                <a:off x="4724163" y="3131248"/>
                <a:ext cx="37776" cy="32459"/>
                <a:chOff x="4724163" y="3131248"/>
                <a:chExt cx="37776" cy="32459"/>
              </a:xfrm>
            </p:grpSpPr>
            <p:sp>
              <p:nvSpPr>
                <p:cNvPr id="2949" name="Google Shape;2949;p52"/>
                <p:cNvSpPr/>
                <p:nvPr/>
              </p:nvSpPr>
              <p:spPr>
                <a:xfrm>
                  <a:off x="4724163" y="3131248"/>
                  <a:ext cx="37776" cy="32459"/>
                </a:xfrm>
                <a:custGeom>
                  <a:rect b="b" l="l" r="r" t="t"/>
                  <a:pathLst>
                    <a:path extrusionOk="0" h="4127" w="4803">
                      <a:moveTo>
                        <a:pt x="2730" y="1"/>
                      </a:moveTo>
                      <a:cubicBezTo>
                        <a:pt x="2226" y="1"/>
                        <a:pt x="1712" y="188"/>
                        <a:pt x="1295" y="606"/>
                      </a:cubicBezTo>
                      <a:cubicBezTo>
                        <a:pt x="0" y="1900"/>
                        <a:pt x="920" y="4114"/>
                        <a:pt x="2746" y="4126"/>
                      </a:cubicBezTo>
                      <a:cubicBezTo>
                        <a:pt x="3883" y="4114"/>
                        <a:pt x="4803" y="3195"/>
                        <a:pt x="4803" y="2070"/>
                      </a:cubicBezTo>
                      <a:cubicBezTo>
                        <a:pt x="4803" y="824"/>
                        <a:pt x="3787" y="1"/>
                        <a:pt x="273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0" name="Google Shape;2950;p52"/>
                <p:cNvSpPr/>
                <p:nvPr/>
              </p:nvSpPr>
              <p:spPr>
                <a:xfrm>
                  <a:off x="4739288" y="3140953"/>
                  <a:ext cx="13040" cy="13048"/>
                </a:xfrm>
                <a:custGeom>
                  <a:rect b="b" l="l" r="r" t="t"/>
                  <a:pathLst>
                    <a:path extrusionOk="0" h="1659" w="1658">
                      <a:moveTo>
                        <a:pt x="823" y="1"/>
                      </a:moveTo>
                      <a:cubicBezTo>
                        <a:pt x="363" y="1"/>
                        <a:pt x="1" y="376"/>
                        <a:pt x="1" y="823"/>
                      </a:cubicBezTo>
                      <a:cubicBezTo>
                        <a:pt x="1"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1" name="Google Shape;2951;p52"/>
              <p:cNvGrpSpPr/>
              <p:nvPr/>
            </p:nvGrpSpPr>
            <p:grpSpPr>
              <a:xfrm>
                <a:off x="4755081" y="3176054"/>
                <a:ext cx="32357" cy="27795"/>
                <a:chOff x="4755081" y="3176054"/>
                <a:chExt cx="32357" cy="27795"/>
              </a:xfrm>
            </p:grpSpPr>
            <p:sp>
              <p:nvSpPr>
                <p:cNvPr id="2952" name="Google Shape;2952;p52"/>
                <p:cNvSpPr/>
                <p:nvPr/>
              </p:nvSpPr>
              <p:spPr>
                <a:xfrm>
                  <a:off x="4755081" y="3176054"/>
                  <a:ext cx="32357" cy="27795"/>
                </a:xfrm>
                <a:custGeom>
                  <a:rect b="b" l="l" r="r" t="t"/>
                  <a:pathLst>
                    <a:path extrusionOk="0" h="3534" w="4114">
                      <a:moveTo>
                        <a:pt x="2338" y="0"/>
                      </a:moveTo>
                      <a:cubicBezTo>
                        <a:pt x="1904" y="0"/>
                        <a:pt x="1462" y="162"/>
                        <a:pt x="1101" y="522"/>
                      </a:cubicBezTo>
                      <a:cubicBezTo>
                        <a:pt x="1" y="1635"/>
                        <a:pt x="787" y="3534"/>
                        <a:pt x="2360" y="3534"/>
                      </a:cubicBezTo>
                      <a:cubicBezTo>
                        <a:pt x="3327" y="3534"/>
                        <a:pt x="4114" y="2735"/>
                        <a:pt x="4114" y="1768"/>
                      </a:cubicBezTo>
                      <a:cubicBezTo>
                        <a:pt x="4114" y="704"/>
                        <a:pt x="3245" y="0"/>
                        <a:pt x="23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3" name="Google Shape;2953;p52"/>
                <p:cNvSpPr/>
                <p:nvPr/>
              </p:nvSpPr>
              <p:spPr>
                <a:xfrm>
                  <a:off x="4767924" y="3185768"/>
                  <a:ext cx="9902" cy="8392"/>
                </a:xfrm>
                <a:custGeom>
                  <a:rect b="b" l="l" r="r" t="t"/>
                  <a:pathLst>
                    <a:path extrusionOk="0" h="1067" w="1259">
                      <a:moveTo>
                        <a:pt x="714" y="0"/>
                      </a:moveTo>
                      <a:cubicBezTo>
                        <a:pt x="243" y="0"/>
                        <a:pt x="1" y="569"/>
                        <a:pt x="339" y="908"/>
                      </a:cubicBezTo>
                      <a:cubicBezTo>
                        <a:pt x="449" y="1017"/>
                        <a:pt x="584" y="1066"/>
                        <a:pt x="716" y="1066"/>
                      </a:cubicBezTo>
                      <a:cubicBezTo>
                        <a:pt x="993" y="1066"/>
                        <a:pt x="1259" y="852"/>
                        <a:pt x="1259" y="533"/>
                      </a:cubicBezTo>
                      <a:cubicBezTo>
                        <a:pt x="1259" y="230"/>
                        <a:pt x="1017" y="0"/>
                        <a:pt x="7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4" name="Google Shape;2954;p52"/>
              <p:cNvGrpSpPr/>
              <p:nvPr/>
            </p:nvGrpSpPr>
            <p:grpSpPr>
              <a:xfrm>
                <a:off x="4812550" y="3119631"/>
                <a:ext cx="32451" cy="27803"/>
                <a:chOff x="4812550" y="3119631"/>
                <a:chExt cx="32451" cy="27803"/>
              </a:xfrm>
            </p:grpSpPr>
            <p:sp>
              <p:nvSpPr>
                <p:cNvPr id="2955" name="Google Shape;2955;p52"/>
                <p:cNvSpPr/>
                <p:nvPr/>
              </p:nvSpPr>
              <p:spPr>
                <a:xfrm>
                  <a:off x="4812550" y="3119631"/>
                  <a:ext cx="32451" cy="27803"/>
                </a:xfrm>
                <a:custGeom>
                  <a:rect b="b" l="l" r="r" t="t"/>
                  <a:pathLst>
                    <a:path extrusionOk="0" h="3535" w="4126">
                      <a:moveTo>
                        <a:pt x="2350" y="1"/>
                      </a:moveTo>
                      <a:cubicBezTo>
                        <a:pt x="1916" y="1"/>
                        <a:pt x="1473" y="162"/>
                        <a:pt x="1113" y="522"/>
                      </a:cubicBezTo>
                      <a:cubicBezTo>
                        <a:pt x="0" y="1635"/>
                        <a:pt x="798" y="3534"/>
                        <a:pt x="2371" y="3534"/>
                      </a:cubicBezTo>
                      <a:cubicBezTo>
                        <a:pt x="3339" y="3534"/>
                        <a:pt x="4125" y="2748"/>
                        <a:pt x="4125" y="1768"/>
                      </a:cubicBezTo>
                      <a:cubicBezTo>
                        <a:pt x="4125" y="705"/>
                        <a:pt x="3256" y="1"/>
                        <a:pt x="235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6" name="Google Shape;2956;p52"/>
                <p:cNvSpPr/>
                <p:nvPr/>
              </p:nvSpPr>
              <p:spPr>
                <a:xfrm>
                  <a:off x="4826912" y="3129352"/>
                  <a:ext cx="8478" cy="8376"/>
                </a:xfrm>
                <a:custGeom>
                  <a:rect b="b" l="l" r="r" t="t"/>
                  <a:pathLst>
                    <a:path extrusionOk="0" h="1065" w="1078">
                      <a:moveTo>
                        <a:pt x="533" y="0"/>
                      </a:moveTo>
                      <a:cubicBezTo>
                        <a:pt x="243" y="0"/>
                        <a:pt x="1" y="242"/>
                        <a:pt x="1" y="532"/>
                      </a:cubicBezTo>
                      <a:cubicBezTo>
                        <a:pt x="1" y="835"/>
                        <a:pt x="243" y="1065"/>
                        <a:pt x="533" y="1065"/>
                      </a:cubicBezTo>
                      <a:cubicBezTo>
                        <a:pt x="835" y="1065"/>
                        <a:pt x="1077" y="835"/>
                        <a:pt x="1077" y="532"/>
                      </a:cubicBezTo>
                      <a:cubicBezTo>
                        <a:pt x="1077" y="242"/>
                        <a:pt x="835" y="0"/>
                        <a:pt x="53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57" name="Google Shape;2957;p52"/>
            <p:cNvGrpSpPr/>
            <p:nvPr/>
          </p:nvGrpSpPr>
          <p:grpSpPr>
            <a:xfrm>
              <a:off x="5382826" y="4027197"/>
              <a:ext cx="268967" cy="250422"/>
              <a:chOff x="5382826" y="4027197"/>
              <a:chExt cx="268967" cy="250422"/>
            </a:xfrm>
          </p:grpSpPr>
          <p:grpSp>
            <p:nvGrpSpPr>
              <p:cNvPr id="2958" name="Google Shape;2958;p52"/>
              <p:cNvGrpSpPr/>
              <p:nvPr/>
            </p:nvGrpSpPr>
            <p:grpSpPr>
              <a:xfrm>
                <a:off x="5405280" y="4042510"/>
                <a:ext cx="237570" cy="218647"/>
                <a:chOff x="5405280" y="4042510"/>
                <a:chExt cx="237570" cy="218647"/>
              </a:xfrm>
            </p:grpSpPr>
            <p:sp>
              <p:nvSpPr>
                <p:cNvPr id="2959" name="Google Shape;2959;p52"/>
                <p:cNvSpPr/>
                <p:nvPr/>
              </p:nvSpPr>
              <p:spPr>
                <a:xfrm>
                  <a:off x="5405280" y="4042510"/>
                  <a:ext cx="144999" cy="173832"/>
                </a:xfrm>
                <a:custGeom>
                  <a:rect b="b" l="l" r="r" t="t"/>
                  <a:pathLst>
                    <a:path extrusionOk="0" fill="none" h="22102" w="18436">
                      <a:moveTo>
                        <a:pt x="0" y="12037"/>
                      </a:moveTo>
                      <a:cubicBezTo>
                        <a:pt x="702" y="12073"/>
                        <a:pt x="12302" y="22101"/>
                        <a:pt x="12302" y="22101"/>
                      </a:cubicBezTo>
                      <a:lnTo>
                        <a:pt x="11819" y="13005"/>
                      </a:lnTo>
                      <a:lnTo>
                        <a:pt x="18435" y="1"/>
                      </a:lnTo>
                      <a:lnTo>
                        <a:pt x="0" y="125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52"/>
                <p:cNvSpPr/>
                <p:nvPr/>
              </p:nvSpPr>
              <p:spPr>
                <a:xfrm>
                  <a:off x="5502036" y="4125093"/>
                  <a:ext cx="134350" cy="135585"/>
                </a:xfrm>
                <a:custGeom>
                  <a:rect b="b" l="l" r="r" t="t"/>
                  <a:pathLst>
                    <a:path extrusionOk="0" fill="none" h="17239" w="17082">
                      <a:moveTo>
                        <a:pt x="13513" y="17239"/>
                      </a:moveTo>
                      <a:lnTo>
                        <a:pt x="12690" y="8614"/>
                      </a:lnTo>
                      <a:lnTo>
                        <a:pt x="17081" y="1"/>
                      </a:lnTo>
                      <a:lnTo>
                        <a:pt x="0" y="2021"/>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52"/>
                <p:cNvSpPr/>
                <p:nvPr/>
              </p:nvSpPr>
              <p:spPr>
                <a:xfrm>
                  <a:off x="5543704" y="4042990"/>
                  <a:ext cx="99146" cy="81639"/>
                </a:xfrm>
                <a:custGeom>
                  <a:rect b="b" l="l" r="r" t="t"/>
                  <a:pathLst>
                    <a:path extrusionOk="0" fill="none" h="10380" w="12606">
                      <a:moveTo>
                        <a:pt x="1" y="0"/>
                      </a:moveTo>
                      <a:lnTo>
                        <a:pt x="12606" y="1037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52"/>
                <p:cNvSpPr/>
                <p:nvPr/>
              </p:nvSpPr>
              <p:spPr>
                <a:xfrm>
                  <a:off x="5501941" y="4140980"/>
                  <a:ext cx="103708" cy="51862"/>
                </a:xfrm>
                <a:custGeom>
                  <a:rect b="b" l="l" r="r" t="t"/>
                  <a:pathLst>
                    <a:path extrusionOk="0" fill="none" h="6594" w="13186">
                      <a:moveTo>
                        <a:pt x="13186" y="6594"/>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3" name="Google Shape;2963;p52"/>
                <p:cNvSpPr/>
                <p:nvPr/>
              </p:nvSpPr>
              <p:spPr>
                <a:xfrm>
                  <a:off x="5495854" y="4211010"/>
                  <a:ext cx="105989" cy="50147"/>
                </a:xfrm>
                <a:custGeom>
                  <a:rect b="b" l="l" r="r" t="t"/>
                  <a:pathLst>
                    <a:path extrusionOk="0" fill="none" h="6376" w="13476">
                      <a:moveTo>
                        <a:pt x="0" y="0"/>
                      </a:moveTo>
                      <a:lnTo>
                        <a:pt x="13476" y="637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4" name="Google Shape;2964;p52"/>
                <p:cNvSpPr/>
                <p:nvPr/>
              </p:nvSpPr>
              <p:spPr>
                <a:xfrm>
                  <a:off x="5405280" y="4134420"/>
                  <a:ext cx="96669" cy="6567"/>
                </a:xfrm>
                <a:custGeom>
                  <a:rect b="b" l="l" r="r" t="t"/>
                  <a:pathLst>
                    <a:path extrusionOk="0" fill="none" h="835" w="12291">
                      <a:moveTo>
                        <a:pt x="12290" y="835"/>
                      </a:moveTo>
                      <a:lnTo>
                        <a:pt x="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65" name="Google Shape;2965;p52"/>
              <p:cNvGrpSpPr/>
              <p:nvPr/>
            </p:nvGrpSpPr>
            <p:grpSpPr>
              <a:xfrm>
                <a:off x="5382826" y="4125549"/>
                <a:ext cx="37776" cy="32380"/>
                <a:chOff x="5382826" y="4125549"/>
                <a:chExt cx="37776" cy="32380"/>
              </a:xfrm>
            </p:grpSpPr>
            <p:sp>
              <p:nvSpPr>
                <p:cNvPr id="2966" name="Google Shape;2966;p52"/>
                <p:cNvSpPr/>
                <p:nvPr/>
              </p:nvSpPr>
              <p:spPr>
                <a:xfrm>
                  <a:off x="5382826" y="4125549"/>
                  <a:ext cx="37776" cy="32380"/>
                </a:xfrm>
                <a:custGeom>
                  <a:rect b="b" l="l" r="r" t="t"/>
                  <a:pathLst>
                    <a:path extrusionOk="0" h="4117" w="4803">
                      <a:moveTo>
                        <a:pt x="2734" y="0"/>
                      </a:moveTo>
                      <a:cubicBezTo>
                        <a:pt x="2229" y="0"/>
                        <a:pt x="1714" y="188"/>
                        <a:pt x="1295" y="608"/>
                      </a:cubicBezTo>
                      <a:cubicBezTo>
                        <a:pt x="0" y="1902"/>
                        <a:pt x="907" y="4116"/>
                        <a:pt x="2746" y="4116"/>
                      </a:cubicBezTo>
                      <a:cubicBezTo>
                        <a:pt x="3871" y="4116"/>
                        <a:pt x="4790" y="3197"/>
                        <a:pt x="4803" y="2060"/>
                      </a:cubicBezTo>
                      <a:cubicBezTo>
                        <a:pt x="4794" y="817"/>
                        <a:pt x="3787" y="0"/>
                        <a:pt x="273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52"/>
                <p:cNvSpPr/>
                <p:nvPr/>
              </p:nvSpPr>
              <p:spPr>
                <a:xfrm>
                  <a:off x="5395669" y="4135176"/>
                  <a:ext cx="15227" cy="13072"/>
                </a:xfrm>
                <a:custGeom>
                  <a:rect b="b" l="l" r="r" t="t"/>
                  <a:pathLst>
                    <a:path extrusionOk="0" h="1662" w="1936">
                      <a:moveTo>
                        <a:pt x="1113" y="1"/>
                      </a:moveTo>
                      <a:cubicBezTo>
                        <a:pt x="375" y="1"/>
                        <a:pt x="0" y="896"/>
                        <a:pt x="520" y="1416"/>
                      </a:cubicBezTo>
                      <a:cubicBezTo>
                        <a:pt x="689" y="1585"/>
                        <a:pt x="898" y="1661"/>
                        <a:pt x="1103" y="1661"/>
                      </a:cubicBezTo>
                      <a:cubicBezTo>
                        <a:pt x="1528" y="1661"/>
                        <a:pt x="1936" y="1334"/>
                        <a:pt x="1936" y="836"/>
                      </a:cubicBezTo>
                      <a:cubicBezTo>
                        <a:pt x="1936" y="376"/>
                        <a:pt x="1561"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68" name="Google Shape;2968;p52"/>
              <p:cNvGrpSpPr/>
              <p:nvPr/>
            </p:nvGrpSpPr>
            <p:grpSpPr>
              <a:xfrm>
                <a:off x="5475680" y="4195587"/>
                <a:ext cx="37783" cy="32364"/>
                <a:chOff x="5475680" y="4195587"/>
                <a:chExt cx="37783" cy="32364"/>
              </a:xfrm>
            </p:grpSpPr>
            <p:sp>
              <p:nvSpPr>
                <p:cNvPr id="2969" name="Google Shape;2969;p52"/>
                <p:cNvSpPr/>
                <p:nvPr/>
              </p:nvSpPr>
              <p:spPr>
                <a:xfrm>
                  <a:off x="5475680" y="4195587"/>
                  <a:ext cx="37783" cy="32364"/>
                </a:xfrm>
                <a:custGeom>
                  <a:rect b="b" l="l" r="r" t="t"/>
                  <a:pathLst>
                    <a:path extrusionOk="0" h="4115" w="4804">
                      <a:moveTo>
                        <a:pt x="2732" y="1"/>
                      </a:moveTo>
                      <a:cubicBezTo>
                        <a:pt x="2228" y="1"/>
                        <a:pt x="1713" y="188"/>
                        <a:pt x="1295" y="606"/>
                      </a:cubicBezTo>
                      <a:cubicBezTo>
                        <a:pt x="1" y="1901"/>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52"/>
                <p:cNvSpPr/>
                <p:nvPr/>
              </p:nvSpPr>
              <p:spPr>
                <a:xfrm>
                  <a:off x="5488523" y="4205300"/>
                  <a:ext cx="15329" cy="13040"/>
                </a:xfrm>
                <a:custGeom>
                  <a:rect b="b" l="l" r="r" t="t"/>
                  <a:pathLst>
                    <a:path extrusionOk="0" h="1658" w="1949">
                      <a:moveTo>
                        <a:pt x="1114" y="0"/>
                      </a:moveTo>
                      <a:cubicBezTo>
                        <a:pt x="376" y="0"/>
                        <a:pt x="1" y="883"/>
                        <a:pt x="533" y="1416"/>
                      </a:cubicBezTo>
                      <a:cubicBezTo>
                        <a:pt x="700" y="1583"/>
                        <a:pt x="905" y="1657"/>
                        <a:pt x="1106" y="1657"/>
                      </a:cubicBezTo>
                      <a:cubicBezTo>
                        <a:pt x="1531" y="1657"/>
                        <a:pt x="1940" y="1324"/>
                        <a:pt x="1948" y="823"/>
                      </a:cubicBezTo>
                      <a:cubicBezTo>
                        <a:pt x="1948" y="363"/>
                        <a:pt x="1573"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1" name="Google Shape;2971;p52"/>
              <p:cNvGrpSpPr/>
              <p:nvPr/>
            </p:nvGrpSpPr>
            <p:grpSpPr>
              <a:xfrm>
                <a:off x="5532575" y="4027197"/>
                <a:ext cx="33308" cy="32262"/>
                <a:chOff x="5532575" y="4027197"/>
                <a:chExt cx="33308" cy="32262"/>
              </a:xfrm>
            </p:grpSpPr>
            <p:sp>
              <p:nvSpPr>
                <p:cNvPr id="2972" name="Google Shape;2972;p52"/>
                <p:cNvSpPr/>
                <p:nvPr/>
              </p:nvSpPr>
              <p:spPr>
                <a:xfrm>
                  <a:off x="5532575" y="4027197"/>
                  <a:ext cx="33308" cy="32262"/>
                </a:xfrm>
                <a:custGeom>
                  <a:rect b="b" l="l" r="r" t="t"/>
                  <a:pathLst>
                    <a:path extrusionOk="0" h="4102" w="4235">
                      <a:moveTo>
                        <a:pt x="1984" y="0"/>
                      </a:moveTo>
                      <a:cubicBezTo>
                        <a:pt x="871" y="49"/>
                        <a:pt x="0" y="1004"/>
                        <a:pt x="37" y="2117"/>
                      </a:cubicBezTo>
                      <a:cubicBezTo>
                        <a:pt x="73" y="3227"/>
                        <a:pt x="980" y="4101"/>
                        <a:pt x="2084" y="4101"/>
                      </a:cubicBezTo>
                      <a:cubicBezTo>
                        <a:pt x="2099" y="4101"/>
                        <a:pt x="2114" y="4101"/>
                        <a:pt x="2130" y="4101"/>
                      </a:cubicBezTo>
                      <a:lnTo>
                        <a:pt x="2275" y="4101"/>
                      </a:lnTo>
                      <a:cubicBezTo>
                        <a:pt x="3375" y="4028"/>
                        <a:pt x="4234" y="3085"/>
                        <a:pt x="4186" y="1984"/>
                      </a:cubicBezTo>
                      <a:cubicBezTo>
                        <a:pt x="4150" y="871"/>
                        <a:pt x="3242" y="0"/>
                        <a:pt x="21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3" name="Google Shape;2973;p52"/>
                <p:cNvSpPr/>
                <p:nvPr/>
              </p:nvSpPr>
              <p:spPr>
                <a:xfrm>
                  <a:off x="5540661" y="4036792"/>
                  <a:ext cx="15502" cy="13064"/>
                </a:xfrm>
                <a:custGeom>
                  <a:rect b="b" l="l" r="r" t="t"/>
                  <a:pathLst>
                    <a:path extrusionOk="0" h="1661" w="1971">
                      <a:moveTo>
                        <a:pt x="1098" y="1"/>
                      </a:moveTo>
                      <a:cubicBezTo>
                        <a:pt x="1083" y="1"/>
                        <a:pt x="1068" y="1"/>
                        <a:pt x="1053" y="2"/>
                      </a:cubicBezTo>
                      <a:cubicBezTo>
                        <a:pt x="315" y="50"/>
                        <a:pt x="1" y="970"/>
                        <a:pt x="557" y="1453"/>
                      </a:cubicBezTo>
                      <a:cubicBezTo>
                        <a:pt x="721" y="1596"/>
                        <a:pt x="913" y="1660"/>
                        <a:pt x="1100" y="1660"/>
                      </a:cubicBezTo>
                      <a:cubicBezTo>
                        <a:pt x="1548" y="1660"/>
                        <a:pt x="1970" y="1296"/>
                        <a:pt x="1936" y="776"/>
                      </a:cubicBezTo>
                      <a:cubicBezTo>
                        <a:pt x="1901" y="332"/>
                        <a:pt x="1527" y="1"/>
                        <a:pt x="109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4" name="Google Shape;2974;p52"/>
              <p:cNvGrpSpPr/>
              <p:nvPr/>
            </p:nvGrpSpPr>
            <p:grpSpPr>
              <a:xfrm>
                <a:off x="5590706" y="4245348"/>
                <a:ext cx="33497" cy="32270"/>
                <a:chOff x="5590706" y="4245348"/>
                <a:chExt cx="33497" cy="32270"/>
              </a:xfrm>
            </p:grpSpPr>
            <p:sp>
              <p:nvSpPr>
                <p:cNvPr id="2975" name="Google Shape;2975;p52"/>
                <p:cNvSpPr/>
                <p:nvPr/>
              </p:nvSpPr>
              <p:spPr>
                <a:xfrm>
                  <a:off x="5590706" y="4245348"/>
                  <a:ext cx="33497" cy="32270"/>
                </a:xfrm>
                <a:custGeom>
                  <a:rect b="b" l="l" r="r" t="t"/>
                  <a:pathLst>
                    <a:path extrusionOk="0" h="4103" w="4259">
                      <a:moveTo>
                        <a:pt x="2175" y="0"/>
                      </a:moveTo>
                      <a:cubicBezTo>
                        <a:pt x="2160" y="0"/>
                        <a:pt x="2145" y="1"/>
                        <a:pt x="2130" y="1"/>
                      </a:cubicBezTo>
                      <a:lnTo>
                        <a:pt x="1984" y="1"/>
                      </a:lnTo>
                      <a:cubicBezTo>
                        <a:pt x="872" y="49"/>
                        <a:pt x="1" y="993"/>
                        <a:pt x="37" y="2118"/>
                      </a:cubicBezTo>
                      <a:cubicBezTo>
                        <a:pt x="73" y="3228"/>
                        <a:pt x="980" y="4102"/>
                        <a:pt x="2085" y="4102"/>
                      </a:cubicBezTo>
                      <a:cubicBezTo>
                        <a:pt x="2100" y="4102"/>
                        <a:pt x="2115" y="4102"/>
                        <a:pt x="2130" y="4102"/>
                      </a:cubicBezTo>
                      <a:lnTo>
                        <a:pt x="2275" y="4102"/>
                      </a:lnTo>
                      <a:cubicBezTo>
                        <a:pt x="3388" y="4041"/>
                        <a:pt x="4259" y="3098"/>
                        <a:pt x="4222" y="1985"/>
                      </a:cubicBezTo>
                      <a:cubicBezTo>
                        <a:pt x="4175" y="875"/>
                        <a:pt x="3279" y="0"/>
                        <a:pt x="217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52"/>
                <p:cNvSpPr/>
                <p:nvPr/>
              </p:nvSpPr>
              <p:spPr>
                <a:xfrm>
                  <a:off x="5598791" y="4254944"/>
                  <a:ext cx="15408" cy="13048"/>
                </a:xfrm>
                <a:custGeom>
                  <a:rect b="b" l="l" r="r" t="t"/>
                  <a:pathLst>
                    <a:path extrusionOk="0" h="1659" w="1959">
                      <a:moveTo>
                        <a:pt x="1106" y="0"/>
                      </a:moveTo>
                      <a:cubicBezTo>
                        <a:pt x="1085" y="0"/>
                        <a:pt x="1063" y="1"/>
                        <a:pt x="1041" y="3"/>
                      </a:cubicBezTo>
                      <a:cubicBezTo>
                        <a:pt x="303" y="51"/>
                        <a:pt x="1" y="970"/>
                        <a:pt x="557" y="1454"/>
                      </a:cubicBezTo>
                      <a:cubicBezTo>
                        <a:pt x="720" y="1596"/>
                        <a:pt x="909" y="1659"/>
                        <a:pt x="1093" y="1659"/>
                      </a:cubicBezTo>
                      <a:cubicBezTo>
                        <a:pt x="1538" y="1659"/>
                        <a:pt x="1958" y="1290"/>
                        <a:pt x="1924" y="777"/>
                      </a:cubicBezTo>
                      <a:cubicBezTo>
                        <a:pt x="1901" y="339"/>
                        <a:pt x="1538" y="0"/>
                        <a:pt x="110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7" name="Google Shape;2977;p52"/>
              <p:cNvGrpSpPr/>
              <p:nvPr/>
            </p:nvGrpSpPr>
            <p:grpSpPr>
              <a:xfrm>
                <a:off x="5618681" y="4109677"/>
                <a:ext cx="33112" cy="32357"/>
                <a:chOff x="5618681" y="4109677"/>
                <a:chExt cx="33112" cy="32357"/>
              </a:xfrm>
            </p:grpSpPr>
            <p:sp>
              <p:nvSpPr>
                <p:cNvPr id="2978" name="Google Shape;2978;p52"/>
                <p:cNvSpPr/>
                <p:nvPr/>
              </p:nvSpPr>
              <p:spPr>
                <a:xfrm>
                  <a:off x="5618681" y="4109677"/>
                  <a:ext cx="33112" cy="32357"/>
                </a:xfrm>
                <a:custGeom>
                  <a:rect b="b" l="l" r="r" t="t"/>
                  <a:pathLst>
                    <a:path extrusionOk="0" h="4114" w="4210">
                      <a:moveTo>
                        <a:pt x="1984" y="1"/>
                      </a:moveTo>
                      <a:cubicBezTo>
                        <a:pt x="871" y="61"/>
                        <a:pt x="0" y="1005"/>
                        <a:pt x="36" y="2130"/>
                      </a:cubicBezTo>
                      <a:cubicBezTo>
                        <a:pt x="84" y="3235"/>
                        <a:pt x="992" y="4114"/>
                        <a:pt x="2106" y="4114"/>
                      </a:cubicBezTo>
                      <a:cubicBezTo>
                        <a:pt x="2114" y="4114"/>
                        <a:pt x="2121" y="4114"/>
                        <a:pt x="2129" y="4114"/>
                      </a:cubicBezTo>
                      <a:lnTo>
                        <a:pt x="2274" y="4114"/>
                      </a:lnTo>
                      <a:cubicBezTo>
                        <a:pt x="3375" y="4029"/>
                        <a:pt x="4210" y="3086"/>
                        <a:pt x="4173" y="1985"/>
                      </a:cubicBezTo>
                      <a:cubicBezTo>
                        <a:pt x="4137" y="884"/>
                        <a:pt x="3230" y="13"/>
                        <a:pt x="212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9" name="Google Shape;2979;p52"/>
                <p:cNvSpPr/>
                <p:nvPr/>
              </p:nvSpPr>
              <p:spPr>
                <a:xfrm>
                  <a:off x="5626767" y="4119280"/>
                  <a:ext cx="15494" cy="13056"/>
                </a:xfrm>
                <a:custGeom>
                  <a:rect b="b" l="l" r="r" t="t"/>
                  <a:pathLst>
                    <a:path extrusionOk="0" h="1660" w="1970">
                      <a:moveTo>
                        <a:pt x="1098" y="1"/>
                      </a:moveTo>
                      <a:cubicBezTo>
                        <a:pt x="1083" y="1"/>
                        <a:pt x="1068" y="1"/>
                        <a:pt x="1053" y="2"/>
                      </a:cubicBezTo>
                      <a:cubicBezTo>
                        <a:pt x="315" y="62"/>
                        <a:pt x="0" y="970"/>
                        <a:pt x="557" y="1453"/>
                      </a:cubicBezTo>
                      <a:cubicBezTo>
                        <a:pt x="721" y="1596"/>
                        <a:pt x="913" y="1660"/>
                        <a:pt x="1100" y="1660"/>
                      </a:cubicBezTo>
                      <a:cubicBezTo>
                        <a:pt x="1547" y="1660"/>
                        <a:pt x="1970" y="1296"/>
                        <a:pt x="1936" y="776"/>
                      </a:cubicBezTo>
                      <a:cubicBezTo>
                        <a:pt x="1901" y="332"/>
                        <a:pt x="1527" y="1"/>
                        <a:pt x="109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80" name="Google Shape;2980;p52"/>
              <p:cNvGrpSpPr/>
              <p:nvPr/>
            </p:nvGrpSpPr>
            <p:grpSpPr>
              <a:xfrm>
                <a:off x="5479298" y="4128262"/>
                <a:ext cx="31405" cy="26906"/>
                <a:chOff x="5479298" y="4128262"/>
                <a:chExt cx="31405" cy="26906"/>
              </a:xfrm>
            </p:grpSpPr>
            <p:sp>
              <p:nvSpPr>
                <p:cNvPr id="2981" name="Google Shape;2981;p52"/>
                <p:cNvSpPr/>
                <p:nvPr/>
              </p:nvSpPr>
              <p:spPr>
                <a:xfrm>
                  <a:off x="5479298" y="4128262"/>
                  <a:ext cx="31405" cy="26906"/>
                </a:xfrm>
                <a:custGeom>
                  <a:rect b="b" l="l" r="r" t="t"/>
                  <a:pathLst>
                    <a:path extrusionOk="0" h="3421" w="3993">
                      <a:moveTo>
                        <a:pt x="2273" y="1"/>
                      </a:moveTo>
                      <a:cubicBezTo>
                        <a:pt x="1853" y="1"/>
                        <a:pt x="1425" y="157"/>
                        <a:pt x="1077" y="505"/>
                      </a:cubicBezTo>
                      <a:cubicBezTo>
                        <a:pt x="0" y="1582"/>
                        <a:pt x="762" y="3420"/>
                        <a:pt x="2287" y="3420"/>
                      </a:cubicBezTo>
                      <a:cubicBezTo>
                        <a:pt x="3230" y="3420"/>
                        <a:pt x="3992" y="2658"/>
                        <a:pt x="3992" y="1715"/>
                      </a:cubicBezTo>
                      <a:cubicBezTo>
                        <a:pt x="3992" y="683"/>
                        <a:pt x="3150"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2" name="Google Shape;2982;p52"/>
                <p:cNvSpPr/>
                <p:nvPr/>
              </p:nvSpPr>
              <p:spPr>
                <a:xfrm>
                  <a:off x="5493471" y="4137936"/>
                  <a:ext cx="7621" cy="7621"/>
                </a:xfrm>
                <a:custGeom>
                  <a:rect b="b" l="l" r="r" t="t"/>
                  <a:pathLst>
                    <a:path extrusionOk="0" h="969" w="969">
                      <a:moveTo>
                        <a:pt x="485" y="1"/>
                      </a:moveTo>
                      <a:cubicBezTo>
                        <a:pt x="218" y="1"/>
                        <a:pt x="1" y="218"/>
                        <a:pt x="1" y="485"/>
                      </a:cubicBezTo>
                      <a:cubicBezTo>
                        <a:pt x="1" y="751"/>
                        <a:pt x="218" y="968"/>
                        <a:pt x="485" y="968"/>
                      </a:cubicBezTo>
                      <a:cubicBezTo>
                        <a:pt x="751" y="968"/>
                        <a:pt x="968" y="751"/>
                        <a:pt x="968" y="485"/>
                      </a:cubicBezTo>
                      <a:cubicBezTo>
                        <a:pt x="968"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83" name="Google Shape;2983;p52"/>
              <p:cNvGrpSpPr/>
              <p:nvPr/>
            </p:nvGrpSpPr>
            <p:grpSpPr>
              <a:xfrm>
                <a:off x="5582903" y="4180116"/>
                <a:ext cx="31499" cy="26898"/>
                <a:chOff x="5582903" y="4180116"/>
                <a:chExt cx="31499" cy="26898"/>
              </a:xfrm>
            </p:grpSpPr>
            <p:sp>
              <p:nvSpPr>
                <p:cNvPr id="2984" name="Google Shape;2984;p52"/>
                <p:cNvSpPr/>
                <p:nvPr/>
              </p:nvSpPr>
              <p:spPr>
                <a:xfrm>
                  <a:off x="5582903" y="4180116"/>
                  <a:ext cx="31499" cy="26898"/>
                </a:xfrm>
                <a:custGeom>
                  <a:rect b="b" l="l" r="r" t="t"/>
                  <a:pathLst>
                    <a:path extrusionOk="0" h="3420" w="4005">
                      <a:moveTo>
                        <a:pt x="2276" y="1"/>
                      </a:moveTo>
                      <a:cubicBezTo>
                        <a:pt x="1855" y="1"/>
                        <a:pt x="1425" y="156"/>
                        <a:pt x="1077" y="505"/>
                      </a:cubicBezTo>
                      <a:cubicBezTo>
                        <a:pt x="1" y="1581"/>
                        <a:pt x="763" y="3420"/>
                        <a:pt x="2287" y="3420"/>
                      </a:cubicBezTo>
                      <a:cubicBezTo>
                        <a:pt x="3231" y="3420"/>
                        <a:pt x="4005" y="2658"/>
                        <a:pt x="4005" y="1714"/>
                      </a:cubicBezTo>
                      <a:cubicBezTo>
                        <a:pt x="4005" y="683"/>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5" name="Google Shape;2985;p52"/>
                <p:cNvSpPr/>
                <p:nvPr/>
              </p:nvSpPr>
              <p:spPr>
                <a:xfrm>
                  <a:off x="5597084" y="4189790"/>
                  <a:ext cx="7613" cy="7621"/>
                </a:xfrm>
                <a:custGeom>
                  <a:rect b="b" l="l" r="r" t="t"/>
                  <a:pathLst>
                    <a:path extrusionOk="0" h="969"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86" name="Google Shape;2986;p52"/>
            <p:cNvGrpSpPr/>
            <p:nvPr/>
          </p:nvGrpSpPr>
          <p:grpSpPr>
            <a:xfrm>
              <a:off x="3977681" y="3230323"/>
              <a:ext cx="94584" cy="84085"/>
              <a:chOff x="3977681" y="3230323"/>
              <a:chExt cx="94584" cy="84085"/>
            </a:xfrm>
          </p:grpSpPr>
          <p:grpSp>
            <p:nvGrpSpPr>
              <p:cNvPr id="2987" name="Google Shape;2987;p52"/>
              <p:cNvGrpSpPr/>
              <p:nvPr/>
            </p:nvGrpSpPr>
            <p:grpSpPr>
              <a:xfrm>
                <a:off x="4000135" y="3243041"/>
                <a:ext cx="59570" cy="57186"/>
                <a:chOff x="4000135" y="3243041"/>
                <a:chExt cx="59570" cy="57186"/>
              </a:xfrm>
            </p:grpSpPr>
            <p:sp>
              <p:nvSpPr>
                <p:cNvPr id="2988" name="Google Shape;2988;p52"/>
                <p:cNvSpPr/>
                <p:nvPr/>
              </p:nvSpPr>
              <p:spPr>
                <a:xfrm>
                  <a:off x="4000135" y="3243041"/>
                  <a:ext cx="59570" cy="57092"/>
                </a:xfrm>
                <a:custGeom>
                  <a:rect b="b" l="l" r="r" t="t"/>
                  <a:pathLst>
                    <a:path extrusionOk="0" fill="none" h="7259" w="7574">
                      <a:moveTo>
                        <a:pt x="1" y="2323"/>
                      </a:moveTo>
                      <a:lnTo>
                        <a:pt x="2577" y="7259"/>
                      </a:lnTo>
                      <a:lnTo>
                        <a:pt x="7573" y="4114"/>
                      </a:lnTo>
                      <a:lnTo>
                        <a:pt x="5541" y="1"/>
                      </a:lnTo>
                      <a:lnTo>
                        <a:pt x="352" y="232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9" name="Google Shape;2989;p52"/>
                <p:cNvSpPr/>
                <p:nvPr/>
              </p:nvSpPr>
              <p:spPr>
                <a:xfrm>
                  <a:off x="4024210" y="3246847"/>
                  <a:ext cx="15706" cy="53380"/>
                </a:xfrm>
                <a:custGeom>
                  <a:rect b="b" l="l" r="r" t="t"/>
                  <a:pathLst>
                    <a:path extrusionOk="0" fill="none" h="6787" w="1997">
                      <a:moveTo>
                        <a:pt x="0" y="6787"/>
                      </a:moveTo>
                      <a:lnTo>
                        <a:pt x="199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0" name="Google Shape;2990;p52"/>
                <p:cNvSpPr/>
                <p:nvPr/>
              </p:nvSpPr>
              <p:spPr>
                <a:xfrm>
                  <a:off x="4002896" y="3261311"/>
                  <a:ext cx="56809" cy="14086"/>
                </a:xfrm>
                <a:custGeom>
                  <a:rect b="b" l="l" r="r" t="t"/>
                  <a:pathLst>
                    <a:path extrusionOk="0" fill="none" h="1791" w="7223">
                      <a:moveTo>
                        <a:pt x="7222" y="1791"/>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1" name="Google Shape;2991;p52"/>
              <p:cNvGrpSpPr/>
              <p:nvPr/>
            </p:nvGrpSpPr>
            <p:grpSpPr>
              <a:xfrm>
                <a:off x="3977681" y="3245872"/>
                <a:ext cx="37783" cy="32380"/>
                <a:chOff x="3977681" y="3245872"/>
                <a:chExt cx="37783" cy="32380"/>
              </a:xfrm>
            </p:grpSpPr>
            <p:sp>
              <p:nvSpPr>
                <p:cNvPr id="2992" name="Google Shape;2992;p52"/>
                <p:cNvSpPr/>
                <p:nvPr/>
              </p:nvSpPr>
              <p:spPr>
                <a:xfrm>
                  <a:off x="3977681" y="3245872"/>
                  <a:ext cx="37783" cy="32380"/>
                </a:xfrm>
                <a:custGeom>
                  <a:rect b="b" l="l" r="r" t="t"/>
                  <a:pathLst>
                    <a:path extrusionOk="0" h="4117" w="4804">
                      <a:moveTo>
                        <a:pt x="2726" y="1"/>
                      </a:moveTo>
                      <a:cubicBezTo>
                        <a:pt x="2219" y="1"/>
                        <a:pt x="1703" y="189"/>
                        <a:pt x="1283" y="608"/>
                      </a:cubicBezTo>
                      <a:cubicBezTo>
                        <a:pt x="1" y="1903"/>
                        <a:pt x="908" y="4117"/>
                        <a:pt x="2747" y="4117"/>
                      </a:cubicBezTo>
                      <a:cubicBezTo>
                        <a:pt x="3872" y="4104"/>
                        <a:pt x="4791" y="3185"/>
                        <a:pt x="4803" y="2060"/>
                      </a:cubicBezTo>
                      <a:cubicBezTo>
                        <a:pt x="4795" y="818"/>
                        <a:pt x="3782" y="1"/>
                        <a:pt x="272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3" name="Google Shape;2993;p52"/>
                <p:cNvSpPr/>
                <p:nvPr/>
              </p:nvSpPr>
              <p:spPr>
                <a:xfrm>
                  <a:off x="3992718" y="3255507"/>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4" name="Google Shape;2994;p52"/>
              <p:cNvGrpSpPr/>
              <p:nvPr/>
            </p:nvGrpSpPr>
            <p:grpSpPr>
              <a:xfrm>
                <a:off x="4040860" y="3262672"/>
                <a:ext cx="31405" cy="27001"/>
                <a:chOff x="4040860" y="3262672"/>
                <a:chExt cx="31405" cy="27001"/>
              </a:xfrm>
            </p:grpSpPr>
            <p:sp>
              <p:nvSpPr>
                <p:cNvPr id="2995" name="Google Shape;2995;p52"/>
                <p:cNvSpPr/>
                <p:nvPr/>
              </p:nvSpPr>
              <p:spPr>
                <a:xfrm>
                  <a:off x="4040860" y="3262672"/>
                  <a:ext cx="31405" cy="27001"/>
                </a:xfrm>
                <a:custGeom>
                  <a:rect b="b" l="l" r="r" t="t"/>
                  <a:pathLst>
                    <a:path extrusionOk="0" h="3433" w="3993">
                      <a:moveTo>
                        <a:pt x="2272" y="1"/>
                      </a:moveTo>
                      <a:cubicBezTo>
                        <a:pt x="1853" y="1"/>
                        <a:pt x="1425" y="157"/>
                        <a:pt x="1077" y="505"/>
                      </a:cubicBezTo>
                      <a:cubicBezTo>
                        <a:pt x="0" y="1581"/>
                        <a:pt x="762" y="3420"/>
                        <a:pt x="2286" y="3432"/>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6" name="Google Shape;2996;p52"/>
                <p:cNvSpPr/>
                <p:nvPr/>
              </p:nvSpPr>
              <p:spPr>
                <a:xfrm>
                  <a:off x="4054938" y="3272346"/>
                  <a:ext cx="7621" cy="7621"/>
                </a:xfrm>
                <a:custGeom>
                  <a:rect b="b" l="l" r="r" t="t"/>
                  <a:pathLst>
                    <a:path extrusionOk="0" h="969" w="969">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7" name="Google Shape;2997;p52"/>
              <p:cNvGrpSpPr/>
              <p:nvPr/>
            </p:nvGrpSpPr>
            <p:grpSpPr>
              <a:xfrm>
                <a:off x="4021072" y="3230323"/>
                <a:ext cx="31397" cy="26906"/>
                <a:chOff x="4021072" y="3230323"/>
                <a:chExt cx="31397" cy="26906"/>
              </a:xfrm>
            </p:grpSpPr>
            <p:sp>
              <p:nvSpPr>
                <p:cNvPr id="2998" name="Google Shape;2998;p52"/>
                <p:cNvSpPr/>
                <p:nvPr/>
              </p:nvSpPr>
              <p:spPr>
                <a:xfrm>
                  <a:off x="4021072" y="3230323"/>
                  <a:ext cx="31397" cy="26906"/>
                </a:xfrm>
                <a:custGeom>
                  <a:rect b="b" l="l" r="r" t="t"/>
                  <a:pathLst>
                    <a:path extrusionOk="0" h="3421" w="3992">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9" name="Google Shape;2999;p52"/>
                <p:cNvSpPr/>
                <p:nvPr/>
              </p:nvSpPr>
              <p:spPr>
                <a:xfrm>
                  <a:off x="4035245" y="3239997"/>
                  <a:ext cx="7621" cy="7621"/>
                </a:xfrm>
                <a:custGeom>
                  <a:rect b="b" l="l" r="r" t="t"/>
                  <a:pathLst>
                    <a:path extrusionOk="0" h="969" w="969">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00" name="Google Shape;3000;p52"/>
              <p:cNvGrpSpPr/>
              <p:nvPr/>
            </p:nvGrpSpPr>
            <p:grpSpPr>
              <a:xfrm>
                <a:off x="4001472" y="3287462"/>
                <a:ext cx="31499" cy="26945"/>
                <a:chOff x="4001472" y="3287462"/>
                <a:chExt cx="31499" cy="26945"/>
              </a:xfrm>
            </p:grpSpPr>
            <p:sp>
              <p:nvSpPr>
                <p:cNvPr id="3001" name="Google Shape;3001;p52"/>
                <p:cNvSpPr/>
                <p:nvPr/>
              </p:nvSpPr>
              <p:spPr>
                <a:xfrm>
                  <a:off x="4001472" y="3287462"/>
                  <a:ext cx="31499" cy="26945"/>
                </a:xfrm>
                <a:custGeom>
                  <a:rect b="b" l="l" r="r" t="t"/>
                  <a:pathLst>
                    <a:path extrusionOk="0" h="3426" w="4005">
                      <a:moveTo>
                        <a:pt x="2276" y="1"/>
                      </a:moveTo>
                      <a:cubicBezTo>
                        <a:pt x="1854" y="1"/>
                        <a:pt x="1425" y="158"/>
                        <a:pt x="1077" y="510"/>
                      </a:cubicBezTo>
                      <a:cubicBezTo>
                        <a:pt x="0" y="1587"/>
                        <a:pt x="762" y="3425"/>
                        <a:pt x="2286" y="3425"/>
                      </a:cubicBezTo>
                      <a:cubicBezTo>
                        <a:pt x="3230" y="3425"/>
                        <a:pt x="3992" y="2663"/>
                        <a:pt x="4004" y="1720"/>
                      </a:cubicBezTo>
                      <a:cubicBezTo>
                        <a:pt x="4004" y="688"/>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2" name="Google Shape;3002;p52"/>
                <p:cNvSpPr/>
                <p:nvPr/>
              </p:nvSpPr>
              <p:spPr>
                <a:xfrm>
                  <a:off x="4014410" y="3297175"/>
                  <a:ext cx="8856" cy="7590"/>
                </a:xfrm>
                <a:custGeom>
                  <a:rect b="b" l="l" r="r" t="t"/>
                  <a:pathLst>
                    <a:path extrusionOk="0" h="965" w="1126">
                      <a:moveTo>
                        <a:pt x="641" y="1"/>
                      </a:moveTo>
                      <a:cubicBezTo>
                        <a:pt x="218" y="1"/>
                        <a:pt x="0" y="521"/>
                        <a:pt x="303" y="823"/>
                      </a:cubicBezTo>
                      <a:cubicBezTo>
                        <a:pt x="400" y="921"/>
                        <a:pt x="520" y="964"/>
                        <a:pt x="638" y="964"/>
                      </a:cubicBezTo>
                      <a:cubicBezTo>
                        <a:pt x="886" y="964"/>
                        <a:pt x="1125" y="772"/>
                        <a:pt x="1125" y="485"/>
                      </a:cubicBezTo>
                      <a:cubicBezTo>
                        <a:pt x="1125" y="206"/>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003" name="Google Shape;3003;p52"/>
            <p:cNvGrpSpPr/>
            <p:nvPr/>
          </p:nvGrpSpPr>
          <p:grpSpPr>
            <a:xfrm>
              <a:off x="4084715" y="3258865"/>
              <a:ext cx="184961" cy="137268"/>
              <a:chOff x="4084715" y="3258865"/>
              <a:chExt cx="184961" cy="137268"/>
            </a:xfrm>
          </p:grpSpPr>
          <p:grpSp>
            <p:nvGrpSpPr>
              <p:cNvPr id="3004" name="Google Shape;3004;p52"/>
              <p:cNvGrpSpPr/>
              <p:nvPr/>
            </p:nvGrpSpPr>
            <p:grpSpPr>
              <a:xfrm>
                <a:off x="4107453" y="3271583"/>
                <a:ext cx="153470" cy="110275"/>
                <a:chOff x="4107453" y="3271583"/>
                <a:chExt cx="153470" cy="110275"/>
              </a:xfrm>
            </p:grpSpPr>
            <p:sp>
              <p:nvSpPr>
                <p:cNvPr id="3005" name="Google Shape;3005;p52"/>
                <p:cNvSpPr/>
                <p:nvPr/>
              </p:nvSpPr>
              <p:spPr>
                <a:xfrm>
                  <a:off x="4107453" y="3271583"/>
                  <a:ext cx="153470" cy="110275"/>
                </a:xfrm>
                <a:custGeom>
                  <a:rect b="b" l="l" r="r" t="t"/>
                  <a:pathLst>
                    <a:path extrusionOk="0" fill="none" h="14021" w="19513">
                      <a:moveTo>
                        <a:pt x="19513" y="14021"/>
                      </a:moveTo>
                      <a:lnTo>
                        <a:pt x="14844" y="968"/>
                      </a:lnTo>
                      <a:lnTo>
                        <a:pt x="5674" y="1"/>
                      </a:lnTo>
                      <a:lnTo>
                        <a:pt x="1" y="968"/>
                      </a:lnTo>
                      <a:lnTo>
                        <a:pt x="8977" y="2674"/>
                      </a:lnTo>
                      <a:lnTo>
                        <a:pt x="14360" y="10102"/>
                      </a:lnTo>
                      <a:lnTo>
                        <a:pt x="19029" y="140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52"/>
                <p:cNvSpPr/>
                <p:nvPr/>
              </p:nvSpPr>
              <p:spPr>
                <a:xfrm>
                  <a:off x="4155886" y="3271968"/>
                  <a:ext cx="22171" cy="20559"/>
                </a:xfrm>
                <a:custGeom>
                  <a:rect b="b" l="l" r="r" t="t"/>
                  <a:pathLst>
                    <a:path extrusionOk="0" fill="none" h="2614" w="2819">
                      <a:moveTo>
                        <a:pt x="2819" y="2613"/>
                      </a:moveTo>
                      <a:lnTo>
                        <a:pt x="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7" name="Google Shape;3007;p52"/>
                <p:cNvSpPr/>
                <p:nvPr/>
              </p:nvSpPr>
              <p:spPr>
                <a:xfrm>
                  <a:off x="4178049" y="3279196"/>
                  <a:ext cx="42345" cy="13331"/>
                </a:xfrm>
                <a:custGeom>
                  <a:rect b="b" l="l" r="r" t="t"/>
                  <a:pathLst>
                    <a:path extrusionOk="0" fill="none" h="1695" w="5384">
                      <a:moveTo>
                        <a:pt x="1" y="1694"/>
                      </a:moveTo>
                      <a:lnTo>
                        <a:pt x="538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8" name="Google Shape;3008;p52"/>
                <p:cNvSpPr/>
                <p:nvPr/>
              </p:nvSpPr>
              <p:spPr>
                <a:xfrm>
                  <a:off x="4220387" y="3279196"/>
                  <a:ext cx="8" cy="71745"/>
                </a:xfrm>
                <a:custGeom>
                  <a:rect b="b" l="l" r="r" t="t"/>
                  <a:pathLst>
                    <a:path extrusionOk="0" fill="none" h="9122" w="1">
                      <a:moveTo>
                        <a:pt x="1" y="0"/>
                      </a:moveTo>
                      <a:lnTo>
                        <a:pt x="1" y="91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09" name="Google Shape;3009;p52"/>
              <p:cNvGrpSpPr/>
              <p:nvPr/>
            </p:nvGrpSpPr>
            <p:grpSpPr>
              <a:xfrm>
                <a:off x="4136947" y="3258865"/>
                <a:ext cx="31499" cy="27001"/>
                <a:chOff x="4136947" y="3258865"/>
                <a:chExt cx="31499" cy="27001"/>
              </a:xfrm>
            </p:grpSpPr>
            <p:sp>
              <p:nvSpPr>
                <p:cNvPr id="3010" name="Google Shape;3010;p52"/>
                <p:cNvSpPr/>
                <p:nvPr/>
              </p:nvSpPr>
              <p:spPr>
                <a:xfrm>
                  <a:off x="4136947" y="3258865"/>
                  <a:ext cx="31499" cy="27001"/>
                </a:xfrm>
                <a:custGeom>
                  <a:rect b="b" l="l" r="r" t="t"/>
                  <a:pathLst>
                    <a:path extrusionOk="0" h="3433" w="4005">
                      <a:moveTo>
                        <a:pt x="2285" y="1"/>
                      </a:moveTo>
                      <a:cubicBezTo>
                        <a:pt x="1866" y="1"/>
                        <a:pt x="1438" y="157"/>
                        <a:pt x="1090" y="505"/>
                      </a:cubicBezTo>
                      <a:cubicBezTo>
                        <a:pt x="1" y="1581"/>
                        <a:pt x="775" y="3432"/>
                        <a:pt x="2299" y="3432"/>
                      </a:cubicBezTo>
                      <a:cubicBezTo>
                        <a:pt x="3243" y="3420"/>
                        <a:pt x="4005" y="2658"/>
                        <a:pt x="4005" y="1715"/>
                      </a:cubicBezTo>
                      <a:cubicBezTo>
                        <a:pt x="4005"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52"/>
                <p:cNvSpPr/>
                <p:nvPr/>
              </p:nvSpPr>
              <p:spPr>
                <a:xfrm>
                  <a:off x="4151222" y="3268539"/>
                  <a:ext cx="7621" cy="7621"/>
                </a:xfrm>
                <a:custGeom>
                  <a:rect b="b" l="l" r="r" t="t"/>
                  <a:pathLst>
                    <a:path extrusionOk="0" h="969" w="969">
                      <a:moveTo>
                        <a:pt x="484" y="1"/>
                      </a:moveTo>
                      <a:cubicBezTo>
                        <a:pt x="206" y="1"/>
                        <a:pt x="0" y="218"/>
                        <a:pt x="0" y="485"/>
                      </a:cubicBezTo>
                      <a:cubicBezTo>
                        <a:pt x="0" y="751"/>
                        <a:pt x="206"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12" name="Google Shape;3012;p52"/>
              <p:cNvGrpSpPr/>
              <p:nvPr/>
            </p:nvGrpSpPr>
            <p:grpSpPr>
              <a:xfrm>
                <a:off x="4084715" y="3266478"/>
                <a:ext cx="31468" cy="26898"/>
                <a:chOff x="4084715" y="3266478"/>
                <a:chExt cx="31468" cy="26898"/>
              </a:xfrm>
            </p:grpSpPr>
            <p:sp>
              <p:nvSpPr>
                <p:cNvPr id="3013" name="Google Shape;3013;p52"/>
                <p:cNvSpPr/>
                <p:nvPr/>
              </p:nvSpPr>
              <p:spPr>
                <a:xfrm>
                  <a:off x="4084715" y="3266478"/>
                  <a:ext cx="31468" cy="26898"/>
                </a:xfrm>
                <a:custGeom>
                  <a:rect b="b" l="l" r="r" t="t"/>
                  <a:pathLst>
                    <a:path extrusionOk="0" h="3420" w="4001">
                      <a:moveTo>
                        <a:pt x="2279" y="1"/>
                      </a:moveTo>
                      <a:cubicBezTo>
                        <a:pt x="1859" y="1"/>
                        <a:pt x="1429" y="157"/>
                        <a:pt x="1077" y="505"/>
                      </a:cubicBezTo>
                      <a:cubicBezTo>
                        <a:pt x="1" y="1581"/>
                        <a:pt x="763" y="3420"/>
                        <a:pt x="2287" y="3420"/>
                      </a:cubicBezTo>
                      <a:cubicBezTo>
                        <a:pt x="3231" y="3420"/>
                        <a:pt x="3993" y="2658"/>
                        <a:pt x="3993" y="1726"/>
                      </a:cubicBezTo>
                      <a:cubicBezTo>
                        <a:pt x="4001" y="686"/>
                        <a:pt x="3161" y="1"/>
                        <a:pt x="227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52"/>
                <p:cNvSpPr/>
                <p:nvPr/>
              </p:nvSpPr>
              <p:spPr>
                <a:xfrm>
                  <a:off x="4098896" y="3276152"/>
                  <a:ext cx="7613" cy="7621"/>
                </a:xfrm>
                <a:custGeom>
                  <a:rect b="b" l="l" r="r" t="t"/>
                  <a:pathLst>
                    <a:path extrusionOk="0" h="969"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15" name="Google Shape;3015;p52"/>
              <p:cNvGrpSpPr/>
              <p:nvPr/>
            </p:nvGrpSpPr>
            <p:grpSpPr>
              <a:xfrm>
                <a:off x="4159213" y="3279849"/>
                <a:ext cx="31405" cy="26945"/>
                <a:chOff x="4159213" y="3279849"/>
                <a:chExt cx="31405" cy="26945"/>
              </a:xfrm>
            </p:grpSpPr>
            <p:sp>
              <p:nvSpPr>
                <p:cNvPr id="3016" name="Google Shape;3016;p52"/>
                <p:cNvSpPr/>
                <p:nvPr/>
              </p:nvSpPr>
              <p:spPr>
                <a:xfrm>
                  <a:off x="4159213" y="3279849"/>
                  <a:ext cx="31405" cy="26945"/>
                </a:xfrm>
                <a:custGeom>
                  <a:rect b="b" l="l" r="r" t="t"/>
                  <a:pathLst>
                    <a:path extrusionOk="0" h="3426" w="3993">
                      <a:moveTo>
                        <a:pt x="2273" y="1"/>
                      </a:moveTo>
                      <a:cubicBezTo>
                        <a:pt x="1853" y="1"/>
                        <a:pt x="1425" y="158"/>
                        <a:pt x="1077" y="510"/>
                      </a:cubicBezTo>
                      <a:cubicBezTo>
                        <a:pt x="1" y="1587"/>
                        <a:pt x="763" y="3426"/>
                        <a:pt x="2287" y="3426"/>
                      </a:cubicBezTo>
                      <a:cubicBezTo>
                        <a:pt x="3230" y="3426"/>
                        <a:pt x="3992" y="2663"/>
                        <a:pt x="3992" y="1720"/>
                      </a:cubicBezTo>
                      <a:cubicBezTo>
                        <a:pt x="3992" y="689"/>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52"/>
                <p:cNvSpPr/>
                <p:nvPr/>
              </p:nvSpPr>
              <p:spPr>
                <a:xfrm>
                  <a:off x="4173385" y="3289570"/>
                  <a:ext cx="7621" cy="7613"/>
                </a:xfrm>
                <a:custGeom>
                  <a:rect b="b" l="l" r="r" t="t"/>
                  <a:pathLst>
                    <a:path extrusionOk="0" h="968"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18" name="Google Shape;3018;p52"/>
              <p:cNvGrpSpPr/>
              <p:nvPr/>
            </p:nvGrpSpPr>
            <p:grpSpPr>
              <a:xfrm>
                <a:off x="4201550" y="3266502"/>
                <a:ext cx="31405" cy="26883"/>
                <a:chOff x="4201550" y="3266502"/>
                <a:chExt cx="31405" cy="26883"/>
              </a:xfrm>
            </p:grpSpPr>
            <p:sp>
              <p:nvSpPr>
                <p:cNvPr id="3019" name="Google Shape;3019;p52"/>
                <p:cNvSpPr/>
                <p:nvPr/>
              </p:nvSpPr>
              <p:spPr>
                <a:xfrm>
                  <a:off x="4201550" y="3266502"/>
                  <a:ext cx="31405" cy="26883"/>
                </a:xfrm>
                <a:custGeom>
                  <a:rect b="b" l="l" r="r" t="t"/>
                  <a:pathLst>
                    <a:path extrusionOk="0" h="3418" w="3993">
                      <a:moveTo>
                        <a:pt x="2266" y="1"/>
                      </a:moveTo>
                      <a:cubicBezTo>
                        <a:pt x="1849" y="1"/>
                        <a:pt x="1423" y="155"/>
                        <a:pt x="1077" y="502"/>
                      </a:cubicBezTo>
                      <a:cubicBezTo>
                        <a:pt x="1" y="1566"/>
                        <a:pt x="751" y="3417"/>
                        <a:pt x="2275" y="3417"/>
                      </a:cubicBezTo>
                      <a:cubicBezTo>
                        <a:pt x="2282" y="3417"/>
                        <a:pt x="2290" y="3417"/>
                        <a:pt x="2297" y="3417"/>
                      </a:cubicBezTo>
                      <a:cubicBezTo>
                        <a:pt x="3230" y="3417"/>
                        <a:pt x="3993" y="2660"/>
                        <a:pt x="3993" y="1723"/>
                      </a:cubicBezTo>
                      <a:cubicBezTo>
                        <a:pt x="3993" y="689"/>
                        <a:pt x="3146" y="1"/>
                        <a:pt x="226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0" name="Google Shape;3020;p52"/>
                <p:cNvSpPr/>
                <p:nvPr/>
              </p:nvSpPr>
              <p:spPr>
                <a:xfrm>
                  <a:off x="4214331" y="3276247"/>
                  <a:ext cx="8919" cy="7582"/>
                </a:xfrm>
                <a:custGeom>
                  <a:rect b="b" l="l" r="r" t="t"/>
                  <a:pathLst>
                    <a:path extrusionOk="0" h="964" w="1134">
                      <a:moveTo>
                        <a:pt x="635" y="0"/>
                      </a:moveTo>
                      <a:cubicBezTo>
                        <a:pt x="209" y="0"/>
                        <a:pt x="0" y="512"/>
                        <a:pt x="311" y="823"/>
                      </a:cubicBezTo>
                      <a:cubicBezTo>
                        <a:pt x="408" y="920"/>
                        <a:pt x="528" y="964"/>
                        <a:pt x="646" y="964"/>
                      </a:cubicBezTo>
                      <a:cubicBezTo>
                        <a:pt x="895" y="964"/>
                        <a:pt x="1134" y="771"/>
                        <a:pt x="1134" y="484"/>
                      </a:cubicBezTo>
                      <a:cubicBezTo>
                        <a:pt x="1134" y="206"/>
                        <a:pt x="916" y="0"/>
                        <a:pt x="650" y="0"/>
                      </a:cubicBezTo>
                      <a:cubicBezTo>
                        <a:pt x="645" y="0"/>
                        <a:pt x="640" y="0"/>
                        <a:pt x="6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1" name="Google Shape;3021;p52"/>
              <p:cNvGrpSpPr/>
              <p:nvPr/>
            </p:nvGrpSpPr>
            <p:grpSpPr>
              <a:xfrm>
                <a:off x="4201550" y="3338278"/>
                <a:ext cx="31405" cy="26930"/>
                <a:chOff x="4201550" y="3338278"/>
                <a:chExt cx="31405" cy="26930"/>
              </a:xfrm>
            </p:grpSpPr>
            <p:sp>
              <p:nvSpPr>
                <p:cNvPr id="3022" name="Google Shape;3022;p52"/>
                <p:cNvSpPr/>
                <p:nvPr/>
              </p:nvSpPr>
              <p:spPr>
                <a:xfrm>
                  <a:off x="4201550" y="3338278"/>
                  <a:ext cx="31405" cy="26930"/>
                </a:xfrm>
                <a:custGeom>
                  <a:rect b="b" l="l" r="r" t="t"/>
                  <a:pathLst>
                    <a:path extrusionOk="0" h="3424" w="3993">
                      <a:moveTo>
                        <a:pt x="2266" y="1"/>
                      </a:moveTo>
                      <a:cubicBezTo>
                        <a:pt x="1848" y="1"/>
                        <a:pt x="1423" y="154"/>
                        <a:pt x="1077" y="497"/>
                      </a:cubicBezTo>
                      <a:cubicBezTo>
                        <a:pt x="1" y="1573"/>
                        <a:pt x="751" y="3412"/>
                        <a:pt x="2275" y="3424"/>
                      </a:cubicBezTo>
                      <a:cubicBezTo>
                        <a:pt x="3218" y="3424"/>
                        <a:pt x="3993" y="2662"/>
                        <a:pt x="3993" y="1718"/>
                      </a:cubicBezTo>
                      <a:cubicBezTo>
                        <a:pt x="3993" y="684"/>
                        <a:pt x="3146" y="1"/>
                        <a:pt x="226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3" name="Google Shape;3023;p52"/>
                <p:cNvSpPr/>
                <p:nvPr/>
              </p:nvSpPr>
              <p:spPr>
                <a:xfrm>
                  <a:off x="4214331" y="3347976"/>
                  <a:ext cx="8919" cy="7590"/>
                </a:xfrm>
                <a:custGeom>
                  <a:rect b="b" l="l" r="r" t="t"/>
                  <a:pathLst>
                    <a:path extrusionOk="0" h="965" w="1134">
                      <a:moveTo>
                        <a:pt x="671" y="1"/>
                      </a:moveTo>
                      <a:cubicBezTo>
                        <a:pt x="664" y="1"/>
                        <a:pt x="657" y="1"/>
                        <a:pt x="650" y="1"/>
                      </a:cubicBezTo>
                      <a:cubicBezTo>
                        <a:pt x="645" y="1"/>
                        <a:pt x="640" y="1"/>
                        <a:pt x="635" y="1"/>
                      </a:cubicBezTo>
                      <a:cubicBezTo>
                        <a:pt x="209" y="1"/>
                        <a:pt x="0" y="513"/>
                        <a:pt x="311" y="824"/>
                      </a:cubicBezTo>
                      <a:cubicBezTo>
                        <a:pt x="408" y="921"/>
                        <a:pt x="528" y="965"/>
                        <a:pt x="646" y="965"/>
                      </a:cubicBezTo>
                      <a:cubicBezTo>
                        <a:pt x="895" y="965"/>
                        <a:pt x="1134" y="772"/>
                        <a:pt x="1134" y="485"/>
                      </a:cubicBezTo>
                      <a:cubicBezTo>
                        <a:pt x="1134" y="214"/>
                        <a:pt x="927" y="1"/>
                        <a:pt x="67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4" name="Google Shape;3024;p52"/>
              <p:cNvGrpSpPr/>
              <p:nvPr/>
            </p:nvGrpSpPr>
            <p:grpSpPr>
              <a:xfrm>
                <a:off x="4238272" y="3369132"/>
                <a:ext cx="31405" cy="27001"/>
                <a:chOff x="4238272" y="3369132"/>
                <a:chExt cx="31405" cy="27001"/>
              </a:xfrm>
            </p:grpSpPr>
            <p:sp>
              <p:nvSpPr>
                <p:cNvPr id="3025" name="Google Shape;3025;p52"/>
                <p:cNvSpPr/>
                <p:nvPr/>
              </p:nvSpPr>
              <p:spPr>
                <a:xfrm>
                  <a:off x="4238272" y="3369132"/>
                  <a:ext cx="31405" cy="27001"/>
                </a:xfrm>
                <a:custGeom>
                  <a:rect b="b" l="l" r="r" t="t"/>
                  <a:pathLst>
                    <a:path extrusionOk="0" h="3433" w="3993">
                      <a:moveTo>
                        <a:pt x="2273" y="1"/>
                      </a:moveTo>
                      <a:cubicBezTo>
                        <a:pt x="1854" y="1"/>
                        <a:pt x="1426" y="157"/>
                        <a:pt x="1078"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52"/>
                <p:cNvSpPr/>
                <p:nvPr/>
              </p:nvSpPr>
              <p:spPr>
                <a:xfrm>
                  <a:off x="4251217" y="3378806"/>
                  <a:ext cx="8856" cy="7605"/>
                </a:xfrm>
                <a:custGeom>
                  <a:rect b="b" l="l" r="r" t="t"/>
                  <a:pathLst>
                    <a:path extrusionOk="0" h="967" w="1126">
                      <a:moveTo>
                        <a:pt x="641" y="1"/>
                      </a:moveTo>
                      <a:cubicBezTo>
                        <a:pt x="206" y="1"/>
                        <a:pt x="0" y="521"/>
                        <a:pt x="303" y="823"/>
                      </a:cubicBezTo>
                      <a:cubicBezTo>
                        <a:pt x="401" y="922"/>
                        <a:pt x="524" y="967"/>
                        <a:pt x="643" y="967"/>
                      </a:cubicBezTo>
                      <a:cubicBezTo>
                        <a:pt x="889" y="967"/>
                        <a:pt x="1125" y="778"/>
                        <a:pt x="1125" y="485"/>
                      </a:cubicBezTo>
                      <a:cubicBezTo>
                        <a:pt x="1125" y="219"/>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027" name="Google Shape;3027;p52"/>
            <p:cNvGrpSpPr/>
            <p:nvPr/>
          </p:nvGrpSpPr>
          <p:grpSpPr>
            <a:xfrm>
              <a:off x="4068639" y="3200169"/>
              <a:ext cx="77643" cy="37272"/>
              <a:chOff x="4068639" y="3200169"/>
              <a:chExt cx="77643" cy="37272"/>
            </a:xfrm>
          </p:grpSpPr>
          <p:sp>
            <p:nvSpPr>
              <p:cNvPr id="3028" name="Google Shape;3028;p52"/>
              <p:cNvSpPr/>
              <p:nvPr/>
            </p:nvSpPr>
            <p:spPr>
              <a:xfrm>
                <a:off x="4087570" y="3212886"/>
                <a:ext cx="49958" cy="10374"/>
              </a:xfrm>
              <a:custGeom>
                <a:rect b="b" l="l" r="r" t="t"/>
                <a:pathLst>
                  <a:path extrusionOk="0" fill="none" h="1319" w="6352">
                    <a:moveTo>
                      <a:pt x="1" y="1319"/>
                    </a:moveTo>
                    <a:lnTo>
                      <a:pt x="635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9" name="Google Shape;3029;p52"/>
              <p:cNvGrpSpPr/>
              <p:nvPr/>
            </p:nvGrpSpPr>
            <p:grpSpPr>
              <a:xfrm>
                <a:off x="4114878" y="3200169"/>
                <a:ext cx="31405" cy="26993"/>
                <a:chOff x="4114878" y="3200169"/>
                <a:chExt cx="31405" cy="26993"/>
              </a:xfrm>
            </p:grpSpPr>
            <p:sp>
              <p:nvSpPr>
                <p:cNvPr id="3030" name="Google Shape;3030;p52"/>
                <p:cNvSpPr/>
                <p:nvPr/>
              </p:nvSpPr>
              <p:spPr>
                <a:xfrm>
                  <a:off x="4114878" y="3200169"/>
                  <a:ext cx="31405" cy="26993"/>
                </a:xfrm>
                <a:custGeom>
                  <a:rect b="b" l="l" r="r" t="t"/>
                  <a:pathLst>
                    <a:path extrusionOk="0" h="3432" w="3993">
                      <a:moveTo>
                        <a:pt x="2273" y="0"/>
                      </a:moveTo>
                      <a:cubicBezTo>
                        <a:pt x="1853" y="0"/>
                        <a:pt x="1425" y="156"/>
                        <a:pt x="1077" y="504"/>
                      </a:cubicBezTo>
                      <a:cubicBezTo>
                        <a:pt x="0" y="1581"/>
                        <a:pt x="763" y="3432"/>
                        <a:pt x="2287" y="3432"/>
                      </a:cubicBezTo>
                      <a:cubicBezTo>
                        <a:pt x="3230" y="3432"/>
                        <a:pt x="3992" y="2657"/>
                        <a:pt x="3992" y="1714"/>
                      </a:cubicBezTo>
                      <a:cubicBezTo>
                        <a:pt x="3992"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52"/>
                <p:cNvSpPr/>
                <p:nvPr/>
              </p:nvSpPr>
              <p:spPr>
                <a:xfrm>
                  <a:off x="4127721" y="3209835"/>
                  <a:ext cx="8950" cy="7684"/>
                </a:xfrm>
                <a:custGeom>
                  <a:rect b="b" l="l" r="r" t="t"/>
                  <a:pathLst>
                    <a:path extrusionOk="0" h="977" w="1138">
                      <a:moveTo>
                        <a:pt x="654" y="1"/>
                      </a:moveTo>
                      <a:cubicBezTo>
                        <a:pt x="218" y="1"/>
                        <a:pt x="1" y="521"/>
                        <a:pt x="303" y="836"/>
                      </a:cubicBezTo>
                      <a:cubicBezTo>
                        <a:pt x="400" y="933"/>
                        <a:pt x="519" y="976"/>
                        <a:pt x="637" y="976"/>
                      </a:cubicBezTo>
                      <a:cubicBezTo>
                        <a:pt x="887" y="976"/>
                        <a:pt x="1129" y="781"/>
                        <a:pt x="1138" y="485"/>
                      </a:cubicBezTo>
                      <a:cubicBezTo>
                        <a:pt x="1138" y="219"/>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32" name="Google Shape;3032;p52"/>
              <p:cNvGrpSpPr/>
              <p:nvPr/>
            </p:nvGrpSpPr>
            <p:grpSpPr>
              <a:xfrm>
                <a:off x="4068639" y="3210535"/>
                <a:ext cx="31499" cy="26906"/>
                <a:chOff x="4068639" y="3210535"/>
                <a:chExt cx="31499" cy="26906"/>
              </a:xfrm>
            </p:grpSpPr>
            <p:sp>
              <p:nvSpPr>
                <p:cNvPr id="3033" name="Google Shape;3033;p52"/>
                <p:cNvSpPr/>
                <p:nvPr/>
              </p:nvSpPr>
              <p:spPr>
                <a:xfrm>
                  <a:off x="4068639" y="3210535"/>
                  <a:ext cx="31499" cy="26906"/>
                </a:xfrm>
                <a:custGeom>
                  <a:rect b="b" l="l" r="r" t="t"/>
                  <a:pathLst>
                    <a:path extrusionOk="0" h="3421" w="4005">
                      <a:moveTo>
                        <a:pt x="2285" y="1"/>
                      </a:moveTo>
                      <a:cubicBezTo>
                        <a:pt x="1865" y="1"/>
                        <a:pt x="1437" y="157"/>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52"/>
                <p:cNvSpPr/>
                <p:nvPr/>
              </p:nvSpPr>
              <p:spPr>
                <a:xfrm>
                  <a:off x="4081577" y="3220209"/>
                  <a:ext cx="8856" cy="7582"/>
                </a:xfrm>
                <a:custGeom>
                  <a:rect b="b" l="l" r="r" t="t"/>
                  <a:pathLst>
                    <a:path extrusionOk="0" h="964" w="1126">
                      <a:moveTo>
                        <a:pt x="642" y="1"/>
                      </a:moveTo>
                      <a:cubicBezTo>
                        <a:pt x="218" y="1"/>
                        <a:pt x="1" y="521"/>
                        <a:pt x="303" y="823"/>
                      </a:cubicBezTo>
                      <a:cubicBezTo>
                        <a:pt x="400" y="920"/>
                        <a:pt x="520" y="964"/>
                        <a:pt x="638" y="964"/>
                      </a:cubicBezTo>
                      <a:cubicBezTo>
                        <a:pt x="887" y="964"/>
                        <a:pt x="1126" y="771"/>
                        <a:pt x="1126" y="484"/>
                      </a:cubicBezTo>
                      <a:cubicBezTo>
                        <a:pt x="1126" y="218"/>
                        <a:pt x="908"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035" name="Google Shape;3035;p52"/>
            <p:cNvGrpSpPr/>
            <p:nvPr/>
          </p:nvGrpSpPr>
          <p:grpSpPr>
            <a:xfrm>
              <a:off x="3869702" y="3066935"/>
              <a:ext cx="382664" cy="190294"/>
              <a:chOff x="3869702" y="3066935"/>
              <a:chExt cx="382664" cy="190294"/>
            </a:xfrm>
          </p:grpSpPr>
          <p:grpSp>
            <p:nvGrpSpPr>
              <p:cNvPr id="3036" name="Google Shape;3036;p52"/>
              <p:cNvGrpSpPr/>
              <p:nvPr/>
            </p:nvGrpSpPr>
            <p:grpSpPr>
              <a:xfrm>
                <a:off x="3888633" y="3082351"/>
                <a:ext cx="351172" cy="160698"/>
                <a:chOff x="3888633" y="3082351"/>
                <a:chExt cx="351172" cy="160698"/>
              </a:xfrm>
            </p:grpSpPr>
            <p:sp>
              <p:nvSpPr>
                <p:cNvPr id="3037" name="Google Shape;3037;p52"/>
                <p:cNvSpPr/>
                <p:nvPr/>
              </p:nvSpPr>
              <p:spPr>
                <a:xfrm>
                  <a:off x="3892440" y="3082351"/>
                  <a:ext cx="347366" cy="160698"/>
                </a:xfrm>
                <a:custGeom>
                  <a:rect b="b" l="l" r="r" t="t"/>
                  <a:pathLst>
                    <a:path extrusionOk="0" fill="none" h="20432" w="44166">
                      <a:moveTo>
                        <a:pt x="7041" y="11529"/>
                      </a:moveTo>
                      <a:lnTo>
                        <a:pt x="22440" y="4162"/>
                      </a:lnTo>
                      <a:lnTo>
                        <a:pt x="34815" y="0"/>
                      </a:lnTo>
                      <a:lnTo>
                        <a:pt x="44166" y="484"/>
                      </a:lnTo>
                      <a:lnTo>
                        <a:pt x="38964" y="8565"/>
                      </a:lnTo>
                      <a:lnTo>
                        <a:pt x="33012" y="10065"/>
                      </a:lnTo>
                      <a:lnTo>
                        <a:pt x="22440" y="4839"/>
                      </a:lnTo>
                      <a:lnTo>
                        <a:pt x="18750" y="15424"/>
                      </a:lnTo>
                      <a:cubicBezTo>
                        <a:pt x="18750" y="15424"/>
                        <a:pt x="6206" y="11154"/>
                        <a:pt x="6557" y="11516"/>
                      </a:cubicBezTo>
                      <a:lnTo>
                        <a:pt x="0" y="2043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52"/>
                <p:cNvSpPr/>
                <p:nvPr/>
              </p:nvSpPr>
              <p:spPr>
                <a:xfrm>
                  <a:off x="3888633" y="3172924"/>
                  <a:ext cx="72979" cy="70124"/>
                </a:xfrm>
                <a:custGeom>
                  <a:rect b="b" l="l" r="r" t="t"/>
                  <a:pathLst>
                    <a:path extrusionOk="0" fill="none" h="8916" w="9279">
                      <a:moveTo>
                        <a:pt x="0" y="8916"/>
                      </a:moveTo>
                      <a:lnTo>
                        <a:pt x="9279" y="6883"/>
                      </a:lnTo>
                      <a:lnTo>
                        <a:pt x="704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52"/>
                <p:cNvSpPr/>
                <p:nvPr/>
              </p:nvSpPr>
              <p:spPr>
                <a:xfrm>
                  <a:off x="3960370" y="3203653"/>
                  <a:ext cx="79547" cy="19607"/>
                </a:xfrm>
                <a:custGeom>
                  <a:rect b="b" l="l" r="r" t="t"/>
                  <a:pathLst>
                    <a:path extrusionOk="0" fill="none" h="2493" w="10114">
                      <a:moveTo>
                        <a:pt x="0" y="2493"/>
                      </a:moveTo>
                      <a:lnTo>
                        <a:pt x="10113"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52"/>
                <p:cNvSpPr/>
                <p:nvPr/>
              </p:nvSpPr>
              <p:spPr>
                <a:xfrm>
                  <a:off x="4043613" y="3161504"/>
                  <a:ext cx="108474" cy="42156"/>
                </a:xfrm>
                <a:custGeom>
                  <a:rect b="b" l="l" r="r" t="t"/>
                  <a:pathLst>
                    <a:path extrusionOk="0" fill="none" h="5360" w="13792">
                      <a:moveTo>
                        <a:pt x="1" y="5360"/>
                      </a:moveTo>
                      <a:lnTo>
                        <a:pt x="1379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1" name="Google Shape;3041;p52"/>
                <p:cNvSpPr/>
                <p:nvPr/>
              </p:nvSpPr>
              <p:spPr>
                <a:xfrm>
                  <a:off x="4152079" y="3082351"/>
                  <a:ext cx="17224" cy="82968"/>
                </a:xfrm>
                <a:custGeom>
                  <a:rect b="b" l="l" r="r" t="t"/>
                  <a:pathLst>
                    <a:path extrusionOk="0" fill="none" h="10549" w="2190">
                      <a:moveTo>
                        <a:pt x="0" y="10549"/>
                      </a:moveTo>
                      <a:lnTo>
                        <a:pt x="219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2" name="Google Shape;3042;p52"/>
                <p:cNvSpPr/>
                <p:nvPr/>
              </p:nvSpPr>
              <p:spPr>
                <a:xfrm>
                  <a:off x="4169296" y="3082351"/>
                  <a:ext cx="25797" cy="63557"/>
                </a:xfrm>
                <a:custGeom>
                  <a:rect b="b" l="l" r="r" t="t"/>
                  <a:pathLst>
                    <a:path extrusionOk="0" fill="none" h="8081" w="3280">
                      <a:moveTo>
                        <a:pt x="1" y="0"/>
                      </a:moveTo>
                      <a:lnTo>
                        <a:pt x="3279" y="808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3" name="Google Shape;3043;p52"/>
              <p:cNvGrpSpPr/>
              <p:nvPr/>
            </p:nvGrpSpPr>
            <p:grpSpPr>
              <a:xfrm>
                <a:off x="4143703" y="3066935"/>
                <a:ext cx="37783" cy="32357"/>
                <a:chOff x="4143703" y="3066935"/>
                <a:chExt cx="37783" cy="32357"/>
              </a:xfrm>
            </p:grpSpPr>
            <p:sp>
              <p:nvSpPr>
                <p:cNvPr id="3044" name="Google Shape;3044;p52"/>
                <p:cNvSpPr/>
                <p:nvPr/>
              </p:nvSpPr>
              <p:spPr>
                <a:xfrm>
                  <a:off x="4143703" y="3066935"/>
                  <a:ext cx="37783" cy="32357"/>
                </a:xfrm>
                <a:custGeom>
                  <a:rect b="b" l="l" r="r" t="t"/>
                  <a:pathLst>
                    <a:path extrusionOk="0" h="4114" w="4804">
                      <a:moveTo>
                        <a:pt x="2731" y="0"/>
                      </a:moveTo>
                      <a:cubicBezTo>
                        <a:pt x="2227" y="0"/>
                        <a:pt x="1713" y="188"/>
                        <a:pt x="1295" y="605"/>
                      </a:cubicBezTo>
                      <a:cubicBezTo>
                        <a:pt x="1" y="1900"/>
                        <a:pt x="920" y="4114"/>
                        <a:pt x="2747" y="4114"/>
                      </a:cubicBezTo>
                      <a:cubicBezTo>
                        <a:pt x="3884" y="4114"/>
                        <a:pt x="4803" y="3194"/>
                        <a:pt x="4803" y="2069"/>
                      </a:cubicBezTo>
                      <a:cubicBezTo>
                        <a:pt x="4803" y="824"/>
                        <a:pt x="3788" y="0"/>
                        <a:pt x="27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52"/>
                <p:cNvSpPr/>
                <p:nvPr/>
              </p:nvSpPr>
              <p:spPr>
                <a:xfrm>
                  <a:off x="4158741" y="3076641"/>
                  <a:ext cx="13040" cy="13040"/>
                </a:xfrm>
                <a:custGeom>
                  <a:rect b="b" l="l" r="r" t="t"/>
                  <a:pathLst>
                    <a:path extrusionOk="0" h="1658" w="1658">
                      <a:moveTo>
                        <a:pt x="835" y="1"/>
                      </a:moveTo>
                      <a:cubicBezTo>
                        <a:pt x="375" y="1"/>
                        <a:pt x="0" y="376"/>
                        <a:pt x="0" y="823"/>
                      </a:cubicBezTo>
                      <a:cubicBezTo>
                        <a:pt x="0" y="1283"/>
                        <a:pt x="375" y="1658"/>
                        <a:pt x="835" y="1658"/>
                      </a:cubicBezTo>
                      <a:cubicBezTo>
                        <a:pt x="1294" y="1658"/>
                        <a:pt x="1657" y="1283"/>
                        <a:pt x="1657" y="823"/>
                      </a:cubicBezTo>
                      <a:cubicBezTo>
                        <a:pt x="1657" y="376"/>
                        <a:pt x="1294"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6" name="Google Shape;3046;p52"/>
              <p:cNvGrpSpPr/>
              <p:nvPr/>
            </p:nvGrpSpPr>
            <p:grpSpPr>
              <a:xfrm>
                <a:off x="4044565" y="3103563"/>
                <a:ext cx="37783" cy="32451"/>
                <a:chOff x="4044565" y="3103563"/>
                <a:chExt cx="37783" cy="32451"/>
              </a:xfrm>
            </p:grpSpPr>
            <p:sp>
              <p:nvSpPr>
                <p:cNvPr id="3047" name="Google Shape;3047;p52"/>
                <p:cNvSpPr/>
                <p:nvPr/>
              </p:nvSpPr>
              <p:spPr>
                <a:xfrm>
                  <a:off x="4044565" y="3103563"/>
                  <a:ext cx="37783" cy="32451"/>
                </a:xfrm>
                <a:custGeom>
                  <a:rect b="b" l="l" r="r" t="t"/>
                  <a:pathLst>
                    <a:path extrusionOk="0" h="4126" w="4804">
                      <a:moveTo>
                        <a:pt x="2731" y="1"/>
                      </a:moveTo>
                      <a:cubicBezTo>
                        <a:pt x="2227" y="1"/>
                        <a:pt x="1713" y="188"/>
                        <a:pt x="1295" y="606"/>
                      </a:cubicBezTo>
                      <a:cubicBezTo>
                        <a:pt x="1" y="1900"/>
                        <a:pt x="908" y="4114"/>
                        <a:pt x="2747" y="4126"/>
                      </a:cubicBezTo>
                      <a:cubicBezTo>
                        <a:pt x="3884" y="4114"/>
                        <a:pt x="4803" y="3194"/>
                        <a:pt x="4803" y="2069"/>
                      </a:cubicBezTo>
                      <a:cubicBezTo>
                        <a:pt x="4803" y="824"/>
                        <a:pt x="3788" y="1"/>
                        <a:pt x="273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52"/>
                <p:cNvSpPr/>
                <p:nvPr/>
              </p:nvSpPr>
              <p:spPr>
                <a:xfrm>
                  <a:off x="4059602" y="3113268"/>
                  <a:ext cx="13040" cy="13048"/>
                </a:xfrm>
                <a:custGeom>
                  <a:rect b="b" l="l" r="r" t="t"/>
                  <a:pathLst>
                    <a:path extrusionOk="0" h="1659" w="1658">
                      <a:moveTo>
                        <a:pt x="835" y="1"/>
                      </a:moveTo>
                      <a:cubicBezTo>
                        <a:pt x="375" y="1"/>
                        <a:pt x="0" y="376"/>
                        <a:pt x="0" y="835"/>
                      </a:cubicBezTo>
                      <a:cubicBezTo>
                        <a:pt x="0" y="1283"/>
                        <a:pt x="375" y="1658"/>
                        <a:pt x="835" y="1658"/>
                      </a:cubicBezTo>
                      <a:cubicBezTo>
                        <a:pt x="1295" y="1658"/>
                        <a:pt x="1657" y="1283"/>
                        <a:pt x="1657" y="835"/>
                      </a:cubicBezTo>
                      <a:cubicBezTo>
                        <a:pt x="1657"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9" name="Google Shape;3049;p52"/>
              <p:cNvGrpSpPr/>
              <p:nvPr/>
            </p:nvGrpSpPr>
            <p:grpSpPr>
              <a:xfrm>
                <a:off x="4017454" y="3188237"/>
                <a:ext cx="37776" cy="32357"/>
                <a:chOff x="4017454" y="3188237"/>
                <a:chExt cx="37776" cy="32357"/>
              </a:xfrm>
            </p:grpSpPr>
            <p:sp>
              <p:nvSpPr>
                <p:cNvPr id="3050" name="Google Shape;3050;p52"/>
                <p:cNvSpPr/>
                <p:nvPr/>
              </p:nvSpPr>
              <p:spPr>
                <a:xfrm>
                  <a:off x="4017454" y="3188237"/>
                  <a:ext cx="37776" cy="32357"/>
                </a:xfrm>
                <a:custGeom>
                  <a:rect b="b" l="l" r="r" t="t"/>
                  <a:pathLst>
                    <a:path extrusionOk="0" h="4114" w="4803">
                      <a:moveTo>
                        <a:pt x="2732" y="0"/>
                      </a:moveTo>
                      <a:cubicBezTo>
                        <a:pt x="2227" y="0"/>
                        <a:pt x="1713" y="188"/>
                        <a:pt x="1295" y="606"/>
                      </a:cubicBezTo>
                      <a:cubicBezTo>
                        <a:pt x="0" y="1900"/>
                        <a:pt x="908"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p52"/>
                <p:cNvSpPr/>
                <p:nvPr/>
              </p:nvSpPr>
              <p:spPr>
                <a:xfrm>
                  <a:off x="4032484" y="3197943"/>
                  <a:ext cx="13040" cy="13048"/>
                </a:xfrm>
                <a:custGeom>
                  <a:rect b="b" l="l" r="r" t="t"/>
                  <a:pathLst>
                    <a:path extrusionOk="0" h="1659" w="1658">
                      <a:moveTo>
                        <a:pt x="835" y="1"/>
                      </a:moveTo>
                      <a:cubicBezTo>
                        <a:pt x="376" y="1"/>
                        <a:pt x="1" y="376"/>
                        <a:pt x="1" y="823"/>
                      </a:cubicBezTo>
                      <a:cubicBezTo>
                        <a:pt x="1" y="1283"/>
                        <a:pt x="376" y="1658"/>
                        <a:pt x="835" y="1658"/>
                      </a:cubicBezTo>
                      <a:cubicBezTo>
                        <a:pt x="1295" y="1658"/>
                        <a:pt x="1658" y="1283"/>
                        <a:pt x="1658" y="823"/>
                      </a:cubicBezTo>
                      <a:cubicBezTo>
                        <a:pt x="1658"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2" name="Google Shape;3052;p52"/>
              <p:cNvGrpSpPr/>
              <p:nvPr/>
            </p:nvGrpSpPr>
            <p:grpSpPr>
              <a:xfrm>
                <a:off x="3921548" y="3157509"/>
                <a:ext cx="37783" cy="32357"/>
                <a:chOff x="3921548" y="3157509"/>
                <a:chExt cx="37783" cy="32357"/>
              </a:xfrm>
            </p:grpSpPr>
            <p:sp>
              <p:nvSpPr>
                <p:cNvPr id="3053" name="Google Shape;3053;p52"/>
                <p:cNvSpPr/>
                <p:nvPr/>
              </p:nvSpPr>
              <p:spPr>
                <a:xfrm>
                  <a:off x="3921548" y="3157509"/>
                  <a:ext cx="37783" cy="32357"/>
                </a:xfrm>
                <a:custGeom>
                  <a:rect b="b" l="l" r="r" t="t"/>
                  <a:pathLst>
                    <a:path extrusionOk="0" h="4114" w="4804">
                      <a:moveTo>
                        <a:pt x="2732" y="0"/>
                      </a:moveTo>
                      <a:cubicBezTo>
                        <a:pt x="2228" y="0"/>
                        <a:pt x="1713" y="187"/>
                        <a:pt x="1295" y="606"/>
                      </a:cubicBezTo>
                      <a:cubicBezTo>
                        <a:pt x="1" y="1900"/>
                        <a:pt x="908" y="4114"/>
                        <a:pt x="2747" y="4114"/>
                      </a:cubicBezTo>
                      <a:cubicBezTo>
                        <a:pt x="3872"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4" name="Google Shape;3054;p52"/>
                <p:cNvSpPr/>
                <p:nvPr/>
              </p:nvSpPr>
              <p:spPr>
                <a:xfrm>
                  <a:off x="3936586" y="3167214"/>
                  <a:ext cx="13040" cy="13040"/>
                </a:xfrm>
                <a:custGeom>
                  <a:rect b="b" l="l" r="r" t="t"/>
                  <a:pathLst>
                    <a:path extrusionOk="0" h="1658" w="1658">
                      <a:moveTo>
                        <a:pt x="835" y="1"/>
                      </a:moveTo>
                      <a:cubicBezTo>
                        <a:pt x="375" y="1"/>
                        <a:pt x="0" y="364"/>
                        <a:pt x="0" y="823"/>
                      </a:cubicBezTo>
                      <a:cubicBezTo>
                        <a:pt x="0" y="1283"/>
                        <a:pt x="375" y="1658"/>
                        <a:pt x="835" y="1658"/>
                      </a:cubicBezTo>
                      <a:cubicBezTo>
                        <a:pt x="1282" y="1658"/>
                        <a:pt x="1657" y="1283"/>
                        <a:pt x="1657" y="823"/>
                      </a:cubicBezTo>
                      <a:cubicBezTo>
                        <a:pt x="1657" y="364"/>
                        <a:pt x="1282"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5" name="Google Shape;3055;p52"/>
              <p:cNvGrpSpPr/>
              <p:nvPr/>
            </p:nvGrpSpPr>
            <p:grpSpPr>
              <a:xfrm>
                <a:off x="3939056" y="3211620"/>
                <a:ext cx="37783" cy="32380"/>
                <a:chOff x="3939056" y="3211620"/>
                <a:chExt cx="37783" cy="32380"/>
              </a:xfrm>
            </p:grpSpPr>
            <p:sp>
              <p:nvSpPr>
                <p:cNvPr id="3056" name="Google Shape;3056;p52"/>
                <p:cNvSpPr/>
                <p:nvPr/>
              </p:nvSpPr>
              <p:spPr>
                <a:xfrm>
                  <a:off x="3939056" y="3211620"/>
                  <a:ext cx="37783" cy="32380"/>
                </a:xfrm>
                <a:custGeom>
                  <a:rect b="b" l="l" r="r" t="t"/>
                  <a:pathLst>
                    <a:path extrusionOk="0" h="4117" w="4804">
                      <a:moveTo>
                        <a:pt x="2737" y="1"/>
                      </a:moveTo>
                      <a:cubicBezTo>
                        <a:pt x="2231" y="1"/>
                        <a:pt x="1715" y="189"/>
                        <a:pt x="1295" y="609"/>
                      </a:cubicBezTo>
                      <a:cubicBezTo>
                        <a:pt x="1" y="1903"/>
                        <a:pt x="920" y="4117"/>
                        <a:pt x="2759" y="4117"/>
                      </a:cubicBezTo>
                      <a:cubicBezTo>
                        <a:pt x="3884" y="4117"/>
                        <a:pt x="4803" y="3197"/>
                        <a:pt x="4803" y="2060"/>
                      </a:cubicBezTo>
                      <a:cubicBezTo>
                        <a:pt x="4803"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7" name="Google Shape;3057;p52"/>
                <p:cNvSpPr/>
                <p:nvPr/>
              </p:nvSpPr>
              <p:spPr>
                <a:xfrm>
                  <a:off x="3954188" y="3221255"/>
                  <a:ext cx="13040" cy="13040"/>
                </a:xfrm>
                <a:custGeom>
                  <a:rect b="b" l="l" r="r" t="t"/>
                  <a:pathLst>
                    <a:path extrusionOk="0" h="1658" w="1658">
                      <a:moveTo>
                        <a:pt x="823" y="1"/>
                      </a:moveTo>
                      <a:cubicBezTo>
                        <a:pt x="375" y="1"/>
                        <a:pt x="0" y="376"/>
                        <a:pt x="0" y="835"/>
                      </a:cubicBezTo>
                      <a:cubicBezTo>
                        <a:pt x="0" y="1295"/>
                        <a:pt x="375"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8" name="Google Shape;3058;p52"/>
              <p:cNvGrpSpPr/>
              <p:nvPr/>
            </p:nvGrpSpPr>
            <p:grpSpPr>
              <a:xfrm>
                <a:off x="4176240" y="3136965"/>
                <a:ext cx="31405" cy="26930"/>
                <a:chOff x="4176240" y="3136965"/>
                <a:chExt cx="31405" cy="26930"/>
              </a:xfrm>
            </p:grpSpPr>
            <p:sp>
              <p:nvSpPr>
                <p:cNvPr id="3059" name="Google Shape;3059;p52"/>
                <p:cNvSpPr/>
                <p:nvPr/>
              </p:nvSpPr>
              <p:spPr>
                <a:xfrm>
                  <a:off x="4176240" y="3136965"/>
                  <a:ext cx="31405" cy="26930"/>
                </a:xfrm>
                <a:custGeom>
                  <a:rect b="b" l="l" r="r" t="t"/>
                  <a:pathLst>
                    <a:path extrusionOk="0" h="3424" w="3993">
                      <a:moveTo>
                        <a:pt x="2268" y="1"/>
                      </a:moveTo>
                      <a:cubicBezTo>
                        <a:pt x="1846" y="1"/>
                        <a:pt x="1415" y="158"/>
                        <a:pt x="1065" y="508"/>
                      </a:cubicBezTo>
                      <a:cubicBezTo>
                        <a:pt x="1" y="1585"/>
                        <a:pt x="763" y="3423"/>
                        <a:pt x="2275" y="3423"/>
                      </a:cubicBezTo>
                      <a:cubicBezTo>
                        <a:pt x="3231" y="3423"/>
                        <a:pt x="3993" y="2649"/>
                        <a:pt x="3993" y="1705"/>
                      </a:cubicBezTo>
                      <a:cubicBezTo>
                        <a:pt x="3985" y="677"/>
                        <a:pt x="3145" y="1"/>
                        <a:pt x="226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52"/>
                <p:cNvSpPr/>
                <p:nvPr/>
              </p:nvSpPr>
              <p:spPr>
                <a:xfrm>
                  <a:off x="4190327" y="3146663"/>
                  <a:ext cx="7613" cy="7621"/>
                </a:xfrm>
                <a:custGeom>
                  <a:rect b="b" l="l" r="r" t="t"/>
                  <a:pathLst>
                    <a:path extrusionOk="0" h="969" w="968">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61" name="Google Shape;3061;p52"/>
              <p:cNvGrpSpPr/>
              <p:nvPr/>
            </p:nvGrpSpPr>
            <p:grpSpPr>
              <a:xfrm>
                <a:off x="4133148" y="3152593"/>
                <a:ext cx="31499" cy="27001"/>
                <a:chOff x="4133148" y="3152593"/>
                <a:chExt cx="31499" cy="27001"/>
              </a:xfrm>
            </p:grpSpPr>
            <p:sp>
              <p:nvSpPr>
                <p:cNvPr id="3062" name="Google Shape;3062;p52"/>
                <p:cNvSpPr/>
                <p:nvPr/>
              </p:nvSpPr>
              <p:spPr>
                <a:xfrm>
                  <a:off x="4133148" y="3152593"/>
                  <a:ext cx="31499" cy="27001"/>
                </a:xfrm>
                <a:custGeom>
                  <a:rect b="b" l="l" r="r" t="t"/>
                  <a:pathLst>
                    <a:path extrusionOk="0" h="3433" w="4005">
                      <a:moveTo>
                        <a:pt x="2284" y="1"/>
                      </a:moveTo>
                      <a:cubicBezTo>
                        <a:pt x="1865" y="1"/>
                        <a:pt x="1437" y="157"/>
                        <a:pt x="1089" y="505"/>
                      </a:cubicBezTo>
                      <a:cubicBezTo>
                        <a:pt x="0" y="1581"/>
                        <a:pt x="774" y="3432"/>
                        <a:pt x="2298" y="3432"/>
                      </a:cubicBezTo>
                      <a:cubicBezTo>
                        <a:pt x="3242" y="3432"/>
                        <a:pt x="4004" y="2658"/>
                        <a:pt x="4004" y="1714"/>
                      </a:cubicBezTo>
                      <a:cubicBezTo>
                        <a:pt x="4004" y="683"/>
                        <a:pt x="3162" y="1"/>
                        <a:pt x="228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p52"/>
                <p:cNvSpPr/>
                <p:nvPr/>
              </p:nvSpPr>
              <p:spPr>
                <a:xfrm>
                  <a:off x="4147321" y="3162267"/>
                  <a:ext cx="7621" cy="7621"/>
                </a:xfrm>
                <a:custGeom>
                  <a:rect b="b" l="l" r="r" t="t"/>
                  <a:pathLst>
                    <a:path extrusionOk="0" h="969" w="969">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64" name="Google Shape;3064;p52"/>
              <p:cNvGrpSpPr/>
              <p:nvPr/>
            </p:nvGrpSpPr>
            <p:grpSpPr>
              <a:xfrm>
                <a:off x="4220866" y="3073534"/>
                <a:ext cx="31499" cy="26898"/>
                <a:chOff x="4220866" y="3073534"/>
                <a:chExt cx="31499" cy="26898"/>
              </a:xfrm>
            </p:grpSpPr>
            <p:sp>
              <p:nvSpPr>
                <p:cNvPr id="3065" name="Google Shape;3065;p52"/>
                <p:cNvSpPr/>
                <p:nvPr/>
              </p:nvSpPr>
              <p:spPr>
                <a:xfrm>
                  <a:off x="4220866" y="3073534"/>
                  <a:ext cx="31499" cy="26898"/>
                </a:xfrm>
                <a:custGeom>
                  <a:rect b="b" l="l" r="r" t="t"/>
                  <a:pathLst>
                    <a:path extrusionOk="0" h="3420" w="4005">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52"/>
                <p:cNvSpPr/>
                <p:nvPr/>
              </p:nvSpPr>
              <p:spPr>
                <a:xfrm>
                  <a:off x="4235039" y="3083114"/>
                  <a:ext cx="7621" cy="7613"/>
                </a:xfrm>
                <a:custGeom>
                  <a:rect b="b" l="l" r="r" t="t"/>
                  <a:pathLst>
                    <a:path extrusionOk="0" h="968" w="969">
                      <a:moveTo>
                        <a:pt x="485" y="0"/>
                      </a:moveTo>
                      <a:cubicBezTo>
                        <a:pt x="218" y="0"/>
                        <a:pt x="1" y="218"/>
                        <a:pt x="1" y="484"/>
                      </a:cubicBezTo>
                      <a:cubicBezTo>
                        <a:pt x="1" y="750"/>
                        <a:pt x="218" y="968"/>
                        <a:pt x="485" y="968"/>
                      </a:cubicBezTo>
                      <a:cubicBezTo>
                        <a:pt x="751" y="968"/>
                        <a:pt x="968" y="750"/>
                        <a:pt x="968" y="484"/>
                      </a:cubicBezTo>
                      <a:cubicBezTo>
                        <a:pt x="968"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67" name="Google Shape;3067;p52"/>
              <p:cNvGrpSpPr/>
              <p:nvPr/>
            </p:nvGrpSpPr>
            <p:grpSpPr>
              <a:xfrm>
                <a:off x="3869702" y="3230323"/>
                <a:ext cx="31499" cy="26906"/>
                <a:chOff x="3869702" y="3230323"/>
                <a:chExt cx="31499" cy="26906"/>
              </a:xfrm>
            </p:grpSpPr>
            <p:sp>
              <p:nvSpPr>
                <p:cNvPr id="3068" name="Google Shape;3068;p52"/>
                <p:cNvSpPr/>
                <p:nvPr/>
              </p:nvSpPr>
              <p:spPr>
                <a:xfrm>
                  <a:off x="3869702" y="3230323"/>
                  <a:ext cx="31499" cy="26906"/>
                </a:xfrm>
                <a:custGeom>
                  <a:rect b="b" l="l" r="r" t="t"/>
                  <a:pathLst>
                    <a:path extrusionOk="0" h="3421" w="4005">
                      <a:moveTo>
                        <a:pt x="2275" y="1"/>
                      </a:moveTo>
                      <a:cubicBezTo>
                        <a:pt x="1854" y="1"/>
                        <a:pt x="1425" y="157"/>
                        <a:pt x="1077" y="505"/>
                      </a:cubicBezTo>
                      <a:cubicBezTo>
                        <a:pt x="0" y="1581"/>
                        <a:pt x="762" y="3420"/>
                        <a:pt x="2286" y="3420"/>
                      </a:cubicBezTo>
                      <a:cubicBezTo>
                        <a:pt x="3230" y="3420"/>
                        <a:pt x="3992" y="2658"/>
                        <a:pt x="4004" y="1714"/>
                      </a:cubicBezTo>
                      <a:cubicBezTo>
                        <a:pt x="4004" y="683"/>
                        <a:pt x="3157" y="1"/>
                        <a:pt x="227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52"/>
                <p:cNvSpPr/>
                <p:nvPr/>
              </p:nvSpPr>
              <p:spPr>
                <a:xfrm>
                  <a:off x="3883875" y="3239997"/>
                  <a:ext cx="7621" cy="7621"/>
                </a:xfrm>
                <a:custGeom>
                  <a:rect b="b" l="l" r="r" t="t"/>
                  <a:pathLst>
                    <a:path extrusionOk="0" h="969" w="969">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070" name="Google Shape;3070;p52"/>
            <p:cNvGrpSpPr/>
            <p:nvPr/>
          </p:nvGrpSpPr>
          <p:grpSpPr>
            <a:xfrm>
              <a:off x="4271383" y="3065882"/>
              <a:ext cx="304556" cy="341663"/>
              <a:chOff x="4271383" y="3065882"/>
              <a:chExt cx="304556" cy="341663"/>
            </a:xfrm>
          </p:grpSpPr>
          <p:grpSp>
            <p:nvGrpSpPr>
              <p:cNvPr id="3071" name="Google Shape;3071;p52"/>
              <p:cNvGrpSpPr/>
              <p:nvPr/>
            </p:nvGrpSpPr>
            <p:grpSpPr>
              <a:xfrm>
                <a:off x="4293838" y="3078639"/>
                <a:ext cx="269353" cy="311973"/>
                <a:chOff x="4293838" y="3078639"/>
                <a:chExt cx="269353" cy="311973"/>
              </a:xfrm>
            </p:grpSpPr>
            <p:sp>
              <p:nvSpPr>
                <p:cNvPr id="3072" name="Google Shape;3072;p52"/>
                <p:cNvSpPr/>
                <p:nvPr/>
              </p:nvSpPr>
              <p:spPr>
                <a:xfrm>
                  <a:off x="4293838" y="3078639"/>
                  <a:ext cx="269353" cy="311973"/>
                </a:xfrm>
                <a:custGeom>
                  <a:rect b="b" l="l" r="r" t="t"/>
                  <a:pathLst>
                    <a:path extrusionOk="0" fill="none" h="39666" w="34247">
                      <a:moveTo>
                        <a:pt x="13" y="16730"/>
                      </a:moveTo>
                      <a:lnTo>
                        <a:pt x="7162" y="27690"/>
                      </a:lnTo>
                      <a:lnTo>
                        <a:pt x="8480" y="39666"/>
                      </a:lnTo>
                      <a:lnTo>
                        <a:pt x="18182" y="34138"/>
                      </a:lnTo>
                      <a:lnTo>
                        <a:pt x="26371" y="29807"/>
                      </a:lnTo>
                      <a:cubicBezTo>
                        <a:pt x="26371" y="29807"/>
                        <a:pt x="33605" y="34694"/>
                        <a:pt x="33932" y="35456"/>
                      </a:cubicBezTo>
                      <a:cubicBezTo>
                        <a:pt x="34246" y="36218"/>
                        <a:pt x="32263" y="18388"/>
                        <a:pt x="32263" y="18388"/>
                      </a:cubicBezTo>
                      <a:lnTo>
                        <a:pt x="28428" y="2928"/>
                      </a:lnTo>
                      <a:lnTo>
                        <a:pt x="12932" y="1"/>
                      </a:lnTo>
                      <a:lnTo>
                        <a:pt x="1670" y="2650"/>
                      </a:lnTo>
                      <a:lnTo>
                        <a:pt x="0" y="1714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52"/>
                <p:cNvSpPr/>
                <p:nvPr/>
              </p:nvSpPr>
              <p:spPr>
                <a:xfrm>
                  <a:off x="4306965" y="3099473"/>
                  <a:ext cx="62519" cy="69652"/>
                </a:xfrm>
                <a:custGeom>
                  <a:rect b="b" l="l" r="r" t="t"/>
                  <a:pathLst>
                    <a:path extrusionOk="0" fill="none" h="8856" w="7949">
                      <a:moveTo>
                        <a:pt x="1" y="1"/>
                      </a:moveTo>
                      <a:lnTo>
                        <a:pt x="7948" y="885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4" name="Google Shape;3074;p52"/>
                <p:cNvSpPr/>
                <p:nvPr/>
              </p:nvSpPr>
              <p:spPr>
                <a:xfrm>
                  <a:off x="4369476" y="3169118"/>
                  <a:ext cx="26072" cy="98666"/>
                </a:xfrm>
                <a:custGeom>
                  <a:rect b="b" l="l" r="r" t="t"/>
                  <a:pathLst>
                    <a:path extrusionOk="0" fill="none" h="12545" w="3315">
                      <a:moveTo>
                        <a:pt x="0" y="1"/>
                      </a:moveTo>
                      <a:lnTo>
                        <a:pt x="3315" y="1254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5" name="Google Shape;3075;p52"/>
                <p:cNvSpPr/>
                <p:nvPr/>
              </p:nvSpPr>
              <p:spPr>
                <a:xfrm>
                  <a:off x="4399347" y="3078639"/>
                  <a:ext cx="60041" cy="110558"/>
                </a:xfrm>
                <a:custGeom>
                  <a:rect b="b" l="l" r="r" t="t"/>
                  <a:pathLst>
                    <a:path extrusionOk="0" fill="none" h="14057" w="7634">
                      <a:moveTo>
                        <a:pt x="7634" y="14057"/>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6" name="Google Shape;3076;p52"/>
                <p:cNvSpPr/>
                <p:nvPr/>
              </p:nvSpPr>
              <p:spPr>
                <a:xfrm>
                  <a:off x="4373282" y="3169118"/>
                  <a:ext cx="82299" cy="20079"/>
                </a:xfrm>
                <a:custGeom>
                  <a:rect b="b" l="l" r="r" t="t"/>
                  <a:pathLst>
                    <a:path extrusionOk="0" fill="none" h="2553" w="10464">
                      <a:moveTo>
                        <a:pt x="0" y="1"/>
                      </a:moveTo>
                      <a:lnTo>
                        <a:pt x="10464" y="255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52"/>
                <p:cNvSpPr/>
                <p:nvPr/>
              </p:nvSpPr>
              <p:spPr>
                <a:xfrm>
                  <a:off x="4369476" y="3078639"/>
                  <a:ext cx="29879" cy="90487"/>
                </a:xfrm>
                <a:custGeom>
                  <a:rect b="b" l="l" r="r" t="t"/>
                  <a:pathLst>
                    <a:path extrusionOk="0" fill="none" h="11505" w="3799">
                      <a:moveTo>
                        <a:pt x="0" y="11505"/>
                      </a:moveTo>
                      <a:lnTo>
                        <a:pt x="379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8" name="Google Shape;3078;p52"/>
                <p:cNvSpPr/>
                <p:nvPr/>
              </p:nvSpPr>
              <p:spPr>
                <a:xfrm>
                  <a:off x="4293932" y="3169118"/>
                  <a:ext cx="75551" cy="41110"/>
                </a:xfrm>
                <a:custGeom>
                  <a:rect b="b" l="l" r="r" t="t"/>
                  <a:pathLst>
                    <a:path extrusionOk="0" fill="none" h="5227" w="9606">
                      <a:moveTo>
                        <a:pt x="1" y="5226"/>
                      </a:moveTo>
                      <a:lnTo>
                        <a:pt x="9605"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p52"/>
                <p:cNvSpPr/>
                <p:nvPr/>
              </p:nvSpPr>
              <p:spPr>
                <a:xfrm>
                  <a:off x="4350159" y="3267776"/>
                  <a:ext cx="45389" cy="27032"/>
                </a:xfrm>
                <a:custGeom>
                  <a:rect b="b" l="l" r="r" t="t"/>
                  <a:pathLst>
                    <a:path extrusionOk="0" fill="none" h="3437" w="5771">
                      <a:moveTo>
                        <a:pt x="1" y="3436"/>
                      </a:moveTo>
                      <a:lnTo>
                        <a:pt x="577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52"/>
                <p:cNvSpPr/>
                <p:nvPr/>
              </p:nvSpPr>
              <p:spPr>
                <a:xfrm>
                  <a:off x="4395540" y="3267776"/>
                  <a:ext cx="38830" cy="76031"/>
                </a:xfrm>
                <a:custGeom>
                  <a:rect b="b" l="l" r="r" t="t"/>
                  <a:pathLst>
                    <a:path extrusionOk="0" fill="none" h="9667" w="4937">
                      <a:moveTo>
                        <a:pt x="1" y="1"/>
                      </a:moveTo>
                      <a:lnTo>
                        <a:pt x="4936" y="96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52"/>
                <p:cNvSpPr/>
                <p:nvPr/>
              </p:nvSpPr>
              <p:spPr>
                <a:xfrm>
                  <a:off x="4360439" y="3267776"/>
                  <a:ext cx="35109" cy="121978"/>
                </a:xfrm>
                <a:custGeom>
                  <a:rect b="b" l="l" r="r" t="t"/>
                  <a:pathLst>
                    <a:path extrusionOk="0" fill="none" h="15509" w="4464">
                      <a:moveTo>
                        <a:pt x="0" y="15509"/>
                      </a:moveTo>
                      <a:lnTo>
                        <a:pt x="446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2" name="Google Shape;3082;p52"/>
                <p:cNvSpPr/>
                <p:nvPr/>
              </p:nvSpPr>
              <p:spPr>
                <a:xfrm>
                  <a:off x="4293932" y="3210220"/>
                  <a:ext cx="101616" cy="57564"/>
                </a:xfrm>
                <a:custGeom>
                  <a:rect b="b" l="l" r="r" t="t"/>
                  <a:pathLst>
                    <a:path extrusionOk="0" fill="none" h="7319" w="12920">
                      <a:moveTo>
                        <a:pt x="1" y="0"/>
                      </a:moveTo>
                      <a:lnTo>
                        <a:pt x="12920" y="731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52"/>
                <p:cNvSpPr/>
                <p:nvPr/>
              </p:nvSpPr>
              <p:spPr>
                <a:xfrm>
                  <a:off x="4395540" y="3186436"/>
                  <a:ext cx="66420" cy="79735"/>
                </a:xfrm>
                <a:custGeom>
                  <a:rect b="b" l="l" r="r" t="t"/>
                  <a:pathLst>
                    <a:path extrusionOk="0" fill="none" h="10138" w="8445">
                      <a:moveTo>
                        <a:pt x="8444" y="0"/>
                      </a:moveTo>
                      <a:lnTo>
                        <a:pt x="1" y="1013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52"/>
                <p:cNvSpPr/>
                <p:nvPr/>
              </p:nvSpPr>
              <p:spPr>
                <a:xfrm>
                  <a:off x="4459380" y="3189669"/>
                  <a:ext cx="41873" cy="123402"/>
                </a:xfrm>
                <a:custGeom>
                  <a:rect b="b" l="l" r="r" t="t"/>
                  <a:pathLst>
                    <a:path extrusionOk="0" fill="none" h="15690" w="5324">
                      <a:moveTo>
                        <a:pt x="1" y="0"/>
                      </a:moveTo>
                      <a:lnTo>
                        <a:pt x="5323" y="1569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52"/>
                <p:cNvSpPr/>
                <p:nvPr/>
              </p:nvSpPr>
              <p:spPr>
                <a:xfrm>
                  <a:off x="4395540" y="3267776"/>
                  <a:ext cx="105713" cy="45295"/>
                </a:xfrm>
                <a:custGeom>
                  <a:rect b="b" l="l" r="r" t="t"/>
                  <a:pathLst>
                    <a:path extrusionOk="0" fill="none" h="5759" w="13441">
                      <a:moveTo>
                        <a:pt x="1" y="1"/>
                      </a:moveTo>
                      <a:lnTo>
                        <a:pt x="13440" y="575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52"/>
                <p:cNvSpPr/>
                <p:nvPr/>
              </p:nvSpPr>
              <p:spPr>
                <a:xfrm>
                  <a:off x="4501246" y="3223252"/>
                  <a:ext cx="46435" cy="89818"/>
                </a:xfrm>
                <a:custGeom>
                  <a:rect b="b" l="l" r="r" t="t"/>
                  <a:pathLst>
                    <a:path extrusionOk="0" fill="none" h="11420" w="5904">
                      <a:moveTo>
                        <a:pt x="0" y="11420"/>
                      </a:moveTo>
                      <a:lnTo>
                        <a:pt x="590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52"/>
                <p:cNvSpPr/>
                <p:nvPr/>
              </p:nvSpPr>
              <p:spPr>
                <a:xfrm>
                  <a:off x="4459671" y="3104231"/>
                  <a:ext cx="58421" cy="84966"/>
                </a:xfrm>
                <a:custGeom>
                  <a:rect b="b" l="l" r="r" t="t"/>
                  <a:pathLst>
                    <a:path extrusionOk="0" fill="none" h="10803" w="7428">
                      <a:moveTo>
                        <a:pt x="0" y="10803"/>
                      </a:moveTo>
                      <a:lnTo>
                        <a:pt x="7428"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8" name="Google Shape;3088;p52"/>
                <p:cNvSpPr/>
                <p:nvPr/>
              </p:nvSpPr>
              <p:spPr>
                <a:xfrm>
                  <a:off x="4459671" y="3189189"/>
                  <a:ext cx="86586" cy="36737"/>
                </a:xfrm>
                <a:custGeom>
                  <a:rect b="b" l="l" r="r" t="t"/>
                  <a:pathLst>
                    <a:path extrusionOk="0" fill="none" h="4671" w="11009">
                      <a:moveTo>
                        <a:pt x="0" y="1"/>
                      </a:moveTo>
                      <a:lnTo>
                        <a:pt x="11008" y="467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9" name="Google Shape;3089;p52"/>
              <p:cNvGrpSpPr/>
              <p:nvPr/>
            </p:nvGrpSpPr>
            <p:grpSpPr>
              <a:xfrm>
                <a:off x="4538164" y="3342061"/>
                <a:ext cx="37776" cy="32380"/>
                <a:chOff x="4538164" y="3342061"/>
                <a:chExt cx="37776" cy="32380"/>
              </a:xfrm>
            </p:grpSpPr>
            <p:sp>
              <p:nvSpPr>
                <p:cNvPr id="3090" name="Google Shape;3090;p52"/>
                <p:cNvSpPr/>
                <p:nvPr/>
              </p:nvSpPr>
              <p:spPr>
                <a:xfrm>
                  <a:off x="4538164" y="3342061"/>
                  <a:ext cx="37776" cy="32380"/>
                </a:xfrm>
                <a:custGeom>
                  <a:rect b="b" l="l" r="r" t="t"/>
                  <a:pathLst>
                    <a:path extrusionOk="0" h="4117" w="4803">
                      <a:moveTo>
                        <a:pt x="2737" y="0"/>
                      </a:moveTo>
                      <a:cubicBezTo>
                        <a:pt x="2231" y="0"/>
                        <a:pt x="1714" y="189"/>
                        <a:pt x="1294" y="608"/>
                      </a:cubicBezTo>
                      <a:cubicBezTo>
                        <a:pt x="0" y="1903"/>
                        <a:pt x="919" y="4116"/>
                        <a:pt x="2746" y="4116"/>
                      </a:cubicBezTo>
                      <a:cubicBezTo>
                        <a:pt x="3883" y="4116"/>
                        <a:pt x="4802" y="3197"/>
                        <a:pt x="4802" y="2060"/>
                      </a:cubicBezTo>
                      <a:cubicBezTo>
                        <a:pt x="4802" y="817"/>
                        <a:pt x="3792" y="0"/>
                        <a:pt x="27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1" name="Google Shape;3091;p52"/>
                <p:cNvSpPr/>
                <p:nvPr/>
              </p:nvSpPr>
              <p:spPr>
                <a:xfrm>
                  <a:off x="4553194" y="3351790"/>
                  <a:ext cx="13040" cy="13040"/>
                </a:xfrm>
                <a:custGeom>
                  <a:rect b="b" l="l" r="r" t="t"/>
                  <a:pathLst>
                    <a:path extrusionOk="0" h="1658" w="1658">
                      <a:moveTo>
                        <a:pt x="835" y="0"/>
                      </a:moveTo>
                      <a:cubicBezTo>
                        <a:pt x="375" y="0"/>
                        <a:pt x="0" y="363"/>
                        <a:pt x="0" y="823"/>
                      </a:cubicBezTo>
                      <a:cubicBezTo>
                        <a:pt x="0" y="1283"/>
                        <a:pt x="375"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2" name="Google Shape;3092;p52"/>
              <p:cNvGrpSpPr/>
              <p:nvPr/>
            </p:nvGrpSpPr>
            <p:grpSpPr>
              <a:xfrm>
                <a:off x="4271383" y="3194742"/>
                <a:ext cx="37783" cy="32420"/>
                <a:chOff x="4271383" y="3194742"/>
                <a:chExt cx="37783" cy="32420"/>
              </a:xfrm>
            </p:grpSpPr>
            <p:sp>
              <p:nvSpPr>
                <p:cNvPr id="3093" name="Google Shape;3093;p52"/>
                <p:cNvSpPr/>
                <p:nvPr/>
              </p:nvSpPr>
              <p:spPr>
                <a:xfrm>
                  <a:off x="4271383" y="3194742"/>
                  <a:ext cx="37783" cy="32420"/>
                </a:xfrm>
                <a:custGeom>
                  <a:rect b="b" l="l" r="r" t="t"/>
                  <a:pathLst>
                    <a:path extrusionOk="0" h="4122" w="4804">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4" name="Google Shape;3094;p52"/>
                <p:cNvSpPr/>
                <p:nvPr/>
              </p:nvSpPr>
              <p:spPr>
                <a:xfrm>
                  <a:off x="4286516" y="3204416"/>
                  <a:ext cx="13040" cy="13040"/>
                </a:xfrm>
                <a:custGeom>
                  <a:rect b="b" l="l" r="r" t="t"/>
                  <a:pathLst>
                    <a:path extrusionOk="0" h="1658" w="1658">
                      <a:moveTo>
                        <a:pt x="823" y="0"/>
                      </a:moveTo>
                      <a:cubicBezTo>
                        <a:pt x="363" y="0"/>
                        <a:pt x="0" y="375"/>
                        <a:pt x="0" y="835"/>
                      </a:cubicBezTo>
                      <a:cubicBezTo>
                        <a:pt x="0" y="1295"/>
                        <a:pt x="363" y="1658"/>
                        <a:pt x="823" y="1658"/>
                      </a:cubicBezTo>
                      <a:cubicBezTo>
                        <a:pt x="1282" y="1658"/>
                        <a:pt x="1657" y="1295"/>
                        <a:pt x="1657" y="835"/>
                      </a:cubicBezTo>
                      <a:cubicBezTo>
                        <a:pt x="1657" y="375"/>
                        <a:pt x="1282"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5" name="Google Shape;3095;p52"/>
              <p:cNvGrpSpPr/>
              <p:nvPr/>
            </p:nvGrpSpPr>
            <p:grpSpPr>
              <a:xfrm>
                <a:off x="4284416" y="3084058"/>
                <a:ext cx="37783" cy="32357"/>
                <a:chOff x="4284416" y="3084058"/>
                <a:chExt cx="37783" cy="32357"/>
              </a:xfrm>
            </p:grpSpPr>
            <p:sp>
              <p:nvSpPr>
                <p:cNvPr id="3096" name="Google Shape;3096;p52"/>
                <p:cNvSpPr/>
                <p:nvPr/>
              </p:nvSpPr>
              <p:spPr>
                <a:xfrm>
                  <a:off x="4284416" y="3084058"/>
                  <a:ext cx="37783" cy="32357"/>
                </a:xfrm>
                <a:custGeom>
                  <a:rect b="b" l="l" r="r" t="t"/>
                  <a:pathLst>
                    <a:path extrusionOk="0" h="4114" w="4804">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52"/>
                <p:cNvSpPr/>
                <p:nvPr/>
              </p:nvSpPr>
              <p:spPr>
                <a:xfrm>
                  <a:off x="4299548" y="3093763"/>
                  <a:ext cx="13040" cy="13048"/>
                </a:xfrm>
                <a:custGeom>
                  <a:rect b="b" l="l" r="r" t="t"/>
                  <a:pathLst>
                    <a:path extrusionOk="0" h="1659" w="1658">
                      <a:moveTo>
                        <a:pt x="823" y="1"/>
                      </a:moveTo>
                      <a:cubicBezTo>
                        <a:pt x="363" y="1"/>
                        <a:pt x="0" y="364"/>
                        <a:pt x="0" y="824"/>
                      </a:cubicBezTo>
                      <a:cubicBezTo>
                        <a:pt x="0" y="1283"/>
                        <a:pt x="363"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8" name="Google Shape;3098;p52"/>
              <p:cNvGrpSpPr/>
              <p:nvPr/>
            </p:nvGrpSpPr>
            <p:grpSpPr>
              <a:xfrm>
                <a:off x="4478697" y="3297561"/>
                <a:ext cx="37776" cy="32451"/>
                <a:chOff x="4478697" y="3297561"/>
                <a:chExt cx="37776" cy="32451"/>
              </a:xfrm>
            </p:grpSpPr>
            <p:sp>
              <p:nvSpPr>
                <p:cNvPr id="3099" name="Google Shape;3099;p52"/>
                <p:cNvSpPr/>
                <p:nvPr/>
              </p:nvSpPr>
              <p:spPr>
                <a:xfrm>
                  <a:off x="4478697" y="3297561"/>
                  <a:ext cx="37776" cy="32451"/>
                </a:xfrm>
                <a:custGeom>
                  <a:rect b="b" l="l" r="r" t="t"/>
                  <a:pathLst>
                    <a:path extrusionOk="0" h="4126" w="4803">
                      <a:moveTo>
                        <a:pt x="2730" y="0"/>
                      </a:moveTo>
                      <a:cubicBezTo>
                        <a:pt x="2226" y="0"/>
                        <a:pt x="1713" y="187"/>
                        <a:pt x="1295" y="605"/>
                      </a:cubicBezTo>
                      <a:cubicBezTo>
                        <a:pt x="1" y="1899"/>
                        <a:pt x="920" y="4125"/>
                        <a:pt x="2746" y="4125"/>
                      </a:cubicBezTo>
                      <a:cubicBezTo>
                        <a:pt x="3884"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52"/>
                <p:cNvSpPr/>
                <p:nvPr/>
              </p:nvSpPr>
              <p:spPr>
                <a:xfrm>
                  <a:off x="4493727" y="3307361"/>
                  <a:ext cx="13048" cy="13040"/>
                </a:xfrm>
                <a:custGeom>
                  <a:rect b="b" l="l" r="r" t="t"/>
                  <a:pathLst>
                    <a:path extrusionOk="0" h="1658" w="1659">
                      <a:moveTo>
                        <a:pt x="835" y="0"/>
                      </a:moveTo>
                      <a:cubicBezTo>
                        <a:pt x="376" y="0"/>
                        <a:pt x="1" y="363"/>
                        <a:pt x="1" y="823"/>
                      </a:cubicBezTo>
                      <a:cubicBezTo>
                        <a:pt x="1" y="1282"/>
                        <a:pt x="376" y="1657"/>
                        <a:pt x="835" y="1657"/>
                      </a:cubicBezTo>
                      <a:cubicBezTo>
                        <a:pt x="1295" y="1657"/>
                        <a:pt x="1658" y="1282"/>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01" name="Google Shape;3101;p52"/>
              <p:cNvGrpSpPr/>
              <p:nvPr/>
            </p:nvGrpSpPr>
            <p:grpSpPr>
              <a:xfrm>
                <a:off x="4411813" y="3331711"/>
                <a:ext cx="37776" cy="32451"/>
                <a:chOff x="4411813" y="3331711"/>
                <a:chExt cx="37776" cy="32451"/>
              </a:xfrm>
            </p:grpSpPr>
            <p:sp>
              <p:nvSpPr>
                <p:cNvPr id="3102" name="Google Shape;3102;p52"/>
                <p:cNvSpPr/>
                <p:nvPr/>
              </p:nvSpPr>
              <p:spPr>
                <a:xfrm>
                  <a:off x="4411813" y="3331711"/>
                  <a:ext cx="37776" cy="32451"/>
                </a:xfrm>
                <a:custGeom>
                  <a:rect b="b" l="l" r="r" t="t"/>
                  <a:pathLst>
                    <a:path extrusionOk="0" h="4126" w="4803">
                      <a:moveTo>
                        <a:pt x="2730" y="1"/>
                      </a:moveTo>
                      <a:cubicBezTo>
                        <a:pt x="2226" y="1"/>
                        <a:pt x="1713" y="188"/>
                        <a:pt x="1295" y="606"/>
                      </a:cubicBezTo>
                      <a:cubicBezTo>
                        <a:pt x="0" y="1900"/>
                        <a:pt x="920" y="4126"/>
                        <a:pt x="2759" y="4126"/>
                      </a:cubicBezTo>
                      <a:cubicBezTo>
                        <a:pt x="3884" y="4114"/>
                        <a:pt x="4803" y="3194"/>
                        <a:pt x="4803" y="2069"/>
                      </a:cubicBezTo>
                      <a:cubicBezTo>
                        <a:pt x="4803" y="824"/>
                        <a:pt x="3788" y="1"/>
                        <a:pt x="273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52"/>
                <p:cNvSpPr/>
                <p:nvPr/>
              </p:nvSpPr>
              <p:spPr>
                <a:xfrm>
                  <a:off x="4426937" y="3341416"/>
                  <a:ext cx="13048" cy="13048"/>
                </a:xfrm>
                <a:custGeom>
                  <a:rect b="b" l="l" r="r" t="t"/>
                  <a:pathLst>
                    <a:path extrusionOk="0" h="1659" w="1659">
                      <a:moveTo>
                        <a:pt x="823" y="1"/>
                      </a:moveTo>
                      <a:cubicBezTo>
                        <a:pt x="376" y="1"/>
                        <a:pt x="1" y="376"/>
                        <a:pt x="1" y="823"/>
                      </a:cubicBezTo>
                      <a:cubicBezTo>
                        <a:pt x="1" y="1283"/>
                        <a:pt x="376"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04" name="Google Shape;3104;p52"/>
              <p:cNvGrpSpPr/>
              <p:nvPr/>
            </p:nvGrpSpPr>
            <p:grpSpPr>
              <a:xfrm>
                <a:off x="4337984" y="3375188"/>
                <a:ext cx="37776" cy="32357"/>
                <a:chOff x="4337984" y="3375188"/>
                <a:chExt cx="37776" cy="32357"/>
              </a:xfrm>
            </p:grpSpPr>
            <p:sp>
              <p:nvSpPr>
                <p:cNvPr id="3105" name="Google Shape;3105;p52"/>
                <p:cNvSpPr/>
                <p:nvPr/>
              </p:nvSpPr>
              <p:spPr>
                <a:xfrm>
                  <a:off x="4337984" y="3375188"/>
                  <a:ext cx="37776" cy="32357"/>
                </a:xfrm>
                <a:custGeom>
                  <a:rect b="b" l="l" r="r" t="t"/>
                  <a:pathLst>
                    <a:path extrusionOk="0" h="4114" w="4803">
                      <a:moveTo>
                        <a:pt x="2732" y="1"/>
                      </a:moveTo>
                      <a:cubicBezTo>
                        <a:pt x="2227" y="1"/>
                        <a:pt x="1713" y="188"/>
                        <a:pt x="1295" y="606"/>
                      </a:cubicBezTo>
                      <a:cubicBezTo>
                        <a:pt x="0" y="1900"/>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52"/>
                <p:cNvSpPr/>
                <p:nvPr/>
              </p:nvSpPr>
              <p:spPr>
                <a:xfrm>
                  <a:off x="4353108" y="3384894"/>
                  <a:ext cx="13048" cy="13048"/>
                </a:xfrm>
                <a:custGeom>
                  <a:rect b="b" l="l" r="r" t="t"/>
                  <a:pathLst>
                    <a:path extrusionOk="0" h="1659" w="1659">
                      <a:moveTo>
                        <a:pt x="823" y="1"/>
                      </a:moveTo>
                      <a:cubicBezTo>
                        <a:pt x="364" y="1"/>
                        <a:pt x="1" y="364"/>
                        <a:pt x="1" y="824"/>
                      </a:cubicBezTo>
                      <a:cubicBezTo>
                        <a:pt x="1" y="1283"/>
                        <a:pt x="364"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07" name="Google Shape;3107;p52"/>
              <p:cNvGrpSpPr/>
              <p:nvPr/>
            </p:nvGrpSpPr>
            <p:grpSpPr>
              <a:xfrm>
                <a:off x="4494867" y="3090530"/>
                <a:ext cx="37878" cy="32451"/>
                <a:chOff x="4494867" y="3090530"/>
                <a:chExt cx="37878" cy="32451"/>
              </a:xfrm>
            </p:grpSpPr>
            <p:sp>
              <p:nvSpPr>
                <p:cNvPr id="3108" name="Google Shape;3108;p52"/>
                <p:cNvSpPr/>
                <p:nvPr/>
              </p:nvSpPr>
              <p:spPr>
                <a:xfrm>
                  <a:off x="4494867" y="3090530"/>
                  <a:ext cx="37878" cy="32451"/>
                </a:xfrm>
                <a:custGeom>
                  <a:rect b="b" l="l" r="r" t="t"/>
                  <a:pathLst>
                    <a:path extrusionOk="0" h="4126" w="4816">
                      <a:moveTo>
                        <a:pt x="2739" y="0"/>
                      </a:moveTo>
                      <a:cubicBezTo>
                        <a:pt x="2233" y="0"/>
                        <a:pt x="1717" y="188"/>
                        <a:pt x="1295" y="605"/>
                      </a:cubicBezTo>
                      <a:cubicBezTo>
                        <a:pt x="1" y="1900"/>
                        <a:pt x="920" y="4126"/>
                        <a:pt x="2759" y="4126"/>
                      </a:cubicBezTo>
                      <a:cubicBezTo>
                        <a:pt x="3896" y="4114"/>
                        <a:pt x="4803" y="3194"/>
                        <a:pt x="4815" y="2069"/>
                      </a:cubicBezTo>
                      <a:cubicBezTo>
                        <a:pt x="4815" y="824"/>
                        <a:pt x="3800" y="0"/>
                        <a:pt x="273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52"/>
                <p:cNvSpPr/>
                <p:nvPr/>
              </p:nvSpPr>
              <p:spPr>
                <a:xfrm>
                  <a:off x="4510000" y="3100236"/>
                  <a:ext cx="13040" cy="13040"/>
                </a:xfrm>
                <a:custGeom>
                  <a:rect b="b" l="l" r="r" t="t"/>
                  <a:pathLst>
                    <a:path extrusionOk="0" h="1658" w="1658">
                      <a:moveTo>
                        <a:pt x="835" y="1"/>
                      </a:moveTo>
                      <a:cubicBezTo>
                        <a:pt x="375" y="1"/>
                        <a:pt x="0" y="376"/>
                        <a:pt x="0" y="835"/>
                      </a:cubicBezTo>
                      <a:cubicBezTo>
                        <a:pt x="0" y="1283"/>
                        <a:pt x="375"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0" name="Google Shape;3110;p52"/>
              <p:cNvGrpSpPr/>
              <p:nvPr/>
            </p:nvGrpSpPr>
            <p:grpSpPr>
              <a:xfrm>
                <a:off x="4525124" y="3207774"/>
                <a:ext cx="37783" cy="32420"/>
                <a:chOff x="4525124" y="3207774"/>
                <a:chExt cx="37783" cy="32420"/>
              </a:xfrm>
            </p:grpSpPr>
            <p:sp>
              <p:nvSpPr>
                <p:cNvPr id="3111" name="Google Shape;3111;p52"/>
                <p:cNvSpPr/>
                <p:nvPr/>
              </p:nvSpPr>
              <p:spPr>
                <a:xfrm>
                  <a:off x="4525124" y="3207774"/>
                  <a:ext cx="37783" cy="32420"/>
                </a:xfrm>
                <a:custGeom>
                  <a:rect b="b" l="l" r="r" t="t"/>
                  <a:pathLst>
                    <a:path extrusionOk="0" h="4122" w="4804">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52"/>
                <p:cNvSpPr/>
                <p:nvPr/>
              </p:nvSpPr>
              <p:spPr>
                <a:xfrm>
                  <a:off x="4540256" y="3217448"/>
                  <a:ext cx="13040" cy="13040"/>
                </a:xfrm>
                <a:custGeom>
                  <a:rect b="b" l="l" r="r" t="t"/>
                  <a:pathLst>
                    <a:path extrusionOk="0" h="1658" w="1658">
                      <a:moveTo>
                        <a:pt x="823" y="1"/>
                      </a:moveTo>
                      <a:cubicBezTo>
                        <a:pt x="363" y="1"/>
                        <a:pt x="0" y="376"/>
                        <a:pt x="0" y="835"/>
                      </a:cubicBezTo>
                      <a:cubicBezTo>
                        <a:pt x="0" y="1295"/>
                        <a:pt x="363"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3" name="Google Shape;3113;p52"/>
              <p:cNvGrpSpPr/>
              <p:nvPr/>
            </p:nvGrpSpPr>
            <p:grpSpPr>
              <a:xfrm>
                <a:off x="4440544" y="3176479"/>
                <a:ext cx="31499" cy="26898"/>
                <a:chOff x="4440544" y="3176479"/>
                <a:chExt cx="31499" cy="26898"/>
              </a:xfrm>
            </p:grpSpPr>
            <p:sp>
              <p:nvSpPr>
                <p:cNvPr id="3114" name="Google Shape;3114;p52"/>
                <p:cNvSpPr/>
                <p:nvPr/>
              </p:nvSpPr>
              <p:spPr>
                <a:xfrm>
                  <a:off x="4440544" y="3176479"/>
                  <a:ext cx="31499" cy="26898"/>
                </a:xfrm>
                <a:custGeom>
                  <a:rect b="b" l="l" r="r" t="t"/>
                  <a:pathLst>
                    <a:path extrusionOk="0" h="3420" w="4005">
                      <a:moveTo>
                        <a:pt x="2281" y="0"/>
                      </a:moveTo>
                      <a:cubicBezTo>
                        <a:pt x="1860" y="0"/>
                        <a:pt x="1429" y="156"/>
                        <a:pt x="1077" y="504"/>
                      </a:cubicBezTo>
                      <a:cubicBezTo>
                        <a:pt x="1" y="1581"/>
                        <a:pt x="763" y="3419"/>
                        <a:pt x="2287" y="3419"/>
                      </a:cubicBezTo>
                      <a:cubicBezTo>
                        <a:pt x="3231" y="3419"/>
                        <a:pt x="3993" y="2657"/>
                        <a:pt x="4005" y="1714"/>
                      </a:cubicBezTo>
                      <a:cubicBezTo>
                        <a:pt x="4005" y="682"/>
                        <a:pt x="3163" y="0"/>
                        <a:pt x="228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52"/>
                <p:cNvSpPr/>
                <p:nvPr/>
              </p:nvSpPr>
              <p:spPr>
                <a:xfrm>
                  <a:off x="4454724" y="3186145"/>
                  <a:ext cx="7613" cy="7621"/>
                </a:xfrm>
                <a:custGeom>
                  <a:rect b="b" l="l" r="r" t="t"/>
                  <a:pathLst>
                    <a:path extrusionOk="0" h="969" w="968">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6" name="Google Shape;3116;p52"/>
              <p:cNvGrpSpPr/>
              <p:nvPr/>
            </p:nvGrpSpPr>
            <p:grpSpPr>
              <a:xfrm>
                <a:off x="4350545" y="3156400"/>
                <a:ext cx="31405" cy="27001"/>
                <a:chOff x="4350545" y="3156400"/>
                <a:chExt cx="31405" cy="27001"/>
              </a:xfrm>
            </p:grpSpPr>
            <p:sp>
              <p:nvSpPr>
                <p:cNvPr id="3117" name="Google Shape;3117;p52"/>
                <p:cNvSpPr/>
                <p:nvPr/>
              </p:nvSpPr>
              <p:spPr>
                <a:xfrm>
                  <a:off x="4350545" y="3156400"/>
                  <a:ext cx="31405" cy="27001"/>
                </a:xfrm>
                <a:custGeom>
                  <a:rect b="b" l="l" r="r" t="t"/>
                  <a:pathLst>
                    <a:path extrusionOk="0" h="3433" w="3993">
                      <a:moveTo>
                        <a:pt x="2272" y="1"/>
                      </a:moveTo>
                      <a:cubicBezTo>
                        <a:pt x="1853" y="1"/>
                        <a:pt x="1425" y="156"/>
                        <a:pt x="1077" y="505"/>
                      </a:cubicBezTo>
                      <a:cubicBezTo>
                        <a:pt x="0" y="1581"/>
                        <a:pt x="762" y="3432"/>
                        <a:pt x="2286" y="3432"/>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52"/>
                <p:cNvSpPr/>
                <p:nvPr/>
              </p:nvSpPr>
              <p:spPr>
                <a:xfrm>
                  <a:off x="4364717" y="3166074"/>
                  <a:ext cx="7621" cy="7621"/>
                </a:xfrm>
                <a:custGeom>
                  <a:rect b="b" l="l" r="r" t="t"/>
                  <a:pathLst>
                    <a:path extrusionOk="0" h="969" w="969">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9" name="Google Shape;3119;p52"/>
              <p:cNvGrpSpPr/>
              <p:nvPr/>
            </p:nvGrpSpPr>
            <p:grpSpPr>
              <a:xfrm>
                <a:off x="4376703" y="3255058"/>
                <a:ext cx="31405" cy="27001"/>
                <a:chOff x="4376703" y="3255058"/>
                <a:chExt cx="31405" cy="27001"/>
              </a:xfrm>
            </p:grpSpPr>
            <p:sp>
              <p:nvSpPr>
                <p:cNvPr id="3120" name="Google Shape;3120;p52"/>
                <p:cNvSpPr/>
                <p:nvPr/>
              </p:nvSpPr>
              <p:spPr>
                <a:xfrm>
                  <a:off x="4376703" y="3255058"/>
                  <a:ext cx="31405" cy="27001"/>
                </a:xfrm>
                <a:custGeom>
                  <a:rect b="b" l="l" r="r" t="t"/>
                  <a:pathLst>
                    <a:path extrusionOk="0" h="3433" w="3993">
                      <a:moveTo>
                        <a:pt x="2273" y="1"/>
                      </a:moveTo>
                      <a:cubicBezTo>
                        <a:pt x="1853" y="1"/>
                        <a:pt x="1426" y="157"/>
                        <a:pt x="1077"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1" name="Google Shape;3121;p52"/>
                <p:cNvSpPr/>
                <p:nvPr/>
              </p:nvSpPr>
              <p:spPr>
                <a:xfrm>
                  <a:off x="4390884" y="3264732"/>
                  <a:ext cx="7613" cy="7621"/>
                </a:xfrm>
                <a:custGeom>
                  <a:rect b="b" l="l" r="r" t="t"/>
                  <a:pathLst>
                    <a:path extrusionOk="0" h="969" w="968">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22" name="Google Shape;3122;p52"/>
              <p:cNvGrpSpPr/>
              <p:nvPr/>
            </p:nvGrpSpPr>
            <p:grpSpPr>
              <a:xfrm>
                <a:off x="4331322" y="3283656"/>
                <a:ext cx="31405" cy="26945"/>
                <a:chOff x="4331322" y="3283656"/>
                <a:chExt cx="31405" cy="26945"/>
              </a:xfrm>
            </p:grpSpPr>
            <p:sp>
              <p:nvSpPr>
                <p:cNvPr id="3123" name="Google Shape;3123;p52"/>
                <p:cNvSpPr/>
                <p:nvPr/>
              </p:nvSpPr>
              <p:spPr>
                <a:xfrm>
                  <a:off x="4331322" y="3283656"/>
                  <a:ext cx="31405" cy="26945"/>
                </a:xfrm>
                <a:custGeom>
                  <a:rect b="b" l="l" r="r" t="t"/>
                  <a:pathLst>
                    <a:path extrusionOk="0" h="3426" w="3993">
                      <a:moveTo>
                        <a:pt x="2273" y="1"/>
                      </a:moveTo>
                      <a:cubicBezTo>
                        <a:pt x="1853" y="1"/>
                        <a:pt x="1425" y="158"/>
                        <a:pt x="1077" y="510"/>
                      </a:cubicBezTo>
                      <a:cubicBezTo>
                        <a:pt x="1" y="1587"/>
                        <a:pt x="763" y="3425"/>
                        <a:pt x="2287" y="3425"/>
                      </a:cubicBezTo>
                      <a:cubicBezTo>
                        <a:pt x="3230" y="3425"/>
                        <a:pt x="3993" y="2663"/>
                        <a:pt x="3993" y="1720"/>
                      </a:cubicBezTo>
                      <a:cubicBezTo>
                        <a:pt x="3993" y="689"/>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52"/>
                <p:cNvSpPr/>
                <p:nvPr/>
              </p:nvSpPr>
              <p:spPr>
                <a:xfrm>
                  <a:off x="4345503" y="3293274"/>
                  <a:ext cx="7613" cy="7621"/>
                </a:xfrm>
                <a:custGeom>
                  <a:rect b="b" l="l" r="r" t="t"/>
                  <a:pathLst>
                    <a:path extrusionOk="0" h="969" w="968">
                      <a:moveTo>
                        <a:pt x="484" y="1"/>
                      </a:moveTo>
                      <a:cubicBezTo>
                        <a:pt x="218" y="1"/>
                        <a:pt x="0" y="219"/>
                        <a:pt x="0" y="485"/>
                      </a:cubicBezTo>
                      <a:cubicBezTo>
                        <a:pt x="0" y="763"/>
                        <a:pt x="218" y="969"/>
                        <a:pt x="484" y="969"/>
                      </a:cubicBezTo>
                      <a:cubicBezTo>
                        <a:pt x="750" y="969"/>
                        <a:pt x="968" y="763"/>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25" name="Google Shape;3125;p52"/>
              <p:cNvGrpSpPr/>
              <p:nvPr/>
            </p:nvGrpSpPr>
            <p:grpSpPr>
              <a:xfrm>
                <a:off x="4380510" y="3065882"/>
                <a:ext cx="31405" cy="26938"/>
                <a:chOff x="4380510" y="3065882"/>
                <a:chExt cx="31405" cy="26938"/>
              </a:xfrm>
            </p:grpSpPr>
            <p:sp>
              <p:nvSpPr>
                <p:cNvPr id="3126" name="Google Shape;3126;p52"/>
                <p:cNvSpPr/>
                <p:nvPr/>
              </p:nvSpPr>
              <p:spPr>
                <a:xfrm>
                  <a:off x="4380510" y="3065882"/>
                  <a:ext cx="31405" cy="26938"/>
                </a:xfrm>
                <a:custGeom>
                  <a:rect b="b" l="l" r="r" t="t"/>
                  <a:pathLst>
                    <a:path extrusionOk="0" h="3425" w="3993">
                      <a:moveTo>
                        <a:pt x="2273" y="0"/>
                      </a:moveTo>
                      <a:cubicBezTo>
                        <a:pt x="1853" y="0"/>
                        <a:pt x="1426" y="157"/>
                        <a:pt x="1077" y="510"/>
                      </a:cubicBezTo>
                      <a:cubicBezTo>
                        <a:pt x="1" y="1586"/>
                        <a:pt x="763" y="3425"/>
                        <a:pt x="2287" y="3425"/>
                      </a:cubicBezTo>
                      <a:cubicBezTo>
                        <a:pt x="3230" y="3425"/>
                        <a:pt x="3993" y="2663"/>
                        <a:pt x="3993" y="1719"/>
                      </a:cubicBezTo>
                      <a:cubicBezTo>
                        <a:pt x="3993" y="688"/>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52"/>
                <p:cNvSpPr/>
                <p:nvPr/>
              </p:nvSpPr>
              <p:spPr>
                <a:xfrm>
                  <a:off x="4393354" y="3075500"/>
                  <a:ext cx="8950" cy="7676"/>
                </a:xfrm>
                <a:custGeom>
                  <a:rect b="b" l="l" r="r" t="t"/>
                  <a:pathLst>
                    <a:path extrusionOk="0" h="976" w="1138">
                      <a:moveTo>
                        <a:pt x="654" y="0"/>
                      </a:moveTo>
                      <a:cubicBezTo>
                        <a:pt x="218" y="0"/>
                        <a:pt x="1" y="521"/>
                        <a:pt x="303" y="835"/>
                      </a:cubicBezTo>
                      <a:cubicBezTo>
                        <a:pt x="401" y="932"/>
                        <a:pt x="522" y="976"/>
                        <a:pt x="641" y="976"/>
                      </a:cubicBezTo>
                      <a:cubicBezTo>
                        <a:pt x="893" y="976"/>
                        <a:pt x="1138" y="783"/>
                        <a:pt x="1138" y="496"/>
                      </a:cubicBezTo>
                      <a:cubicBezTo>
                        <a:pt x="1138" y="218"/>
                        <a:pt x="920" y="12"/>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128" name="Google Shape;3128;p52"/>
            <p:cNvGrpSpPr/>
            <p:nvPr/>
          </p:nvGrpSpPr>
          <p:grpSpPr>
            <a:xfrm>
              <a:off x="4558998" y="3188237"/>
              <a:ext cx="1280131" cy="1052746"/>
              <a:chOff x="4558998" y="3188237"/>
              <a:chExt cx="1280131" cy="1052746"/>
            </a:xfrm>
          </p:grpSpPr>
          <p:sp>
            <p:nvSpPr>
              <p:cNvPr id="3129" name="Google Shape;3129;p52"/>
              <p:cNvSpPr/>
              <p:nvPr/>
            </p:nvSpPr>
            <p:spPr>
              <a:xfrm>
                <a:off x="4916156" y="3750813"/>
                <a:ext cx="8" cy="8"/>
              </a:xfrm>
              <a:custGeom>
                <a:rect b="b" l="l" r="r" t="t"/>
                <a:pathLst>
                  <a:path extrusionOk="0" fill="none" h="1" w="1">
                    <a:moveTo>
                      <a:pt x="0" y="0"/>
                    </a:move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0" name="Google Shape;3130;p52"/>
              <p:cNvGrpSpPr/>
              <p:nvPr/>
            </p:nvGrpSpPr>
            <p:grpSpPr>
              <a:xfrm>
                <a:off x="4579164" y="3203653"/>
                <a:ext cx="1244833" cy="1020397"/>
                <a:chOff x="4579164" y="3203653"/>
                <a:chExt cx="1244833" cy="1020397"/>
              </a:xfrm>
            </p:grpSpPr>
            <p:sp>
              <p:nvSpPr>
                <p:cNvPr id="3131" name="Google Shape;3131;p52"/>
                <p:cNvSpPr/>
                <p:nvPr/>
              </p:nvSpPr>
              <p:spPr>
                <a:xfrm>
                  <a:off x="5490144" y="3482892"/>
                  <a:ext cx="58995" cy="4955"/>
                </a:xfrm>
                <a:custGeom>
                  <a:rect b="b" l="l" r="r" t="t"/>
                  <a:pathLst>
                    <a:path extrusionOk="0" fill="none" h="630" w="7501">
                      <a:moveTo>
                        <a:pt x="0" y="630"/>
                      </a:moveTo>
                      <a:lnTo>
                        <a:pt x="750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2" name="Google Shape;3132;p52"/>
                <p:cNvSpPr/>
                <p:nvPr/>
              </p:nvSpPr>
              <p:spPr>
                <a:xfrm>
                  <a:off x="5490616" y="3482892"/>
                  <a:ext cx="66137" cy="77360"/>
                </a:xfrm>
                <a:custGeom>
                  <a:rect b="b" l="l" r="r" t="t"/>
                  <a:pathLst>
                    <a:path extrusionOk="0" fill="none" h="9836" w="8409">
                      <a:moveTo>
                        <a:pt x="1" y="1"/>
                      </a:moveTo>
                      <a:lnTo>
                        <a:pt x="8408" y="983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3" name="Google Shape;3133;p52"/>
                <p:cNvGrpSpPr/>
                <p:nvPr/>
              </p:nvGrpSpPr>
              <p:grpSpPr>
                <a:xfrm>
                  <a:off x="4579164" y="3203653"/>
                  <a:ext cx="1244833" cy="1020397"/>
                  <a:chOff x="4579164" y="3203653"/>
                  <a:chExt cx="1244833" cy="1020397"/>
                </a:xfrm>
              </p:grpSpPr>
              <p:sp>
                <p:nvSpPr>
                  <p:cNvPr id="3134" name="Google Shape;3134;p52"/>
                  <p:cNvSpPr/>
                  <p:nvPr/>
                </p:nvSpPr>
                <p:spPr>
                  <a:xfrm>
                    <a:off x="4787909" y="3833395"/>
                    <a:ext cx="69267" cy="22266"/>
                  </a:xfrm>
                  <a:custGeom>
                    <a:rect b="b" l="l" r="r" t="t"/>
                    <a:pathLst>
                      <a:path extrusionOk="0" fill="none" h="2831" w="8807">
                        <a:moveTo>
                          <a:pt x="8806" y="0"/>
                        </a:moveTo>
                        <a:lnTo>
                          <a:pt x="0" y="283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52"/>
                  <p:cNvSpPr/>
                  <p:nvPr/>
                </p:nvSpPr>
                <p:spPr>
                  <a:xfrm>
                    <a:off x="4857263" y="3819695"/>
                    <a:ext cx="69936" cy="14181"/>
                  </a:xfrm>
                  <a:custGeom>
                    <a:rect b="b" l="l" r="r" t="t"/>
                    <a:pathLst>
                      <a:path extrusionOk="0" fill="none" h="1803" w="8892">
                        <a:moveTo>
                          <a:pt x="1" y="1803"/>
                        </a:moveTo>
                        <a:lnTo>
                          <a:pt x="889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6" name="Google Shape;3136;p52"/>
                  <p:cNvGrpSpPr/>
                  <p:nvPr/>
                </p:nvGrpSpPr>
                <p:grpSpPr>
                  <a:xfrm>
                    <a:off x="4579164" y="3203653"/>
                    <a:ext cx="1244833" cy="1020397"/>
                    <a:chOff x="4579164" y="3203653"/>
                    <a:chExt cx="1244833" cy="1020397"/>
                  </a:xfrm>
                </p:grpSpPr>
                <p:sp>
                  <p:nvSpPr>
                    <p:cNvPr id="3137" name="Google Shape;3137;p52"/>
                    <p:cNvSpPr/>
                    <p:nvPr/>
                  </p:nvSpPr>
                  <p:spPr>
                    <a:xfrm>
                      <a:off x="4930329" y="3363965"/>
                      <a:ext cx="23894" cy="102764"/>
                    </a:xfrm>
                    <a:custGeom>
                      <a:rect b="b" l="l" r="r" t="t"/>
                      <a:pathLst>
                        <a:path extrusionOk="0" fill="none" h="13066" w="3038">
                          <a:moveTo>
                            <a:pt x="3037" y="13065"/>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8" name="Google Shape;3138;p52"/>
                    <p:cNvSpPr/>
                    <p:nvPr/>
                  </p:nvSpPr>
                  <p:spPr>
                    <a:xfrm>
                      <a:off x="4849846" y="3385948"/>
                      <a:ext cx="104085" cy="79256"/>
                    </a:xfrm>
                    <a:custGeom>
                      <a:rect b="b" l="l" r="r" t="t"/>
                      <a:pathLst>
                        <a:path extrusionOk="0" fill="none" h="10077" w="13234">
                          <a:moveTo>
                            <a:pt x="0" y="0"/>
                          </a:moveTo>
                          <a:lnTo>
                            <a:pt x="13234" y="1007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9" name="Google Shape;3139;p52"/>
                    <p:cNvSpPr/>
                    <p:nvPr/>
                  </p:nvSpPr>
                  <p:spPr>
                    <a:xfrm>
                      <a:off x="4849650" y="3306598"/>
                      <a:ext cx="45869" cy="79358"/>
                    </a:xfrm>
                    <a:custGeom>
                      <a:rect b="b" l="l" r="r" t="t"/>
                      <a:pathLst>
                        <a:path extrusionOk="0" fill="none" h="10090" w="5832">
                          <a:moveTo>
                            <a:pt x="5831" y="0"/>
                          </a:moveTo>
                          <a:lnTo>
                            <a:pt x="1" y="1008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0" name="Google Shape;3140;p52"/>
                    <p:cNvSpPr/>
                    <p:nvPr/>
                  </p:nvSpPr>
                  <p:spPr>
                    <a:xfrm>
                      <a:off x="4849650" y="3361299"/>
                      <a:ext cx="84305" cy="24657"/>
                    </a:xfrm>
                    <a:custGeom>
                      <a:rect b="b" l="l" r="r" t="t"/>
                      <a:pathLst>
                        <a:path extrusionOk="0" fill="none" h="3135" w="10719">
                          <a:moveTo>
                            <a:pt x="1" y="3134"/>
                          </a:moveTo>
                          <a:lnTo>
                            <a:pt x="1071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52"/>
                    <p:cNvSpPr/>
                    <p:nvPr/>
                  </p:nvSpPr>
                  <p:spPr>
                    <a:xfrm>
                      <a:off x="4789616" y="3306598"/>
                      <a:ext cx="19702" cy="54709"/>
                    </a:xfrm>
                    <a:custGeom>
                      <a:rect b="b" l="l" r="r" t="t"/>
                      <a:pathLst>
                        <a:path extrusionOk="0" fill="none" h="6956" w="2505">
                          <a:moveTo>
                            <a:pt x="2505" y="6956"/>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52"/>
                    <p:cNvSpPr/>
                    <p:nvPr/>
                  </p:nvSpPr>
                  <p:spPr>
                    <a:xfrm>
                      <a:off x="4738242" y="3357500"/>
                      <a:ext cx="74883" cy="10280"/>
                    </a:xfrm>
                    <a:custGeom>
                      <a:rect b="b" l="l" r="r" t="t"/>
                      <a:pathLst>
                        <a:path extrusionOk="0" fill="none" h="1307" w="9521">
                          <a:moveTo>
                            <a:pt x="1" y="1307"/>
                          </a:moveTo>
                          <a:lnTo>
                            <a:pt x="952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52"/>
                    <p:cNvSpPr/>
                    <p:nvPr/>
                  </p:nvSpPr>
                  <p:spPr>
                    <a:xfrm>
                      <a:off x="4710274" y="3357500"/>
                      <a:ext cx="99044" cy="63557"/>
                    </a:xfrm>
                    <a:custGeom>
                      <a:rect b="b" l="l" r="r" t="t"/>
                      <a:pathLst>
                        <a:path extrusionOk="0" fill="none" h="8081" w="12593">
                          <a:moveTo>
                            <a:pt x="0" y="8081"/>
                          </a:moveTo>
                          <a:lnTo>
                            <a:pt x="12593"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4" name="Google Shape;3144;p52"/>
                    <p:cNvSpPr/>
                    <p:nvPr/>
                  </p:nvSpPr>
                  <p:spPr>
                    <a:xfrm>
                      <a:off x="4809310" y="3306598"/>
                      <a:ext cx="87443" cy="50910"/>
                    </a:xfrm>
                    <a:custGeom>
                      <a:rect b="b" l="l" r="r" t="t"/>
                      <a:pathLst>
                        <a:path extrusionOk="0" fill="none" h="6473" w="11118">
                          <a:moveTo>
                            <a:pt x="1" y="6472"/>
                          </a:moveTo>
                          <a:lnTo>
                            <a:pt x="11118"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45" name="Google Shape;3145;p52"/>
                    <p:cNvGrpSpPr/>
                    <p:nvPr/>
                  </p:nvGrpSpPr>
                  <p:grpSpPr>
                    <a:xfrm>
                      <a:off x="4579164" y="3203653"/>
                      <a:ext cx="1244833" cy="1020397"/>
                      <a:chOff x="4579164" y="3203653"/>
                      <a:chExt cx="1244833" cy="1020397"/>
                    </a:xfrm>
                  </p:grpSpPr>
                  <p:sp>
                    <p:nvSpPr>
                      <p:cNvPr id="3146" name="Google Shape;3146;p52"/>
                      <p:cNvSpPr/>
                      <p:nvPr/>
                    </p:nvSpPr>
                    <p:spPr>
                      <a:xfrm>
                        <a:off x="4617986" y="3614284"/>
                        <a:ext cx="53002" cy="21031"/>
                      </a:xfrm>
                      <a:custGeom>
                        <a:rect b="b" l="l" r="r" t="t"/>
                        <a:pathLst>
                          <a:path extrusionOk="0" fill="none" h="2674" w="6739">
                            <a:moveTo>
                              <a:pt x="0" y="0"/>
                            </a:moveTo>
                            <a:lnTo>
                              <a:pt x="6738" y="267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52"/>
                      <p:cNvSpPr/>
                      <p:nvPr/>
                    </p:nvSpPr>
                    <p:spPr>
                      <a:xfrm>
                        <a:off x="4624545" y="3589069"/>
                        <a:ext cx="43682" cy="63180"/>
                      </a:xfrm>
                      <a:custGeom>
                        <a:rect b="b" l="l" r="r" t="t"/>
                        <a:pathLst>
                          <a:path extrusionOk="0" fill="none" h="8033" w="5554">
                            <a:moveTo>
                              <a:pt x="1" y="8033"/>
                            </a:moveTo>
                            <a:lnTo>
                              <a:pt x="5553"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52"/>
                      <p:cNvSpPr/>
                      <p:nvPr/>
                    </p:nvSpPr>
                    <p:spPr>
                      <a:xfrm>
                        <a:off x="4668220" y="3517907"/>
                        <a:ext cx="112178" cy="71170"/>
                      </a:xfrm>
                      <a:custGeom>
                        <a:rect b="b" l="l" r="r" t="t"/>
                        <a:pathLst>
                          <a:path extrusionOk="0" fill="none" h="9049" w="14263">
                            <a:moveTo>
                              <a:pt x="0" y="9049"/>
                            </a:moveTo>
                            <a:lnTo>
                              <a:pt x="1426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52"/>
                      <p:cNvSpPr/>
                      <p:nvPr/>
                    </p:nvSpPr>
                    <p:spPr>
                      <a:xfrm>
                        <a:off x="4706562" y="3516766"/>
                        <a:ext cx="77455" cy="79924"/>
                      </a:xfrm>
                      <a:custGeom>
                        <a:rect b="b" l="l" r="r" t="t"/>
                        <a:pathLst>
                          <a:path extrusionOk="0" fill="none" h="10162" w="9848">
                            <a:moveTo>
                              <a:pt x="0" y="10161"/>
                            </a:moveTo>
                            <a:lnTo>
                              <a:pt x="984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52"/>
                      <p:cNvSpPr/>
                      <p:nvPr/>
                    </p:nvSpPr>
                    <p:spPr>
                      <a:xfrm>
                        <a:off x="4763646" y="3516766"/>
                        <a:ext cx="20370" cy="52806"/>
                      </a:xfrm>
                      <a:custGeom>
                        <a:rect b="b" l="l" r="r" t="t"/>
                        <a:pathLst>
                          <a:path extrusionOk="0" fill="none" h="6714" w="2590">
                            <a:moveTo>
                              <a:pt x="0" y="6714"/>
                            </a:moveTo>
                            <a:lnTo>
                              <a:pt x="258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52"/>
                      <p:cNvSpPr/>
                      <p:nvPr/>
                    </p:nvSpPr>
                    <p:spPr>
                      <a:xfrm>
                        <a:off x="4783151" y="3520565"/>
                        <a:ext cx="45861" cy="97432"/>
                      </a:xfrm>
                      <a:custGeom>
                        <a:rect b="b" l="l" r="r" t="t"/>
                        <a:pathLst>
                          <a:path extrusionOk="0" fill="none" h="12388" w="5831">
                            <a:moveTo>
                              <a:pt x="5831" y="12388"/>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52"/>
                      <p:cNvSpPr/>
                      <p:nvPr/>
                    </p:nvSpPr>
                    <p:spPr>
                      <a:xfrm>
                        <a:off x="4738242" y="3483175"/>
                        <a:ext cx="44917" cy="37398"/>
                      </a:xfrm>
                      <a:custGeom>
                        <a:rect b="b" l="l" r="r" t="t"/>
                        <a:pathLst>
                          <a:path extrusionOk="0" fill="none" h="4755" w="5711">
                            <a:moveTo>
                              <a:pt x="1" y="1"/>
                            </a:moveTo>
                            <a:lnTo>
                              <a:pt x="5710" y="475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52"/>
                      <p:cNvSpPr/>
                      <p:nvPr/>
                    </p:nvSpPr>
                    <p:spPr>
                      <a:xfrm>
                        <a:off x="4704941" y="3501823"/>
                        <a:ext cx="78217" cy="18750"/>
                      </a:xfrm>
                      <a:custGeom>
                        <a:rect b="b" l="l" r="r" t="t"/>
                        <a:pathLst>
                          <a:path extrusionOk="0" fill="none" h="2384" w="9945">
                            <a:moveTo>
                              <a:pt x="1" y="1"/>
                            </a:moveTo>
                            <a:lnTo>
                              <a:pt x="9944" y="238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52"/>
                      <p:cNvSpPr/>
                      <p:nvPr/>
                    </p:nvSpPr>
                    <p:spPr>
                      <a:xfrm>
                        <a:off x="4668220" y="3520565"/>
                        <a:ext cx="115796" cy="19324"/>
                      </a:xfrm>
                      <a:custGeom>
                        <a:rect b="b" l="l" r="r" t="t"/>
                        <a:pathLst>
                          <a:path extrusionOk="0" fill="none" h="2457" w="14723">
                            <a:moveTo>
                              <a:pt x="0" y="2457"/>
                            </a:moveTo>
                            <a:lnTo>
                              <a:pt x="14722"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52"/>
                      <p:cNvSpPr/>
                      <p:nvPr/>
                    </p:nvSpPr>
                    <p:spPr>
                      <a:xfrm>
                        <a:off x="4813117" y="3462915"/>
                        <a:ext cx="40347" cy="51193"/>
                      </a:xfrm>
                      <a:custGeom>
                        <a:rect b="b" l="l" r="r" t="t"/>
                        <a:pathLst>
                          <a:path extrusionOk="0" fill="none" h="6509" w="5130">
                            <a:moveTo>
                              <a:pt x="5130" y="6508"/>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6" name="Google Shape;3156;p52"/>
                      <p:cNvSpPr/>
                      <p:nvPr/>
                    </p:nvSpPr>
                    <p:spPr>
                      <a:xfrm>
                        <a:off x="4787807" y="3462915"/>
                        <a:ext cx="25317" cy="55000"/>
                      </a:xfrm>
                      <a:custGeom>
                        <a:rect b="b" l="l" r="r" t="t"/>
                        <a:pathLst>
                          <a:path extrusionOk="0" fill="none" h="6993" w="3219">
                            <a:moveTo>
                              <a:pt x="1" y="6992"/>
                            </a:moveTo>
                            <a:lnTo>
                              <a:pt x="321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7" name="Google Shape;3157;p52"/>
                      <p:cNvSpPr/>
                      <p:nvPr/>
                    </p:nvSpPr>
                    <p:spPr>
                      <a:xfrm>
                        <a:off x="4781342" y="3514100"/>
                        <a:ext cx="72311" cy="6953"/>
                      </a:xfrm>
                      <a:custGeom>
                        <a:rect b="b" l="l" r="r" t="t"/>
                        <a:pathLst>
                          <a:path extrusionOk="0" fill="none" h="884" w="9194">
                            <a:moveTo>
                              <a:pt x="0" y="883"/>
                            </a:moveTo>
                            <a:lnTo>
                              <a:pt x="919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52"/>
                      <p:cNvSpPr/>
                      <p:nvPr/>
                    </p:nvSpPr>
                    <p:spPr>
                      <a:xfrm>
                        <a:off x="4853645" y="3514100"/>
                        <a:ext cx="26175" cy="59184"/>
                      </a:xfrm>
                      <a:custGeom>
                        <a:rect b="b" l="l" r="r" t="t"/>
                        <a:pathLst>
                          <a:path extrusionOk="0" fill="none" h="7525" w="3328">
                            <a:moveTo>
                              <a:pt x="1" y="0"/>
                            </a:moveTo>
                            <a:lnTo>
                              <a:pt x="3328" y="752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52"/>
                      <p:cNvSpPr/>
                      <p:nvPr/>
                    </p:nvSpPr>
                    <p:spPr>
                      <a:xfrm>
                        <a:off x="4827392" y="3514100"/>
                        <a:ext cx="26261" cy="100381"/>
                      </a:xfrm>
                      <a:custGeom>
                        <a:rect b="b" l="l" r="r" t="t"/>
                        <a:pathLst>
                          <a:path extrusionOk="0" fill="none" h="12763" w="3339">
                            <a:moveTo>
                              <a:pt x="3339" y="0"/>
                            </a:moveTo>
                            <a:lnTo>
                              <a:pt x="0" y="1276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60" name="Google Shape;3160;p52"/>
                      <p:cNvGrpSpPr/>
                      <p:nvPr/>
                    </p:nvGrpSpPr>
                    <p:grpSpPr>
                      <a:xfrm>
                        <a:off x="4579164" y="3203653"/>
                        <a:ext cx="1244833" cy="1020397"/>
                        <a:chOff x="4579164" y="3203653"/>
                        <a:chExt cx="1244833" cy="1020397"/>
                      </a:xfrm>
                    </p:grpSpPr>
                    <p:sp>
                      <p:nvSpPr>
                        <p:cNvPr id="3161" name="Google Shape;3161;p52"/>
                        <p:cNvSpPr/>
                        <p:nvPr/>
                      </p:nvSpPr>
                      <p:spPr>
                        <a:xfrm>
                          <a:off x="4879812" y="3466721"/>
                          <a:ext cx="74411" cy="106563"/>
                        </a:xfrm>
                        <a:custGeom>
                          <a:rect b="b" l="l" r="r" t="t"/>
                          <a:pathLst>
                            <a:path extrusionOk="0" fill="none" h="13549" w="9461">
                              <a:moveTo>
                                <a:pt x="1" y="13549"/>
                              </a:moveTo>
                              <a:lnTo>
                                <a:pt x="946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52"/>
                        <p:cNvSpPr/>
                        <p:nvPr/>
                      </p:nvSpPr>
                      <p:spPr>
                        <a:xfrm>
                          <a:off x="4954215" y="3408017"/>
                          <a:ext cx="105989" cy="58712"/>
                        </a:xfrm>
                        <a:custGeom>
                          <a:rect b="b" l="l" r="r" t="t"/>
                          <a:pathLst>
                            <a:path extrusionOk="0" fill="none" h="7465" w="13476">
                              <a:moveTo>
                                <a:pt x="0" y="7464"/>
                              </a:moveTo>
                              <a:lnTo>
                                <a:pt x="13476"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3" name="Google Shape;3163;p52"/>
                        <p:cNvSpPr/>
                        <p:nvPr/>
                      </p:nvSpPr>
                      <p:spPr>
                        <a:xfrm>
                          <a:off x="4953924" y="3465195"/>
                          <a:ext cx="119792" cy="54811"/>
                        </a:xfrm>
                        <a:custGeom>
                          <a:rect b="b" l="l" r="r" t="t"/>
                          <a:pathLst>
                            <a:path extrusionOk="0" fill="none" h="6969" w="15231">
                              <a:moveTo>
                                <a:pt x="1" y="1"/>
                              </a:moveTo>
                              <a:lnTo>
                                <a:pt x="15231" y="696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52"/>
                        <p:cNvSpPr/>
                        <p:nvPr/>
                      </p:nvSpPr>
                      <p:spPr>
                        <a:xfrm>
                          <a:off x="5073708" y="3521045"/>
                          <a:ext cx="26938" cy="71839"/>
                        </a:xfrm>
                        <a:custGeom>
                          <a:rect b="b" l="l" r="r" t="t"/>
                          <a:pathLst>
                            <a:path extrusionOk="0" fill="none" h="9134" w="3425">
                              <a:moveTo>
                                <a:pt x="1" y="0"/>
                              </a:moveTo>
                              <a:lnTo>
                                <a:pt x="3424" y="913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52"/>
                        <p:cNvSpPr/>
                        <p:nvPr/>
                      </p:nvSpPr>
                      <p:spPr>
                        <a:xfrm>
                          <a:off x="5100637" y="3586309"/>
                          <a:ext cx="26741" cy="81167"/>
                        </a:xfrm>
                        <a:custGeom>
                          <a:rect b="b" l="l" r="r" t="t"/>
                          <a:pathLst>
                            <a:path extrusionOk="0" fill="none" h="10320" w="3400">
                              <a:moveTo>
                                <a:pt x="3399" y="10319"/>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52"/>
                        <p:cNvSpPr/>
                        <p:nvPr/>
                      </p:nvSpPr>
                      <p:spPr>
                        <a:xfrm>
                          <a:off x="5088549" y="3252840"/>
                          <a:ext cx="693968" cy="520624"/>
                        </a:xfrm>
                        <a:custGeom>
                          <a:rect b="b" l="l" r="r" t="t"/>
                          <a:pathLst>
                            <a:path extrusionOk="0" fill="none" h="66195" w="88235">
                              <a:moveTo>
                                <a:pt x="1" y="63509"/>
                              </a:moveTo>
                              <a:lnTo>
                                <a:pt x="1537" y="42400"/>
                              </a:lnTo>
                              <a:lnTo>
                                <a:pt x="10077" y="22210"/>
                              </a:lnTo>
                              <a:cubicBezTo>
                                <a:pt x="10077" y="22210"/>
                                <a:pt x="14202" y="33218"/>
                                <a:pt x="14202" y="32384"/>
                              </a:cubicBezTo>
                              <a:cubicBezTo>
                                <a:pt x="14202" y="31561"/>
                                <a:pt x="26009" y="8976"/>
                                <a:pt x="26009" y="8976"/>
                              </a:cubicBezTo>
                              <a:lnTo>
                                <a:pt x="33618" y="31077"/>
                              </a:lnTo>
                              <a:lnTo>
                                <a:pt x="15025" y="46779"/>
                              </a:lnTo>
                              <a:lnTo>
                                <a:pt x="36037" y="48944"/>
                              </a:lnTo>
                              <a:lnTo>
                                <a:pt x="27557" y="58863"/>
                              </a:lnTo>
                              <a:lnTo>
                                <a:pt x="40803" y="66194"/>
                              </a:lnTo>
                              <a:lnTo>
                                <a:pt x="43586" y="48448"/>
                              </a:lnTo>
                              <a:lnTo>
                                <a:pt x="51122" y="29734"/>
                              </a:lnTo>
                              <a:lnTo>
                                <a:pt x="49670" y="16694"/>
                              </a:lnTo>
                              <a:lnTo>
                                <a:pt x="65263" y="21376"/>
                              </a:lnTo>
                              <a:lnTo>
                                <a:pt x="68819" y="9448"/>
                              </a:lnTo>
                              <a:lnTo>
                                <a:pt x="66098" y="1"/>
                              </a:lnTo>
                              <a:lnTo>
                                <a:pt x="88235" y="2006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52"/>
                        <p:cNvSpPr/>
                        <p:nvPr/>
                      </p:nvSpPr>
                      <p:spPr>
                        <a:xfrm>
                          <a:off x="5060203" y="3203653"/>
                          <a:ext cx="544588" cy="316354"/>
                        </a:xfrm>
                        <a:custGeom>
                          <a:rect b="b" l="l" r="r" t="t"/>
                          <a:pathLst>
                            <a:path extrusionOk="0" fill="none" h="40223" w="69242">
                              <a:moveTo>
                                <a:pt x="69242" y="6255"/>
                              </a:moveTo>
                              <a:lnTo>
                                <a:pt x="53274" y="22948"/>
                              </a:lnTo>
                              <a:lnTo>
                                <a:pt x="45532" y="5432"/>
                              </a:lnTo>
                              <a:lnTo>
                                <a:pt x="29613" y="14747"/>
                              </a:lnTo>
                              <a:lnTo>
                                <a:pt x="28790" y="1"/>
                              </a:lnTo>
                              <a:lnTo>
                                <a:pt x="13500" y="28912"/>
                              </a:lnTo>
                              <a:lnTo>
                                <a:pt x="4306" y="13089"/>
                              </a:lnTo>
                              <a:lnTo>
                                <a:pt x="0" y="25984"/>
                              </a:lnTo>
                              <a:lnTo>
                                <a:pt x="1718" y="4022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52"/>
                        <p:cNvSpPr/>
                        <p:nvPr/>
                      </p:nvSpPr>
                      <p:spPr>
                        <a:xfrm>
                          <a:off x="5127371" y="3507533"/>
                          <a:ext cx="124739" cy="267835"/>
                        </a:xfrm>
                        <a:custGeom>
                          <a:rect b="b" l="l" r="r" t="t"/>
                          <a:pathLst>
                            <a:path extrusionOk="0" fill="none" h="34054" w="15860">
                              <a:moveTo>
                                <a:pt x="9266" y="1"/>
                              </a:moveTo>
                              <a:lnTo>
                                <a:pt x="10101" y="14396"/>
                              </a:lnTo>
                              <a:lnTo>
                                <a:pt x="15859" y="34053"/>
                              </a:lnTo>
                              <a:lnTo>
                                <a:pt x="0" y="19851"/>
                              </a:lnTo>
                              <a:lnTo>
                                <a:pt x="1234" y="3364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52"/>
                        <p:cNvSpPr/>
                        <p:nvPr/>
                      </p:nvSpPr>
                      <p:spPr>
                        <a:xfrm>
                          <a:off x="5100637" y="3507533"/>
                          <a:ext cx="99618" cy="78784"/>
                        </a:xfrm>
                        <a:custGeom>
                          <a:rect b="b" l="l" r="r" t="t"/>
                          <a:pathLst>
                            <a:path extrusionOk="0" fill="none" h="10017" w="12666">
                              <a:moveTo>
                                <a:pt x="0" y="10017"/>
                              </a:moveTo>
                              <a:lnTo>
                                <a:pt x="12665"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0" name="Google Shape;3170;p52"/>
                        <p:cNvSpPr/>
                        <p:nvPr/>
                      </p:nvSpPr>
                      <p:spPr>
                        <a:xfrm>
                          <a:off x="5200248" y="3501068"/>
                          <a:ext cx="156514" cy="6473"/>
                        </a:xfrm>
                        <a:custGeom>
                          <a:rect b="b" l="l" r="r" t="t"/>
                          <a:pathLst>
                            <a:path extrusionOk="0" fill="none" h="823" w="19900">
                              <a:moveTo>
                                <a:pt x="0" y="823"/>
                              </a:moveTo>
                              <a:lnTo>
                                <a:pt x="1990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1" name="Google Shape;3171;p52"/>
                        <p:cNvSpPr/>
                        <p:nvPr/>
                      </p:nvSpPr>
                      <p:spPr>
                        <a:xfrm>
                          <a:off x="5127371" y="3507533"/>
                          <a:ext cx="72885" cy="155853"/>
                        </a:xfrm>
                        <a:custGeom>
                          <a:rect b="b" l="l" r="r" t="t"/>
                          <a:pathLst>
                            <a:path extrusionOk="0" fill="none" h="19816" w="9267">
                              <a:moveTo>
                                <a:pt x="9266" y="1"/>
                              </a:moveTo>
                              <a:lnTo>
                                <a:pt x="0" y="1981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52"/>
                        <p:cNvSpPr/>
                        <p:nvPr/>
                      </p:nvSpPr>
                      <p:spPr>
                        <a:xfrm>
                          <a:off x="5352947" y="3384139"/>
                          <a:ext cx="126265" cy="117692"/>
                        </a:xfrm>
                        <a:custGeom>
                          <a:rect b="b" l="l" r="r" t="t"/>
                          <a:pathLst>
                            <a:path extrusionOk="0" fill="none" h="14964" w="16054">
                              <a:moveTo>
                                <a:pt x="1" y="14964"/>
                              </a:moveTo>
                              <a:lnTo>
                                <a:pt x="16053"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52"/>
                        <p:cNvSpPr/>
                        <p:nvPr/>
                      </p:nvSpPr>
                      <p:spPr>
                        <a:xfrm>
                          <a:off x="5356753" y="3246375"/>
                          <a:ext cx="61567" cy="254700"/>
                        </a:xfrm>
                        <a:custGeom>
                          <a:rect b="b" l="l" r="r" t="t"/>
                          <a:pathLst>
                            <a:path extrusionOk="0" fill="none" h="32384" w="7828">
                              <a:moveTo>
                                <a:pt x="1" y="32383"/>
                              </a:moveTo>
                              <a:lnTo>
                                <a:pt x="782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4" name="Google Shape;3174;p52"/>
                        <p:cNvSpPr/>
                        <p:nvPr/>
                      </p:nvSpPr>
                      <p:spPr>
                        <a:xfrm>
                          <a:off x="5352947" y="3486698"/>
                          <a:ext cx="141483" cy="10571"/>
                        </a:xfrm>
                        <a:custGeom>
                          <a:rect b="b" l="l" r="r" t="t"/>
                          <a:pathLst>
                            <a:path extrusionOk="0" fill="none" h="1344" w="17989">
                              <a:moveTo>
                                <a:pt x="1" y="1343"/>
                              </a:moveTo>
                              <a:lnTo>
                                <a:pt x="1798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5" name="Google Shape;3175;p52"/>
                        <p:cNvSpPr/>
                        <p:nvPr/>
                      </p:nvSpPr>
                      <p:spPr>
                        <a:xfrm>
                          <a:off x="5353898" y="3501068"/>
                          <a:ext cx="18089" cy="136725"/>
                        </a:xfrm>
                        <a:custGeom>
                          <a:rect b="b" l="l" r="r" t="t"/>
                          <a:pathLst>
                            <a:path extrusionOk="0" fill="none" h="17384" w="2300">
                              <a:moveTo>
                                <a:pt x="1" y="0"/>
                              </a:moveTo>
                              <a:lnTo>
                                <a:pt x="2299" y="1738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52"/>
                        <p:cNvSpPr/>
                        <p:nvPr/>
                      </p:nvSpPr>
                      <p:spPr>
                        <a:xfrm>
                          <a:off x="5206721" y="3620749"/>
                          <a:ext cx="102379" cy="98863"/>
                        </a:xfrm>
                        <a:custGeom>
                          <a:rect b="b" l="l" r="r" t="t"/>
                          <a:pathLst>
                            <a:path extrusionOk="0" fill="none" h="12570" w="13017">
                              <a:moveTo>
                                <a:pt x="0" y="1"/>
                              </a:moveTo>
                              <a:lnTo>
                                <a:pt x="13016" y="1256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52"/>
                        <p:cNvSpPr/>
                        <p:nvPr/>
                      </p:nvSpPr>
                      <p:spPr>
                        <a:xfrm>
                          <a:off x="5293102" y="3715798"/>
                          <a:ext cx="15997" cy="101238"/>
                        </a:xfrm>
                        <a:custGeom>
                          <a:rect b="b" l="l" r="r" t="t"/>
                          <a:pathLst>
                            <a:path extrusionOk="0" fill="none" h="12872" w="2034">
                              <a:moveTo>
                                <a:pt x="2033" y="0"/>
                              </a:moveTo>
                              <a:lnTo>
                                <a:pt x="1" y="1287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8" name="Google Shape;3178;p52"/>
                        <p:cNvSpPr/>
                        <p:nvPr/>
                      </p:nvSpPr>
                      <p:spPr>
                        <a:xfrm>
                          <a:off x="5127371" y="3659854"/>
                          <a:ext cx="92862" cy="134539"/>
                        </a:xfrm>
                        <a:custGeom>
                          <a:rect b="b" l="l" r="r" t="t"/>
                          <a:pathLst>
                            <a:path extrusionOk="0" fill="none" h="17106" w="11807">
                              <a:moveTo>
                                <a:pt x="11807" y="17105"/>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9" name="Google Shape;3179;p52"/>
                        <p:cNvSpPr/>
                        <p:nvPr/>
                      </p:nvSpPr>
                      <p:spPr>
                        <a:xfrm>
                          <a:off x="5479203" y="3327149"/>
                          <a:ext cx="150615" cy="56998"/>
                        </a:xfrm>
                        <a:custGeom>
                          <a:rect b="b" l="l" r="r" t="t"/>
                          <a:pathLst>
                            <a:path extrusionOk="0" fill="none" h="7247" w="19150">
                              <a:moveTo>
                                <a:pt x="19149" y="0"/>
                              </a:moveTo>
                              <a:lnTo>
                                <a:pt x="0" y="724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52"/>
                        <p:cNvSpPr/>
                        <p:nvPr/>
                      </p:nvSpPr>
                      <p:spPr>
                        <a:xfrm>
                          <a:off x="5371980" y="3633790"/>
                          <a:ext cx="59373" cy="4003"/>
                        </a:xfrm>
                        <a:custGeom>
                          <a:rect b="b" l="l" r="r" t="t"/>
                          <a:pathLst>
                            <a:path extrusionOk="0" fill="none" h="509" w="7549">
                              <a:moveTo>
                                <a:pt x="0" y="508"/>
                              </a:moveTo>
                              <a:lnTo>
                                <a:pt x="754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52"/>
                        <p:cNvSpPr/>
                        <p:nvPr/>
                      </p:nvSpPr>
                      <p:spPr>
                        <a:xfrm>
                          <a:off x="5352947" y="3497261"/>
                          <a:ext cx="78406" cy="136536"/>
                        </a:xfrm>
                        <a:custGeom>
                          <a:rect b="b" l="l" r="r" t="t"/>
                          <a:pathLst>
                            <a:path extrusionOk="0" fill="none" h="17360" w="9969">
                              <a:moveTo>
                                <a:pt x="9969" y="17359"/>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52"/>
                        <p:cNvSpPr/>
                        <p:nvPr/>
                      </p:nvSpPr>
                      <p:spPr>
                        <a:xfrm>
                          <a:off x="4917296" y="3466721"/>
                          <a:ext cx="40733" cy="122356"/>
                        </a:xfrm>
                        <a:custGeom>
                          <a:rect b="b" l="l" r="r" t="t"/>
                          <a:pathLst>
                            <a:path extrusionOk="0" fill="none" h="15557" w="5179">
                              <a:moveTo>
                                <a:pt x="1" y="15557"/>
                              </a:moveTo>
                              <a:lnTo>
                                <a:pt x="5178"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3" name="Google Shape;3183;p52"/>
                        <p:cNvSpPr/>
                        <p:nvPr/>
                      </p:nvSpPr>
                      <p:spPr>
                        <a:xfrm>
                          <a:off x="5060203" y="3408017"/>
                          <a:ext cx="111416" cy="19513"/>
                        </a:xfrm>
                        <a:custGeom>
                          <a:rect b="b" l="l" r="r" t="t"/>
                          <a:pathLst>
                            <a:path extrusionOk="0" fill="none" h="2481" w="14166">
                              <a:moveTo>
                                <a:pt x="0" y="0"/>
                              </a:moveTo>
                              <a:lnTo>
                                <a:pt x="14165" y="248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4" name="Google Shape;3184;p52"/>
                        <p:cNvSpPr/>
                        <p:nvPr/>
                      </p:nvSpPr>
                      <p:spPr>
                        <a:xfrm>
                          <a:off x="5127371" y="3620749"/>
                          <a:ext cx="79358" cy="42636"/>
                        </a:xfrm>
                        <a:custGeom>
                          <a:rect b="b" l="l" r="r" t="t"/>
                          <a:pathLst>
                            <a:path extrusionOk="0" fill="none" h="5421" w="10090">
                              <a:moveTo>
                                <a:pt x="0" y="5420"/>
                              </a:moveTo>
                              <a:lnTo>
                                <a:pt x="1008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85" name="Google Shape;3185;p52"/>
                        <p:cNvGrpSpPr/>
                        <p:nvPr/>
                      </p:nvGrpSpPr>
                      <p:grpSpPr>
                        <a:xfrm>
                          <a:off x="4579164" y="3203653"/>
                          <a:ext cx="1244833" cy="1020397"/>
                          <a:chOff x="4579164" y="3203653"/>
                          <a:chExt cx="1244833" cy="1020397"/>
                        </a:xfrm>
                      </p:grpSpPr>
                      <p:sp>
                        <p:nvSpPr>
                          <p:cNvPr id="3186" name="Google Shape;3186;p52"/>
                          <p:cNvSpPr/>
                          <p:nvPr/>
                        </p:nvSpPr>
                        <p:spPr>
                          <a:xfrm>
                            <a:off x="4949551" y="3708185"/>
                            <a:ext cx="37972" cy="3815"/>
                          </a:xfrm>
                          <a:custGeom>
                            <a:rect b="b" l="l" r="r" t="t"/>
                            <a:pathLst>
                              <a:path extrusionOk="0" fill="none" h="485" w="4828">
                                <a:moveTo>
                                  <a:pt x="0" y="1"/>
                                </a:moveTo>
                                <a:lnTo>
                                  <a:pt x="4827" y="48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87" name="Google Shape;3187;p52"/>
                          <p:cNvGrpSpPr/>
                          <p:nvPr/>
                        </p:nvGrpSpPr>
                        <p:grpSpPr>
                          <a:xfrm>
                            <a:off x="4579164" y="3203653"/>
                            <a:ext cx="1244833" cy="1020397"/>
                            <a:chOff x="4579164" y="3203653"/>
                            <a:chExt cx="1244833" cy="1020397"/>
                          </a:xfrm>
                        </p:grpSpPr>
                        <p:sp>
                          <p:nvSpPr>
                            <p:cNvPr id="3188" name="Google Shape;3188;p52"/>
                            <p:cNvSpPr/>
                            <p:nvPr/>
                          </p:nvSpPr>
                          <p:spPr>
                            <a:xfrm>
                              <a:off x="4953357" y="3586309"/>
                              <a:ext cx="147288" cy="121884"/>
                            </a:xfrm>
                            <a:custGeom>
                              <a:rect b="b" l="l" r="r" t="t"/>
                              <a:pathLst>
                                <a:path extrusionOk="0" fill="none" h="15497" w="18727">
                                  <a:moveTo>
                                    <a:pt x="18726" y="1"/>
                                  </a:moveTo>
                                  <a:lnTo>
                                    <a:pt x="0" y="1549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52"/>
                            <p:cNvSpPr/>
                            <p:nvPr/>
                          </p:nvSpPr>
                          <p:spPr>
                            <a:xfrm>
                              <a:off x="4987515" y="3592876"/>
                              <a:ext cx="113130" cy="119123"/>
                            </a:xfrm>
                            <a:custGeom>
                              <a:rect b="b" l="l" r="r" t="t"/>
                              <a:pathLst>
                                <a:path extrusionOk="0" fill="none" h="15146" w="14384">
                                  <a:moveTo>
                                    <a:pt x="0" y="15146"/>
                                  </a:moveTo>
                                  <a:lnTo>
                                    <a:pt x="14383"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52"/>
                            <p:cNvSpPr/>
                            <p:nvPr/>
                          </p:nvSpPr>
                          <p:spPr>
                            <a:xfrm>
                              <a:off x="4913395" y="3708185"/>
                              <a:ext cx="39970" cy="45389"/>
                            </a:xfrm>
                            <a:custGeom>
                              <a:rect b="b" l="l" r="r" t="t"/>
                              <a:pathLst>
                                <a:path extrusionOk="0" fill="none" h="5771" w="5082">
                                  <a:moveTo>
                                    <a:pt x="1" y="5771"/>
                                  </a:moveTo>
                                  <a:lnTo>
                                    <a:pt x="508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52"/>
                            <p:cNvSpPr/>
                            <p:nvPr/>
                          </p:nvSpPr>
                          <p:spPr>
                            <a:xfrm>
                              <a:off x="4888943" y="3704378"/>
                              <a:ext cx="60616" cy="26080"/>
                            </a:xfrm>
                            <a:custGeom>
                              <a:rect b="b" l="l" r="r" t="t"/>
                              <a:pathLst>
                                <a:path extrusionOk="0" fill="none" h="3316" w="7707">
                                  <a:moveTo>
                                    <a:pt x="1" y="3315"/>
                                  </a:moveTo>
                                  <a:lnTo>
                                    <a:pt x="770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52"/>
                            <p:cNvSpPr/>
                            <p:nvPr/>
                          </p:nvSpPr>
                          <p:spPr>
                            <a:xfrm>
                              <a:off x="4917296" y="3589069"/>
                              <a:ext cx="32262" cy="119123"/>
                            </a:xfrm>
                            <a:custGeom>
                              <a:rect b="b" l="l" r="r" t="t"/>
                              <a:pathLst>
                                <a:path extrusionOk="0" fill="none" h="15146" w="4102">
                                  <a:moveTo>
                                    <a:pt x="1" y="1"/>
                                  </a:moveTo>
                                  <a:lnTo>
                                    <a:pt x="4101" y="1514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52"/>
                            <p:cNvSpPr/>
                            <p:nvPr/>
                          </p:nvSpPr>
                          <p:spPr>
                            <a:xfrm>
                              <a:off x="4949551" y="3708185"/>
                              <a:ext cx="22840" cy="72885"/>
                            </a:xfrm>
                            <a:custGeom>
                              <a:rect b="b" l="l" r="r" t="t"/>
                              <a:pathLst>
                                <a:path extrusionOk="0" fill="none" h="9267" w="2904">
                                  <a:moveTo>
                                    <a:pt x="0" y="1"/>
                                  </a:moveTo>
                                  <a:lnTo>
                                    <a:pt x="2904" y="926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52"/>
                            <p:cNvSpPr/>
                            <p:nvPr/>
                          </p:nvSpPr>
                          <p:spPr>
                            <a:xfrm>
                              <a:off x="4912066" y="3752237"/>
                              <a:ext cx="60325" cy="28833"/>
                            </a:xfrm>
                            <a:custGeom>
                              <a:rect b="b" l="l" r="r" t="t"/>
                              <a:pathLst>
                                <a:path extrusionOk="0" fill="none" h="3666" w="7670">
                                  <a:moveTo>
                                    <a:pt x="0" y="1"/>
                                  </a:moveTo>
                                  <a:lnTo>
                                    <a:pt x="7670" y="36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95" name="Google Shape;3195;p52"/>
                            <p:cNvGrpSpPr/>
                            <p:nvPr/>
                          </p:nvGrpSpPr>
                          <p:grpSpPr>
                            <a:xfrm>
                              <a:off x="4579164" y="3203653"/>
                              <a:ext cx="1244833" cy="1020397"/>
                              <a:chOff x="4579164" y="3203653"/>
                              <a:chExt cx="1244833" cy="1020397"/>
                            </a:xfrm>
                          </p:grpSpPr>
                          <p:sp>
                            <p:nvSpPr>
                              <p:cNvPr id="3196" name="Google Shape;3196;p52"/>
                              <p:cNvSpPr/>
                              <p:nvPr/>
                            </p:nvSpPr>
                            <p:spPr>
                              <a:xfrm>
                                <a:off x="4590301" y="3738347"/>
                                <a:ext cx="92956" cy="91722"/>
                              </a:xfrm>
                              <a:custGeom>
                                <a:rect b="b" l="l" r="r" t="t"/>
                                <a:pathLst>
                                  <a:path extrusionOk="0" fill="none" h="11662" w="11819">
                                    <a:moveTo>
                                      <a:pt x="0" y="0"/>
                                    </a:moveTo>
                                    <a:lnTo>
                                      <a:pt x="11819" y="1166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52"/>
                              <p:cNvSpPr/>
                              <p:nvPr/>
                            </p:nvSpPr>
                            <p:spPr>
                              <a:xfrm>
                                <a:off x="4683250" y="3652241"/>
                                <a:ext cx="33591" cy="177828"/>
                              </a:xfrm>
                              <a:custGeom>
                                <a:rect b="b" l="l" r="r" t="t"/>
                                <a:pathLst>
                                  <a:path extrusionOk="0" fill="none" h="22610" w="4271">
                                    <a:moveTo>
                                      <a:pt x="1" y="22610"/>
                                    </a:moveTo>
                                    <a:lnTo>
                                      <a:pt x="427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52"/>
                              <p:cNvSpPr/>
                              <p:nvPr/>
                            </p:nvSpPr>
                            <p:spPr>
                              <a:xfrm>
                                <a:off x="4716833" y="3652241"/>
                                <a:ext cx="70982" cy="207707"/>
                              </a:xfrm>
                              <a:custGeom>
                                <a:rect b="b" l="l" r="r" t="t"/>
                                <a:pathLst>
                                  <a:path extrusionOk="0" fill="none" h="26409" w="9025">
                                    <a:moveTo>
                                      <a:pt x="1" y="1"/>
                                    </a:moveTo>
                                    <a:lnTo>
                                      <a:pt x="9025" y="2640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52"/>
                              <p:cNvSpPr/>
                              <p:nvPr/>
                            </p:nvSpPr>
                            <p:spPr>
                              <a:xfrm>
                                <a:off x="4813117" y="3694578"/>
                                <a:ext cx="44154" cy="139297"/>
                              </a:xfrm>
                              <a:custGeom>
                                <a:rect b="b" l="l" r="r" t="t"/>
                                <a:pathLst>
                                  <a:path extrusionOk="0" fill="none" h="17711" w="5614">
                                    <a:moveTo>
                                      <a:pt x="5614" y="17711"/>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52"/>
                              <p:cNvSpPr/>
                              <p:nvPr/>
                            </p:nvSpPr>
                            <p:spPr>
                              <a:xfrm>
                                <a:off x="4787807" y="3694578"/>
                                <a:ext cx="25317" cy="165369"/>
                              </a:xfrm>
                              <a:custGeom>
                                <a:rect b="b" l="l" r="r" t="t"/>
                                <a:pathLst>
                                  <a:path extrusionOk="0" fill="none" h="21026" w="3219">
                                    <a:moveTo>
                                      <a:pt x="3219" y="1"/>
                                    </a:moveTo>
                                    <a:lnTo>
                                      <a:pt x="1" y="2102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52"/>
                              <p:cNvSpPr/>
                              <p:nvPr/>
                            </p:nvSpPr>
                            <p:spPr>
                              <a:xfrm>
                                <a:off x="4683250" y="3830061"/>
                                <a:ext cx="106374" cy="25223"/>
                              </a:xfrm>
                              <a:custGeom>
                                <a:rect b="b" l="l" r="r" t="t"/>
                                <a:pathLst>
                                  <a:path extrusionOk="0" fill="none" h="3207" w="13525">
                                    <a:moveTo>
                                      <a:pt x="1" y="1"/>
                                    </a:moveTo>
                                    <a:lnTo>
                                      <a:pt x="13525" y="320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52"/>
                              <p:cNvSpPr/>
                              <p:nvPr/>
                            </p:nvSpPr>
                            <p:spPr>
                              <a:xfrm>
                                <a:off x="4670980" y="3830061"/>
                                <a:ext cx="12277" cy="79263"/>
                              </a:xfrm>
                              <a:custGeom>
                                <a:rect b="b" l="l" r="r" t="t"/>
                                <a:pathLst>
                                  <a:path extrusionOk="0" fill="none" h="10078" w="1561">
                                    <a:moveTo>
                                      <a:pt x="1561" y="1"/>
                                    </a:moveTo>
                                    <a:lnTo>
                                      <a:pt x="0" y="1007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3" name="Google Shape;3203;p52"/>
                              <p:cNvSpPr/>
                              <p:nvPr/>
                            </p:nvSpPr>
                            <p:spPr>
                              <a:xfrm>
                                <a:off x="4583828" y="3830061"/>
                                <a:ext cx="99429" cy="34543"/>
                              </a:xfrm>
                              <a:custGeom>
                                <a:rect b="b" l="l" r="r" t="t"/>
                                <a:pathLst>
                                  <a:path extrusionOk="0" fill="none" h="4392" w="12642">
                                    <a:moveTo>
                                      <a:pt x="0" y="4392"/>
                                    </a:moveTo>
                                    <a:lnTo>
                                      <a:pt x="12642"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4" name="Google Shape;3204;p52"/>
                              <p:cNvSpPr/>
                              <p:nvPr/>
                            </p:nvSpPr>
                            <p:spPr>
                              <a:xfrm>
                                <a:off x="4683250" y="3830061"/>
                                <a:ext cx="50336" cy="117983"/>
                              </a:xfrm>
                              <a:custGeom>
                                <a:rect b="b" l="l" r="r" t="t"/>
                                <a:pathLst>
                                  <a:path extrusionOk="0" fill="none" h="15001" w="6400">
                                    <a:moveTo>
                                      <a:pt x="1" y="1"/>
                                    </a:moveTo>
                                    <a:lnTo>
                                      <a:pt x="6400" y="1500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5" name="Google Shape;3205;p52"/>
                              <p:cNvSpPr/>
                              <p:nvPr/>
                            </p:nvSpPr>
                            <p:spPr>
                              <a:xfrm>
                                <a:off x="4733578" y="3855276"/>
                                <a:ext cx="56046" cy="92768"/>
                              </a:xfrm>
                              <a:custGeom>
                                <a:rect b="b" l="l" r="r" t="t"/>
                                <a:pathLst>
                                  <a:path extrusionOk="0" fill="none" h="11795" w="7126">
                                    <a:moveTo>
                                      <a:pt x="1" y="11795"/>
                                    </a:moveTo>
                                    <a:lnTo>
                                      <a:pt x="7126"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6" name="Google Shape;3206;p52"/>
                              <p:cNvSpPr/>
                              <p:nvPr/>
                            </p:nvSpPr>
                            <p:spPr>
                              <a:xfrm>
                                <a:off x="4888943" y="3730450"/>
                                <a:ext cx="34928" cy="89252"/>
                              </a:xfrm>
                              <a:custGeom>
                                <a:rect b="b" l="l" r="r" t="t"/>
                                <a:pathLst>
                                  <a:path extrusionOk="0" fill="none" h="11348" w="4441">
                                    <a:moveTo>
                                      <a:pt x="4440" y="11347"/>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7" name="Google Shape;3207;p52"/>
                              <p:cNvSpPr/>
                              <p:nvPr/>
                            </p:nvSpPr>
                            <p:spPr>
                              <a:xfrm>
                                <a:off x="4590301" y="3667468"/>
                                <a:ext cx="49762" cy="70887"/>
                              </a:xfrm>
                              <a:custGeom>
                                <a:rect b="b" l="l" r="r" t="t"/>
                                <a:pathLst>
                                  <a:path extrusionOk="0" fill="none" h="9013" w="6327">
                                    <a:moveTo>
                                      <a:pt x="0" y="9012"/>
                                    </a:moveTo>
                                    <a:lnTo>
                                      <a:pt x="632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8" name="Google Shape;3208;p52"/>
                              <p:cNvSpPr/>
                              <p:nvPr/>
                            </p:nvSpPr>
                            <p:spPr>
                              <a:xfrm>
                                <a:off x="4640338" y="3648536"/>
                                <a:ext cx="80593" cy="20268"/>
                              </a:xfrm>
                              <a:custGeom>
                                <a:rect b="b" l="l" r="r" t="t"/>
                                <a:pathLst>
                                  <a:path extrusionOk="0" fill="none" h="2577" w="10247">
                                    <a:moveTo>
                                      <a:pt x="1" y="2577"/>
                                    </a:moveTo>
                                    <a:lnTo>
                                      <a:pt x="1024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09" name="Google Shape;3209;p52"/>
                              <p:cNvGrpSpPr/>
                              <p:nvPr/>
                            </p:nvGrpSpPr>
                            <p:grpSpPr>
                              <a:xfrm>
                                <a:off x="4579164" y="3203653"/>
                                <a:ext cx="1244833" cy="1020397"/>
                                <a:chOff x="4579164" y="3203653"/>
                                <a:chExt cx="1244833" cy="1020397"/>
                              </a:xfrm>
                            </p:grpSpPr>
                            <p:sp>
                              <p:nvSpPr>
                                <p:cNvPr id="3210" name="Google Shape;3210;p52"/>
                                <p:cNvSpPr/>
                                <p:nvPr/>
                              </p:nvSpPr>
                              <p:spPr>
                                <a:xfrm>
                                  <a:off x="4753083" y="3966015"/>
                                  <a:ext cx="92964" cy="53765"/>
                                </a:xfrm>
                                <a:custGeom>
                                  <a:rect b="b" l="l" r="r" t="t"/>
                                  <a:pathLst>
                                    <a:path extrusionOk="0" fill="none" h="6836" w="11820">
                                      <a:moveTo>
                                        <a:pt x="1" y="6836"/>
                                      </a:moveTo>
                                      <a:lnTo>
                                        <a:pt x="1181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p52"/>
                                <p:cNvSpPr/>
                                <p:nvPr/>
                              </p:nvSpPr>
                              <p:spPr>
                                <a:xfrm>
                                  <a:off x="4846040" y="3952794"/>
                                  <a:ext cx="103519" cy="13135"/>
                                </a:xfrm>
                                <a:custGeom>
                                  <a:rect b="b" l="l" r="r" t="t"/>
                                  <a:pathLst>
                                    <a:path extrusionOk="0" fill="none" h="1670" w="13162">
                                      <a:moveTo>
                                        <a:pt x="13161" y="0"/>
                                      </a:moveTo>
                                      <a:lnTo>
                                        <a:pt x="0" y="167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2" name="Google Shape;3212;p52"/>
                                <p:cNvSpPr/>
                                <p:nvPr/>
                              </p:nvSpPr>
                              <p:spPr>
                                <a:xfrm>
                                  <a:off x="4846040" y="3962216"/>
                                  <a:ext cx="64800" cy="128066"/>
                                </a:xfrm>
                                <a:custGeom>
                                  <a:rect b="b" l="l" r="r" t="t"/>
                                  <a:pathLst>
                                    <a:path extrusionOk="0" fill="none" h="16283" w="8239">
                                      <a:moveTo>
                                        <a:pt x="0" y="0"/>
                                      </a:moveTo>
                                      <a:lnTo>
                                        <a:pt x="8238" y="1628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3" name="Google Shape;3213;p52"/>
                                <p:cNvSpPr/>
                                <p:nvPr/>
                              </p:nvSpPr>
                              <p:spPr>
                                <a:xfrm>
                                  <a:off x="4842233" y="3962216"/>
                                  <a:ext cx="3815" cy="164787"/>
                                </a:xfrm>
                                <a:custGeom>
                                  <a:rect b="b" l="l" r="r" t="t"/>
                                  <a:pathLst>
                                    <a:path extrusionOk="0" fill="none" h="20952" w="485">
                                      <a:moveTo>
                                        <a:pt x="0" y="20952"/>
                                      </a:moveTo>
                                      <a:lnTo>
                                        <a:pt x="48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4" name="Google Shape;3214;p52"/>
                                <p:cNvSpPr/>
                                <p:nvPr/>
                              </p:nvSpPr>
                              <p:spPr>
                                <a:xfrm>
                                  <a:off x="4842233" y="4123189"/>
                                  <a:ext cx="37587" cy="53002"/>
                                </a:xfrm>
                                <a:custGeom>
                                  <a:rect b="b" l="l" r="r" t="t"/>
                                  <a:pathLst>
                                    <a:path extrusionOk="0" fill="none" h="6739" w="4779">
                                      <a:moveTo>
                                        <a:pt x="4779" y="6739"/>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5" name="Google Shape;3215;p52"/>
                                <p:cNvSpPr/>
                                <p:nvPr/>
                              </p:nvSpPr>
                              <p:spPr>
                                <a:xfrm>
                                  <a:off x="4770779" y="4118525"/>
                                  <a:ext cx="71461" cy="4672"/>
                                </a:xfrm>
                                <a:custGeom>
                                  <a:rect b="b" l="l" r="r" t="t"/>
                                  <a:pathLst>
                                    <a:path extrusionOk="0" fill="none" h="594" w="9086">
                                      <a:moveTo>
                                        <a:pt x="9085" y="594"/>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6" name="Google Shape;3216;p52"/>
                                <p:cNvSpPr/>
                                <p:nvPr/>
                              </p:nvSpPr>
                              <p:spPr>
                                <a:xfrm>
                                  <a:off x="4842233" y="4090274"/>
                                  <a:ext cx="68606" cy="32923"/>
                                </a:xfrm>
                                <a:custGeom>
                                  <a:rect b="b" l="l" r="r" t="t"/>
                                  <a:pathLst>
                                    <a:path extrusionOk="0" fill="none" h="4186" w="8723">
                                      <a:moveTo>
                                        <a:pt x="0" y="4186"/>
                                      </a:moveTo>
                                      <a:lnTo>
                                        <a:pt x="872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17" name="Google Shape;3217;p52"/>
                                <p:cNvGrpSpPr/>
                                <p:nvPr/>
                              </p:nvGrpSpPr>
                              <p:grpSpPr>
                                <a:xfrm>
                                  <a:off x="4579164" y="3203653"/>
                                  <a:ext cx="1244833" cy="1020397"/>
                                  <a:chOff x="4579164" y="3203653"/>
                                  <a:chExt cx="1244833" cy="1020397"/>
                                </a:xfrm>
                              </p:grpSpPr>
                              <p:sp>
                                <p:nvSpPr>
                                  <p:cNvPr id="3218" name="Google Shape;3218;p52"/>
                                  <p:cNvSpPr/>
                                  <p:nvPr/>
                                </p:nvSpPr>
                                <p:spPr>
                                  <a:xfrm>
                                    <a:off x="4788476" y="3855276"/>
                                    <a:ext cx="57572" cy="110747"/>
                                  </a:xfrm>
                                  <a:custGeom>
                                    <a:rect b="b" l="l" r="r" t="t"/>
                                    <a:pathLst>
                                      <a:path extrusionOk="0" fill="none" h="14081" w="7320">
                                        <a:moveTo>
                                          <a:pt x="7319" y="14081"/>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9" name="Google Shape;3219;p52"/>
                                  <p:cNvSpPr/>
                                  <p:nvPr/>
                                </p:nvSpPr>
                                <p:spPr>
                                  <a:xfrm>
                                    <a:off x="4846040" y="3833867"/>
                                    <a:ext cx="11231" cy="132156"/>
                                  </a:xfrm>
                                  <a:custGeom>
                                    <a:rect b="b" l="l" r="r" t="t"/>
                                    <a:pathLst>
                                      <a:path extrusionOk="0" fill="none" h="16803" w="1428">
                                        <a:moveTo>
                                          <a:pt x="0" y="16803"/>
                                        </a:moveTo>
                                        <a:lnTo>
                                          <a:pt x="1428"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0" name="Google Shape;3220;p52"/>
                                  <p:cNvSpPr/>
                                  <p:nvPr/>
                                </p:nvSpPr>
                                <p:spPr>
                                  <a:xfrm>
                                    <a:off x="4761554" y="3854796"/>
                                    <a:ext cx="26261" cy="164984"/>
                                  </a:xfrm>
                                  <a:custGeom>
                                    <a:rect b="b" l="l" r="r" t="t"/>
                                    <a:pathLst>
                                      <a:path extrusionOk="0" fill="none" h="20977" w="3339">
                                        <a:moveTo>
                                          <a:pt x="0" y="20977"/>
                                        </a:moveTo>
                                        <a:lnTo>
                                          <a:pt x="333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1" name="Google Shape;3221;p52"/>
                                  <p:cNvSpPr/>
                                  <p:nvPr/>
                                </p:nvSpPr>
                                <p:spPr>
                                  <a:xfrm>
                                    <a:off x="4846991" y="3818263"/>
                                    <a:ext cx="74025" cy="146242"/>
                                  </a:xfrm>
                                  <a:custGeom>
                                    <a:rect b="b" l="l" r="r" t="t"/>
                                    <a:pathLst>
                                      <a:path extrusionOk="0" fill="none" h="18594" w="9412">
                                        <a:moveTo>
                                          <a:pt x="0" y="18593"/>
                                        </a:moveTo>
                                        <a:lnTo>
                                          <a:pt x="941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2" name="Google Shape;3222;p52"/>
                                  <p:cNvSpPr/>
                                  <p:nvPr/>
                                </p:nvSpPr>
                                <p:spPr>
                                  <a:xfrm>
                                    <a:off x="4927191" y="3823305"/>
                                    <a:ext cx="22368" cy="129497"/>
                                  </a:xfrm>
                                  <a:custGeom>
                                    <a:rect b="b" l="l" r="r" t="t"/>
                                    <a:pathLst>
                                      <a:path extrusionOk="0" fill="none" h="16465" w="2844">
                                        <a:moveTo>
                                          <a:pt x="1" y="1"/>
                                        </a:moveTo>
                                        <a:lnTo>
                                          <a:pt x="2843" y="1646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23" name="Google Shape;3223;p52"/>
                                  <p:cNvGrpSpPr/>
                                  <p:nvPr/>
                                </p:nvGrpSpPr>
                                <p:grpSpPr>
                                  <a:xfrm>
                                    <a:off x="4579164" y="3203653"/>
                                    <a:ext cx="1244833" cy="1020397"/>
                                    <a:chOff x="4579164" y="3203653"/>
                                    <a:chExt cx="1244833" cy="1020397"/>
                                  </a:xfrm>
                                </p:grpSpPr>
                                <p:sp>
                                  <p:nvSpPr>
                                    <p:cNvPr id="3224" name="Google Shape;3224;p52"/>
                                    <p:cNvSpPr/>
                                    <p:nvPr/>
                                  </p:nvSpPr>
                                  <p:spPr>
                                    <a:xfrm>
                                      <a:off x="4579164" y="3652241"/>
                                      <a:ext cx="422626" cy="571809"/>
                                    </a:xfrm>
                                    <a:custGeom>
                                      <a:rect b="b" l="l" r="r" t="t"/>
                                      <a:pathLst>
                                        <a:path extrusionOk="0" fill="none" h="72703" w="53735">
                                          <a:moveTo>
                                            <a:pt x="27593" y="71880"/>
                                          </a:moveTo>
                                          <a:lnTo>
                                            <a:pt x="23771" y="58694"/>
                                          </a:lnTo>
                                          <a:lnTo>
                                            <a:pt x="22936" y="46731"/>
                                          </a:lnTo>
                                          <a:lnTo>
                                            <a:pt x="19972" y="37380"/>
                                          </a:lnTo>
                                          <a:lnTo>
                                            <a:pt x="11674" y="32686"/>
                                          </a:lnTo>
                                          <a:lnTo>
                                            <a:pt x="1" y="27001"/>
                                          </a:lnTo>
                                          <a:lnTo>
                                            <a:pt x="1392" y="10610"/>
                                          </a:lnTo>
                                          <a:lnTo>
                                            <a:pt x="17517" y="1"/>
                                          </a:lnTo>
                                          <a:lnTo>
                                            <a:pt x="29747" y="5384"/>
                                          </a:lnTo>
                                          <a:lnTo>
                                            <a:pt x="43827" y="21291"/>
                                          </a:lnTo>
                                          <a:lnTo>
                                            <a:pt x="49343" y="27122"/>
                                          </a:lnTo>
                                          <a:lnTo>
                                            <a:pt x="53735" y="25815"/>
                                          </a:lnTo>
                                          <a:lnTo>
                                            <a:pt x="50347" y="35940"/>
                                          </a:lnTo>
                                          <a:lnTo>
                                            <a:pt x="47093" y="38214"/>
                                          </a:lnTo>
                                          <a:lnTo>
                                            <a:pt x="44069" y="44275"/>
                                          </a:lnTo>
                                          <a:lnTo>
                                            <a:pt x="45073" y="51944"/>
                                          </a:lnTo>
                                          <a:lnTo>
                                            <a:pt x="42170" y="55694"/>
                                          </a:lnTo>
                                          <a:lnTo>
                                            <a:pt x="38227" y="66025"/>
                                          </a:lnTo>
                                          <a:lnTo>
                                            <a:pt x="27593" y="7270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52"/>
                                    <p:cNvSpPr/>
                                    <p:nvPr/>
                                  </p:nvSpPr>
                                  <p:spPr>
                                    <a:xfrm>
                                      <a:off x="4617986" y="3203653"/>
                                      <a:ext cx="1206011" cy="684357"/>
                                    </a:xfrm>
                                    <a:custGeom>
                                      <a:rect b="b" l="l" r="r" t="t"/>
                                      <a:pathLst>
                                        <a:path extrusionOk="0" fill="none" h="87013" w="153339">
                                          <a:moveTo>
                                            <a:pt x="24811" y="62214"/>
                                          </a:moveTo>
                                          <a:lnTo>
                                            <a:pt x="34452" y="66980"/>
                                          </a:lnTo>
                                          <a:lnTo>
                                            <a:pt x="37549" y="69920"/>
                                          </a:lnTo>
                                          <a:lnTo>
                                            <a:pt x="41274" y="77698"/>
                                          </a:lnTo>
                                          <a:lnTo>
                                            <a:pt x="46270" y="79222"/>
                                          </a:lnTo>
                                          <a:lnTo>
                                            <a:pt x="55899" y="72775"/>
                                          </a:lnTo>
                                          <a:lnTo>
                                            <a:pt x="52645" y="69085"/>
                                          </a:lnTo>
                                          <a:lnTo>
                                            <a:pt x="48291" y="70234"/>
                                          </a:lnTo>
                                          <a:lnTo>
                                            <a:pt x="46585" y="64634"/>
                                          </a:lnTo>
                                          <a:lnTo>
                                            <a:pt x="48774" y="66097"/>
                                          </a:lnTo>
                                          <a:lnTo>
                                            <a:pt x="59698" y="70234"/>
                                          </a:lnTo>
                                          <a:lnTo>
                                            <a:pt x="65988" y="72279"/>
                                          </a:lnTo>
                                          <a:lnTo>
                                            <a:pt x="66315" y="75944"/>
                                          </a:lnTo>
                                          <a:lnTo>
                                            <a:pt x="70960" y="87013"/>
                                          </a:lnTo>
                                          <a:lnTo>
                                            <a:pt x="76573" y="75944"/>
                                          </a:lnTo>
                                          <a:lnTo>
                                            <a:pt x="80831" y="72932"/>
                                          </a:lnTo>
                                          <a:lnTo>
                                            <a:pt x="86069" y="78146"/>
                                          </a:lnTo>
                                          <a:lnTo>
                                            <a:pt x="88355" y="83928"/>
                                          </a:lnTo>
                                          <a:lnTo>
                                            <a:pt x="94633" y="84037"/>
                                          </a:lnTo>
                                          <a:lnTo>
                                            <a:pt x="94270" y="74299"/>
                                          </a:lnTo>
                                          <a:lnTo>
                                            <a:pt x="100936" y="72690"/>
                                          </a:lnTo>
                                          <a:lnTo>
                                            <a:pt x="106682" y="64307"/>
                                          </a:lnTo>
                                          <a:lnTo>
                                            <a:pt x="106319" y="56553"/>
                                          </a:lnTo>
                                          <a:lnTo>
                                            <a:pt x="103416" y="54690"/>
                                          </a:lnTo>
                                          <a:lnTo>
                                            <a:pt x="106827" y="53105"/>
                                          </a:lnTo>
                                          <a:lnTo>
                                            <a:pt x="120194" y="45339"/>
                                          </a:lnTo>
                                          <a:lnTo>
                                            <a:pt x="122528" y="36859"/>
                                          </a:lnTo>
                                          <a:lnTo>
                                            <a:pt x="118851" y="35493"/>
                                          </a:lnTo>
                                          <a:lnTo>
                                            <a:pt x="125093" y="28464"/>
                                          </a:lnTo>
                                          <a:lnTo>
                                            <a:pt x="148536" y="25972"/>
                                          </a:lnTo>
                                          <a:lnTo>
                                            <a:pt x="153339" y="12255"/>
                                          </a:lnTo>
                                          <a:lnTo>
                                            <a:pt x="125468" y="6255"/>
                                          </a:lnTo>
                                          <a:lnTo>
                                            <a:pt x="101758" y="5432"/>
                                          </a:lnTo>
                                          <a:lnTo>
                                            <a:pt x="85016" y="1"/>
                                          </a:lnTo>
                                          <a:lnTo>
                                            <a:pt x="60532" y="12255"/>
                                          </a:lnTo>
                                          <a:lnTo>
                                            <a:pt x="39714" y="20214"/>
                                          </a:lnTo>
                                          <a:lnTo>
                                            <a:pt x="35444" y="13089"/>
                                          </a:lnTo>
                                          <a:lnTo>
                                            <a:pt x="22186" y="13464"/>
                                          </a:lnTo>
                                          <a:lnTo>
                                            <a:pt x="15291" y="21351"/>
                                          </a:lnTo>
                                          <a:lnTo>
                                            <a:pt x="11831" y="27484"/>
                                          </a:lnTo>
                                          <a:lnTo>
                                            <a:pt x="21581" y="26614"/>
                                          </a:lnTo>
                                          <a:lnTo>
                                            <a:pt x="24532" y="19561"/>
                                          </a:lnTo>
                                          <a:lnTo>
                                            <a:pt x="29480" y="22694"/>
                                          </a:lnTo>
                                          <a:lnTo>
                                            <a:pt x="24811" y="32964"/>
                                          </a:lnTo>
                                          <a:lnTo>
                                            <a:pt x="20262" y="35541"/>
                                          </a:lnTo>
                                          <a:lnTo>
                                            <a:pt x="15569" y="31368"/>
                                          </a:lnTo>
                                          <a:lnTo>
                                            <a:pt x="15061" y="35650"/>
                                          </a:lnTo>
                                          <a:lnTo>
                                            <a:pt x="11057" y="37924"/>
                                          </a:lnTo>
                                          <a:lnTo>
                                            <a:pt x="6024" y="43089"/>
                                          </a:lnTo>
                                          <a:lnTo>
                                            <a:pt x="6387" y="49210"/>
                                          </a:lnTo>
                                          <a:lnTo>
                                            <a:pt x="992" y="49210"/>
                                          </a:lnTo>
                                          <a:lnTo>
                                            <a:pt x="0" y="52198"/>
                                          </a:lnTo>
                                          <a:lnTo>
                                            <a:pt x="835" y="57037"/>
                                          </a:lnTo>
                                          <a:lnTo>
                                            <a:pt x="6726" y="55198"/>
                                          </a:lnTo>
                                          <a:lnTo>
                                            <a:pt x="10924" y="50069"/>
                                          </a:lnTo>
                                          <a:lnTo>
                                            <a:pt x="16367" y="50686"/>
                                          </a:lnTo>
                                          <a:lnTo>
                                            <a:pt x="18049" y="46670"/>
                                          </a:lnTo>
                                          <a:lnTo>
                                            <a:pt x="23093" y="54363"/>
                                          </a:lnTo>
                                          <a:lnTo>
                                            <a:pt x="26528" y="56105"/>
                                          </a:lnTo>
                                          <a:lnTo>
                                            <a:pt x="26734" y="52210"/>
                                          </a:lnTo>
                                          <a:lnTo>
                                            <a:pt x="33835" y="47069"/>
                                          </a:lnTo>
                                          <a:lnTo>
                                            <a:pt x="38069" y="49488"/>
                                          </a:lnTo>
                                          <a:lnTo>
                                            <a:pt x="36278" y="53045"/>
                                          </a:lnTo>
                                          <a:lnTo>
                                            <a:pt x="28343" y="55392"/>
                                          </a:lnTo>
                                          <a:cubicBezTo>
                                            <a:pt x="28343" y="55392"/>
                                            <a:pt x="31041" y="58888"/>
                                            <a:pt x="31319" y="58984"/>
                                          </a:cubicBezTo>
                                          <a:cubicBezTo>
                                            <a:pt x="31597" y="59069"/>
                                            <a:pt x="36278" y="58150"/>
                                            <a:pt x="36278" y="58150"/>
                                          </a:cubicBezTo>
                                          <a:lnTo>
                                            <a:pt x="35456" y="61948"/>
                                          </a:lnTo>
                                          <a:lnTo>
                                            <a:pt x="30920" y="63255"/>
                                          </a:lnTo>
                                          <a:lnTo>
                                            <a:pt x="24823" y="6214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6" name="Google Shape;3226;p52"/>
                                    <p:cNvSpPr/>
                                    <p:nvPr/>
                                  </p:nvSpPr>
                                  <p:spPr>
                                    <a:xfrm>
                                      <a:off x="4906356" y="3466721"/>
                                      <a:ext cx="194289" cy="358880"/>
                                    </a:xfrm>
                                    <a:custGeom>
                                      <a:rect b="b" l="l" r="r" t="t"/>
                                      <a:pathLst>
                                        <a:path extrusionOk="0" fill="none" h="45630" w="24703">
                                          <a:moveTo>
                                            <a:pt x="8396" y="39968"/>
                                          </a:moveTo>
                                          <a:lnTo>
                                            <a:pt x="9835" y="45629"/>
                                          </a:lnTo>
                                          <a:lnTo>
                                            <a:pt x="11626" y="36786"/>
                                          </a:lnTo>
                                          <a:lnTo>
                                            <a:pt x="5492" y="30218"/>
                                          </a:lnTo>
                                          <a:lnTo>
                                            <a:pt x="1" y="25016"/>
                                          </a:lnTo>
                                          <a:lnTo>
                                            <a:pt x="1392" y="16040"/>
                                          </a:lnTo>
                                          <a:lnTo>
                                            <a:pt x="24702" y="15206"/>
                                          </a:lnTo>
                                          <a:lnTo>
                                            <a:pt x="647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7" name="Google Shape;3227;p52"/>
                                    <p:cNvSpPr/>
                                    <p:nvPr/>
                                  </p:nvSpPr>
                                  <p:spPr>
                                    <a:xfrm>
                                      <a:off x="4972383" y="3756043"/>
                                      <a:ext cx="25412" cy="25026"/>
                                    </a:xfrm>
                                    <a:custGeom>
                                      <a:rect b="b" l="l" r="r" t="t"/>
                                      <a:pathLst>
                                        <a:path extrusionOk="0" fill="none" h="3182" w="3231">
                                          <a:moveTo>
                                            <a:pt x="1" y="3182"/>
                                          </a:moveTo>
                                          <a:lnTo>
                                            <a:pt x="323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sp>
                          <p:nvSpPr>
                            <p:cNvPr id="3228" name="Google Shape;3228;p52"/>
                            <p:cNvSpPr/>
                            <p:nvPr/>
                          </p:nvSpPr>
                          <p:spPr>
                            <a:xfrm>
                              <a:off x="4890375" y="3688019"/>
                              <a:ext cx="5144" cy="43769"/>
                            </a:xfrm>
                            <a:custGeom>
                              <a:rect b="b" l="l" r="r" t="t"/>
                              <a:pathLst>
                                <a:path extrusionOk="0" fill="none" h="5565" w="654">
                                  <a:moveTo>
                                    <a:pt x="653" y="0"/>
                                  </a:moveTo>
                                  <a:lnTo>
                                    <a:pt x="0" y="556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52"/>
                            <p:cNvSpPr/>
                            <p:nvPr/>
                          </p:nvSpPr>
                          <p:spPr>
                            <a:xfrm>
                              <a:off x="4899317" y="3688019"/>
                              <a:ext cx="54048" cy="20174"/>
                            </a:xfrm>
                            <a:custGeom>
                              <a:rect b="b" l="l" r="r" t="t"/>
                              <a:pathLst>
                                <a:path extrusionOk="0" fill="none" h="2565" w="6872">
                                  <a:moveTo>
                                    <a:pt x="0" y="0"/>
                                  </a:moveTo>
                                  <a:lnTo>
                                    <a:pt x="6871" y="256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52"/>
                            <p:cNvSpPr/>
                            <p:nvPr/>
                          </p:nvSpPr>
                          <p:spPr>
                            <a:xfrm>
                              <a:off x="4862690" y="3700571"/>
                              <a:ext cx="27693" cy="31216"/>
                            </a:xfrm>
                            <a:custGeom>
                              <a:rect b="b" l="l" r="r" t="t"/>
                              <a:pathLst>
                                <a:path extrusionOk="0" fill="none" h="3969" w="3521">
                                  <a:moveTo>
                                    <a:pt x="0" y="1"/>
                                  </a:moveTo>
                                  <a:lnTo>
                                    <a:pt x="3520" y="396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231" name="Google Shape;3231;p52"/>
                        <p:cNvSpPr/>
                        <p:nvPr/>
                      </p:nvSpPr>
                      <p:spPr>
                        <a:xfrm>
                          <a:off x="4953924" y="3297081"/>
                          <a:ext cx="146053" cy="168122"/>
                        </a:xfrm>
                        <a:custGeom>
                          <a:rect b="b" l="l" r="r" t="t"/>
                          <a:pathLst>
                            <a:path extrusionOk="0" fill="none" h="21376" w="18570">
                              <a:moveTo>
                                <a:pt x="1" y="21376"/>
                              </a:moveTo>
                              <a:lnTo>
                                <a:pt x="1856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grpSp>
          <p:grpSp>
            <p:nvGrpSpPr>
              <p:cNvPr id="3232" name="Google Shape;3232;p52"/>
              <p:cNvGrpSpPr/>
              <p:nvPr/>
            </p:nvGrpSpPr>
            <p:grpSpPr>
              <a:xfrm>
                <a:off x="4595437" y="3598775"/>
                <a:ext cx="37776" cy="32451"/>
                <a:chOff x="4595437" y="3598775"/>
                <a:chExt cx="37776" cy="32451"/>
              </a:xfrm>
            </p:grpSpPr>
            <p:sp>
              <p:nvSpPr>
                <p:cNvPr id="3233" name="Google Shape;3233;p52"/>
                <p:cNvSpPr/>
                <p:nvPr/>
              </p:nvSpPr>
              <p:spPr>
                <a:xfrm>
                  <a:off x="4595437" y="3598775"/>
                  <a:ext cx="37776" cy="32451"/>
                </a:xfrm>
                <a:custGeom>
                  <a:rect b="b" l="l" r="r" t="t"/>
                  <a:pathLst>
                    <a:path extrusionOk="0" h="4126" w="4803">
                      <a:moveTo>
                        <a:pt x="2730" y="0"/>
                      </a:moveTo>
                      <a:cubicBezTo>
                        <a:pt x="2226" y="0"/>
                        <a:pt x="1712" y="187"/>
                        <a:pt x="1295" y="605"/>
                      </a:cubicBezTo>
                      <a:cubicBezTo>
                        <a:pt x="0" y="1900"/>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52"/>
                <p:cNvSpPr/>
                <p:nvPr/>
              </p:nvSpPr>
              <p:spPr>
                <a:xfrm>
                  <a:off x="4610561" y="3608480"/>
                  <a:ext cx="13040" cy="13040"/>
                </a:xfrm>
                <a:custGeom>
                  <a:rect b="b" l="l" r="r" t="t"/>
                  <a:pathLst>
                    <a:path extrusionOk="0" h="1658" w="1658">
                      <a:moveTo>
                        <a:pt x="835" y="0"/>
                      </a:moveTo>
                      <a:cubicBezTo>
                        <a:pt x="376" y="0"/>
                        <a:pt x="1" y="375"/>
                        <a:pt x="1" y="835"/>
                      </a:cubicBezTo>
                      <a:cubicBezTo>
                        <a:pt x="1" y="1283"/>
                        <a:pt x="376" y="1658"/>
                        <a:pt x="835" y="1658"/>
                      </a:cubicBezTo>
                      <a:cubicBezTo>
                        <a:pt x="1283" y="1658"/>
                        <a:pt x="1658" y="1283"/>
                        <a:pt x="1658" y="835"/>
                      </a:cubicBezTo>
                      <a:cubicBezTo>
                        <a:pt x="1658" y="375"/>
                        <a:pt x="1283"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35" name="Google Shape;3235;p52"/>
              <p:cNvGrpSpPr/>
              <p:nvPr/>
            </p:nvGrpSpPr>
            <p:grpSpPr>
              <a:xfrm>
                <a:off x="4641864" y="3524443"/>
                <a:ext cx="37776" cy="32380"/>
                <a:chOff x="4641864" y="3524443"/>
                <a:chExt cx="37776" cy="32380"/>
              </a:xfrm>
            </p:grpSpPr>
            <p:sp>
              <p:nvSpPr>
                <p:cNvPr id="3236" name="Google Shape;3236;p52"/>
                <p:cNvSpPr/>
                <p:nvPr/>
              </p:nvSpPr>
              <p:spPr>
                <a:xfrm>
                  <a:off x="4641864" y="3524443"/>
                  <a:ext cx="37776" cy="32380"/>
                </a:xfrm>
                <a:custGeom>
                  <a:rect b="b" l="l" r="r" t="t"/>
                  <a:pathLst>
                    <a:path extrusionOk="0" h="4117" w="4803">
                      <a:moveTo>
                        <a:pt x="2737" y="1"/>
                      </a:moveTo>
                      <a:cubicBezTo>
                        <a:pt x="2231" y="1"/>
                        <a:pt x="1715" y="189"/>
                        <a:pt x="1295" y="609"/>
                      </a:cubicBezTo>
                      <a:cubicBezTo>
                        <a:pt x="0" y="1903"/>
                        <a:pt x="908" y="4117"/>
                        <a:pt x="2746" y="4117"/>
                      </a:cubicBezTo>
                      <a:cubicBezTo>
                        <a:pt x="3884" y="4117"/>
                        <a:pt x="4803" y="3197"/>
                        <a:pt x="4803" y="2060"/>
                      </a:cubicBezTo>
                      <a:cubicBezTo>
                        <a:pt x="4803"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7" name="Google Shape;3237;p52"/>
                <p:cNvSpPr/>
                <p:nvPr/>
              </p:nvSpPr>
              <p:spPr>
                <a:xfrm>
                  <a:off x="4656988" y="3534077"/>
                  <a:ext cx="13048" cy="13040"/>
                </a:xfrm>
                <a:custGeom>
                  <a:rect b="b" l="l" r="r" t="t"/>
                  <a:pathLst>
                    <a:path extrusionOk="0" h="1658" w="1659">
                      <a:moveTo>
                        <a:pt x="823" y="1"/>
                      </a:moveTo>
                      <a:cubicBezTo>
                        <a:pt x="376" y="1"/>
                        <a:pt x="1" y="376"/>
                        <a:pt x="1" y="835"/>
                      </a:cubicBezTo>
                      <a:cubicBezTo>
                        <a:pt x="1" y="1295"/>
                        <a:pt x="376"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38" name="Google Shape;3238;p52"/>
              <p:cNvGrpSpPr/>
              <p:nvPr/>
            </p:nvGrpSpPr>
            <p:grpSpPr>
              <a:xfrm>
                <a:off x="4648431" y="3893901"/>
                <a:ext cx="37776" cy="32357"/>
                <a:chOff x="4648431" y="3893901"/>
                <a:chExt cx="37776" cy="32357"/>
              </a:xfrm>
            </p:grpSpPr>
            <p:sp>
              <p:nvSpPr>
                <p:cNvPr id="3239" name="Google Shape;3239;p52"/>
                <p:cNvSpPr/>
                <p:nvPr/>
              </p:nvSpPr>
              <p:spPr>
                <a:xfrm>
                  <a:off x="4648431" y="3893901"/>
                  <a:ext cx="37776" cy="32357"/>
                </a:xfrm>
                <a:custGeom>
                  <a:rect b="b" l="l" r="r" t="t"/>
                  <a:pathLst>
                    <a:path extrusionOk="0" h="4114" w="4803">
                      <a:moveTo>
                        <a:pt x="2732" y="0"/>
                      </a:moveTo>
                      <a:cubicBezTo>
                        <a:pt x="2227" y="0"/>
                        <a:pt x="1713" y="187"/>
                        <a:pt x="1295" y="605"/>
                      </a:cubicBezTo>
                      <a:cubicBezTo>
                        <a:pt x="0" y="1900"/>
                        <a:pt x="920" y="4113"/>
                        <a:pt x="2746" y="4113"/>
                      </a:cubicBezTo>
                      <a:cubicBezTo>
                        <a:pt x="3883" y="4113"/>
                        <a:pt x="4803" y="3194"/>
                        <a:pt x="4803" y="2057"/>
                      </a:cubicBezTo>
                      <a:cubicBezTo>
                        <a:pt x="4803" y="821"/>
                        <a:pt x="3788"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0" name="Google Shape;3240;p52"/>
                <p:cNvSpPr/>
                <p:nvPr/>
              </p:nvSpPr>
              <p:spPr>
                <a:xfrm>
                  <a:off x="4663556" y="3903606"/>
                  <a:ext cx="13040" cy="13040"/>
                </a:xfrm>
                <a:custGeom>
                  <a:rect b="b" l="l" r="r" t="t"/>
                  <a:pathLst>
                    <a:path extrusionOk="0" h="1658" w="1658">
                      <a:moveTo>
                        <a:pt x="823" y="0"/>
                      </a:moveTo>
                      <a:cubicBezTo>
                        <a:pt x="363" y="0"/>
                        <a:pt x="1" y="375"/>
                        <a:pt x="1" y="823"/>
                      </a:cubicBezTo>
                      <a:cubicBezTo>
                        <a:pt x="1" y="1283"/>
                        <a:pt x="363"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1" name="Google Shape;3241;p52"/>
              <p:cNvGrpSpPr/>
              <p:nvPr/>
            </p:nvGrpSpPr>
            <p:grpSpPr>
              <a:xfrm>
                <a:off x="4567752" y="3722908"/>
                <a:ext cx="37870" cy="32380"/>
                <a:chOff x="4567752" y="3722908"/>
                <a:chExt cx="37870" cy="32380"/>
              </a:xfrm>
            </p:grpSpPr>
            <p:sp>
              <p:nvSpPr>
                <p:cNvPr id="3242" name="Google Shape;3242;p52"/>
                <p:cNvSpPr/>
                <p:nvPr/>
              </p:nvSpPr>
              <p:spPr>
                <a:xfrm>
                  <a:off x="4567752" y="3722908"/>
                  <a:ext cx="37870" cy="32380"/>
                </a:xfrm>
                <a:custGeom>
                  <a:rect b="b" l="l" r="r" t="t"/>
                  <a:pathLst>
                    <a:path extrusionOk="0" h="4117" w="4815">
                      <a:moveTo>
                        <a:pt x="2749" y="1"/>
                      </a:moveTo>
                      <a:cubicBezTo>
                        <a:pt x="2243" y="1"/>
                        <a:pt x="1726" y="189"/>
                        <a:pt x="1307" y="609"/>
                      </a:cubicBezTo>
                      <a:cubicBezTo>
                        <a:pt x="0" y="1903"/>
                        <a:pt x="919" y="4117"/>
                        <a:pt x="2758" y="4117"/>
                      </a:cubicBezTo>
                      <a:cubicBezTo>
                        <a:pt x="3895" y="4117"/>
                        <a:pt x="4815" y="3197"/>
                        <a:pt x="4815" y="2060"/>
                      </a:cubicBezTo>
                      <a:cubicBezTo>
                        <a:pt x="4815" y="818"/>
                        <a:pt x="3804" y="1"/>
                        <a:pt x="274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3" name="Google Shape;3243;p52"/>
                <p:cNvSpPr/>
                <p:nvPr/>
              </p:nvSpPr>
              <p:spPr>
                <a:xfrm>
                  <a:off x="4580690" y="3732543"/>
                  <a:ext cx="15227" cy="13064"/>
                </a:xfrm>
                <a:custGeom>
                  <a:rect b="b" l="l" r="r" t="t"/>
                  <a:pathLst>
                    <a:path extrusionOk="0" h="1661" w="1936">
                      <a:moveTo>
                        <a:pt x="1113" y="0"/>
                      </a:moveTo>
                      <a:cubicBezTo>
                        <a:pt x="375" y="0"/>
                        <a:pt x="0" y="896"/>
                        <a:pt x="520" y="1416"/>
                      </a:cubicBezTo>
                      <a:cubicBezTo>
                        <a:pt x="689" y="1585"/>
                        <a:pt x="898" y="1661"/>
                        <a:pt x="1103" y="1661"/>
                      </a:cubicBezTo>
                      <a:cubicBezTo>
                        <a:pt x="1528" y="1661"/>
                        <a:pt x="1936" y="1333"/>
                        <a:pt x="1936" y="835"/>
                      </a:cubicBezTo>
                      <a:cubicBezTo>
                        <a:pt x="1936" y="375"/>
                        <a:pt x="1573"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4" name="Google Shape;3244;p52"/>
              <p:cNvGrpSpPr/>
              <p:nvPr/>
            </p:nvGrpSpPr>
            <p:grpSpPr>
              <a:xfrm>
                <a:off x="4617506" y="3652052"/>
                <a:ext cx="37783" cy="32357"/>
                <a:chOff x="4617506" y="3652052"/>
                <a:chExt cx="37783" cy="32357"/>
              </a:xfrm>
            </p:grpSpPr>
            <p:sp>
              <p:nvSpPr>
                <p:cNvPr id="3245" name="Google Shape;3245;p52"/>
                <p:cNvSpPr/>
                <p:nvPr/>
              </p:nvSpPr>
              <p:spPr>
                <a:xfrm>
                  <a:off x="4617506" y="3652052"/>
                  <a:ext cx="37783" cy="32357"/>
                </a:xfrm>
                <a:custGeom>
                  <a:rect b="b" l="l" r="r" t="t"/>
                  <a:pathLst>
                    <a:path extrusionOk="0" h="4114" w="4804">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6" name="Google Shape;3246;p52"/>
                <p:cNvSpPr/>
                <p:nvPr/>
              </p:nvSpPr>
              <p:spPr>
                <a:xfrm>
                  <a:off x="4632638" y="3661758"/>
                  <a:ext cx="13040" cy="13040"/>
                </a:xfrm>
                <a:custGeom>
                  <a:rect b="b" l="l" r="r" t="t"/>
                  <a:pathLst>
                    <a:path extrusionOk="0" h="1658" w="1658">
                      <a:moveTo>
                        <a:pt x="823" y="1"/>
                      </a:moveTo>
                      <a:cubicBezTo>
                        <a:pt x="363" y="1"/>
                        <a:pt x="0" y="363"/>
                        <a:pt x="0" y="823"/>
                      </a:cubicBezTo>
                      <a:cubicBezTo>
                        <a:pt x="0" y="1283"/>
                        <a:pt x="363" y="1658"/>
                        <a:pt x="823" y="1658"/>
                      </a:cubicBezTo>
                      <a:cubicBezTo>
                        <a:pt x="1282" y="1658"/>
                        <a:pt x="1657" y="1283"/>
                        <a:pt x="1657" y="823"/>
                      </a:cubicBezTo>
                      <a:cubicBezTo>
                        <a:pt x="1657" y="363"/>
                        <a:pt x="1282"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7" name="Google Shape;3247;p52"/>
              <p:cNvGrpSpPr/>
              <p:nvPr/>
            </p:nvGrpSpPr>
            <p:grpSpPr>
              <a:xfrm>
                <a:off x="4739005" y="3554149"/>
                <a:ext cx="37870" cy="32357"/>
                <a:chOff x="4739005" y="3554149"/>
                <a:chExt cx="37870" cy="32357"/>
              </a:xfrm>
            </p:grpSpPr>
            <p:sp>
              <p:nvSpPr>
                <p:cNvPr id="3248" name="Google Shape;3248;p52"/>
                <p:cNvSpPr/>
                <p:nvPr/>
              </p:nvSpPr>
              <p:spPr>
                <a:xfrm>
                  <a:off x="4739005" y="3554149"/>
                  <a:ext cx="37870" cy="32357"/>
                </a:xfrm>
                <a:custGeom>
                  <a:rect b="b" l="l" r="r" t="t"/>
                  <a:pathLst>
                    <a:path extrusionOk="0" h="4114" w="4815">
                      <a:moveTo>
                        <a:pt x="2744" y="1"/>
                      </a:moveTo>
                      <a:cubicBezTo>
                        <a:pt x="2239" y="1"/>
                        <a:pt x="1725" y="188"/>
                        <a:pt x="1307" y="606"/>
                      </a:cubicBezTo>
                      <a:cubicBezTo>
                        <a:pt x="0" y="1900"/>
                        <a:pt x="920" y="4114"/>
                        <a:pt x="2758" y="4114"/>
                      </a:cubicBezTo>
                      <a:cubicBezTo>
                        <a:pt x="3895" y="4114"/>
                        <a:pt x="4815" y="3195"/>
                        <a:pt x="4815" y="2058"/>
                      </a:cubicBezTo>
                      <a:cubicBezTo>
                        <a:pt x="4815" y="821"/>
                        <a:pt x="3801" y="1"/>
                        <a:pt x="274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9" name="Google Shape;3249;p52"/>
                <p:cNvSpPr/>
                <p:nvPr/>
              </p:nvSpPr>
              <p:spPr>
                <a:xfrm>
                  <a:off x="4751943" y="3563854"/>
                  <a:ext cx="15227" cy="13048"/>
                </a:xfrm>
                <a:custGeom>
                  <a:rect b="b" l="l" r="r" t="t"/>
                  <a:pathLst>
                    <a:path extrusionOk="0" h="1659" w="1936">
                      <a:moveTo>
                        <a:pt x="1113" y="1"/>
                      </a:moveTo>
                      <a:cubicBezTo>
                        <a:pt x="375" y="1"/>
                        <a:pt x="0" y="896"/>
                        <a:pt x="521" y="1416"/>
                      </a:cubicBezTo>
                      <a:cubicBezTo>
                        <a:pt x="692" y="1583"/>
                        <a:pt x="899" y="1658"/>
                        <a:pt x="1101" y="1658"/>
                      </a:cubicBezTo>
                      <a:cubicBezTo>
                        <a:pt x="1529" y="1658"/>
                        <a:pt x="1936" y="1324"/>
                        <a:pt x="1936" y="824"/>
                      </a:cubicBezTo>
                      <a:cubicBezTo>
                        <a:pt x="1936" y="364"/>
                        <a:pt x="1573"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50" name="Google Shape;3250;p52"/>
              <p:cNvGrpSpPr/>
              <p:nvPr/>
            </p:nvGrpSpPr>
            <p:grpSpPr>
              <a:xfrm>
                <a:off x="4806557" y="3630258"/>
                <a:ext cx="37776" cy="32364"/>
                <a:chOff x="4806557" y="3630258"/>
                <a:chExt cx="37776" cy="32364"/>
              </a:xfrm>
            </p:grpSpPr>
            <p:sp>
              <p:nvSpPr>
                <p:cNvPr id="3251" name="Google Shape;3251;p52"/>
                <p:cNvSpPr/>
                <p:nvPr/>
              </p:nvSpPr>
              <p:spPr>
                <a:xfrm>
                  <a:off x="4806557" y="3630258"/>
                  <a:ext cx="37776" cy="32364"/>
                </a:xfrm>
                <a:custGeom>
                  <a:rect b="b" l="l" r="r" t="t"/>
                  <a:pathLst>
                    <a:path extrusionOk="0" h="4115" w="4803">
                      <a:moveTo>
                        <a:pt x="2732" y="1"/>
                      </a:moveTo>
                      <a:cubicBezTo>
                        <a:pt x="2227" y="1"/>
                        <a:pt x="1713" y="188"/>
                        <a:pt x="1294" y="606"/>
                      </a:cubicBezTo>
                      <a:cubicBezTo>
                        <a:pt x="0" y="1901"/>
                        <a:pt x="907" y="4114"/>
                        <a:pt x="2746" y="4114"/>
                      </a:cubicBezTo>
                      <a:cubicBezTo>
                        <a:pt x="3883" y="4114"/>
                        <a:pt x="4802" y="3195"/>
                        <a:pt x="4802" y="2058"/>
                      </a:cubicBezTo>
                      <a:cubicBezTo>
                        <a:pt x="4802" y="822"/>
                        <a:pt x="3788"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2" name="Google Shape;3252;p52"/>
                <p:cNvSpPr/>
                <p:nvPr/>
              </p:nvSpPr>
              <p:spPr>
                <a:xfrm>
                  <a:off x="4819495" y="3639972"/>
                  <a:ext cx="15227" cy="13040"/>
                </a:xfrm>
                <a:custGeom>
                  <a:rect b="b" l="l" r="r" t="t"/>
                  <a:pathLst>
                    <a:path extrusionOk="0" h="1658" w="1936">
                      <a:moveTo>
                        <a:pt x="1113" y="0"/>
                      </a:moveTo>
                      <a:cubicBezTo>
                        <a:pt x="363" y="0"/>
                        <a:pt x="0" y="896"/>
                        <a:pt x="520" y="1416"/>
                      </a:cubicBezTo>
                      <a:cubicBezTo>
                        <a:pt x="687" y="1583"/>
                        <a:pt x="893" y="1657"/>
                        <a:pt x="1096" y="1657"/>
                      </a:cubicBezTo>
                      <a:cubicBezTo>
                        <a:pt x="1523" y="1657"/>
                        <a:pt x="1936" y="1324"/>
                        <a:pt x="1936" y="823"/>
                      </a:cubicBezTo>
                      <a:cubicBezTo>
                        <a:pt x="1936" y="363"/>
                        <a:pt x="1561"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53" name="Google Shape;3253;p52"/>
              <p:cNvGrpSpPr/>
              <p:nvPr/>
            </p:nvGrpSpPr>
            <p:grpSpPr>
              <a:xfrm>
                <a:off x="4737007" y="4004357"/>
                <a:ext cx="37870" cy="32357"/>
                <a:chOff x="4737007" y="4004357"/>
                <a:chExt cx="37870" cy="32357"/>
              </a:xfrm>
            </p:grpSpPr>
            <p:sp>
              <p:nvSpPr>
                <p:cNvPr id="3254" name="Google Shape;3254;p52"/>
                <p:cNvSpPr/>
                <p:nvPr/>
              </p:nvSpPr>
              <p:spPr>
                <a:xfrm>
                  <a:off x="4737007" y="4004357"/>
                  <a:ext cx="37870" cy="32357"/>
                </a:xfrm>
                <a:custGeom>
                  <a:rect b="b" l="l" r="r" t="t"/>
                  <a:pathLst>
                    <a:path extrusionOk="0" h="4114" w="4815">
                      <a:moveTo>
                        <a:pt x="2740" y="0"/>
                      </a:moveTo>
                      <a:cubicBezTo>
                        <a:pt x="2234" y="0"/>
                        <a:pt x="1717" y="187"/>
                        <a:pt x="1295" y="606"/>
                      </a:cubicBezTo>
                      <a:cubicBezTo>
                        <a:pt x="0" y="1900"/>
                        <a:pt x="920" y="4114"/>
                        <a:pt x="2758" y="4114"/>
                      </a:cubicBezTo>
                      <a:cubicBezTo>
                        <a:pt x="3895" y="4114"/>
                        <a:pt x="4803" y="3194"/>
                        <a:pt x="4815" y="2057"/>
                      </a:cubicBezTo>
                      <a:cubicBezTo>
                        <a:pt x="4815" y="821"/>
                        <a:pt x="3801" y="0"/>
                        <a:pt x="274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5" name="Google Shape;3255;p52"/>
                <p:cNvSpPr/>
                <p:nvPr/>
              </p:nvSpPr>
              <p:spPr>
                <a:xfrm>
                  <a:off x="4752131" y="4014062"/>
                  <a:ext cx="13040" cy="13048"/>
                </a:xfrm>
                <a:custGeom>
                  <a:rect b="b" l="l" r="r" t="t"/>
                  <a:pathLst>
                    <a:path extrusionOk="0" h="1659" w="1658">
                      <a:moveTo>
                        <a:pt x="835" y="1"/>
                      </a:moveTo>
                      <a:cubicBezTo>
                        <a:pt x="376" y="1"/>
                        <a:pt x="1" y="364"/>
                        <a:pt x="1" y="823"/>
                      </a:cubicBezTo>
                      <a:cubicBezTo>
                        <a:pt x="1" y="1283"/>
                        <a:pt x="376" y="1658"/>
                        <a:pt x="835" y="1658"/>
                      </a:cubicBezTo>
                      <a:cubicBezTo>
                        <a:pt x="1295" y="1658"/>
                        <a:pt x="1658" y="1283"/>
                        <a:pt x="1658" y="823"/>
                      </a:cubicBezTo>
                      <a:cubicBezTo>
                        <a:pt x="1658" y="364"/>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56" name="Google Shape;3256;p52"/>
              <p:cNvGrpSpPr/>
              <p:nvPr/>
            </p:nvGrpSpPr>
            <p:grpSpPr>
              <a:xfrm>
                <a:off x="4773634" y="4208627"/>
                <a:ext cx="37776" cy="32357"/>
                <a:chOff x="4773634" y="4208627"/>
                <a:chExt cx="37776" cy="32357"/>
              </a:xfrm>
            </p:grpSpPr>
            <p:sp>
              <p:nvSpPr>
                <p:cNvPr id="3257" name="Google Shape;3257;p52"/>
                <p:cNvSpPr/>
                <p:nvPr/>
              </p:nvSpPr>
              <p:spPr>
                <a:xfrm>
                  <a:off x="4773634" y="4208627"/>
                  <a:ext cx="37776" cy="32357"/>
                </a:xfrm>
                <a:custGeom>
                  <a:rect b="b" l="l" r="r" t="t"/>
                  <a:pathLst>
                    <a:path extrusionOk="0" h="4114" w="4803">
                      <a:moveTo>
                        <a:pt x="2732" y="0"/>
                      </a:moveTo>
                      <a:cubicBezTo>
                        <a:pt x="2227" y="0"/>
                        <a:pt x="1713" y="187"/>
                        <a:pt x="1295" y="605"/>
                      </a:cubicBezTo>
                      <a:cubicBezTo>
                        <a:pt x="1" y="1900"/>
                        <a:pt x="920" y="4114"/>
                        <a:pt x="2746"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8" name="Google Shape;3258;p52"/>
                <p:cNvSpPr/>
                <p:nvPr/>
              </p:nvSpPr>
              <p:spPr>
                <a:xfrm>
                  <a:off x="4788664" y="4218332"/>
                  <a:ext cx="13048" cy="13040"/>
                </a:xfrm>
                <a:custGeom>
                  <a:rect b="b" l="l" r="r" t="t"/>
                  <a:pathLst>
                    <a:path extrusionOk="0" h="1658" w="1659">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59" name="Google Shape;3259;p52"/>
              <p:cNvGrpSpPr/>
              <p:nvPr/>
            </p:nvGrpSpPr>
            <p:grpSpPr>
              <a:xfrm>
                <a:off x="4888282" y="4074764"/>
                <a:ext cx="37776" cy="32451"/>
                <a:chOff x="4888282" y="4074764"/>
                <a:chExt cx="37776" cy="32451"/>
              </a:xfrm>
            </p:grpSpPr>
            <p:sp>
              <p:nvSpPr>
                <p:cNvPr id="3260" name="Google Shape;3260;p52"/>
                <p:cNvSpPr/>
                <p:nvPr/>
              </p:nvSpPr>
              <p:spPr>
                <a:xfrm>
                  <a:off x="4888282" y="4074764"/>
                  <a:ext cx="37776" cy="32451"/>
                </a:xfrm>
                <a:custGeom>
                  <a:rect b="b" l="l" r="r" t="t"/>
                  <a:pathLst>
                    <a:path extrusionOk="0" h="4126" w="4803">
                      <a:moveTo>
                        <a:pt x="2730" y="0"/>
                      </a:moveTo>
                      <a:cubicBezTo>
                        <a:pt x="2226" y="0"/>
                        <a:pt x="1712" y="187"/>
                        <a:pt x="1294" y="605"/>
                      </a:cubicBezTo>
                      <a:cubicBezTo>
                        <a:pt x="0" y="1912"/>
                        <a:pt x="919" y="4125"/>
                        <a:pt x="2746" y="4125"/>
                      </a:cubicBezTo>
                      <a:cubicBezTo>
                        <a:pt x="3883" y="4125"/>
                        <a:pt x="4803" y="3206"/>
                        <a:pt x="4803" y="2069"/>
                      </a:cubicBezTo>
                      <a:cubicBezTo>
                        <a:pt x="4803" y="824"/>
                        <a:pt x="3787"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1" name="Google Shape;3261;p52"/>
                <p:cNvSpPr/>
                <p:nvPr/>
              </p:nvSpPr>
              <p:spPr>
                <a:xfrm>
                  <a:off x="4901220" y="4084470"/>
                  <a:ext cx="15227" cy="13064"/>
                </a:xfrm>
                <a:custGeom>
                  <a:rect b="b" l="l" r="r" t="t"/>
                  <a:pathLst>
                    <a:path extrusionOk="0" h="1661" w="1936">
                      <a:moveTo>
                        <a:pt x="1101" y="0"/>
                      </a:moveTo>
                      <a:cubicBezTo>
                        <a:pt x="363" y="0"/>
                        <a:pt x="0" y="896"/>
                        <a:pt x="520" y="1416"/>
                      </a:cubicBezTo>
                      <a:cubicBezTo>
                        <a:pt x="689" y="1585"/>
                        <a:pt x="898" y="1660"/>
                        <a:pt x="1103" y="1660"/>
                      </a:cubicBezTo>
                      <a:cubicBezTo>
                        <a:pt x="1528" y="1660"/>
                        <a:pt x="1936" y="1333"/>
                        <a:pt x="1936" y="835"/>
                      </a:cubicBezTo>
                      <a:cubicBezTo>
                        <a:pt x="1936" y="375"/>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2" name="Google Shape;3262;p52"/>
              <p:cNvGrpSpPr/>
              <p:nvPr/>
            </p:nvGrpSpPr>
            <p:grpSpPr>
              <a:xfrm>
                <a:off x="4901315" y="3804271"/>
                <a:ext cx="37776" cy="32364"/>
                <a:chOff x="4901315" y="3804271"/>
                <a:chExt cx="37776" cy="32364"/>
              </a:xfrm>
            </p:grpSpPr>
            <p:sp>
              <p:nvSpPr>
                <p:cNvPr id="3263" name="Google Shape;3263;p52"/>
                <p:cNvSpPr/>
                <p:nvPr/>
              </p:nvSpPr>
              <p:spPr>
                <a:xfrm>
                  <a:off x="4901315" y="3804271"/>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4" name="Google Shape;3264;p52"/>
                <p:cNvSpPr/>
                <p:nvPr/>
              </p:nvSpPr>
              <p:spPr>
                <a:xfrm>
                  <a:off x="4914253" y="3813985"/>
                  <a:ext cx="15235" cy="13040"/>
                </a:xfrm>
                <a:custGeom>
                  <a:rect b="b" l="l" r="r" t="t"/>
                  <a:pathLst>
                    <a:path extrusionOk="0" h="1658" w="1937">
                      <a:moveTo>
                        <a:pt x="1101" y="0"/>
                      </a:moveTo>
                      <a:cubicBezTo>
                        <a:pt x="363"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5" name="Google Shape;3265;p52"/>
              <p:cNvGrpSpPr/>
              <p:nvPr/>
            </p:nvGrpSpPr>
            <p:grpSpPr>
              <a:xfrm>
                <a:off x="4866394" y="3715035"/>
                <a:ext cx="37846" cy="32357"/>
                <a:chOff x="4866394" y="3715035"/>
                <a:chExt cx="37846" cy="32357"/>
              </a:xfrm>
            </p:grpSpPr>
            <p:sp>
              <p:nvSpPr>
                <p:cNvPr id="3266" name="Google Shape;3266;p52"/>
                <p:cNvSpPr/>
                <p:nvPr/>
              </p:nvSpPr>
              <p:spPr>
                <a:xfrm>
                  <a:off x="4866394" y="3715035"/>
                  <a:ext cx="37846" cy="32357"/>
                </a:xfrm>
                <a:custGeom>
                  <a:rect b="b" l="l" r="r" t="t"/>
                  <a:pathLst>
                    <a:path extrusionOk="0" h="4114" w="4812">
                      <a:moveTo>
                        <a:pt x="2735" y="0"/>
                      </a:moveTo>
                      <a:cubicBezTo>
                        <a:pt x="2229" y="0"/>
                        <a:pt x="1714" y="187"/>
                        <a:pt x="1295" y="606"/>
                      </a:cubicBezTo>
                      <a:cubicBezTo>
                        <a:pt x="1" y="1900"/>
                        <a:pt x="920" y="4114"/>
                        <a:pt x="2747" y="4114"/>
                      </a:cubicBezTo>
                      <a:cubicBezTo>
                        <a:pt x="3884" y="4114"/>
                        <a:pt x="4803" y="3194"/>
                        <a:pt x="4803" y="2057"/>
                      </a:cubicBezTo>
                      <a:cubicBezTo>
                        <a:pt x="4811" y="821"/>
                        <a:pt x="3794" y="0"/>
                        <a:pt x="273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7" name="Google Shape;3267;p52"/>
                <p:cNvSpPr/>
                <p:nvPr/>
              </p:nvSpPr>
              <p:spPr>
                <a:xfrm>
                  <a:off x="4879340" y="3724646"/>
                  <a:ext cx="15227" cy="13103"/>
                </a:xfrm>
                <a:custGeom>
                  <a:rect b="b" l="l" r="r" t="t"/>
                  <a:pathLst>
                    <a:path extrusionOk="0" h="1666" w="1936">
                      <a:moveTo>
                        <a:pt x="1101" y="0"/>
                      </a:moveTo>
                      <a:cubicBezTo>
                        <a:pt x="363" y="0"/>
                        <a:pt x="0" y="896"/>
                        <a:pt x="520" y="1416"/>
                      </a:cubicBezTo>
                      <a:cubicBezTo>
                        <a:pt x="689" y="1589"/>
                        <a:pt x="898" y="1666"/>
                        <a:pt x="1103" y="1666"/>
                      </a:cubicBezTo>
                      <a:cubicBezTo>
                        <a:pt x="1528" y="1666"/>
                        <a:pt x="1936" y="1333"/>
                        <a:pt x="1936" y="835"/>
                      </a:cubicBezTo>
                      <a:cubicBezTo>
                        <a:pt x="1936" y="375"/>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8" name="Google Shape;3268;p52"/>
              <p:cNvGrpSpPr/>
              <p:nvPr/>
            </p:nvGrpSpPr>
            <p:grpSpPr>
              <a:xfrm>
                <a:off x="4979233" y="3839798"/>
                <a:ext cx="37878" cy="32420"/>
                <a:chOff x="4979233" y="3839798"/>
                <a:chExt cx="37878" cy="32420"/>
              </a:xfrm>
            </p:grpSpPr>
            <p:sp>
              <p:nvSpPr>
                <p:cNvPr id="3269" name="Google Shape;3269;p52"/>
                <p:cNvSpPr/>
                <p:nvPr/>
              </p:nvSpPr>
              <p:spPr>
                <a:xfrm>
                  <a:off x="4979233" y="3839798"/>
                  <a:ext cx="37878" cy="32420"/>
                </a:xfrm>
                <a:custGeom>
                  <a:rect b="b" l="l" r="r" t="t"/>
                  <a:pathLst>
                    <a:path extrusionOk="0" h="4122" w="4816">
                      <a:moveTo>
                        <a:pt x="2738" y="0"/>
                      </a:moveTo>
                      <a:cubicBezTo>
                        <a:pt x="2231" y="0"/>
                        <a:pt x="1715" y="190"/>
                        <a:pt x="1295" y="613"/>
                      </a:cubicBezTo>
                      <a:cubicBezTo>
                        <a:pt x="1" y="1908"/>
                        <a:pt x="920" y="4122"/>
                        <a:pt x="2759" y="4122"/>
                      </a:cubicBezTo>
                      <a:cubicBezTo>
                        <a:pt x="3884" y="4122"/>
                        <a:pt x="4803" y="3202"/>
                        <a:pt x="4815" y="2065"/>
                      </a:cubicBezTo>
                      <a:cubicBezTo>
                        <a:pt x="4807" y="823"/>
                        <a:pt x="3794"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52"/>
                <p:cNvSpPr/>
                <p:nvPr/>
              </p:nvSpPr>
              <p:spPr>
                <a:xfrm>
                  <a:off x="4994366" y="3849472"/>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1" name="Google Shape;3271;p52"/>
              <p:cNvGrpSpPr/>
              <p:nvPr/>
            </p:nvGrpSpPr>
            <p:grpSpPr>
              <a:xfrm>
                <a:off x="4790662" y="3679147"/>
                <a:ext cx="37783" cy="32380"/>
                <a:chOff x="4790662" y="3679147"/>
                <a:chExt cx="37783" cy="32380"/>
              </a:xfrm>
            </p:grpSpPr>
            <p:sp>
              <p:nvSpPr>
                <p:cNvPr id="3272" name="Google Shape;3272;p52"/>
                <p:cNvSpPr/>
                <p:nvPr/>
              </p:nvSpPr>
              <p:spPr>
                <a:xfrm>
                  <a:off x="4790662" y="3679147"/>
                  <a:ext cx="37783" cy="32380"/>
                </a:xfrm>
                <a:custGeom>
                  <a:rect b="b" l="l" r="r" t="t"/>
                  <a:pathLst>
                    <a:path extrusionOk="0" h="4117" w="4804">
                      <a:moveTo>
                        <a:pt x="2738" y="0"/>
                      </a:moveTo>
                      <a:cubicBezTo>
                        <a:pt x="2231" y="0"/>
                        <a:pt x="1715" y="188"/>
                        <a:pt x="1295" y="608"/>
                      </a:cubicBezTo>
                      <a:cubicBezTo>
                        <a:pt x="1" y="1902"/>
                        <a:pt x="908" y="4116"/>
                        <a:pt x="2747" y="4116"/>
                      </a:cubicBezTo>
                      <a:cubicBezTo>
                        <a:pt x="3884" y="4116"/>
                        <a:pt x="4803" y="3197"/>
                        <a:pt x="4803" y="2060"/>
                      </a:cubicBezTo>
                      <a:cubicBezTo>
                        <a:pt x="4803" y="817"/>
                        <a:pt x="3793"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3" name="Google Shape;3273;p52"/>
                <p:cNvSpPr/>
                <p:nvPr/>
              </p:nvSpPr>
              <p:spPr>
                <a:xfrm>
                  <a:off x="4803506" y="3688774"/>
                  <a:ext cx="15235" cy="13072"/>
                </a:xfrm>
                <a:custGeom>
                  <a:rect b="b" l="l" r="r" t="t"/>
                  <a:pathLst>
                    <a:path extrusionOk="0" h="1662" w="1937">
                      <a:moveTo>
                        <a:pt x="1114" y="1"/>
                      </a:moveTo>
                      <a:cubicBezTo>
                        <a:pt x="376" y="1"/>
                        <a:pt x="1" y="896"/>
                        <a:pt x="521" y="1416"/>
                      </a:cubicBezTo>
                      <a:cubicBezTo>
                        <a:pt x="694" y="1585"/>
                        <a:pt x="904" y="1661"/>
                        <a:pt x="1109" y="1661"/>
                      </a:cubicBezTo>
                      <a:cubicBezTo>
                        <a:pt x="1534" y="1661"/>
                        <a:pt x="1936" y="1334"/>
                        <a:pt x="1936" y="836"/>
                      </a:cubicBezTo>
                      <a:cubicBezTo>
                        <a:pt x="1936" y="376"/>
                        <a:pt x="1573" y="1"/>
                        <a:pt x="111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4" name="Google Shape;3274;p52"/>
              <p:cNvGrpSpPr/>
              <p:nvPr/>
            </p:nvGrpSpPr>
            <p:grpSpPr>
              <a:xfrm>
                <a:off x="4857263" y="3557861"/>
                <a:ext cx="37776" cy="32357"/>
                <a:chOff x="4857263" y="3557861"/>
                <a:chExt cx="37776" cy="32357"/>
              </a:xfrm>
            </p:grpSpPr>
            <p:sp>
              <p:nvSpPr>
                <p:cNvPr id="3275" name="Google Shape;3275;p52"/>
                <p:cNvSpPr/>
                <p:nvPr/>
              </p:nvSpPr>
              <p:spPr>
                <a:xfrm>
                  <a:off x="4857263" y="3557861"/>
                  <a:ext cx="37776" cy="32357"/>
                </a:xfrm>
                <a:custGeom>
                  <a:rect b="b" l="l" r="r" t="t"/>
                  <a:pathLst>
                    <a:path extrusionOk="0" h="4114" w="4803">
                      <a:moveTo>
                        <a:pt x="2732" y="0"/>
                      </a:moveTo>
                      <a:cubicBezTo>
                        <a:pt x="2228" y="0"/>
                        <a:pt x="1713" y="187"/>
                        <a:pt x="1295" y="606"/>
                      </a:cubicBezTo>
                      <a:cubicBezTo>
                        <a:pt x="1" y="1900"/>
                        <a:pt x="908"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6" name="Google Shape;3276;p52"/>
                <p:cNvSpPr/>
                <p:nvPr/>
              </p:nvSpPr>
              <p:spPr>
                <a:xfrm>
                  <a:off x="4870106" y="3567566"/>
                  <a:ext cx="15329" cy="13040"/>
                </a:xfrm>
                <a:custGeom>
                  <a:rect b="b" l="l" r="r" t="t"/>
                  <a:pathLst>
                    <a:path extrusionOk="0" h="1658" w="1949">
                      <a:moveTo>
                        <a:pt x="1114" y="1"/>
                      </a:moveTo>
                      <a:cubicBezTo>
                        <a:pt x="376" y="1"/>
                        <a:pt x="1" y="896"/>
                        <a:pt x="533" y="1416"/>
                      </a:cubicBezTo>
                      <a:cubicBezTo>
                        <a:pt x="700" y="1583"/>
                        <a:pt x="905" y="1658"/>
                        <a:pt x="1105" y="1658"/>
                      </a:cubicBezTo>
                      <a:cubicBezTo>
                        <a:pt x="1529" y="1658"/>
                        <a:pt x="1936" y="1324"/>
                        <a:pt x="1936" y="823"/>
                      </a:cubicBezTo>
                      <a:cubicBezTo>
                        <a:pt x="1948" y="364"/>
                        <a:pt x="1573" y="1"/>
                        <a:pt x="111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7" name="Google Shape;3277;p52"/>
              <p:cNvGrpSpPr/>
              <p:nvPr/>
            </p:nvGrpSpPr>
            <p:grpSpPr>
              <a:xfrm>
                <a:off x="4883902" y="3648033"/>
                <a:ext cx="37783" cy="32380"/>
                <a:chOff x="4883902" y="3648033"/>
                <a:chExt cx="37783" cy="32380"/>
              </a:xfrm>
            </p:grpSpPr>
            <p:sp>
              <p:nvSpPr>
                <p:cNvPr id="3278" name="Google Shape;3278;p52"/>
                <p:cNvSpPr/>
                <p:nvPr/>
              </p:nvSpPr>
              <p:spPr>
                <a:xfrm>
                  <a:off x="4883902" y="3648033"/>
                  <a:ext cx="37783" cy="32380"/>
                </a:xfrm>
                <a:custGeom>
                  <a:rect b="b" l="l" r="r" t="t"/>
                  <a:pathLst>
                    <a:path extrusionOk="0" h="4117" w="4804">
                      <a:moveTo>
                        <a:pt x="2731" y="0"/>
                      </a:moveTo>
                      <a:cubicBezTo>
                        <a:pt x="2226" y="0"/>
                        <a:pt x="1711" y="188"/>
                        <a:pt x="1295" y="608"/>
                      </a:cubicBezTo>
                      <a:cubicBezTo>
                        <a:pt x="1" y="1903"/>
                        <a:pt x="920" y="4104"/>
                        <a:pt x="2747" y="4116"/>
                      </a:cubicBezTo>
                      <a:cubicBezTo>
                        <a:pt x="3884" y="4104"/>
                        <a:pt x="4803" y="3185"/>
                        <a:pt x="4803" y="2048"/>
                      </a:cubicBezTo>
                      <a:cubicBezTo>
                        <a:pt x="4795" y="814"/>
                        <a:pt x="3783" y="0"/>
                        <a:pt x="27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9" name="Google Shape;3279;p52"/>
                <p:cNvSpPr/>
                <p:nvPr/>
              </p:nvSpPr>
              <p:spPr>
                <a:xfrm>
                  <a:off x="4896745" y="3657668"/>
                  <a:ext cx="15329" cy="13009"/>
                </a:xfrm>
                <a:custGeom>
                  <a:rect b="b" l="l" r="r" t="t"/>
                  <a:pathLst>
                    <a:path extrusionOk="0" h="1654" w="1949">
                      <a:moveTo>
                        <a:pt x="1114" y="0"/>
                      </a:moveTo>
                      <a:cubicBezTo>
                        <a:pt x="376" y="0"/>
                        <a:pt x="1" y="883"/>
                        <a:pt x="533" y="1404"/>
                      </a:cubicBezTo>
                      <a:cubicBezTo>
                        <a:pt x="702" y="1577"/>
                        <a:pt x="911" y="1654"/>
                        <a:pt x="1115" y="1654"/>
                      </a:cubicBezTo>
                      <a:cubicBezTo>
                        <a:pt x="1541" y="1654"/>
                        <a:pt x="1948" y="1321"/>
                        <a:pt x="1948" y="823"/>
                      </a:cubicBezTo>
                      <a:cubicBezTo>
                        <a:pt x="1948" y="363"/>
                        <a:pt x="1573"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80" name="Google Shape;3280;p52"/>
              <p:cNvGrpSpPr/>
              <p:nvPr/>
            </p:nvGrpSpPr>
            <p:grpSpPr>
              <a:xfrm>
                <a:off x="4907780" y="3347220"/>
                <a:ext cx="37878" cy="32357"/>
                <a:chOff x="4907780" y="3347220"/>
                <a:chExt cx="37878" cy="32357"/>
              </a:xfrm>
            </p:grpSpPr>
            <p:sp>
              <p:nvSpPr>
                <p:cNvPr id="3281" name="Google Shape;3281;p52"/>
                <p:cNvSpPr/>
                <p:nvPr/>
              </p:nvSpPr>
              <p:spPr>
                <a:xfrm>
                  <a:off x="4907780" y="3347220"/>
                  <a:ext cx="37878" cy="32357"/>
                </a:xfrm>
                <a:custGeom>
                  <a:rect b="b" l="l" r="r" t="t"/>
                  <a:pathLst>
                    <a:path extrusionOk="0" h="4114" w="4816">
                      <a:moveTo>
                        <a:pt x="2733" y="0"/>
                      </a:moveTo>
                      <a:cubicBezTo>
                        <a:pt x="2228" y="0"/>
                        <a:pt x="1714" y="187"/>
                        <a:pt x="1295" y="606"/>
                      </a:cubicBezTo>
                      <a:cubicBezTo>
                        <a:pt x="1" y="1900"/>
                        <a:pt x="920" y="4114"/>
                        <a:pt x="2759" y="4114"/>
                      </a:cubicBezTo>
                      <a:cubicBezTo>
                        <a:pt x="3884" y="4114"/>
                        <a:pt x="4803" y="3194"/>
                        <a:pt x="4815" y="2057"/>
                      </a:cubicBezTo>
                      <a:cubicBezTo>
                        <a:pt x="4807" y="821"/>
                        <a:pt x="3791" y="0"/>
                        <a:pt x="273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2" name="Google Shape;3282;p52"/>
                <p:cNvSpPr/>
                <p:nvPr/>
              </p:nvSpPr>
              <p:spPr>
                <a:xfrm>
                  <a:off x="4922912" y="3356926"/>
                  <a:ext cx="13040" cy="13040"/>
                </a:xfrm>
                <a:custGeom>
                  <a:rect b="b" l="l" r="r" t="t"/>
                  <a:pathLst>
                    <a:path extrusionOk="0" h="1658" w="1658">
                      <a:moveTo>
                        <a:pt x="835" y="1"/>
                      </a:moveTo>
                      <a:cubicBezTo>
                        <a:pt x="375" y="1"/>
                        <a:pt x="0" y="363"/>
                        <a:pt x="0" y="823"/>
                      </a:cubicBezTo>
                      <a:cubicBezTo>
                        <a:pt x="0" y="1283"/>
                        <a:pt x="375" y="1658"/>
                        <a:pt x="835" y="1658"/>
                      </a:cubicBezTo>
                      <a:cubicBezTo>
                        <a:pt x="1283" y="1658"/>
                        <a:pt x="1658" y="1283"/>
                        <a:pt x="1658" y="823"/>
                      </a:cubicBezTo>
                      <a:cubicBezTo>
                        <a:pt x="1658" y="363"/>
                        <a:pt x="1283"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83" name="Google Shape;3283;p52"/>
              <p:cNvGrpSpPr/>
              <p:nvPr/>
            </p:nvGrpSpPr>
            <p:grpSpPr>
              <a:xfrm>
                <a:off x="5065048" y="3738150"/>
                <a:ext cx="37783" cy="32364"/>
                <a:chOff x="5065048" y="3738150"/>
                <a:chExt cx="37783" cy="32364"/>
              </a:xfrm>
            </p:grpSpPr>
            <p:sp>
              <p:nvSpPr>
                <p:cNvPr id="3284" name="Google Shape;3284;p52"/>
                <p:cNvSpPr/>
                <p:nvPr/>
              </p:nvSpPr>
              <p:spPr>
                <a:xfrm>
                  <a:off x="5065048" y="3738150"/>
                  <a:ext cx="37783" cy="32364"/>
                </a:xfrm>
                <a:custGeom>
                  <a:rect b="b" l="l" r="r" t="t"/>
                  <a:pathLst>
                    <a:path extrusionOk="0" h="4115" w="4804">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5" name="Google Shape;3285;p52"/>
                <p:cNvSpPr/>
                <p:nvPr/>
              </p:nvSpPr>
              <p:spPr>
                <a:xfrm>
                  <a:off x="5077994" y="3747761"/>
                  <a:ext cx="15227" cy="13072"/>
                </a:xfrm>
                <a:custGeom>
                  <a:rect b="b" l="l" r="r" t="t"/>
                  <a:pathLst>
                    <a:path extrusionOk="0" h="1662" w="1936">
                      <a:moveTo>
                        <a:pt x="1101" y="1"/>
                      </a:moveTo>
                      <a:cubicBezTo>
                        <a:pt x="363" y="1"/>
                        <a:pt x="0" y="896"/>
                        <a:pt x="520" y="1416"/>
                      </a:cubicBezTo>
                      <a:cubicBezTo>
                        <a:pt x="689" y="1585"/>
                        <a:pt x="898" y="1661"/>
                        <a:pt x="1102" y="1661"/>
                      </a:cubicBezTo>
                      <a:cubicBezTo>
                        <a:pt x="1528" y="1661"/>
                        <a:pt x="1936" y="1334"/>
                        <a:pt x="1936" y="836"/>
                      </a:cubicBezTo>
                      <a:cubicBezTo>
                        <a:pt x="1936" y="376"/>
                        <a:pt x="1561" y="1"/>
                        <a:pt x="110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86" name="Google Shape;3286;p52"/>
              <p:cNvGrpSpPr/>
              <p:nvPr/>
            </p:nvGrpSpPr>
            <p:grpSpPr>
              <a:xfrm>
                <a:off x="5071616" y="3284615"/>
                <a:ext cx="37783" cy="32357"/>
                <a:chOff x="5071616" y="3284615"/>
                <a:chExt cx="37783" cy="32357"/>
              </a:xfrm>
            </p:grpSpPr>
            <p:sp>
              <p:nvSpPr>
                <p:cNvPr id="3287" name="Google Shape;3287;p52"/>
                <p:cNvSpPr/>
                <p:nvPr/>
              </p:nvSpPr>
              <p:spPr>
                <a:xfrm>
                  <a:off x="5071616" y="3284615"/>
                  <a:ext cx="37783" cy="32357"/>
                </a:xfrm>
                <a:custGeom>
                  <a:rect b="b" l="l" r="r" t="t"/>
                  <a:pathLst>
                    <a:path extrusionOk="0" h="4114" w="4804">
                      <a:moveTo>
                        <a:pt x="2732" y="0"/>
                      </a:moveTo>
                      <a:cubicBezTo>
                        <a:pt x="2228" y="0"/>
                        <a:pt x="1713" y="188"/>
                        <a:pt x="1295" y="606"/>
                      </a:cubicBezTo>
                      <a:cubicBezTo>
                        <a:pt x="1" y="1900"/>
                        <a:pt x="908" y="4114"/>
                        <a:pt x="2747" y="4114"/>
                      </a:cubicBezTo>
                      <a:cubicBezTo>
                        <a:pt x="3872" y="4114"/>
                        <a:pt x="4791"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8" name="Google Shape;3288;p52"/>
                <p:cNvSpPr/>
                <p:nvPr/>
              </p:nvSpPr>
              <p:spPr>
                <a:xfrm>
                  <a:off x="5086646" y="3294320"/>
                  <a:ext cx="13048" cy="13048"/>
                </a:xfrm>
                <a:custGeom>
                  <a:rect b="b" l="l" r="r" t="t"/>
                  <a:pathLst>
                    <a:path extrusionOk="0" h="1659" w="1659">
                      <a:moveTo>
                        <a:pt x="836" y="1"/>
                      </a:moveTo>
                      <a:cubicBezTo>
                        <a:pt x="376" y="1"/>
                        <a:pt x="1" y="364"/>
                        <a:pt x="1" y="823"/>
                      </a:cubicBezTo>
                      <a:cubicBezTo>
                        <a:pt x="1" y="1283"/>
                        <a:pt x="376" y="1658"/>
                        <a:pt x="836" y="1658"/>
                      </a:cubicBezTo>
                      <a:cubicBezTo>
                        <a:pt x="1283" y="1658"/>
                        <a:pt x="1658" y="1283"/>
                        <a:pt x="1658" y="823"/>
                      </a:cubicBezTo>
                      <a:cubicBezTo>
                        <a:pt x="1658" y="364"/>
                        <a:pt x="1283" y="1"/>
                        <a:pt x="83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89" name="Google Shape;3289;p52"/>
              <p:cNvGrpSpPr/>
              <p:nvPr/>
            </p:nvGrpSpPr>
            <p:grpSpPr>
              <a:xfrm>
                <a:off x="5389291" y="3759921"/>
                <a:ext cx="37783" cy="32380"/>
                <a:chOff x="5389291" y="3759921"/>
                <a:chExt cx="37783" cy="32380"/>
              </a:xfrm>
            </p:grpSpPr>
            <p:sp>
              <p:nvSpPr>
                <p:cNvPr id="3290" name="Google Shape;3290;p52"/>
                <p:cNvSpPr/>
                <p:nvPr/>
              </p:nvSpPr>
              <p:spPr>
                <a:xfrm>
                  <a:off x="5389291" y="3759921"/>
                  <a:ext cx="37783" cy="32380"/>
                </a:xfrm>
                <a:custGeom>
                  <a:rect b="b" l="l" r="r" t="t"/>
                  <a:pathLst>
                    <a:path extrusionOk="0" h="4117" w="4804">
                      <a:moveTo>
                        <a:pt x="2738" y="0"/>
                      </a:moveTo>
                      <a:cubicBezTo>
                        <a:pt x="2231" y="0"/>
                        <a:pt x="1715" y="188"/>
                        <a:pt x="1295" y="608"/>
                      </a:cubicBezTo>
                      <a:cubicBezTo>
                        <a:pt x="1" y="1903"/>
                        <a:pt x="920" y="4116"/>
                        <a:pt x="2747" y="4116"/>
                      </a:cubicBezTo>
                      <a:cubicBezTo>
                        <a:pt x="3884" y="4116"/>
                        <a:pt x="4803" y="3197"/>
                        <a:pt x="4803" y="2060"/>
                      </a:cubicBezTo>
                      <a:cubicBezTo>
                        <a:pt x="4803" y="817"/>
                        <a:pt x="3792"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1" name="Google Shape;3291;p52"/>
                <p:cNvSpPr/>
                <p:nvPr/>
              </p:nvSpPr>
              <p:spPr>
                <a:xfrm>
                  <a:off x="5402229" y="3769555"/>
                  <a:ext cx="15235" cy="13064"/>
                </a:xfrm>
                <a:custGeom>
                  <a:rect b="b" l="l" r="r" t="t"/>
                  <a:pathLst>
                    <a:path extrusionOk="0" h="1661" w="1937">
                      <a:moveTo>
                        <a:pt x="1114" y="0"/>
                      </a:moveTo>
                      <a:cubicBezTo>
                        <a:pt x="364" y="0"/>
                        <a:pt x="1" y="895"/>
                        <a:pt x="521" y="1415"/>
                      </a:cubicBezTo>
                      <a:cubicBezTo>
                        <a:pt x="690" y="1584"/>
                        <a:pt x="899" y="1660"/>
                        <a:pt x="1103" y="1660"/>
                      </a:cubicBezTo>
                      <a:cubicBezTo>
                        <a:pt x="1528" y="1660"/>
                        <a:pt x="1936" y="1333"/>
                        <a:pt x="1936" y="835"/>
                      </a:cubicBezTo>
                      <a:cubicBezTo>
                        <a:pt x="1936" y="375"/>
                        <a:pt x="1561"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92" name="Google Shape;3292;p52"/>
              <p:cNvGrpSpPr/>
              <p:nvPr/>
            </p:nvGrpSpPr>
            <p:grpSpPr>
              <a:xfrm>
                <a:off x="5431534" y="3632932"/>
                <a:ext cx="37878" cy="32451"/>
                <a:chOff x="5431534" y="3632932"/>
                <a:chExt cx="37878" cy="32451"/>
              </a:xfrm>
            </p:grpSpPr>
            <p:sp>
              <p:nvSpPr>
                <p:cNvPr id="3293" name="Google Shape;3293;p52"/>
                <p:cNvSpPr/>
                <p:nvPr/>
              </p:nvSpPr>
              <p:spPr>
                <a:xfrm>
                  <a:off x="5431534" y="3632932"/>
                  <a:ext cx="37878" cy="32451"/>
                </a:xfrm>
                <a:custGeom>
                  <a:rect b="b" l="l" r="r" t="t"/>
                  <a:pathLst>
                    <a:path extrusionOk="0" h="4126" w="4816">
                      <a:moveTo>
                        <a:pt x="2734" y="0"/>
                      </a:moveTo>
                      <a:cubicBezTo>
                        <a:pt x="2228" y="0"/>
                        <a:pt x="1713" y="187"/>
                        <a:pt x="1295" y="605"/>
                      </a:cubicBezTo>
                      <a:cubicBezTo>
                        <a:pt x="1" y="1899"/>
                        <a:pt x="920" y="4125"/>
                        <a:pt x="2759" y="4125"/>
                      </a:cubicBezTo>
                      <a:cubicBezTo>
                        <a:pt x="3896" y="4113"/>
                        <a:pt x="4815" y="3194"/>
                        <a:pt x="4815" y="2069"/>
                      </a:cubicBezTo>
                      <a:cubicBezTo>
                        <a:pt x="4815" y="824"/>
                        <a:pt x="3795" y="0"/>
                        <a:pt x="273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4" name="Google Shape;3294;p52"/>
                <p:cNvSpPr/>
                <p:nvPr/>
              </p:nvSpPr>
              <p:spPr>
                <a:xfrm>
                  <a:off x="5444472" y="3642638"/>
                  <a:ext cx="15235" cy="13064"/>
                </a:xfrm>
                <a:custGeom>
                  <a:rect b="b" l="l" r="r" t="t"/>
                  <a:pathLst>
                    <a:path extrusionOk="0" h="1661" w="1937">
                      <a:moveTo>
                        <a:pt x="1114" y="0"/>
                      </a:moveTo>
                      <a:cubicBezTo>
                        <a:pt x="376" y="0"/>
                        <a:pt x="1" y="895"/>
                        <a:pt x="521" y="1415"/>
                      </a:cubicBezTo>
                      <a:cubicBezTo>
                        <a:pt x="690" y="1584"/>
                        <a:pt x="899" y="1660"/>
                        <a:pt x="1103" y="1660"/>
                      </a:cubicBezTo>
                      <a:cubicBezTo>
                        <a:pt x="1528" y="1660"/>
                        <a:pt x="1936" y="1333"/>
                        <a:pt x="1936" y="835"/>
                      </a:cubicBezTo>
                      <a:cubicBezTo>
                        <a:pt x="1936" y="375"/>
                        <a:pt x="1573"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95" name="Google Shape;3295;p52"/>
              <p:cNvGrpSpPr/>
              <p:nvPr/>
            </p:nvGrpSpPr>
            <p:grpSpPr>
              <a:xfrm>
                <a:off x="5540755" y="3544829"/>
                <a:ext cx="37783" cy="32357"/>
                <a:chOff x="5540755" y="3544829"/>
                <a:chExt cx="37783" cy="32357"/>
              </a:xfrm>
            </p:grpSpPr>
            <p:sp>
              <p:nvSpPr>
                <p:cNvPr id="3296" name="Google Shape;3296;p52"/>
                <p:cNvSpPr/>
                <p:nvPr/>
              </p:nvSpPr>
              <p:spPr>
                <a:xfrm>
                  <a:off x="5540755" y="3544829"/>
                  <a:ext cx="37783" cy="32357"/>
                </a:xfrm>
                <a:custGeom>
                  <a:rect b="b" l="l" r="r" t="t"/>
                  <a:pathLst>
                    <a:path extrusionOk="0" h="4114" w="4804">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7" name="Google Shape;3297;p52"/>
                <p:cNvSpPr/>
                <p:nvPr/>
              </p:nvSpPr>
              <p:spPr>
                <a:xfrm>
                  <a:off x="5553693" y="3554534"/>
                  <a:ext cx="15235" cy="13040"/>
                </a:xfrm>
                <a:custGeom>
                  <a:rect b="b" l="l" r="r" t="t"/>
                  <a:pathLst>
                    <a:path extrusionOk="0" h="1658" w="1937">
                      <a:moveTo>
                        <a:pt x="1102" y="0"/>
                      </a:moveTo>
                      <a:cubicBezTo>
                        <a:pt x="364" y="0"/>
                        <a:pt x="1" y="896"/>
                        <a:pt x="521" y="1416"/>
                      </a:cubicBezTo>
                      <a:cubicBezTo>
                        <a:pt x="688" y="1583"/>
                        <a:pt x="894" y="1658"/>
                        <a:pt x="1096" y="1658"/>
                      </a:cubicBezTo>
                      <a:cubicBezTo>
                        <a:pt x="1524" y="1658"/>
                        <a:pt x="1936" y="1324"/>
                        <a:pt x="1936" y="823"/>
                      </a:cubicBezTo>
                      <a:cubicBezTo>
                        <a:pt x="1936" y="363"/>
                        <a:pt x="1561" y="0"/>
                        <a:pt x="110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98" name="Google Shape;3298;p52"/>
              <p:cNvGrpSpPr/>
              <p:nvPr/>
            </p:nvGrpSpPr>
            <p:grpSpPr>
              <a:xfrm>
                <a:off x="5579293" y="3412107"/>
                <a:ext cx="37776" cy="32357"/>
                <a:chOff x="5579293" y="3412107"/>
                <a:chExt cx="37776" cy="32357"/>
              </a:xfrm>
            </p:grpSpPr>
            <p:sp>
              <p:nvSpPr>
                <p:cNvPr id="3299" name="Google Shape;3299;p52"/>
                <p:cNvSpPr/>
                <p:nvPr/>
              </p:nvSpPr>
              <p:spPr>
                <a:xfrm>
                  <a:off x="5579293" y="3412107"/>
                  <a:ext cx="37776" cy="32357"/>
                </a:xfrm>
                <a:custGeom>
                  <a:rect b="b" l="l" r="r" t="t"/>
                  <a:pathLst>
                    <a:path extrusionOk="0" h="4114" w="4803">
                      <a:moveTo>
                        <a:pt x="2732" y="0"/>
                      </a:moveTo>
                      <a:cubicBezTo>
                        <a:pt x="2227" y="0"/>
                        <a:pt x="1713" y="187"/>
                        <a:pt x="1294" y="605"/>
                      </a:cubicBezTo>
                      <a:cubicBezTo>
                        <a:pt x="0" y="1900"/>
                        <a:pt x="919" y="4114"/>
                        <a:pt x="2746" y="4114"/>
                      </a:cubicBezTo>
                      <a:cubicBezTo>
                        <a:pt x="3883" y="4114"/>
                        <a:pt x="4802" y="3194"/>
                        <a:pt x="4802" y="2057"/>
                      </a:cubicBezTo>
                      <a:cubicBezTo>
                        <a:pt x="4802" y="821"/>
                        <a:pt x="3788"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0" name="Google Shape;3300;p52"/>
                <p:cNvSpPr/>
                <p:nvPr/>
              </p:nvSpPr>
              <p:spPr>
                <a:xfrm>
                  <a:off x="5594418" y="3421812"/>
                  <a:ext cx="13040" cy="13040"/>
                </a:xfrm>
                <a:custGeom>
                  <a:rect b="b" l="l" r="r" t="t"/>
                  <a:pathLst>
                    <a:path extrusionOk="0" h="1658" w="1658">
                      <a:moveTo>
                        <a:pt x="823" y="1"/>
                      </a:moveTo>
                      <a:cubicBezTo>
                        <a:pt x="375" y="1"/>
                        <a:pt x="0" y="363"/>
                        <a:pt x="0" y="823"/>
                      </a:cubicBezTo>
                      <a:cubicBezTo>
                        <a:pt x="0" y="1283"/>
                        <a:pt x="375"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1" name="Google Shape;3301;p52"/>
              <p:cNvGrpSpPr/>
              <p:nvPr/>
            </p:nvGrpSpPr>
            <p:grpSpPr>
              <a:xfrm>
                <a:off x="5801346" y="3284615"/>
                <a:ext cx="37783" cy="32357"/>
                <a:chOff x="5801346" y="3284615"/>
                <a:chExt cx="37783" cy="32357"/>
              </a:xfrm>
            </p:grpSpPr>
            <p:sp>
              <p:nvSpPr>
                <p:cNvPr id="3302" name="Google Shape;3302;p52"/>
                <p:cNvSpPr/>
                <p:nvPr/>
              </p:nvSpPr>
              <p:spPr>
                <a:xfrm>
                  <a:off x="5801346" y="3284615"/>
                  <a:ext cx="37783" cy="32357"/>
                </a:xfrm>
                <a:custGeom>
                  <a:rect b="b" l="l" r="r" t="t"/>
                  <a:pathLst>
                    <a:path extrusionOk="0" h="4114" w="4804">
                      <a:moveTo>
                        <a:pt x="2732" y="0"/>
                      </a:moveTo>
                      <a:cubicBezTo>
                        <a:pt x="2228" y="0"/>
                        <a:pt x="1714" y="188"/>
                        <a:pt x="1295" y="606"/>
                      </a:cubicBezTo>
                      <a:cubicBezTo>
                        <a:pt x="1" y="1900"/>
                        <a:pt x="920" y="4114"/>
                        <a:pt x="2759" y="4114"/>
                      </a:cubicBezTo>
                      <a:cubicBezTo>
                        <a:pt x="3884" y="4114"/>
                        <a:pt x="4803"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3" name="Google Shape;3303;p52"/>
                <p:cNvSpPr/>
                <p:nvPr/>
              </p:nvSpPr>
              <p:spPr>
                <a:xfrm>
                  <a:off x="5816478" y="3294320"/>
                  <a:ext cx="13040" cy="13048"/>
                </a:xfrm>
                <a:custGeom>
                  <a:rect b="b" l="l" r="r" t="t"/>
                  <a:pathLst>
                    <a:path extrusionOk="0" h="1659" w="1658">
                      <a:moveTo>
                        <a:pt x="835" y="1"/>
                      </a:moveTo>
                      <a:cubicBezTo>
                        <a:pt x="375" y="1"/>
                        <a:pt x="0" y="364"/>
                        <a:pt x="0" y="823"/>
                      </a:cubicBezTo>
                      <a:cubicBezTo>
                        <a:pt x="0" y="1283"/>
                        <a:pt x="375" y="1658"/>
                        <a:pt x="835" y="1658"/>
                      </a:cubicBezTo>
                      <a:cubicBezTo>
                        <a:pt x="1283" y="1658"/>
                        <a:pt x="1658" y="1283"/>
                        <a:pt x="1658" y="823"/>
                      </a:cubicBezTo>
                      <a:cubicBezTo>
                        <a:pt x="1658" y="364"/>
                        <a:pt x="1283"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4" name="Google Shape;3304;p52"/>
              <p:cNvGrpSpPr/>
              <p:nvPr/>
            </p:nvGrpSpPr>
            <p:grpSpPr>
              <a:xfrm>
                <a:off x="5763578" y="3399067"/>
                <a:ext cx="37776" cy="32364"/>
                <a:chOff x="5763578" y="3399067"/>
                <a:chExt cx="37776" cy="32364"/>
              </a:xfrm>
            </p:grpSpPr>
            <p:sp>
              <p:nvSpPr>
                <p:cNvPr id="3305" name="Google Shape;3305;p52"/>
                <p:cNvSpPr/>
                <p:nvPr/>
              </p:nvSpPr>
              <p:spPr>
                <a:xfrm>
                  <a:off x="5763578" y="3399067"/>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4" y="4114"/>
                        <a:pt x="4803" y="3195"/>
                        <a:pt x="4803" y="2058"/>
                      </a:cubicBezTo>
                      <a:cubicBezTo>
                        <a:pt x="4803" y="822"/>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6" name="Google Shape;3306;p52"/>
                <p:cNvSpPr/>
                <p:nvPr/>
              </p:nvSpPr>
              <p:spPr>
                <a:xfrm>
                  <a:off x="5776516" y="3408780"/>
                  <a:ext cx="15235" cy="13040"/>
                </a:xfrm>
                <a:custGeom>
                  <a:rect b="b" l="l" r="r" t="t"/>
                  <a:pathLst>
                    <a:path extrusionOk="0" h="1658" w="1937">
                      <a:moveTo>
                        <a:pt x="1101" y="0"/>
                      </a:moveTo>
                      <a:cubicBezTo>
                        <a:pt x="364"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7" name="Google Shape;3307;p52"/>
              <p:cNvGrpSpPr/>
              <p:nvPr/>
            </p:nvGrpSpPr>
            <p:grpSpPr>
              <a:xfrm>
                <a:off x="5395858" y="3230952"/>
                <a:ext cx="37776" cy="32364"/>
                <a:chOff x="5395858" y="3230952"/>
                <a:chExt cx="37776" cy="32364"/>
              </a:xfrm>
            </p:grpSpPr>
            <p:sp>
              <p:nvSpPr>
                <p:cNvPr id="3308" name="Google Shape;3308;p52"/>
                <p:cNvSpPr/>
                <p:nvPr/>
              </p:nvSpPr>
              <p:spPr>
                <a:xfrm>
                  <a:off x="5395858" y="3230952"/>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9" name="Google Shape;3309;p52"/>
                <p:cNvSpPr/>
                <p:nvPr/>
              </p:nvSpPr>
              <p:spPr>
                <a:xfrm>
                  <a:off x="5408702" y="3240571"/>
                  <a:ext cx="15227" cy="13064"/>
                </a:xfrm>
                <a:custGeom>
                  <a:rect b="b" l="l" r="r" t="t"/>
                  <a:pathLst>
                    <a:path extrusionOk="0" h="1661" w="1936">
                      <a:moveTo>
                        <a:pt x="1113" y="0"/>
                      </a:moveTo>
                      <a:cubicBezTo>
                        <a:pt x="375" y="0"/>
                        <a:pt x="0" y="895"/>
                        <a:pt x="521" y="1416"/>
                      </a:cubicBezTo>
                      <a:cubicBezTo>
                        <a:pt x="690" y="1585"/>
                        <a:pt x="898" y="1660"/>
                        <a:pt x="1103" y="1660"/>
                      </a:cubicBezTo>
                      <a:cubicBezTo>
                        <a:pt x="1528" y="1660"/>
                        <a:pt x="1936" y="1333"/>
                        <a:pt x="1936" y="835"/>
                      </a:cubicBezTo>
                      <a:cubicBezTo>
                        <a:pt x="1936" y="375"/>
                        <a:pt x="1561"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0" name="Google Shape;3310;p52"/>
              <p:cNvGrpSpPr/>
              <p:nvPr/>
            </p:nvGrpSpPr>
            <p:grpSpPr>
              <a:xfrm>
                <a:off x="5264088" y="3188237"/>
                <a:ext cx="37776" cy="32357"/>
                <a:chOff x="5264088" y="3188237"/>
                <a:chExt cx="37776" cy="32357"/>
              </a:xfrm>
            </p:grpSpPr>
            <p:sp>
              <p:nvSpPr>
                <p:cNvPr id="3311" name="Google Shape;3311;p52"/>
                <p:cNvSpPr/>
                <p:nvPr/>
              </p:nvSpPr>
              <p:spPr>
                <a:xfrm>
                  <a:off x="5264088" y="3188237"/>
                  <a:ext cx="37776" cy="32357"/>
                </a:xfrm>
                <a:custGeom>
                  <a:rect b="b" l="l" r="r" t="t"/>
                  <a:pathLst>
                    <a:path extrusionOk="0" h="4114" w="4803">
                      <a:moveTo>
                        <a:pt x="2732" y="0"/>
                      </a:moveTo>
                      <a:cubicBezTo>
                        <a:pt x="2227" y="0"/>
                        <a:pt x="1713" y="188"/>
                        <a:pt x="1295" y="606"/>
                      </a:cubicBezTo>
                      <a:cubicBezTo>
                        <a:pt x="0" y="1900"/>
                        <a:pt x="920"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2" name="Google Shape;3312;p52"/>
                <p:cNvSpPr/>
                <p:nvPr/>
              </p:nvSpPr>
              <p:spPr>
                <a:xfrm>
                  <a:off x="5279212" y="3197943"/>
                  <a:ext cx="13048" cy="13048"/>
                </a:xfrm>
                <a:custGeom>
                  <a:rect b="b" l="l" r="r" t="t"/>
                  <a:pathLst>
                    <a:path extrusionOk="0" h="1659" w="1659">
                      <a:moveTo>
                        <a:pt x="823" y="1"/>
                      </a:moveTo>
                      <a:cubicBezTo>
                        <a:pt x="364" y="1"/>
                        <a:pt x="1" y="376"/>
                        <a:pt x="1" y="823"/>
                      </a:cubicBezTo>
                      <a:cubicBezTo>
                        <a:pt x="1" y="1283"/>
                        <a:pt x="364"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3" name="Google Shape;3313;p52"/>
              <p:cNvGrpSpPr/>
              <p:nvPr/>
            </p:nvGrpSpPr>
            <p:grpSpPr>
              <a:xfrm>
                <a:off x="5585758" y="3237425"/>
                <a:ext cx="37878" cy="32357"/>
                <a:chOff x="5585758" y="3237425"/>
                <a:chExt cx="37878" cy="32357"/>
              </a:xfrm>
            </p:grpSpPr>
            <p:sp>
              <p:nvSpPr>
                <p:cNvPr id="3314" name="Google Shape;3314;p52"/>
                <p:cNvSpPr/>
                <p:nvPr/>
              </p:nvSpPr>
              <p:spPr>
                <a:xfrm>
                  <a:off x="5585758" y="3237425"/>
                  <a:ext cx="37878" cy="32357"/>
                </a:xfrm>
                <a:custGeom>
                  <a:rect b="b" l="l" r="r" t="t"/>
                  <a:pathLst>
                    <a:path extrusionOk="0" h="4114" w="4816">
                      <a:moveTo>
                        <a:pt x="2744" y="0"/>
                      </a:moveTo>
                      <a:cubicBezTo>
                        <a:pt x="2240" y="0"/>
                        <a:pt x="1725" y="188"/>
                        <a:pt x="1307" y="606"/>
                      </a:cubicBezTo>
                      <a:cubicBezTo>
                        <a:pt x="1" y="1900"/>
                        <a:pt x="920" y="4114"/>
                        <a:pt x="2759" y="4114"/>
                      </a:cubicBezTo>
                      <a:cubicBezTo>
                        <a:pt x="3896" y="4114"/>
                        <a:pt x="4815" y="3195"/>
                        <a:pt x="4815" y="2057"/>
                      </a:cubicBezTo>
                      <a:cubicBezTo>
                        <a:pt x="4815" y="821"/>
                        <a:pt x="3801" y="0"/>
                        <a:pt x="274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5" name="Google Shape;3315;p52"/>
                <p:cNvSpPr/>
                <p:nvPr/>
              </p:nvSpPr>
              <p:spPr>
                <a:xfrm>
                  <a:off x="5598696" y="3247130"/>
                  <a:ext cx="15235" cy="13048"/>
                </a:xfrm>
                <a:custGeom>
                  <a:rect b="b" l="l" r="r" t="t"/>
                  <a:pathLst>
                    <a:path extrusionOk="0" h="1659" w="1937">
                      <a:moveTo>
                        <a:pt x="1114" y="1"/>
                      </a:moveTo>
                      <a:cubicBezTo>
                        <a:pt x="376" y="1"/>
                        <a:pt x="1" y="896"/>
                        <a:pt x="521" y="1416"/>
                      </a:cubicBezTo>
                      <a:cubicBezTo>
                        <a:pt x="692" y="1583"/>
                        <a:pt x="899" y="1658"/>
                        <a:pt x="1102" y="1658"/>
                      </a:cubicBezTo>
                      <a:cubicBezTo>
                        <a:pt x="1529" y="1658"/>
                        <a:pt x="1936" y="1324"/>
                        <a:pt x="1936" y="823"/>
                      </a:cubicBezTo>
                      <a:cubicBezTo>
                        <a:pt x="1936" y="376"/>
                        <a:pt x="1573" y="1"/>
                        <a:pt x="111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6" name="Google Shape;3316;p52"/>
              <p:cNvGrpSpPr/>
              <p:nvPr/>
            </p:nvGrpSpPr>
            <p:grpSpPr>
              <a:xfrm>
                <a:off x="4874196" y="3291088"/>
                <a:ext cx="37878" cy="32451"/>
                <a:chOff x="4874196" y="3291088"/>
                <a:chExt cx="37878" cy="32451"/>
              </a:xfrm>
            </p:grpSpPr>
            <p:sp>
              <p:nvSpPr>
                <p:cNvPr id="3317" name="Google Shape;3317;p52"/>
                <p:cNvSpPr/>
                <p:nvPr/>
              </p:nvSpPr>
              <p:spPr>
                <a:xfrm>
                  <a:off x="4874196" y="3291088"/>
                  <a:ext cx="37878" cy="32451"/>
                </a:xfrm>
                <a:custGeom>
                  <a:rect b="b" l="l" r="r" t="t"/>
                  <a:pathLst>
                    <a:path extrusionOk="0" h="4126" w="4816">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8" name="Google Shape;3318;p52"/>
                <p:cNvSpPr/>
                <p:nvPr/>
              </p:nvSpPr>
              <p:spPr>
                <a:xfrm>
                  <a:off x="4889328" y="3300793"/>
                  <a:ext cx="13040" cy="13040"/>
                </a:xfrm>
                <a:custGeom>
                  <a:rect b="b" l="l" r="r" t="t"/>
                  <a:pathLst>
                    <a:path extrusionOk="0" h="1658" w="1658">
                      <a:moveTo>
                        <a:pt x="835" y="0"/>
                      </a:moveTo>
                      <a:cubicBezTo>
                        <a:pt x="375" y="0"/>
                        <a:pt x="0" y="375"/>
                        <a:pt x="0" y="835"/>
                      </a:cubicBezTo>
                      <a:cubicBezTo>
                        <a:pt x="0" y="1283"/>
                        <a:pt x="375" y="1658"/>
                        <a:pt x="835" y="1658"/>
                      </a:cubicBezTo>
                      <a:cubicBezTo>
                        <a:pt x="1295" y="1658"/>
                        <a:pt x="1657" y="1283"/>
                        <a:pt x="1657" y="835"/>
                      </a:cubicBezTo>
                      <a:cubicBezTo>
                        <a:pt x="1657"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9" name="Google Shape;3319;p52"/>
              <p:cNvGrpSpPr/>
              <p:nvPr/>
            </p:nvGrpSpPr>
            <p:grpSpPr>
              <a:xfrm>
                <a:off x="5197770" y="3785466"/>
                <a:ext cx="37783" cy="32427"/>
                <a:chOff x="5197770" y="3785466"/>
                <a:chExt cx="37783" cy="32427"/>
              </a:xfrm>
            </p:grpSpPr>
            <p:sp>
              <p:nvSpPr>
                <p:cNvPr id="3320" name="Google Shape;3320;p52"/>
                <p:cNvSpPr/>
                <p:nvPr/>
              </p:nvSpPr>
              <p:spPr>
                <a:xfrm>
                  <a:off x="5197770" y="3785466"/>
                  <a:ext cx="37783" cy="32427"/>
                </a:xfrm>
                <a:custGeom>
                  <a:rect b="b" l="l" r="r" t="t"/>
                  <a:pathLst>
                    <a:path extrusionOk="0" h="4123" w="4804">
                      <a:moveTo>
                        <a:pt x="2738" y="1"/>
                      </a:moveTo>
                      <a:cubicBezTo>
                        <a:pt x="2232" y="1"/>
                        <a:pt x="1715" y="190"/>
                        <a:pt x="1295" y="614"/>
                      </a:cubicBezTo>
                      <a:cubicBezTo>
                        <a:pt x="1" y="1909"/>
                        <a:pt x="908"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1" name="Google Shape;3321;p52"/>
                <p:cNvSpPr/>
                <p:nvPr/>
              </p:nvSpPr>
              <p:spPr>
                <a:xfrm>
                  <a:off x="5212808" y="3795148"/>
                  <a:ext cx="13040" cy="13040"/>
                </a:xfrm>
                <a:custGeom>
                  <a:rect b="b" l="l" r="r" t="t"/>
                  <a:pathLst>
                    <a:path extrusionOk="0" h="1658" w="1658">
                      <a:moveTo>
                        <a:pt x="835" y="0"/>
                      </a:moveTo>
                      <a:cubicBezTo>
                        <a:pt x="375" y="0"/>
                        <a:pt x="0" y="375"/>
                        <a:pt x="0" y="835"/>
                      </a:cubicBezTo>
                      <a:cubicBezTo>
                        <a:pt x="0" y="1294"/>
                        <a:pt x="375" y="1657"/>
                        <a:pt x="835" y="1657"/>
                      </a:cubicBezTo>
                      <a:cubicBezTo>
                        <a:pt x="1295" y="1657"/>
                        <a:pt x="1657" y="1294"/>
                        <a:pt x="1657" y="835"/>
                      </a:cubicBezTo>
                      <a:cubicBezTo>
                        <a:pt x="1657"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2" name="Google Shape;3322;p52"/>
              <p:cNvGrpSpPr/>
              <p:nvPr/>
            </p:nvGrpSpPr>
            <p:grpSpPr>
              <a:xfrm>
                <a:off x="5177699" y="3492117"/>
                <a:ext cx="37776" cy="32357"/>
                <a:chOff x="5177699" y="3492117"/>
                <a:chExt cx="37776" cy="32357"/>
              </a:xfrm>
            </p:grpSpPr>
            <p:sp>
              <p:nvSpPr>
                <p:cNvPr id="3323" name="Google Shape;3323;p52"/>
                <p:cNvSpPr/>
                <p:nvPr/>
              </p:nvSpPr>
              <p:spPr>
                <a:xfrm>
                  <a:off x="5177699" y="3492117"/>
                  <a:ext cx="37776" cy="32357"/>
                </a:xfrm>
                <a:custGeom>
                  <a:rect b="b" l="l" r="r" t="t"/>
                  <a:pathLst>
                    <a:path extrusionOk="0" h="4114" w="4803">
                      <a:moveTo>
                        <a:pt x="2736" y="1"/>
                      </a:moveTo>
                      <a:cubicBezTo>
                        <a:pt x="2232" y="1"/>
                        <a:pt x="1717" y="188"/>
                        <a:pt x="1295" y="606"/>
                      </a:cubicBezTo>
                      <a:cubicBezTo>
                        <a:pt x="1" y="1900"/>
                        <a:pt x="920" y="4114"/>
                        <a:pt x="2746" y="4114"/>
                      </a:cubicBezTo>
                      <a:cubicBezTo>
                        <a:pt x="3884" y="4114"/>
                        <a:pt x="4803" y="3195"/>
                        <a:pt x="4803" y="2070"/>
                      </a:cubicBezTo>
                      <a:cubicBezTo>
                        <a:pt x="4803" y="824"/>
                        <a:pt x="3793" y="1"/>
                        <a:pt x="273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4" name="Google Shape;3324;p52"/>
                <p:cNvSpPr/>
                <p:nvPr/>
              </p:nvSpPr>
              <p:spPr>
                <a:xfrm>
                  <a:off x="5192823" y="3501823"/>
                  <a:ext cx="13048" cy="13048"/>
                </a:xfrm>
                <a:custGeom>
                  <a:rect b="b" l="l" r="r" t="t"/>
                  <a:pathLst>
                    <a:path extrusionOk="0" h="1659" w="1659">
                      <a:moveTo>
                        <a:pt x="823" y="1"/>
                      </a:moveTo>
                      <a:cubicBezTo>
                        <a:pt x="376" y="1"/>
                        <a:pt x="1" y="364"/>
                        <a:pt x="1" y="823"/>
                      </a:cubicBezTo>
                      <a:cubicBezTo>
                        <a:pt x="1" y="1283"/>
                        <a:pt x="376"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5" name="Google Shape;3325;p52"/>
              <p:cNvGrpSpPr/>
              <p:nvPr/>
            </p:nvGrpSpPr>
            <p:grpSpPr>
              <a:xfrm>
                <a:off x="5349431" y="3622346"/>
                <a:ext cx="37870" cy="32380"/>
                <a:chOff x="5349431" y="3622346"/>
                <a:chExt cx="37870" cy="32380"/>
              </a:xfrm>
            </p:grpSpPr>
            <p:sp>
              <p:nvSpPr>
                <p:cNvPr id="3326" name="Google Shape;3326;p52"/>
                <p:cNvSpPr/>
                <p:nvPr/>
              </p:nvSpPr>
              <p:spPr>
                <a:xfrm>
                  <a:off x="5349431" y="3622346"/>
                  <a:ext cx="37870" cy="32380"/>
                </a:xfrm>
                <a:custGeom>
                  <a:rect b="b" l="l" r="r" t="t"/>
                  <a:pathLst>
                    <a:path extrusionOk="0" h="4117" w="4815">
                      <a:moveTo>
                        <a:pt x="2740" y="0"/>
                      </a:moveTo>
                      <a:cubicBezTo>
                        <a:pt x="2232" y="0"/>
                        <a:pt x="1714" y="189"/>
                        <a:pt x="1295" y="608"/>
                      </a:cubicBezTo>
                      <a:cubicBezTo>
                        <a:pt x="0" y="1903"/>
                        <a:pt x="920" y="4116"/>
                        <a:pt x="2758" y="4116"/>
                      </a:cubicBezTo>
                      <a:cubicBezTo>
                        <a:pt x="3883" y="4116"/>
                        <a:pt x="4815" y="3197"/>
                        <a:pt x="4815" y="2060"/>
                      </a:cubicBezTo>
                      <a:cubicBezTo>
                        <a:pt x="4815" y="817"/>
                        <a:pt x="3798" y="0"/>
                        <a:pt x="274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7" name="Google Shape;3327;p52"/>
                <p:cNvSpPr/>
                <p:nvPr/>
              </p:nvSpPr>
              <p:spPr>
                <a:xfrm>
                  <a:off x="5362369" y="3632075"/>
                  <a:ext cx="15227" cy="13040"/>
                </a:xfrm>
                <a:custGeom>
                  <a:rect b="b" l="l" r="r" t="t"/>
                  <a:pathLst>
                    <a:path extrusionOk="0" h="1658" w="1936">
                      <a:moveTo>
                        <a:pt x="1134" y="0"/>
                      </a:moveTo>
                      <a:cubicBezTo>
                        <a:pt x="1127" y="0"/>
                        <a:pt x="1120" y="0"/>
                        <a:pt x="1113" y="0"/>
                      </a:cubicBezTo>
                      <a:cubicBezTo>
                        <a:pt x="363" y="0"/>
                        <a:pt x="0" y="883"/>
                        <a:pt x="521" y="1416"/>
                      </a:cubicBezTo>
                      <a:cubicBezTo>
                        <a:pt x="691" y="1583"/>
                        <a:pt x="899" y="1657"/>
                        <a:pt x="1101" y="1657"/>
                      </a:cubicBezTo>
                      <a:cubicBezTo>
                        <a:pt x="1529" y="1657"/>
                        <a:pt x="1936" y="1324"/>
                        <a:pt x="1936" y="823"/>
                      </a:cubicBezTo>
                      <a:cubicBezTo>
                        <a:pt x="1936" y="370"/>
                        <a:pt x="1573" y="0"/>
                        <a:pt x="113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8" name="Google Shape;3328;p52"/>
              <p:cNvGrpSpPr/>
              <p:nvPr/>
            </p:nvGrpSpPr>
            <p:grpSpPr>
              <a:xfrm>
                <a:off x="5068855" y="3563980"/>
                <a:ext cx="53954" cy="46223"/>
                <a:chOff x="5068855" y="3563980"/>
                <a:chExt cx="53954" cy="46223"/>
              </a:xfrm>
            </p:grpSpPr>
            <p:sp>
              <p:nvSpPr>
                <p:cNvPr id="3329" name="Google Shape;3329;p52"/>
                <p:cNvSpPr/>
                <p:nvPr/>
              </p:nvSpPr>
              <p:spPr>
                <a:xfrm>
                  <a:off x="5068855" y="3563980"/>
                  <a:ext cx="53954" cy="46223"/>
                </a:xfrm>
                <a:custGeom>
                  <a:rect b="b" l="l" r="r" t="t"/>
                  <a:pathLst>
                    <a:path extrusionOk="0" h="5877" w="6860">
                      <a:moveTo>
                        <a:pt x="3909" y="0"/>
                      </a:moveTo>
                      <a:cubicBezTo>
                        <a:pt x="3187" y="0"/>
                        <a:pt x="2451" y="269"/>
                        <a:pt x="1852" y="868"/>
                      </a:cubicBezTo>
                      <a:cubicBezTo>
                        <a:pt x="1" y="2719"/>
                        <a:pt x="1307" y="5876"/>
                        <a:pt x="3920" y="5876"/>
                      </a:cubicBezTo>
                      <a:cubicBezTo>
                        <a:pt x="5541" y="5876"/>
                        <a:pt x="6848" y="4558"/>
                        <a:pt x="6860" y="2937"/>
                      </a:cubicBezTo>
                      <a:cubicBezTo>
                        <a:pt x="6860" y="1170"/>
                        <a:pt x="5416" y="0"/>
                        <a:pt x="390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0" name="Google Shape;3330;p52"/>
                <p:cNvSpPr/>
                <p:nvPr/>
              </p:nvSpPr>
              <p:spPr>
                <a:xfrm>
                  <a:off x="5086268" y="3573654"/>
                  <a:ext cx="26835" cy="26843"/>
                </a:xfrm>
                <a:custGeom>
                  <a:rect b="b" l="l" r="r" t="t"/>
                  <a:pathLst>
                    <a:path extrusionOk="0" h="3413" w="3412">
                      <a:moveTo>
                        <a:pt x="1706" y="1"/>
                      </a:moveTo>
                      <a:cubicBezTo>
                        <a:pt x="763" y="1"/>
                        <a:pt x="1" y="763"/>
                        <a:pt x="1" y="1707"/>
                      </a:cubicBezTo>
                      <a:cubicBezTo>
                        <a:pt x="1" y="2650"/>
                        <a:pt x="763" y="3412"/>
                        <a:pt x="1706" y="3412"/>
                      </a:cubicBezTo>
                      <a:cubicBezTo>
                        <a:pt x="2650" y="3412"/>
                        <a:pt x="3412" y="2650"/>
                        <a:pt x="3412" y="1707"/>
                      </a:cubicBezTo>
                      <a:cubicBezTo>
                        <a:pt x="3412" y="763"/>
                        <a:pt x="2650" y="1"/>
                        <a:pt x="170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1" name="Google Shape;3331;p52"/>
              <p:cNvGrpSpPr/>
              <p:nvPr/>
            </p:nvGrpSpPr>
            <p:grpSpPr>
              <a:xfrm>
                <a:off x="5037654" y="3392507"/>
                <a:ext cx="37870" cy="32451"/>
                <a:chOff x="5037654" y="3392507"/>
                <a:chExt cx="37870" cy="32451"/>
              </a:xfrm>
            </p:grpSpPr>
            <p:sp>
              <p:nvSpPr>
                <p:cNvPr id="3332" name="Google Shape;3332;p52"/>
                <p:cNvSpPr/>
                <p:nvPr/>
              </p:nvSpPr>
              <p:spPr>
                <a:xfrm>
                  <a:off x="5037654" y="3392507"/>
                  <a:ext cx="37870" cy="32451"/>
                </a:xfrm>
                <a:custGeom>
                  <a:rect b="b" l="l" r="r" t="t"/>
                  <a:pathLst>
                    <a:path extrusionOk="0" h="4126" w="4815">
                      <a:moveTo>
                        <a:pt x="2742" y="1"/>
                      </a:moveTo>
                      <a:cubicBezTo>
                        <a:pt x="2238" y="1"/>
                        <a:pt x="1724" y="188"/>
                        <a:pt x="1307" y="606"/>
                      </a:cubicBezTo>
                      <a:cubicBezTo>
                        <a:pt x="0" y="1912"/>
                        <a:pt x="919" y="4126"/>
                        <a:pt x="2758" y="4126"/>
                      </a:cubicBezTo>
                      <a:cubicBezTo>
                        <a:pt x="3895" y="4114"/>
                        <a:pt x="4815" y="3194"/>
                        <a:pt x="4815" y="2069"/>
                      </a:cubicBezTo>
                      <a:cubicBezTo>
                        <a:pt x="4815" y="824"/>
                        <a:pt x="3799" y="1"/>
                        <a:pt x="274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3" name="Google Shape;3333;p52"/>
                <p:cNvSpPr/>
                <p:nvPr/>
              </p:nvSpPr>
              <p:spPr>
                <a:xfrm>
                  <a:off x="5050592" y="3402213"/>
                  <a:ext cx="15227" cy="13064"/>
                </a:xfrm>
                <a:custGeom>
                  <a:rect b="b" l="l" r="r" t="t"/>
                  <a:pathLst>
                    <a:path extrusionOk="0" h="1661" w="1936">
                      <a:moveTo>
                        <a:pt x="1113" y="1"/>
                      </a:moveTo>
                      <a:cubicBezTo>
                        <a:pt x="375" y="1"/>
                        <a:pt x="0" y="896"/>
                        <a:pt x="520" y="1416"/>
                      </a:cubicBezTo>
                      <a:cubicBezTo>
                        <a:pt x="689" y="1585"/>
                        <a:pt x="898" y="1661"/>
                        <a:pt x="1103" y="1661"/>
                      </a:cubicBezTo>
                      <a:cubicBezTo>
                        <a:pt x="1528" y="1661"/>
                        <a:pt x="1936" y="1333"/>
                        <a:pt x="1936" y="835"/>
                      </a:cubicBezTo>
                      <a:cubicBezTo>
                        <a:pt x="1936" y="376"/>
                        <a:pt x="1573"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4" name="Google Shape;3334;p52"/>
              <p:cNvGrpSpPr/>
              <p:nvPr/>
            </p:nvGrpSpPr>
            <p:grpSpPr>
              <a:xfrm>
                <a:off x="5456560" y="3368629"/>
                <a:ext cx="37870" cy="32451"/>
                <a:chOff x="5456560" y="3368629"/>
                <a:chExt cx="37870" cy="32451"/>
              </a:xfrm>
            </p:grpSpPr>
            <p:sp>
              <p:nvSpPr>
                <p:cNvPr id="3335" name="Google Shape;3335;p52"/>
                <p:cNvSpPr/>
                <p:nvPr/>
              </p:nvSpPr>
              <p:spPr>
                <a:xfrm>
                  <a:off x="5456560" y="3368629"/>
                  <a:ext cx="37870" cy="32451"/>
                </a:xfrm>
                <a:custGeom>
                  <a:rect b="b" l="l" r="r" t="t"/>
                  <a:pathLst>
                    <a:path extrusionOk="0" h="4126" w="4815">
                      <a:moveTo>
                        <a:pt x="2742" y="0"/>
                      </a:moveTo>
                      <a:cubicBezTo>
                        <a:pt x="2238" y="0"/>
                        <a:pt x="1724" y="187"/>
                        <a:pt x="1307" y="605"/>
                      </a:cubicBezTo>
                      <a:cubicBezTo>
                        <a:pt x="0" y="1912"/>
                        <a:pt x="920" y="4125"/>
                        <a:pt x="2758" y="4125"/>
                      </a:cubicBezTo>
                      <a:cubicBezTo>
                        <a:pt x="3895" y="4113"/>
                        <a:pt x="4815" y="3194"/>
                        <a:pt x="4815" y="2069"/>
                      </a:cubicBezTo>
                      <a:cubicBezTo>
                        <a:pt x="4815" y="824"/>
                        <a:pt x="3800" y="0"/>
                        <a:pt x="274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6" name="Google Shape;3336;p52"/>
                <p:cNvSpPr/>
                <p:nvPr/>
              </p:nvSpPr>
              <p:spPr>
                <a:xfrm>
                  <a:off x="5469498" y="3378334"/>
                  <a:ext cx="15227" cy="13064"/>
                </a:xfrm>
                <a:custGeom>
                  <a:rect b="b" l="l" r="r" t="t"/>
                  <a:pathLst>
                    <a:path extrusionOk="0" h="1661" w="1936">
                      <a:moveTo>
                        <a:pt x="1113" y="0"/>
                      </a:moveTo>
                      <a:cubicBezTo>
                        <a:pt x="375" y="0"/>
                        <a:pt x="0" y="895"/>
                        <a:pt x="520" y="1416"/>
                      </a:cubicBezTo>
                      <a:cubicBezTo>
                        <a:pt x="693" y="1585"/>
                        <a:pt x="903" y="1660"/>
                        <a:pt x="1108" y="1660"/>
                      </a:cubicBezTo>
                      <a:cubicBezTo>
                        <a:pt x="1533" y="1660"/>
                        <a:pt x="1936" y="1333"/>
                        <a:pt x="1936" y="835"/>
                      </a:cubicBezTo>
                      <a:cubicBezTo>
                        <a:pt x="1936" y="375"/>
                        <a:pt x="1573"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37" name="Google Shape;3337;p52"/>
              <p:cNvGrpSpPr/>
              <p:nvPr/>
            </p:nvGrpSpPr>
            <p:grpSpPr>
              <a:xfrm>
                <a:off x="4755749" y="3501516"/>
                <a:ext cx="46246" cy="39608"/>
                <a:chOff x="4755749" y="3501516"/>
                <a:chExt cx="46246" cy="39608"/>
              </a:xfrm>
            </p:grpSpPr>
            <p:sp>
              <p:nvSpPr>
                <p:cNvPr id="3338" name="Google Shape;3338;p52"/>
                <p:cNvSpPr/>
                <p:nvPr/>
              </p:nvSpPr>
              <p:spPr>
                <a:xfrm>
                  <a:off x="4755749" y="3501516"/>
                  <a:ext cx="46246" cy="39608"/>
                </a:xfrm>
                <a:custGeom>
                  <a:rect b="b" l="l" r="r" t="t"/>
                  <a:pathLst>
                    <a:path extrusionOk="0" h="5036" w="5880">
                      <a:moveTo>
                        <a:pt x="3345" y="0"/>
                      </a:moveTo>
                      <a:cubicBezTo>
                        <a:pt x="2727" y="0"/>
                        <a:pt x="2097" y="229"/>
                        <a:pt x="1585" y="741"/>
                      </a:cubicBezTo>
                      <a:cubicBezTo>
                        <a:pt x="0" y="2326"/>
                        <a:pt x="1125" y="5036"/>
                        <a:pt x="3363" y="5036"/>
                      </a:cubicBezTo>
                      <a:cubicBezTo>
                        <a:pt x="4754" y="5036"/>
                        <a:pt x="5879" y="3911"/>
                        <a:pt x="5879" y="2520"/>
                      </a:cubicBezTo>
                      <a:cubicBezTo>
                        <a:pt x="5879" y="1005"/>
                        <a:pt x="4638" y="0"/>
                        <a:pt x="334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9" name="Google Shape;3339;p52"/>
                <p:cNvSpPr/>
                <p:nvPr/>
              </p:nvSpPr>
              <p:spPr>
                <a:xfrm>
                  <a:off x="4768687" y="3511245"/>
                  <a:ext cx="23697" cy="20221"/>
                </a:xfrm>
                <a:custGeom>
                  <a:rect b="b" l="l" r="r" t="t"/>
                  <a:pathLst>
                    <a:path extrusionOk="0" h="2571" w="3013">
                      <a:moveTo>
                        <a:pt x="1718" y="0"/>
                      </a:moveTo>
                      <a:cubicBezTo>
                        <a:pt x="569" y="0"/>
                        <a:pt x="0" y="1379"/>
                        <a:pt x="811" y="2190"/>
                      </a:cubicBezTo>
                      <a:cubicBezTo>
                        <a:pt x="1074" y="2453"/>
                        <a:pt x="1398" y="2571"/>
                        <a:pt x="1715" y="2571"/>
                      </a:cubicBezTo>
                      <a:cubicBezTo>
                        <a:pt x="2377" y="2571"/>
                        <a:pt x="3013" y="2059"/>
                        <a:pt x="3013" y="1283"/>
                      </a:cubicBezTo>
                      <a:cubicBezTo>
                        <a:pt x="3013" y="581"/>
                        <a:pt x="2432" y="0"/>
                        <a:pt x="1718"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0" name="Google Shape;3340;p52"/>
              <p:cNvGrpSpPr/>
              <p:nvPr/>
            </p:nvGrpSpPr>
            <p:grpSpPr>
              <a:xfrm>
                <a:off x="4681346" y="3485582"/>
                <a:ext cx="37783" cy="32427"/>
                <a:chOff x="4681346" y="3485582"/>
                <a:chExt cx="37783" cy="32427"/>
              </a:xfrm>
            </p:grpSpPr>
            <p:sp>
              <p:nvSpPr>
                <p:cNvPr id="3341" name="Google Shape;3341;p52"/>
                <p:cNvSpPr/>
                <p:nvPr/>
              </p:nvSpPr>
              <p:spPr>
                <a:xfrm>
                  <a:off x="4681346" y="3485582"/>
                  <a:ext cx="37783" cy="32427"/>
                </a:xfrm>
                <a:custGeom>
                  <a:rect b="b" l="l" r="r" t="t"/>
                  <a:pathLst>
                    <a:path extrusionOk="0" h="4123" w="4804">
                      <a:moveTo>
                        <a:pt x="2738" y="1"/>
                      </a:moveTo>
                      <a:cubicBezTo>
                        <a:pt x="2231" y="1"/>
                        <a:pt x="1715" y="191"/>
                        <a:pt x="1295" y="614"/>
                      </a:cubicBezTo>
                      <a:cubicBezTo>
                        <a:pt x="1" y="1909"/>
                        <a:pt x="920"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52"/>
                <p:cNvSpPr/>
                <p:nvPr/>
              </p:nvSpPr>
              <p:spPr>
                <a:xfrm>
                  <a:off x="4696479" y="3495263"/>
                  <a:ext cx="13040" cy="13040"/>
                </a:xfrm>
                <a:custGeom>
                  <a:rect b="b" l="l" r="r" t="t"/>
                  <a:pathLst>
                    <a:path extrusionOk="0" h="1658" w="1658">
                      <a:moveTo>
                        <a:pt x="823" y="0"/>
                      </a:moveTo>
                      <a:cubicBezTo>
                        <a:pt x="363" y="0"/>
                        <a:pt x="0" y="375"/>
                        <a:pt x="0" y="835"/>
                      </a:cubicBezTo>
                      <a:cubicBezTo>
                        <a:pt x="0" y="1295"/>
                        <a:pt x="363" y="1657"/>
                        <a:pt x="823" y="1657"/>
                      </a:cubicBezTo>
                      <a:cubicBezTo>
                        <a:pt x="1282" y="1657"/>
                        <a:pt x="1657" y="1295"/>
                        <a:pt x="1657" y="835"/>
                      </a:cubicBezTo>
                      <a:cubicBezTo>
                        <a:pt x="1657" y="375"/>
                        <a:pt x="1282"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3" name="Google Shape;3343;p52"/>
              <p:cNvGrpSpPr/>
              <p:nvPr/>
            </p:nvGrpSpPr>
            <p:grpSpPr>
              <a:xfrm>
                <a:off x="4767067" y="3291088"/>
                <a:ext cx="37878" cy="32451"/>
                <a:chOff x="4767067" y="3291088"/>
                <a:chExt cx="37878" cy="32451"/>
              </a:xfrm>
            </p:grpSpPr>
            <p:sp>
              <p:nvSpPr>
                <p:cNvPr id="3344" name="Google Shape;3344;p52"/>
                <p:cNvSpPr/>
                <p:nvPr/>
              </p:nvSpPr>
              <p:spPr>
                <a:xfrm>
                  <a:off x="4767067" y="3291088"/>
                  <a:ext cx="37878" cy="32451"/>
                </a:xfrm>
                <a:custGeom>
                  <a:rect b="b" l="l" r="r" t="t"/>
                  <a:pathLst>
                    <a:path extrusionOk="0" h="4126" w="4816">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5" name="Google Shape;3345;p52"/>
                <p:cNvSpPr/>
                <p:nvPr/>
              </p:nvSpPr>
              <p:spPr>
                <a:xfrm>
                  <a:off x="4780036" y="3300888"/>
                  <a:ext cx="15203" cy="13009"/>
                </a:xfrm>
                <a:custGeom>
                  <a:rect b="b" l="l" r="r" t="t"/>
                  <a:pathLst>
                    <a:path extrusionOk="0" h="1654" w="1933">
                      <a:moveTo>
                        <a:pt x="1131" y="0"/>
                      </a:moveTo>
                      <a:cubicBezTo>
                        <a:pt x="1124" y="0"/>
                        <a:pt x="1117" y="0"/>
                        <a:pt x="1110" y="1"/>
                      </a:cubicBezTo>
                      <a:cubicBezTo>
                        <a:pt x="1105" y="0"/>
                        <a:pt x="1100" y="0"/>
                        <a:pt x="1095" y="0"/>
                      </a:cubicBezTo>
                      <a:cubicBezTo>
                        <a:pt x="367" y="0"/>
                        <a:pt x="0" y="887"/>
                        <a:pt x="517" y="1404"/>
                      </a:cubicBezTo>
                      <a:cubicBezTo>
                        <a:pt x="686" y="1577"/>
                        <a:pt x="895" y="1654"/>
                        <a:pt x="1100" y="1654"/>
                      </a:cubicBezTo>
                      <a:cubicBezTo>
                        <a:pt x="1525" y="1654"/>
                        <a:pt x="1932" y="1321"/>
                        <a:pt x="1932" y="823"/>
                      </a:cubicBezTo>
                      <a:cubicBezTo>
                        <a:pt x="1932" y="371"/>
                        <a:pt x="1569" y="0"/>
                        <a:pt x="113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6" name="Google Shape;3346;p52"/>
              <p:cNvGrpSpPr/>
              <p:nvPr/>
            </p:nvGrpSpPr>
            <p:grpSpPr>
              <a:xfrm>
                <a:off x="4687819" y="3405539"/>
                <a:ext cx="37776" cy="32451"/>
                <a:chOff x="4687819" y="3405539"/>
                <a:chExt cx="37776" cy="32451"/>
              </a:xfrm>
            </p:grpSpPr>
            <p:sp>
              <p:nvSpPr>
                <p:cNvPr id="3347" name="Google Shape;3347;p52"/>
                <p:cNvSpPr/>
                <p:nvPr/>
              </p:nvSpPr>
              <p:spPr>
                <a:xfrm>
                  <a:off x="4687819" y="3405539"/>
                  <a:ext cx="37776" cy="32451"/>
                </a:xfrm>
                <a:custGeom>
                  <a:rect b="b" l="l" r="r" t="t"/>
                  <a:pathLst>
                    <a:path extrusionOk="0" h="4126" w="4803">
                      <a:moveTo>
                        <a:pt x="2730" y="1"/>
                      </a:moveTo>
                      <a:cubicBezTo>
                        <a:pt x="2226" y="1"/>
                        <a:pt x="1712" y="188"/>
                        <a:pt x="1295" y="606"/>
                      </a:cubicBezTo>
                      <a:cubicBezTo>
                        <a:pt x="0" y="1912"/>
                        <a:pt x="920" y="4126"/>
                        <a:pt x="2758" y="4126"/>
                      </a:cubicBezTo>
                      <a:cubicBezTo>
                        <a:pt x="3883" y="4114"/>
                        <a:pt x="4803" y="3195"/>
                        <a:pt x="4803" y="2070"/>
                      </a:cubicBezTo>
                      <a:cubicBezTo>
                        <a:pt x="4803" y="824"/>
                        <a:pt x="3787" y="1"/>
                        <a:pt x="273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8" name="Google Shape;3348;p52"/>
                <p:cNvSpPr/>
                <p:nvPr/>
              </p:nvSpPr>
              <p:spPr>
                <a:xfrm>
                  <a:off x="4702944" y="3415245"/>
                  <a:ext cx="13040" cy="13048"/>
                </a:xfrm>
                <a:custGeom>
                  <a:rect b="b" l="l" r="r" t="t"/>
                  <a:pathLst>
                    <a:path extrusionOk="0" h="1659" w="1658">
                      <a:moveTo>
                        <a:pt x="823" y="1"/>
                      </a:moveTo>
                      <a:cubicBezTo>
                        <a:pt x="376" y="1"/>
                        <a:pt x="1" y="376"/>
                        <a:pt x="1" y="836"/>
                      </a:cubicBezTo>
                      <a:cubicBezTo>
                        <a:pt x="1" y="1295"/>
                        <a:pt x="376" y="1658"/>
                        <a:pt x="823" y="1658"/>
                      </a:cubicBezTo>
                      <a:cubicBezTo>
                        <a:pt x="1283" y="1658"/>
                        <a:pt x="1658" y="1295"/>
                        <a:pt x="1658" y="836"/>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9" name="Google Shape;3349;p52"/>
              <p:cNvGrpSpPr/>
              <p:nvPr/>
            </p:nvGrpSpPr>
            <p:grpSpPr>
              <a:xfrm>
                <a:off x="4923101" y="3444809"/>
                <a:ext cx="52813" cy="45318"/>
                <a:chOff x="4923101" y="3444809"/>
                <a:chExt cx="52813" cy="45318"/>
              </a:xfrm>
            </p:grpSpPr>
            <p:sp>
              <p:nvSpPr>
                <p:cNvPr id="3350" name="Google Shape;3350;p52"/>
                <p:cNvSpPr/>
                <p:nvPr/>
              </p:nvSpPr>
              <p:spPr>
                <a:xfrm>
                  <a:off x="4923101" y="3444809"/>
                  <a:ext cx="52813" cy="45318"/>
                </a:xfrm>
                <a:custGeom>
                  <a:rect b="b" l="l" r="r" t="t"/>
                  <a:pathLst>
                    <a:path extrusionOk="0" h="5762" w="6715">
                      <a:moveTo>
                        <a:pt x="3823" y="1"/>
                      </a:moveTo>
                      <a:cubicBezTo>
                        <a:pt x="3117" y="1"/>
                        <a:pt x="2398" y="263"/>
                        <a:pt x="1815" y="851"/>
                      </a:cubicBezTo>
                      <a:cubicBezTo>
                        <a:pt x="1" y="2665"/>
                        <a:pt x="1283" y="5762"/>
                        <a:pt x="3847" y="5762"/>
                      </a:cubicBezTo>
                      <a:cubicBezTo>
                        <a:pt x="5432" y="5762"/>
                        <a:pt x="6714" y="4468"/>
                        <a:pt x="6714" y="2883"/>
                      </a:cubicBezTo>
                      <a:cubicBezTo>
                        <a:pt x="6714" y="1148"/>
                        <a:pt x="5298" y="1"/>
                        <a:pt x="38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1" name="Google Shape;3351;p52"/>
                <p:cNvSpPr/>
                <p:nvPr/>
              </p:nvSpPr>
              <p:spPr>
                <a:xfrm>
                  <a:off x="4936039" y="3454538"/>
                  <a:ext cx="30265" cy="25915"/>
                </a:xfrm>
                <a:custGeom>
                  <a:rect b="b" l="l" r="r" t="t"/>
                  <a:pathLst>
                    <a:path extrusionOk="0" h="3295" w="3848">
                      <a:moveTo>
                        <a:pt x="2202" y="1"/>
                      </a:moveTo>
                      <a:cubicBezTo>
                        <a:pt x="727" y="1"/>
                        <a:pt x="1" y="1779"/>
                        <a:pt x="1029" y="2807"/>
                      </a:cubicBezTo>
                      <a:cubicBezTo>
                        <a:pt x="1365" y="3144"/>
                        <a:pt x="1779" y="3294"/>
                        <a:pt x="2185" y="3294"/>
                      </a:cubicBezTo>
                      <a:cubicBezTo>
                        <a:pt x="3034" y="3294"/>
                        <a:pt x="3847" y="2636"/>
                        <a:pt x="3847" y="1646"/>
                      </a:cubicBezTo>
                      <a:cubicBezTo>
                        <a:pt x="3847" y="739"/>
                        <a:pt x="3110" y="1"/>
                        <a:pt x="220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2" name="Google Shape;3352;p52"/>
              <p:cNvGrpSpPr/>
              <p:nvPr/>
            </p:nvGrpSpPr>
            <p:grpSpPr>
              <a:xfrm>
                <a:off x="4846040" y="3654750"/>
                <a:ext cx="31405" cy="26993"/>
                <a:chOff x="4846040" y="3654750"/>
                <a:chExt cx="31405" cy="26993"/>
              </a:xfrm>
            </p:grpSpPr>
            <p:sp>
              <p:nvSpPr>
                <p:cNvPr id="3353" name="Google Shape;3353;p52"/>
                <p:cNvSpPr/>
                <p:nvPr/>
              </p:nvSpPr>
              <p:spPr>
                <a:xfrm>
                  <a:off x="4846040" y="3654750"/>
                  <a:ext cx="31405" cy="26993"/>
                </a:xfrm>
                <a:custGeom>
                  <a:rect b="b" l="l" r="r" t="t"/>
                  <a:pathLst>
                    <a:path extrusionOk="0" h="3432" w="3993">
                      <a:moveTo>
                        <a:pt x="2272" y="0"/>
                      </a:moveTo>
                      <a:cubicBezTo>
                        <a:pt x="1853" y="0"/>
                        <a:pt x="1425" y="156"/>
                        <a:pt x="1077" y="504"/>
                      </a:cubicBezTo>
                      <a:cubicBezTo>
                        <a:pt x="0" y="1581"/>
                        <a:pt x="750" y="3432"/>
                        <a:pt x="2274" y="3432"/>
                      </a:cubicBezTo>
                      <a:cubicBezTo>
                        <a:pt x="3218" y="3432"/>
                        <a:pt x="3992" y="2658"/>
                        <a:pt x="3992" y="1714"/>
                      </a:cubicBezTo>
                      <a:cubicBezTo>
                        <a:pt x="3992" y="683"/>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52"/>
                <p:cNvSpPr/>
                <p:nvPr/>
              </p:nvSpPr>
              <p:spPr>
                <a:xfrm>
                  <a:off x="4858883" y="3664424"/>
                  <a:ext cx="8856" cy="7676"/>
                </a:xfrm>
                <a:custGeom>
                  <a:rect b="b" l="l" r="r" t="t"/>
                  <a:pathLst>
                    <a:path extrusionOk="0" h="976" w="1126">
                      <a:moveTo>
                        <a:pt x="641" y="0"/>
                      </a:moveTo>
                      <a:cubicBezTo>
                        <a:pt x="218" y="0"/>
                        <a:pt x="0" y="520"/>
                        <a:pt x="303" y="835"/>
                      </a:cubicBezTo>
                      <a:cubicBezTo>
                        <a:pt x="400"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5" name="Google Shape;3355;p52"/>
              <p:cNvGrpSpPr/>
              <p:nvPr/>
            </p:nvGrpSpPr>
            <p:grpSpPr>
              <a:xfrm>
                <a:off x="4925673" y="3691700"/>
                <a:ext cx="40253" cy="34472"/>
                <a:chOff x="4925673" y="3691700"/>
                <a:chExt cx="40253" cy="34472"/>
              </a:xfrm>
            </p:grpSpPr>
            <p:sp>
              <p:nvSpPr>
                <p:cNvPr id="3356" name="Google Shape;3356;p52"/>
                <p:cNvSpPr/>
                <p:nvPr/>
              </p:nvSpPr>
              <p:spPr>
                <a:xfrm>
                  <a:off x="4925673" y="3691700"/>
                  <a:ext cx="40253" cy="34472"/>
                </a:xfrm>
                <a:custGeom>
                  <a:rect b="b" l="l" r="r" t="t"/>
                  <a:pathLst>
                    <a:path extrusionOk="0" h="4383" w="5118">
                      <a:moveTo>
                        <a:pt x="2908" y="0"/>
                      </a:moveTo>
                      <a:cubicBezTo>
                        <a:pt x="2371" y="0"/>
                        <a:pt x="1825" y="200"/>
                        <a:pt x="1379" y="645"/>
                      </a:cubicBezTo>
                      <a:cubicBezTo>
                        <a:pt x="0" y="2024"/>
                        <a:pt x="968" y="4383"/>
                        <a:pt x="2915" y="4383"/>
                      </a:cubicBezTo>
                      <a:cubicBezTo>
                        <a:pt x="4125" y="4383"/>
                        <a:pt x="5105" y="3403"/>
                        <a:pt x="5117" y="2193"/>
                      </a:cubicBezTo>
                      <a:cubicBezTo>
                        <a:pt x="5109" y="875"/>
                        <a:pt x="4031" y="0"/>
                        <a:pt x="290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7" name="Google Shape;3357;p52"/>
                <p:cNvSpPr/>
                <p:nvPr/>
              </p:nvSpPr>
              <p:spPr>
                <a:xfrm>
                  <a:off x="4938516" y="3701334"/>
                  <a:ext cx="17704" cy="15187"/>
                </a:xfrm>
                <a:custGeom>
                  <a:rect b="b" l="l" r="r" t="t"/>
                  <a:pathLst>
                    <a:path extrusionOk="0" h="1931" w="2251">
                      <a:moveTo>
                        <a:pt x="1295" y="1"/>
                      </a:moveTo>
                      <a:cubicBezTo>
                        <a:pt x="436" y="1"/>
                        <a:pt x="0" y="1041"/>
                        <a:pt x="605" y="1646"/>
                      </a:cubicBezTo>
                      <a:cubicBezTo>
                        <a:pt x="801" y="1842"/>
                        <a:pt x="1043" y="1930"/>
                        <a:pt x="1281" y="1930"/>
                      </a:cubicBezTo>
                      <a:cubicBezTo>
                        <a:pt x="1775" y="1930"/>
                        <a:pt x="2250" y="1549"/>
                        <a:pt x="2250" y="968"/>
                      </a:cubicBezTo>
                      <a:cubicBezTo>
                        <a:pt x="2250" y="436"/>
                        <a:pt x="1827" y="1"/>
                        <a:pt x="129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8" name="Google Shape;3358;p52"/>
              <p:cNvGrpSpPr/>
              <p:nvPr/>
            </p:nvGrpSpPr>
            <p:grpSpPr>
              <a:xfrm>
                <a:off x="4894653" y="3740848"/>
                <a:ext cx="31405" cy="26906"/>
                <a:chOff x="4894653" y="3740848"/>
                <a:chExt cx="31405" cy="26906"/>
              </a:xfrm>
            </p:grpSpPr>
            <p:sp>
              <p:nvSpPr>
                <p:cNvPr id="3359" name="Google Shape;3359;p52"/>
                <p:cNvSpPr/>
                <p:nvPr/>
              </p:nvSpPr>
              <p:spPr>
                <a:xfrm>
                  <a:off x="4894653" y="3740848"/>
                  <a:ext cx="31405" cy="26906"/>
                </a:xfrm>
                <a:custGeom>
                  <a:rect b="b" l="l" r="r" t="t"/>
                  <a:pathLst>
                    <a:path extrusionOk="0" h="3421" w="3993">
                      <a:moveTo>
                        <a:pt x="2273" y="1"/>
                      </a:moveTo>
                      <a:cubicBezTo>
                        <a:pt x="1853" y="1"/>
                        <a:pt x="1425" y="157"/>
                        <a:pt x="1077" y="505"/>
                      </a:cubicBezTo>
                      <a:cubicBezTo>
                        <a:pt x="1" y="1582"/>
                        <a:pt x="763" y="3420"/>
                        <a:pt x="2287" y="3420"/>
                      </a:cubicBezTo>
                      <a:cubicBezTo>
                        <a:pt x="3230" y="3420"/>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52"/>
                <p:cNvSpPr/>
                <p:nvPr/>
              </p:nvSpPr>
              <p:spPr>
                <a:xfrm>
                  <a:off x="4907497" y="3750522"/>
                  <a:ext cx="8950" cy="7605"/>
                </a:xfrm>
                <a:custGeom>
                  <a:rect b="b" l="l" r="r" t="t"/>
                  <a:pathLst>
                    <a:path extrusionOk="0" h="967" w="1138">
                      <a:moveTo>
                        <a:pt x="654" y="1"/>
                      </a:moveTo>
                      <a:cubicBezTo>
                        <a:pt x="218" y="1"/>
                        <a:pt x="1" y="521"/>
                        <a:pt x="303" y="823"/>
                      </a:cubicBezTo>
                      <a:cubicBezTo>
                        <a:pt x="406" y="922"/>
                        <a:pt x="531" y="967"/>
                        <a:pt x="652" y="967"/>
                      </a:cubicBezTo>
                      <a:cubicBezTo>
                        <a:pt x="902" y="967"/>
                        <a:pt x="1138" y="778"/>
                        <a:pt x="1138" y="485"/>
                      </a:cubicBezTo>
                      <a:cubicBezTo>
                        <a:pt x="1138" y="219"/>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61" name="Google Shape;3361;p52"/>
              <p:cNvGrpSpPr/>
              <p:nvPr/>
            </p:nvGrpSpPr>
            <p:grpSpPr>
              <a:xfrm>
                <a:off x="4962300" y="3696348"/>
                <a:ext cx="38255" cy="32773"/>
                <a:chOff x="4962300" y="3696348"/>
                <a:chExt cx="38255" cy="32773"/>
              </a:xfrm>
            </p:grpSpPr>
            <p:sp>
              <p:nvSpPr>
                <p:cNvPr id="3362" name="Google Shape;3362;p52"/>
                <p:cNvSpPr/>
                <p:nvPr/>
              </p:nvSpPr>
              <p:spPr>
                <a:xfrm>
                  <a:off x="4962300" y="3696348"/>
                  <a:ext cx="38255" cy="32773"/>
                </a:xfrm>
                <a:custGeom>
                  <a:rect b="b" l="l" r="r" t="t"/>
                  <a:pathLst>
                    <a:path extrusionOk="0" h="4167" w="4864">
                      <a:moveTo>
                        <a:pt x="2767" y="1"/>
                      </a:moveTo>
                      <a:cubicBezTo>
                        <a:pt x="2259" y="1"/>
                        <a:pt x="1740" y="189"/>
                        <a:pt x="1319" y="611"/>
                      </a:cubicBezTo>
                      <a:cubicBezTo>
                        <a:pt x="0" y="1929"/>
                        <a:pt x="932" y="4167"/>
                        <a:pt x="2783" y="4167"/>
                      </a:cubicBezTo>
                      <a:cubicBezTo>
                        <a:pt x="3932" y="4167"/>
                        <a:pt x="4863" y="3236"/>
                        <a:pt x="4863" y="2086"/>
                      </a:cubicBezTo>
                      <a:cubicBezTo>
                        <a:pt x="4863" y="833"/>
                        <a:pt x="3836" y="1"/>
                        <a:pt x="276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52"/>
                <p:cNvSpPr/>
                <p:nvPr/>
              </p:nvSpPr>
              <p:spPr>
                <a:xfrm>
                  <a:off x="4975238" y="3706093"/>
                  <a:ext cx="15612" cy="13386"/>
                </a:xfrm>
                <a:custGeom>
                  <a:rect b="b" l="l" r="r" t="t"/>
                  <a:pathLst>
                    <a:path extrusionOk="0" h="1702" w="1985">
                      <a:moveTo>
                        <a:pt x="1138" y="1"/>
                      </a:moveTo>
                      <a:cubicBezTo>
                        <a:pt x="388" y="1"/>
                        <a:pt x="1" y="908"/>
                        <a:pt x="533" y="1452"/>
                      </a:cubicBezTo>
                      <a:cubicBezTo>
                        <a:pt x="709" y="1624"/>
                        <a:pt x="923" y="1702"/>
                        <a:pt x="1132" y="1702"/>
                      </a:cubicBezTo>
                      <a:cubicBezTo>
                        <a:pt x="1569" y="1702"/>
                        <a:pt x="1984" y="1363"/>
                        <a:pt x="1984" y="847"/>
                      </a:cubicBezTo>
                      <a:cubicBezTo>
                        <a:pt x="1984" y="376"/>
                        <a:pt x="1609" y="1"/>
                        <a:pt x="113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64" name="Google Shape;3364;p52"/>
              <p:cNvGrpSpPr/>
              <p:nvPr/>
            </p:nvGrpSpPr>
            <p:grpSpPr>
              <a:xfrm>
                <a:off x="4980185" y="3743349"/>
                <a:ext cx="31499" cy="26969"/>
                <a:chOff x="4980185" y="3743349"/>
                <a:chExt cx="31499" cy="26969"/>
              </a:xfrm>
            </p:grpSpPr>
            <p:sp>
              <p:nvSpPr>
                <p:cNvPr id="3365" name="Google Shape;3365;p52"/>
                <p:cNvSpPr/>
                <p:nvPr/>
              </p:nvSpPr>
              <p:spPr>
                <a:xfrm>
                  <a:off x="4980185" y="3743349"/>
                  <a:ext cx="31499" cy="26969"/>
                </a:xfrm>
                <a:custGeom>
                  <a:rect b="b" l="l" r="r" t="t"/>
                  <a:pathLst>
                    <a:path extrusionOk="0" h="3429" w="4005">
                      <a:moveTo>
                        <a:pt x="2274" y="0"/>
                      </a:moveTo>
                      <a:cubicBezTo>
                        <a:pt x="1855" y="0"/>
                        <a:pt x="1427" y="155"/>
                        <a:pt x="1077" y="501"/>
                      </a:cubicBezTo>
                      <a:cubicBezTo>
                        <a:pt x="1" y="1578"/>
                        <a:pt x="763" y="3429"/>
                        <a:pt x="2287" y="3429"/>
                      </a:cubicBezTo>
                      <a:cubicBezTo>
                        <a:pt x="3230" y="3429"/>
                        <a:pt x="3993" y="2667"/>
                        <a:pt x="4005" y="1723"/>
                      </a:cubicBezTo>
                      <a:cubicBezTo>
                        <a:pt x="4005" y="689"/>
                        <a:pt x="3158" y="0"/>
                        <a:pt x="227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6" name="Google Shape;3366;p52"/>
                <p:cNvSpPr/>
                <p:nvPr/>
              </p:nvSpPr>
              <p:spPr>
                <a:xfrm>
                  <a:off x="4993123" y="3753094"/>
                  <a:ext cx="8856" cy="7605"/>
                </a:xfrm>
                <a:custGeom>
                  <a:rect b="b" l="l" r="r" t="t"/>
                  <a:pathLst>
                    <a:path extrusionOk="0" h="967" w="1126">
                      <a:moveTo>
                        <a:pt x="642" y="0"/>
                      </a:moveTo>
                      <a:cubicBezTo>
                        <a:pt x="206" y="0"/>
                        <a:pt x="1" y="521"/>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67" name="Google Shape;3367;p52"/>
              <p:cNvGrpSpPr/>
              <p:nvPr/>
            </p:nvGrpSpPr>
            <p:grpSpPr>
              <a:xfrm>
                <a:off x="5013768" y="3734312"/>
                <a:ext cx="31499" cy="26969"/>
                <a:chOff x="5013768" y="3734312"/>
                <a:chExt cx="31499" cy="26969"/>
              </a:xfrm>
            </p:grpSpPr>
            <p:sp>
              <p:nvSpPr>
                <p:cNvPr id="3368" name="Google Shape;3368;p52"/>
                <p:cNvSpPr/>
                <p:nvPr/>
              </p:nvSpPr>
              <p:spPr>
                <a:xfrm>
                  <a:off x="5013768" y="3734312"/>
                  <a:ext cx="31499" cy="26969"/>
                </a:xfrm>
                <a:custGeom>
                  <a:rect b="b" l="l" r="r" t="t"/>
                  <a:pathLst>
                    <a:path extrusionOk="0" h="3429" w="4005">
                      <a:moveTo>
                        <a:pt x="2281" y="1"/>
                      </a:moveTo>
                      <a:cubicBezTo>
                        <a:pt x="1858" y="1"/>
                        <a:pt x="1428" y="159"/>
                        <a:pt x="1077" y="513"/>
                      </a:cubicBezTo>
                      <a:cubicBezTo>
                        <a:pt x="1" y="1590"/>
                        <a:pt x="775" y="3429"/>
                        <a:pt x="2299" y="3429"/>
                      </a:cubicBezTo>
                      <a:cubicBezTo>
                        <a:pt x="3231" y="3417"/>
                        <a:pt x="3993" y="2655"/>
                        <a:pt x="4005" y="1711"/>
                      </a:cubicBezTo>
                      <a:cubicBezTo>
                        <a:pt x="3997" y="682"/>
                        <a:pt x="3157" y="1"/>
                        <a:pt x="228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52"/>
                <p:cNvSpPr/>
                <p:nvPr/>
              </p:nvSpPr>
              <p:spPr>
                <a:xfrm>
                  <a:off x="5028043" y="3743963"/>
                  <a:ext cx="7621" cy="7613"/>
                </a:xfrm>
                <a:custGeom>
                  <a:rect b="b" l="l" r="r" t="t"/>
                  <a:pathLst>
                    <a:path extrusionOk="0" h="968" w="969">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0" name="Google Shape;3370;p52"/>
              <p:cNvGrpSpPr/>
              <p:nvPr/>
            </p:nvGrpSpPr>
            <p:grpSpPr>
              <a:xfrm>
                <a:off x="5036703" y="3764545"/>
                <a:ext cx="31499" cy="26898"/>
                <a:chOff x="5036703" y="3764545"/>
                <a:chExt cx="31499" cy="26898"/>
              </a:xfrm>
            </p:grpSpPr>
            <p:sp>
              <p:nvSpPr>
                <p:cNvPr id="3371" name="Google Shape;3371;p52"/>
                <p:cNvSpPr/>
                <p:nvPr/>
              </p:nvSpPr>
              <p:spPr>
                <a:xfrm>
                  <a:off x="5036703" y="3764545"/>
                  <a:ext cx="31499" cy="26898"/>
                </a:xfrm>
                <a:custGeom>
                  <a:rect b="b" l="l" r="r" t="t"/>
                  <a:pathLst>
                    <a:path extrusionOk="0" h="3420" w="4005">
                      <a:moveTo>
                        <a:pt x="2284" y="0"/>
                      </a:moveTo>
                      <a:cubicBezTo>
                        <a:pt x="1865" y="0"/>
                        <a:pt x="1437" y="156"/>
                        <a:pt x="1089" y="504"/>
                      </a:cubicBezTo>
                      <a:cubicBezTo>
                        <a:pt x="0" y="1581"/>
                        <a:pt x="774" y="3419"/>
                        <a:pt x="2298" y="3419"/>
                      </a:cubicBezTo>
                      <a:cubicBezTo>
                        <a:pt x="3242" y="3419"/>
                        <a:pt x="4004" y="2657"/>
                        <a:pt x="4004" y="1714"/>
                      </a:cubicBezTo>
                      <a:cubicBezTo>
                        <a:pt x="4004" y="682"/>
                        <a:pt x="3162" y="0"/>
                        <a:pt x="228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2" name="Google Shape;3372;p52"/>
                <p:cNvSpPr/>
                <p:nvPr/>
              </p:nvSpPr>
              <p:spPr>
                <a:xfrm>
                  <a:off x="5049641" y="3774211"/>
                  <a:ext cx="8856" cy="7605"/>
                </a:xfrm>
                <a:custGeom>
                  <a:rect b="b" l="l" r="r" t="t"/>
                  <a:pathLst>
                    <a:path extrusionOk="0" h="967" w="1126">
                      <a:moveTo>
                        <a:pt x="653" y="1"/>
                      </a:moveTo>
                      <a:cubicBezTo>
                        <a:pt x="218" y="1"/>
                        <a:pt x="0" y="521"/>
                        <a:pt x="303" y="823"/>
                      </a:cubicBezTo>
                      <a:cubicBezTo>
                        <a:pt x="402" y="922"/>
                        <a:pt x="524" y="967"/>
                        <a:pt x="643" y="967"/>
                      </a:cubicBezTo>
                      <a:cubicBezTo>
                        <a:pt x="890" y="967"/>
                        <a:pt x="1125" y="778"/>
                        <a:pt x="1125" y="485"/>
                      </a:cubicBezTo>
                      <a:cubicBezTo>
                        <a:pt x="1125" y="219"/>
                        <a:pt x="920"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3" name="Google Shape;3373;p52"/>
              <p:cNvGrpSpPr/>
              <p:nvPr/>
            </p:nvGrpSpPr>
            <p:grpSpPr>
              <a:xfrm>
                <a:off x="4953546" y="3768352"/>
                <a:ext cx="31405" cy="26898"/>
                <a:chOff x="4953546" y="3768352"/>
                <a:chExt cx="31405" cy="26898"/>
              </a:xfrm>
            </p:grpSpPr>
            <p:sp>
              <p:nvSpPr>
                <p:cNvPr id="3374" name="Google Shape;3374;p52"/>
                <p:cNvSpPr/>
                <p:nvPr/>
              </p:nvSpPr>
              <p:spPr>
                <a:xfrm>
                  <a:off x="4953546" y="3768352"/>
                  <a:ext cx="31405" cy="26898"/>
                </a:xfrm>
                <a:custGeom>
                  <a:rect b="b" l="l" r="r" t="t"/>
                  <a:pathLst>
                    <a:path extrusionOk="0" h="3420" w="3993">
                      <a:moveTo>
                        <a:pt x="2271" y="0"/>
                      </a:moveTo>
                      <a:cubicBezTo>
                        <a:pt x="1852" y="0"/>
                        <a:pt x="1425" y="156"/>
                        <a:pt x="1077" y="504"/>
                      </a:cubicBezTo>
                      <a:cubicBezTo>
                        <a:pt x="1" y="1581"/>
                        <a:pt x="751" y="3419"/>
                        <a:pt x="2287" y="3419"/>
                      </a:cubicBezTo>
                      <a:cubicBezTo>
                        <a:pt x="3218" y="3419"/>
                        <a:pt x="3992" y="2657"/>
                        <a:pt x="3992" y="1726"/>
                      </a:cubicBezTo>
                      <a:cubicBezTo>
                        <a:pt x="3992" y="686"/>
                        <a:pt x="3150" y="0"/>
                        <a:pt x="227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5" name="Google Shape;3375;p52"/>
                <p:cNvSpPr/>
                <p:nvPr/>
              </p:nvSpPr>
              <p:spPr>
                <a:xfrm>
                  <a:off x="4966390" y="3778018"/>
                  <a:ext cx="8950" cy="7684"/>
                </a:xfrm>
                <a:custGeom>
                  <a:rect b="b" l="l" r="r" t="t"/>
                  <a:pathLst>
                    <a:path extrusionOk="0" h="977" w="1138">
                      <a:moveTo>
                        <a:pt x="654" y="1"/>
                      </a:moveTo>
                      <a:cubicBezTo>
                        <a:pt x="218" y="1"/>
                        <a:pt x="1" y="533"/>
                        <a:pt x="303" y="835"/>
                      </a:cubicBezTo>
                      <a:cubicBezTo>
                        <a:pt x="404" y="933"/>
                        <a:pt x="527" y="976"/>
                        <a:pt x="647" y="976"/>
                      </a:cubicBezTo>
                      <a:cubicBezTo>
                        <a:pt x="899" y="976"/>
                        <a:pt x="1138" y="784"/>
                        <a:pt x="1138" y="497"/>
                      </a:cubicBezTo>
                      <a:cubicBezTo>
                        <a:pt x="1138" y="218"/>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6" name="Google Shape;3376;p52"/>
              <p:cNvGrpSpPr/>
              <p:nvPr/>
            </p:nvGrpSpPr>
            <p:grpSpPr>
              <a:xfrm>
                <a:off x="4964770" y="3814016"/>
                <a:ext cx="31499" cy="26993"/>
                <a:chOff x="4964770" y="3814016"/>
                <a:chExt cx="31499" cy="26993"/>
              </a:xfrm>
            </p:grpSpPr>
            <p:sp>
              <p:nvSpPr>
                <p:cNvPr id="3377" name="Google Shape;3377;p52"/>
                <p:cNvSpPr/>
                <p:nvPr/>
              </p:nvSpPr>
              <p:spPr>
                <a:xfrm>
                  <a:off x="4964770" y="3814016"/>
                  <a:ext cx="31499" cy="26993"/>
                </a:xfrm>
                <a:custGeom>
                  <a:rect b="b" l="l" r="r" t="t"/>
                  <a:pathLst>
                    <a:path extrusionOk="0" h="3432" w="4005">
                      <a:moveTo>
                        <a:pt x="2276" y="0"/>
                      </a:moveTo>
                      <a:cubicBezTo>
                        <a:pt x="1855" y="0"/>
                        <a:pt x="1426" y="156"/>
                        <a:pt x="1078" y="504"/>
                      </a:cubicBezTo>
                      <a:cubicBezTo>
                        <a:pt x="1" y="1581"/>
                        <a:pt x="763" y="3432"/>
                        <a:pt x="2287" y="3432"/>
                      </a:cubicBezTo>
                      <a:cubicBezTo>
                        <a:pt x="3231" y="3432"/>
                        <a:pt x="3993" y="2658"/>
                        <a:pt x="4005" y="1714"/>
                      </a:cubicBezTo>
                      <a:cubicBezTo>
                        <a:pt x="4005" y="683"/>
                        <a:pt x="3158"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52"/>
                <p:cNvSpPr/>
                <p:nvPr/>
              </p:nvSpPr>
              <p:spPr>
                <a:xfrm>
                  <a:off x="4977715" y="3823690"/>
                  <a:ext cx="8856" cy="7676"/>
                </a:xfrm>
                <a:custGeom>
                  <a:rect b="b" l="l" r="r" t="t"/>
                  <a:pathLst>
                    <a:path extrusionOk="0" h="976" w="1126">
                      <a:moveTo>
                        <a:pt x="641" y="0"/>
                      </a:moveTo>
                      <a:cubicBezTo>
                        <a:pt x="206" y="0"/>
                        <a:pt x="0" y="520"/>
                        <a:pt x="303" y="835"/>
                      </a:cubicBezTo>
                      <a:cubicBezTo>
                        <a:pt x="399"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9" name="Google Shape;3379;p52"/>
              <p:cNvGrpSpPr/>
              <p:nvPr/>
            </p:nvGrpSpPr>
            <p:grpSpPr>
              <a:xfrm>
                <a:off x="4923290" y="3800504"/>
                <a:ext cx="31468" cy="26898"/>
                <a:chOff x="4923290" y="3800504"/>
                <a:chExt cx="31468" cy="26898"/>
              </a:xfrm>
            </p:grpSpPr>
            <p:sp>
              <p:nvSpPr>
                <p:cNvPr id="3380" name="Google Shape;3380;p52"/>
                <p:cNvSpPr/>
                <p:nvPr/>
              </p:nvSpPr>
              <p:spPr>
                <a:xfrm>
                  <a:off x="4923290" y="3800504"/>
                  <a:ext cx="31468" cy="26898"/>
                </a:xfrm>
                <a:custGeom>
                  <a:rect b="b" l="l" r="r" t="t"/>
                  <a:pathLst>
                    <a:path extrusionOk="0" h="3420" w="4001">
                      <a:moveTo>
                        <a:pt x="2276" y="1"/>
                      </a:moveTo>
                      <a:cubicBezTo>
                        <a:pt x="1855" y="1"/>
                        <a:pt x="1426" y="156"/>
                        <a:pt x="1077" y="505"/>
                      </a:cubicBezTo>
                      <a:cubicBezTo>
                        <a:pt x="1" y="1581"/>
                        <a:pt x="763" y="3420"/>
                        <a:pt x="2287" y="3420"/>
                      </a:cubicBezTo>
                      <a:cubicBezTo>
                        <a:pt x="3231" y="3420"/>
                        <a:pt x="3993" y="2658"/>
                        <a:pt x="3993" y="1714"/>
                      </a:cubicBezTo>
                      <a:cubicBezTo>
                        <a:pt x="4001" y="683"/>
                        <a:pt x="3156"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1" name="Google Shape;3381;p52"/>
                <p:cNvSpPr/>
                <p:nvPr/>
              </p:nvSpPr>
              <p:spPr>
                <a:xfrm>
                  <a:off x="4937470" y="3810178"/>
                  <a:ext cx="7613" cy="7621"/>
                </a:xfrm>
                <a:custGeom>
                  <a:rect b="b" l="l" r="r" t="t"/>
                  <a:pathLst>
                    <a:path extrusionOk="0" h="969"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82" name="Google Shape;3382;p52"/>
              <p:cNvGrpSpPr/>
              <p:nvPr/>
            </p:nvGrpSpPr>
            <p:grpSpPr>
              <a:xfrm>
                <a:off x="5108534" y="3650943"/>
                <a:ext cx="31405" cy="26993"/>
                <a:chOff x="5108534" y="3650943"/>
                <a:chExt cx="31405" cy="26993"/>
              </a:xfrm>
            </p:grpSpPr>
            <p:sp>
              <p:nvSpPr>
                <p:cNvPr id="3383" name="Google Shape;3383;p52"/>
                <p:cNvSpPr/>
                <p:nvPr/>
              </p:nvSpPr>
              <p:spPr>
                <a:xfrm>
                  <a:off x="5108534" y="3650943"/>
                  <a:ext cx="31405" cy="26993"/>
                </a:xfrm>
                <a:custGeom>
                  <a:rect b="b" l="l" r="r" t="t"/>
                  <a:pathLst>
                    <a:path extrusionOk="0" h="3432" w="3993">
                      <a:moveTo>
                        <a:pt x="2272" y="1"/>
                      </a:moveTo>
                      <a:cubicBezTo>
                        <a:pt x="1853" y="1"/>
                        <a:pt x="1425" y="156"/>
                        <a:pt x="1077" y="505"/>
                      </a:cubicBezTo>
                      <a:cubicBezTo>
                        <a:pt x="0" y="1581"/>
                        <a:pt x="762" y="3432"/>
                        <a:pt x="2286" y="3432"/>
                      </a:cubicBezTo>
                      <a:cubicBezTo>
                        <a:pt x="3230" y="3432"/>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4" name="Google Shape;3384;p52"/>
                <p:cNvSpPr/>
                <p:nvPr/>
              </p:nvSpPr>
              <p:spPr>
                <a:xfrm>
                  <a:off x="5122707" y="3660617"/>
                  <a:ext cx="7621" cy="7621"/>
                </a:xfrm>
                <a:custGeom>
                  <a:rect b="b" l="l" r="r" t="t"/>
                  <a:pathLst>
                    <a:path extrusionOk="0" h="969" w="969">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85" name="Google Shape;3385;p52"/>
              <p:cNvGrpSpPr/>
              <p:nvPr/>
            </p:nvGrpSpPr>
            <p:grpSpPr>
              <a:xfrm>
                <a:off x="5119380" y="3760739"/>
                <a:ext cx="31499" cy="26993"/>
                <a:chOff x="5119380" y="3760739"/>
                <a:chExt cx="31499" cy="26993"/>
              </a:xfrm>
            </p:grpSpPr>
            <p:sp>
              <p:nvSpPr>
                <p:cNvPr id="3386" name="Google Shape;3386;p52"/>
                <p:cNvSpPr/>
                <p:nvPr/>
              </p:nvSpPr>
              <p:spPr>
                <a:xfrm>
                  <a:off x="5119380" y="3760739"/>
                  <a:ext cx="31499" cy="26993"/>
                </a:xfrm>
                <a:custGeom>
                  <a:rect b="b" l="l" r="r" t="t"/>
                  <a:pathLst>
                    <a:path extrusionOk="0" h="3432" w="4005">
                      <a:moveTo>
                        <a:pt x="2275" y="0"/>
                      </a:moveTo>
                      <a:cubicBezTo>
                        <a:pt x="1854" y="0"/>
                        <a:pt x="1425" y="156"/>
                        <a:pt x="1077" y="504"/>
                      </a:cubicBezTo>
                      <a:cubicBezTo>
                        <a:pt x="0" y="1581"/>
                        <a:pt x="762" y="3432"/>
                        <a:pt x="2286" y="3432"/>
                      </a:cubicBezTo>
                      <a:cubicBezTo>
                        <a:pt x="3230" y="3420"/>
                        <a:pt x="3992" y="2657"/>
                        <a:pt x="4004" y="1714"/>
                      </a:cubicBezTo>
                      <a:cubicBezTo>
                        <a:pt x="4004" y="683"/>
                        <a:pt x="3157" y="0"/>
                        <a:pt x="227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7" name="Google Shape;3387;p52"/>
                <p:cNvSpPr/>
                <p:nvPr/>
              </p:nvSpPr>
              <p:spPr>
                <a:xfrm>
                  <a:off x="5132318" y="3770405"/>
                  <a:ext cx="8856" cy="7653"/>
                </a:xfrm>
                <a:custGeom>
                  <a:rect b="b" l="l" r="r" t="t"/>
                  <a:pathLst>
                    <a:path extrusionOk="0" h="973" w="1126">
                      <a:moveTo>
                        <a:pt x="641" y="1"/>
                      </a:moveTo>
                      <a:cubicBezTo>
                        <a:pt x="206" y="1"/>
                        <a:pt x="0" y="521"/>
                        <a:pt x="303" y="824"/>
                      </a:cubicBezTo>
                      <a:cubicBezTo>
                        <a:pt x="402" y="926"/>
                        <a:pt x="524" y="972"/>
                        <a:pt x="644" y="972"/>
                      </a:cubicBezTo>
                      <a:cubicBezTo>
                        <a:pt x="890" y="972"/>
                        <a:pt x="1125" y="778"/>
                        <a:pt x="1125" y="485"/>
                      </a:cubicBezTo>
                      <a:cubicBezTo>
                        <a:pt x="1125" y="219"/>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88" name="Google Shape;3388;p52"/>
              <p:cNvGrpSpPr/>
              <p:nvPr/>
            </p:nvGrpSpPr>
            <p:grpSpPr>
              <a:xfrm>
                <a:off x="5119380" y="3788235"/>
                <a:ext cx="31499" cy="26993"/>
                <a:chOff x="5119380" y="3788235"/>
                <a:chExt cx="31499" cy="26993"/>
              </a:xfrm>
            </p:grpSpPr>
            <p:sp>
              <p:nvSpPr>
                <p:cNvPr id="3389" name="Google Shape;3389;p52"/>
                <p:cNvSpPr/>
                <p:nvPr/>
              </p:nvSpPr>
              <p:spPr>
                <a:xfrm>
                  <a:off x="5119380" y="3788235"/>
                  <a:ext cx="31499" cy="26993"/>
                </a:xfrm>
                <a:custGeom>
                  <a:rect b="b" l="l" r="r" t="t"/>
                  <a:pathLst>
                    <a:path extrusionOk="0" h="3432" w="4005">
                      <a:moveTo>
                        <a:pt x="2275" y="0"/>
                      </a:moveTo>
                      <a:cubicBezTo>
                        <a:pt x="1854" y="0"/>
                        <a:pt x="1425" y="156"/>
                        <a:pt x="1077" y="504"/>
                      </a:cubicBezTo>
                      <a:cubicBezTo>
                        <a:pt x="0" y="1581"/>
                        <a:pt x="762" y="3432"/>
                        <a:pt x="2286" y="3432"/>
                      </a:cubicBezTo>
                      <a:cubicBezTo>
                        <a:pt x="3230" y="3419"/>
                        <a:pt x="3992" y="2657"/>
                        <a:pt x="4004" y="1714"/>
                      </a:cubicBezTo>
                      <a:cubicBezTo>
                        <a:pt x="4004" y="683"/>
                        <a:pt x="3157" y="0"/>
                        <a:pt x="227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0" name="Google Shape;3390;p52"/>
                <p:cNvSpPr/>
                <p:nvPr/>
              </p:nvSpPr>
              <p:spPr>
                <a:xfrm>
                  <a:off x="5132318" y="3797901"/>
                  <a:ext cx="8856" cy="7605"/>
                </a:xfrm>
                <a:custGeom>
                  <a:rect b="b" l="l" r="r" t="t"/>
                  <a:pathLst>
                    <a:path extrusionOk="0" h="967" w="1126">
                      <a:moveTo>
                        <a:pt x="641" y="1"/>
                      </a:moveTo>
                      <a:cubicBezTo>
                        <a:pt x="206" y="1"/>
                        <a:pt x="0" y="521"/>
                        <a:pt x="303" y="824"/>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1" name="Google Shape;3391;p52"/>
              <p:cNvGrpSpPr/>
              <p:nvPr/>
            </p:nvGrpSpPr>
            <p:grpSpPr>
              <a:xfrm>
                <a:off x="5158005" y="3875284"/>
                <a:ext cx="31405" cy="27001"/>
                <a:chOff x="5158005" y="3875284"/>
                <a:chExt cx="31405" cy="27001"/>
              </a:xfrm>
            </p:grpSpPr>
            <p:sp>
              <p:nvSpPr>
                <p:cNvPr id="3392" name="Google Shape;3392;p52"/>
                <p:cNvSpPr/>
                <p:nvPr/>
              </p:nvSpPr>
              <p:spPr>
                <a:xfrm>
                  <a:off x="5158005" y="3875284"/>
                  <a:ext cx="31405" cy="27001"/>
                </a:xfrm>
                <a:custGeom>
                  <a:rect b="b" l="l" r="r" t="t"/>
                  <a:pathLst>
                    <a:path extrusionOk="0" h="3433" w="3993">
                      <a:moveTo>
                        <a:pt x="2273" y="1"/>
                      </a:moveTo>
                      <a:cubicBezTo>
                        <a:pt x="1853" y="1"/>
                        <a:pt x="1425" y="157"/>
                        <a:pt x="1077" y="505"/>
                      </a:cubicBezTo>
                      <a:cubicBezTo>
                        <a:pt x="0" y="1581"/>
                        <a:pt x="763" y="3432"/>
                        <a:pt x="2287" y="3432"/>
                      </a:cubicBezTo>
                      <a:cubicBezTo>
                        <a:pt x="3230" y="3432"/>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3" name="Google Shape;3393;p52"/>
                <p:cNvSpPr/>
                <p:nvPr/>
              </p:nvSpPr>
              <p:spPr>
                <a:xfrm>
                  <a:off x="5170848" y="3884958"/>
                  <a:ext cx="8950" cy="7645"/>
                </a:xfrm>
                <a:custGeom>
                  <a:rect b="b" l="l" r="r" t="t"/>
                  <a:pathLst>
                    <a:path extrusionOk="0" h="972" w="1138">
                      <a:moveTo>
                        <a:pt x="654" y="0"/>
                      </a:moveTo>
                      <a:cubicBezTo>
                        <a:pt x="218" y="0"/>
                        <a:pt x="1" y="521"/>
                        <a:pt x="303" y="823"/>
                      </a:cubicBezTo>
                      <a:cubicBezTo>
                        <a:pt x="406" y="926"/>
                        <a:pt x="531" y="972"/>
                        <a:pt x="652" y="972"/>
                      </a:cubicBezTo>
                      <a:cubicBezTo>
                        <a:pt x="902" y="972"/>
                        <a:pt x="1138"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4" name="Google Shape;3394;p52"/>
              <p:cNvGrpSpPr/>
              <p:nvPr/>
            </p:nvGrpSpPr>
            <p:grpSpPr>
              <a:xfrm>
                <a:off x="5233163" y="3764545"/>
                <a:ext cx="31499" cy="26898"/>
                <a:chOff x="5233163" y="3764545"/>
                <a:chExt cx="31499" cy="26898"/>
              </a:xfrm>
            </p:grpSpPr>
            <p:sp>
              <p:nvSpPr>
                <p:cNvPr id="3395" name="Google Shape;3395;p52"/>
                <p:cNvSpPr/>
                <p:nvPr/>
              </p:nvSpPr>
              <p:spPr>
                <a:xfrm>
                  <a:off x="5233163" y="3764545"/>
                  <a:ext cx="31499" cy="26898"/>
                </a:xfrm>
                <a:custGeom>
                  <a:rect b="b" l="l" r="r" t="t"/>
                  <a:pathLst>
                    <a:path extrusionOk="0" h="3420" w="4005">
                      <a:moveTo>
                        <a:pt x="2276" y="0"/>
                      </a:moveTo>
                      <a:cubicBezTo>
                        <a:pt x="1855" y="0"/>
                        <a:pt x="1426" y="156"/>
                        <a:pt x="1078" y="504"/>
                      </a:cubicBezTo>
                      <a:cubicBezTo>
                        <a:pt x="1" y="1581"/>
                        <a:pt x="763" y="3419"/>
                        <a:pt x="2287" y="3419"/>
                      </a:cubicBezTo>
                      <a:cubicBezTo>
                        <a:pt x="3231" y="3419"/>
                        <a:pt x="4005" y="2657"/>
                        <a:pt x="4005" y="1714"/>
                      </a:cubicBezTo>
                      <a:cubicBezTo>
                        <a:pt x="4005" y="682"/>
                        <a:pt x="3158"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6" name="Google Shape;3396;p52"/>
                <p:cNvSpPr/>
                <p:nvPr/>
              </p:nvSpPr>
              <p:spPr>
                <a:xfrm>
                  <a:off x="5246108" y="3774211"/>
                  <a:ext cx="8856" cy="7590"/>
                </a:xfrm>
                <a:custGeom>
                  <a:rect b="b" l="l" r="r" t="t"/>
                  <a:pathLst>
                    <a:path extrusionOk="0" h="965" w="1126">
                      <a:moveTo>
                        <a:pt x="641" y="1"/>
                      </a:moveTo>
                      <a:cubicBezTo>
                        <a:pt x="218" y="1"/>
                        <a:pt x="0" y="521"/>
                        <a:pt x="303" y="823"/>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7" name="Google Shape;3397;p52"/>
              <p:cNvGrpSpPr/>
              <p:nvPr/>
            </p:nvGrpSpPr>
            <p:grpSpPr>
              <a:xfrm>
                <a:off x="5276168" y="3805545"/>
                <a:ext cx="31499" cy="26906"/>
                <a:chOff x="5276168" y="3805545"/>
                <a:chExt cx="31499" cy="26906"/>
              </a:xfrm>
            </p:grpSpPr>
            <p:sp>
              <p:nvSpPr>
                <p:cNvPr id="3398" name="Google Shape;3398;p52"/>
                <p:cNvSpPr/>
                <p:nvPr/>
              </p:nvSpPr>
              <p:spPr>
                <a:xfrm>
                  <a:off x="5276168" y="3805545"/>
                  <a:ext cx="31499" cy="26906"/>
                </a:xfrm>
                <a:custGeom>
                  <a:rect b="b" l="l" r="r" t="t"/>
                  <a:pathLst>
                    <a:path extrusionOk="0" h="3421" w="4005">
                      <a:moveTo>
                        <a:pt x="2281" y="1"/>
                      </a:moveTo>
                      <a:cubicBezTo>
                        <a:pt x="1860" y="1"/>
                        <a:pt x="1429" y="157"/>
                        <a:pt x="1077" y="505"/>
                      </a:cubicBezTo>
                      <a:cubicBezTo>
                        <a:pt x="1" y="1581"/>
                        <a:pt x="763" y="3420"/>
                        <a:pt x="2287" y="3420"/>
                      </a:cubicBezTo>
                      <a:cubicBezTo>
                        <a:pt x="3231" y="3420"/>
                        <a:pt x="4005" y="2658"/>
                        <a:pt x="4005" y="1714"/>
                      </a:cubicBezTo>
                      <a:cubicBezTo>
                        <a:pt x="4005" y="683"/>
                        <a:pt x="3163" y="1"/>
                        <a:pt x="228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9" name="Google Shape;3399;p52"/>
                <p:cNvSpPr/>
                <p:nvPr/>
              </p:nvSpPr>
              <p:spPr>
                <a:xfrm>
                  <a:off x="5289106" y="3815219"/>
                  <a:ext cx="8856" cy="7605"/>
                </a:xfrm>
                <a:custGeom>
                  <a:rect b="b" l="l" r="r" t="t"/>
                  <a:pathLst>
                    <a:path extrusionOk="0" h="967" w="1126">
                      <a:moveTo>
                        <a:pt x="642" y="1"/>
                      </a:moveTo>
                      <a:cubicBezTo>
                        <a:pt x="219" y="1"/>
                        <a:pt x="1" y="521"/>
                        <a:pt x="303" y="823"/>
                      </a:cubicBezTo>
                      <a:cubicBezTo>
                        <a:pt x="402" y="922"/>
                        <a:pt x="524" y="967"/>
                        <a:pt x="644" y="967"/>
                      </a:cubicBezTo>
                      <a:cubicBezTo>
                        <a:pt x="890" y="967"/>
                        <a:pt x="1126" y="778"/>
                        <a:pt x="1126" y="484"/>
                      </a:cubicBezTo>
                      <a:cubicBezTo>
                        <a:pt x="1126" y="218"/>
                        <a:pt x="908"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0" name="Google Shape;3400;p52"/>
              <p:cNvGrpSpPr/>
              <p:nvPr/>
            </p:nvGrpSpPr>
            <p:grpSpPr>
              <a:xfrm>
                <a:off x="5294053" y="3851933"/>
                <a:ext cx="31405" cy="26945"/>
                <a:chOff x="5294053" y="3851933"/>
                <a:chExt cx="31405" cy="26945"/>
              </a:xfrm>
            </p:grpSpPr>
            <p:sp>
              <p:nvSpPr>
                <p:cNvPr id="3401" name="Google Shape;3401;p52"/>
                <p:cNvSpPr/>
                <p:nvPr/>
              </p:nvSpPr>
              <p:spPr>
                <a:xfrm>
                  <a:off x="5294053" y="3851933"/>
                  <a:ext cx="31405" cy="26945"/>
                </a:xfrm>
                <a:custGeom>
                  <a:rect b="b" l="l" r="r" t="t"/>
                  <a:pathLst>
                    <a:path extrusionOk="0" h="3426" w="3993">
                      <a:moveTo>
                        <a:pt x="2273" y="1"/>
                      </a:moveTo>
                      <a:cubicBezTo>
                        <a:pt x="1854" y="1"/>
                        <a:pt x="1426" y="158"/>
                        <a:pt x="1077" y="510"/>
                      </a:cubicBezTo>
                      <a:cubicBezTo>
                        <a:pt x="1" y="1587"/>
                        <a:pt x="763" y="3425"/>
                        <a:pt x="2287" y="3425"/>
                      </a:cubicBezTo>
                      <a:cubicBezTo>
                        <a:pt x="3231" y="3425"/>
                        <a:pt x="3993" y="2663"/>
                        <a:pt x="3993" y="1720"/>
                      </a:cubicBezTo>
                      <a:cubicBezTo>
                        <a:pt x="3993" y="688"/>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2" name="Google Shape;3402;p52"/>
                <p:cNvSpPr/>
                <p:nvPr/>
              </p:nvSpPr>
              <p:spPr>
                <a:xfrm>
                  <a:off x="5308234" y="3861552"/>
                  <a:ext cx="7621" cy="7621"/>
                </a:xfrm>
                <a:custGeom>
                  <a:rect b="b" l="l" r="r" t="t"/>
                  <a:pathLst>
                    <a:path extrusionOk="0" h="969" w="969">
                      <a:moveTo>
                        <a:pt x="484" y="1"/>
                      </a:moveTo>
                      <a:cubicBezTo>
                        <a:pt x="218" y="1"/>
                        <a:pt x="0" y="218"/>
                        <a:pt x="0" y="485"/>
                      </a:cubicBezTo>
                      <a:cubicBezTo>
                        <a:pt x="0" y="763"/>
                        <a:pt x="218" y="968"/>
                        <a:pt x="484" y="968"/>
                      </a:cubicBezTo>
                      <a:cubicBezTo>
                        <a:pt x="750" y="968"/>
                        <a:pt x="968" y="763"/>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3" name="Google Shape;3403;p52"/>
              <p:cNvGrpSpPr/>
              <p:nvPr/>
            </p:nvGrpSpPr>
            <p:grpSpPr>
              <a:xfrm>
                <a:off x="5341723" y="3851902"/>
                <a:ext cx="31405" cy="26977"/>
                <a:chOff x="5341723" y="3851902"/>
                <a:chExt cx="31405" cy="26977"/>
              </a:xfrm>
            </p:grpSpPr>
            <p:sp>
              <p:nvSpPr>
                <p:cNvPr id="3404" name="Google Shape;3404;p52"/>
                <p:cNvSpPr/>
                <p:nvPr/>
              </p:nvSpPr>
              <p:spPr>
                <a:xfrm>
                  <a:off x="5341723" y="3851902"/>
                  <a:ext cx="31405" cy="26977"/>
                </a:xfrm>
                <a:custGeom>
                  <a:rect b="b" l="l" r="r" t="t"/>
                  <a:pathLst>
                    <a:path extrusionOk="0" h="3430" w="3993">
                      <a:moveTo>
                        <a:pt x="2266" y="1"/>
                      </a:moveTo>
                      <a:cubicBezTo>
                        <a:pt x="1848" y="1"/>
                        <a:pt x="1423" y="156"/>
                        <a:pt x="1077" y="502"/>
                      </a:cubicBezTo>
                      <a:cubicBezTo>
                        <a:pt x="0" y="1578"/>
                        <a:pt x="762" y="3429"/>
                        <a:pt x="2287" y="3429"/>
                      </a:cubicBezTo>
                      <a:cubicBezTo>
                        <a:pt x="3230" y="3429"/>
                        <a:pt x="3992" y="2667"/>
                        <a:pt x="3992" y="1724"/>
                      </a:cubicBezTo>
                      <a:cubicBezTo>
                        <a:pt x="3992" y="690"/>
                        <a:pt x="3146" y="1"/>
                        <a:pt x="226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5" name="Google Shape;3405;p52"/>
                <p:cNvSpPr/>
                <p:nvPr/>
              </p:nvSpPr>
              <p:spPr>
                <a:xfrm>
                  <a:off x="5354567" y="3861647"/>
                  <a:ext cx="8950" cy="7590"/>
                </a:xfrm>
                <a:custGeom>
                  <a:rect b="b" l="l" r="r" t="t"/>
                  <a:pathLst>
                    <a:path extrusionOk="0" h="965" w="1138">
                      <a:moveTo>
                        <a:pt x="654" y="1"/>
                      </a:moveTo>
                      <a:cubicBezTo>
                        <a:pt x="218" y="1"/>
                        <a:pt x="0" y="521"/>
                        <a:pt x="303" y="823"/>
                      </a:cubicBezTo>
                      <a:cubicBezTo>
                        <a:pt x="404" y="921"/>
                        <a:pt x="527" y="964"/>
                        <a:pt x="646" y="964"/>
                      </a:cubicBezTo>
                      <a:cubicBezTo>
                        <a:pt x="898" y="964"/>
                        <a:pt x="1138" y="772"/>
                        <a:pt x="1138" y="485"/>
                      </a:cubicBezTo>
                      <a:cubicBezTo>
                        <a:pt x="1138" y="206"/>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6" name="Google Shape;3406;p52"/>
              <p:cNvGrpSpPr/>
              <p:nvPr/>
            </p:nvGrpSpPr>
            <p:grpSpPr>
              <a:xfrm>
                <a:off x="5054871" y="3507855"/>
                <a:ext cx="31405" cy="26993"/>
                <a:chOff x="5054871" y="3507855"/>
                <a:chExt cx="31405" cy="26993"/>
              </a:xfrm>
            </p:grpSpPr>
            <p:sp>
              <p:nvSpPr>
                <p:cNvPr id="3407" name="Google Shape;3407;p52"/>
                <p:cNvSpPr/>
                <p:nvPr/>
              </p:nvSpPr>
              <p:spPr>
                <a:xfrm>
                  <a:off x="5054871" y="3507855"/>
                  <a:ext cx="31405" cy="26993"/>
                </a:xfrm>
                <a:custGeom>
                  <a:rect b="b" l="l" r="r" t="t"/>
                  <a:pathLst>
                    <a:path extrusionOk="0" h="3432" w="3993">
                      <a:moveTo>
                        <a:pt x="2273" y="0"/>
                      </a:moveTo>
                      <a:cubicBezTo>
                        <a:pt x="1853" y="0"/>
                        <a:pt x="1425" y="156"/>
                        <a:pt x="1077" y="504"/>
                      </a:cubicBezTo>
                      <a:cubicBezTo>
                        <a:pt x="1" y="1581"/>
                        <a:pt x="763" y="3431"/>
                        <a:pt x="2287" y="3431"/>
                      </a:cubicBezTo>
                      <a:cubicBezTo>
                        <a:pt x="3230" y="3431"/>
                        <a:pt x="3993" y="2657"/>
                        <a:pt x="3993" y="1714"/>
                      </a:cubicBezTo>
                      <a:cubicBezTo>
                        <a:pt x="3993" y="682"/>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8" name="Google Shape;3408;p52"/>
                <p:cNvSpPr/>
                <p:nvPr/>
              </p:nvSpPr>
              <p:spPr>
                <a:xfrm>
                  <a:off x="5067715" y="3517521"/>
                  <a:ext cx="8950" cy="7605"/>
                </a:xfrm>
                <a:custGeom>
                  <a:rect b="b" l="l" r="r" t="t"/>
                  <a:pathLst>
                    <a:path extrusionOk="0" h="967" w="1138">
                      <a:moveTo>
                        <a:pt x="654" y="1"/>
                      </a:moveTo>
                      <a:cubicBezTo>
                        <a:pt x="218" y="1"/>
                        <a:pt x="1" y="521"/>
                        <a:pt x="315" y="823"/>
                      </a:cubicBezTo>
                      <a:cubicBezTo>
                        <a:pt x="414" y="922"/>
                        <a:pt x="536" y="967"/>
                        <a:pt x="656" y="967"/>
                      </a:cubicBezTo>
                      <a:cubicBezTo>
                        <a:pt x="902" y="967"/>
                        <a:pt x="1138" y="778"/>
                        <a:pt x="1138" y="485"/>
                      </a:cubicBezTo>
                      <a:cubicBezTo>
                        <a:pt x="1138" y="219"/>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9" name="Google Shape;3409;p52"/>
              <p:cNvGrpSpPr/>
              <p:nvPr/>
            </p:nvGrpSpPr>
            <p:grpSpPr>
              <a:xfrm>
                <a:off x="4876579" y="3675325"/>
                <a:ext cx="31405" cy="26969"/>
                <a:chOff x="4876579" y="3675325"/>
                <a:chExt cx="31405" cy="26969"/>
              </a:xfrm>
            </p:grpSpPr>
            <p:sp>
              <p:nvSpPr>
                <p:cNvPr id="3410" name="Google Shape;3410;p52"/>
                <p:cNvSpPr/>
                <p:nvPr/>
              </p:nvSpPr>
              <p:spPr>
                <a:xfrm>
                  <a:off x="4876579" y="3675325"/>
                  <a:ext cx="31405" cy="26969"/>
                </a:xfrm>
                <a:custGeom>
                  <a:rect b="b" l="l" r="r" t="t"/>
                  <a:pathLst>
                    <a:path extrusionOk="0" h="3429" w="3993">
                      <a:moveTo>
                        <a:pt x="2266" y="0"/>
                      </a:moveTo>
                      <a:cubicBezTo>
                        <a:pt x="1848" y="0"/>
                        <a:pt x="1423" y="155"/>
                        <a:pt x="1077" y="501"/>
                      </a:cubicBezTo>
                      <a:cubicBezTo>
                        <a:pt x="0" y="1578"/>
                        <a:pt x="762" y="3429"/>
                        <a:pt x="2287" y="3429"/>
                      </a:cubicBezTo>
                      <a:cubicBezTo>
                        <a:pt x="3230" y="3429"/>
                        <a:pt x="3992" y="2667"/>
                        <a:pt x="3992" y="1723"/>
                      </a:cubicBezTo>
                      <a:cubicBezTo>
                        <a:pt x="3992" y="689"/>
                        <a:pt x="3146" y="0"/>
                        <a:pt x="226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1" name="Google Shape;3411;p52"/>
                <p:cNvSpPr/>
                <p:nvPr/>
              </p:nvSpPr>
              <p:spPr>
                <a:xfrm>
                  <a:off x="4889517" y="3684975"/>
                  <a:ext cx="8856" cy="7676"/>
                </a:xfrm>
                <a:custGeom>
                  <a:rect b="b" l="l" r="r" t="t"/>
                  <a:pathLst>
                    <a:path extrusionOk="0" h="976" w="1126">
                      <a:moveTo>
                        <a:pt x="642" y="0"/>
                      </a:moveTo>
                      <a:cubicBezTo>
                        <a:pt x="218" y="12"/>
                        <a:pt x="0" y="520"/>
                        <a:pt x="303" y="835"/>
                      </a:cubicBezTo>
                      <a:cubicBezTo>
                        <a:pt x="400" y="932"/>
                        <a:pt x="520" y="976"/>
                        <a:pt x="638" y="976"/>
                      </a:cubicBezTo>
                      <a:cubicBezTo>
                        <a:pt x="886" y="976"/>
                        <a:pt x="1125" y="783"/>
                        <a:pt x="1125" y="496"/>
                      </a:cubicBezTo>
                      <a:cubicBezTo>
                        <a:pt x="1125" y="218"/>
                        <a:pt x="908"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2" name="Google Shape;3412;p52"/>
              <p:cNvGrpSpPr/>
              <p:nvPr/>
            </p:nvGrpSpPr>
            <p:grpSpPr>
              <a:xfrm>
                <a:off x="4842233" y="3688333"/>
                <a:ext cx="31405" cy="26993"/>
                <a:chOff x="4842233" y="3688333"/>
                <a:chExt cx="31405" cy="26993"/>
              </a:xfrm>
            </p:grpSpPr>
            <p:sp>
              <p:nvSpPr>
                <p:cNvPr id="3413" name="Google Shape;3413;p52"/>
                <p:cNvSpPr/>
                <p:nvPr/>
              </p:nvSpPr>
              <p:spPr>
                <a:xfrm>
                  <a:off x="4842233" y="3688333"/>
                  <a:ext cx="31405" cy="26993"/>
                </a:xfrm>
                <a:custGeom>
                  <a:rect b="b" l="l" r="r" t="t"/>
                  <a:pathLst>
                    <a:path extrusionOk="0" h="3432" w="3993">
                      <a:moveTo>
                        <a:pt x="2273" y="1"/>
                      </a:moveTo>
                      <a:cubicBezTo>
                        <a:pt x="1853" y="1"/>
                        <a:pt x="1425" y="156"/>
                        <a:pt x="1077" y="505"/>
                      </a:cubicBezTo>
                      <a:cubicBezTo>
                        <a:pt x="0" y="1581"/>
                        <a:pt x="762" y="3420"/>
                        <a:pt x="2287" y="3432"/>
                      </a:cubicBezTo>
                      <a:cubicBezTo>
                        <a:pt x="3230" y="3432"/>
                        <a:pt x="3992" y="2658"/>
                        <a:pt x="3992" y="1714"/>
                      </a:cubicBezTo>
                      <a:cubicBezTo>
                        <a:pt x="3992" y="683"/>
                        <a:pt x="3150"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4" name="Google Shape;3414;p52"/>
                <p:cNvSpPr/>
                <p:nvPr/>
              </p:nvSpPr>
              <p:spPr>
                <a:xfrm>
                  <a:off x="4855076" y="3698094"/>
                  <a:ext cx="8856" cy="7590"/>
                </a:xfrm>
                <a:custGeom>
                  <a:rect b="b" l="l" r="r" t="t"/>
                  <a:pathLst>
                    <a:path extrusionOk="0" h="965" w="1126">
                      <a:moveTo>
                        <a:pt x="664" y="1"/>
                      </a:moveTo>
                      <a:cubicBezTo>
                        <a:pt x="656" y="1"/>
                        <a:pt x="649" y="1"/>
                        <a:pt x="641" y="1"/>
                      </a:cubicBezTo>
                      <a:cubicBezTo>
                        <a:pt x="218" y="1"/>
                        <a:pt x="0" y="522"/>
                        <a:pt x="303" y="824"/>
                      </a:cubicBezTo>
                      <a:cubicBezTo>
                        <a:pt x="400" y="921"/>
                        <a:pt x="520" y="965"/>
                        <a:pt x="638" y="965"/>
                      </a:cubicBezTo>
                      <a:cubicBezTo>
                        <a:pt x="886" y="965"/>
                        <a:pt x="1125" y="772"/>
                        <a:pt x="1125" y="485"/>
                      </a:cubicBezTo>
                      <a:cubicBezTo>
                        <a:pt x="1125" y="215"/>
                        <a:pt x="931" y="1"/>
                        <a:pt x="66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5" name="Google Shape;3415;p52"/>
              <p:cNvGrpSpPr/>
              <p:nvPr/>
            </p:nvGrpSpPr>
            <p:grpSpPr>
              <a:xfrm>
                <a:off x="5187876" y="3608032"/>
                <a:ext cx="31405" cy="27001"/>
                <a:chOff x="5187876" y="3608032"/>
                <a:chExt cx="31405" cy="27001"/>
              </a:xfrm>
            </p:grpSpPr>
            <p:sp>
              <p:nvSpPr>
                <p:cNvPr id="3416" name="Google Shape;3416;p52"/>
                <p:cNvSpPr/>
                <p:nvPr/>
              </p:nvSpPr>
              <p:spPr>
                <a:xfrm>
                  <a:off x="5187876" y="3608032"/>
                  <a:ext cx="31405" cy="27001"/>
                </a:xfrm>
                <a:custGeom>
                  <a:rect b="b" l="l" r="r" t="t"/>
                  <a:pathLst>
                    <a:path extrusionOk="0" h="3433" w="3993">
                      <a:moveTo>
                        <a:pt x="2273" y="1"/>
                      </a:moveTo>
                      <a:cubicBezTo>
                        <a:pt x="1853" y="1"/>
                        <a:pt x="1426" y="157"/>
                        <a:pt x="1077" y="505"/>
                      </a:cubicBezTo>
                      <a:cubicBezTo>
                        <a:pt x="1" y="1582"/>
                        <a:pt x="763" y="3432"/>
                        <a:pt x="2287" y="3432"/>
                      </a:cubicBezTo>
                      <a:cubicBezTo>
                        <a:pt x="3231" y="3420"/>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7" name="Google Shape;3417;p52"/>
                <p:cNvSpPr/>
                <p:nvPr/>
              </p:nvSpPr>
              <p:spPr>
                <a:xfrm>
                  <a:off x="5202057" y="3617706"/>
                  <a:ext cx="7621" cy="7621"/>
                </a:xfrm>
                <a:custGeom>
                  <a:rect b="b" l="l" r="r" t="t"/>
                  <a:pathLst>
                    <a:path extrusionOk="0" h="969" w="969">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18" name="Google Shape;3418;p52"/>
              <p:cNvSpPr/>
              <p:nvPr/>
            </p:nvSpPr>
            <p:spPr>
              <a:xfrm>
                <a:off x="5142589" y="3410030"/>
                <a:ext cx="42542" cy="36525"/>
              </a:xfrm>
              <a:custGeom>
                <a:rect b="b" l="l" r="r" t="t"/>
                <a:pathLst>
                  <a:path extrusionOk="0" h="4644" w="5409">
                    <a:moveTo>
                      <a:pt x="3085" y="1"/>
                    </a:moveTo>
                    <a:cubicBezTo>
                      <a:pt x="2516" y="1"/>
                      <a:pt x="1935" y="213"/>
                      <a:pt x="1465" y="688"/>
                    </a:cubicBezTo>
                    <a:cubicBezTo>
                      <a:pt x="1" y="2140"/>
                      <a:pt x="1029" y="4632"/>
                      <a:pt x="3098" y="4644"/>
                    </a:cubicBezTo>
                    <a:cubicBezTo>
                      <a:pt x="4380" y="4632"/>
                      <a:pt x="5408" y="3603"/>
                      <a:pt x="5408" y="2321"/>
                    </a:cubicBezTo>
                    <a:cubicBezTo>
                      <a:pt x="5408" y="923"/>
                      <a:pt x="4270" y="1"/>
                      <a:pt x="30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9" name="Google Shape;3419;p52"/>
              <p:cNvSpPr/>
              <p:nvPr/>
            </p:nvSpPr>
            <p:spPr>
              <a:xfrm>
                <a:off x="5158382" y="3419720"/>
                <a:ext cx="17138" cy="17130"/>
              </a:xfrm>
              <a:custGeom>
                <a:rect b="b" l="l" r="r" t="t"/>
                <a:pathLst>
                  <a:path extrusionOk="0" h="2178" w="2179">
                    <a:moveTo>
                      <a:pt x="1090" y="0"/>
                    </a:moveTo>
                    <a:cubicBezTo>
                      <a:pt x="485" y="0"/>
                      <a:pt x="1" y="484"/>
                      <a:pt x="1" y="1089"/>
                    </a:cubicBezTo>
                    <a:cubicBezTo>
                      <a:pt x="1" y="1694"/>
                      <a:pt x="485" y="2178"/>
                      <a:pt x="1090" y="2178"/>
                    </a:cubicBezTo>
                    <a:cubicBezTo>
                      <a:pt x="1694" y="2178"/>
                      <a:pt x="2178" y="1694"/>
                      <a:pt x="2178" y="1089"/>
                    </a:cubicBezTo>
                    <a:cubicBezTo>
                      <a:pt x="2178" y="484"/>
                      <a:pt x="1694" y="0"/>
                      <a:pt x="109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20" name="Google Shape;3420;p52"/>
              <p:cNvGrpSpPr/>
              <p:nvPr/>
            </p:nvGrpSpPr>
            <p:grpSpPr>
              <a:xfrm>
                <a:off x="5269224" y="3304167"/>
                <a:ext cx="40253" cy="34402"/>
                <a:chOff x="5269224" y="3304167"/>
                <a:chExt cx="40253" cy="34402"/>
              </a:xfrm>
            </p:grpSpPr>
            <p:sp>
              <p:nvSpPr>
                <p:cNvPr id="3421" name="Google Shape;3421;p52"/>
                <p:cNvSpPr/>
                <p:nvPr/>
              </p:nvSpPr>
              <p:spPr>
                <a:xfrm>
                  <a:off x="5269224" y="3304167"/>
                  <a:ext cx="40253" cy="34402"/>
                </a:xfrm>
                <a:custGeom>
                  <a:rect b="b" l="l" r="r" t="t"/>
                  <a:pathLst>
                    <a:path extrusionOk="0" h="4374" w="5118">
                      <a:moveTo>
                        <a:pt x="2915" y="0"/>
                      </a:moveTo>
                      <a:cubicBezTo>
                        <a:pt x="2376" y="0"/>
                        <a:pt x="1827" y="201"/>
                        <a:pt x="1380" y="648"/>
                      </a:cubicBezTo>
                      <a:cubicBezTo>
                        <a:pt x="1" y="2015"/>
                        <a:pt x="980" y="4374"/>
                        <a:pt x="2928" y="4374"/>
                      </a:cubicBezTo>
                      <a:cubicBezTo>
                        <a:pt x="4126" y="4374"/>
                        <a:pt x="5105" y="3394"/>
                        <a:pt x="5118" y="2184"/>
                      </a:cubicBezTo>
                      <a:cubicBezTo>
                        <a:pt x="5109" y="869"/>
                        <a:pt x="4036" y="0"/>
                        <a:pt x="291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2" name="Google Shape;3422;p52"/>
                <p:cNvSpPr/>
                <p:nvPr/>
              </p:nvSpPr>
              <p:spPr>
                <a:xfrm>
                  <a:off x="5284639" y="3313826"/>
                  <a:ext cx="15132" cy="15140"/>
                </a:xfrm>
                <a:custGeom>
                  <a:rect b="b" l="l" r="r" t="t"/>
                  <a:pathLst>
                    <a:path extrusionOk="0" h="1925" w="1924">
                      <a:moveTo>
                        <a:pt x="968" y="1"/>
                      </a:moveTo>
                      <a:cubicBezTo>
                        <a:pt x="436" y="1"/>
                        <a:pt x="0" y="436"/>
                        <a:pt x="0" y="956"/>
                      </a:cubicBezTo>
                      <a:cubicBezTo>
                        <a:pt x="0" y="1489"/>
                        <a:pt x="436" y="1924"/>
                        <a:pt x="968" y="1924"/>
                      </a:cubicBezTo>
                      <a:cubicBezTo>
                        <a:pt x="1500" y="1924"/>
                        <a:pt x="1924" y="1489"/>
                        <a:pt x="1924" y="956"/>
                      </a:cubicBezTo>
                      <a:cubicBezTo>
                        <a:pt x="1924" y="436"/>
                        <a:pt x="1500" y="1"/>
                        <a:pt x="96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3" name="Google Shape;3423;p52"/>
              <p:cNvGrpSpPr/>
              <p:nvPr/>
            </p:nvGrpSpPr>
            <p:grpSpPr>
              <a:xfrm>
                <a:off x="5327354" y="3476615"/>
                <a:ext cx="49864" cy="42723"/>
                <a:chOff x="5327354" y="3476615"/>
                <a:chExt cx="49864" cy="42723"/>
              </a:xfrm>
            </p:grpSpPr>
            <p:sp>
              <p:nvSpPr>
                <p:cNvPr id="3424" name="Google Shape;3424;p52"/>
                <p:cNvSpPr/>
                <p:nvPr/>
              </p:nvSpPr>
              <p:spPr>
                <a:xfrm>
                  <a:off x="5327354" y="3476615"/>
                  <a:ext cx="49864" cy="42723"/>
                </a:xfrm>
                <a:custGeom>
                  <a:rect b="b" l="l" r="r" t="t"/>
                  <a:pathLst>
                    <a:path extrusionOk="0" h="5432" w="6340">
                      <a:moveTo>
                        <a:pt x="3602" y="1"/>
                      </a:moveTo>
                      <a:cubicBezTo>
                        <a:pt x="2936" y="1"/>
                        <a:pt x="2257" y="248"/>
                        <a:pt x="1706" y="799"/>
                      </a:cubicBezTo>
                      <a:cubicBezTo>
                        <a:pt x="1" y="2504"/>
                        <a:pt x="1210" y="5432"/>
                        <a:pt x="3630" y="5432"/>
                      </a:cubicBezTo>
                      <a:cubicBezTo>
                        <a:pt x="5118" y="5432"/>
                        <a:pt x="6339" y="4222"/>
                        <a:pt x="6339" y="2722"/>
                      </a:cubicBezTo>
                      <a:cubicBezTo>
                        <a:pt x="6339" y="1084"/>
                        <a:pt x="4998" y="1"/>
                        <a:pt x="360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5" name="Google Shape;3425;p52"/>
                <p:cNvSpPr/>
                <p:nvPr/>
              </p:nvSpPr>
              <p:spPr>
                <a:xfrm>
                  <a:off x="5340197" y="3486321"/>
                  <a:ext cx="27315" cy="23406"/>
                </a:xfrm>
                <a:custGeom>
                  <a:rect b="b" l="l" r="r" t="t"/>
                  <a:pathLst>
                    <a:path extrusionOk="0" h="2976" w="3473">
                      <a:moveTo>
                        <a:pt x="1985" y="0"/>
                      </a:moveTo>
                      <a:cubicBezTo>
                        <a:pt x="666" y="0"/>
                        <a:pt x="1" y="1597"/>
                        <a:pt x="944" y="2540"/>
                      </a:cubicBezTo>
                      <a:cubicBezTo>
                        <a:pt x="1245" y="2841"/>
                        <a:pt x="1614" y="2975"/>
                        <a:pt x="1977" y="2975"/>
                      </a:cubicBezTo>
                      <a:cubicBezTo>
                        <a:pt x="2739" y="2975"/>
                        <a:pt x="3473" y="2381"/>
                        <a:pt x="3473" y="1488"/>
                      </a:cubicBezTo>
                      <a:cubicBezTo>
                        <a:pt x="3473" y="665"/>
                        <a:pt x="2807" y="0"/>
                        <a:pt x="19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26" name="Google Shape;3426;p52"/>
              <p:cNvSpPr/>
              <p:nvPr/>
            </p:nvSpPr>
            <p:spPr>
              <a:xfrm>
                <a:off x="5290255" y="3703080"/>
                <a:ext cx="31397" cy="26898"/>
              </a:xfrm>
              <a:custGeom>
                <a:rect b="b" l="l" r="r" t="t"/>
                <a:pathLst>
                  <a:path extrusionOk="0" h="3420" w="3992">
                    <a:moveTo>
                      <a:pt x="2272" y="1"/>
                    </a:moveTo>
                    <a:cubicBezTo>
                      <a:pt x="1853" y="1"/>
                      <a:pt x="1425" y="156"/>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7" name="Google Shape;3427;p52"/>
              <p:cNvSpPr/>
              <p:nvPr/>
            </p:nvSpPr>
            <p:spPr>
              <a:xfrm>
                <a:off x="5304427" y="3712754"/>
                <a:ext cx="7621" cy="7621"/>
              </a:xfrm>
              <a:custGeom>
                <a:rect b="b" l="l" r="r" t="t"/>
                <a:pathLst>
                  <a:path extrusionOk="0" h="969" w="969">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28" name="Google Shape;3428;p52"/>
              <p:cNvGrpSpPr/>
              <p:nvPr/>
            </p:nvGrpSpPr>
            <p:grpSpPr>
              <a:xfrm>
                <a:off x="5341723" y="3775957"/>
                <a:ext cx="31405" cy="26898"/>
                <a:chOff x="5341723" y="3775957"/>
                <a:chExt cx="31405" cy="26898"/>
              </a:xfrm>
            </p:grpSpPr>
            <p:sp>
              <p:nvSpPr>
                <p:cNvPr id="3429" name="Google Shape;3429;p52"/>
                <p:cNvSpPr/>
                <p:nvPr/>
              </p:nvSpPr>
              <p:spPr>
                <a:xfrm>
                  <a:off x="5341723" y="3775957"/>
                  <a:ext cx="31405" cy="26898"/>
                </a:xfrm>
                <a:custGeom>
                  <a:rect b="b" l="l" r="r" t="t"/>
                  <a:pathLst>
                    <a:path extrusionOk="0" h="3420" w="3993">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0" name="Google Shape;3430;p52"/>
                <p:cNvSpPr/>
                <p:nvPr/>
              </p:nvSpPr>
              <p:spPr>
                <a:xfrm>
                  <a:off x="5354567" y="3785631"/>
                  <a:ext cx="8950" cy="7605"/>
                </a:xfrm>
                <a:custGeom>
                  <a:rect b="b" l="l" r="r" t="t"/>
                  <a:pathLst>
                    <a:path extrusionOk="0" h="967" w="1138">
                      <a:moveTo>
                        <a:pt x="654" y="0"/>
                      </a:moveTo>
                      <a:cubicBezTo>
                        <a:pt x="218" y="0"/>
                        <a:pt x="0" y="521"/>
                        <a:pt x="303" y="823"/>
                      </a:cubicBezTo>
                      <a:cubicBezTo>
                        <a:pt x="402" y="922"/>
                        <a:pt x="525" y="966"/>
                        <a:pt x="646" y="966"/>
                      </a:cubicBezTo>
                      <a:cubicBezTo>
                        <a:pt x="896" y="966"/>
                        <a:pt x="1138"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1" name="Google Shape;3431;p52"/>
              <p:cNvGrpSpPr/>
              <p:nvPr/>
            </p:nvGrpSpPr>
            <p:grpSpPr>
              <a:xfrm>
                <a:off x="5439053" y="3699274"/>
                <a:ext cx="31405" cy="26898"/>
                <a:chOff x="5439053" y="3699274"/>
                <a:chExt cx="31405" cy="26898"/>
              </a:xfrm>
            </p:grpSpPr>
            <p:sp>
              <p:nvSpPr>
                <p:cNvPr id="3432" name="Google Shape;3432;p52"/>
                <p:cNvSpPr/>
                <p:nvPr/>
              </p:nvSpPr>
              <p:spPr>
                <a:xfrm>
                  <a:off x="5439053" y="3699274"/>
                  <a:ext cx="31405" cy="26898"/>
                </a:xfrm>
                <a:custGeom>
                  <a:rect b="b" l="l" r="r" t="t"/>
                  <a:pathLst>
                    <a:path extrusionOk="0" h="3420" w="3993">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3" name="Google Shape;3433;p52"/>
                <p:cNvSpPr/>
                <p:nvPr/>
              </p:nvSpPr>
              <p:spPr>
                <a:xfrm>
                  <a:off x="5453225" y="3708948"/>
                  <a:ext cx="7621" cy="7621"/>
                </a:xfrm>
                <a:custGeom>
                  <a:rect b="b" l="l" r="r" t="t"/>
                  <a:pathLst>
                    <a:path extrusionOk="0" h="969"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4" name="Google Shape;3434;p52"/>
              <p:cNvGrpSpPr/>
              <p:nvPr/>
            </p:nvGrpSpPr>
            <p:grpSpPr>
              <a:xfrm>
                <a:off x="5412414" y="3622307"/>
                <a:ext cx="31499" cy="26993"/>
                <a:chOff x="5412414" y="3622307"/>
                <a:chExt cx="31499" cy="26993"/>
              </a:xfrm>
            </p:grpSpPr>
            <p:sp>
              <p:nvSpPr>
                <p:cNvPr id="3435" name="Google Shape;3435;p52"/>
                <p:cNvSpPr/>
                <p:nvPr/>
              </p:nvSpPr>
              <p:spPr>
                <a:xfrm>
                  <a:off x="5412414" y="3622307"/>
                  <a:ext cx="31499" cy="26993"/>
                </a:xfrm>
                <a:custGeom>
                  <a:rect b="b" l="l" r="r" t="t"/>
                  <a:pathLst>
                    <a:path extrusionOk="0" h="3432" w="4005">
                      <a:moveTo>
                        <a:pt x="2285" y="0"/>
                      </a:moveTo>
                      <a:cubicBezTo>
                        <a:pt x="1865" y="0"/>
                        <a:pt x="1437" y="156"/>
                        <a:pt x="1089" y="504"/>
                      </a:cubicBezTo>
                      <a:cubicBezTo>
                        <a:pt x="0" y="1581"/>
                        <a:pt x="774" y="3432"/>
                        <a:pt x="2299" y="3432"/>
                      </a:cubicBezTo>
                      <a:cubicBezTo>
                        <a:pt x="3242" y="3432"/>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6" name="Google Shape;3436;p52"/>
                <p:cNvSpPr/>
                <p:nvPr/>
              </p:nvSpPr>
              <p:spPr>
                <a:xfrm>
                  <a:off x="5426681" y="3632075"/>
                  <a:ext cx="7527" cy="7519"/>
                </a:xfrm>
                <a:custGeom>
                  <a:rect b="b" l="l" r="r" t="t"/>
                  <a:pathLst>
                    <a:path extrusionOk="0" h="956" w="957">
                      <a:moveTo>
                        <a:pt x="485" y="0"/>
                      </a:moveTo>
                      <a:cubicBezTo>
                        <a:pt x="206" y="0"/>
                        <a:pt x="1" y="206"/>
                        <a:pt x="1" y="472"/>
                      </a:cubicBezTo>
                      <a:cubicBezTo>
                        <a:pt x="1" y="738"/>
                        <a:pt x="206" y="956"/>
                        <a:pt x="485" y="956"/>
                      </a:cubicBezTo>
                      <a:cubicBezTo>
                        <a:pt x="751" y="956"/>
                        <a:pt x="956" y="738"/>
                        <a:pt x="956" y="472"/>
                      </a:cubicBezTo>
                      <a:cubicBezTo>
                        <a:pt x="956" y="206"/>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7" name="Google Shape;3437;p52"/>
              <p:cNvGrpSpPr/>
              <p:nvPr/>
            </p:nvGrpSpPr>
            <p:grpSpPr>
              <a:xfrm>
                <a:off x="5476254" y="3473949"/>
                <a:ext cx="26835" cy="26930"/>
                <a:chOff x="5476254" y="3473949"/>
                <a:chExt cx="26835" cy="26930"/>
              </a:xfrm>
            </p:grpSpPr>
            <p:sp>
              <p:nvSpPr>
                <p:cNvPr id="3438" name="Google Shape;3438;p52"/>
                <p:cNvSpPr/>
                <p:nvPr/>
              </p:nvSpPr>
              <p:spPr>
                <a:xfrm>
                  <a:off x="5476254" y="3473949"/>
                  <a:ext cx="26835" cy="26930"/>
                </a:xfrm>
                <a:custGeom>
                  <a:rect b="b" l="l" r="r" t="t"/>
                  <a:pathLst>
                    <a:path extrusionOk="0" h="3424" w="3412">
                      <a:moveTo>
                        <a:pt x="1706" y="1"/>
                      </a:moveTo>
                      <a:cubicBezTo>
                        <a:pt x="762" y="1"/>
                        <a:pt x="0" y="775"/>
                        <a:pt x="0" y="1718"/>
                      </a:cubicBezTo>
                      <a:cubicBezTo>
                        <a:pt x="0" y="2662"/>
                        <a:pt x="762" y="3424"/>
                        <a:pt x="1706" y="3424"/>
                      </a:cubicBezTo>
                      <a:cubicBezTo>
                        <a:pt x="2649" y="3424"/>
                        <a:pt x="3411" y="2662"/>
                        <a:pt x="3411" y="1718"/>
                      </a:cubicBezTo>
                      <a:cubicBezTo>
                        <a:pt x="3411" y="775"/>
                        <a:pt x="2649" y="1"/>
                        <a:pt x="170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9" name="Google Shape;3439;p52"/>
                <p:cNvSpPr/>
                <p:nvPr/>
              </p:nvSpPr>
              <p:spPr>
                <a:xfrm>
                  <a:off x="5485857" y="3483655"/>
                  <a:ext cx="7621" cy="7621"/>
                </a:xfrm>
                <a:custGeom>
                  <a:rect b="b" l="l" r="r" t="t"/>
                  <a:pathLst>
                    <a:path extrusionOk="0" h="969"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0" name="Google Shape;3440;p52"/>
              <p:cNvGrpSpPr/>
              <p:nvPr/>
            </p:nvGrpSpPr>
            <p:grpSpPr>
              <a:xfrm>
                <a:off x="5564547" y="3481594"/>
                <a:ext cx="31397" cy="26898"/>
                <a:chOff x="5564547" y="3481594"/>
                <a:chExt cx="31397" cy="26898"/>
              </a:xfrm>
            </p:grpSpPr>
            <p:sp>
              <p:nvSpPr>
                <p:cNvPr id="3441" name="Google Shape;3441;p52"/>
                <p:cNvSpPr/>
                <p:nvPr/>
              </p:nvSpPr>
              <p:spPr>
                <a:xfrm>
                  <a:off x="5564547" y="3481594"/>
                  <a:ext cx="31397" cy="26898"/>
                </a:xfrm>
                <a:custGeom>
                  <a:rect b="b" l="l" r="r" t="t"/>
                  <a:pathLst>
                    <a:path extrusionOk="0" h="3420" w="3992">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2" name="Google Shape;3442;p52"/>
                <p:cNvSpPr/>
                <p:nvPr/>
              </p:nvSpPr>
              <p:spPr>
                <a:xfrm>
                  <a:off x="5578719" y="3491268"/>
                  <a:ext cx="7621" cy="7613"/>
                </a:xfrm>
                <a:custGeom>
                  <a:rect b="b" l="l" r="r" t="t"/>
                  <a:pathLst>
                    <a:path extrusionOk="0" h="968" w="969">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3" name="Google Shape;3443;p52"/>
              <p:cNvGrpSpPr/>
              <p:nvPr/>
            </p:nvGrpSpPr>
            <p:grpSpPr>
              <a:xfrm>
                <a:off x="5534101" y="3470174"/>
                <a:ext cx="31397" cy="26906"/>
                <a:chOff x="5534101" y="3470174"/>
                <a:chExt cx="31397" cy="26906"/>
              </a:xfrm>
            </p:grpSpPr>
            <p:sp>
              <p:nvSpPr>
                <p:cNvPr id="3444" name="Google Shape;3444;p52"/>
                <p:cNvSpPr/>
                <p:nvPr/>
              </p:nvSpPr>
              <p:spPr>
                <a:xfrm>
                  <a:off x="5534101" y="3470174"/>
                  <a:ext cx="31397" cy="26906"/>
                </a:xfrm>
                <a:custGeom>
                  <a:rect b="b" l="l" r="r" t="t"/>
                  <a:pathLst>
                    <a:path extrusionOk="0" h="3421" w="3992">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5" name="Google Shape;3445;p52"/>
                <p:cNvSpPr/>
                <p:nvPr/>
              </p:nvSpPr>
              <p:spPr>
                <a:xfrm>
                  <a:off x="5546945" y="3479848"/>
                  <a:ext cx="8950" cy="7582"/>
                </a:xfrm>
                <a:custGeom>
                  <a:rect b="b" l="l" r="r" t="t"/>
                  <a:pathLst>
                    <a:path extrusionOk="0" h="964" w="1138">
                      <a:moveTo>
                        <a:pt x="653" y="1"/>
                      </a:moveTo>
                      <a:cubicBezTo>
                        <a:pt x="218" y="1"/>
                        <a:pt x="0" y="521"/>
                        <a:pt x="303" y="823"/>
                      </a:cubicBezTo>
                      <a:cubicBezTo>
                        <a:pt x="404" y="921"/>
                        <a:pt x="526" y="964"/>
                        <a:pt x="646" y="964"/>
                      </a:cubicBezTo>
                      <a:cubicBezTo>
                        <a:pt x="898" y="964"/>
                        <a:pt x="1137" y="771"/>
                        <a:pt x="1137" y="484"/>
                      </a:cubicBezTo>
                      <a:cubicBezTo>
                        <a:pt x="1137" y="218"/>
                        <a:pt x="919"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6" name="Google Shape;3446;p52"/>
              <p:cNvGrpSpPr/>
              <p:nvPr/>
            </p:nvGrpSpPr>
            <p:grpSpPr>
              <a:xfrm>
                <a:off x="5610879" y="3314486"/>
                <a:ext cx="31499" cy="26938"/>
                <a:chOff x="5610879" y="3314486"/>
                <a:chExt cx="31499" cy="26938"/>
              </a:xfrm>
            </p:grpSpPr>
            <p:sp>
              <p:nvSpPr>
                <p:cNvPr id="3447" name="Google Shape;3447;p52"/>
                <p:cNvSpPr/>
                <p:nvPr/>
              </p:nvSpPr>
              <p:spPr>
                <a:xfrm>
                  <a:off x="5610879" y="3314486"/>
                  <a:ext cx="31499" cy="26938"/>
                </a:xfrm>
                <a:custGeom>
                  <a:rect b="b" l="l" r="r" t="t"/>
                  <a:pathLst>
                    <a:path extrusionOk="0" h="3425" w="4005">
                      <a:moveTo>
                        <a:pt x="2285" y="0"/>
                      </a:moveTo>
                      <a:cubicBezTo>
                        <a:pt x="1865" y="0"/>
                        <a:pt x="1437" y="157"/>
                        <a:pt x="1089" y="509"/>
                      </a:cubicBezTo>
                      <a:cubicBezTo>
                        <a:pt x="0" y="1586"/>
                        <a:pt x="774" y="3425"/>
                        <a:pt x="2299" y="3425"/>
                      </a:cubicBezTo>
                      <a:cubicBezTo>
                        <a:pt x="3242" y="3425"/>
                        <a:pt x="4004" y="2663"/>
                        <a:pt x="4004" y="1719"/>
                      </a:cubicBezTo>
                      <a:cubicBezTo>
                        <a:pt x="4004" y="688"/>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8" name="Google Shape;3448;p52"/>
                <p:cNvSpPr/>
                <p:nvPr/>
              </p:nvSpPr>
              <p:spPr>
                <a:xfrm>
                  <a:off x="5623817" y="3324192"/>
                  <a:ext cx="8950" cy="7590"/>
                </a:xfrm>
                <a:custGeom>
                  <a:rect b="b" l="l" r="r" t="t"/>
                  <a:pathLst>
                    <a:path extrusionOk="0" h="965" w="1138">
                      <a:moveTo>
                        <a:pt x="675" y="1"/>
                      </a:moveTo>
                      <a:cubicBezTo>
                        <a:pt x="668" y="1"/>
                        <a:pt x="661" y="1"/>
                        <a:pt x="654" y="1"/>
                      </a:cubicBezTo>
                      <a:cubicBezTo>
                        <a:pt x="218" y="1"/>
                        <a:pt x="0" y="509"/>
                        <a:pt x="303" y="824"/>
                      </a:cubicBezTo>
                      <a:cubicBezTo>
                        <a:pt x="404" y="921"/>
                        <a:pt x="525" y="965"/>
                        <a:pt x="644" y="965"/>
                      </a:cubicBezTo>
                      <a:cubicBezTo>
                        <a:pt x="893" y="965"/>
                        <a:pt x="1129" y="772"/>
                        <a:pt x="1137" y="485"/>
                      </a:cubicBezTo>
                      <a:cubicBezTo>
                        <a:pt x="1137" y="214"/>
                        <a:pt x="931" y="1"/>
                        <a:pt x="67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9" name="Google Shape;3449;p52"/>
              <p:cNvGrpSpPr/>
              <p:nvPr/>
            </p:nvGrpSpPr>
            <p:grpSpPr>
              <a:xfrm>
                <a:off x="4834525" y="3501382"/>
                <a:ext cx="31499" cy="26898"/>
                <a:chOff x="4834525" y="3501382"/>
                <a:chExt cx="31499" cy="26898"/>
              </a:xfrm>
            </p:grpSpPr>
            <p:sp>
              <p:nvSpPr>
                <p:cNvPr id="3450" name="Google Shape;3450;p52"/>
                <p:cNvSpPr/>
                <p:nvPr/>
              </p:nvSpPr>
              <p:spPr>
                <a:xfrm>
                  <a:off x="4834525" y="3501382"/>
                  <a:ext cx="31499" cy="26898"/>
                </a:xfrm>
                <a:custGeom>
                  <a:rect b="b" l="l" r="r" t="t"/>
                  <a:pathLst>
                    <a:path extrusionOk="0" h="3420" w="4005">
                      <a:moveTo>
                        <a:pt x="2285" y="0"/>
                      </a:moveTo>
                      <a:cubicBezTo>
                        <a:pt x="1865" y="0"/>
                        <a:pt x="1437" y="156"/>
                        <a:pt x="1089" y="504"/>
                      </a:cubicBezTo>
                      <a:cubicBezTo>
                        <a:pt x="0" y="1581"/>
                        <a:pt x="775"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1" name="Google Shape;3451;p52"/>
                <p:cNvSpPr/>
                <p:nvPr/>
              </p:nvSpPr>
              <p:spPr>
                <a:xfrm>
                  <a:off x="4847463" y="3511056"/>
                  <a:ext cx="8950" cy="7605"/>
                </a:xfrm>
                <a:custGeom>
                  <a:rect b="b" l="l" r="r" t="t"/>
                  <a:pathLst>
                    <a:path extrusionOk="0" h="967" w="1138">
                      <a:moveTo>
                        <a:pt x="654" y="0"/>
                      </a:moveTo>
                      <a:cubicBezTo>
                        <a:pt x="218" y="0"/>
                        <a:pt x="1" y="520"/>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2" name="Google Shape;3452;p52"/>
              <p:cNvGrpSpPr/>
              <p:nvPr/>
            </p:nvGrpSpPr>
            <p:grpSpPr>
              <a:xfrm>
                <a:off x="4898460" y="3580158"/>
                <a:ext cx="31405" cy="26898"/>
                <a:chOff x="4898460" y="3580158"/>
                <a:chExt cx="31405" cy="26898"/>
              </a:xfrm>
            </p:grpSpPr>
            <p:sp>
              <p:nvSpPr>
                <p:cNvPr id="3453" name="Google Shape;3453;p52"/>
                <p:cNvSpPr/>
                <p:nvPr/>
              </p:nvSpPr>
              <p:spPr>
                <a:xfrm>
                  <a:off x="4898460" y="3580158"/>
                  <a:ext cx="31405" cy="26898"/>
                </a:xfrm>
                <a:custGeom>
                  <a:rect b="b" l="l" r="r" t="t"/>
                  <a:pathLst>
                    <a:path extrusionOk="0" h="3420" w="3993">
                      <a:moveTo>
                        <a:pt x="2273" y="1"/>
                      </a:moveTo>
                      <a:cubicBezTo>
                        <a:pt x="1853" y="1"/>
                        <a:pt x="1425" y="156"/>
                        <a:pt x="1077" y="505"/>
                      </a:cubicBezTo>
                      <a:cubicBezTo>
                        <a:pt x="0"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4" name="Google Shape;3454;p52"/>
                <p:cNvSpPr/>
                <p:nvPr/>
              </p:nvSpPr>
              <p:spPr>
                <a:xfrm>
                  <a:off x="4911303" y="3589832"/>
                  <a:ext cx="8950" cy="7605"/>
                </a:xfrm>
                <a:custGeom>
                  <a:rect b="b" l="l" r="r" t="t"/>
                  <a:pathLst>
                    <a:path extrusionOk="0" h="967" w="1138">
                      <a:moveTo>
                        <a:pt x="654" y="0"/>
                      </a:moveTo>
                      <a:cubicBezTo>
                        <a:pt x="218" y="0"/>
                        <a:pt x="1" y="521"/>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5" name="Google Shape;3455;p52"/>
              <p:cNvGrpSpPr/>
              <p:nvPr/>
            </p:nvGrpSpPr>
            <p:grpSpPr>
              <a:xfrm>
                <a:off x="4882667" y="3608032"/>
                <a:ext cx="31499" cy="27001"/>
                <a:chOff x="4882667" y="3608032"/>
                <a:chExt cx="31499" cy="27001"/>
              </a:xfrm>
            </p:grpSpPr>
            <p:sp>
              <p:nvSpPr>
                <p:cNvPr id="3456" name="Google Shape;3456;p52"/>
                <p:cNvSpPr/>
                <p:nvPr/>
              </p:nvSpPr>
              <p:spPr>
                <a:xfrm>
                  <a:off x="4882667" y="3608032"/>
                  <a:ext cx="31499" cy="27001"/>
                </a:xfrm>
                <a:custGeom>
                  <a:rect b="b" l="l" r="r" t="t"/>
                  <a:pathLst>
                    <a:path extrusionOk="0" h="3433" w="4005">
                      <a:moveTo>
                        <a:pt x="2276" y="1"/>
                      </a:moveTo>
                      <a:cubicBezTo>
                        <a:pt x="1854" y="1"/>
                        <a:pt x="1425" y="157"/>
                        <a:pt x="1077" y="505"/>
                      </a:cubicBezTo>
                      <a:cubicBezTo>
                        <a:pt x="0" y="1582"/>
                        <a:pt x="763" y="3432"/>
                        <a:pt x="2287" y="3432"/>
                      </a:cubicBezTo>
                      <a:cubicBezTo>
                        <a:pt x="3230" y="3420"/>
                        <a:pt x="4004" y="2658"/>
                        <a:pt x="4004" y="1715"/>
                      </a:cubicBezTo>
                      <a:cubicBezTo>
                        <a:pt x="4004" y="683"/>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7" name="Google Shape;3457;p52"/>
                <p:cNvSpPr/>
                <p:nvPr/>
              </p:nvSpPr>
              <p:spPr>
                <a:xfrm>
                  <a:off x="4895605" y="3617706"/>
                  <a:ext cx="8950" cy="7653"/>
                </a:xfrm>
                <a:custGeom>
                  <a:rect b="b" l="l" r="r" t="t"/>
                  <a:pathLst>
                    <a:path extrusionOk="0" h="973" w="1138">
                      <a:moveTo>
                        <a:pt x="642" y="1"/>
                      </a:moveTo>
                      <a:cubicBezTo>
                        <a:pt x="218" y="1"/>
                        <a:pt x="1" y="521"/>
                        <a:pt x="303" y="823"/>
                      </a:cubicBezTo>
                      <a:cubicBezTo>
                        <a:pt x="402" y="926"/>
                        <a:pt x="524" y="972"/>
                        <a:pt x="644" y="972"/>
                      </a:cubicBezTo>
                      <a:cubicBezTo>
                        <a:pt x="891" y="972"/>
                        <a:pt x="1130" y="778"/>
                        <a:pt x="1138" y="485"/>
                      </a:cubicBezTo>
                      <a:cubicBezTo>
                        <a:pt x="1138" y="218"/>
                        <a:pt x="920"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8" name="Google Shape;3458;p52"/>
              <p:cNvGrpSpPr/>
              <p:nvPr/>
            </p:nvGrpSpPr>
            <p:grpSpPr>
              <a:xfrm>
                <a:off x="4843373" y="3631407"/>
                <a:ext cx="16273" cy="16186"/>
                <a:chOff x="4843373" y="3631407"/>
                <a:chExt cx="16273" cy="16186"/>
              </a:xfrm>
            </p:grpSpPr>
            <p:sp>
              <p:nvSpPr>
                <p:cNvPr id="3459" name="Google Shape;3459;p52"/>
                <p:cNvSpPr/>
                <p:nvPr/>
              </p:nvSpPr>
              <p:spPr>
                <a:xfrm>
                  <a:off x="4843373" y="3631407"/>
                  <a:ext cx="16273" cy="16186"/>
                </a:xfrm>
                <a:custGeom>
                  <a:rect b="b" l="l" r="r" t="t"/>
                  <a:pathLst>
                    <a:path extrusionOk="0" h="2058" w="2069">
                      <a:moveTo>
                        <a:pt x="1029" y="1"/>
                      </a:moveTo>
                      <a:cubicBezTo>
                        <a:pt x="460" y="1"/>
                        <a:pt x="0" y="460"/>
                        <a:pt x="0" y="1029"/>
                      </a:cubicBezTo>
                      <a:cubicBezTo>
                        <a:pt x="0" y="1597"/>
                        <a:pt x="460" y="2057"/>
                        <a:pt x="1029" y="2057"/>
                      </a:cubicBezTo>
                      <a:cubicBezTo>
                        <a:pt x="1609" y="2057"/>
                        <a:pt x="2069" y="1597"/>
                        <a:pt x="2069" y="1029"/>
                      </a:cubicBezTo>
                      <a:cubicBezTo>
                        <a:pt x="2069" y="460"/>
                        <a:pt x="1609" y="1"/>
                        <a:pt x="102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0" name="Google Shape;3460;p52"/>
                <p:cNvSpPr/>
                <p:nvPr/>
              </p:nvSpPr>
              <p:spPr>
                <a:xfrm>
                  <a:off x="4849178" y="3637211"/>
                  <a:ext cx="4672" cy="4577"/>
                </a:xfrm>
                <a:custGeom>
                  <a:rect b="b" l="l" r="r" t="t"/>
                  <a:pathLst>
                    <a:path extrusionOk="0" h="582" w="594">
                      <a:moveTo>
                        <a:pt x="291" y="1"/>
                      </a:moveTo>
                      <a:cubicBezTo>
                        <a:pt x="133" y="1"/>
                        <a:pt x="0" y="134"/>
                        <a:pt x="0" y="291"/>
                      </a:cubicBezTo>
                      <a:cubicBezTo>
                        <a:pt x="0" y="460"/>
                        <a:pt x="133" y="581"/>
                        <a:pt x="291" y="581"/>
                      </a:cubicBezTo>
                      <a:cubicBezTo>
                        <a:pt x="460" y="581"/>
                        <a:pt x="593" y="460"/>
                        <a:pt x="593" y="291"/>
                      </a:cubicBezTo>
                      <a:cubicBezTo>
                        <a:pt x="593" y="134"/>
                        <a:pt x="460" y="1"/>
                        <a:pt x="29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1" name="Google Shape;3461;p52"/>
              <p:cNvGrpSpPr/>
              <p:nvPr/>
            </p:nvGrpSpPr>
            <p:grpSpPr>
              <a:xfrm>
                <a:off x="4727773" y="3591578"/>
                <a:ext cx="31499" cy="26898"/>
                <a:chOff x="4727773" y="3591578"/>
                <a:chExt cx="31499" cy="26898"/>
              </a:xfrm>
            </p:grpSpPr>
            <p:sp>
              <p:nvSpPr>
                <p:cNvPr id="3462" name="Google Shape;3462;p52"/>
                <p:cNvSpPr/>
                <p:nvPr/>
              </p:nvSpPr>
              <p:spPr>
                <a:xfrm>
                  <a:off x="4727773" y="3591578"/>
                  <a:ext cx="31499" cy="26898"/>
                </a:xfrm>
                <a:custGeom>
                  <a:rect b="b" l="l" r="r" t="t"/>
                  <a:pathLst>
                    <a:path extrusionOk="0" h="3420" w="4005">
                      <a:moveTo>
                        <a:pt x="2276" y="0"/>
                      </a:moveTo>
                      <a:cubicBezTo>
                        <a:pt x="1855" y="0"/>
                        <a:pt x="1426" y="156"/>
                        <a:pt x="1077" y="504"/>
                      </a:cubicBezTo>
                      <a:cubicBezTo>
                        <a:pt x="1" y="1581"/>
                        <a:pt x="763" y="3419"/>
                        <a:pt x="2287" y="3419"/>
                      </a:cubicBezTo>
                      <a:cubicBezTo>
                        <a:pt x="3231" y="3419"/>
                        <a:pt x="3993" y="2657"/>
                        <a:pt x="4005" y="1714"/>
                      </a:cubicBezTo>
                      <a:cubicBezTo>
                        <a:pt x="4005" y="683"/>
                        <a:pt x="3158"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3" name="Google Shape;3463;p52"/>
                <p:cNvSpPr/>
                <p:nvPr/>
              </p:nvSpPr>
              <p:spPr>
                <a:xfrm>
                  <a:off x="4740719" y="3601244"/>
                  <a:ext cx="8856" cy="7590"/>
                </a:xfrm>
                <a:custGeom>
                  <a:rect b="b" l="l" r="r" t="t"/>
                  <a:pathLst>
                    <a:path extrusionOk="0" h="965" w="1126">
                      <a:moveTo>
                        <a:pt x="641" y="1"/>
                      </a:moveTo>
                      <a:cubicBezTo>
                        <a:pt x="206" y="1"/>
                        <a:pt x="0" y="521"/>
                        <a:pt x="302" y="824"/>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64" name="Google Shape;3464;p52"/>
              <p:cNvSpPr/>
              <p:nvPr/>
            </p:nvSpPr>
            <p:spPr>
              <a:xfrm>
                <a:off x="4652041" y="3622590"/>
                <a:ext cx="31405" cy="26906"/>
              </a:xfrm>
              <a:custGeom>
                <a:rect b="b" l="l" r="r" t="t"/>
                <a:pathLst>
                  <a:path extrusionOk="0" h="3421" w="3993">
                    <a:moveTo>
                      <a:pt x="2273" y="1"/>
                    </a:moveTo>
                    <a:cubicBezTo>
                      <a:pt x="1853" y="1"/>
                      <a:pt x="1426" y="157"/>
                      <a:pt x="1077" y="505"/>
                    </a:cubicBezTo>
                    <a:cubicBezTo>
                      <a:pt x="1" y="1581"/>
                      <a:pt x="763" y="3420"/>
                      <a:pt x="2287" y="3420"/>
                    </a:cubicBezTo>
                    <a:cubicBezTo>
                      <a:pt x="3231" y="3420"/>
                      <a:pt x="3993" y="2658"/>
                      <a:pt x="3993" y="1714"/>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5" name="Google Shape;3465;p52"/>
              <p:cNvSpPr/>
              <p:nvPr/>
            </p:nvSpPr>
            <p:spPr>
              <a:xfrm>
                <a:off x="4666222" y="3632264"/>
                <a:ext cx="7613" cy="7621"/>
              </a:xfrm>
              <a:custGeom>
                <a:rect b="b" l="l" r="r" t="t"/>
                <a:pathLst>
                  <a:path extrusionOk="0" h="969" w="968">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66" name="Google Shape;3466;p52"/>
              <p:cNvGrpSpPr/>
              <p:nvPr/>
            </p:nvGrpSpPr>
            <p:grpSpPr>
              <a:xfrm>
                <a:off x="4609421" y="3577398"/>
                <a:ext cx="31499" cy="27001"/>
                <a:chOff x="4609421" y="3577398"/>
                <a:chExt cx="31499" cy="27001"/>
              </a:xfrm>
            </p:grpSpPr>
            <p:sp>
              <p:nvSpPr>
                <p:cNvPr id="3467" name="Google Shape;3467;p52"/>
                <p:cNvSpPr/>
                <p:nvPr/>
              </p:nvSpPr>
              <p:spPr>
                <a:xfrm>
                  <a:off x="4609421" y="3577398"/>
                  <a:ext cx="31499" cy="27001"/>
                </a:xfrm>
                <a:custGeom>
                  <a:rect b="b" l="l" r="r" t="t"/>
                  <a:pathLst>
                    <a:path extrusionOk="0" h="3433" w="4005">
                      <a:moveTo>
                        <a:pt x="2273" y="1"/>
                      </a:moveTo>
                      <a:cubicBezTo>
                        <a:pt x="1853" y="1"/>
                        <a:pt x="1425" y="157"/>
                        <a:pt x="1077" y="505"/>
                      </a:cubicBezTo>
                      <a:cubicBezTo>
                        <a:pt x="0" y="1581"/>
                        <a:pt x="763" y="3432"/>
                        <a:pt x="2287" y="3432"/>
                      </a:cubicBezTo>
                      <a:cubicBezTo>
                        <a:pt x="3230" y="3432"/>
                        <a:pt x="3992" y="2658"/>
                        <a:pt x="4005" y="1714"/>
                      </a:cubicBezTo>
                      <a:cubicBezTo>
                        <a:pt x="3996" y="683"/>
                        <a:pt x="3152"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8" name="Google Shape;3468;p52"/>
                <p:cNvSpPr/>
                <p:nvPr/>
              </p:nvSpPr>
              <p:spPr>
                <a:xfrm>
                  <a:off x="4623594" y="3587072"/>
                  <a:ext cx="7621" cy="7621"/>
                </a:xfrm>
                <a:custGeom>
                  <a:rect b="b" l="l" r="r" t="t"/>
                  <a:pathLst>
                    <a:path extrusionOk="0" h="969" w="969">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9" name="Google Shape;3469;p52"/>
              <p:cNvGrpSpPr/>
              <p:nvPr/>
            </p:nvGrpSpPr>
            <p:grpSpPr>
              <a:xfrm>
                <a:off x="4649289" y="3577398"/>
                <a:ext cx="31499" cy="27001"/>
                <a:chOff x="4649289" y="3577398"/>
                <a:chExt cx="31499" cy="27001"/>
              </a:xfrm>
            </p:grpSpPr>
            <p:sp>
              <p:nvSpPr>
                <p:cNvPr id="3470" name="Google Shape;3470;p52"/>
                <p:cNvSpPr/>
                <p:nvPr/>
              </p:nvSpPr>
              <p:spPr>
                <a:xfrm>
                  <a:off x="4649289" y="3577398"/>
                  <a:ext cx="31499" cy="27001"/>
                </a:xfrm>
                <a:custGeom>
                  <a:rect b="b" l="l" r="r" t="t"/>
                  <a:pathLst>
                    <a:path extrusionOk="0" h="3433" w="4005">
                      <a:moveTo>
                        <a:pt x="2275" y="1"/>
                      </a:moveTo>
                      <a:cubicBezTo>
                        <a:pt x="1854" y="1"/>
                        <a:pt x="1425" y="157"/>
                        <a:pt x="1077" y="505"/>
                      </a:cubicBezTo>
                      <a:cubicBezTo>
                        <a:pt x="0" y="1581"/>
                        <a:pt x="762" y="3432"/>
                        <a:pt x="2286" y="3432"/>
                      </a:cubicBezTo>
                      <a:cubicBezTo>
                        <a:pt x="3230" y="3432"/>
                        <a:pt x="4004" y="2658"/>
                        <a:pt x="4004" y="1714"/>
                      </a:cubicBezTo>
                      <a:cubicBezTo>
                        <a:pt x="4004" y="683"/>
                        <a:pt x="3157" y="1"/>
                        <a:pt x="227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1" name="Google Shape;3471;p52"/>
                <p:cNvSpPr/>
                <p:nvPr/>
              </p:nvSpPr>
              <p:spPr>
                <a:xfrm>
                  <a:off x="4662227" y="3587072"/>
                  <a:ext cx="8856" cy="7676"/>
                </a:xfrm>
                <a:custGeom>
                  <a:rect b="b" l="l" r="r" t="t"/>
                  <a:pathLst>
                    <a:path extrusionOk="0" h="976" w="1126">
                      <a:moveTo>
                        <a:pt x="641" y="1"/>
                      </a:moveTo>
                      <a:cubicBezTo>
                        <a:pt x="218" y="1"/>
                        <a:pt x="0" y="521"/>
                        <a:pt x="303" y="835"/>
                      </a:cubicBezTo>
                      <a:cubicBezTo>
                        <a:pt x="400" y="932"/>
                        <a:pt x="519" y="976"/>
                        <a:pt x="636" y="976"/>
                      </a:cubicBezTo>
                      <a:cubicBezTo>
                        <a:pt x="885" y="976"/>
                        <a:pt x="1125" y="780"/>
                        <a:pt x="1125" y="484"/>
                      </a:cubicBezTo>
                      <a:cubicBezTo>
                        <a:pt x="1125" y="218"/>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72" name="Google Shape;3472;p52"/>
              <p:cNvGrpSpPr/>
              <p:nvPr/>
            </p:nvGrpSpPr>
            <p:grpSpPr>
              <a:xfrm>
                <a:off x="4605614" y="3639523"/>
                <a:ext cx="31499" cy="26906"/>
                <a:chOff x="4605614" y="3639523"/>
                <a:chExt cx="31499" cy="26906"/>
              </a:xfrm>
            </p:grpSpPr>
            <p:sp>
              <p:nvSpPr>
                <p:cNvPr id="3473" name="Google Shape;3473;p52"/>
                <p:cNvSpPr/>
                <p:nvPr/>
              </p:nvSpPr>
              <p:spPr>
                <a:xfrm>
                  <a:off x="4605614" y="3639523"/>
                  <a:ext cx="31499" cy="26906"/>
                </a:xfrm>
                <a:custGeom>
                  <a:rect b="b" l="l" r="r" t="t"/>
                  <a:pathLst>
                    <a:path extrusionOk="0" h="3421" w="4005">
                      <a:moveTo>
                        <a:pt x="2276" y="1"/>
                      </a:moveTo>
                      <a:cubicBezTo>
                        <a:pt x="1855" y="1"/>
                        <a:pt x="1425" y="157"/>
                        <a:pt x="1077" y="505"/>
                      </a:cubicBezTo>
                      <a:cubicBezTo>
                        <a:pt x="1" y="1582"/>
                        <a:pt x="763" y="3420"/>
                        <a:pt x="2287" y="3420"/>
                      </a:cubicBezTo>
                      <a:cubicBezTo>
                        <a:pt x="3230" y="3420"/>
                        <a:pt x="3993" y="2658"/>
                        <a:pt x="4005" y="1715"/>
                      </a:cubicBezTo>
                      <a:cubicBezTo>
                        <a:pt x="4005" y="683"/>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4" name="Google Shape;3474;p52"/>
                <p:cNvSpPr/>
                <p:nvPr/>
              </p:nvSpPr>
              <p:spPr>
                <a:xfrm>
                  <a:off x="4619795" y="3649197"/>
                  <a:ext cx="7613" cy="7621"/>
                </a:xfrm>
                <a:custGeom>
                  <a:rect b="b" l="l" r="r" t="t"/>
                  <a:pathLst>
                    <a:path extrusionOk="0" h="969" w="968">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75" name="Google Shape;3475;p52"/>
              <p:cNvGrpSpPr/>
              <p:nvPr/>
            </p:nvGrpSpPr>
            <p:grpSpPr>
              <a:xfrm>
                <a:off x="4785149" y="3618846"/>
                <a:ext cx="26930" cy="26843"/>
                <a:chOff x="4785149" y="3618846"/>
                <a:chExt cx="26930" cy="26843"/>
              </a:xfrm>
            </p:grpSpPr>
            <p:sp>
              <p:nvSpPr>
                <p:cNvPr id="3476" name="Google Shape;3476;p52"/>
                <p:cNvSpPr/>
                <p:nvPr/>
              </p:nvSpPr>
              <p:spPr>
                <a:xfrm>
                  <a:off x="4785149" y="3618846"/>
                  <a:ext cx="26930" cy="26843"/>
                </a:xfrm>
                <a:custGeom>
                  <a:rect b="b" l="l" r="r" t="t"/>
                  <a:pathLst>
                    <a:path extrusionOk="0" h="3413" w="3424">
                      <a:moveTo>
                        <a:pt x="1718" y="1"/>
                      </a:moveTo>
                      <a:cubicBezTo>
                        <a:pt x="774" y="1"/>
                        <a:pt x="0" y="763"/>
                        <a:pt x="0" y="1707"/>
                      </a:cubicBezTo>
                      <a:cubicBezTo>
                        <a:pt x="0" y="2650"/>
                        <a:pt x="774" y="3412"/>
                        <a:pt x="1718" y="3412"/>
                      </a:cubicBezTo>
                      <a:cubicBezTo>
                        <a:pt x="2662" y="3412"/>
                        <a:pt x="3424" y="2650"/>
                        <a:pt x="3424" y="1707"/>
                      </a:cubicBezTo>
                      <a:cubicBezTo>
                        <a:pt x="3424" y="763"/>
                        <a:pt x="2662" y="1"/>
                        <a:pt x="171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7" name="Google Shape;3477;p52"/>
                <p:cNvSpPr/>
                <p:nvPr/>
              </p:nvSpPr>
              <p:spPr>
                <a:xfrm>
                  <a:off x="4793611" y="3628457"/>
                  <a:ext cx="8856" cy="7590"/>
                </a:xfrm>
                <a:custGeom>
                  <a:rect b="b" l="l" r="r" t="t"/>
                  <a:pathLst>
                    <a:path extrusionOk="0" h="965" w="1126">
                      <a:moveTo>
                        <a:pt x="642" y="1"/>
                      </a:moveTo>
                      <a:cubicBezTo>
                        <a:pt x="206" y="1"/>
                        <a:pt x="1" y="521"/>
                        <a:pt x="303" y="823"/>
                      </a:cubicBezTo>
                      <a:cubicBezTo>
                        <a:pt x="401" y="921"/>
                        <a:pt x="521" y="964"/>
                        <a:pt x="639" y="964"/>
                      </a:cubicBezTo>
                      <a:cubicBezTo>
                        <a:pt x="887" y="964"/>
                        <a:pt x="1126" y="772"/>
                        <a:pt x="1126" y="485"/>
                      </a:cubicBezTo>
                      <a:cubicBezTo>
                        <a:pt x="1126" y="218"/>
                        <a:pt x="908"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78" name="Google Shape;3478;p52"/>
              <p:cNvGrpSpPr/>
              <p:nvPr/>
            </p:nvGrpSpPr>
            <p:grpSpPr>
              <a:xfrm>
                <a:off x="4810167" y="3601567"/>
                <a:ext cx="31405" cy="26898"/>
                <a:chOff x="4810167" y="3601567"/>
                <a:chExt cx="31405" cy="26898"/>
              </a:xfrm>
            </p:grpSpPr>
            <p:sp>
              <p:nvSpPr>
                <p:cNvPr id="3479" name="Google Shape;3479;p52"/>
                <p:cNvSpPr/>
                <p:nvPr/>
              </p:nvSpPr>
              <p:spPr>
                <a:xfrm>
                  <a:off x="4810167" y="3601567"/>
                  <a:ext cx="31405" cy="26898"/>
                </a:xfrm>
                <a:custGeom>
                  <a:rect b="b" l="l" r="r" t="t"/>
                  <a:pathLst>
                    <a:path extrusionOk="0" h="3420" w="3993">
                      <a:moveTo>
                        <a:pt x="2273" y="0"/>
                      </a:moveTo>
                      <a:cubicBezTo>
                        <a:pt x="1853" y="0"/>
                        <a:pt x="1425" y="156"/>
                        <a:pt x="1077" y="504"/>
                      </a:cubicBezTo>
                      <a:cubicBezTo>
                        <a:pt x="1" y="1581"/>
                        <a:pt x="763" y="3420"/>
                        <a:pt x="2287" y="3420"/>
                      </a:cubicBezTo>
                      <a:cubicBezTo>
                        <a:pt x="3231" y="3420"/>
                        <a:pt x="3993" y="2658"/>
                        <a:pt x="3993" y="1714"/>
                      </a:cubicBezTo>
                      <a:cubicBezTo>
                        <a:pt x="3993"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0" name="Google Shape;3480;p52"/>
                <p:cNvSpPr/>
                <p:nvPr/>
              </p:nvSpPr>
              <p:spPr>
                <a:xfrm>
                  <a:off x="4824348" y="3611241"/>
                  <a:ext cx="7613" cy="7613"/>
                </a:xfrm>
                <a:custGeom>
                  <a:rect b="b" l="l" r="r" t="t"/>
                  <a:pathLst>
                    <a:path extrusionOk="0" h="968"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81" name="Google Shape;3481;p52"/>
              <p:cNvGrpSpPr/>
              <p:nvPr/>
            </p:nvGrpSpPr>
            <p:grpSpPr>
              <a:xfrm>
                <a:off x="4831002" y="3373230"/>
                <a:ext cx="31405" cy="26898"/>
                <a:chOff x="4831002" y="3373230"/>
                <a:chExt cx="31405" cy="26898"/>
              </a:xfrm>
            </p:grpSpPr>
            <p:sp>
              <p:nvSpPr>
                <p:cNvPr id="3482" name="Google Shape;3482;p52"/>
                <p:cNvSpPr/>
                <p:nvPr/>
              </p:nvSpPr>
              <p:spPr>
                <a:xfrm>
                  <a:off x="4831002" y="3373230"/>
                  <a:ext cx="31405" cy="26898"/>
                </a:xfrm>
                <a:custGeom>
                  <a:rect b="b" l="l" r="r" t="t"/>
                  <a:pathLst>
                    <a:path extrusionOk="0" h="3420" w="3993">
                      <a:moveTo>
                        <a:pt x="2273" y="0"/>
                      </a:moveTo>
                      <a:cubicBezTo>
                        <a:pt x="1853" y="0"/>
                        <a:pt x="1426" y="156"/>
                        <a:pt x="1077" y="504"/>
                      </a:cubicBezTo>
                      <a:cubicBezTo>
                        <a:pt x="1" y="1581"/>
                        <a:pt x="763" y="3419"/>
                        <a:pt x="2287" y="3419"/>
                      </a:cubicBezTo>
                      <a:cubicBezTo>
                        <a:pt x="3231" y="3419"/>
                        <a:pt x="3993" y="2657"/>
                        <a:pt x="3993" y="1714"/>
                      </a:cubicBezTo>
                      <a:cubicBezTo>
                        <a:pt x="3993"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3" name="Google Shape;3483;p52"/>
                <p:cNvSpPr/>
                <p:nvPr/>
              </p:nvSpPr>
              <p:spPr>
                <a:xfrm>
                  <a:off x="4845182" y="3382896"/>
                  <a:ext cx="7519" cy="7621"/>
                </a:xfrm>
                <a:custGeom>
                  <a:rect b="b" l="l" r="r" t="t"/>
                  <a:pathLst>
                    <a:path extrusionOk="0" h="969" w="956">
                      <a:moveTo>
                        <a:pt x="472" y="1"/>
                      </a:moveTo>
                      <a:cubicBezTo>
                        <a:pt x="206" y="1"/>
                        <a:pt x="0" y="219"/>
                        <a:pt x="0" y="485"/>
                      </a:cubicBezTo>
                      <a:cubicBezTo>
                        <a:pt x="0" y="751"/>
                        <a:pt x="206" y="969"/>
                        <a:pt x="472" y="969"/>
                      </a:cubicBezTo>
                      <a:cubicBezTo>
                        <a:pt x="750" y="969"/>
                        <a:pt x="956" y="751"/>
                        <a:pt x="956" y="485"/>
                      </a:cubicBezTo>
                      <a:cubicBezTo>
                        <a:pt x="956" y="219"/>
                        <a:pt x="750" y="1"/>
                        <a:pt x="47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84" name="Google Shape;3484;p52"/>
              <p:cNvGrpSpPr/>
              <p:nvPr/>
            </p:nvGrpSpPr>
            <p:grpSpPr>
              <a:xfrm>
                <a:off x="4719311" y="3355054"/>
                <a:ext cx="31499" cy="27001"/>
                <a:chOff x="4719311" y="3355054"/>
                <a:chExt cx="31499" cy="27001"/>
              </a:xfrm>
            </p:grpSpPr>
            <p:sp>
              <p:nvSpPr>
                <p:cNvPr id="3485" name="Google Shape;3485;p52"/>
                <p:cNvSpPr/>
                <p:nvPr/>
              </p:nvSpPr>
              <p:spPr>
                <a:xfrm>
                  <a:off x="4719311" y="3355054"/>
                  <a:ext cx="31499" cy="27001"/>
                </a:xfrm>
                <a:custGeom>
                  <a:rect b="b" l="l" r="r" t="t"/>
                  <a:pathLst>
                    <a:path extrusionOk="0" h="3433" w="4005">
                      <a:moveTo>
                        <a:pt x="2275" y="1"/>
                      </a:moveTo>
                      <a:cubicBezTo>
                        <a:pt x="1854" y="1"/>
                        <a:pt x="1425" y="157"/>
                        <a:pt x="1077" y="505"/>
                      </a:cubicBezTo>
                      <a:cubicBezTo>
                        <a:pt x="0" y="1581"/>
                        <a:pt x="762" y="3432"/>
                        <a:pt x="2287" y="3432"/>
                      </a:cubicBezTo>
                      <a:cubicBezTo>
                        <a:pt x="3230" y="3432"/>
                        <a:pt x="4004" y="2658"/>
                        <a:pt x="4004" y="1714"/>
                      </a:cubicBezTo>
                      <a:cubicBezTo>
                        <a:pt x="4004" y="683"/>
                        <a:pt x="3157" y="1"/>
                        <a:pt x="227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6" name="Google Shape;3486;p52"/>
                <p:cNvSpPr/>
                <p:nvPr/>
              </p:nvSpPr>
              <p:spPr>
                <a:xfrm>
                  <a:off x="4733578" y="3364822"/>
                  <a:ext cx="7527" cy="7527"/>
                </a:xfrm>
                <a:custGeom>
                  <a:rect b="b" l="l" r="r" t="t"/>
                  <a:pathLst>
                    <a:path extrusionOk="0" h="957" w="957">
                      <a:moveTo>
                        <a:pt x="473" y="1"/>
                      </a:moveTo>
                      <a:cubicBezTo>
                        <a:pt x="206" y="1"/>
                        <a:pt x="1" y="206"/>
                        <a:pt x="1" y="472"/>
                      </a:cubicBezTo>
                      <a:cubicBezTo>
                        <a:pt x="1" y="738"/>
                        <a:pt x="206" y="956"/>
                        <a:pt x="473" y="956"/>
                      </a:cubicBezTo>
                      <a:cubicBezTo>
                        <a:pt x="751" y="956"/>
                        <a:pt x="956" y="738"/>
                        <a:pt x="956" y="472"/>
                      </a:cubicBezTo>
                      <a:cubicBezTo>
                        <a:pt x="956" y="206"/>
                        <a:pt x="751" y="1"/>
                        <a:pt x="47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87" name="Google Shape;3487;p52"/>
              <p:cNvGrpSpPr/>
              <p:nvPr/>
            </p:nvGrpSpPr>
            <p:grpSpPr>
              <a:xfrm>
                <a:off x="4798755" y="3450260"/>
                <a:ext cx="26930" cy="26930"/>
                <a:chOff x="4798755" y="3450260"/>
                <a:chExt cx="26930" cy="26930"/>
              </a:xfrm>
            </p:grpSpPr>
            <p:sp>
              <p:nvSpPr>
                <p:cNvPr id="3488" name="Google Shape;3488;p52"/>
                <p:cNvSpPr/>
                <p:nvPr/>
              </p:nvSpPr>
              <p:spPr>
                <a:xfrm>
                  <a:off x="4798755" y="3450260"/>
                  <a:ext cx="26930" cy="26930"/>
                </a:xfrm>
                <a:custGeom>
                  <a:rect b="b" l="l" r="r" t="t"/>
                  <a:pathLst>
                    <a:path extrusionOk="0" h="3424" w="3424">
                      <a:moveTo>
                        <a:pt x="1718" y="0"/>
                      </a:moveTo>
                      <a:cubicBezTo>
                        <a:pt x="774" y="0"/>
                        <a:pt x="0" y="763"/>
                        <a:pt x="0" y="1706"/>
                      </a:cubicBezTo>
                      <a:cubicBezTo>
                        <a:pt x="0" y="2650"/>
                        <a:pt x="774" y="3424"/>
                        <a:pt x="1718" y="3424"/>
                      </a:cubicBezTo>
                      <a:cubicBezTo>
                        <a:pt x="2661" y="3424"/>
                        <a:pt x="3423" y="2650"/>
                        <a:pt x="3423" y="1706"/>
                      </a:cubicBezTo>
                      <a:cubicBezTo>
                        <a:pt x="3423" y="763"/>
                        <a:pt x="2661" y="0"/>
                        <a:pt x="171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9" name="Google Shape;3489;p52"/>
                <p:cNvSpPr/>
                <p:nvPr/>
              </p:nvSpPr>
              <p:spPr>
                <a:xfrm>
                  <a:off x="4807218" y="3459871"/>
                  <a:ext cx="8856" cy="7605"/>
                </a:xfrm>
                <a:custGeom>
                  <a:rect b="b" l="l" r="r" t="t"/>
                  <a:pathLst>
                    <a:path extrusionOk="0" h="967" w="1126">
                      <a:moveTo>
                        <a:pt x="642" y="0"/>
                      </a:moveTo>
                      <a:cubicBezTo>
                        <a:pt x="206" y="0"/>
                        <a:pt x="1" y="520"/>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0" name="Google Shape;3490;p52"/>
              <p:cNvGrpSpPr/>
              <p:nvPr/>
            </p:nvGrpSpPr>
            <p:grpSpPr>
              <a:xfrm>
                <a:off x="4645576" y="3467555"/>
                <a:ext cx="31405" cy="26953"/>
                <a:chOff x="4645576" y="3467555"/>
                <a:chExt cx="31405" cy="26953"/>
              </a:xfrm>
            </p:grpSpPr>
            <p:sp>
              <p:nvSpPr>
                <p:cNvPr id="3491" name="Google Shape;3491;p52"/>
                <p:cNvSpPr/>
                <p:nvPr/>
              </p:nvSpPr>
              <p:spPr>
                <a:xfrm>
                  <a:off x="4645576" y="3467555"/>
                  <a:ext cx="31405" cy="26953"/>
                </a:xfrm>
                <a:custGeom>
                  <a:rect b="b" l="l" r="r" t="t"/>
                  <a:pathLst>
                    <a:path extrusionOk="0" h="3427" w="3993">
                      <a:moveTo>
                        <a:pt x="2272" y="0"/>
                      </a:moveTo>
                      <a:cubicBezTo>
                        <a:pt x="1853" y="0"/>
                        <a:pt x="1425" y="155"/>
                        <a:pt x="1077" y="499"/>
                      </a:cubicBezTo>
                      <a:cubicBezTo>
                        <a:pt x="0" y="1576"/>
                        <a:pt x="750" y="3414"/>
                        <a:pt x="2274" y="3426"/>
                      </a:cubicBezTo>
                      <a:cubicBezTo>
                        <a:pt x="3218" y="3426"/>
                        <a:pt x="3992" y="2652"/>
                        <a:pt x="3992" y="1709"/>
                      </a:cubicBezTo>
                      <a:cubicBezTo>
                        <a:pt x="3992" y="677"/>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2" name="Google Shape;3492;p52"/>
                <p:cNvSpPr/>
                <p:nvPr/>
              </p:nvSpPr>
              <p:spPr>
                <a:xfrm>
                  <a:off x="4659749" y="3477182"/>
                  <a:ext cx="7527" cy="7621"/>
                </a:xfrm>
                <a:custGeom>
                  <a:rect b="b" l="l" r="r" t="t"/>
                  <a:pathLst>
                    <a:path extrusionOk="0" h="969" w="957">
                      <a:moveTo>
                        <a:pt x="472" y="1"/>
                      </a:moveTo>
                      <a:cubicBezTo>
                        <a:pt x="206" y="1"/>
                        <a:pt x="1" y="219"/>
                        <a:pt x="1" y="485"/>
                      </a:cubicBezTo>
                      <a:cubicBezTo>
                        <a:pt x="1" y="751"/>
                        <a:pt x="206" y="969"/>
                        <a:pt x="472" y="969"/>
                      </a:cubicBezTo>
                      <a:cubicBezTo>
                        <a:pt x="751" y="969"/>
                        <a:pt x="956" y="751"/>
                        <a:pt x="956" y="485"/>
                      </a:cubicBezTo>
                      <a:cubicBezTo>
                        <a:pt x="956" y="219"/>
                        <a:pt x="751" y="1"/>
                        <a:pt x="47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3" name="Google Shape;3493;p52"/>
              <p:cNvGrpSpPr/>
              <p:nvPr/>
            </p:nvGrpSpPr>
            <p:grpSpPr>
              <a:xfrm>
                <a:off x="4687631" y="3583965"/>
                <a:ext cx="31499" cy="26898"/>
                <a:chOff x="4687631" y="3583965"/>
                <a:chExt cx="31499" cy="26898"/>
              </a:xfrm>
            </p:grpSpPr>
            <p:sp>
              <p:nvSpPr>
                <p:cNvPr id="3494" name="Google Shape;3494;p52"/>
                <p:cNvSpPr/>
                <p:nvPr/>
              </p:nvSpPr>
              <p:spPr>
                <a:xfrm>
                  <a:off x="4687631" y="3583965"/>
                  <a:ext cx="31499" cy="26898"/>
                </a:xfrm>
                <a:custGeom>
                  <a:rect b="b" l="l" r="r" t="t"/>
                  <a:pathLst>
                    <a:path extrusionOk="0" h="3420" w="4005">
                      <a:moveTo>
                        <a:pt x="2284" y="0"/>
                      </a:moveTo>
                      <a:cubicBezTo>
                        <a:pt x="1865" y="0"/>
                        <a:pt x="1437" y="156"/>
                        <a:pt x="1089" y="504"/>
                      </a:cubicBezTo>
                      <a:cubicBezTo>
                        <a:pt x="0" y="1581"/>
                        <a:pt x="774" y="3420"/>
                        <a:pt x="2298" y="3420"/>
                      </a:cubicBezTo>
                      <a:cubicBezTo>
                        <a:pt x="3242" y="3420"/>
                        <a:pt x="4004" y="2658"/>
                        <a:pt x="4004" y="1714"/>
                      </a:cubicBezTo>
                      <a:cubicBezTo>
                        <a:pt x="4004" y="683"/>
                        <a:pt x="3162" y="0"/>
                        <a:pt x="228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5" name="Google Shape;3495;p52"/>
                <p:cNvSpPr/>
                <p:nvPr/>
              </p:nvSpPr>
              <p:spPr>
                <a:xfrm>
                  <a:off x="4700568" y="3593639"/>
                  <a:ext cx="8950" cy="7582"/>
                </a:xfrm>
                <a:custGeom>
                  <a:rect b="b" l="l" r="r" t="t"/>
                  <a:pathLst>
                    <a:path extrusionOk="0" h="964" w="1138">
                      <a:moveTo>
                        <a:pt x="641" y="0"/>
                      </a:moveTo>
                      <a:cubicBezTo>
                        <a:pt x="218" y="0"/>
                        <a:pt x="0" y="520"/>
                        <a:pt x="303" y="823"/>
                      </a:cubicBezTo>
                      <a:cubicBezTo>
                        <a:pt x="404" y="920"/>
                        <a:pt x="525" y="964"/>
                        <a:pt x="644" y="964"/>
                      </a:cubicBezTo>
                      <a:cubicBezTo>
                        <a:pt x="893" y="964"/>
                        <a:pt x="1129" y="771"/>
                        <a:pt x="1137" y="484"/>
                      </a:cubicBezTo>
                      <a:cubicBezTo>
                        <a:pt x="1137" y="218"/>
                        <a:pt x="920"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6" name="Google Shape;3496;p52"/>
              <p:cNvGrpSpPr/>
              <p:nvPr/>
            </p:nvGrpSpPr>
            <p:grpSpPr>
              <a:xfrm>
                <a:off x="4719311" y="3471314"/>
                <a:ext cx="31499" cy="27001"/>
                <a:chOff x="4719311" y="3471314"/>
                <a:chExt cx="31499" cy="27001"/>
              </a:xfrm>
            </p:grpSpPr>
            <p:sp>
              <p:nvSpPr>
                <p:cNvPr id="3497" name="Google Shape;3497;p52"/>
                <p:cNvSpPr/>
                <p:nvPr/>
              </p:nvSpPr>
              <p:spPr>
                <a:xfrm>
                  <a:off x="4719311" y="3471314"/>
                  <a:ext cx="31499" cy="27001"/>
                </a:xfrm>
                <a:custGeom>
                  <a:rect b="b" l="l" r="r" t="t"/>
                  <a:pathLst>
                    <a:path extrusionOk="0" h="3433" w="4005">
                      <a:moveTo>
                        <a:pt x="2285" y="1"/>
                      </a:moveTo>
                      <a:cubicBezTo>
                        <a:pt x="1865" y="1"/>
                        <a:pt x="1437" y="157"/>
                        <a:pt x="1089" y="505"/>
                      </a:cubicBezTo>
                      <a:cubicBezTo>
                        <a:pt x="0" y="1581"/>
                        <a:pt x="774" y="3432"/>
                        <a:pt x="2299" y="3432"/>
                      </a:cubicBezTo>
                      <a:cubicBezTo>
                        <a:pt x="3242" y="3432"/>
                        <a:pt x="4004" y="2658"/>
                        <a:pt x="4004" y="1715"/>
                      </a:cubicBezTo>
                      <a:cubicBezTo>
                        <a:pt x="4004"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8" name="Google Shape;3498;p52"/>
                <p:cNvSpPr/>
                <p:nvPr/>
              </p:nvSpPr>
              <p:spPr>
                <a:xfrm>
                  <a:off x="4732249" y="3480988"/>
                  <a:ext cx="8856" cy="7605"/>
                </a:xfrm>
                <a:custGeom>
                  <a:rect b="b" l="l" r="r" t="t"/>
                  <a:pathLst>
                    <a:path extrusionOk="0" h="967" w="1126">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9" name="Google Shape;3499;p52"/>
              <p:cNvGrpSpPr/>
              <p:nvPr/>
            </p:nvGrpSpPr>
            <p:grpSpPr>
              <a:xfrm>
                <a:off x="4719311" y="3434404"/>
                <a:ext cx="31499" cy="26898"/>
                <a:chOff x="4719311" y="3434404"/>
                <a:chExt cx="31499" cy="26898"/>
              </a:xfrm>
            </p:grpSpPr>
            <p:sp>
              <p:nvSpPr>
                <p:cNvPr id="3500" name="Google Shape;3500;p52"/>
                <p:cNvSpPr/>
                <p:nvPr/>
              </p:nvSpPr>
              <p:spPr>
                <a:xfrm>
                  <a:off x="4719311" y="3434404"/>
                  <a:ext cx="31499" cy="26898"/>
                </a:xfrm>
                <a:custGeom>
                  <a:rect b="b" l="l" r="r" t="t"/>
                  <a:pathLst>
                    <a:path extrusionOk="0" h="3420" w="4005">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1" name="Google Shape;3501;p52"/>
                <p:cNvSpPr/>
                <p:nvPr/>
              </p:nvSpPr>
              <p:spPr>
                <a:xfrm>
                  <a:off x="4732249" y="3444078"/>
                  <a:ext cx="8856" cy="7582"/>
                </a:xfrm>
                <a:custGeom>
                  <a:rect b="b" l="l" r="r" t="t"/>
                  <a:pathLst>
                    <a:path extrusionOk="0" h="964" w="1126">
                      <a:moveTo>
                        <a:pt x="642" y="0"/>
                      </a:moveTo>
                      <a:cubicBezTo>
                        <a:pt x="218" y="0"/>
                        <a:pt x="0" y="520"/>
                        <a:pt x="303" y="823"/>
                      </a:cubicBezTo>
                      <a:cubicBezTo>
                        <a:pt x="400" y="920"/>
                        <a:pt x="520" y="964"/>
                        <a:pt x="638" y="964"/>
                      </a:cubicBezTo>
                      <a:cubicBezTo>
                        <a:pt x="886" y="964"/>
                        <a:pt x="1125" y="771"/>
                        <a:pt x="1125" y="484"/>
                      </a:cubicBezTo>
                      <a:cubicBezTo>
                        <a:pt x="1125" y="218"/>
                        <a:pt x="920"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2" name="Google Shape;3502;p52"/>
              <p:cNvGrpSpPr/>
              <p:nvPr/>
            </p:nvGrpSpPr>
            <p:grpSpPr>
              <a:xfrm>
                <a:off x="4768876" y="3401772"/>
                <a:ext cx="31499" cy="26898"/>
                <a:chOff x="4768876" y="3401772"/>
                <a:chExt cx="31499" cy="26898"/>
              </a:xfrm>
            </p:grpSpPr>
            <p:sp>
              <p:nvSpPr>
                <p:cNvPr id="3503" name="Google Shape;3503;p52"/>
                <p:cNvSpPr/>
                <p:nvPr/>
              </p:nvSpPr>
              <p:spPr>
                <a:xfrm>
                  <a:off x="4768876" y="3401772"/>
                  <a:ext cx="31499" cy="26898"/>
                </a:xfrm>
                <a:custGeom>
                  <a:rect b="b" l="l" r="r" t="t"/>
                  <a:pathLst>
                    <a:path extrusionOk="0" h="3420" w="4005">
                      <a:moveTo>
                        <a:pt x="2276" y="0"/>
                      </a:moveTo>
                      <a:cubicBezTo>
                        <a:pt x="1855" y="0"/>
                        <a:pt x="1425" y="156"/>
                        <a:pt x="1077" y="504"/>
                      </a:cubicBezTo>
                      <a:cubicBezTo>
                        <a:pt x="1" y="1581"/>
                        <a:pt x="763" y="3419"/>
                        <a:pt x="2287" y="3419"/>
                      </a:cubicBezTo>
                      <a:cubicBezTo>
                        <a:pt x="3231" y="3419"/>
                        <a:pt x="4005" y="2657"/>
                        <a:pt x="4005" y="1714"/>
                      </a:cubicBezTo>
                      <a:cubicBezTo>
                        <a:pt x="4005" y="683"/>
                        <a:pt x="3157"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4" name="Google Shape;3504;p52"/>
                <p:cNvSpPr/>
                <p:nvPr/>
              </p:nvSpPr>
              <p:spPr>
                <a:xfrm>
                  <a:off x="4783057" y="3411438"/>
                  <a:ext cx="7613" cy="7621"/>
                </a:xfrm>
                <a:custGeom>
                  <a:rect b="b" l="l" r="r" t="t"/>
                  <a:pathLst>
                    <a:path extrusionOk="0" h="969" w="968">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5" name="Google Shape;3505;p52"/>
              <p:cNvGrpSpPr/>
              <p:nvPr/>
            </p:nvGrpSpPr>
            <p:grpSpPr>
              <a:xfrm>
                <a:off x="4762214" y="3471377"/>
                <a:ext cx="26938" cy="26938"/>
                <a:chOff x="4762214" y="3471377"/>
                <a:chExt cx="26938" cy="26938"/>
              </a:xfrm>
            </p:grpSpPr>
            <p:sp>
              <p:nvSpPr>
                <p:cNvPr id="3506" name="Google Shape;3506;p52"/>
                <p:cNvSpPr/>
                <p:nvPr/>
              </p:nvSpPr>
              <p:spPr>
                <a:xfrm>
                  <a:off x="4762214" y="3471377"/>
                  <a:ext cx="26938" cy="26938"/>
                </a:xfrm>
                <a:custGeom>
                  <a:rect b="b" l="l" r="r" t="t"/>
                  <a:pathLst>
                    <a:path extrusionOk="0" h="3425" w="3425">
                      <a:moveTo>
                        <a:pt x="1707" y="1"/>
                      </a:moveTo>
                      <a:cubicBezTo>
                        <a:pt x="763" y="1"/>
                        <a:pt x="1" y="763"/>
                        <a:pt x="1" y="1707"/>
                      </a:cubicBezTo>
                      <a:cubicBezTo>
                        <a:pt x="1" y="2650"/>
                        <a:pt x="763" y="3424"/>
                        <a:pt x="1707" y="3424"/>
                      </a:cubicBezTo>
                      <a:cubicBezTo>
                        <a:pt x="2662" y="3424"/>
                        <a:pt x="3424" y="2650"/>
                        <a:pt x="3424" y="1707"/>
                      </a:cubicBezTo>
                      <a:cubicBezTo>
                        <a:pt x="3424" y="763"/>
                        <a:pt x="2662" y="1"/>
                        <a:pt x="170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7" name="Google Shape;3507;p52"/>
                <p:cNvSpPr/>
                <p:nvPr/>
              </p:nvSpPr>
              <p:spPr>
                <a:xfrm>
                  <a:off x="4770591" y="3480988"/>
                  <a:ext cx="8856" cy="7605"/>
                </a:xfrm>
                <a:custGeom>
                  <a:rect b="b" l="l" r="r" t="t"/>
                  <a:pathLst>
                    <a:path extrusionOk="0" h="967" w="1126">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8" name="Google Shape;3508;p52"/>
              <p:cNvGrpSpPr/>
              <p:nvPr/>
            </p:nvGrpSpPr>
            <p:grpSpPr>
              <a:xfrm>
                <a:off x="4790473" y="3344782"/>
                <a:ext cx="31405" cy="26898"/>
                <a:chOff x="4790473" y="3344782"/>
                <a:chExt cx="31405" cy="26898"/>
              </a:xfrm>
            </p:grpSpPr>
            <p:sp>
              <p:nvSpPr>
                <p:cNvPr id="3509" name="Google Shape;3509;p52"/>
                <p:cNvSpPr/>
                <p:nvPr/>
              </p:nvSpPr>
              <p:spPr>
                <a:xfrm>
                  <a:off x="4790473" y="3344782"/>
                  <a:ext cx="31405" cy="26898"/>
                </a:xfrm>
                <a:custGeom>
                  <a:rect b="b" l="l" r="r" t="t"/>
                  <a:pathLst>
                    <a:path extrusionOk="0" h="3420" w="3993">
                      <a:moveTo>
                        <a:pt x="2273" y="0"/>
                      </a:moveTo>
                      <a:cubicBezTo>
                        <a:pt x="1853" y="0"/>
                        <a:pt x="1425" y="156"/>
                        <a:pt x="1077" y="504"/>
                      </a:cubicBezTo>
                      <a:cubicBezTo>
                        <a:pt x="1" y="1581"/>
                        <a:pt x="763" y="3420"/>
                        <a:pt x="2287" y="3420"/>
                      </a:cubicBezTo>
                      <a:cubicBezTo>
                        <a:pt x="3230" y="3420"/>
                        <a:pt x="3993" y="2657"/>
                        <a:pt x="3993" y="1714"/>
                      </a:cubicBezTo>
                      <a:cubicBezTo>
                        <a:pt x="3993"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0" name="Google Shape;3510;p52"/>
                <p:cNvSpPr/>
                <p:nvPr/>
              </p:nvSpPr>
              <p:spPr>
                <a:xfrm>
                  <a:off x="4804654" y="3354456"/>
                  <a:ext cx="7613" cy="7613"/>
                </a:xfrm>
                <a:custGeom>
                  <a:rect b="b" l="l" r="r" t="t"/>
                  <a:pathLst>
                    <a:path extrusionOk="0" h="968"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1" name="Google Shape;3511;p52"/>
              <p:cNvGrpSpPr/>
              <p:nvPr/>
            </p:nvGrpSpPr>
            <p:grpSpPr>
              <a:xfrm>
                <a:off x="4823774" y="3950733"/>
                <a:ext cx="37398" cy="32034"/>
                <a:chOff x="4823774" y="3950733"/>
                <a:chExt cx="37398" cy="32034"/>
              </a:xfrm>
            </p:grpSpPr>
            <p:sp>
              <p:nvSpPr>
                <p:cNvPr id="3512" name="Google Shape;3512;p52"/>
                <p:cNvSpPr/>
                <p:nvPr/>
              </p:nvSpPr>
              <p:spPr>
                <a:xfrm>
                  <a:off x="4823774" y="3950733"/>
                  <a:ext cx="37398" cy="32034"/>
                </a:xfrm>
                <a:custGeom>
                  <a:rect b="b" l="l" r="r" t="t"/>
                  <a:pathLst>
                    <a:path extrusionOk="0" h="4073" w="4755">
                      <a:moveTo>
                        <a:pt x="2707" y="1"/>
                      </a:moveTo>
                      <a:cubicBezTo>
                        <a:pt x="2207" y="1"/>
                        <a:pt x="1698" y="186"/>
                        <a:pt x="1283" y="601"/>
                      </a:cubicBezTo>
                      <a:cubicBezTo>
                        <a:pt x="1" y="1883"/>
                        <a:pt x="908" y="4073"/>
                        <a:pt x="2722" y="4073"/>
                      </a:cubicBezTo>
                      <a:cubicBezTo>
                        <a:pt x="3835" y="4073"/>
                        <a:pt x="4755" y="3166"/>
                        <a:pt x="4755" y="2041"/>
                      </a:cubicBezTo>
                      <a:cubicBezTo>
                        <a:pt x="4755" y="813"/>
                        <a:pt x="3752" y="1"/>
                        <a:pt x="270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3" name="Google Shape;3513;p52"/>
                <p:cNvSpPr/>
                <p:nvPr/>
              </p:nvSpPr>
              <p:spPr>
                <a:xfrm>
                  <a:off x="4836617" y="3960407"/>
                  <a:ext cx="14849" cy="12718"/>
                </a:xfrm>
                <a:custGeom>
                  <a:rect b="b" l="l" r="r" t="t"/>
                  <a:pathLst>
                    <a:path extrusionOk="0" h="1617" w="1888">
                      <a:moveTo>
                        <a:pt x="1089" y="0"/>
                      </a:moveTo>
                      <a:cubicBezTo>
                        <a:pt x="363" y="0"/>
                        <a:pt x="1" y="871"/>
                        <a:pt x="509" y="1379"/>
                      </a:cubicBezTo>
                      <a:cubicBezTo>
                        <a:pt x="673" y="1543"/>
                        <a:pt x="874" y="1616"/>
                        <a:pt x="1073" y="1616"/>
                      </a:cubicBezTo>
                      <a:cubicBezTo>
                        <a:pt x="1488" y="1616"/>
                        <a:pt x="1888" y="1294"/>
                        <a:pt x="1888" y="811"/>
                      </a:cubicBezTo>
                      <a:cubicBezTo>
                        <a:pt x="1888" y="363"/>
                        <a:pt x="1537" y="0"/>
                        <a:pt x="108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4" name="Google Shape;3514;p52"/>
              <p:cNvGrpSpPr/>
              <p:nvPr/>
            </p:nvGrpSpPr>
            <p:grpSpPr>
              <a:xfrm>
                <a:off x="4823396" y="4110566"/>
                <a:ext cx="31405" cy="26906"/>
                <a:chOff x="4823396" y="4110566"/>
                <a:chExt cx="31405" cy="26906"/>
              </a:xfrm>
            </p:grpSpPr>
            <p:sp>
              <p:nvSpPr>
                <p:cNvPr id="3515" name="Google Shape;3515;p52"/>
                <p:cNvSpPr/>
                <p:nvPr/>
              </p:nvSpPr>
              <p:spPr>
                <a:xfrm>
                  <a:off x="4823396" y="4110566"/>
                  <a:ext cx="31405" cy="26906"/>
                </a:xfrm>
                <a:custGeom>
                  <a:rect b="b" l="l" r="r" t="t"/>
                  <a:pathLst>
                    <a:path extrusionOk="0" h="3421" w="3993">
                      <a:moveTo>
                        <a:pt x="2272" y="1"/>
                      </a:moveTo>
                      <a:cubicBezTo>
                        <a:pt x="1853" y="1"/>
                        <a:pt x="1425" y="157"/>
                        <a:pt x="1077" y="505"/>
                      </a:cubicBezTo>
                      <a:cubicBezTo>
                        <a:pt x="0" y="1582"/>
                        <a:pt x="762" y="3420"/>
                        <a:pt x="2286" y="3420"/>
                      </a:cubicBezTo>
                      <a:cubicBezTo>
                        <a:pt x="3230" y="3420"/>
                        <a:pt x="3992" y="2658"/>
                        <a:pt x="3992" y="1715"/>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6" name="Google Shape;3516;p52"/>
                <p:cNvSpPr/>
                <p:nvPr/>
              </p:nvSpPr>
              <p:spPr>
                <a:xfrm>
                  <a:off x="4836240" y="4120145"/>
                  <a:ext cx="8950" cy="7684"/>
                </a:xfrm>
                <a:custGeom>
                  <a:rect b="b" l="l" r="r" t="t"/>
                  <a:pathLst>
                    <a:path extrusionOk="0" h="977" w="1138">
                      <a:moveTo>
                        <a:pt x="653" y="1"/>
                      </a:moveTo>
                      <a:cubicBezTo>
                        <a:pt x="218" y="1"/>
                        <a:pt x="0" y="533"/>
                        <a:pt x="303" y="835"/>
                      </a:cubicBezTo>
                      <a:cubicBezTo>
                        <a:pt x="404" y="933"/>
                        <a:pt x="527" y="976"/>
                        <a:pt x="646" y="976"/>
                      </a:cubicBezTo>
                      <a:cubicBezTo>
                        <a:pt x="898" y="976"/>
                        <a:pt x="1137" y="784"/>
                        <a:pt x="1137" y="497"/>
                      </a:cubicBezTo>
                      <a:cubicBezTo>
                        <a:pt x="1137" y="218"/>
                        <a:pt x="920"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7" name="Google Shape;3517;p52"/>
              <p:cNvGrpSpPr/>
              <p:nvPr/>
            </p:nvGrpSpPr>
            <p:grpSpPr>
              <a:xfrm>
                <a:off x="4838332" y="3821150"/>
                <a:ext cx="31499" cy="26898"/>
                <a:chOff x="4838332" y="3821150"/>
                <a:chExt cx="31499" cy="26898"/>
              </a:xfrm>
            </p:grpSpPr>
            <p:sp>
              <p:nvSpPr>
                <p:cNvPr id="3518" name="Google Shape;3518;p52"/>
                <p:cNvSpPr/>
                <p:nvPr/>
              </p:nvSpPr>
              <p:spPr>
                <a:xfrm>
                  <a:off x="4838332" y="3821150"/>
                  <a:ext cx="31499" cy="26898"/>
                </a:xfrm>
                <a:custGeom>
                  <a:rect b="b" l="l" r="r" t="t"/>
                  <a:pathLst>
                    <a:path extrusionOk="0" h="3420" w="4005">
                      <a:moveTo>
                        <a:pt x="2285" y="1"/>
                      </a:moveTo>
                      <a:cubicBezTo>
                        <a:pt x="1865" y="1"/>
                        <a:pt x="1437" y="156"/>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9" name="Google Shape;3519;p52"/>
                <p:cNvSpPr/>
                <p:nvPr/>
              </p:nvSpPr>
              <p:spPr>
                <a:xfrm>
                  <a:off x="4851270" y="3830824"/>
                  <a:ext cx="8950" cy="7582"/>
                </a:xfrm>
                <a:custGeom>
                  <a:rect b="b" l="l" r="r" t="t"/>
                  <a:pathLst>
                    <a:path extrusionOk="0" h="964" w="1138">
                      <a:moveTo>
                        <a:pt x="654" y="0"/>
                      </a:moveTo>
                      <a:cubicBezTo>
                        <a:pt x="218" y="0"/>
                        <a:pt x="0" y="521"/>
                        <a:pt x="303" y="823"/>
                      </a:cubicBezTo>
                      <a:cubicBezTo>
                        <a:pt x="404" y="920"/>
                        <a:pt x="526" y="964"/>
                        <a:pt x="644" y="964"/>
                      </a:cubicBezTo>
                      <a:cubicBezTo>
                        <a:pt x="893" y="964"/>
                        <a:pt x="1129" y="771"/>
                        <a:pt x="1138" y="484"/>
                      </a:cubicBezTo>
                      <a:cubicBezTo>
                        <a:pt x="1125"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0" name="Google Shape;3520;p52"/>
              <p:cNvGrpSpPr/>
              <p:nvPr/>
            </p:nvGrpSpPr>
            <p:grpSpPr>
              <a:xfrm>
                <a:off x="4661275" y="3815007"/>
                <a:ext cx="36824" cy="31523"/>
                <a:chOff x="4661275" y="3815007"/>
                <a:chExt cx="36824" cy="31523"/>
              </a:xfrm>
            </p:grpSpPr>
            <p:sp>
              <p:nvSpPr>
                <p:cNvPr id="3521" name="Google Shape;3521;p52"/>
                <p:cNvSpPr/>
                <p:nvPr/>
              </p:nvSpPr>
              <p:spPr>
                <a:xfrm>
                  <a:off x="4661275" y="3815007"/>
                  <a:ext cx="36824" cy="31523"/>
                </a:xfrm>
                <a:custGeom>
                  <a:rect b="b" l="l" r="r" t="t"/>
                  <a:pathLst>
                    <a:path extrusionOk="0" h="4008" w="4682">
                      <a:moveTo>
                        <a:pt x="2663" y="0"/>
                      </a:moveTo>
                      <a:cubicBezTo>
                        <a:pt x="2169" y="0"/>
                        <a:pt x="1666" y="184"/>
                        <a:pt x="1258" y="596"/>
                      </a:cubicBezTo>
                      <a:cubicBezTo>
                        <a:pt x="0" y="1854"/>
                        <a:pt x="895" y="4007"/>
                        <a:pt x="2674" y="4007"/>
                      </a:cubicBezTo>
                      <a:cubicBezTo>
                        <a:pt x="3774" y="4007"/>
                        <a:pt x="4682" y="3112"/>
                        <a:pt x="4682" y="2011"/>
                      </a:cubicBezTo>
                      <a:cubicBezTo>
                        <a:pt x="4682" y="801"/>
                        <a:pt x="3692" y="0"/>
                        <a:pt x="266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2" name="Google Shape;3522;p52"/>
                <p:cNvSpPr/>
                <p:nvPr/>
              </p:nvSpPr>
              <p:spPr>
                <a:xfrm>
                  <a:off x="4676211" y="3824736"/>
                  <a:ext cx="12183" cy="12183"/>
                </a:xfrm>
                <a:custGeom>
                  <a:rect b="b" l="l" r="r" t="t"/>
                  <a:pathLst>
                    <a:path extrusionOk="0" h="1549" w="1549">
                      <a:moveTo>
                        <a:pt x="775" y="0"/>
                      </a:moveTo>
                      <a:cubicBezTo>
                        <a:pt x="351" y="0"/>
                        <a:pt x="0" y="339"/>
                        <a:pt x="0" y="774"/>
                      </a:cubicBezTo>
                      <a:cubicBezTo>
                        <a:pt x="0" y="1198"/>
                        <a:pt x="351" y="1549"/>
                        <a:pt x="775" y="1549"/>
                      </a:cubicBezTo>
                      <a:cubicBezTo>
                        <a:pt x="1210" y="1549"/>
                        <a:pt x="1549" y="1198"/>
                        <a:pt x="1549" y="774"/>
                      </a:cubicBezTo>
                      <a:cubicBezTo>
                        <a:pt x="1549" y="339"/>
                        <a:pt x="1210" y="0"/>
                        <a:pt x="77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3" name="Google Shape;3523;p52"/>
              <p:cNvGrpSpPr/>
              <p:nvPr/>
            </p:nvGrpSpPr>
            <p:grpSpPr>
              <a:xfrm>
                <a:off x="4558998" y="3851037"/>
                <a:ext cx="33591" cy="28699"/>
                <a:chOff x="4558998" y="3851037"/>
                <a:chExt cx="33591" cy="28699"/>
              </a:xfrm>
            </p:grpSpPr>
            <p:sp>
              <p:nvSpPr>
                <p:cNvPr id="3524" name="Google Shape;3524;p52"/>
                <p:cNvSpPr/>
                <p:nvPr/>
              </p:nvSpPr>
              <p:spPr>
                <a:xfrm>
                  <a:off x="4558998" y="3851037"/>
                  <a:ext cx="33591" cy="28699"/>
                </a:xfrm>
                <a:custGeom>
                  <a:rect b="b" l="l" r="r" t="t"/>
                  <a:pathLst>
                    <a:path extrusionOk="0" h="3649" w="4271">
                      <a:moveTo>
                        <a:pt x="2430" y="0"/>
                      </a:moveTo>
                      <a:cubicBezTo>
                        <a:pt x="1980" y="0"/>
                        <a:pt x="1522" y="167"/>
                        <a:pt x="1149" y="539"/>
                      </a:cubicBezTo>
                      <a:cubicBezTo>
                        <a:pt x="0" y="1688"/>
                        <a:pt x="823" y="3648"/>
                        <a:pt x="2444" y="3648"/>
                      </a:cubicBezTo>
                      <a:cubicBezTo>
                        <a:pt x="3448" y="3648"/>
                        <a:pt x="4270" y="2838"/>
                        <a:pt x="4270" y="1822"/>
                      </a:cubicBezTo>
                      <a:cubicBezTo>
                        <a:pt x="4270" y="726"/>
                        <a:pt x="3369" y="0"/>
                        <a:pt x="24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5" name="Google Shape;3525;p52"/>
                <p:cNvSpPr/>
                <p:nvPr/>
              </p:nvSpPr>
              <p:spPr>
                <a:xfrm>
                  <a:off x="4573557" y="3860695"/>
                  <a:ext cx="9328" cy="9430"/>
                </a:xfrm>
                <a:custGeom>
                  <a:rect b="b" l="l" r="r" t="t"/>
                  <a:pathLst>
                    <a:path extrusionOk="0" h="1199" w="1186">
                      <a:moveTo>
                        <a:pt x="593" y="1"/>
                      </a:moveTo>
                      <a:cubicBezTo>
                        <a:pt x="266" y="1"/>
                        <a:pt x="0" y="267"/>
                        <a:pt x="0" y="594"/>
                      </a:cubicBezTo>
                      <a:cubicBezTo>
                        <a:pt x="0" y="932"/>
                        <a:pt x="266" y="1198"/>
                        <a:pt x="593" y="1198"/>
                      </a:cubicBezTo>
                      <a:cubicBezTo>
                        <a:pt x="919" y="1198"/>
                        <a:pt x="1185" y="932"/>
                        <a:pt x="1185" y="594"/>
                      </a:cubicBezTo>
                      <a:cubicBezTo>
                        <a:pt x="1185" y="267"/>
                        <a:pt x="919"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6" name="Google Shape;3526;p52"/>
              <p:cNvGrpSpPr/>
              <p:nvPr/>
            </p:nvGrpSpPr>
            <p:grpSpPr>
              <a:xfrm>
                <a:off x="4696762" y="3638587"/>
                <a:ext cx="33591" cy="28794"/>
                <a:chOff x="4696762" y="3638587"/>
                <a:chExt cx="33591" cy="28794"/>
              </a:xfrm>
            </p:grpSpPr>
            <p:sp>
              <p:nvSpPr>
                <p:cNvPr id="3527" name="Google Shape;3527;p52"/>
                <p:cNvSpPr/>
                <p:nvPr/>
              </p:nvSpPr>
              <p:spPr>
                <a:xfrm>
                  <a:off x="4696762" y="3638587"/>
                  <a:ext cx="33591" cy="28794"/>
                </a:xfrm>
                <a:custGeom>
                  <a:rect b="b" l="l" r="r" t="t"/>
                  <a:pathLst>
                    <a:path extrusionOk="0" h="3661" w="4271">
                      <a:moveTo>
                        <a:pt x="2426" y="1"/>
                      </a:moveTo>
                      <a:cubicBezTo>
                        <a:pt x="1978" y="1"/>
                        <a:pt x="1521" y="167"/>
                        <a:pt x="1150" y="539"/>
                      </a:cubicBezTo>
                      <a:cubicBezTo>
                        <a:pt x="0" y="1688"/>
                        <a:pt x="823" y="3660"/>
                        <a:pt x="2444" y="3660"/>
                      </a:cubicBezTo>
                      <a:cubicBezTo>
                        <a:pt x="3448" y="3648"/>
                        <a:pt x="4258" y="2838"/>
                        <a:pt x="4270" y="1834"/>
                      </a:cubicBezTo>
                      <a:cubicBezTo>
                        <a:pt x="4262" y="729"/>
                        <a:pt x="3363" y="1"/>
                        <a:pt x="242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8" name="Google Shape;3528;p52"/>
                <p:cNvSpPr/>
                <p:nvPr/>
              </p:nvSpPr>
              <p:spPr>
                <a:xfrm>
                  <a:off x="4711320" y="3648245"/>
                  <a:ext cx="9328" cy="9430"/>
                </a:xfrm>
                <a:custGeom>
                  <a:rect b="b" l="l" r="r" t="t"/>
                  <a:pathLst>
                    <a:path extrusionOk="0" h="1199" w="1186">
                      <a:moveTo>
                        <a:pt x="593" y="1"/>
                      </a:moveTo>
                      <a:cubicBezTo>
                        <a:pt x="266" y="1"/>
                        <a:pt x="0" y="279"/>
                        <a:pt x="0" y="606"/>
                      </a:cubicBezTo>
                      <a:cubicBezTo>
                        <a:pt x="0" y="932"/>
                        <a:pt x="266" y="1198"/>
                        <a:pt x="593" y="1198"/>
                      </a:cubicBezTo>
                      <a:cubicBezTo>
                        <a:pt x="919" y="1198"/>
                        <a:pt x="1186" y="932"/>
                        <a:pt x="1186" y="606"/>
                      </a:cubicBezTo>
                      <a:cubicBezTo>
                        <a:pt x="1186" y="279"/>
                        <a:pt x="919"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9" name="Google Shape;3529;p52"/>
              <p:cNvGrpSpPr/>
              <p:nvPr/>
            </p:nvGrpSpPr>
            <p:grpSpPr>
              <a:xfrm>
                <a:off x="4929479" y="3939140"/>
                <a:ext cx="33497" cy="28692"/>
                <a:chOff x="4929479" y="3939140"/>
                <a:chExt cx="33497" cy="28692"/>
              </a:xfrm>
            </p:grpSpPr>
            <p:sp>
              <p:nvSpPr>
                <p:cNvPr id="3530" name="Google Shape;3530;p52"/>
                <p:cNvSpPr/>
                <p:nvPr/>
              </p:nvSpPr>
              <p:spPr>
                <a:xfrm>
                  <a:off x="4929479" y="3939140"/>
                  <a:ext cx="33497" cy="28692"/>
                </a:xfrm>
                <a:custGeom>
                  <a:rect b="b" l="l" r="r" t="t"/>
                  <a:pathLst>
                    <a:path extrusionOk="0" h="3648" w="4259">
                      <a:moveTo>
                        <a:pt x="2426" y="0"/>
                      </a:moveTo>
                      <a:cubicBezTo>
                        <a:pt x="1978" y="0"/>
                        <a:pt x="1521" y="167"/>
                        <a:pt x="1149" y="539"/>
                      </a:cubicBezTo>
                      <a:cubicBezTo>
                        <a:pt x="0" y="1688"/>
                        <a:pt x="811" y="3648"/>
                        <a:pt x="2431" y="3648"/>
                      </a:cubicBezTo>
                      <a:cubicBezTo>
                        <a:pt x="3448" y="3648"/>
                        <a:pt x="4258" y="2837"/>
                        <a:pt x="4258" y="1833"/>
                      </a:cubicBezTo>
                      <a:cubicBezTo>
                        <a:pt x="4258" y="729"/>
                        <a:pt x="3361" y="0"/>
                        <a:pt x="242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52"/>
                <p:cNvSpPr/>
                <p:nvPr/>
              </p:nvSpPr>
              <p:spPr>
                <a:xfrm>
                  <a:off x="4943935" y="3948893"/>
                  <a:ext cx="9430" cy="9328"/>
                </a:xfrm>
                <a:custGeom>
                  <a:rect b="b" l="l" r="r" t="t"/>
                  <a:pathLst>
                    <a:path extrusionOk="0" h="1186" w="1199">
                      <a:moveTo>
                        <a:pt x="593" y="0"/>
                      </a:moveTo>
                      <a:cubicBezTo>
                        <a:pt x="267" y="0"/>
                        <a:pt x="1" y="267"/>
                        <a:pt x="1" y="593"/>
                      </a:cubicBezTo>
                      <a:cubicBezTo>
                        <a:pt x="1" y="920"/>
                        <a:pt x="267" y="1186"/>
                        <a:pt x="593" y="1186"/>
                      </a:cubicBezTo>
                      <a:cubicBezTo>
                        <a:pt x="932" y="1186"/>
                        <a:pt x="1198" y="920"/>
                        <a:pt x="1198" y="593"/>
                      </a:cubicBezTo>
                      <a:cubicBezTo>
                        <a:pt x="1198" y="267"/>
                        <a:pt x="932" y="0"/>
                        <a:pt x="59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2" name="Google Shape;3532;p52"/>
              <p:cNvGrpSpPr/>
              <p:nvPr/>
            </p:nvGrpSpPr>
            <p:grpSpPr>
              <a:xfrm>
                <a:off x="4907119" y="3986039"/>
                <a:ext cx="33497" cy="28699"/>
                <a:chOff x="4907119" y="3986039"/>
                <a:chExt cx="33497" cy="28699"/>
              </a:xfrm>
            </p:grpSpPr>
            <p:sp>
              <p:nvSpPr>
                <p:cNvPr id="3533" name="Google Shape;3533;p52"/>
                <p:cNvSpPr/>
                <p:nvPr/>
              </p:nvSpPr>
              <p:spPr>
                <a:xfrm>
                  <a:off x="4907119" y="3986039"/>
                  <a:ext cx="33497" cy="28699"/>
                </a:xfrm>
                <a:custGeom>
                  <a:rect b="b" l="l" r="r" t="t"/>
                  <a:pathLst>
                    <a:path extrusionOk="0" h="3649" w="4259">
                      <a:moveTo>
                        <a:pt x="2427" y="1"/>
                      </a:moveTo>
                      <a:cubicBezTo>
                        <a:pt x="1979" y="1"/>
                        <a:pt x="1522" y="167"/>
                        <a:pt x="1149" y="540"/>
                      </a:cubicBezTo>
                      <a:cubicBezTo>
                        <a:pt x="0" y="1689"/>
                        <a:pt x="811" y="3648"/>
                        <a:pt x="2444" y="3648"/>
                      </a:cubicBezTo>
                      <a:cubicBezTo>
                        <a:pt x="3448" y="3648"/>
                        <a:pt x="4258" y="2826"/>
                        <a:pt x="4258" y="1822"/>
                      </a:cubicBezTo>
                      <a:cubicBezTo>
                        <a:pt x="4258" y="726"/>
                        <a:pt x="3363" y="1"/>
                        <a:pt x="242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4" name="Google Shape;3534;p52"/>
                <p:cNvSpPr/>
                <p:nvPr/>
              </p:nvSpPr>
              <p:spPr>
                <a:xfrm>
                  <a:off x="4921583" y="3995705"/>
                  <a:ext cx="9422" cy="9328"/>
                </a:xfrm>
                <a:custGeom>
                  <a:rect b="b" l="l" r="r" t="t"/>
                  <a:pathLst>
                    <a:path extrusionOk="0" h="1186" w="1198">
                      <a:moveTo>
                        <a:pt x="605" y="0"/>
                      </a:moveTo>
                      <a:cubicBezTo>
                        <a:pt x="266" y="0"/>
                        <a:pt x="0" y="266"/>
                        <a:pt x="0" y="593"/>
                      </a:cubicBezTo>
                      <a:cubicBezTo>
                        <a:pt x="0" y="919"/>
                        <a:pt x="266" y="1186"/>
                        <a:pt x="605" y="1186"/>
                      </a:cubicBezTo>
                      <a:cubicBezTo>
                        <a:pt x="931" y="1186"/>
                        <a:pt x="1198" y="919"/>
                        <a:pt x="1198" y="593"/>
                      </a:cubicBezTo>
                      <a:cubicBezTo>
                        <a:pt x="1198" y="266"/>
                        <a:pt x="931" y="0"/>
                        <a:pt x="60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5" name="Google Shape;3535;p52"/>
              <p:cNvGrpSpPr/>
              <p:nvPr/>
            </p:nvGrpSpPr>
            <p:grpSpPr>
              <a:xfrm>
                <a:off x="4911783" y="4048102"/>
                <a:ext cx="33591" cy="28762"/>
                <a:chOff x="4911783" y="4048102"/>
                <a:chExt cx="33591" cy="28762"/>
              </a:xfrm>
            </p:grpSpPr>
            <p:sp>
              <p:nvSpPr>
                <p:cNvPr id="3536" name="Google Shape;3536;p52"/>
                <p:cNvSpPr/>
                <p:nvPr/>
              </p:nvSpPr>
              <p:spPr>
                <a:xfrm>
                  <a:off x="4911783" y="4048102"/>
                  <a:ext cx="33591" cy="28762"/>
                </a:xfrm>
                <a:custGeom>
                  <a:rect b="b" l="l" r="r" t="t"/>
                  <a:pathLst>
                    <a:path extrusionOk="0" h="3657" w="4271">
                      <a:moveTo>
                        <a:pt x="2422" y="0"/>
                      </a:moveTo>
                      <a:cubicBezTo>
                        <a:pt x="1974" y="0"/>
                        <a:pt x="1519" y="166"/>
                        <a:pt x="1149" y="536"/>
                      </a:cubicBezTo>
                      <a:cubicBezTo>
                        <a:pt x="0" y="1685"/>
                        <a:pt x="823" y="3657"/>
                        <a:pt x="2456" y="3657"/>
                      </a:cubicBezTo>
                      <a:cubicBezTo>
                        <a:pt x="3448" y="3645"/>
                        <a:pt x="4258" y="2834"/>
                        <a:pt x="4270" y="1842"/>
                      </a:cubicBezTo>
                      <a:cubicBezTo>
                        <a:pt x="4270" y="735"/>
                        <a:pt x="3364" y="0"/>
                        <a:pt x="242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7" name="Google Shape;3537;p52"/>
                <p:cNvSpPr/>
                <p:nvPr/>
              </p:nvSpPr>
              <p:spPr>
                <a:xfrm>
                  <a:off x="4926333" y="4057831"/>
                  <a:ext cx="9336" cy="9328"/>
                </a:xfrm>
                <a:custGeom>
                  <a:rect b="b" l="l" r="r" t="t"/>
                  <a:pathLst>
                    <a:path extrusionOk="0" h="1186" w="1187">
                      <a:moveTo>
                        <a:pt x="594" y="0"/>
                      </a:moveTo>
                      <a:cubicBezTo>
                        <a:pt x="267" y="0"/>
                        <a:pt x="1" y="266"/>
                        <a:pt x="1" y="593"/>
                      </a:cubicBezTo>
                      <a:cubicBezTo>
                        <a:pt x="1" y="920"/>
                        <a:pt x="267" y="1186"/>
                        <a:pt x="594" y="1186"/>
                      </a:cubicBezTo>
                      <a:cubicBezTo>
                        <a:pt x="920" y="1186"/>
                        <a:pt x="1186" y="920"/>
                        <a:pt x="1186" y="593"/>
                      </a:cubicBezTo>
                      <a:cubicBezTo>
                        <a:pt x="1186" y="266"/>
                        <a:pt x="920" y="0"/>
                        <a:pt x="59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38" name="Google Shape;3538;p52"/>
              <p:cNvSpPr/>
              <p:nvPr/>
            </p:nvSpPr>
            <p:spPr>
              <a:xfrm>
                <a:off x="4713506" y="3934476"/>
                <a:ext cx="33497" cy="28692"/>
              </a:xfrm>
              <a:custGeom>
                <a:rect b="b" l="l" r="r" t="t"/>
                <a:pathLst>
                  <a:path extrusionOk="0" h="3648" w="4259">
                    <a:moveTo>
                      <a:pt x="2422" y="0"/>
                    </a:moveTo>
                    <a:cubicBezTo>
                      <a:pt x="1974" y="0"/>
                      <a:pt x="1518" y="167"/>
                      <a:pt x="1150" y="539"/>
                    </a:cubicBezTo>
                    <a:cubicBezTo>
                      <a:pt x="0" y="1688"/>
                      <a:pt x="811" y="3648"/>
                      <a:pt x="2432" y="3648"/>
                    </a:cubicBezTo>
                    <a:cubicBezTo>
                      <a:pt x="3436" y="3648"/>
                      <a:pt x="4258" y="2838"/>
                      <a:pt x="4258" y="1821"/>
                    </a:cubicBezTo>
                    <a:cubicBezTo>
                      <a:pt x="4258" y="726"/>
                      <a:pt x="3357" y="0"/>
                      <a:pt x="242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9" name="Google Shape;3539;p52"/>
              <p:cNvSpPr/>
              <p:nvPr/>
            </p:nvSpPr>
            <p:spPr>
              <a:xfrm>
                <a:off x="4727970" y="3944135"/>
                <a:ext cx="9328" cy="9430"/>
              </a:xfrm>
              <a:custGeom>
                <a:rect b="b" l="l" r="r" t="t"/>
                <a:pathLst>
                  <a:path extrusionOk="0" h="1199" w="1186">
                    <a:moveTo>
                      <a:pt x="593" y="1"/>
                    </a:moveTo>
                    <a:cubicBezTo>
                      <a:pt x="266" y="1"/>
                      <a:pt x="0" y="267"/>
                      <a:pt x="0" y="593"/>
                    </a:cubicBezTo>
                    <a:cubicBezTo>
                      <a:pt x="0" y="932"/>
                      <a:pt x="266" y="1198"/>
                      <a:pt x="593" y="1198"/>
                    </a:cubicBezTo>
                    <a:cubicBezTo>
                      <a:pt x="919" y="1198"/>
                      <a:pt x="1186" y="932"/>
                      <a:pt x="1186" y="593"/>
                    </a:cubicBezTo>
                    <a:cubicBezTo>
                      <a:pt x="1186" y="267"/>
                      <a:pt x="919"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40" name="Google Shape;3540;p52"/>
              <p:cNvGrpSpPr/>
              <p:nvPr/>
            </p:nvGrpSpPr>
            <p:grpSpPr>
              <a:xfrm>
                <a:off x="4762623" y="3837847"/>
                <a:ext cx="42416" cy="36273"/>
                <a:chOff x="4762623" y="3837847"/>
                <a:chExt cx="42416" cy="36273"/>
              </a:xfrm>
            </p:grpSpPr>
            <p:sp>
              <p:nvSpPr>
                <p:cNvPr id="3541" name="Google Shape;3541;p52"/>
                <p:cNvSpPr/>
                <p:nvPr/>
              </p:nvSpPr>
              <p:spPr>
                <a:xfrm>
                  <a:off x="4762623" y="3837847"/>
                  <a:ext cx="42416" cy="36273"/>
                </a:xfrm>
                <a:custGeom>
                  <a:rect b="b" l="l" r="r" t="t"/>
                  <a:pathLst>
                    <a:path extrusionOk="0" h="4612" w="5393">
                      <a:moveTo>
                        <a:pt x="3064" y="1"/>
                      </a:moveTo>
                      <a:cubicBezTo>
                        <a:pt x="2496" y="1"/>
                        <a:pt x="1918" y="211"/>
                        <a:pt x="1449" y="680"/>
                      </a:cubicBezTo>
                      <a:cubicBezTo>
                        <a:pt x="1" y="2128"/>
                        <a:pt x="1033" y="4611"/>
                        <a:pt x="3067" y="4611"/>
                      </a:cubicBezTo>
                      <a:cubicBezTo>
                        <a:pt x="3072" y="4611"/>
                        <a:pt x="3077" y="4611"/>
                        <a:pt x="3082" y="4611"/>
                      </a:cubicBezTo>
                      <a:cubicBezTo>
                        <a:pt x="4352" y="4611"/>
                        <a:pt x="5380" y="3583"/>
                        <a:pt x="5392" y="2313"/>
                      </a:cubicBezTo>
                      <a:cubicBezTo>
                        <a:pt x="5392" y="921"/>
                        <a:pt x="4251" y="1"/>
                        <a:pt x="306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2" name="Google Shape;3542;p52"/>
                <p:cNvSpPr/>
                <p:nvPr/>
              </p:nvSpPr>
              <p:spPr>
                <a:xfrm>
                  <a:off x="4775538" y="3847568"/>
                  <a:ext cx="19796" cy="16957"/>
                </a:xfrm>
                <a:custGeom>
                  <a:rect b="b" l="l" r="r" t="t"/>
                  <a:pathLst>
                    <a:path extrusionOk="0" h="2156" w="2517">
                      <a:moveTo>
                        <a:pt x="1440" y="0"/>
                      </a:moveTo>
                      <a:cubicBezTo>
                        <a:pt x="484" y="0"/>
                        <a:pt x="0" y="1162"/>
                        <a:pt x="678" y="1839"/>
                      </a:cubicBezTo>
                      <a:cubicBezTo>
                        <a:pt x="896" y="2058"/>
                        <a:pt x="1165" y="2155"/>
                        <a:pt x="1429" y="2155"/>
                      </a:cubicBezTo>
                      <a:cubicBezTo>
                        <a:pt x="1984" y="2155"/>
                        <a:pt x="2517" y="1724"/>
                        <a:pt x="2517" y="1077"/>
                      </a:cubicBezTo>
                      <a:cubicBezTo>
                        <a:pt x="2517" y="484"/>
                        <a:pt x="2045" y="0"/>
                        <a:pt x="144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3" name="Google Shape;3543;p52"/>
              <p:cNvGrpSpPr/>
              <p:nvPr/>
            </p:nvGrpSpPr>
            <p:grpSpPr>
              <a:xfrm>
                <a:off x="4746044" y="4104966"/>
                <a:ext cx="33497" cy="28699"/>
                <a:chOff x="4746044" y="4104966"/>
                <a:chExt cx="33497" cy="28699"/>
              </a:xfrm>
            </p:grpSpPr>
            <p:sp>
              <p:nvSpPr>
                <p:cNvPr id="3544" name="Google Shape;3544;p52"/>
                <p:cNvSpPr/>
                <p:nvPr/>
              </p:nvSpPr>
              <p:spPr>
                <a:xfrm>
                  <a:off x="4746044" y="4104966"/>
                  <a:ext cx="33497" cy="28699"/>
                </a:xfrm>
                <a:custGeom>
                  <a:rect b="b" l="l" r="r" t="t"/>
                  <a:pathLst>
                    <a:path extrusionOk="0" h="3649" w="4259">
                      <a:moveTo>
                        <a:pt x="2428" y="1"/>
                      </a:moveTo>
                      <a:cubicBezTo>
                        <a:pt x="1979" y="1"/>
                        <a:pt x="1522" y="167"/>
                        <a:pt x="1150" y="540"/>
                      </a:cubicBezTo>
                      <a:cubicBezTo>
                        <a:pt x="0" y="1677"/>
                        <a:pt x="811" y="3648"/>
                        <a:pt x="2432" y="3648"/>
                      </a:cubicBezTo>
                      <a:cubicBezTo>
                        <a:pt x="3436" y="3648"/>
                        <a:pt x="4259" y="2826"/>
                        <a:pt x="4259" y="1822"/>
                      </a:cubicBezTo>
                      <a:cubicBezTo>
                        <a:pt x="4259" y="726"/>
                        <a:pt x="3363" y="1"/>
                        <a:pt x="242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5" name="Google Shape;3545;p52"/>
                <p:cNvSpPr/>
                <p:nvPr/>
              </p:nvSpPr>
              <p:spPr>
                <a:xfrm>
                  <a:off x="4758887" y="4114632"/>
                  <a:ext cx="11042" cy="9375"/>
                </a:xfrm>
                <a:custGeom>
                  <a:rect b="b" l="l" r="r" t="t"/>
                  <a:pathLst>
                    <a:path extrusionOk="0" h="1192" w="1404">
                      <a:moveTo>
                        <a:pt x="799" y="0"/>
                      </a:moveTo>
                      <a:cubicBezTo>
                        <a:pt x="267" y="0"/>
                        <a:pt x="1" y="641"/>
                        <a:pt x="376" y="1016"/>
                      </a:cubicBezTo>
                      <a:cubicBezTo>
                        <a:pt x="497" y="1137"/>
                        <a:pt x="645" y="1191"/>
                        <a:pt x="792" y="1191"/>
                      </a:cubicBezTo>
                      <a:cubicBezTo>
                        <a:pt x="1099" y="1191"/>
                        <a:pt x="1396" y="953"/>
                        <a:pt x="1404" y="593"/>
                      </a:cubicBezTo>
                      <a:cubicBezTo>
                        <a:pt x="1404" y="266"/>
                        <a:pt x="1126" y="0"/>
                        <a:pt x="79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6" name="Google Shape;3546;p52"/>
              <p:cNvGrpSpPr/>
              <p:nvPr/>
            </p:nvGrpSpPr>
            <p:grpSpPr>
              <a:xfrm>
                <a:off x="4859646" y="4162554"/>
                <a:ext cx="33591" cy="28762"/>
                <a:chOff x="4859646" y="4162554"/>
                <a:chExt cx="33591" cy="28762"/>
              </a:xfrm>
            </p:grpSpPr>
            <p:sp>
              <p:nvSpPr>
                <p:cNvPr id="3547" name="Google Shape;3547;p52"/>
                <p:cNvSpPr/>
                <p:nvPr/>
              </p:nvSpPr>
              <p:spPr>
                <a:xfrm>
                  <a:off x="4859646" y="4162554"/>
                  <a:ext cx="33591" cy="28762"/>
                </a:xfrm>
                <a:custGeom>
                  <a:rect b="b" l="l" r="r" t="t"/>
                  <a:pathLst>
                    <a:path extrusionOk="0" h="3657" w="4271">
                      <a:moveTo>
                        <a:pt x="2423" y="0"/>
                      </a:moveTo>
                      <a:cubicBezTo>
                        <a:pt x="1975" y="0"/>
                        <a:pt x="1520" y="166"/>
                        <a:pt x="1149" y="536"/>
                      </a:cubicBezTo>
                      <a:cubicBezTo>
                        <a:pt x="0" y="1685"/>
                        <a:pt x="823" y="3657"/>
                        <a:pt x="2444" y="3657"/>
                      </a:cubicBezTo>
                      <a:cubicBezTo>
                        <a:pt x="3448" y="3657"/>
                        <a:pt x="4258" y="2834"/>
                        <a:pt x="4270" y="1830"/>
                      </a:cubicBezTo>
                      <a:cubicBezTo>
                        <a:pt x="4270" y="732"/>
                        <a:pt x="3365" y="0"/>
                        <a:pt x="242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8" name="Google Shape;3548;p52"/>
                <p:cNvSpPr/>
                <p:nvPr/>
              </p:nvSpPr>
              <p:spPr>
                <a:xfrm>
                  <a:off x="4874196" y="4172283"/>
                  <a:ext cx="9336" cy="9336"/>
                </a:xfrm>
                <a:custGeom>
                  <a:rect b="b" l="l" r="r" t="t"/>
                  <a:pathLst>
                    <a:path extrusionOk="0" h="1187" w="1187">
                      <a:moveTo>
                        <a:pt x="594" y="1"/>
                      </a:moveTo>
                      <a:cubicBezTo>
                        <a:pt x="267" y="1"/>
                        <a:pt x="1" y="267"/>
                        <a:pt x="1" y="593"/>
                      </a:cubicBezTo>
                      <a:cubicBezTo>
                        <a:pt x="1" y="920"/>
                        <a:pt x="267" y="1186"/>
                        <a:pt x="594" y="1186"/>
                      </a:cubicBezTo>
                      <a:cubicBezTo>
                        <a:pt x="920" y="1186"/>
                        <a:pt x="1186" y="920"/>
                        <a:pt x="1186" y="593"/>
                      </a:cubicBezTo>
                      <a:cubicBezTo>
                        <a:pt x="1186" y="267"/>
                        <a:pt x="920" y="1"/>
                        <a:pt x="59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549" name="Google Shape;3549;p52"/>
            <p:cNvGrpSpPr/>
            <p:nvPr/>
          </p:nvGrpSpPr>
          <p:grpSpPr>
            <a:xfrm>
              <a:off x="3597785" y="3274438"/>
              <a:ext cx="855610" cy="1122100"/>
              <a:chOff x="3597785" y="3274438"/>
              <a:chExt cx="855610" cy="1122100"/>
            </a:xfrm>
          </p:grpSpPr>
          <p:grpSp>
            <p:nvGrpSpPr>
              <p:cNvPr id="3550" name="Google Shape;3550;p52"/>
              <p:cNvGrpSpPr/>
              <p:nvPr/>
            </p:nvGrpSpPr>
            <p:grpSpPr>
              <a:xfrm>
                <a:off x="3617857" y="3284717"/>
                <a:ext cx="826785" cy="1099165"/>
                <a:chOff x="3617857" y="3284717"/>
                <a:chExt cx="826785" cy="1099165"/>
              </a:xfrm>
            </p:grpSpPr>
            <p:sp>
              <p:nvSpPr>
                <p:cNvPr id="3551" name="Google Shape;3551;p52"/>
                <p:cNvSpPr/>
                <p:nvPr/>
              </p:nvSpPr>
              <p:spPr>
                <a:xfrm>
                  <a:off x="4155028" y="3869354"/>
                  <a:ext cx="289613" cy="514528"/>
                </a:xfrm>
                <a:custGeom>
                  <a:rect b="b" l="l" r="r" t="t"/>
                  <a:pathLst>
                    <a:path extrusionOk="0" fill="none" h="65420" w="36823">
                      <a:moveTo>
                        <a:pt x="5928" y="64827"/>
                      </a:moveTo>
                      <a:lnTo>
                        <a:pt x="6158" y="49755"/>
                      </a:lnTo>
                      <a:lnTo>
                        <a:pt x="8202" y="42327"/>
                      </a:lnTo>
                      <a:lnTo>
                        <a:pt x="8795" y="36351"/>
                      </a:lnTo>
                      <a:lnTo>
                        <a:pt x="8795" y="28912"/>
                      </a:lnTo>
                      <a:lnTo>
                        <a:pt x="3049" y="23347"/>
                      </a:lnTo>
                      <a:lnTo>
                        <a:pt x="0" y="12291"/>
                      </a:lnTo>
                      <a:lnTo>
                        <a:pt x="11601" y="1"/>
                      </a:lnTo>
                      <a:lnTo>
                        <a:pt x="19319" y="4259"/>
                      </a:lnTo>
                      <a:lnTo>
                        <a:pt x="27266" y="11747"/>
                      </a:lnTo>
                      <a:lnTo>
                        <a:pt x="36823" y="15472"/>
                      </a:lnTo>
                      <a:lnTo>
                        <a:pt x="34827" y="25803"/>
                      </a:lnTo>
                      <a:lnTo>
                        <a:pt x="26722" y="36944"/>
                      </a:lnTo>
                      <a:lnTo>
                        <a:pt x="19924" y="49198"/>
                      </a:lnTo>
                      <a:lnTo>
                        <a:pt x="11008" y="60690"/>
                      </a:lnTo>
                      <a:lnTo>
                        <a:pt x="5335" y="6542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2" name="Google Shape;3552;p52"/>
                <p:cNvSpPr/>
                <p:nvPr/>
              </p:nvSpPr>
              <p:spPr>
                <a:xfrm>
                  <a:off x="3617857" y="3284717"/>
                  <a:ext cx="662957" cy="685970"/>
                </a:xfrm>
                <a:custGeom>
                  <a:rect b="b" l="l" r="r" t="t"/>
                  <a:pathLst>
                    <a:path extrusionOk="0" fill="none" h="87218" w="84292">
                      <a:moveTo>
                        <a:pt x="79900" y="75157"/>
                      </a:moveTo>
                      <a:lnTo>
                        <a:pt x="77916" y="83262"/>
                      </a:lnTo>
                      <a:lnTo>
                        <a:pt x="68299" y="87218"/>
                      </a:lnTo>
                      <a:lnTo>
                        <a:pt x="61610" y="72314"/>
                      </a:lnTo>
                      <a:lnTo>
                        <a:pt x="48376" y="64524"/>
                      </a:lnTo>
                      <a:lnTo>
                        <a:pt x="37489" y="50685"/>
                      </a:lnTo>
                      <a:lnTo>
                        <a:pt x="32771" y="39181"/>
                      </a:lnTo>
                      <a:lnTo>
                        <a:pt x="28525" y="27000"/>
                      </a:lnTo>
                      <a:lnTo>
                        <a:pt x="19779" y="19379"/>
                      </a:lnTo>
                      <a:lnTo>
                        <a:pt x="1" y="14057"/>
                      </a:lnTo>
                      <a:lnTo>
                        <a:pt x="5227" y="0"/>
                      </a:lnTo>
                      <a:lnTo>
                        <a:pt x="40380" y="3605"/>
                      </a:lnTo>
                      <a:lnTo>
                        <a:pt x="53662" y="9254"/>
                      </a:lnTo>
                      <a:lnTo>
                        <a:pt x="56711" y="17734"/>
                      </a:lnTo>
                      <a:lnTo>
                        <a:pt x="69727" y="26177"/>
                      </a:lnTo>
                      <a:lnTo>
                        <a:pt x="84291" y="20649"/>
                      </a:lnTo>
                      <a:lnTo>
                        <a:pt x="79465" y="38165"/>
                      </a:lnTo>
                      <a:lnTo>
                        <a:pt x="72207" y="46960"/>
                      </a:lnTo>
                      <a:lnTo>
                        <a:pt x="64791" y="54677"/>
                      </a:lnTo>
                      <a:lnTo>
                        <a:pt x="54497" y="63206"/>
                      </a:lnTo>
                      <a:lnTo>
                        <a:pt x="62094" y="63556"/>
                      </a:lnTo>
                      <a:lnTo>
                        <a:pt x="66098" y="74335"/>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3" name="Google Shape;3553;p52"/>
                <p:cNvSpPr/>
                <p:nvPr/>
              </p:nvSpPr>
              <p:spPr>
                <a:xfrm>
                  <a:off x="4230666" y="3943372"/>
                  <a:ext cx="15612" cy="77934"/>
                </a:xfrm>
                <a:custGeom>
                  <a:rect b="b" l="l" r="r" t="t"/>
                  <a:pathLst>
                    <a:path extrusionOk="0" fill="none" h="9909" w="1985">
                      <a:moveTo>
                        <a:pt x="1984" y="9908"/>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4" name="Google Shape;3554;p52"/>
                <p:cNvSpPr/>
                <p:nvPr/>
              </p:nvSpPr>
              <p:spPr>
                <a:xfrm>
                  <a:off x="4230666" y="3902843"/>
                  <a:ext cx="138817" cy="116937"/>
                </a:xfrm>
                <a:custGeom>
                  <a:rect b="b" l="l" r="r" t="t"/>
                  <a:pathLst>
                    <a:path extrusionOk="0" fill="none" h="14868" w="17650">
                      <a:moveTo>
                        <a:pt x="11952" y="14868"/>
                      </a:moveTo>
                      <a:lnTo>
                        <a:pt x="0" y="4670"/>
                      </a:lnTo>
                      <a:lnTo>
                        <a:pt x="9702" y="1"/>
                      </a:lnTo>
                      <a:lnTo>
                        <a:pt x="17649" y="7489"/>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5" name="Google Shape;3555;p52"/>
                <p:cNvSpPr/>
                <p:nvPr/>
              </p:nvSpPr>
              <p:spPr>
                <a:xfrm>
                  <a:off x="4234473" y="3939573"/>
                  <a:ext cx="143953" cy="22171"/>
                </a:xfrm>
                <a:custGeom>
                  <a:rect b="b" l="l" r="r" t="t"/>
                  <a:pathLst>
                    <a:path extrusionOk="0" fill="none" h="2819" w="18303">
                      <a:moveTo>
                        <a:pt x="0" y="0"/>
                      </a:moveTo>
                      <a:lnTo>
                        <a:pt x="18303" y="281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6" name="Google Shape;3556;p52"/>
                <p:cNvSpPr/>
                <p:nvPr/>
              </p:nvSpPr>
              <p:spPr>
                <a:xfrm>
                  <a:off x="4300405" y="4023579"/>
                  <a:ext cx="24264" cy="112650"/>
                </a:xfrm>
                <a:custGeom>
                  <a:rect b="b" l="l" r="r" t="t"/>
                  <a:pathLst>
                    <a:path extrusionOk="0" fill="none" h="14323" w="3085">
                      <a:moveTo>
                        <a:pt x="0" y="14323"/>
                      </a:moveTo>
                      <a:lnTo>
                        <a:pt x="3085"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7" name="Google Shape;3557;p52"/>
                <p:cNvSpPr/>
                <p:nvPr/>
              </p:nvSpPr>
              <p:spPr>
                <a:xfrm>
                  <a:off x="4324661" y="4019772"/>
                  <a:ext cx="40544" cy="140154"/>
                </a:xfrm>
                <a:custGeom>
                  <a:rect b="b" l="l" r="r" t="t"/>
                  <a:pathLst>
                    <a:path extrusionOk="0" fill="none" h="17820" w="5155">
                      <a:moveTo>
                        <a:pt x="1" y="1"/>
                      </a:moveTo>
                      <a:lnTo>
                        <a:pt x="5154" y="1781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8" name="Google Shape;3558;p52"/>
                <p:cNvSpPr/>
                <p:nvPr/>
              </p:nvSpPr>
              <p:spPr>
                <a:xfrm>
                  <a:off x="4324661" y="4019772"/>
                  <a:ext cx="104282" cy="52522"/>
                </a:xfrm>
                <a:custGeom>
                  <a:rect b="b" l="l" r="r" t="t"/>
                  <a:pathLst>
                    <a:path extrusionOk="0" fill="none" h="6678" w="13259">
                      <a:moveTo>
                        <a:pt x="1" y="1"/>
                      </a:moveTo>
                      <a:lnTo>
                        <a:pt x="13259" y="667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9" name="Google Shape;3559;p52"/>
                <p:cNvSpPr/>
                <p:nvPr/>
              </p:nvSpPr>
              <p:spPr>
                <a:xfrm>
                  <a:off x="4328467" y="3989901"/>
                  <a:ext cx="113421" cy="29879"/>
                </a:xfrm>
                <a:custGeom>
                  <a:rect b="b" l="l" r="r" t="t"/>
                  <a:pathLst>
                    <a:path extrusionOk="0" fill="none" h="3799" w="14421">
                      <a:moveTo>
                        <a:pt x="14420" y="0"/>
                      </a:moveTo>
                      <a:lnTo>
                        <a:pt x="1" y="379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0" name="Google Shape;3560;p52"/>
                <p:cNvSpPr/>
                <p:nvPr/>
              </p:nvSpPr>
              <p:spPr>
                <a:xfrm>
                  <a:off x="4224193" y="4019772"/>
                  <a:ext cx="23886" cy="76975"/>
                </a:xfrm>
                <a:custGeom>
                  <a:rect b="b" l="l" r="r" t="t"/>
                  <a:pathLst>
                    <a:path extrusionOk="0" fill="none" h="9787" w="3037">
                      <a:moveTo>
                        <a:pt x="1" y="9787"/>
                      </a:moveTo>
                      <a:lnTo>
                        <a:pt x="3037"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1" name="Google Shape;3561;p52"/>
                <p:cNvSpPr/>
                <p:nvPr/>
              </p:nvSpPr>
              <p:spPr>
                <a:xfrm>
                  <a:off x="4248071" y="4019772"/>
                  <a:ext cx="52342" cy="116457"/>
                </a:xfrm>
                <a:custGeom>
                  <a:rect b="b" l="l" r="r" t="t"/>
                  <a:pathLst>
                    <a:path extrusionOk="0" fill="none" h="14807" w="6655">
                      <a:moveTo>
                        <a:pt x="1" y="1"/>
                      </a:moveTo>
                      <a:lnTo>
                        <a:pt x="6654" y="1480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2" name="Google Shape;3562;p52"/>
                <p:cNvSpPr/>
                <p:nvPr/>
              </p:nvSpPr>
              <p:spPr>
                <a:xfrm>
                  <a:off x="4300405" y="4138982"/>
                  <a:ext cx="6567" cy="119029"/>
                </a:xfrm>
                <a:custGeom>
                  <a:rect b="b" l="l" r="r" t="t"/>
                  <a:pathLst>
                    <a:path extrusionOk="0" fill="none" h="15134" w="835">
                      <a:moveTo>
                        <a:pt x="0" y="1"/>
                      </a:moveTo>
                      <a:lnTo>
                        <a:pt x="835" y="1513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52"/>
                <p:cNvSpPr/>
                <p:nvPr/>
              </p:nvSpPr>
              <p:spPr>
                <a:xfrm>
                  <a:off x="4219726" y="4200164"/>
                  <a:ext cx="85343" cy="60513"/>
                </a:xfrm>
                <a:custGeom>
                  <a:rect b="b" l="l" r="r" t="t"/>
                  <a:pathLst>
                    <a:path extrusionOk="0" fill="none" h="7694" w="10851">
                      <a:moveTo>
                        <a:pt x="0" y="0"/>
                      </a:moveTo>
                      <a:lnTo>
                        <a:pt x="10851" y="769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4" name="Google Shape;3564;p52"/>
                <p:cNvSpPr/>
                <p:nvPr/>
              </p:nvSpPr>
              <p:spPr>
                <a:xfrm>
                  <a:off x="4223430" y="4137275"/>
                  <a:ext cx="81930" cy="15132"/>
                </a:xfrm>
                <a:custGeom>
                  <a:rect b="b" l="l" r="r" t="t"/>
                  <a:pathLst>
                    <a:path extrusionOk="0" fill="none" h="1924" w="10417">
                      <a:moveTo>
                        <a:pt x="1" y="1923"/>
                      </a:moveTo>
                      <a:lnTo>
                        <a:pt x="10416"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5" name="Google Shape;3565;p52"/>
                <p:cNvSpPr/>
                <p:nvPr/>
              </p:nvSpPr>
              <p:spPr>
                <a:xfrm>
                  <a:off x="4303638" y="4138982"/>
                  <a:ext cx="59947" cy="23894"/>
                </a:xfrm>
                <a:custGeom>
                  <a:rect b="b" l="l" r="r" t="t"/>
                  <a:pathLst>
                    <a:path extrusionOk="0" fill="none" h="3038" w="7622">
                      <a:moveTo>
                        <a:pt x="7621" y="3037"/>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6" name="Google Shape;3566;p52"/>
                <p:cNvSpPr/>
                <p:nvPr/>
              </p:nvSpPr>
              <p:spPr>
                <a:xfrm>
                  <a:off x="4201644" y="4267237"/>
                  <a:ext cx="39970" cy="77164"/>
                </a:xfrm>
                <a:custGeom>
                  <a:rect b="b" l="l" r="r" t="t"/>
                  <a:pathLst>
                    <a:path extrusionOk="0" fill="none" h="9811" w="5082">
                      <a:moveTo>
                        <a:pt x="1" y="0"/>
                      </a:moveTo>
                      <a:lnTo>
                        <a:pt x="5081" y="981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7" name="Google Shape;3567;p52"/>
                <p:cNvSpPr/>
                <p:nvPr/>
              </p:nvSpPr>
              <p:spPr>
                <a:xfrm>
                  <a:off x="4203831" y="4258003"/>
                  <a:ext cx="103142" cy="9241"/>
                </a:xfrm>
                <a:custGeom>
                  <a:rect b="b" l="l" r="r" t="t"/>
                  <a:pathLst>
                    <a:path extrusionOk="0" fill="none" h="1175" w="13114">
                      <a:moveTo>
                        <a:pt x="1" y="1174"/>
                      </a:moveTo>
                      <a:lnTo>
                        <a:pt x="1311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8" name="Google Shape;3568;p52"/>
                <p:cNvSpPr/>
                <p:nvPr/>
              </p:nvSpPr>
              <p:spPr>
                <a:xfrm>
                  <a:off x="4179001" y="3943372"/>
                  <a:ext cx="51673" cy="104951"/>
                </a:xfrm>
                <a:custGeom>
                  <a:rect b="b" l="l" r="r" t="t"/>
                  <a:pathLst>
                    <a:path extrusionOk="0" fill="none" h="13344" w="6570">
                      <a:moveTo>
                        <a:pt x="1" y="13344"/>
                      </a:moveTo>
                      <a:lnTo>
                        <a:pt x="656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9" name="Google Shape;3569;p52"/>
                <p:cNvSpPr/>
                <p:nvPr/>
              </p:nvSpPr>
              <p:spPr>
                <a:xfrm>
                  <a:off x="4248071" y="4019772"/>
                  <a:ext cx="76597" cy="8"/>
                </a:xfrm>
                <a:custGeom>
                  <a:rect b="b" l="l" r="r" t="t"/>
                  <a:pathLst>
                    <a:path extrusionOk="0" fill="none" h="1" w="9739">
                      <a:moveTo>
                        <a:pt x="1" y="1"/>
                      </a:moveTo>
                      <a:lnTo>
                        <a:pt x="973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0" name="Google Shape;3570;p52"/>
                <p:cNvSpPr/>
                <p:nvPr/>
              </p:nvSpPr>
              <p:spPr>
                <a:xfrm>
                  <a:off x="4219529" y="4138982"/>
                  <a:ext cx="84116" cy="63282"/>
                </a:xfrm>
                <a:custGeom>
                  <a:rect b="b" l="l" r="r" t="t"/>
                  <a:pathLst>
                    <a:path extrusionOk="0" fill="none" h="8046" w="10695">
                      <a:moveTo>
                        <a:pt x="1" y="8045"/>
                      </a:moveTo>
                      <a:lnTo>
                        <a:pt x="1069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1" name="Google Shape;3571;p52"/>
                <p:cNvSpPr/>
                <p:nvPr/>
              </p:nvSpPr>
              <p:spPr>
                <a:xfrm>
                  <a:off x="3654964" y="3289853"/>
                  <a:ext cx="46820" cy="63848"/>
                </a:xfrm>
                <a:custGeom>
                  <a:rect b="b" l="l" r="r" t="t"/>
                  <a:pathLst>
                    <a:path extrusionOk="0" fill="none" h="8118" w="5953">
                      <a:moveTo>
                        <a:pt x="1" y="0"/>
                      </a:moveTo>
                      <a:lnTo>
                        <a:pt x="5952" y="811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2" name="Google Shape;3572;p52"/>
                <p:cNvSpPr/>
                <p:nvPr/>
              </p:nvSpPr>
              <p:spPr>
                <a:xfrm>
                  <a:off x="3619760" y="3353693"/>
                  <a:ext cx="85736" cy="36730"/>
                </a:xfrm>
                <a:custGeom>
                  <a:rect b="b" l="l" r="r" t="t"/>
                  <a:pathLst>
                    <a:path extrusionOk="0" fill="none" h="4670" w="10901">
                      <a:moveTo>
                        <a:pt x="1" y="4670"/>
                      </a:moveTo>
                      <a:lnTo>
                        <a:pt x="1090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3" name="Google Shape;3573;p52"/>
                <p:cNvSpPr/>
                <p:nvPr/>
              </p:nvSpPr>
              <p:spPr>
                <a:xfrm>
                  <a:off x="3703011" y="3354739"/>
                  <a:ext cx="70415" cy="79350"/>
                </a:xfrm>
                <a:custGeom>
                  <a:rect b="b" l="l" r="r" t="t"/>
                  <a:pathLst>
                    <a:path extrusionOk="0" fill="none" h="10089" w="8953">
                      <a:moveTo>
                        <a:pt x="1" y="0"/>
                      </a:moveTo>
                      <a:lnTo>
                        <a:pt x="8952" y="1008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4" name="Google Shape;3574;p52"/>
                <p:cNvSpPr/>
                <p:nvPr/>
              </p:nvSpPr>
              <p:spPr>
                <a:xfrm>
                  <a:off x="3779884" y="3366443"/>
                  <a:ext cx="34449" cy="67647"/>
                </a:xfrm>
                <a:custGeom>
                  <a:rect b="b" l="l" r="r" t="t"/>
                  <a:pathLst>
                    <a:path extrusionOk="0" fill="none" h="8601" w="4380">
                      <a:moveTo>
                        <a:pt x="1" y="8601"/>
                      </a:moveTo>
                      <a:lnTo>
                        <a:pt x="438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5" name="Google Shape;3575;p52"/>
                <p:cNvSpPr/>
                <p:nvPr/>
              </p:nvSpPr>
              <p:spPr>
                <a:xfrm>
                  <a:off x="3701776" y="3353693"/>
                  <a:ext cx="116363" cy="12757"/>
                </a:xfrm>
                <a:custGeom>
                  <a:rect b="b" l="l" r="r" t="t"/>
                  <a:pathLst>
                    <a:path extrusionOk="0" fill="none" h="1622" w="14795">
                      <a:moveTo>
                        <a:pt x="14795" y="1621"/>
                      </a:moveTo>
                      <a:lnTo>
                        <a:pt x="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6" name="Google Shape;3576;p52"/>
                <p:cNvSpPr/>
                <p:nvPr/>
              </p:nvSpPr>
              <p:spPr>
                <a:xfrm>
                  <a:off x="3701776" y="3313063"/>
                  <a:ext cx="227204" cy="40638"/>
                </a:xfrm>
                <a:custGeom>
                  <a:rect b="b" l="l" r="r" t="t"/>
                  <a:pathLst>
                    <a:path extrusionOk="0" fill="none" h="5167" w="28888">
                      <a:moveTo>
                        <a:pt x="28887" y="1"/>
                      </a:moveTo>
                      <a:lnTo>
                        <a:pt x="0" y="51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7" name="Google Shape;3577;p52"/>
                <p:cNvSpPr/>
                <p:nvPr/>
              </p:nvSpPr>
              <p:spPr>
                <a:xfrm>
                  <a:off x="3888633" y="3313063"/>
                  <a:ext cx="40347" cy="114467"/>
                </a:xfrm>
                <a:custGeom>
                  <a:rect b="b" l="l" r="r" t="t"/>
                  <a:pathLst>
                    <a:path extrusionOk="0" fill="none" h="14554" w="5130">
                      <a:moveTo>
                        <a:pt x="5129" y="1"/>
                      </a:moveTo>
                      <a:lnTo>
                        <a:pt x="0" y="1455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8" name="Google Shape;3578;p52"/>
                <p:cNvSpPr/>
                <p:nvPr/>
              </p:nvSpPr>
              <p:spPr>
                <a:xfrm>
                  <a:off x="3814325" y="3366443"/>
                  <a:ext cx="74316" cy="61087"/>
                </a:xfrm>
                <a:custGeom>
                  <a:rect b="b" l="l" r="r" t="t"/>
                  <a:pathLst>
                    <a:path extrusionOk="0" fill="none" h="7767" w="9449">
                      <a:moveTo>
                        <a:pt x="1" y="0"/>
                      </a:moveTo>
                      <a:lnTo>
                        <a:pt x="9448" y="77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9" name="Google Shape;3579;p52"/>
                <p:cNvSpPr/>
                <p:nvPr/>
              </p:nvSpPr>
              <p:spPr>
                <a:xfrm>
                  <a:off x="3838399" y="3427522"/>
                  <a:ext cx="50242" cy="67749"/>
                </a:xfrm>
                <a:custGeom>
                  <a:rect b="b" l="l" r="r" t="t"/>
                  <a:pathLst>
                    <a:path extrusionOk="0" fill="none" h="8614" w="6388">
                      <a:moveTo>
                        <a:pt x="0" y="8613"/>
                      </a:moveTo>
                      <a:lnTo>
                        <a:pt x="638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0" name="Google Shape;3580;p52"/>
                <p:cNvSpPr/>
                <p:nvPr/>
              </p:nvSpPr>
              <p:spPr>
                <a:xfrm>
                  <a:off x="3814325" y="3313063"/>
                  <a:ext cx="114656" cy="53388"/>
                </a:xfrm>
                <a:custGeom>
                  <a:rect b="b" l="l" r="r" t="t"/>
                  <a:pathLst>
                    <a:path extrusionOk="0" fill="none" h="6788" w="14578">
                      <a:moveTo>
                        <a:pt x="1" y="6787"/>
                      </a:moveTo>
                      <a:lnTo>
                        <a:pt x="14577"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1" name="Google Shape;3581;p52"/>
                <p:cNvSpPr/>
                <p:nvPr/>
              </p:nvSpPr>
              <p:spPr>
                <a:xfrm>
                  <a:off x="3888633" y="3427522"/>
                  <a:ext cx="55377" cy="76212"/>
                </a:xfrm>
                <a:custGeom>
                  <a:rect b="b" l="l" r="r" t="t"/>
                  <a:pathLst>
                    <a:path extrusionOk="0" fill="none" h="9690" w="7041">
                      <a:moveTo>
                        <a:pt x="0" y="0"/>
                      </a:moveTo>
                      <a:lnTo>
                        <a:pt x="7041" y="969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2" name="Google Shape;3582;p52"/>
                <p:cNvSpPr/>
                <p:nvPr/>
              </p:nvSpPr>
              <p:spPr>
                <a:xfrm>
                  <a:off x="3944003" y="3406208"/>
                  <a:ext cx="40631" cy="97526"/>
                </a:xfrm>
                <a:custGeom>
                  <a:rect b="b" l="l" r="r" t="t"/>
                  <a:pathLst>
                    <a:path extrusionOk="0" fill="none" h="12400" w="5166">
                      <a:moveTo>
                        <a:pt x="1" y="12400"/>
                      </a:moveTo>
                      <a:lnTo>
                        <a:pt x="516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3" name="Google Shape;3583;p52"/>
                <p:cNvSpPr/>
                <p:nvPr/>
              </p:nvSpPr>
              <p:spPr>
                <a:xfrm>
                  <a:off x="3984625" y="3357500"/>
                  <a:ext cx="55291" cy="48716"/>
                </a:xfrm>
                <a:custGeom>
                  <a:rect b="b" l="l" r="r" t="t"/>
                  <a:pathLst>
                    <a:path extrusionOk="0" fill="none" h="6194" w="7030">
                      <a:moveTo>
                        <a:pt x="1" y="6194"/>
                      </a:moveTo>
                      <a:lnTo>
                        <a:pt x="702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4" name="Google Shape;3584;p52"/>
                <p:cNvSpPr/>
                <p:nvPr/>
              </p:nvSpPr>
              <p:spPr>
                <a:xfrm>
                  <a:off x="3888633" y="3406208"/>
                  <a:ext cx="96000" cy="21322"/>
                </a:xfrm>
                <a:custGeom>
                  <a:rect b="b" l="l" r="r" t="t"/>
                  <a:pathLst>
                    <a:path extrusionOk="0" fill="none" h="2711" w="12206">
                      <a:moveTo>
                        <a:pt x="0" y="2710"/>
                      </a:moveTo>
                      <a:lnTo>
                        <a:pt x="1220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5" name="Google Shape;3585;p52"/>
                <p:cNvSpPr/>
                <p:nvPr/>
              </p:nvSpPr>
              <p:spPr>
                <a:xfrm>
                  <a:off x="3984625" y="3406208"/>
                  <a:ext cx="42251" cy="136348"/>
                </a:xfrm>
                <a:custGeom>
                  <a:rect b="b" l="l" r="r" t="t"/>
                  <a:pathLst>
                    <a:path extrusionOk="0" fill="none" h="17336" w="5372">
                      <a:moveTo>
                        <a:pt x="1" y="1"/>
                      </a:moveTo>
                      <a:lnTo>
                        <a:pt x="5372" y="1733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52"/>
                <p:cNvSpPr/>
                <p:nvPr/>
              </p:nvSpPr>
              <p:spPr>
                <a:xfrm>
                  <a:off x="4026868" y="3427522"/>
                  <a:ext cx="35597" cy="115033"/>
                </a:xfrm>
                <a:custGeom>
                  <a:rect b="b" l="l" r="r" t="t"/>
                  <a:pathLst>
                    <a:path extrusionOk="0" fill="none" h="14626" w="4526">
                      <a:moveTo>
                        <a:pt x="1" y="14625"/>
                      </a:moveTo>
                      <a:lnTo>
                        <a:pt x="4525"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52"/>
                <p:cNvSpPr/>
                <p:nvPr/>
              </p:nvSpPr>
              <p:spPr>
                <a:xfrm>
                  <a:off x="3876261" y="3542548"/>
                  <a:ext cx="150615" cy="52051"/>
                </a:xfrm>
                <a:custGeom>
                  <a:rect b="b" l="l" r="r" t="t"/>
                  <a:pathLst>
                    <a:path extrusionOk="0" fill="none" h="6618" w="19150">
                      <a:moveTo>
                        <a:pt x="1" y="6617"/>
                      </a:moveTo>
                      <a:lnTo>
                        <a:pt x="1915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52"/>
                <p:cNvSpPr/>
                <p:nvPr/>
              </p:nvSpPr>
              <p:spPr>
                <a:xfrm>
                  <a:off x="4006702" y="3542548"/>
                  <a:ext cx="20174" cy="99044"/>
                </a:xfrm>
                <a:custGeom>
                  <a:rect b="b" l="l" r="r" t="t"/>
                  <a:pathLst>
                    <a:path extrusionOk="0" fill="none" h="12593" w="2565">
                      <a:moveTo>
                        <a:pt x="2565" y="0"/>
                      </a:moveTo>
                      <a:lnTo>
                        <a:pt x="0" y="1259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9" name="Google Shape;3589;p52"/>
                <p:cNvSpPr/>
                <p:nvPr/>
              </p:nvSpPr>
              <p:spPr>
                <a:xfrm>
                  <a:off x="3912700" y="3641584"/>
                  <a:ext cx="97817" cy="41779"/>
                </a:xfrm>
                <a:custGeom>
                  <a:rect b="b" l="l" r="r" t="t"/>
                  <a:pathLst>
                    <a:path extrusionOk="0" fill="none" h="5312" w="12437">
                      <a:moveTo>
                        <a:pt x="1" y="5311"/>
                      </a:moveTo>
                      <a:lnTo>
                        <a:pt x="1243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52"/>
                <p:cNvSpPr/>
                <p:nvPr/>
              </p:nvSpPr>
              <p:spPr>
                <a:xfrm>
                  <a:off x="3875601" y="3503726"/>
                  <a:ext cx="68410" cy="89158"/>
                </a:xfrm>
                <a:custGeom>
                  <a:rect b="b" l="l" r="r" t="t"/>
                  <a:pathLst>
                    <a:path extrusionOk="0" fill="none" h="11336" w="8698">
                      <a:moveTo>
                        <a:pt x="8698" y="1"/>
                      </a:moveTo>
                      <a:lnTo>
                        <a:pt x="0" y="1133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1" name="Google Shape;3591;p52"/>
                <p:cNvSpPr/>
                <p:nvPr/>
              </p:nvSpPr>
              <p:spPr>
                <a:xfrm>
                  <a:off x="3944003" y="3503726"/>
                  <a:ext cx="89441" cy="36163"/>
                </a:xfrm>
                <a:custGeom>
                  <a:rect b="b" l="l" r="r" t="t"/>
                  <a:pathLst>
                    <a:path extrusionOk="0" fill="none" h="4598" w="11372">
                      <a:moveTo>
                        <a:pt x="1" y="1"/>
                      </a:moveTo>
                      <a:lnTo>
                        <a:pt x="11372" y="459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2" name="Google Shape;3592;p52"/>
                <p:cNvSpPr/>
                <p:nvPr/>
              </p:nvSpPr>
              <p:spPr>
                <a:xfrm>
                  <a:off x="4033436" y="3490599"/>
                  <a:ext cx="132824" cy="49290"/>
                </a:xfrm>
                <a:custGeom>
                  <a:rect b="b" l="l" r="r" t="t"/>
                  <a:pathLst>
                    <a:path extrusionOk="0" fill="none" h="6267" w="16888">
                      <a:moveTo>
                        <a:pt x="1" y="6267"/>
                      </a:moveTo>
                      <a:lnTo>
                        <a:pt x="16888"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3" name="Google Shape;3593;p52"/>
                <p:cNvSpPr/>
                <p:nvPr/>
              </p:nvSpPr>
              <p:spPr>
                <a:xfrm>
                  <a:off x="4166252" y="3490599"/>
                  <a:ext cx="73459" cy="95528"/>
                </a:xfrm>
                <a:custGeom>
                  <a:rect b="b" l="l" r="r" t="t"/>
                  <a:pathLst>
                    <a:path extrusionOk="0" fill="none" h="12146" w="9340">
                      <a:moveTo>
                        <a:pt x="1" y="0"/>
                      </a:moveTo>
                      <a:lnTo>
                        <a:pt x="9339" y="1214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4" name="Google Shape;3594;p52"/>
                <p:cNvSpPr/>
                <p:nvPr/>
              </p:nvSpPr>
              <p:spPr>
                <a:xfrm>
                  <a:off x="4027726" y="3539882"/>
                  <a:ext cx="211985" cy="39970"/>
                </a:xfrm>
                <a:custGeom>
                  <a:rect b="b" l="l" r="r" t="t"/>
                  <a:pathLst>
                    <a:path extrusionOk="0" fill="none" h="5082" w="26953">
                      <a:moveTo>
                        <a:pt x="26952" y="5081"/>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52"/>
                <p:cNvSpPr/>
                <p:nvPr/>
              </p:nvSpPr>
              <p:spPr>
                <a:xfrm>
                  <a:off x="4027726" y="3539882"/>
                  <a:ext cx="99720" cy="174878"/>
                </a:xfrm>
                <a:custGeom>
                  <a:rect b="b" l="l" r="r" t="t"/>
                  <a:pathLst>
                    <a:path extrusionOk="0" fill="none" h="22235" w="12679">
                      <a:moveTo>
                        <a:pt x="1" y="1"/>
                      </a:moveTo>
                      <a:lnTo>
                        <a:pt x="12678" y="2223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52"/>
                <p:cNvSpPr/>
                <p:nvPr/>
              </p:nvSpPr>
              <p:spPr>
                <a:xfrm>
                  <a:off x="4027726" y="3539882"/>
                  <a:ext cx="159754" cy="111707"/>
                </a:xfrm>
                <a:custGeom>
                  <a:rect b="b" l="l" r="r" t="t"/>
                  <a:pathLst>
                    <a:path extrusionOk="0" fill="none" h="14203" w="20312">
                      <a:moveTo>
                        <a:pt x="1" y="1"/>
                      </a:moveTo>
                      <a:lnTo>
                        <a:pt x="20311" y="1420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7" name="Google Shape;3597;p52"/>
                <p:cNvSpPr/>
                <p:nvPr/>
              </p:nvSpPr>
              <p:spPr>
                <a:xfrm>
                  <a:off x="4006702" y="3641584"/>
                  <a:ext cx="120743" cy="73176"/>
                </a:xfrm>
                <a:custGeom>
                  <a:rect b="b" l="l" r="r" t="t"/>
                  <a:pathLst>
                    <a:path extrusionOk="0" fill="none" h="9304" w="15352">
                      <a:moveTo>
                        <a:pt x="0" y="1"/>
                      </a:moveTo>
                      <a:lnTo>
                        <a:pt x="15351" y="930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8" name="Google Shape;3598;p52"/>
                <p:cNvSpPr/>
                <p:nvPr/>
              </p:nvSpPr>
              <p:spPr>
                <a:xfrm>
                  <a:off x="4006702" y="3641584"/>
                  <a:ext cx="39773" cy="140249"/>
                </a:xfrm>
                <a:custGeom>
                  <a:rect b="b" l="l" r="r" t="t"/>
                  <a:pathLst>
                    <a:path extrusionOk="0" fill="none" h="17832" w="5057">
                      <a:moveTo>
                        <a:pt x="5057" y="17832"/>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52"/>
                <p:cNvSpPr/>
                <p:nvPr/>
              </p:nvSpPr>
              <p:spPr>
                <a:xfrm>
                  <a:off x="3996423" y="3784585"/>
                  <a:ext cx="51862" cy="10280"/>
                </a:xfrm>
                <a:custGeom>
                  <a:rect b="b" l="l" r="r" t="t"/>
                  <a:pathLst>
                    <a:path extrusionOk="0" fill="none" h="1307" w="6594">
                      <a:moveTo>
                        <a:pt x="1" y="1307"/>
                      </a:moveTo>
                      <a:lnTo>
                        <a:pt x="659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52"/>
                <p:cNvSpPr/>
                <p:nvPr/>
              </p:nvSpPr>
              <p:spPr>
                <a:xfrm>
                  <a:off x="4048277" y="3784585"/>
                  <a:ext cx="47583" cy="68890"/>
                </a:xfrm>
                <a:custGeom>
                  <a:rect b="b" l="l" r="r" t="t"/>
                  <a:pathLst>
                    <a:path extrusionOk="0" fill="none" h="8759" w="6050">
                      <a:moveTo>
                        <a:pt x="1" y="0"/>
                      </a:moveTo>
                      <a:lnTo>
                        <a:pt x="6049" y="875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52"/>
                <p:cNvSpPr/>
                <p:nvPr/>
              </p:nvSpPr>
              <p:spPr>
                <a:xfrm>
                  <a:off x="4095947" y="3788392"/>
                  <a:ext cx="10280" cy="64894"/>
                </a:xfrm>
                <a:custGeom>
                  <a:rect b="b" l="l" r="r" t="t"/>
                  <a:pathLst>
                    <a:path extrusionOk="0" fill="none" h="8251" w="1307">
                      <a:moveTo>
                        <a:pt x="0" y="8250"/>
                      </a:moveTo>
                      <a:lnTo>
                        <a:pt x="130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2" name="Google Shape;3602;p52"/>
                <p:cNvSpPr/>
                <p:nvPr/>
              </p:nvSpPr>
              <p:spPr>
                <a:xfrm>
                  <a:off x="4095852" y="3853467"/>
                  <a:ext cx="45672" cy="15895"/>
                </a:xfrm>
                <a:custGeom>
                  <a:rect b="b" l="l" r="r" t="t"/>
                  <a:pathLst>
                    <a:path extrusionOk="0" fill="none" h="2021" w="5807">
                      <a:moveTo>
                        <a:pt x="0" y="0"/>
                      </a:moveTo>
                      <a:lnTo>
                        <a:pt x="5807" y="20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3" name="Google Shape;3603;p52"/>
                <p:cNvSpPr/>
                <p:nvPr/>
              </p:nvSpPr>
              <p:spPr>
                <a:xfrm>
                  <a:off x="4138567" y="3868308"/>
                  <a:ext cx="16469" cy="101710"/>
                </a:xfrm>
                <a:custGeom>
                  <a:rect b="b" l="l" r="r" t="t"/>
                  <a:pathLst>
                    <a:path extrusionOk="0" fill="none" h="12932" w="2094">
                      <a:moveTo>
                        <a:pt x="1" y="1"/>
                      </a:moveTo>
                      <a:lnTo>
                        <a:pt x="2093" y="1293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4" name="Google Shape;3604;p52"/>
                <p:cNvSpPr/>
                <p:nvPr/>
              </p:nvSpPr>
              <p:spPr>
                <a:xfrm>
                  <a:off x="3875601" y="3592876"/>
                  <a:ext cx="131110" cy="48716"/>
                </a:xfrm>
                <a:custGeom>
                  <a:rect b="b" l="l" r="r" t="t"/>
                  <a:pathLst>
                    <a:path extrusionOk="0" fill="none" h="6194" w="16670">
                      <a:moveTo>
                        <a:pt x="0" y="0"/>
                      </a:moveTo>
                      <a:lnTo>
                        <a:pt x="16669" y="619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5" name="Google Shape;3605;p52"/>
                <p:cNvSpPr/>
                <p:nvPr/>
              </p:nvSpPr>
              <p:spPr>
                <a:xfrm>
                  <a:off x="4164828" y="3394410"/>
                  <a:ext cx="26458" cy="93153"/>
                </a:xfrm>
                <a:custGeom>
                  <a:rect b="b" l="l" r="r" t="t"/>
                  <a:pathLst>
                    <a:path extrusionOk="0" fill="none" h="11844" w="3364">
                      <a:moveTo>
                        <a:pt x="0" y="11843"/>
                      </a:moveTo>
                      <a:lnTo>
                        <a:pt x="3363"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52"/>
                <p:cNvSpPr/>
                <p:nvPr/>
              </p:nvSpPr>
              <p:spPr>
                <a:xfrm>
                  <a:off x="4191278" y="3394410"/>
                  <a:ext cx="86586" cy="52719"/>
                </a:xfrm>
                <a:custGeom>
                  <a:rect b="b" l="l" r="r" t="t"/>
                  <a:pathLst>
                    <a:path extrusionOk="0" fill="none" h="6703" w="11009">
                      <a:moveTo>
                        <a:pt x="0" y="1"/>
                      </a:moveTo>
                      <a:lnTo>
                        <a:pt x="11008" y="670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07" name="Google Shape;3607;p52"/>
              <p:cNvGrpSpPr/>
              <p:nvPr/>
            </p:nvGrpSpPr>
            <p:grpSpPr>
              <a:xfrm>
                <a:off x="4180904" y="4251758"/>
                <a:ext cx="37783" cy="32420"/>
                <a:chOff x="4180904" y="4251758"/>
                <a:chExt cx="37783" cy="32420"/>
              </a:xfrm>
            </p:grpSpPr>
            <p:sp>
              <p:nvSpPr>
                <p:cNvPr id="3608" name="Google Shape;3608;p52"/>
                <p:cNvSpPr/>
                <p:nvPr/>
              </p:nvSpPr>
              <p:spPr>
                <a:xfrm>
                  <a:off x="4180904" y="4251758"/>
                  <a:ext cx="37783" cy="32420"/>
                </a:xfrm>
                <a:custGeom>
                  <a:rect b="b" l="l" r="r" t="t"/>
                  <a:pathLst>
                    <a:path extrusionOk="0" h="4122" w="4804">
                      <a:moveTo>
                        <a:pt x="2738" y="0"/>
                      </a:moveTo>
                      <a:cubicBezTo>
                        <a:pt x="2231" y="0"/>
                        <a:pt x="1715" y="190"/>
                        <a:pt x="1295" y="613"/>
                      </a:cubicBezTo>
                      <a:cubicBezTo>
                        <a:pt x="1" y="1908"/>
                        <a:pt x="920" y="4121"/>
                        <a:pt x="2759" y="4121"/>
                      </a:cubicBezTo>
                      <a:cubicBezTo>
                        <a:pt x="3884" y="4109"/>
                        <a:pt x="4803" y="3190"/>
                        <a:pt x="4803" y="2065"/>
                      </a:cubicBezTo>
                      <a:cubicBezTo>
                        <a:pt x="4803" y="823"/>
                        <a:pt x="3792"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52"/>
                <p:cNvSpPr/>
                <p:nvPr/>
              </p:nvSpPr>
              <p:spPr>
                <a:xfrm>
                  <a:off x="4196037" y="4261432"/>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0" name="Google Shape;3610;p52"/>
              <p:cNvGrpSpPr/>
              <p:nvPr/>
            </p:nvGrpSpPr>
            <p:grpSpPr>
              <a:xfrm>
                <a:off x="4201644" y="4081324"/>
                <a:ext cx="37783" cy="32364"/>
                <a:chOff x="4201644" y="4081324"/>
                <a:chExt cx="37783" cy="32364"/>
              </a:xfrm>
            </p:grpSpPr>
            <p:sp>
              <p:nvSpPr>
                <p:cNvPr id="3611" name="Google Shape;3611;p52"/>
                <p:cNvSpPr/>
                <p:nvPr/>
              </p:nvSpPr>
              <p:spPr>
                <a:xfrm>
                  <a:off x="4201644" y="4081324"/>
                  <a:ext cx="37783" cy="32364"/>
                </a:xfrm>
                <a:custGeom>
                  <a:rect b="b" l="l" r="r" t="t"/>
                  <a:pathLst>
                    <a:path extrusionOk="0" h="4115" w="4804">
                      <a:moveTo>
                        <a:pt x="2732" y="1"/>
                      </a:moveTo>
                      <a:cubicBezTo>
                        <a:pt x="2228" y="1"/>
                        <a:pt x="1713"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52"/>
                <p:cNvSpPr/>
                <p:nvPr/>
              </p:nvSpPr>
              <p:spPr>
                <a:xfrm>
                  <a:off x="4214582" y="4091037"/>
                  <a:ext cx="15235" cy="13040"/>
                </a:xfrm>
                <a:custGeom>
                  <a:rect b="b" l="l" r="r" t="t"/>
                  <a:pathLst>
                    <a:path extrusionOk="0" h="1658" w="1937">
                      <a:moveTo>
                        <a:pt x="1102" y="0"/>
                      </a:moveTo>
                      <a:cubicBezTo>
                        <a:pt x="364" y="0"/>
                        <a:pt x="1" y="883"/>
                        <a:pt x="521" y="1415"/>
                      </a:cubicBezTo>
                      <a:cubicBezTo>
                        <a:pt x="688" y="1582"/>
                        <a:pt x="894" y="1657"/>
                        <a:pt x="1096" y="1657"/>
                      </a:cubicBezTo>
                      <a:cubicBezTo>
                        <a:pt x="1524" y="1657"/>
                        <a:pt x="1936" y="1323"/>
                        <a:pt x="1936" y="823"/>
                      </a:cubicBezTo>
                      <a:cubicBezTo>
                        <a:pt x="1936" y="363"/>
                        <a:pt x="1561" y="0"/>
                        <a:pt x="110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3" name="Google Shape;3613;p52"/>
              <p:cNvGrpSpPr/>
              <p:nvPr/>
            </p:nvGrpSpPr>
            <p:grpSpPr>
              <a:xfrm>
                <a:off x="4284416" y="3887428"/>
                <a:ext cx="37783" cy="32451"/>
                <a:chOff x="4284416" y="3887428"/>
                <a:chExt cx="37783" cy="32451"/>
              </a:xfrm>
            </p:grpSpPr>
            <p:sp>
              <p:nvSpPr>
                <p:cNvPr id="3614" name="Google Shape;3614;p52"/>
                <p:cNvSpPr/>
                <p:nvPr/>
              </p:nvSpPr>
              <p:spPr>
                <a:xfrm>
                  <a:off x="4284416" y="3887428"/>
                  <a:ext cx="37783" cy="32451"/>
                </a:xfrm>
                <a:custGeom>
                  <a:rect b="b" l="l" r="r" t="t"/>
                  <a:pathLst>
                    <a:path extrusionOk="0" h="4126" w="4804">
                      <a:moveTo>
                        <a:pt x="2731" y="1"/>
                      </a:moveTo>
                      <a:cubicBezTo>
                        <a:pt x="2227" y="1"/>
                        <a:pt x="1713" y="188"/>
                        <a:pt x="1295" y="606"/>
                      </a:cubicBezTo>
                      <a:cubicBezTo>
                        <a:pt x="1" y="1900"/>
                        <a:pt x="920" y="4126"/>
                        <a:pt x="2747" y="4126"/>
                      </a:cubicBezTo>
                      <a:cubicBezTo>
                        <a:pt x="3884" y="4114"/>
                        <a:pt x="4803" y="3195"/>
                        <a:pt x="4803" y="2070"/>
                      </a:cubicBezTo>
                      <a:cubicBezTo>
                        <a:pt x="4803" y="824"/>
                        <a:pt x="3788" y="1"/>
                        <a:pt x="273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5" name="Google Shape;3615;p52"/>
                <p:cNvSpPr/>
                <p:nvPr/>
              </p:nvSpPr>
              <p:spPr>
                <a:xfrm>
                  <a:off x="4299548" y="3897039"/>
                  <a:ext cx="13040" cy="13048"/>
                </a:xfrm>
                <a:custGeom>
                  <a:rect b="b" l="l" r="r" t="t"/>
                  <a:pathLst>
                    <a:path extrusionOk="0" h="1659" w="1658">
                      <a:moveTo>
                        <a:pt x="823" y="1"/>
                      </a:moveTo>
                      <a:cubicBezTo>
                        <a:pt x="363" y="1"/>
                        <a:pt x="0" y="376"/>
                        <a:pt x="0" y="835"/>
                      </a:cubicBezTo>
                      <a:cubicBezTo>
                        <a:pt x="0"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6" name="Google Shape;3616;p52"/>
              <p:cNvGrpSpPr/>
              <p:nvPr/>
            </p:nvGrpSpPr>
            <p:grpSpPr>
              <a:xfrm>
                <a:off x="4223721" y="3860404"/>
                <a:ext cx="37870" cy="32364"/>
                <a:chOff x="4223721" y="3860404"/>
                <a:chExt cx="37870" cy="32364"/>
              </a:xfrm>
            </p:grpSpPr>
            <p:sp>
              <p:nvSpPr>
                <p:cNvPr id="3617" name="Google Shape;3617;p52"/>
                <p:cNvSpPr/>
                <p:nvPr/>
              </p:nvSpPr>
              <p:spPr>
                <a:xfrm>
                  <a:off x="4223721" y="3860404"/>
                  <a:ext cx="37870" cy="32364"/>
                </a:xfrm>
                <a:custGeom>
                  <a:rect b="b" l="l" r="r" t="t"/>
                  <a:pathLst>
                    <a:path extrusionOk="0" h="4115" w="4815">
                      <a:moveTo>
                        <a:pt x="2735" y="1"/>
                      </a:moveTo>
                      <a:cubicBezTo>
                        <a:pt x="2228" y="1"/>
                        <a:pt x="1713" y="188"/>
                        <a:pt x="1295" y="606"/>
                      </a:cubicBezTo>
                      <a:cubicBezTo>
                        <a:pt x="0" y="1901"/>
                        <a:pt x="920" y="4114"/>
                        <a:pt x="2758" y="4114"/>
                      </a:cubicBezTo>
                      <a:cubicBezTo>
                        <a:pt x="3883" y="4114"/>
                        <a:pt x="4803" y="3195"/>
                        <a:pt x="4815" y="2058"/>
                      </a:cubicBezTo>
                      <a:cubicBezTo>
                        <a:pt x="4815" y="822"/>
                        <a:pt x="3795" y="1"/>
                        <a:pt x="273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52"/>
                <p:cNvSpPr/>
                <p:nvPr/>
              </p:nvSpPr>
              <p:spPr>
                <a:xfrm>
                  <a:off x="4238846" y="3870117"/>
                  <a:ext cx="13040" cy="13040"/>
                </a:xfrm>
                <a:custGeom>
                  <a:rect b="b" l="l" r="r" t="t"/>
                  <a:pathLst>
                    <a:path extrusionOk="0" h="1658" w="1658">
                      <a:moveTo>
                        <a:pt x="835" y="0"/>
                      </a:moveTo>
                      <a:cubicBezTo>
                        <a:pt x="376" y="0"/>
                        <a:pt x="1" y="363"/>
                        <a:pt x="1" y="823"/>
                      </a:cubicBezTo>
                      <a:cubicBezTo>
                        <a:pt x="1" y="1283"/>
                        <a:pt x="376" y="1658"/>
                        <a:pt x="835" y="1658"/>
                      </a:cubicBezTo>
                      <a:cubicBezTo>
                        <a:pt x="1283" y="1658"/>
                        <a:pt x="1658" y="1283"/>
                        <a:pt x="1658" y="823"/>
                      </a:cubicBezTo>
                      <a:cubicBezTo>
                        <a:pt x="1658" y="363"/>
                        <a:pt x="1283"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9" name="Google Shape;3619;p52"/>
              <p:cNvGrpSpPr/>
              <p:nvPr/>
            </p:nvGrpSpPr>
            <p:grpSpPr>
              <a:xfrm>
                <a:off x="4104889" y="3699242"/>
                <a:ext cx="37776" cy="32357"/>
                <a:chOff x="4104889" y="3699242"/>
                <a:chExt cx="37776" cy="32357"/>
              </a:xfrm>
            </p:grpSpPr>
            <p:sp>
              <p:nvSpPr>
                <p:cNvPr id="3620" name="Google Shape;3620;p52"/>
                <p:cNvSpPr/>
                <p:nvPr/>
              </p:nvSpPr>
              <p:spPr>
                <a:xfrm>
                  <a:off x="4104889" y="3699242"/>
                  <a:ext cx="37776" cy="32357"/>
                </a:xfrm>
                <a:custGeom>
                  <a:rect b="b" l="l" r="r" t="t"/>
                  <a:pathLst>
                    <a:path extrusionOk="0" h="4114" w="4803">
                      <a:moveTo>
                        <a:pt x="2730" y="0"/>
                      </a:moveTo>
                      <a:cubicBezTo>
                        <a:pt x="2226" y="0"/>
                        <a:pt x="1712" y="188"/>
                        <a:pt x="1295" y="605"/>
                      </a:cubicBezTo>
                      <a:cubicBezTo>
                        <a:pt x="0" y="1900"/>
                        <a:pt x="920" y="4114"/>
                        <a:pt x="2746" y="4114"/>
                      </a:cubicBezTo>
                      <a:cubicBezTo>
                        <a:pt x="3883" y="4114"/>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1" name="Google Shape;3621;p52"/>
                <p:cNvSpPr/>
                <p:nvPr/>
              </p:nvSpPr>
              <p:spPr>
                <a:xfrm>
                  <a:off x="4120013" y="3708948"/>
                  <a:ext cx="13040" cy="13040"/>
                </a:xfrm>
                <a:custGeom>
                  <a:rect b="b" l="l" r="r" t="t"/>
                  <a:pathLst>
                    <a:path extrusionOk="0" h="1658" w="1658">
                      <a:moveTo>
                        <a:pt x="823" y="0"/>
                      </a:moveTo>
                      <a:cubicBezTo>
                        <a:pt x="376" y="0"/>
                        <a:pt x="1" y="375"/>
                        <a:pt x="1" y="823"/>
                      </a:cubicBezTo>
                      <a:cubicBezTo>
                        <a:pt x="1" y="1283"/>
                        <a:pt x="376"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2" name="Google Shape;3622;p52"/>
              <p:cNvGrpSpPr/>
              <p:nvPr/>
            </p:nvGrpSpPr>
            <p:grpSpPr>
              <a:xfrm>
                <a:off x="4143608" y="3475121"/>
                <a:ext cx="37878" cy="32420"/>
                <a:chOff x="4143608" y="3475121"/>
                <a:chExt cx="37878" cy="32420"/>
              </a:xfrm>
            </p:grpSpPr>
            <p:sp>
              <p:nvSpPr>
                <p:cNvPr id="3623" name="Google Shape;3623;p52"/>
                <p:cNvSpPr/>
                <p:nvPr/>
              </p:nvSpPr>
              <p:spPr>
                <a:xfrm>
                  <a:off x="4143608" y="3475121"/>
                  <a:ext cx="37878" cy="32420"/>
                </a:xfrm>
                <a:custGeom>
                  <a:rect b="b" l="l" r="r" t="t"/>
                  <a:pathLst>
                    <a:path extrusionOk="0" h="4122" w="4816">
                      <a:moveTo>
                        <a:pt x="2750" y="0"/>
                      </a:moveTo>
                      <a:cubicBezTo>
                        <a:pt x="2244" y="0"/>
                        <a:pt x="1727" y="190"/>
                        <a:pt x="1307" y="614"/>
                      </a:cubicBezTo>
                      <a:cubicBezTo>
                        <a:pt x="1" y="1908"/>
                        <a:pt x="920" y="4122"/>
                        <a:pt x="2759" y="4122"/>
                      </a:cubicBezTo>
                      <a:cubicBezTo>
                        <a:pt x="3896" y="4122"/>
                        <a:pt x="4815" y="3202"/>
                        <a:pt x="4815" y="2065"/>
                      </a:cubicBezTo>
                      <a:cubicBezTo>
                        <a:pt x="4815" y="823"/>
                        <a:pt x="3805" y="0"/>
                        <a:pt x="275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4" name="Google Shape;3624;p52"/>
                <p:cNvSpPr/>
                <p:nvPr/>
              </p:nvSpPr>
              <p:spPr>
                <a:xfrm>
                  <a:off x="4158741" y="3484795"/>
                  <a:ext cx="13040" cy="13040"/>
                </a:xfrm>
                <a:custGeom>
                  <a:rect b="b" l="l" r="r" t="t"/>
                  <a:pathLst>
                    <a:path extrusionOk="0" h="1658" w="1658">
                      <a:moveTo>
                        <a:pt x="835" y="1"/>
                      </a:moveTo>
                      <a:cubicBezTo>
                        <a:pt x="375" y="1"/>
                        <a:pt x="0" y="376"/>
                        <a:pt x="0" y="835"/>
                      </a:cubicBezTo>
                      <a:cubicBezTo>
                        <a:pt x="0" y="1295"/>
                        <a:pt x="375" y="1658"/>
                        <a:pt x="835" y="1658"/>
                      </a:cubicBezTo>
                      <a:cubicBezTo>
                        <a:pt x="1294" y="1658"/>
                        <a:pt x="1657" y="1295"/>
                        <a:pt x="1657" y="835"/>
                      </a:cubicBezTo>
                      <a:cubicBezTo>
                        <a:pt x="1657" y="376"/>
                        <a:pt x="1294"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5" name="Google Shape;3625;p52"/>
              <p:cNvGrpSpPr/>
              <p:nvPr/>
            </p:nvGrpSpPr>
            <p:grpSpPr>
              <a:xfrm>
                <a:off x="4217248" y="3570893"/>
                <a:ext cx="37776" cy="32364"/>
                <a:chOff x="4217248" y="3570893"/>
                <a:chExt cx="37776" cy="32364"/>
              </a:xfrm>
            </p:grpSpPr>
            <p:sp>
              <p:nvSpPr>
                <p:cNvPr id="3626" name="Google Shape;3626;p52"/>
                <p:cNvSpPr/>
                <p:nvPr/>
              </p:nvSpPr>
              <p:spPr>
                <a:xfrm>
                  <a:off x="4217248" y="3570893"/>
                  <a:ext cx="37776" cy="32364"/>
                </a:xfrm>
                <a:custGeom>
                  <a:rect b="b" l="l" r="r" t="t"/>
                  <a:pathLst>
                    <a:path extrusionOk="0" h="4115" w="4803">
                      <a:moveTo>
                        <a:pt x="2732" y="1"/>
                      </a:moveTo>
                      <a:cubicBezTo>
                        <a:pt x="2228" y="1"/>
                        <a:pt x="1713" y="188"/>
                        <a:pt x="1295" y="606"/>
                      </a:cubicBezTo>
                      <a:cubicBezTo>
                        <a:pt x="1" y="1900"/>
                        <a:pt x="920" y="4114"/>
                        <a:pt x="2759"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7" name="Google Shape;3627;p52"/>
                <p:cNvSpPr/>
                <p:nvPr/>
              </p:nvSpPr>
              <p:spPr>
                <a:xfrm>
                  <a:off x="4232373" y="3580599"/>
                  <a:ext cx="13048" cy="13048"/>
                </a:xfrm>
                <a:custGeom>
                  <a:rect b="b" l="l" r="r" t="t"/>
                  <a:pathLst>
                    <a:path extrusionOk="0" h="1659" w="1659">
                      <a:moveTo>
                        <a:pt x="824" y="1"/>
                      </a:moveTo>
                      <a:cubicBezTo>
                        <a:pt x="364" y="1"/>
                        <a:pt x="1" y="376"/>
                        <a:pt x="1" y="824"/>
                      </a:cubicBezTo>
                      <a:cubicBezTo>
                        <a:pt x="1" y="1283"/>
                        <a:pt x="364" y="1658"/>
                        <a:pt x="824" y="1658"/>
                      </a:cubicBezTo>
                      <a:cubicBezTo>
                        <a:pt x="1283" y="1658"/>
                        <a:pt x="1658" y="1283"/>
                        <a:pt x="1658" y="824"/>
                      </a:cubicBezTo>
                      <a:cubicBezTo>
                        <a:pt x="1658" y="376"/>
                        <a:pt x="1283" y="1"/>
                        <a:pt x="82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8" name="Google Shape;3628;p52"/>
              <p:cNvGrpSpPr/>
              <p:nvPr/>
            </p:nvGrpSpPr>
            <p:grpSpPr>
              <a:xfrm>
                <a:off x="4255307" y="3431612"/>
                <a:ext cx="37776" cy="32451"/>
                <a:chOff x="4255307" y="3431612"/>
                <a:chExt cx="37776" cy="32451"/>
              </a:xfrm>
            </p:grpSpPr>
            <p:sp>
              <p:nvSpPr>
                <p:cNvPr id="3629" name="Google Shape;3629;p52"/>
                <p:cNvSpPr/>
                <p:nvPr/>
              </p:nvSpPr>
              <p:spPr>
                <a:xfrm>
                  <a:off x="4255307" y="3431612"/>
                  <a:ext cx="37776" cy="32451"/>
                </a:xfrm>
                <a:custGeom>
                  <a:rect b="b" l="l" r="r" t="t"/>
                  <a:pathLst>
                    <a:path extrusionOk="0" h="4126" w="4803">
                      <a:moveTo>
                        <a:pt x="2730" y="0"/>
                      </a:moveTo>
                      <a:cubicBezTo>
                        <a:pt x="2226" y="0"/>
                        <a:pt x="1712" y="187"/>
                        <a:pt x="1295" y="605"/>
                      </a:cubicBezTo>
                      <a:cubicBezTo>
                        <a:pt x="0" y="1912"/>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52"/>
                <p:cNvSpPr/>
                <p:nvPr/>
              </p:nvSpPr>
              <p:spPr>
                <a:xfrm>
                  <a:off x="4270432" y="3441317"/>
                  <a:ext cx="13040" cy="13040"/>
                </a:xfrm>
                <a:custGeom>
                  <a:rect b="b" l="l" r="r" t="t"/>
                  <a:pathLst>
                    <a:path extrusionOk="0" h="1658" w="1658">
                      <a:moveTo>
                        <a:pt x="835" y="0"/>
                      </a:moveTo>
                      <a:cubicBezTo>
                        <a:pt x="376" y="0"/>
                        <a:pt x="1" y="375"/>
                        <a:pt x="1" y="835"/>
                      </a:cubicBezTo>
                      <a:cubicBezTo>
                        <a:pt x="1" y="1295"/>
                        <a:pt x="376" y="1658"/>
                        <a:pt x="835" y="1658"/>
                      </a:cubicBezTo>
                      <a:cubicBezTo>
                        <a:pt x="1295" y="1658"/>
                        <a:pt x="1658" y="1295"/>
                        <a:pt x="1658" y="835"/>
                      </a:cubicBezTo>
                      <a:cubicBezTo>
                        <a:pt x="1658"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1" name="Google Shape;3631;p52"/>
              <p:cNvGrpSpPr/>
              <p:nvPr/>
            </p:nvGrpSpPr>
            <p:grpSpPr>
              <a:xfrm>
                <a:off x="3853052" y="3577398"/>
                <a:ext cx="37776" cy="32420"/>
                <a:chOff x="3853052" y="3577398"/>
                <a:chExt cx="37776" cy="32420"/>
              </a:xfrm>
            </p:grpSpPr>
            <p:sp>
              <p:nvSpPr>
                <p:cNvPr id="3632" name="Google Shape;3632;p52"/>
                <p:cNvSpPr/>
                <p:nvPr/>
              </p:nvSpPr>
              <p:spPr>
                <a:xfrm>
                  <a:off x="3853052" y="3577398"/>
                  <a:ext cx="37776" cy="32420"/>
                </a:xfrm>
                <a:custGeom>
                  <a:rect b="b" l="l" r="r" t="t"/>
                  <a:pathLst>
                    <a:path extrusionOk="0" h="4122" w="4803">
                      <a:moveTo>
                        <a:pt x="2737" y="0"/>
                      </a:moveTo>
                      <a:cubicBezTo>
                        <a:pt x="2231" y="0"/>
                        <a:pt x="1714" y="190"/>
                        <a:pt x="1294" y="614"/>
                      </a:cubicBezTo>
                      <a:cubicBezTo>
                        <a:pt x="0" y="1908"/>
                        <a:pt x="919" y="4122"/>
                        <a:pt x="2746" y="4122"/>
                      </a:cubicBezTo>
                      <a:cubicBezTo>
                        <a:pt x="3883" y="4122"/>
                        <a:pt x="4803" y="3202"/>
                        <a:pt x="4803" y="2065"/>
                      </a:cubicBezTo>
                      <a:cubicBezTo>
                        <a:pt x="4803" y="823"/>
                        <a:pt x="3792" y="0"/>
                        <a:pt x="27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3" name="Google Shape;3633;p52"/>
                <p:cNvSpPr/>
                <p:nvPr/>
              </p:nvSpPr>
              <p:spPr>
                <a:xfrm>
                  <a:off x="3868176" y="3587072"/>
                  <a:ext cx="13040" cy="13040"/>
                </a:xfrm>
                <a:custGeom>
                  <a:rect b="b" l="l" r="r" t="t"/>
                  <a:pathLst>
                    <a:path extrusionOk="0" h="1658" w="1658">
                      <a:moveTo>
                        <a:pt x="823" y="1"/>
                      </a:moveTo>
                      <a:cubicBezTo>
                        <a:pt x="363" y="1"/>
                        <a:pt x="1" y="376"/>
                        <a:pt x="1" y="835"/>
                      </a:cubicBezTo>
                      <a:cubicBezTo>
                        <a:pt x="1"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4" name="Google Shape;3634;p52"/>
              <p:cNvGrpSpPr/>
              <p:nvPr/>
            </p:nvGrpSpPr>
            <p:grpSpPr>
              <a:xfrm>
                <a:off x="4039908" y="3412107"/>
                <a:ext cx="37776" cy="32357"/>
                <a:chOff x="4039908" y="3412107"/>
                <a:chExt cx="37776" cy="32357"/>
              </a:xfrm>
            </p:grpSpPr>
            <p:sp>
              <p:nvSpPr>
                <p:cNvPr id="3635" name="Google Shape;3635;p52"/>
                <p:cNvSpPr/>
                <p:nvPr/>
              </p:nvSpPr>
              <p:spPr>
                <a:xfrm>
                  <a:off x="4039908" y="3412107"/>
                  <a:ext cx="37776" cy="32357"/>
                </a:xfrm>
                <a:custGeom>
                  <a:rect b="b" l="l" r="r" t="t"/>
                  <a:pathLst>
                    <a:path extrusionOk="0" h="4114" w="4803">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6" name="Google Shape;3636;p52"/>
                <p:cNvSpPr/>
                <p:nvPr/>
              </p:nvSpPr>
              <p:spPr>
                <a:xfrm>
                  <a:off x="4055033" y="3421812"/>
                  <a:ext cx="13040" cy="13040"/>
                </a:xfrm>
                <a:custGeom>
                  <a:rect b="b" l="l" r="r" t="t"/>
                  <a:pathLst>
                    <a:path extrusionOk="0" h="1658" w="1658">
                      <a:moveTo>
                        <a:pt x="823" y="1"/>
                      </a:moveTo>
                      <a:cubicBezTo>
                        <a:pt x="363" y="1"/>
                        <a:pt x="1" y="363"/>
                        <a:pt x="1" y="823"/>
                      </a:cubicBezTo>
                      <a:cubicBezTo>
                        <a:pt x="1" y="1283"/>
                        <a:pt x="363"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7" name="Google Shape;3637;p52"/>
              <p:cNvGrpSpPr/>
              <p:nvPr/>
            </p:nvGrpSpPr>
            <p:grpSpPr>
              <a:xfrm>
                <a:off x="4017360" y="3342061"/>
                <a:ext cx="37870" cy="32380"/>
                <a:chOff x="4017360" y="3342061"/>
                <a:chExt cx="37870" cy="32380"/>
              </a:xfrm>
            </p:grpSpPr>
            <p:sp>
              <p:nvSpPr>
                <p:cNvPr id="3638" name="Google Shape;3638;p52"/>
                <p:cNvSpPr/>
                <p:nvPr/>
              </p:nvSpPr>
              <p:spPr>
                <a:xfrm>
                  <a:off x="4017360" y="3342061"/>
                  <a:ext cx="37870" cy="32380"/>
                </a:xfrm>
                <a:custGeom>
                  <a:rect b="b" l="l" r="r" t="t"/>
                  <a:pathLst>
                    <a:path extrusionOk="0" h="4117" w="4815">
                      <a:moveTo>
                        <a:pt x="2749" y="0"/>
                      </a:moveTo>
                      <a:cubicBezTo>
                        <a:pt x="2243" y="0"/>
                        <a:pt x="1726" y="189"/>
                        <a:pt x="1307" y="608"/>
                      </a:cubicBezTo>
                      <a:cubicBezTo>
                        <a:pt x="0" y="1903"/>
                        <a:pt x="920" y="4116"/>
                        <a:pt x="2758" y="4116"/>
                      </a:cubicBezTo>
                      <a:cubicBezTo>
                        <a:pt x="3895" y="4116"/>
                        <a:pt x="4815" y="3197"/>
                        <a:pt x="4815" y="2060"/>
                      </a:cubicBezTo>
                      <a:cubicBezTo>
                        <a:pt x="4815" y="817"/>
                        <a:pt x="3804" y="0"/>
                        <a:pt x="274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9" name="Google Shape;3639;p52"/>
                <p:cNvSpPr/>
                <p:nvPr/>
              </p:nvSpPr>
              <p:spPr>
                <a:xfrm>
                  <a:off x="4032484" y="3351790"/>
                  <a:ext cx="13040" cy="13040"/>
                </a:xfrm>
                <a:custGeom>
                  <a:rect b="b" l="l" r="r" t="t"/>
                  <a:pathLst>
                    <a:path extrusionOk="0" h="1658" w="1658">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40" name="Google Shape;3640;p52"/>
              <p:cNvSpPr/>
              <p:nvPr/>
            </p:nvSpPr>
            <p:spPr>
              <a:xfrm>
                <a:off x="3998712" y="3520180"/>
                <a:ext cx="47764" cy="40929"/>
              </a:xfrm>
              <a:custGeom>
                <a:rect b="b" l="l" r="r" t="t"/>
                <a:pathLst>
                  <a:path extrusionOk="0" h="5204" w="6073">
                    <a:moveTo>
                      <a:pt x="3457" y="0"/>
                    </a:moveTo>
                    <a:cubicBezTo>
                      <a:pt x="2821" y="0"/>
                      <a:pt x="2173" y="236"/>
                      <a:pt x="1645" y="764"/>
                    </a:cubicBezTo>
                    <a:cubicBezTo>
                      <a:pt x="0" y="2397"/>
                      <a:pt x="1162" y="5191"/>
                      <a:pt x="3472" y="5203"/>
                    </a:cubicBezTo>
                    <a:cubicBezTo>
                      <a:pt x="4899" y="5191"/>
                      <a:pt x="6061" y="4030"/>
                      <a:pt x="6073" y="2602"/>
                    </a:cubicBezTo>
                    <a:cubicBezTo>
                      <a:pt x="6073" y="1038"/>
                      <a:pt x="4792" y="0"/>
                      <a:pt x="345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52"/>
              <p:cNvSpPr/>
              <p:nvPr/>
            </p:nvSpPr>
            <p:spPr>
              <a:xfrm>
                <a:off x="4011744" y="3529893"/>
                <a:ext cx="25026" cy="21448"/>
              </a:xfrm>
              <a:custGeom>
                <a:rect b="b" l="l" r="r" t="t"/>
                <a:pathLst>
                  <a:path extrusionOk="0" h="2727" w="3182">
                    <a:moveTo>
                      <a:pt x="1815" y="0"/>
                    </a:moveTo>
                    <a:cubicBezTo>
                      <a:pt x="605" y="0"/>
                      <a:pt x="1" y="1464"/>
                      <a:pt x="847" y="2323"/>
                    </a:cubicBezTo>
                    <a:cubicBezTo>
                      <a:pt x="1126" y="2601"/>
                      <a:pt x="1468" y="2726"/>
                      <a:pt x="1803" y="2726"/>
                    </a:cubicBezTo>
                    <a:cubicBezTo>
                      <a:pt x="2503" y="2726"/>
                      <a:pt x="3174" y="2185"/>
                      <a:pt x="3182" y="1367"/>
                    </a:cubicBezTo>
                    <a:cubicBezTo>
                      <a:pt x="3182" y="605"/>
                      <a:pt x="2565" y="0"/>
                      <a:pt x="181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42" name="Google Shape;3642;p52"/>
              <p:cNvGrpSpPr/>
              <p:nvPr/>
            </p:nvGrpSpPr>
            <p:grpSpPr>
              <a:xfrm>
                <a:off x="3750870" y="3418650"/>
                <a:ext cx="37776" cy="32380"/>
                <a:chOff x="3750870" y="3418650"/>
                <a:chExt cx="37776" cy="32380"/>
              </a:xfrm>
            </p:grpSpPr>
            <p:sp>
              <p:nvSpPr>
                <p:cNvPr id="3643" name="Google Shape;3643;p52"/>
                <p:cNvSpPr/>
                <p:nvPr/>
              </p:nvSpPr>
              <p:spPr>
                <a:xfrm>
                  <a:off x="3750870" y="3418650"/>
                  <a:ext cx="37776" cy="32380"/>
                </a:xfrm>
                <a:custGeom>
                  <a:rect b="b" l="l" r="r" t="t"/>
                  <a:pathLst>
                    <a:path extrusionOk="0" h="4117" w="4803">
                      <a:moveTo>
                        <a:pt x="2737" y="0"/>
                      </a:moveTo>
                      <a:cubicBezTo>
                        <a:pt x="2231" y="0"/>
                        <a:pt x="1714" y="188"/>
                        <a:pt x="1295" y="608"/>
                      </a:cubicBezTo>
                      <a:cubicBezTo>
                        <a:pt x="0" y="1903"/>
                        <a:pt x="920" y="4116"/>
                        <a:pt x="2746" y="4116"/>
                      </a:cubicBezTo>
                      <a:cubicBezTo>
                        <a:pt x="3883" y="4104"/>
                        <a:pt x="4803" y="3185"/>
                        <a:pt x="4803" y="2060"/>
                      </a:cubicBezTo>
                      <a:cubicBezTo>
                        <a:pt x="4803" y="817"/>
                        <a:pt x="3792" y="0"/>
                        <a:pt x="27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4" name="Google Shape;3644;p52"/>
                <p:cNvSpPr/>
                <p:nvPr/>
              </p:nvSpPr>
              <p:spPr>
                <a:xfrm>
                  <a:off x="3765994" y="3428285"/>
                  <a:ext cx="13040" cy="13040"/>
                </a:xfrm>
                <a:custGeom>
                  <a:rect b="b" l="l" r="r" t="t"/>
                  <a:pathLst>
                    <a:path extrusionOk="0" h="1658" w="1658">
                      <a:moveTo>
                        <a:pt x="823" y="0"/>
                      </a:moveTo>
                      <a:cubicBezTo>
                        <a:pt x="363" y="0"/>
                        <a:pt x="1" y="375"/>
                        <a:pt x="1" y="835"/>
                      </a:cubicBezTo>
                      <a:cubicBezTo>
                        <a:pt x="1" y="1294"/>
                        <a:pt x="363" y="1657"/>
                        <a:pt x="823" y="1657"/>
                      </a:cubicBezTo>
                      <a:cubicBezTo>
                        <a:pt x="1283" y="1657"/>
                        <a:pt x="1658" y="1294"/>
                        <a:pt x="1658" y="835"/>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45" name="Google Shape;3645;p52"/>
              <p:cNvGrpSpPr/>
              <p:nvPr/>
            </p:nvGrpSpPr>
            <p:grpSpPr>
              <a:xfrm>
                <a:off x="3632509" y="3274438"/>
                <a:ext cx="37783" cy="32357"/>
                <a:chOff x="3632509" y="3274438"/>
                <a:chExt cx="37783" cy="32357"/>
              </a:xfrm>
            </p:grpSpPr>
            <p:sp>
              <p:nvSpPr>
                <p:cNvPr id="3646" name="Google Shape;3646;p52"/>
                <p:cNvSpPr/>
                <p:nvPr/>
              </p:nvSpPr>
              <p:spPr>
                <a:xfrm>
                  <a:off x="3632509" y="3274438"/>
                  <a:ext cx="37783" cy="32357"/>
                </a:xfrm>
                <a:custGeom>
                  <a:rect b="b" l="l" r="r" t="t"/>
                  <a:pathLst>
                    <a:path extrusionOk="0" h="4114" w="4804">
                      <a:moveTo>
                        <a:pt x="2732" y="0"/>
                      </a:moveTo>
                      <a:cubicBezTo>
                        <a:pt x="2228" y="0"/>
                        <a:pt x="1713" y="187"/>
                        <a:pt x="1295" y="605"/>
                      </a:cubicBezTo>
                      <a:cubicBezTo>
                        <a:pt x="1" y="1900"/>
                        <a:pt x="908" y="4114"/>
                        <a:pt x="2747" y="4114"/>
                      </a:cubicBezTo>
                      <a:cubicBezTo>
                        <a:pt x="3872" y="4114"/>
                        <a:pt x="4791"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52"/>
                <p:cNvSpPr/>
                <p:nvPr/>
              </p:nvSpPr>
              <p:spPr>
                <a:xfrm>
                  <a:off x="3647547" y="3284049"/>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48" name="Google Shape;3648;p52"/>
              <p:cNvGrpSpPr/>
              <p:nvPr/>
            </p:nvGrpSpPr>
            <p:grpSpPr>
              <a:xfrm>
                <a:off x="3906424" y="3297561"/>
                <a:ext cx="37776" cy="32451"/>
                <a:chOff x="3906424" y="3297561"/>
                <a:chExt cx="37776" cy="32451"/>
              </a:xfrm>
            </p:grpSpPr>
            <p:sp>
              <p:nvSpPr>
                <p:cNvPr id="3649" name="Google Shape;3649;p52"/>
                <p:cNvSpPr/>
                <p:nvPr/>
              </p:nvSpPr>
              <p:spPr>
                <a:xfrm>
                  <a:off x="3906424" y="3297561"/>
                  <a:ext cx="37776" cy="32451"/>
                </a:xfrm>
                <a:custGeom>
                  <a:rect b="b" l="l" r="r" t="t"/>
                  <a:pathLst>
                    <a:path extrusionOk="0" h="4126" w="4803">
                      <a:moveTo>
                        <a:pt x="2730" y="0"/>
                      </a:moveTo>
                      <a:cubicBezTo>
                        <a:pt x="2226" y="0"/>
                        <a:pt x="1713" y="187"/>
                        <a:pt x="1295" y="605"/>
                      </a:cubicBezTo>
                      <a:cubicBezTo>
                        <a:pt x="0" y="1899"/>
                        <a:pt x="920" y="4125"/>
                        <a:pt x="2746" y="4125"/>
                      </a:cubicBezTo>
                      <a:cubicBezTo>
                        <a:pt x="3883"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52"/>
                <p:cNvSpPr/>
                <p:nvPr/>
              </p:nvSpPr>
              <p:spPr>
                <a:xfrm>
                  <a:off x="3921548" y="3307361"/>
                  <a:ext cx="13048" cy="13040"/>
                </a:xfrm>
                <a:custGeom>
                  <a:rect b="b" l="l" r="r" t="t"/>
                  <a:pathLst>
                    <a:path extrusionOk="0" h="1658" w="1659">
                      <a:moveTo>
                        <a:pt x="823" y="0"/>
                      </a:moveTo>
                      <a:cubicBezTo>
                        <a:pt x="364" y="0"/>
                        <a:pt x="1" y="363"/>
                        <a:pt x="1" y="823"/>
                      </a:cubicBezTo>
                      <a:cubicBezTo>
                        <a:pt x="1" y="1282"/>
                        <a:pt x="364" y="1657"/>
                        <a:pt x="823" y="1657"/>
                      </a:cubicBezTo>
                      <a:cubicBezTo>
                        <a:pt x="1283" y="1657"/>
                        <a:pt x="1658" y="1282"/>
                        <a:pt x="1658" y="823"/>
                      </a:cubicBezTo>
                      <a:cubicBezTo>
                        <a:pt x="1658" y="363"/>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51" name="Google Shape;3651;p52"/>
              <p:cNvGrpSpPr/>
              <p:nvPr/>
            </p:nvGrpSpPr>
            <p:grpSpPr>
              <a:xfrm>
                <a:off x="3866084" y="3412107"/>
                <a:ext cx="37776" cy="32357"/>
                <a:chOff x="3866084" y="3412107"/>
                <a:chExt cx="37776" cy="32357"/>
              </a:xfrm>
            </p:grpSpPr>
            <p:sp>
              <p:nvSpPr>
                <p:cNvPr id="3652" name="Google Shape;3652;p52"/>
                <p:cNvSpPr/>
                <p:nvPr/>
              </p:nvSpPr>
              <p:spPr>
                <a:xfrm>
                  <a:off x="3866084" y="3412107"/>
                  <a:ext cx="37776" cy="32357"/>
                </a:xfrm>
                <a:custGeom>
                  <a:rect b="b" l="l" r="r" t="t"/>
                  <a:pathLst>
                    <a:path extrusionOk="0" h="4114" w="4803">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3" name="Google Shape;3653;p52"/>
                <p:cNvSpPr/>
                <p:nvPr/>
              </p:nvSpPr>
              <p:spPr>
                <a:xfrm>
                  <a:off x="3881208" y="3421812"/>
                  <a:ext cx="13048" cy="13040"/>
                </a:xfrm>
                <a:custGeom>
                  <a:rect b="b" l="l" r="r" t="t"/>
                  <a:pathLst>
                    <a:path extrusionOk="0" h="1658" w="1659">
                      <a:moveTo>
                        <a:pt x="823" y="1"/>
                      </a:moveTo>
                      <a:cubicBezTo>
                        <a:pt x="364" y="1"/>
                        <a:pt x="1" y="363"/>
                        <a:pt x="1" y="823"/>
                      </a:cubicBezTo>
                      <a:cubicBezTo>
                        <a:pt x="1" y="1283"/>
                        <a:pt x="364"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54" name="Google Shape;3654;p52"/>
              <p:cNvGrpSpPr/>
              <p:nvPr/>
            </p:nvGrpSpPr>
            <p:grpSpPr>
              <a:xfrm>
                <a:off x="4023919" y="3766409"/>
                <a:ext cx="37783" cy="32357"/>
                <a:chOff x="4023919" y="3766409"/>
                <a:chExt cx="37783" cy="32357"/>
              </a:xfrm>
            </p:grpSpPr>
            <p:sp>
              <p:nvSpPr>
                <p:cNvPr id="3655" name="Google Shape;3655;p52"/>
                <p:cNvSpPr/>
                <p:nvPr/>
              </p:nvSpPr>
              <p:spPr>
                <a:xfrm>
                  <a:off x="4023919" y="3766409"/>
                  <a:ext cx="37783" cy="32357"/>
                </a:xfrm>
                <a:custGeom>
                  <a:rect b="b" l="l" r="r" t="t"/>
                  <a:pathLst>
                    <a:path extrusionOk="0" h="4114" w="4804">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6" name="Google Shape;3656;p52"/>
                <p:cNvSpPr/>
                <p:nvPr/>
              </p:nvSpPr>
              <p:spPr>
                <a:xfrm>
                  <a:off x="4039051" y="3776115"/>
                  <a:ext cx="13040" cy="13048"/>
                </a:xfrm>
                <a:custGeom>
                  <a:rect b="b" l="l" r="r" t="t"/>
                  <a:pathLst>
                    <a:path extrusionOk="0" h="1659" w="1658">
                      <a:moveTo>
                        <a:pt x="823" y="1"/>
                      </a:moveTo>
                      <a:cubicBezTo>
                        <a:pt x="363" y="1"/>
                        <a:pt x="0" y="376"/>
                        <a:pt x="0" y="823"/>
                      </a:cubicBezTo>
                      <a:cubicBezTo>
                        <a:pt x="0"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57" name="Google Shape;3657;p52"/>
              <p:cNvGrpSpPr/>
              <p:nvPr/>
            </p:nvGrpSpPr>
            <p:grpSpPr>
              <a:xfrm>
                <a:off x="3973882" y="3779449"/>
                <a:ext cx="37776" cy="32357"/>
                <a:chOff x="3973882" y="3779449"/>
                <a:chExt cx="37776" cy="32357"/>
              </a:xfrm>
            </p:grpSpPr>
            <p:sp>
              <p:nvSpPr>
                <p:cNvPr id="3658" name="Google Shape;3658;p52"/>
                <p:cNvSpPr/>
                <p:nvPr/>
              </p:nvSpPr>
              <p:spPr>
                <a:xfrm>
                  <a:off x="3973882" y="3779449"/>
                  <a:ext cx="37776" cy="32357"/>
                </a:xfrm>
                <a:custGeom>
                  <a:rect b="b" l="l" r="r" t="t"/>
                  <a:pathLst>
                    <a:path extrusionOk="0" h="4114" w="4803">
                      <a:moveTo>
                        <a:pt x="2730" y="0"/>
                      </a:moveTo>
                      <a:cubicBezTo>
                        <a:pt x="2226" y="0"/>
                        <a:pt x="1712" y="187"/>
                        <a:pt x="1294" y="605"/>
                      </a:cubicBezTo>
                      <a:cubicBezTo>
                        <a:pt x="0" y="1899"/>
                        <a:pt x="919" y="4113"/>
                        <a:pt x="2746" y="4113"/>
                      </a:cubicBezTo>
                      <a:cubicBezTo>
                        <a:pt x="3883" y="4113"/>
                        <a:pt x="4802" y="3194"/>
                        <a:pt x="4802" y="2069"/>
                      </a:cubicBezTo>
                      <a:cubicBezTo>
                        <a:pt x="4802" y="824"/>
                        <a:pt x="3787"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9" name="Google Shape;3659;p52"/>
                <p:cNvSpPr/>
                <p:nvPr/>
              </p:nvSpPr>
              <p:spPr>
                <a:xfrm>
                  <a:off x="3989006" y="3789155"/>
                  <a:ext cx="13040" cy="13040"/>
                </a:xfrm>
                <a:custGeom>
                  <a:rect b="b" l="l" r="r" t="t"/>
                  <a:pathLst>
                    <a:path extrusionOk="0" h="1658" w="1658">
                      <a:moveTo>
                        <a:pt x="823" y="0"/>
                      </a:moveTo>
                      <a:cubicBezTo>
                        <a:pt x="363" y="0"/>
                        <a:pt x="0" y="375"/>
                        <a:pt x="0" y="823"/>
                      </a:cubicBezTo>
                      <a:cubicBezTo>
                        <a:pt x="0" y="1282"/>
                        <a:pt x="363" y="1657"/>
                        <a:pt x="823" y="1657"/>
                      </a:cubicBezTo>
                      <a:cubicBezTo>
                        <a:pt x="1283" y="1657"/>
                        <a:pt x="1658" y="1282"/>
                        <a:pt x="1658" y="823"/>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0" name="Google Shape;3660;p52"/>
              <p:cNvGrpSpPr/>
              <p:nvPr/>
            </p:nvGrpSpPr>
            <p:grpSpPr>
              <a:xfrm>
                <a:off x="4073398" y="3838028"/>
                <a:ext cx="37776" cy="32380"/>
                <a:chOff x="4073398" y="3838028"/>
                <a:chExt cx="37776" cy="32380"/>
              </a:xfrm>
            </p:grpSpPr>
            <p:sp>
              <p:nvSpPr>
                <p:cNvPr id="3661" name="Google Shape;3661;p52"/>
                <p:cNvSpPr/>
                <p:nvPr/>
              </p:nvSpPr>
              <p:spPr>
                <a:xfrm>
                  <a:off x="4073398" y="3838028"/>
                  <a:ext cx="37776" cy="32380"/>
                </a:xfrm>
                <a:custGeom>
                  <a:rect b="b" l="l" r="r" t="t"/>
                  <a:pathLst>
                    <a:path extrusionOk="0" h="4117" w="4803">
                      <a:moveTo>
                        <a:pt x="2737" y="1"/>
                      </a:moveTo>
                      <a:cubicBezTo>
                        <a:pt x="2231" y="1"/>
                        <a:pt x="1714" y="189"/>
                        <a:pt x="1295" y="609"/>
                      </a:cubicBezTo>
                      <a:cubicBezTo>
                        <a:pt x="0" y="1891"/>
                        <a:pt x="920" y="4105"/>
                        <a:pt x="2746" y="4117"/>
                      </a:cubicBezTo>
                      <a:cubicBezTo>
                        <a:pt x="3883" y="4105"/>
                        <a:pt x="4803" y="3185"/>
                        <a:pt x="4803" y="2060"/>
                      </a:cubicBezTo>
                      <a:cubicBezTo>
                        <a:pt x="4803"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2" name="Google Shape;3662;p52"/>
                <p:cNvSpPr/>
                <p:nvPr/>
              </p:nvSpPr>
              <p:spPr>
                <a:xfrm>
                  <a:off x="4088428" y="3847663"/>
                  <a:ext cx="13040" cy="13040"/>
                </a:xfrm>
                <a:custGeom>
                  <a:rect b="b" l="l" r="r" t="t"/>
                  <a:pathLst>
                    <a:path extrusionOk="0" h="1658" w="1658">
                      <a:moveTo>
                        <a:pt x="835" y="1"/>
                      </a:moveTo>
                      <a:cubicBezTo>
                        <a:pt x="376" y="1"/>
                        <a:pt x="1" y="376"/>
                        <a:pt x="1" y="835"/>
                      </a:cubicBezTo>
                      <a:cubicBezTo>
                        <a:pt x="1" y="1283"/>
                        <a:pt x="376"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3" name="Google Shape;3663;p52"/>
              <p:cNvGrpSpPr/>
              <p:nvPr/>
            </p:nvGrpSpPr>
            <p:grpSpPr>
              <a:xfrm>
                <a:off x="4342672" y="4144496"/>
                <a:ext cx="37752" cy="32364"/>
                <a:chOff x="4342672" y="4144496"/>
                <a:chExt cx="37752" cy="32364"/>
              </a:xfrm>
            </p:grpSpPr>
            <p:sp>
              <p:nvSpPr>
                <p:cNvPr id="3664" name="Google Shape;3664;p52"/>
                <p:cNvSpPr/>
                <p:nvPr/>
              </p:nvSpPr>
              <p:spPr>
                <a:xfrm>
                  <a:off x="4342672" y="4144496"/>
                  <a:ext cx="37752" cy="32364"/>
                </a:xfrm>
                <a:custGeom>
                  <a:rect b="b" l="l" r="r" t="t"/>
                  <a:pathLst>
                    <a:path extrusionOk="0" h="4115" w="4800">
                      <a:moveTo>
                        <a:pt x="2729" y="1"/>
                      </a:moveTo>
                      <a:cubicBezTo>
                        <a:pt x="2224" y="1"/>
                        <a:pt x="1710" y="188"/>
                        <a:pt x="1291" y="606"/>
                      </a:cubicBezTo>
                      <a:cubicBezTo>
                        <a:pt x="1" y="1897"/>
                        <a:pt x="912" y="4114"/>
                        <a:pt x="2740" y="4114"/>
                      </a:cubicBezTo>
                      <a:cubicBezTo>
                        <a:pt x="2745" y="4114"/>
                        <a:pt x="2750" y="4114"/>
                        <a:pt x="2755" y="4114"/>
                      </a:cubicBezTo>
                      <a:cubicBezTo>
                        <a:pt x="3880" y="4114"/>
                        <a:pt x="4800" y="3195"/>
                        <a:pt x="4800" y="2058"/>
                      </a:cubicBezTo>
                      <a:cubicBezTo>
                        <a:pt x="4800" y="822"/>
                        <a:pt x="3785" y="1"/>
                        <a:pt x="272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5" name="Google Shape;3665;p52"/>
                <p:cNvSpPr/>
                <p:nvPr/>
              </p:nvSpPr>
              <p:spPr>
                <a:xfrm>
                  <a:off x="4355586" y="4154209"/>
                  <a:ext cx="15227" cy="13040"/>
                </a:xfrm>
                <a:custGeom>
                  <a:rect b="b" l="l" r="r" t="t"/>
                  <a:pathLst>
                    <a:path extrusionOk="0" h="1658" w="1936">
                      <a:moveTo>
                        <a:pt x="1101" y="0"/>
                      </a:moveTo>
                      <a:cubicBezTo>
                        <a:pt x="363" y="0"/>
                        <a:pt x="0" y="895"/>
                        <a:pt x="520" y="1416"/>
                      </a:cubicBezTo>
                      <a:cubicBezTo>
                        <a:pt x="688" y="1583"/>
                        <a:pt x="893" y="1657"/>
                        <a:pt x="1096" y="1657"/>
                      </a:cubicBezTo>
                      <a:cubicBezTo>
                        <a:pt x="1523" y="1657"/>
                        <a:pt x="1936" y="1324"/>
                        <a:pt x="1936" y="823"/>
                      </a:cubicBezTo>
                      <a:cubicBezTo>
                        <a:pt x="1936" y="375"/>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6" name="Google Shape;3666;p52"/>
              <p:cNvGrpSpPr/>
              <p:nvPr/>
            </p:nvGrpSpPr>
            <p:grpSpPr>
              <a:xfrm>
                <a:off x="4406386" y="4056872"/>
                <a:ext cx="37783" cy="32364"/>
                <a:chOff x="4406386" y="4056872"/>
                <a:chExt cx="37783" cy="32364"/>
              </a:xfrm>
            </p:grpSpPr>
            <p:sp>
              <p:nvSpPr>
                <p:cNvPr id="3667" name="Google Shape;3667;p52"/>
                <p:cNvSpPr/>
                <p:nvPr/>
              </p:nvSpPr>
              <p:spPr>
                <a:xfrm>
                  <a:off x="4406386" y="4056872"/>
                  <a:ext cx="37783" cy="32364"/>
                </a:xfrm>
                <a:custGeom>
                  <a:rect b="b" l="l" r="r" t="t"/>
                  <a:pathLst>
                    <a:path extrusionOk="0" h="4115" w="4804">
                      <a:moveTo>
                        <a:pt x="2733" y="1"/>
                      </a:moveTo>
                      <a:cubicBezTo>
                        <a:pt x="2228" y="1"/>
                        <a:pt x="1714" y="188"/>
                        <a:pt x="1295" y="606"/>
                      </a:cubicBezTo>
                      <a:cubicBezTo>
                        <a:pt x="1" y="1900"/>
                        <a:pt x="920" y="4114"/>
                        <a:pt x="2747" y="4114"/>
                      </a:cubicBezTo>
                      <a:cubicBezTo>
                        <a:pt x="3884" y="4114"/>
                        <a:pt x="4803" y="3195"/>
                        <a:pt x="4803" y="2058"/>
                      </a:cubicBezTo>
                      <a:cubicBezTo>
                        <a:pt x="4803" y="821"/>
                        <a:pt x="3789" y="1"/>
                        <a:pt x="273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8" name="Google Shape;3668;p52"/>
                <p:cNvSpPr/>
                <p:nvPr/>
              </p:nvSpPr>
              <p:spPr>
                <a:xfrm>
                  <a:off x="4419332" y="4066577"/>
                  <a:ext cx="15227" cy="13017"/>
                </a:xfrm>
                <a:custGeom>
                  <a:rect b="b" l="l" r="r" t="t"/>
                  <a:pathLst>
                    <a:path extrusionOk="0" h="1655" w="1936">
                      <a:moveTo>
                        <a:pt x="1123" y="1"/>
                      </a:moveTo>
                      <a:cubicBezTo>
                        <a:pt x="1115" y="1"/>
                        <a:pt x="1108" y="1"/>
                        <a:pt x="1101" y="1"/>
                      </a:cubicBezTo>
                      <a:cubicBezTo>
                        <a:pt x="363" y="1"/>
                        <a:pt x="0" y="884"/>
                        <a:pt x="520" y="1404"/>
                      </a:cubicBezTo>
                      <a:cubicBezTo>
                        <a:pt x="689" y="1577"/>
                        <a:pt x="898" y="1655"/>
                        <a:pt x="1103" y="1655"/>
                      </a:cubicBezTo>
                      <a:cubicBezTo>
                        <a:pt x="1528" y="1655"/>
                        <a:pt x="1936" y="1322"/>
                        <a:pt x="1936" y="824"/>
                      </a:cubicBezTo>
                      <a:cubicBezTo>
                        <a:pt x="1936" y="371"/>
                        <a:pt x="1572" y="1"/>
                        <a:pt x="11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9" name="Google Shape;3669;p52"/>
              <p:cNvGrpSpPr/>
              <p:nvPr/>
            </p:nvGrpSpPr>
            <p:grpSpPr>
              <a:xfrm>
                <a:off x="4284416" y="4245254"/>
                <a:ext cx="37783" cy="32357"/>
                <a:chOff x="4284416" y="4245254"/>
                <a:chExt cx="37783" cy="32357"/>
              </a:xfrm>
            </p:grpSpPr>
            <p:sp>
              <p:nvSpPr>
                <p:cNvPr id="3670" name="Google Shape;3670;p52"/>
                <p:cNvSpPr/>
                <p:nvPr/>
              </p:nvSpPr>
              <p:spPr>
                <a:xfrm>
                  <a:off x="4284416" y="4245254"/>
                  <a:ext cx="37783" cy="32357"/>
                </a:xfrm>
                <a:custGeom>
                  <a:rect b="b" l="l" r="r" t="t"/>
                  <a:pathLst>
                    <a:path extrusionOk="0" h="4114" w="4804">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1" name="Google Shape;3671;p52"/>
                <p:cNvSpPr/>
                <p:nvPr/>
              </p:nvSpPr>
              <p:spPr>
                <a:xfrm>
                  <a:off x="4299548" y="4254959"/>
                  <a:ext cx="13040" cy="13040"/>
                </a:xfrm>
                <a:custGeom>
                  <a:rect b="b" l="l" r="r" t="t"/>
                  <a:pathLst>
                    <a:path extrusionOk="0" h="1658" w="1658">
                      <a:moveTo>
                        <a:pt x="823" y="1"/>
                      </a:moveTo>
                      <a:cubicBezTo>
                        <a:pt x="363" y="1"/>
                        <a:pt x="0" y="364"/>
                        <a:pt x="0" y="823"/>
                      </a:cubicBezTo>
                      <a:cubicBezTo>
                        <a:pt x="0" y="1283"/>
                        <a:pt x="363"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2" name="Google Shape;3672;p52"/>
              <p:cNvGrpSpPr/>
              <p:nvPr/>
            </p:nvGrpSpPr>
            <p:grpSpPr>
              <a:xfrm>
                <a:off x="4219057" y="4331258"/>
                <a:ext cx="37776" cy="32364"/>
                <a:chOff x="4219057" y="4331258"/>
                <a:chExt cx="37776" cy="32364"/>
              </a:xfrm>
            </p:grpSpPr>
            <p:sp>
              <p:nvSpPr>
                <p:cNvPr id="3673" name="Google Shape;3673;p52"/>
                <p:cNvSpPr/>
                <p:nvPr/>
              </p:nvSpPr>
              <p:spPr>
                <a:xfrm>
                  <a:off x="4219057" y="4331258"/>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4" name="Google Shape;3674;p52"/>
                <p:cNvSpPr/>
                <p:nvPr/>
              </p:nvSpPr>
              <p:spPr>
                <a:xfrm>
                  <a:off x="4231995" y="4340971"/>
                  <a:ext cx="15235" cy="13040"/>
                </a:xfrm>
                <a:custGeom>
                  <a:rect b="b" l="l" r="r" t="t"/>
                  <a:pathLst>
                    <a:path extrusionOk="0" h="1658" w="1937">
                      <a:moveTo>
                        <a:pt x="1113" y="0"/>
                      </a:moveTo>
                      <a:cubicBezTo>
                        <a:pt x="363" y="0"/>
                        <a:pt x="1" y="895"/>
                        <a:pt x="521" y="1416"/>
                      </a:cubicBezTo>
                      <a:cubicBezTo>
                        <a:pt x="688" y="1583"/>
                        <a:pt x="894" y="1657"/>
                        <a:pt x="1096" y="1657"/>
                      </a:cubicBezTo>
                      <a:cubicBezTo>
                        <a:pt x="1524" y="1657"/>
                        <a:pt x="1936" y="1324"/>
                        <a:pt x="1936" y="823"/>
                      </a:cubicBezTo>
                      <a:cubicBezTo>
                        <a:pt x="1936" y="375"/>
                        <a:pt x="1561"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5" name="Google Shape;3675;p52"/>
              <p:cNvGrpSpPr/>
              <p:nvPr/>
            </p:nvGrpSpPr>
            <p:grpSpPr>
              <a:xfrm>
                <a:off x="4204122" y="4141688"/>
                <a:ext cx="33497" cy="28699"/>
                <a:chOff x="4204122" y="4141688"/>
                <a:chExt cx="33497" cy="28699"/>
              </a:xfrm>
            </p:grpSpPr>
            <p:sp>
              <p:nvSpPr>
                <p:cNvPr id="3676" name="Google Shape;3676;p52"/>
                <p:cNvSpPr/>
                <p:nvPr/>
              </p:nvSpPr>
              <p:spPr>
                <a:xfrm>
                  <a:off x="4204122" y="4141688"/>
                  <a:ext cx="33497" cy="28699"/>
                </a:xfrm>
                <a:custGeom>
                  <a:rect b="b" l="l" r="r" t="t"/>
                  <a:pathLst>
                    <a:path extrusionOk="0" h="3649" w="4259">
                      <a:moveTo>
                        <a:pt x="2427" y="1"/>
                      </a:moveTo>
                      <a:cubicBezTo>
                        <a:pt x="1979" y="1"/>
                        <a:pt x="1522" y="168"/>
                        <a:pt x="1149" y="540"/>
                      </a:cubicBezTo>
                      <a:cubicBezTo>
                        <a:pt x="0" y="1677"/>
                        <a:pt x="811" y="3649"/>
                        <a:pt x="2432" y="3649"/>
                      </a:cubicBezTo>
                      <a:cubicBezTo>
                        <a:pt x="3448" y="3649"/>
                        <a:pt x="4258" y="2826"/>
                        <a:pt x="4258" y="1822"/>
                      </a:cubicBezTo>
                      <a:cubicBezTo>
                        <a:pt x="4258" y="726"/>
                        <a:pt x="3363" y="1"/>
                        <a:pt x="242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7" name="Google Shape;3677;p52"/>
                <p:cNvSpPr/>
                <p:nvPr/>
              </p:nvSpPr>
              <p:spPr>
                <a:xfrm>
                  <a:off x="4216965" y="4151259"/>
                  <a:ext cx="11042" cy="9399"/>
                </a:xfrm>
                <a:custGeom>
                  <a:rect b="b" l="l" r="r" t="t"/>
                  <a:pathLst>
                    <a:path extrusionOk="0" h="1195" w="1404">
                      <a:moveTo>
                        <a:pt x="799" y="0"/>
                      </a:moveTo>
                      <a:cubicBezTo>
                        <a:pt x="266" y="0"/>
                        <a:pt x="0" y="641"/>
                        <a:pt x="375" y="1016"/>
                      </a:cubicBezTo>
                      <a:cubicBezTo>
                        <a:pt x="498" y="1139"/>
                        <a:pt x="650" y="1195"/>
                        <a:pt x="799" y="1195"/>
                      </a:cubicBezTo>
                      <a:cubicBezTo>
                        <a:pt x="1103" y="1195"/>
                        <a:pt x="1395" y="963"/>
                        <a:pt x="1404" y="605"/>
                      </a:cubicBezTo>
                      <a:cubicBezTo>
                        <a:pt x="1404" y="278"/>
                        <a:pt x="1137" y="0"/>
                        <a:pt x="79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8" name="Google Shape;3678;p52"/>
              <p:cNvGrpSpPr/>
              <p:nvPr/>
            </p:nvGrpSpPr>
            <p:grpSpPr>
              <a:xfrm>
                <a:off x="4301546" y="4003869"/>
                <a:ext cx="38916" cy="33324"/>
                <a:chOff x="4301546" y="4003869"/>
                <a:chExt cx="38916" cy="33324"/>
              </a:xfrm>
            </p:grpSpPr>
            <p:sp>
              <p:nvSpPr>
                <p:cNvPr id="3679" name="Google Shape;3679;p52"/>
                <p:cNvSpPr/>
                <p:nvPr/>
              </p:nvSpPr>
              <p:spPr>
                <a:xfrm>
                  <a:off x="4301546" y="4003869"/>
                  <a:ext cx="38916" cy="33324"/>
                </a:xfrm>
                <a:custGeom>
                  <a:rect b="b" l="l" r="r" t="t"/>
                  <a:pathLst>
                    <a:path extrusionOk="0" h="4237" w="4948">
                      <a:moveTo>
                        <a:pt x="2818" y="1"/>
                      </a:moveTo>
                      <a:cubicBezTo>
                        <a:pt x="2295" y="1"/>
                        <a:pt x="1763" y="196"/>
                        <a:pt x="1331" y="631"/>
                      </a:cubicBezTo>
                      <a:cubicBezTo>
                        <a:pt x="0" y="1962"/>
                        <a:pt x="944" y="4236"/>
                        <a:pt x="2831" y="4236"/>
                      </a:cubicBezTo>
                      <a:cubicBezTo>
                        <a:pt x="3992" y="4236"/>
                        <a:pt x="4948" y="3293"/>
                        <a:pt x="4948" y="2119"/>
                      </a:cubicBezTo>
                      <a:cubicBezTo>
                        <a:pt x="4948" y="845"/>
                        <a:pt x="3905" y="1"/>
                        <a:pt x="281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0" name="Google Shape;3680;p52"/>
                <p:cNvSpPr/>
                <p:nvPr/>
              </p:nvSpPr>
              <p:spPr>
                <a:xfrm>
                  <a:off x="4314389" y="4013590"/>
                  <a:ext cx="16469" cy="14000"/>
                </a:xfrm>
                <a:custGeom>
                  <a:rect b="b" l="l" r="r" t="t"/>
                  <a:pathLst>
                    <a:path extrusionOk="0" h="1780" w="2094">
                      <a:moveTo>
                        <a:pt x="1220" y="0"/>
                      </a:moveTo>
                      <a:cubicBezTo>
                        <a:pt x="1213" y="0"/>
                        <a:pt x="1205" y="0"/>
                        <a:pt x="1198" y="0"/>
                      </a:cubicBezTo>
                      <a:cubicBezTo>
                        <a:pt x="400" y="0"/>
                        <a:pt x="0" y="956"/>
                        <a:pt x="569" y="1512"/>
                      </a:cubicBezTo>
                      <a:cubicBezTo>
                        <a:pt x="750" y="1697"/>
                        <a:pt x="974" y="1780"/>
                        <a:pt x="1194" y="1780"/>
                      </a:cubicBezTo>
                      <a:cubicBezTo>
                        <a:pt x="1652" y="1780"/>
                        <a:pt x="2093" y="1422"/>
                        <a:pt x="2093" y="883"/>
                      </a:cubicBezTo>
                      <a:cubicBezTo>
                        <a:pt x="2093" y="395"/>
                        <a:pt x="1706" y="0"/>
                        <a:pt x="122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1" name="Google Shape;3681;p52"/>
              <p:cNvGrpSpPr/>
              <p:nvPr/>
            </p:nvGrpSpPr>
            <p:grpSpPr>
              <a:xfrm>
                <a:off x="4210681" y="3924669"/>
                <a:ext cx="36549" cy="31366"/>
                <a:chOff x="4210681" y="3924669"/>
                <a:chExt cx="36549" cy="31366"/>
              </a:xfrm>
            </p:grpSpPr>
            <p:sp>
              <p:nvSpPr>
                <p:cNvPr id="3682" name="Google Shape;3682;p52"/>
                <p:cNvSpPr/>
                <p:nvPr/>
              </p:nvSpPr>
              <p:spPr>
                <a:xfrm>
                  <a:off x="4210681" y="3924669"/>
                  <a:ext cx="36549" cy="31366"/>
                </a:xfrm>
                <a:custGeom>
                  <a:rect b="b" l="l" r="r" t="t"/>
                  <a:pathLst>
                    <a:path extrusionOk="0" h="3988" w="4647">
                      <a:moveTo>
                        <a:pt x="2642" y="0"/>
                      </a:moveTo>
                      <a:cubicBezTo>
                        <a:pt x="2152" y="0"/>
                        <a:pt x="1654" y="182"/>
                        <a:pt x="1247" y="589"/>
                      </a:cubicBezTo>
                      <a:cubicBezTo>
                        <a:pt x="1" y="1847"/>
                        <a:pt x="884" y="3988"/>
                        <a:pt x="2662" y="3988"/>
                      </a:cubicBezTo>
                      <a:cubicBezTo>
                        <a:pt x="3751" y="3976"/>
                        <a:pt x="4646" y="3093"/>
                        <a:pt x="4646" y="1992"/>
                      </a:cubicBezTo>
                      <a:cubicBezTo>
                        <a:pt x="4646" y="797"/>
                        <a:pt x="3665" y="0"/>
                        <a:pt x="264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3" name="Google Shape;3683;p52"/>
                <p:cNvSpPr/>
                <p:nvPr/>
              </p:nvSpPr>
              <p:spPr>
                <a:xfrm>
                  <a:off x="4225625" y="3934335"/>
                  <a:ext cx="11994" cy="11994"/>
                </a:xfrm>
                <a:custGeom>
                  <a:rect b="b" l="l" r="r" t="t"/>
                  <a:pathLst>
                    <a:path extrusionOk="0" h="1525" w="1525">
                      <a:moveTo>
                        <a:pt x="762" y="1"/>
                      </a:moveTo>
                      <a:cubicBezTo>
                        <a:pt x="339" y="1"/>
                        <a:pt x="0" y="339"/>
                        <a:pt x="0" y="763"/>
                      </a:cubicBezTo>
                      <a:cubicBezTo>
                        <a:pt x="0" y="1186"/>
                        <a:pt x="339" y="1525"/>
                        <a:pt x="762" y="1525"/>
                      </a:cubicBezTo>
                      <a:cubicBezTo>
                        <a:pt x="1173" y="1525"/>
                        <a:pt x="1524" y="1186"/>
                        <a:pt x="1524" y="763"/>
                      </a:cubicBezTo>
                      <a:cubicBezTo>
                        <a:pt x="1524" y="339"/>
                        <a:pt x="1173" y="1"/>
                        <a:pt x="76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4" name="Google Shape;3684;p52"/>
              <p:cNvGrpSpPr/>
              <p:nvPr/>
            </p:nvGrpSpPr>
            <p:grpSpPr>
              <a:xfrm>
                <a:off x="3987771" y="3628874"/>
                <a:ext cx="31499" cy="26993"/>
                <a:chOff x="3987771" y="3628874"/>
                <a:chExt cx="31499" cy="26993"/>
              </a:xfrm>
            </p:grpSpPr>
            <p:sp>
              <p:nvSpPr>
                <p:cNvPr id="3685" name="Google Shape;3685;p52"/>
                <p:cNvSpPr/>
                <p:nvPr/>
              </p:nvSpPr>
              <p:spPr>
                <a:xfrm>
                  <a:off x="3987771" y="3628874"/>
                  <a:ext cx="31499" cy="26993"/>
                </a:xfrm>
                <a:custGeom>
                  <a:rect b="b" l="l" r="r" t="t"/>
                  <a:pathLst>
                    <a:path extrusionOk="0" h="3432" w="4005">
                      <a:moveTo>
                        <a:pt x="2284" y="0"/>
                      </a:moveTo>
                      <a:cubicBezTo>
                        <a:pt x="1865" y="0"/>
                        <a:pt x="1437" y="156"/>
                        <a:pt x="1089" y="504"/>
                      </a:cubicBezTo>
                      <a:cubicBezTo>
                        <a:pt x="0" y="1581"/>
                        <a:pt x="774" y="3432"/>
                        <a:pt x="2299" y="3432"/>
                      </a:cubicBezTo>
                      <a:cubicBezTo>
                        <a:pt x="3242" y="3419"/>
                        <a:pt x="4004" y="2657"/>
                        <a:pt x="4004" y="1714"/>
                      </a:cubicBezTo>
                      <a:cubicBezTo>
                        <a:pt x="4004" y="682"/>
                        <a:pt x="3162" y="0"/>
                        <a:pt x="228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6" name="Google Shape;3686;p52"/>
                <p:cNvSpPr/>
                <p:nvPr/>
              </p:nvSpPr>
              <p:spPr>
                <a:xfrm>
                  <a:off x="4000709" y="3638540"/>
                  <a:ext cx="8856" cy="7605"/>
                </a:xfrm>
                <a:custGeom>
                  <a:rect b="b" l="l" r="r" t="t"/>
                  <a:pathLst>
                    <a:path extrusionOk="0" h="967" w="1126">
                      <a:moveTo>
                        <a:pt x="641" y="1"/>
                      </a:moveTo>
                      <a:cubicBezTo>
                        <a:pt x="218" y="1"/>
                        <a:pt x="0" y="521"/>
                        <a:pt x="303" y="823"/>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7" name="Google Shape;3687;p52"/>
              <p:cNvGrpSpPr/>
              <p:nvPr/>
            </p:nvGrpSpPr>
            <p:grpSpPr>
              <a:xfrm>
                <a:off x="4087382" y="3775674"/>
                <a:ext cx="31405" cy="26898"/>
                <a:chOff x="4087382" y="3775674"/>
                <a:chExt cx="31405" cy="26898"/>
              </a:xfrm>
            </p:grpSpPr>
            <p:sp>
              <p:nvSpPr>
                <p:cNvPr id="3688" name="Google Shape;3688;p52"/>
                <p:cNvSpPr/>
                <p:nvPr/>
              </p:nvSpPr>
              <p:spPr>
                <a:xfrm>
                  <a:off x="4087382" y="3775674"/>
                  <a:ext cx="31405" cy="26898"/>
                </a:xfrm>
                <a:custGeom>
                  <a:rect b="b" l="l" r="r" t="t"/>
                  <a:pathLst>
                    <a:path extrusionOk="0" h="3420" w="3993">
                      <a:moveTo>
                        <a:pt x="2273" y="0"/>
                      </a:moveTo>
                      <a:cubicBezTo>
                        <a:pt x="1853" y="0"/>
                        <a:pt x="1425" y="156"/>
                        <a:pt x="1077" y="504"/>
                      </a:cubicBezTo>
                      <a:cubicBezTo>
                        <a:pt x="0" y="1581"/>
                        <a:pt x="750" y="3420"/>
                        <a:pt x="2275" y="3420"/>
                      </a:cubicBezTo>
                      <a:cubicBezTo>
                        <a:pt x="3230" y="3420"/>
                        <a:pt x="3992" y="2658"/>
                        <a:pt x="3992" y="1714"/>
                      </a:cubicBezTo>
                      <a:cubicBezTo>
                        <a:pt x="3992"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9" name="Google Shape;3689;p52"/>
                <p:cNvSpPr/>
                <p:nvPr/>
              </p:nvSpPr>
              <p:spPr>
                <a:xfrm>
                  <a:off x="4101460" y="3785348"/>
                  <a:ext cx="7621" cy="7613"/>
                </a:xfrm>
                <a:custGeom>
                  <a:rect b="b" l="l" r="r" t="t"/>
                  <a:pathLst>
                    <a:path extrusionOk="0" h="968"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0" name="Google Shape;3690;p52"/>
              <p:cNvGrpSpPr/>
              <p:nvPr/>
            </p:nvGrpSpPr>
            <p:grpSpPr>
              <a:xfrm>
                <a:off x="4118873" y="3856637"/>
                <a:ext cx="31405" cy="26906"/>
                <a:chOff x="4118873" y="3856637"/>
                <a:chExt cx="31405" cy="26906"/>
              </a:xfrm>
            </p:grpSpPr>
            <p:sp>
              <p:nvSpPr>
                <p:cNvPr id="3691" name="Google Shape;3691;p52"/>
                <p:cNvSpPr/>
                <p:nvPr/>
              </p:nvSpPr>
              <p:spPr>
                <a:xfrm>
                  <a:off x="4118873" y="3856637"/>
                  <a:ext cx="31405" cy="26906"/>
                </a:xfrm>
                <a:custGeom>
                  <a:rect b="b" l="l" r="r" t="t"/>
                  <a:pathLst>
                    <a:path extrusionOk="0" h="3421" w="3993">
                      <a:moveTo>
                        <a:pt x="2273" y="1"/>
                      </a:moveTo>
                      <a:cubicBezTo>
                        <a:pt x="1853" y="1"/>
                        <a:pt x="1425" y="157"/>
                        <a:pt x="1077" y="505"/>
                      </a:cubicBezTo>
                      <a:cubicBezTo>
                        <a:pt x="1"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2" name="Google Shape;3692;p52"/>
                <p:cNvSpPr/>
                <p:nvPr/>
              </p:nvSpPr>
              <p:spPr>
                <a:xfrm>
                  <a:off x="4133046" y="3866310"/>
                  <a:ext cx="7621" cy="7621"/>
                </a:xfrm>
                <a:custGeom>
                  <a:rect b="b" l="l" r="r" t="t"/>
                  <a:pathLst>
                    <a:path extrusionOk="0" h="969" w="969">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3" name="Google Shape;3693;p52"/>
              <p:cNvGrpSpPr/>
              <p:nvPr/>
            </p:nvGrpSpPr>
            <p:grpSpPr>
              <a:xfrm>
                <a:off x="4168541" y="3639523"/>
                <a:ext cx="31499" cy="26906"/>
                <a:chOff x="4168541" y="3639523"/>
                <a:chExt cx="31499" cy="26906"/>
              </a:xfrm>
            </p:grpSpPr>
            <p:sp>
              <p:nvSpPr>
                <p:cNvPr id="3694" name="Google Shape;3694;p52"/>
                <p:cNvSpPr/>
                <p:nvPr/>
              </p:nvSpPr>
              <p:spPr>
                <a:xfrm>
                  <a:off x="4168541" y="3639523"/>
                  <a:ext cx="31499" cy="26906"/>
                </a:xfrm>
                <a:custGeom>
                  <a:rect b="b" l="l" r="r" t="t"/>
                  <a:pathLst>
                    <a:path extrusionOk="0" h="3421" w="4005">
                      <a:moveTo>
                        <a:pt x="2284" y="1"/>
                      </a:moveTo>
                      <a:cubicBezTo>
                        <a:pt x="1865" y="1"/>
                        <a:pt x="1437" y="157"/>
                        <a:pt x="1089" y="505"/>
                      </a:cubicBezTo>
                      <a:cubicBezTo>
                        <a:pt x="0" y="1582"/>
                        <a:pt x="774" y="3420"/>
                        <a:pt x="2298" y="3420"/>
                      </a:cubicBezTo>
                      <a:cubicBezTo>
                        <a:pt x="3242" y="3420"/>
                        <a:pt x="4004" y="2658"/>
                        <a:pt x="4004" y="1715"/>
                      </a:cubicBezTo>
                      <a:cubicBezTo>
                        <a:pt x="4004" y="683"/>
                        <a:pt x="3162" y="1"/>
                        <a:pt x="228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5" name="Google Shape;3695;p52"/>
                <p:cNvSpPr/>
                <p:nvPr/>
              </p:nvSpPr>
              <p:spPr>
                <a:xfrm>
                  <a:off x="4182713" y="3649197"/>
                  <a:ext cx="7716" cy="7621"/>
                </a:xfrm>
                <a:custGeom>
                  <a:rect b="b" l="l" r="r" t="t"/>
                  <a:pathLst>
                    <a:path extrusionOk="0" h="969" w="981">
                      <a:moveTo>
                        <a:pt x="496" y="1"/>
                      </a:moveTo>
                      <a:cubicBezTo>
                        <a:pt x="218" y="1"/>
                        <a:pt x="0" y="218"/>
                        <a:pt x="0" y="485"/>
                      </a:cubicBezTo>
                      <a:cubicBezTo>
                        <a:pt x="0" y="751"/>
                        <a:pt x="218" y="968"/>
                        <a:pt x="496" y="968"/>
                      </a:cubicBezTo>
                      <a:cubicBezTo>
                        <a:pt x="763" y="968"/>
                        <a:pt x="980" y="751"/>
                        <a:pt x="980" y="485"/>
                      </a:cubicBezTo>
                      <a:cubicBezTo>
                        <a:pt x="980" y="218"/>
                        <a:pt x="763" y="1"/>
                        <a:pt x="49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6" name="Google Shape;3696;p52"/>
              <p:cNvGrpSpPr/>
              <p:nvPr/>
            </p:nvGrpSpPr>
            <p:grpSpPr>
              <a:xfrm>
                <a:off x="3965789" y="3393545"/>
                <a:ext cx="31405" cy="26945"/>
                <a:chOff x="3965789" y="3393545"/>
                <a:chExt cx="31405" cy="26945"/>
              </a:xfrm>
            </p:grpSpPr>
            <p:sp>
              <p:nvSpPr>
                <p:cNvPr id="3697" name="Google Shape;3697;p52"/>
                <p:cNvSpPr/>
                <p:nvPr/>
              </p:nvSpPr>
              <p:spPr>
                <a:xfrm>
                  <a:off x="3965789" y="3393545"/>
                  <a:ext cx="31405" cy="26945"/>
                </a:xfrm>
                <a:custGeom>
                  <a:rect b="b" l="l" r="r" t="t"/>
                  <a:pathLst>
                    <a:path extrusionOk="0" h="3426" w="3993">
                      <a:moveTo>
                        <a:pt x="2273" y="0"/>
                      </a:moveTo>
                      <a:cubicBezTo>
                        <a:pt x="1854" y="0"/>
                        <a:pt x="1426" y="158"/>
                        <a:pt x="1077" y="510"/>
                      </a:cubicBezTo>
                      <a:cubicBezTo>
                        <a:pt x="1" y="1586"/>
                        <a:pt x="763" y="3425"/>
                        <a:pt x="2287" y="3425"/>
                      </a:cubicBezTo>
                      <a:cubicBezTo>
                        <a:pt x="3231" y="3425"/>
                        <a:pt x="3993" y="2663"/>
                        <a:pt x="3993" y="1720"/>
                      </a:cubicBezTo>
                      <a:cubicBezTo>
                        <a:pt x="3993" y="688"/>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8" name="Google Shape;3698;p52"/>
                <p:cNvSpPr/>
                <p:nvPr/>
              </p:nvSpPr>
              <p:spPr>
                <a:xfrm>
                  <a:off x="3978632" y="3403259"/>
                  <a:ext cx="8950" cy="7590"/>
                </a:xfrm>
                <a:custGeom>
                  <a:rect b="b" l="l" r="r" t="t"/>
                  <a:pathLst>
                    <a:path extrusionOk="0" h="965" w="1138">
                      <a:moveTo>
                        <a:pt x="654" y="1"/>
                      </a:moveTo>
                      <a:cubicBezTo>
                        <a:pt x="219" y="1"/>
                        <a:pt x="1" y="509"/>
                        <a:pt x="315" y="823"/>
                      </a:cubicBezTo>
                      <a:cubicBezTo>
                        <a:pt x="413" y="921"/>
                        <a:pt x="533" y="964"/>
                        <a:pt x="651" y="964"/>
                      </a:cubicBezTo>
                      <a:cubicBezTo>
                        <a:pt x="899" y="964"/>
                        <a:pt x="1138" y="772"/>
                        <a:pt x="1138" y="485"/>
                      </a:cubicBezTo>
                      <a:cubicBezTo>
                        <a:pt x="1138" y="206"/>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9" name="Google Shape;3699;p52"/>
              <p:cNvGrpSpPr/>
              <p:nvPr/>
            </p:nvGrpSpPr>
            <p:grpSpPr>
              <a:xfrm>
                <a:off x="3925166" y="3491008"/>
                <a:ext cx="31405" cy="27001"/>
                <a:chOff x="3925166" y="3491008"/>
                <a:chExt cx="31405" cy="27001"/>
              </a:xfrm>
            </p:grpSpPr>
            <p:sp>
              <p:nvSpPr>
                <p:cNvPr id="3700" name="Google Shape;3700;p52"/>
                <p:cNvSpPr/>
                <p:nvPr/>
              </p:nvSpPr>
              <p:spPr>
                <a:xfrm>
                  <a:off x="3925166" y="3491008"/>
                  <a:ext cx="31405" cy="27001"/>
                </a:xfrm>
                <a:custGeom>
                  <a:rect b="b" l="l" r="r" t="t"/>
                  <a:pathLst>
                    <a:path extrusionOk="0" h="3433" w="3993">
                      <a:moveTo>
                        <a:pt x="2273" y="1"/>
                      </a:moveTo>
                      <a:cubicBezTo>
                        <a:pt x="1853" y="1"/>
                        <a:pt x="1425" y="157"/>
                        <a:pt x="1077" y="505"/>
                      </a:cubicBezTo>
                      <a:cubicBezTo>
                        <a:pt x="0" y="1582"/>
                        <a:pt x="763" y="3432"/>
                        <a:pt x="2287" y="3432"/>
                      </a:cubicBezTo>
                      <a:cubicBezTo>
                        <a:pt x="3230" y="3432"/>
                        <a:pt x="3992" y="2658"/>
                        <a:pt x="3992" y="1715"/>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1" name="Google Shape;3701;p52"/>
                <p:cNvSpPr/>
                <p:nvPr/>
              </p:nvSpPr>
              <p:spPr>
                <a:xfrm>
                  <a:off x="3939339" y="3500682"/>
                  <a:ext cx="7621" cy="7621"/>
                </a:xfrm>
                <a:custGeom>
                  <a:rect b="b" l="l" r="r" t="t"/>
                  <a:pathLst>
                    <a:path extrusionOk="0" h="969" w="969">
                      <a:moveTo>
                        <a:pt x="485" y="1"/>
                      </a:moveTo>
                      <a:cubicBezTo>
                        <a:pt x="219" y="1"/>
                        <a:pt x="1" y="218"/>
                        <a:pt x="1" y="485"/>
                      </a:cubicBezTo>
                      <a:cubicBezTo>
                        <a:pt x="1" y="751"/>
                        <a:pt x="219" y="968"/>
                        <a:pt x="485" y="968"/>
                      </a:cubicBezTo>
                      <a:cubicBezTo>
                        <a:pt x="751" y="968"/>
                        <a:pt x="969" y="751"/>
                        <a:pt x="969" y="485"/>
                      </a:cubicBezTo>
                      <a:cubicBezTo>
                        <a:pt x="969"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2" name="Google Shape;3702;p52"/>
              <p:cNvGrpSpPr/>
              <p:nvPr/>
            </p:nvGrpSpPr>
            <p:grpSpPr>
              <a:xfrm>
                <a:off x="3682845" y="3340976"/>
                <a:ext cx="31397" cy="26898"/>
                <a:chOff x="3682845" y="3340976"/>
                <a:chExt cx="31397" cy="26898"/>
              </a:xfrm>
            </p:grpSpPr>
            <p:sp>
              <p:nvSpPr>
                <p:cNvPr id="3703" name="Google Shape;3703;p52"/>
                <p:cNvSpPr/>
                <p:nvPr/>
              </p:nvSpPr>
              <p:spPr>
                <a:xfrm>
                  <a:off x="3682845" y="3340976"/>
                  <a:ext cx="31397" cy="26898"/>
                </a:xfrm>
                <a:custGeom>
                  <a:rect b="b" l="l" r="r" t="t"/>
                  <a:pathLst>
                    <a:path extrusionOk="0" h="3420" w="3992">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4" name="Google Shape;3704;p52"/>
                <p:cNvSpPr/>
                <p:nvPr/>
              </p:nvSpPr>
              <p:spPr>
                <a:xfrm>
                  <a:off x="3695783" y="3350650"/>
                  <a:ext cx="8856" cy="7645"/>
                </a:xfrm>
                <a:custGeom>
                  <a:rect b="b" l="l" r="r" t="t"/>
                  <a:pathLst>
                    <a:path extrusionOk="0" h="972" w="1126">
                      <a:moveTo>
                        <a:pt x="641" y="0"/>
                      </a:moveTo>
                      <a:cubicBezTo>
                        <a:pt x="206" y="0"/>
                        <a:pt x="0" y="520"/>
                        <a:pt x="303" y="823"/>
                      </a:cubicBezTo>
                      <a:cubicBezTo>
                        <a:pt x="401" y="926"/>
                        <a:pt x="524" y="972"/>
                        <a:pt x="643" y="972"/>
                      </a:cubicBezTo>
                      <a:cubicBezTo>
                        <a:pt x="890" y="972"/>
                        <a:pt x="1125" y="777"/>
                        <a:pt x="1125" y="484"/>
                      </a:cubicBezTo>
                      <a:cubicBezTo>
                        <a:pt x="1125" y="218"/>
                        <a:pt x="907"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5" name="Google Shape;3705;p52"/>
              <p:cNvGrpSpPr/>
              <p:nvPr/>
            </p:nvGrpSpPr>
            <p:grpSpPr>
              <a:xfrm>
                <a:off x="3795393" y="3353725"/>
                <a:ext cx="31499" cy="26993"/>
                <a:chOff x="3795393" y="3353725"/>
                <a:chExt cx="31499" cy="26993"/>
              </a:xfrm>
            </p:grpSpPr>
            <p:sp>
              <p:nvSpPr>
                <p:cNvPr id="3706" name="Google Shape;3706;p52"/>
                <p:cNvSpPr/>
                <p:nvPr/>
              </p:nvSpPr>
              <p:spPr>
                <a:xfrm>
                  <a:off x="3795393" y="3353725"/>
                  <a:ext cx="31499" cy="26993"/>
                </a:xfrm>
                <a:custGeom>
                  <a:rect b="b" l="l" r="r" t="t"/>
                  <a:pathLst>
                    <a:path extrusionOk="0" h="3432" w="4005">
                      <a:moveTo>
                        <a:pt x="2285" y="0"/>
                      </a:moveTo>
                      <a:cubicBezTo>
                        <a:pt x="1865" y="0"/>
                        <a:pt x="1437" y="156"/>
                        <a:pt x="1089" y="504"/>
                      </a:cubicBezTo>
                      <a:cubicBezTo>
                        <a:pt x="0" y="1581"/>
                        <a:pt x="775" y="3432"/>
                        <a:pt x="2299" y="3432"/>
                      </a:cubicBezTo>
                      <a:cubicBezTo>
                        <a:pt x="3242" y="3432"/>
                        <a:pt x="4005" y="2658"/>
                        <a:pt x="4005" y="1714"/>
                      </a:cubicBezTo>
                      <a:cubicBezTo>
                        <a:pt x="4005"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7" name="Google Shape;3707;p52"/>
                <p:cNvSpPr/>
                <p:nvPr/>
              </p:nvSpPr>
              <p:spPr>
                <a:xfrm>
                  <a:off x="3809668" y="3363399"/>
                  <a:ext cx="7613" cy="7613"/>
                </a:xfrm>
                <a:custGeom>
                  <a:rect b="b" l="l" r="r" t="t"/>
                  <a:pathLst>
                    <a:path extrusionOk="0" h="968" w="968">
                      <a:moveTo>
                        <a:pt x="484" y="0"/>
                      </a:moveTo>
                      <a:cubicBezTo>
                        <a:pt x="206" y="0"/>
                        <a:pt x="0" y="218"/>
                        <a:pt x="0" y="484"/>
                      </a:cubicBezTo>
                      <a:cubicBezTo>
                        <a:pt x="0" y="750"/>
                        <a:pt x="206"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8" name="Google Shape;3708;p52"/>
              <p:cNvGrpSpPr/>
              <p:nvPr/>
            </p:nvGrpSpPr>
            <p:grpSpPr>
              <a:xfrm>
                <a:off x="4176909" y="4363221"/>
                <a:ext cx="38924" cy="33316"/>
                <a:chOff x="4176909" y="4363221"/>
                <a:chExt cx="38924" cy="33316"/>
              </a:xfrm>
            </p:grpSpPr>
            <p:sp>
              <p:nvSpPr>
                <p:cNvPr id="3709" name="Google Shape;3709;p52"/>
                <p:cNvSpPr/>
                <p:nvPr/>
              </p:nvSpPr>
              <p:spPr>
                <a:xfrm>
                  <a:off x="4176909" y="4363221"/>
                  <a:ext cx="38924" cy="33316"/>
                </a:xfrm>
                <a:custGeom>
                  <a:rect b="b" l="l" r="r" t="t"/>
                  <a:pathLst>
                    <a:path extrusionOk="0" h="4236" w="4949">
                      <a:moveTo>
                        <a:pt x="2823" y="0"/>
                      </a:moveTo>
                      <a:cubicBezTo>
                        <a:pt x="2301" y="0"/>
                        <a:pt x="1767" y="195"/>
                        <a:pt x="1331" y="631"/>
                      </a:cubicBezTo>
                      <a:cubicBezTo>
                        <a:pt x="1" y="1961"/>
                        <a:pt x="944" y="4236"/>
                        <a:pt x="2831" y="4236"/>
                      </a:cubicBezTo>
                      <a:cubicBezTo>
                        <a:pt x="4005" y="4236"/>
                        <a:pt x="4948" y="3292"/>
                        <a:pt x="4948" y="2119"/>
                      </a:cubicBezTo>
                      <a:cubicBezTo>
                        <a:pt x="4948" y="844"/>
                        <a:pt x="3911" y="0"/>
                        <a:pt x="282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0" name="Google Shape;3710;p52"/>
                <p:cNvSpPr/>
                <p:nvPr/>
              </p:nvSpPr>
              <p:spPr>
                <a:xfrm>
                  <a:off x="4192230" y="4372934"/>
                  <a:ext cx="13897" cy="13992"/>
                </a:xfrm>
                <a:custGeom>
                  <a:rect b="b" l="l" r="r" t="t"/>
                  <a:pathLst>
                    <a:path extrusionOk="0" h="1779" w="1767">
                      <a:moveTo>
                        <a:pt x="883" y="1"/>
                      </a:moveTo>
                      <a:cubicBezTo>
                        <a:pt x="399" y="1"/>
                        <a:pt x="0" y="400"/>
                        <a:pt x="0" y="896"/>
                      </a:cubicBezTo>
                      <a:cubicBezTo>
                        <a:pt x="0" y="1380"/>
                        <a:pt x="399" y="1779"/>
                        <a:pt x="883" y="1779"/>
                      </a:cubicBezTo>
                      <a:cubicBezTo>
                        <a:pt x="1379" y="1779"/>
                        <a:pt x="1766" y="1380"/>
                        <a:pt x="1766" y="896"/>
                      </a:cubicBezTo>
                      <a:cubicBezTo>
                        <a:pt x="1766" y="400"/>
                        <a:pt x="1379" y="1"/>
                        <a:pt x="88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1" name="Google Shape;3711;p52"/>
              <p:cNvGrpSpPr/>
              <p:nvPr/>
            </p:nvGrpSpPr>
            <p:grpSpPr>
              <a:xfrm>
                <a:off x="4226191" y="4007660"/>
                <a:ext cx="33560" cy="28770"/>
                <a:chOff x="4226191" y="4007660"/>
                <a:chExt cx="33560" cy="28770"/>
              </a:xfrm>
            </p:grpSpPr>
            <p:sp>
              <p:nvSpPr>
                <p:cNvPr id="3712" name="Google Shape;3712;p52"/>
                <p:cNvSpPr/>
                <p:nvPr/>
              </p:nvSpPr>
              <p:spPr>
                <a:xfrm>
                  <a:off x="4226191" y="4007660"/>
                  <a:ext cx="33560" cy="28770"/>
                </a:xfrm>
                <a:custGeom>
                  <a:rect b="b" l="l" r="r" t="t"/>
                  <a:pathLst>
                    <a:path extrusionOk="0" h="3658" w="4267">
                      <a:moveTo>
                        <a:pt x="2427" y="1"/>
                      </a:moveTo>
                      <a:cubicBezTo>
                        <a:pt x="1980" y="1"/>
                        <a:pt x="1524" y="167"/>
                        <a:pt x="1150" y="537"/>
                      </a:cubicBezTo>
                      <a:cubicBezTo>
                        <a:pt x="1" y="1686"/>
                        <a:pt x="811" y="3645"/>
                        <a:pt x="2444" y="3658"/>
                      </a:cubicBezTo>
                      <a:cubicBezTo>
                        <a:pt x="3436" y="3645"/>
                        <a:pt x="4259" y="2835"/>
                        <a:pt x="4259" y="1843"/>
                      </a:cubicBezTo>
                      <a:cubicBezTo>
                        <a:pt x="4267" y="736"/>
                        <a:pt x="3369" y="1"/>
                        <a:pt x="242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3" name="Google Shape;3713;p52"/>
                <p:cNvSpPr/>
                <p:nvPr/>
              </p:nvSpPr>
              <p:spPr>
                <a:xfrm>
                  <a:off x="4239129" y="4017397"/>
                  <a:ext cx="10948" cy="9383"/>
                </a:xfrm>
                <a:custGeom>
                  <a:rect b="b" l="l" r="r" t="t"/>
                  <a:pathLst>
                    <a:path extrusionOk="0" h="1193" w="1392">
                      <a:moveTo>
                        <a:pt x="787" y="0"/>
                      </a:moveTo>
                      <a:cubicBezTo>
                        <a:pt x="267" y="0"/>
                        <a:pt x="1" y="641"/>
                        <a:pt x="376" y="1016"/>
                      </a:cubicBezTo>
                      <a:cubicBezTo>
                        <a:pt x="497" y="1138"/>
                        <a:pt x="647" y="1192"/>
                        <a:pt x="794" y="1192"/>
                      </a:cubicBezTo>
                      <a:cubicBezTo>
                        <a:pt x="1099" y="1192"/>
                        <a:pt x="1392" y="957"/>
                        <a:pt x="1392" y="605"/>
                      </a:cubicBezTo>
                      <a:cubicBezTo>
                        <a:pt x="1392" y="266"/>
                        <a:pt x="1126" y="0"/>
                        <a:pt x="78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4" name="Google Shape;3714;p52"/>
              <p:cNvGrpSpPr/>
              <p:nvPr/>
            </p:nvGrpSpPr>
            <p:grpSpPr>
              <a:xfrm>
                <a:off x="3597785" y="3377045"/>
                <a:ext cx="33591" cy="28699"/>
                <a:chOff x="3597785" y="3377045"/>
                <a:chExt cx="33591" cy="28699"/>
              </a:xfrm>
            </p:grpSpPr>
            <p:sp>
              <p:nvSpPr>
                <p:cNvPr id="3715" name="Google Shape;3715;p52"/>
                <p:cNvSpPr/>
                <p:nvPr/>
              </p:nvSpPr>
              <p:spPr>
                <a:xfrm>
                  <a:off x="3597785" y="3377045"/>
                  <a:ext cx="33591" cy="28699"/>
                </a:xfrm>
                <a:custGeom>
                  <a:rect b="b" l="l" r="r" t="t"/>
                  <a:pathLst>
                    <a:path extrusionOk="0" h="3649" w="4271">
                      <a:moveTo>
                        <a:pt x="2428" y="0"/>
                      </a:moveTo>
                      <a:cubicBezTo>
                        <a:pt x="1979" y="0"/>
                        <a:pt x="1522" y="167"/>
                        <a:pt x="1150" y="539"/>
                      </a:cubicBezTo>
                      <a:cubicBezTo>
                        <a:pt x="0" y="1676"/>
                        <a:pt x="811" y="3648"/>
                        <a:pt x="2444" y="3648"/>
                      </a:cubicBezTo>
                      <a:cubicBezTo>
                        <a:pt x="3448" y="3648"/>
                        <a:pt x="4259" y="2826"/>
                        <a:pt x="4271" y="1822"/>
                      </a:cubicBezTo>
                      <a:cubicBezTo>
                        <a:pt x="4262" y="726"/>
                        <a:pt x="3364" y="0"/>
                        <a:pt x="242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6" name="Google Shape;3716;p52"/>
                <p:cNvSpPr/>
                <p:nvPr/>
              </p:nvSpPr>
              <p:spPr>
                <a:xfrm>
                  <a:off x="3612343" y="3386703"/>
                  <a:ext cx="9328" cy="9336"/>
                </a:xfrm>
                <a:custGeom>
                  <a:rect b="b" l="l" r="r" t="t"/>
                  <a:pathLst>
                    <a:path extrusionOk="0" h="1187" w="1186">
                      <a:moveTo>
                        <a:pt x="593" y="1"/>
                      </a:moveTo>
                      <a:cubicBezTo>
                        <a:pt x="266" y="1"/>
                        <a:pt x="0" y="267"/>
                        <a:pt x="0" y="594"/>
                      </a:cubicBezTo>
                      <a:cubicBezTo>
                        <a:pt x="0" y="920"/>
                        <a:pt x="266" y="1186"/>
                        <a:pt x="593" y="1186"/>
                      </a:cubicBezTo>
                      <a:cubicBezTo>
                        <a:pt x="920" y="1186"/>
                        <a:pt x="1186" y="920"/>
                        <a:pt x="1186" y="594"/>
                      </a:cubicBezTo>
                      <a:cubicBezTo>
                        <a:pt x="1186" y="267"/>
                        <a:pt x="920"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7" name="Google Shape;3717;p52"/>
              <p:cNvGrpSpPr/>
              <p:nvPr/>
            </p:nvGrpSpPr>
            <p:grpSpPr>
              <a:xfrm>
                <a:off x="3887870" y="3669796"/>
                <a:ext cx="33591" cy="28692"/>
                <a:chOff x="3887870" y="3669796"/>
                <a:chExt cx="33591" cy="28692"/>
              </a:xfrm>
            </p:grpSpPr>
            <p:sp>
              <p:nvSpPr>
                <p:cNvPr id="3718" name="Google Shape;3718;p52"/>
                <p:cNvSpPr/>
                <p:nvPr/>
              </p:nvSpPr>
              <p:spPr>
                <a:xfrm>
                  <a:off x="3887870" y="3669796"/>
                  <a:ext cx="33591" cy="28692"/>
                </a:xfrm>
                <a:custGeom>
                  <a:rect b="b" l="l" r="r" t="t"/>
                  <a:pathLst>
                    <a:path extrusionOk="0" h="3648" w="4271">
                      <a:moveTo>
                        <a:pt x="2431" y="0"/>
                      </a:moveTo>
                      <a:cubicBezTo>
                        <a:pt x="1981" y="0"/>
                        <a:pt x="1522" y="167"/>
                        <a:pt x="1150" y="539"/>
                      </a:cubicBezTo>
                      <a:cubicBezTo>
                        <a:pt x="1" y="1676"/>
                        <a:pt x="823" y="3648"/>
                        <a:pt x="2444" y="3648"/>
                      </a:cubicBezTo>
                      <a:cubicBezTo>
                        <a:pt x="3448" y="3648"/>
                        <a:pt x="4271" y="2825"/>
                        <a:pt x="4271" y="1821"/>
                      </a:cubicBezTo>
                      <a:cubicBezTo>
                        <a:pt x="4271" y="725"/>
                        <a:pt x="3370" y="0"/>
                        <a:pt x="24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9" name="Google Shape;3719;p52"/>
                <p:cNvSpPr/>
                <p:nvPr/>
              </p:nvSpPr>
              <p:spPr>
                <a:xfrm>
                  <a:off x="3902428" y="3679454"/>
                  <a:ext cx="9422" cy="9328"/>
                </a:xfrm>
                <a:custGeom>
                  <a:rect b="b" l="l" r="r" t="t"/>
                  <a:pathLst>
                    <a:path extrusionOk="0" h="1186" w="1198">
                      <a:moveTo>
                        <a:pt x="593" y="1"/>
                      </a:moveTo>
                      <a:cubicBezTo>
                        <a:pt x="266" y="1"/>
                        <a:pt x="0" y="267"/>
                        <a:pt x="0" y="593"/>
                      </a:cubicBezTo>
                      <a:cubicBezTo>
                        <a:pt x="0" y="920"/>
                        <a:pt x="266" y="1186"/>
                        <a:pt x="593" y="1186"/>
                      </a:cubicBezTo>
                      <a:cubicBezTo>
                        <a:pt x="932" y="1186"/>
                        <a:pt x="1198" y="920"/>
                        <a:pt x="1198" y="593"/>
                      </a:cubicBezTo>
                      <a:cubicBezTo>
                        <a:pt x="1198" y="267"/>
                        <a:pt x="932"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0" name="Google Shape;3720;p52"/>
              <p:cNvGrpSpPr/>
              <p:nvPr/>
            </p:nvGrpSpPr>
            <p:grpSpPr>
              <a:xfrm>
                <a:off x="3818320" y="3481625"/>
                <a:ext cx="33497" cy="28770"/>
                <a:chOff x="3818320" y="3481625"/>
                <a:chExt cx="33497" cy="28770"/>
              </a:xfrm>
            </p:grpSpPr>
            <p:sp>
              <p:nvSpPr>
                <p:cNvPr id="3721" name="Google Shape;3721;p52"/>
                <p:cNvSpPr/>
                <p:nvPr/>
              </p:nvSpPr>
              <p:spPr>
                <a:xfrm>
                  <a:off x="3818320" y="3481625"/>
                  <a:ext cx="33497" cy="28770"/>
                </a:xfrm>
                <a:custGeom>
                  <a:rect b="b" l="l" r="r" t="t"/>
                  <a:pathLst>
                    <a:path extrusionOk="0" h="3658" w="4259">
                      <a:moveTo>
                        <a:pt x="2421" y="1"/>
                      </a:moveTo>
                      <a:cubicBezTo>
                        <a:pt x="1975" y="1"/>
                        <a:pt x="1520" y="166"/>
                        <a:pt x="1150" y="537"/>
                      </a:cubicBezTo>
                      <a:cubicBezTo>
                        <a:pt x="1" y="1686"/>
                        <a:pt x="811" y="3658"/>
                        <a:pt x="2432" y="3658"/>
                      </a:cubicBezTo>
                      <a:cubicBezTo>
                        <a:pt x="3448" y="3658"/>
                        <a:pt x="4259" y="2835"/>
                        <a:pt x="4259" y="1831"/>
                      </a:cubicBezTo>
                      <a:cubicBezTo>
                        <a:pt x="4259" y="732"/>
                        <a:pt x="3359" y="1"/>
                        <a:pt x="242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2" name="Google Shape;3722;p52"/>
                <p:cNvSpPr/>
                <p:nvPr/>
              </p:nvSpPr>
              <p:spPr>
                <a:xfrm>
                  <a:off x="3831258" y="3491362"/>
                  <a:ext cx="10956" cy="9375"/>
                </a:xfrm>
                <a:custGeom>
                  <a:rect b="b" l="l" r="r" t="t"/>
                  <a:pathLst>
                    <a:path extrusionOk="0" h="1192" w="1393">
                      <a:moveTo>
                        <a:pt x="787" y="0"/>
                      </a:moveTo>
                      <a:cubicBezTo>
                        <a:pt x="267" y="0"/>
                        <a:pt x="1" y="641"/>
                        <a:pt x="376" y="1016"/>
                      </a:cubicBezTo>
                      <a:cubicBezTo>
                        <a:pt x="497" y="1137"/>
                        <a:pt x="646" y="1192"/>
                        <a:pt x="792" y="1192"/>
                      </a:cubicBezTo>
                      <a:cubicBezTo>
                        <a:pt x="1098" y="1192"/>
                        <a:pt x="1392" y="953"/>
                        <a:pt x="1392" y="593"/>
                      </a:cubicBezTo>
                      <a:cubicBezTo>
                        <a:pt x="1392" y="266"/>
                        <a:pt x="1126" y="0"/>
                        <a:pt x="78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3" name="Google Shape;3723;p52"/>
              <p:cNvGrpSpPr/>
              <p:nvPr/>
            </p:nvGrpSpPr>
            <p:grpSpPr>
              <a:xfrm>
                <a:off x="4278139" y="4120948"/>
                <a:ext cx="37492" cy="32129"/>
                <a:chOff x="4278139" y="4120948"/>
                <a:chExt cx="37492" cy="32129"/>
              </a:xfrm>
            </p:grpSpPr>
            <p:sp>
              <p:nvSpPr>
                <p:cNvPr id="3724" name="Google Shape;3724;p52"/>
                <p:cNvSpPr/>
                <p:nvPr/>
              </p:nvSpPr>
              <p:spPr>
                <a:xfrm>
                  <a:off x="4278139" y="4120948"/>
                  <a:ext cx="37492" cy="32129"/>
                </a:xfrm>
                <a:custGeom>
                  <a:rect b="b" l="l" r="r" t="t"/>
                  <a:pathLst>
                    <a:path extrusionOk="0" h="4085" w="4767">
                      <a:moveTo>
                        <a:pt x="2708" y="0"/>
                      </a:moveTo>
                      <a:cubicBezTo>
                        <a:pt x="2207" y="0"/>
                        <a:pt x="1697" y="186"/>
                        <a:pt x="1283" y="600"/>
                      </a:cubicBezTo>
                      <a:cubicBezTo>
                        <a:pt x="1" y="1895"/>
                        <a:pt x="908" y="4084"/>
                        <a:pt x="2722" y="4084"/>
                      </a:cubicBezTo>
                      <a:cubicBezTo>
                        <a:pt x="3847" y="4084"/>
                        <a:pt x="4755" y="3177"/>
                        <a:pt x="4767" y="2052"/>
                      </a:cubicBezTo>
                      <a:cubicBezTo>
                        <a:pt x="4767" y="815"/>
                        <a:pt x="3758" y="0"/>
                        <a:pt x="270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5" name="Google Shape;3725;p52"/>
                <p:cNvSpPr/>
                <p:nvPr/>
              </p:nvSpPr>
              <p:spPr>
                <a:xfrm>
                  <a:off x="4290983" y="4130614"/>
                  <a:ext cx="14943" cy="12812"/>
                </a:xfrm>
                <a:custGeom>
                  <a:rect b="b" l="l" r="r" t="t"/>
                  <a:pathLst>
                    <a:path extrusionOk="0" h="1629" w="1900">
                      <a:moveTo>
                        <a:pt x="1089" y="0"/>
                      </a:moveTo>
                      <a:cubicBezTo>
                        <a:pt x="363" y="0"/>
                        <a:pt x="1" y="883"/>
                        <a:pt x="509" y="1391"/>
                      </a:cubicBezTo>
                      <a:cubicBezTo>
                        <a:pt x="673" y="1555"/>
                        <a:pt x="876" y="1629"/>
                        <a:pt x="1076" y="1629"/>
                      </a:cubicBezTo>
                      <a:cubicBezTo>
                        <a:pt x="1495" y="1629"/>
                        <a:pt x="1900" y="1306"/>
                        <a:pt x="1900" y="823"/>
                      </a:cubicBezTo>
                      <a:cubicBezTo>
                        <a:pt x="1900" y="363"/>
                        <a:pt x="1537" y="0"/>
                        <a:pt x="108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6" name="Google Shape;3726;p52"/>
              <p:cNvGrpSpPr/>
              <p:nvPr/>
            </p:nvGrpSpPr>
            <p:grpSpPr>
              <a:xfrm>
                <a:off x="4419898" y="3977388"/>
                <a:ext cx="33497" cy="28692"/>
                <a:chOff x="4419898" y="3977388"/>
                <a:chExt cx="33497" cy="28692"/>
              </a:xfrm>
            </p:grpSpPr>
            <p:sp>
              <p:nvSpPr>
                <p:cNvPr id="3727" name="Google Shape;3727;p52"/>
                <p:cNvSpPr/>
                <p:nvPr/>
              </p:nvSpPr>
              <p:spPr>
                <a:xfrm>
                  <a:off x="4419898" y="3977388"/>
                  <a:ext cx="33497" cy="28692"/>
                </a:xfrm>
                <a:custGeom>
                  <a:rect b="b" l="l" r="r" t="t"/>
                  <a:pathLst>
                    <a:path extrusionOk="0" h="3648" w="4259">
                      <a:moveTo>
                        <a:pt x="2426" y="0"/>
                      </a:moveTo>
                      <a:cubicBezTo>
                        <a:pt x="1979" y="0"/>
                        <a:pt x="1522" y="167"/>
                        <a:pt x="1150" y="539"/>
                      </a:cubicBezTo>
                      <a:cubicBezTo>
                        <a:pt x="1" y="1688"/>
                        <a:pt x="811" y="3648"/>
                        <a:pt x="2432" y="3648"/>
                      </a:cubicBezTo>
                      <a:cubicBezTo>
                        <a:pt x="3448" y="3648"/>
                        <a:pt x="4259" y="2837"/>
                        <a:pt x="4259" y="1833"/>
                      </a:cubicBezTo>
                      <a:cubicBezTo>
                        <a:pt x="4259" y="729"/>
                        <a:pt x="3362" y="0"/>
                        <a:pt x="242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8" name="Google Shape;3728;p52"/>
                <p:cNvSpPr/>
                <p:nvPr/>
              </p:nvSpPr>
              <p:spPr>
                <a:xfrm>
                  <a:off x="4432742" y="3987046"/>
                  <a:ext cx="11042" cy="9399"/>
                </a:xfrm>
                <a:custGeom>
                  <a:rect b="b" l="l" r="r" t="t"/>
                  <a:pathLst>
                    <a:path extrusionOk="0" h="1195" w="1404">
                      <a:moveTo>
                        <a:pt x="799" y="0"/>
                      </a:moveTo>
                      <a:cubicBezTo>
                        <a:pt x="267" y="0"/>
                        <a:pt x="1" y="641"/>
                        <a:pt x="376" y="1016"/>
                      </a:cubicBezTo>
                      <a:cubicBezTo>
                        <a:pt x="499" y="1139"/>
                        <a:pt x="650" y="1195"/>
                        <a:pt x="799" y="1195"/>
                      </a:cubicBezTo>
                      <a:cubicBezTo>
                        <a:pt x="1104" y="1195"/>
                        <a:pt x="1396" y="963"/>
                        <a:pt x="1404" y="605"/>
                      </a:cubicBezTo>
                      <a:cubicBezTo>
                        <a:pt x="1404" y="266"/>
                        <a:pt x="1138" y="0"/>
                        <a:pt x="79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9" name="Google Shape;3729;p52"/>
              <p:cNvGrpSpPr/>
              <p:nvPr/>
            </p:nvGrpSpPr>
            <p:grpSpPr>
              <a:xfrm>
                <a:off x="4158930" y="4034684"/>
                <a:ext cx="33497" cy="28762"/>
                <a:chOff x="4158930" y="4034684"/>
                <a:chExt cx="33497" cy="28762"/>
              </a:xfrm>
            </p:grpSpPr>
            <p:sp>
              <p:nvSpPr>
                <p:cNvPr id="3730" name="Google Shape;3730;p52"/>
                <p:cNvSpPr/>
                <p:nvPr/>
              </p:nvSpPr>
              <p:spPr>
                <a:xfrm>
                  <a:off x="4158930" y="4034684"/>
                  <a:ext cx="33497" cy="28762"/>
                </a:xfrm>
                <a:custGeom>
                  <a:rect b="b" l="l" r="r" t="t"/>
                  <a:pathLst>
                    <a:path extrusionOk="0" h="3657" w="4259">
                      <a:moveTo>
                        <a:pt x="2421" y="0"/>
                      </a:moveTo>
                      <a:cubicBezTo>
                        <a:pt x="1974" y="0"/>
                        <a:pt x="1520" y="166"/>
                        <a:pt x="1149" y="536"/>
                      </a:cubicBezTo>
                      <a:cubicBezTo>
                        <a:pt x="0" y="1685"/>
                        <a:pt x="811" y="3645"/>
                        <a:pt x="2432" y="3657"/>
                      </a:cubicBezTo>
                      <a:cubicBezTo>
                        <a:pt x="3436" y="3645"/>
                        <a:pt x="4258" y="2834"/>
                        <a:pt x="4258" y="1830"/>
                      </a:cubicBezTo>
                      <a:cubicBezTo>
                        <a:pt x="4258" y="732"/>
                        <a:pt x="3358" y="0"/>
                        <a:pt x="242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1" name="Google Shape;3731;p52"/>
                <p:cNvSpPr/>
                <p:nvPr/>
              </p:nvSpPr>
              <p:spPr>
                <a:xfrm>
                  <a:off x="4173385" y="4044319"/>
                  <a:ext cx="9336" cy="9430"/>
                </a:xfrm>
                <a:custGeom>
                  <a:rect b="b" l="l" r="r" t="t"/>
                  <a:pathLst>
                    <a:path extrusionOk="0" h="1199" w="1187">
                      <a:moveTo>
                        <a:pt x="594" y="1"/>
                      </a:moveTo>
                      <a:cubicBezTo>
                        <a:pt x="267" y="1"/>
                        <a:pt x="1" y="279"/>
                        <a:pt x="1" y="605"/>
                      </a:cubicBezTo>
                      <a:cubicBezTo>
                        <a:pt x="1" y="932"/>
                        <a:pt x="267" y="1198"/>
                        <a:pt x="594" y="1198"/>
                      </a:cubicBezTo>
                      <a:cubicBezTo>
                        <a:pt x="920" y="1198"/>
                        <a:pt x="1186" y="932"/>
                        <a:pt x="1186" y="605"/>
                      </a:cubicBezTo>
                      <a:cubicBezTo>
                        <a:pt x="1186" y="279"/>
                        <a:pt x="920" y="1"/>
                        <a:pt x="59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2" name="Google Shape;3732;p52"/>
              <p:cNvGrpSpPr/>
              <p:nvPr/>
            </p:nvGrpSpPr>
            <p:grpSpPr>
              <a:xfrm>
                <a:off x="4134949" y="3957049"/>
                <a:ext cx="33497" cy="28770"/>
                <a:chOff x="4134949" y="3957049"/>
                <a:chExt cx="33497" cy="28770"/>
              </a:xfrm>
            </p:grpSpPr>
            <p:sp>
              <p:nvSpPr>
                <p:cNvPr id="3733" name="Google Shape;3733;p52"/>
                <p:cNvSpPr/>
                <p:nvPr/>
              </p:nvSpPr>
              <p:spPr>
                <a:xfrm>
                  <a:off x="4134949" y="3957049"/>
                  <a:ext cx="33497" cy="28770"/>
                </a:xfrm>
                <a:custGeom>
                  <a:rect b="b" l="l" r="r" t="t"/>
                  <a:pathLst>
                    <a:path extrusionOk="0" h="3658" w="4259">
                      <a:moveTo>
                        <a:pt x="2421" y="0"/>
                      </a:moveTo>
                      <a:cubicBezTo>
                        <a:pt x="1975" y="0"/>
                        <a:pt x="1520" y="166"/>
                        <a:pt x="1150" y="536"/>
                      </a:cubicBezTo>
                      <a:cubicBezTo>
                        <a:pt x="1" y="1685"/>
                        <a:pt x="811" y="3657"/>
                        <a:pt x="2432" y="3657"/>
                      </a:cubicBezTo>
                      <a:cubicBezTo>
                        <a:pt x="3436" y="3657"/>
                        <a:pt x="4259" y="2834"/>
                        <a:pt x="4259" y="1830"/>
                      </a:cubicBezTo>
                      <a:cubicBezTo>
                        <a:pt x="4259" y="732"/>
                        <a:pt x="3359" y="0"/>
                        <a:pt x="242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4" name="Google Shape;3734;p52"/>
                <p:cNvSpPr/>
                <p:nvPr/>
              </p:nvSpPr>
              <p:spPr>
                <a:xfrm>
                  <a:off x="4147793" y="3966778"/>
                  <a:ext cx="10956" cy="9383"/>
                </a:xfrm>
                <a:custGeom>
                  <a:rect b="b" l="l" r="r" t="t"/>
                  <a:pathLst>
                    <a:path extrusionOk="0" h="1193" w="1393">
                      <a:moveTo>
                        <a:pt x="799" y="1"/>
                      </a:moveTo>
                      <a:cubicBezTo>
                        <a:pt x="267" y="1"/>
                        <a:pt x="1" y="642"/>
                        <a:pt x="376" y="1017"/>
                      </a:cubicBezTo>
                      <a:cubicBezTo>
                        <a:pt x="497" y="1138"/>
                        <a:pt x="646" y="1192"/>
                        <a:pt x="792" y="1192"/>
                      </a:cubicBezTo>
                      <a:cubicBezTo>
                        <a:pt x="1098" y="1192"/>
                        <a:pt x="1392" y="954"/>
                        <a:pt x="1392" y="593"/>
                      </a:cubicBezTo>
                      <a:cubicBezTo>
                        <a:pt x="1392" y="267"/>
                        <a:pt x="1126" y="1"/>
                        <a:pt x="799"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5" name="Google Shape;3735;p52"/>
              <p:cNvGrpSpPr/>
              <p:nvPr/>
            </p:nvGrpSpPr>
            <p:grpSpPr>
              <a:xfrm>
                <a:off x="4193653" y="4184403"/>
                <a:ext cx="43580" cy="37264"/>
                <a:chOff x="4193653" y="4184403"/>
                <a:chExt cx="43580" cy="37264"/>
              </a:xfrm>
            </p:grpSpPr>
            <p:sp>
              <p:nvSpPr>
                <p:cNvPr id="3736" name="Google Shape;3736;p52"/>
                <p:cNvSpPr/>
                <p:nvPr/>
              </p:nvSpPr>
              <p:spPr>
                <a:xfrm>
                  <a:off x="4193653" y="4184403"/>
                  <a:ext cx="43580" cy="37264"/>
                </a:xfrm>
                <a:custGeom>
                  <a:rect b="b" l="l" r="r" t="t"/>
                  <a:pathLst>
                    <a:path extrusionOk="0" h="4738" w="5541">
                      <a:moveTo>
                        <a:pt x="3156" y="1"/>
                      </a:moveTo>
                      <a:cubicBezTo>
                        <a:pt x="2575" y="1"/>
                        <a:pt x="1982" y="216"/>
                        <a:pt x="1501" y="698"/>
                      </a:cubicBezTo>
                      <a:cubicBezTo>
                        <a:pt x="1" y="2185"/>
                        <a:pt x="1065" y="4738"/>
                        <a:pt x="3170" y="4738"/>
                      </a:cubicBezTo>
                      <a:cubicBezTo>
                        <a:pt x="4476" y="4738"/>
                        <a:pt x="5529" y="3673"/>
                        <a:pt x="5541" y="2367"/>
                      </a:cubicBezTo>
                      <a:cubicBezTo>
                        <a:pt x="5541" y="943"/>
                        <a:pt x="4373" y="1"/>
                        <a:pt x="315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7" name="Google Shape;3737;p52"/>
                <p:cNvSpPr/>
                <p:nvPr/>
              </p:nvSpPr>
              <p:spPr>
                <a:xfrm>
                  <a:off x="4206591" y="4194069"/>
                  <a:ext cx="20944" cy="17948"/>
                </a:xfrm>
                <a:custGeom>
                  <a:rect b="b" l="l" r="r" t="t"/>
                  <a:pathLst>
                    <a:path extrusionOk="0" h="2282" w="2663">
                      <a:moveTo>
                        <a:pt x="1525" y="1"/>
                      </a:moveTo>
                      <a:cubicBezTo>
                        <a:pt x="509" y="1"/>
                        <a:pt x="1" y="1223"/>
                        <a:pt x="714" y="1948"/>
                      </a:cubicBezTo>
                      <a:cubicBezTo>
                        <a:pt x="948" y="2179"/>
                        <a:pt x="1234" y="2282"/>
                        <a:pt x="1514" y="2282"/>
                      </a:cubicBezTo>
                      <a:cubicBezTo>
                        <a:pt x="2101" y="2282"/>
                        <a:pt x="2662" y="1826"/>
                        <a:pt x="2662" y="1138"/>
                      </a:cubicBezTo>
                      <a:cubicBezTo>
                        <a:pt x="2662" y="509"/>
                        <a:pt x="2154" y="1"/>
                        <a:pt x="152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8" name="Google Shape;3738;p52"/>
              <p:cNvGrpSpPr/>
              <p:nvPr/>
            </p:nvGrpSpPr>
            <p:grpSpPr>
              <a:xfrm>
                <a:off x="4343600" y="3943844"/>
                <a:ext cx="43580" cy="37312"/>
                <a:chOff x="4343600" y="3943844"/>
                <a:chExt cx="43580" cy="37312"/>
              </a:xfrm>
            </p:grpSpPr>
            <p:sp>
              <p:nvSpPr>
                <p:cNvPr id="3739" name="Google Shape;3739;p52"/>
                <p:cNvSpPr/>
                <p:nvPr/>
              </p:nvSpPr>
              <p:spPr>
                <a:xfrm>
                  <a:off x="4343600" y="3943844"/>
                  <a:ext cx="43580" cy="37312"/>
                </a:xfrm>
                <a:custGeom>
                  <a:rect b="b" l="l" r="r" t="t"/>
                  <a:pathLst>
                    <a:path extrusionOk="0" h="4744" w="5541">
                      <a:moveTo>
                        <a:pt x="3156" y="1"/>
                      </a:moveTo>
                      <a:cubicBezTo>
                        <a:pt x="2574" y="1"/>
                        <a:pt x="1982" y="218"/>
                        <a:pt x="1500" y="703"/>
                      </a:cubicBezTo>
                      <a:cubicBezTo>
                        <a:pt x="0" y="2191"/>
                        <a:pt x="1065" y="4743"/>
                        <a:pt x="3169" y="4743"/>
                      </a:cubicBezTo>
                      <a:cubicBezTo>
                        <a:pt x="4476" y="4731"/>
                        <a:pt x="5528" y="3679"/>
                        <a:pt x="5540" y="2372"/>
                      </a:cubicBezTo>
                      <a:cubicBezTo>
                        <a:pt x="5540" y="949"/>
                        <a:pt x="4373" y="1"/>
                        <a:pt x="315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0" name="Google Shape;3740;p52"/>
                <p:cNvSpPr/>
                <p:nvPr/>
              </p:nvSpPr>
              <p:spPr>
                <a:xfrm>
                  <a:off x="4359581" y="3953557"/>
                  <a:ext cx="17893" cy="17893"/>
                </a:xfrm>
                <a:custGeom>
                  <a:rect b="b" l="l" r="r" t="t"/>
                  <a:pathLst>
                    <a:path extrusionOk="0" h="2275" w="2275">
                      <a:moveTo>
                        <a:pt x="1137" y="0"/>
                      </a:moveTo>
                      <a:cubicBezTo>
                        <a:pt x="508" y="0"/>
                        <a:pt x="0" y="508"/>
                        <a:pt x="0" y="1137"/>
                      </a:cubicBezTo>
                      <a:cubicBezTo>
                        <a:pt x="0" y="1766"/>
                        <a:pt x="508" y="2274"/>
                        <a:pt x="1137" y="2274"/>
                      </a:cubicBezTo>
                      <a:cubicBezTo>
                        <a:pt x="1766" y="2274"/>
                        <a:pt x="2275" y="1766"/>
                        <a:pt x="2275" y="1137"/>
                      </a:cubicBezTo>
                      <a:cubicBezTo>
                        <a:pt x="2275" y="508"/>
                        <a:pt x="1766" y="0"/>
                        <a:pt x="113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1" name="Google Shape;3741;p52"/>
              <p:cNvGrpSpPr/>
              <p:nvPr/>
            </p:nvGrpSpPr>
            <p:grpSpPr>
              <a:xfrm>
                <a:off x="4172339" y="3381693"/>
                <a:ext cx="31499" cy="27001"/>
                <a:chOff x="4172339" y="3381693"/>
                <a:chExt cx="31499" cy="27001"/>
              </a:xfrm>
            </p:grpSpPr>
            <p:sp>
              <p:nvSpPr>
                <p:cNvPr id="3742" name="Google Shape;3742;p52"/>
                <p:cNvSpPr/>
                <p:nvPr/>
              </p:nvSpPr>
              <p:spPr>
                <a:xfrm>
                  <a:off x="4172339" y="3381693"/>
                  <a:ext cx="31499" cy="27001"/>
                </a:xfrm>
                <a:custGeom>
                  <a:rect b="b" l="l" r="r" t="t"/>
                  <a:pathLst>
                    <a:path extrusionOk="0" h="3433" w="4005">
                      <a:moveTo>
                        <a:pt x="2285" y="1"/>
                      </a:moveTo>
                      <a:cubicBezTo>
                        <a:pt x="1866" y="1"/>
                        <a:pt x="1438" y="157"/>
                        <a:pt x="1090" y="505"/>
                      </a:cubicBezTo>
                      <a:cubicBezTo>
                        <a:pt x="1" y="1581"/>
                        <a:pt x="775" y="3420"/>
                        <a:pt x="2299" y="3432"/>
                      </a:cubicBezTo>
                      <a:cubicBezTo>
                        <a:pt x="3243" y="3420"/>
                        <a:pt x="4005" y="2658"/>
                        <a:pt x="4005" y="1714"/>
                      </a:cubicBezTo>
                      <a:cubicBezTo>
                        <a:pt x="4005"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3" name="Google Shape;3743;p52"/>
                <p:cNvSpPr/>
                <p:nvPr/>
              </p:nvSpPr>
              <p:spPr>
                <a:xfrm>
                  <a:off x="4185285" y="3391367"/>
                  <a:ext cx="8856" cy="7605"/>
                </a:xfrm>
                <a:custGeom>
                  <a:rect b="b" l="l" r="r" t="t"/>
                  <a:pathLst>
                    <a:path extrusionOk="0" h="967" w="1126">
                      <a:moveTo>
                        <a:pt x="653" y="1"/>
                      </a:moveTo>
                      <a:cubicBezTo>
                        <a:pt x="218" y="1"/>
                        <a:pt x="0" y="521"/>
                        <a:pt x="302" y="823"/>
                      </a:cubicBezTo>
                      <a:cubicBezTo>
                        <a:pt x="401" y="922"/>
                        <a:pt x="523" y="967"/>
                        <a:pt x="643" y="967"/>
                      </a:cubicBezTo>
                      <a:cubicBezTo>
                        <a:pt x="889" y="967"/>
                        <a:pt x="1125" y="778"/>
                        <a:pt x="1125" y="484"/>
                      </a:cubicBezTo>
                      <a:cubicBezTo>
                        <a:pt x="1125" y="218"/>
                        <a:pt x="919"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7" name="Shape 3747"/>
        <p:cNvGrpSpPr/>
        <p:nvPr/>
      </p:nvGrpSpPr>
      <p:grpSpPr>
        <a:xfrm>
          <a:off x="0" y="0"/>
          <a:ext cx="0" cy="0"/>
          <a:chOff x="0" y="0"/>
          <a:chExt cx="0" cy="0"/>
        </a:xfrm>
      </p:grpSpPr>
      <p:grpSp>
        <p:nvGrpSpPr>
          <p:cNvPr id="3748" name="Google Shape;3748;p53"/>
          <p:cNvGrpSpPr/>
          <p:nvPr/>
        </p:nvGrpSpPr>
        <p:grpSpPr>
          <a:xfrm>
            <a:off x="729274" y="1175734"/>
            <a:ext cx="2507799" cy="206239"/>
            <a:chOff x="106648" y="895722"/>
            <a:chExt cx="4481413" cy="374300"/>
          </a:xfrm>
        </p:grpSpPr>
        <p:grpSp>
          <p:nvGrpSpPr>
            <p:cNvPr id="3749" name="Google Shape;3749;p53"/>
            <p:cNvGrpSpPr/>
            <p:nvPr/>
          </p:nvGrpSpPr>
          <p:grpSpPr>
            <a:xfrm>
              <a:off x="2233276" y="895722"/>
              <a:ext cx="1082667" cy="223591"/>
              <a:chOff x="4808316" y="2800065"/>
              <a:chExt cx="1999386" cy="412910"/>
            </a:xfrm>
          </p:grpSpPr>
          <p:sp>
            <p:nvSpPr>
              <p:cNvPr id="3750" name="Google Shape;3750;p53"/>
              <p:cNvSpPr/>
              <p:nvPr/>
            </p:nvSpPr>
            <p:spPr>
              <a:xfrm>
                <a:off x="4849302" y="3079475"/>
                <a:ext cx="1958400" cy="1335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51" name="Google Shape;3751;p53"/>
              <p:cNvGrpSpPr/>
              <p:nvPr/>
            </p:nvGrpSpPr>
            <p:grpSpPr>
              <a:xfrm>
                <a:off x="4808316" y="2800065"/>
                <a:ext cx="92400" cy="411825"/>
                <a:chOff x="845575" y="2563700"/>
                <a:chExt cx="92400" cy="411825"/>
              </a:xfrm>
            </p:grpSpPr>
            <p:cxnSp>
              <p:nvCxnSpPr>
                <p:cNvPr id="3752" name="Google Shape;3752;p53"/>
                <p:cNvCxnSpPr/>
                <p:nvPr/>
              </p:nvCxnSpPr>
              <p:spPr>
                <a:xfrm>
                  <a:off x="891775" y="2616125"/>
                  <a:ext cx="0" cy="359400"/>
                </a:xfrm>
                <a:prstGeom prst="straightConnector1">
                  <a:avLst/>
                </a:prstGeom>
                <a:noFill/>
                <a:ln cap="flat" cmpd="sng" w="9525">
                  <a:solidFill>
                    <a:srgbClr val="667E92"/>
                  </a:solidFill>
                  <a:prstDash val="solid"/>
                  <a:round/>
                  <a:headEnd len="sm" w="sm" type="none"/>
                  <a:tailEnd len="sm" w="sm" type="none"/>
                </a:ln>
              </p:spPr>
            </p:cxnSp>
            <p:sp>
              <p:nvSpPr>
                <p:cNvPr id="3753" name="Google Shape;3753;p53"/>
                <p:cNvSpPr/>
                <p:nvPr/>
              </p:nvSpPr>
              <p:spPr>
                <a:xfrm>
                  <a:off x="845575"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54" name="Google Shape;3754;p53"/>
            <p:cNvGrpSpPr/>
            <p:nvPr/>
          </p:nvGrpSpPr>
          <p:grpSpPr>
            <a:xfrm>
              <a:off x="106648" y="895722"/>
              <a:ext cx="1088401" cy="223591"/>
              <a:chOff x="881025" y="2800065"/>
              <a:chExt cx="2009975" cy="412910"/>
            </a:xfrm>
          </p:grpSpPr>
          <p:sp>
            <p:nvSpPr>
              <p:cNvPr id="3755" name="Google Shape;3755;p53"/>
              <p:cNvSpPr/>
              <p:nvPr/>
            </p:nvSpPr>
            <p:spPr>
              <a:xfrm>
                <a:off x="932600" y="3079475"/>
                <a:ext cx="1958400" cy="1335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56" name="Google Shape;3756;p53"/>
              <p:cNvGrpSpPr/>
              <p:nvPr/>
            </p:nvGrpSpPr>
            <p:grpSpPr>
              <a:xfrm>
                <a:off x="881025" y="2800065"/>
                <a:ext cx="92400" cy="411825"/>
                <a:chOff x="845575" y="2563700"/>
                <a:chExt cx="92400" cy="411825"/>
              </a:xfrm>
            </p:grpSpPr>
            <p:cxnSp>
              <p:nvCxnSpPr>
                <p:cNvPr id="3757" name="Google Shape;3757;p53"/>
                <p:cNvCxnSpPr/>
                <p:nvPr/>
              </p:nvCxnSpPr>
              <p:spPr>
                <a:xfrm>
                  <a:off x="891775" y="2616125"/>
                  <a:ext cx="0" cy="359400"/>
                </a:xfrm>
                <a:prstGeom prst="straightConnector1">
                  <a:avLst/>
                </a:prstGeom>
                <a:noFill/>
                <a:ln cap="flat" cmpd="sng" w="9525">
                  <a:solidFill>
                    <a:srgbClr val="667E92"/>
                  </a:solidFill>
                  <a:prstDash val="solid"/>
                  <a:round/>
                  <a:headEnd len="sm" w="sm" type="none"/>
                  <a:tailEnd len="sm" w="sm" type="none"/>
                </a:ln>
              </p:spPr>
            </p:cxnSp>
            <p:sp>
              <p:nvSpPr>
                <p:cNvPr id="3758" name="Google Shape;3758;p53"/>
                <p:cNvSpPr/>
                <p:nvPr/>
              </p:nvSpPr>
              <p:spPr>
                <a:xfrm>
                  <a:off x="845575"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59" name="Google Shape;3759;p53"/>
            <p:cNvGrpSpPr/>
            <p:nvPr/>
          </p:nvGrpSpPr>
          <p:grpSpPr>
            <a:xfrm>
              <a:off x="1172346" y="1047018"/>
              <a:ext cx="1083151" cy="223003"/>
              <a:chOff x="2849073" y="3079467"/>
              <a:chExt cx="2000279" cy="411825"/>
            </a:xfrm>
          </p:grpSpPr>
          <p:sp>
            <p:nvSpPr>
              <p:cNvPr id="3760" name="Google Shape;3760;p53"/>
              <p:cNvSpPr/>
              <p:nvPr/>
            </p:nvSpPr>
            <p:spPr>
              <a:xfrm>
                <a:off x="2890952" y="3079475"/>
                <a:ext cx="1958400" cy="1335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61" name="Google Shape;3761;p53"/>
              <p:cNvGrpSpPr/>
              <p:nvPr/>
            </p:nvGrpSpPr>
            <p:grpSpPr>
              <a:xfrm rot="10800000">
                <a:off x="2849073" y="3079467"/>
                <a:ext cx="92400" cy="411825"/>
                <a:chOff x="2070100" y="2563700"/>
                <a:chExt cx="92400" cy="411825"/>
              </a:xfrm>
            </p:grpSpPr>
            <p:cxnSp>
              <p:nvCxnSpPr>
                <p:cNvPr id="3762" name="Google Shape;3762;p53"/>
                <p:cNvCxnSpPr/>
                <p:nvPr/>
              </p:nvCxnSpPr>
              <p:spPr>
                <a:xfrm>
                  <a:off x="2116300" y="2616125"/>
                  <a:ext cx="0" cy="359400"/>
                </a:xfrm>
                <a:prstGeom prst="straightConnector1">
                  <a:avLst/>
                </a:prstGeom>
                <a:noFill/>
                <a:ln cap="flat" cmpd="sng" w="9525">
                  <a:solidFill>
                    <a:srgbClr val="667E92"/>
                  </a:solidFill>
                  <a:prstDash val="solid"/>
                  <a:round/>
                  <a:headEnd len="sm" w="sm" type="none"/>
                  <a:tailEnd len="sm" w="sm" type="none"/>
                </a:ln>
              </p:spPr>
            </p:cxnSp>
            <p:sp>
              <p:nvSpPr>
                <p:cNvPr id="3763" name="Google Shape;3763;p53"/>
                <p:cNvSpPr/>
                <p:nvPr/>
              </p:nvSpPr>
              <p:spPr>
                <a:xfrm>
                  <a:off x="2070100"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64" name="Google Shape;3764;p53"/>
            <p:cNvGrpSpPr/>
            <p:nvPr/>
          </p:nvGrpSpPr>
          <p:grpSpPr>
            <a:xfrm>
              <a:off x="3290132" y="1047018"/>
              <a:ext cx="1297929" cy="223003"/>
              <a:chOff x="6760035" y="3079467"/>
              <a:chExt cx="2396914" cy="411825"/>
            </a:xfrm>
          </p:grpSpPr>
          <p:sp>
            <p:nvSpPr>
              <p:cNvPr id="3765" name="Google Shape;3765;p53"/>
              <p:cNvSpPr/>
              <p:nvPr/>
            </p:nvSpPr>
            <p:spPr>
              <a:xfrm>
                <a:off x="6807650" y="3079475"/>
                <a:ext cx="2349300" cy="1335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66" name="Google Shape;3766;p53"/>
              <p:cNvGrpSpPr/>
              <p:nvPr/>
            </p:nvGrpSpPr>
            <p:grpSpPr>
              <a:xfrm rot="10800000">
                <a:off x="6760035" y="3079467"/>
                <a:ext cx="92400" cy="411825"/>
                <a:chOff x="2070100" y="2563700"/>
                <a:chExt cx="92400" cy="411825"/>
              </a:xfrm>
            </p:grpSpPr>
            <p:cxnSp>
              <p:nvCxnSpPr>
                <p:cNvPr id="3767" name="Google Shape;3767;p53"/>
                <p:cNvCxnSpPr/>
                <p:nvPr/>
              </p:nvCxnSpPr>
              <p:spPr>
                <a:xfrm>
                  <a:off x="2116300" y="2616125"/>
                  <a:ext cx="0" cy="359400"/>
                </a:xfrm>
                <a:prstGeom prst="straightConnector1">
                  <a:avLst/>
                </a:prstGeom>
                <a:noFill/>
                <a:ln cap="flat" cmpd="sng" w="9525">
                  <a:solidFill>
                    <a:srgbClr val="667E92"/>
                  </a:solidFill>
                  <a:prstDash val="solid"/>
                  <a:round/>
                  <a:headEnd len="sm" w="sm" type="none"/>
                  <a:tailEnd len="sm" w="sm" type="none"/>
                </a:ln>
              </p:spPr>
            </p:cxnSp>
            <p:sp>
              <p:nvSpPr>
                <p:cNvPr id="3768" name="Google Shape;3768;p53"/>
                <p:cNvSpPr/>
                <p:nvPr/>
              </p:nvSpPr>
              <p:spPr>
                <a:xfrm>
                  <a:off x="2070100"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3769" name="Google Shape;3769;p53"/>
          <p:cNvGrpSpPr/>
          <p:nvPr/>
        </p:nvGrpSpPr>
        <p:grpSpPr>
          <a:xfrm>
            <a:off x="2147036" y="3575105"/>
            <a:ext cx="1086701" cy="799429"/>
            <a:chOff x="2183288" y="3555572"/>
            <a:chExt cx="1136241" cy="835873"/>
          </a:xfrm>
        </p:grpSpPr>
        <p:sp>
          <p:nvSpPr>
            <p:cNvPr id="3770" name="Google Shape;3770;p53"/>
            <p:cNvSpPr/>
            <p:nvPr/>
          </p:nvSpPr>
          <p:spPr>
            <a:xfrm>
              <a:off x="2673740" y="4350566"/>
              <a:ext cx="270028" cy="11697"/>
            </a:xfrm>
            <a:custGeom>
              <a:rect b="b" l="l" r="r" t="t"/>
              <a:pathLst>
                <a:path extrusionOk="0" h="2706" w="106520">
                  <a:moveTo>
                    <a:pt x="0" y="0"/>
                  </a:moveTo>
                  <a:lnTo>
                    <a:pt x="0" y="2705"/>
                  </a:lnTo>
                  <a:lnTo>
                    <a:pt x="106520" y="2705"/>
                  </a:lnTo>
                  <a:lnTo>
                    <a:pt x="106520"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71" name="Google Shape;3771;p53"/>
            <p:cNvGrpSpPr/>
            <p:nvPr/>
          </p:nvGrpSpPr>
          <p:grpSpPr>
            <a:xfrm>
              <a:off x="2205895" y="3637269"/>
              <a:ext cx="1089848" cy="724993"/>
              <a:chOff x="2205895" y="3637269"/>
              <a:chExt cx="1089848" cy="724993"/>
            </a:xfrm>
          </p:grpSpPr>
          <p:sp>
            <p:nvSpPr>
              <p:cNvPr id="3772" name="Google Shape;3772;p53"/>
              <p:cNvSpPr/>
              <p:nvPr/>
            </p:nvSpPr>
            <p:spPr>
              <a:xfrm>
                <a:off x="2205895" y="4204394"/>
                <a:ext cx="555376" cy="157849"/>
              </a:xfrm>
              <a:custGeom>
                <a:rect b="b" l="l" r="r" t="t"/>
                <a:pathLst>
                  <a:path extrusionOk="0" h="36518" w="128485">
                    <a:moveTo>
                      <a:pt x="2706" y="1"/>
                    </a:moveTo>
                    <a:lnTo>
                      <a:pt x="1" y="326"/>
                    </a:lnTo>
                    <a:cubicBezTo>
                      <a:pt x="1461" y="10577"/>
                      <a:pt x="6547" y="19612"/>
                      <a:pt x="13850" y="26130"/>
                    </a:cubicBezTo>
                    <a:cubicBezTo>
                      <a:pt x="21288" y="32568"/>
                      <a:pt x="30999" y="36517"/>
                      <a:pt x="41575" y="36517"/>
                    </a:cubicBezTo>
                    <a:lnTo>
                      <a:pt x="128484" y="36517"/>
                    </a:lnTo>
                    <a:lnTo>
                      <a:pt x="128484" y="33812"/>
                    </a:lnTo>
                    <a:lnTo>
                      <a:pt x="41575" y="33812"/>
                    </a:lnTo>
                    <a:cubicBezTo>
                      <a:pt x="31675" y="33812"/>
                      <a:pt x="22641" y="30188"/>
                      <a:pt x="15662" y="24102"/>
                    </a:cubicBezTo>
                    <a:cubicBezTo>
                      <a:pt x="8792" y="18016"/>
                      <a:pt x="4058" y="9468"/>
                      <a:pt x="2706"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3" name="Google Shape;3773;p53"/>
              <p:cNvSpPr/>
              <p:nvPr/>
            </p:nvSpPr>
            <p:spPr>
              <a:xfrm>
                <a:off x="2206834" y="3993916"/>
                <a:ext cx="218757" cy="153401"/>
              </a:xfrm>
              <a:custGeom>
                <a:rect b="b" l="l" r="r" t="t"/>
                <a:pathLst>
                  <a:path extrusionOk="0" h="35489" w="50609">
                    <a:moveTo>
                      <a:pt x="41358" y="0"/>
                    </a:moveTo>
                    <a:cubicBezTo>
                      <a:pt x="30998" y="0"/>
                      <a:pt x="21423" y="3814"/>
                      <a:pt x="14093" y="10144"/>
                    </a:cubicBezTo>
                    <a:cubicBezTo>
                      <a:pt x="6762" y="16338"/>
                      <a:pt x="1596" y="25129"/>
                      <a:pt x="0" y="35029"/>
                    </a:cubicBezTo>
                    <a:lnTo>
                      <a:pt x="2597" y="35489"/>
                    </a:lnTo>
                    <a:cubicBezTo>
                      <a:pt x="4166" y="26238"/>
                      <a:pt x="9034" y="18015"/>
                      <a:pt x="15905" y="12173"/>
                    </a:cubicBezTo>
                    <a:cubicBezTo>
                      <a:pt x="22775" y="6303"/>
                      <a:pt x="31675" y="2705"/>
                      <a:pt x="41358" y="2705"/>
                    </a:cubicBezTo>
                    <a:lnTo>
                      <a:pt x="50609" y="2705"/>
                    </a:lnTo>
                    <a:lnTo>
                      <a:pt x="50609"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4" name="Google Shape;3774;p53"/>
              <p:cNvSpPr/>
              <p:nvPr/>
            </p:nvSpPr>
            <p:spPr>
              <a:xfrm>
                <a:off x="2487003" y="3847747"/>
                <a:ext cx="808740" cy="157849"/>
              </a:xfrm>
              <a:custGeom>
                <a:rect b="b" l="l" r="r" t="t"/>
                <a:pathLst>
                  <a:path extrusionOk="0" h="36518" w="187100">
                    <a:moveTo>
                      <a:pt x="184395" y="1"/>
                    </a:moveTo>
                    <a:cubicBezTo>
                      <a:pt x="183150" y="9468"/>
                      <a:pt x="178309" y="17908"/>
                      <a:pt x="171438" y="23994"/>
                    </a:cubicBezTo>
                    <a:cubicBezTo>
                      <a:pt x="164432" y="30080"/>
                      <a:pt x="155425" y="33812"/>
                      <a:pt x="145498" y="33812"/>
                    </a:cubicBezTo>
                    <a:lnTo>
                      <a:pt x="1" y="33812"/>
                    </a:lnTo>
                    <a:lnTo>
                      <a:pt x="1" y="36517"/>
                    </a:lnTo>
                    <a:lnTo>
                      <a:pt x="145498" y="36517"/>
                    </a:lnTo>
                    <a:cubicBezTo>
                      <a:pt x="156101" y="36517"/>
                      <a:pt x="165785" y="32568"/>
                      <a:pt x="173223" y="26022"/>
                    </a:cubicBezTo>
                    <a:cubicBezTo>
                      <a:pt x="180554" y="19612"/>
                      <a:pt x="185747" y="10469"/>
                      <a:pt x="187100" y="326"/>
                    </a:cubicBezTo>
                    <a:lnTo>
                      <a:pt x="184395"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5" name="Google Shape;3775;p53"/>
              <p:cNvSpPr/>
              <p:nvPr/>
            </p:nvSpPr>
            <p:spPr>
              <a:xfrm>
                <a:off x="2919192" y="3637269"/>
                <a:ext cx="375081" cy="148491"/>
              </a:xfrm>
              <a:custGeom>
                <a:rect b="b" l="l" r="r" t="t"/>
                <a:pathLst>
                  <a:path extrusionOk="0" h="34353" w="86774">
                    <a:moveTo>
                      <a:pt x="0" y="0"/>
                    </a:moveTo>
                    <a:lnTo>
                      <a:pt x="0" y="2705"/>
                    </a:lnTo>
                    <a:lnTo>
                      <a:pt x="45524" y="2705"/>
                    </a:lnTo>
                    <a:cubicBezTo>
                      <a:pt x="54991" y="2705"/>
                      <a:pt x="63674" y="6195"/>
                      <a:pt x="70545" y="11821"/>
                    </a:cubicBezTo>
                    <a:cubicBezTo>
                      <a:pt x="77415" y="17582"/>
                      <a:pt x="82284" y="25454"/>
                      <a:pt x="84177" y="34353"/>
                    </a:cubicBezTo>
                    <a:lnTo>
                      <a:pt x="86774" y="33920"/>
                    </a:lnTo>
                    <a:cubicBezTo>
                      <a:pt x="84854" y="24345"/>
                      <a:pt x="79579" y="15878"/>
                      <a:pt x="72249" y="9792"/>
                    </a:cubicBezTo>
                    <a:cubicBezTo>
                      <a:pt x="65027" y="3706"/>
                      <a:pt x="55668" y="0"/>
                      <a:pt x="45524"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6" name="Google Shape;3776;p53"/>
              <p:cNvSpPr/>
              <p:nvPr/>
            </p:nvSpPr>
            <p:spPr>
              <a:xfrm>
                <a:off x="2233143" y="3637269"/>
                <a:ext cx="621199" cy="11697"/>
              </a:xfrm>
              <a:custGeom>
                <a:rect b="b" l="l" r="r" t="t"/>
                <a:pathLst>
                  <a:path extrusionOk="0" h="2706" w="143713">
                    <a:moveTo>
                      <a:pt x="0" y="0"/>
                    </a:moveTo>
                    <a:lnTo>
                      <a:pt x="0" y="2705"/>
                    </a:lnTo>
                    <a:lnTo>
                      <a:pt x="143712" y="2705"/>
                    </a:lnTo>
                    <a:lnTo>
                      <a:pt x="143712"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7" name="Google Shape;3777;p53"/>
              <p:cNvSpPr/>
              <p:nvPr/>
            </p:nvSpPr>
            <p:spPr>
              <a:xfrm>
                <a:off x="3004568" y="4350566"/>
                <a:ext cx="270028" cy="11697"/>
              </a:xfrm>
              <a:custGeom>
                <a:rect b="b" l="l" r="r" t="t"/>
                <a:pathLst>
                  <a:path extrusionOk="0" h="2706" w="106520">
                    <a:moveTo>
                      <a:pt x="0" y="0"/>
                    </a:moveTo>
                    <a:lnTo>
                      <a:pt x="0" y="2705"/>
                    </a:lnTo>
                    <a:lnTo>
                      <a:pt x="106520" y="2705"/>
                    </a:lnTo>
                    <a:lnTo>
                      <a:pt x="106520"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78" name="Google Shape;3778;p53"/>
            <p:cNvSpPr/>
            <p:nvPr/>
          </p:nvSpPr>
          <p:spPr>
            <a:xfrm rot="5400000">
              <a:off x="2852961" y="3612770"/>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79" name="Google Shape;3779;p53"/>
            <p:cNvCxnSpPr/>
            <p:nvPr/>
          </p:nvCxnSpPr>
          <p:spPr>
            <a:xfrm>
              <a:off x="2887992" y="3555572"/>
              <a:ext cx="0" cy="52500"/>
            </a:xfrm>
            <a:prstGeom prst="straightConnector1">
              <a:avLst/>
            </a:prstGeom>
            <a:noFill/>
            <a:ln cap="flat" cmpd="sng" w="9525">
              <a:solidFill>
                <a:srgbClr val="BAC8D3"/>
              </a:solidFill>
              <a:prstDash val="solid"/>
              <a:round/>
              <a:headEnd len="med" w="med" type="diamond"/>
              <a:tailEnd len="med" w="med" type="none"/>
            </a:ln>
          </p:spPr>
        </p:cxnSp>
        <p:grpSp>
          <p:nvGrpSpPr>
            <p:cNvPr id="3780" name="Google Shape;3780;p53"/>
            <p:cNvGrpSpPr/>
            <p:nvPr/>
          </p:nvGrpSpPr>
          <p:grpSpPr>
            <a:xfrm>
              <a:off x="3173850" y="3779426"/>
              <a:ext cx="145679" cy="70048"/>
              <a:chOff x="3173850" y="3779426"/>
              <a:chExt cx="145679" cy="70048"/>
            </a:xfrm>
          </p:grpSpPr>
          <p:cxnSp>
            <p:nvCxnSpPr>
              <p:cNvPr id="3781" name="Google Shape;3781;p53"/>
              <p:cNvCxnSpPr/>
              <p:nvPr/>
            </p:nvCxnSpPr>
            <p:spPr>
              <a:xfrm rot="10800000">
                <a:off x="3173850" y="3817250"/>
                <a:ext cx="94500" cy="0"/>
              </a:xfrm>
              <a:prstGeom prst="straightConnector1">
                <a:avLst/>
              </a:prstGeom>
              <a:noFill/>
              <a:ln cap="flat" cmpd="sng" w="9525">
                <a:solidFill>
                  <a:srgbClr val="BAC8D3"/>
                </a:solidFill>
                <a:prstDash val="solid"/>
                <a:round/>
                <a:headEnd len="med" w="med" type="none"/>
                <a:tailEnd len="med" w="med" type="diamond"/>
              </a:ln>
            </p:spPr>
          </p:cxnSp>
          <p:sp>
            <p:nvSpPr>
              <p:cNvPr id="3782" name="Google Shape;3782;p53"/>
              <p:cNvSpPr/>
              <p:nvPr/>
            </p:nvSpPr>
            <p:spPr>
              <a:xfrm rot="5400000">
                <a:off x="3254146" y="3784092"/>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83" name="Google Shape;3783;p53"/>
            <p:cNvGrpSpPr/>
            <p:nvPr/>
          </p:nvGrpSpPr>
          <p:grpSpPr>
            <a:xfrm>
              <a:off x="2183288" y="4139483"/>
              <a:ext cx="145133" cy="70048"/>
              <a:chOff x="2183288" y="4139483"/>
              <a:chExt cx="145133" cy="70048"/>
            </a:xfrm>
          </p:grpSpPr>
          <p:cxnSp>
            <p:nvCxnSpPr>
              <p:cNvPr id="3784" name="Google Shape;3784;p53"/>
              <p:cNvCxnSpPr/>
              <p:nvPr/>
            </p:nvCxnSpPr>
            <p:spPr>
              <a:xfrm rot="10800000">
                <a:off x="2239021" y="4174494"/>
                <a:ext cx="89400" cy="0"/>
              </a:xfrm>
              <a:prstGeom prst="straightConnector1">
                <a:avLst/>
              </a:prstGeom>
              <a:noFill/>
              <a:ln cap="flat" cmpd="sng" w="9525">
                <a:solidFill>
                  <a:srgbClr val="BAC8D3"/>
                </a:solidFill>
                <a:prstDash val="solid"/>
                <a:round/>
                <a:headEnd len="med" w="med" type="diamond"/>
                <a:tailEnd len="med" w="med" type="none"/>
              </a:ln>
            </p:spPr>
          </p:cxnSp>
          <p:sp>
            <p:nvSpPr>
              <p:cNvPr id="3785" name="Google Shape;3785;p53"/>
              <p:cNvSpPr/>
              <p:nvPr/>
            </p:nvSpPr>
            <p:spPr>
              <a:xfrm rot="5400000">
                <a:off x="2178622" y="4144149"/>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86" name="Google Shape;3786;p53"/>
            <p:cNvSpPr/>
            <p:nvPr/>
          </p:nvSpPr>
          <p:spPr>
            <a:xfrm rot="5400000">
              <a:off x="2420934" y="3967554"/>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87" name="Google Shape;3787;p53"/>
            <p:cNvCxnSpPr/>
            <p:nvPr/>
          </p:nvCxnSpPr>
          <p:spPr>
            <a:xfrm>
              <a:off x="2455973" y="3911736"/>
              <a:ext cx="0" cy="52500"/>
            </a:xfrm>
            <a:prstGeom prst="straightConnector1">
              <a:avLst/>
            </a:prstGeom>
            <a:noFill/>
            <a:ln cap="flat" cmpd="sng" w="9525">
              <a:solidFill>
                <a:srgbClr val="BAC8D3"/>
              </a:solidFill>
              <a:prstDash val="solid"/>
              <a:round/>
              <a:headEnd len="med" w="med" type="diamond"/>
              <a:tailEnd len="med" w="med" type="none"/>
            </a:ln>
          </p:spPr>
        </p:cxnSp>
        <p:grpSp>
          <p:nvGrpSpPr>
            <p:cNvPr id="3788" name="Google Shape;3788;p53"/>
            <p:cNvGrpSpPr/>
            <p:nvPr/>
          </p:nvGrpSpPr>
          <p:grpSpPr>
            <a:xfrm>
              <a:off x="2943836" y="4268886"/>
              <a:ext cx="60717" cy="122559"/>
              <a:chOff x="2943836" y="4268886"/>
              <a:chExt cx="60717" cy="122559"/>
            </a:xfrm>
          </p:grpSpPr>
          <p:sp>
            <p:nvSpPr>
              <p:cNvPr id="3789" name="Google Shape;3789;p53"/>
              <p:cNvSpPr/>
              <p:nvPr/>
            </p:nvSpPr>
            <p:spPr>
              <a:xfrm rot="5400000">
                <a:off x="2939170" y="4326062"/>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90" name="Google Shape;3790;p53"/>
              <p:cNvCxnSpPr/>
              <p:nvPr/>
            </p:nvCxnSpPr>
            <p:spPr>
              <a:xfrm>
                <a:off x="2974204" y="4268886"/>
                <a:ext cx="0" cy="52500"/>
              </a:xfrm>
              <a:prstGeom prst="straightConnector1">
                <a:avLst/>
              </a:prstGeom>
              <a:noFill/>
              <a:ln cap="flat" cmpd="sng" w="9525">
                <a:solidFill>
                  <a:srgbClr val="BAC8D3"/>
                </a:solidFill>
                <a:prstDash val="solid"/>
                <a:round/>
                <a:headEnd len="med" w="med" type="diamond"/>
                <a:tailEnd len="med" w="med" type="none"/>
              </a:ln>
            </p:spPr>
          </p:cxnSp>
        </p:grpSp>
      </p:grpSp>
      <p:grpSp>
        <p:nvGrpSpPr>
          <p:cNvPr id="3791" name="Google Shape;3791;p53"/>
          <p:cNvGrpSpPr/>
          <p:nvPr/>
        </p:nvGrpSpPr>
        <p:grpSpPr>
          <a:xfrm>
            <a:off x="3409981" y="1496104"/>
            <a:ext cx="1675870" cy="758251"/>
            <a:chOff x="3530532" y="1496185"/>
            <a:chExt cx="1562000" cy="706730"/>
          </a:xfrm>
        </p:grpSpPr>
        <p:cxnSp>
          <p:nvCxnSpPr>
            <p:cNvPr id="3792" name="Google Shape;3792;p53"/>
            <p:cNvCxnSpPr/>
            <p:nvPr/>
          </p:nvCxnSpPr>
          <p:spPr>
            <a:xfrm>
              <a:off x="3583832" y="1857562"/>
              <a:ext cx="1508700" cy="0"/>
            </a:xfrm>
            <a:prstGeom prst="straightConnector1">
              <a:avLst/>
            </a:prstGeom>
            <a:noFill/>
            <a:ln cap="flat" cmpd="sng" w="28575">
              <a:solidFill>
                <a:srgbClr val="A5B7C6"/>
              </a:solidFill>
              <a:prstDash val="solid"/>
              <a:round/>
              <a:headEnd len="med" w="med" type="none"/>
              <a:tailEnd len="med" w="med" type="triangle"/>
            </a:ln>
          </p:spPr>
        </p:cxnSp>
        <p:grpSp>
          <p:nvGrpSpPr>
            <p:cNvPr id="3793" name="Google Shape;3793;p53"/>
            <p:cNvGrpSpPr/>
            <p:nvPr/>
          </p:nvGrpSpPr>
          <p:grpSpPr>
            <a:xfrm>
              <a:off x="3530532" y="1496185"/>
              <a:ext cx="323430" cy="463587"/>
              <a:chOff x="3530532" y="1496185"/>
              <a:chExt cx="323430" cy="463587"/>
            </a:xfrm>
          </p:grpSpPr>
          <p:grpSp>
            <p:nvGrpSpPr>
              <p:cNvPr id="3794" name="Google Shape;3794;p53"/>
              <p:cNvGrpSpPr/>
              <p:nvPr/>
            </p:nvGrpSpPr>
            <p:grpSpPr>
              <a:xfrm>
                <a:off x="3567462" y="1496185"/>
                <a:ext cx="286500" cy="361376"/>
                <a:chOff x="3567462" y="1496185"/>
                <a:chExt cx="286500" cy="361376"/>
              </a:xfrm>
            </p:grpSpPr>
            <p:cxnSp>
              <p:nvCxnSpPr>
                <p:cNvPr id="3795" name="Google Shape;3795;p53"/>
                <p:cNvCxnSpPr/>
                <p:nvPr/>
              </p:nvCxnSpPr>
              <p:spPr>
                <a:xfrm rot="10800000">
                  <a:off x="3626630" y="1565661"/>
                  <a:ext cx="0" cy="291900"/>
                </a:xfrm>
                <a:prstGeom prst="straightConnector1">
                  <a:avLst/>
                </a:prstGeom>
                <a:noFill/>
                <a:ln cap="flat" cmpd="sng" w="28575">
                  <a:solidFill>
                    <a:srgbClr val="A5B7C6"/>
                  </a:solidFill>
                  <a:prstDash val="solid"/>
                  <a:round/>
                  <a:headEnd len="med" w="med" type="none"/>
                  <a:tailEnd len="med" w="med" type="none"/>
                </a:ln>
              </p:spPr>
            </p:cxnSp>
            <p:sp>
              <p:nvSpPr>
                <p:cNvPr id="3796" name="Google Shape;3796;p53"/>
                <p:cNvSpPr/>
                <p:nvPr/>
              </p:nvSpPr>
              <p:spPr>
                <a:xfrm>
                  <a:off x="3567462" y="1496185"/>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97" name="Google Shape;3797;p53"/>
              <p:cNvSpPr/>
              <p:nvPr/>
            </p:nvSpPr>
            <p:spPr>
              <a:xfrm>
                <a:off x="3530532" y="1771972"/>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8" name="Google Shape;3798;p53"/>
            <p:cNvGrpSpPr/>
            <p:nvPr/>
          </p:nvGrpSpPr>
          <p:grpSpPr>
            <a:xfrm>
              <a:off x="3891569" y="1779209"/>
              <a:ext cx="323945" cy="423706"/>
              <a:chOff x="3891569" y="1779209"/>
              <a:chExt cx="323945" cy="423706"/>
            </a:xfrm>
          </p:grpSpPr>
          <p:grpSp>
            <p:nvGrpSpPr>
              <p:cNvPr id="3799" name="Google Shape;3799;p53"/>
              <p:cNvGrpSpPr/>
              <p:nvPr/>
            </p:nvGrpSpPr>
            <p:grpSpPr>
              <a:xfrm>
                <a:off x="3929014" y="1881638"/>
                <a:ext cx="286500" cy="321278"/>
                <a:chOff x="3929014" y="1881638"/>
                <a:chExt cx="286500" cy="321278"/>
              </a:xfrm>
            </p:grpSpPr>
            <p:cxnSp>
              <p:nvCxnSpPr>
                <p:cNvPr id="3800" name="Google Shape;3800;p53"/>
                <p:cNvCxnSpPr/>
                <p:nvPr/>
              </p:nvCxnSpPr>
              <p:spPr>
                <a:xfrm rot="10800000">
                  <a:off x="3988388" y="1881638"/>
                  <a:ext cx="0" cy="291900"/>
                </a:xfrm>
                <a:prstGeom prst="straightConnector1">
                  <a:avLst/>
                </a:prstGeom>
                <a:noFill/>
                <a:ln cap="flat" cmpd="sng" w="28575">
                  <a:solidFill>
                    <a:srgbClr val="A5B7C6"/>
                  </a:solidFill>
                  <a:prstDash val="solid"/>
                  <a:round/>
                  <a:headEnd len="med" w="med" type="none"/>
                  <a:tailEnd len="med" w="med" type="none"/>
                </a:ln>
              </p:spPr>
            </p:cxnSp>
            <p:sp>
              <p:nvSpPr>
                <p:cNvPr id="3801" name="Google Shape;3801;p53"/>
                <p:cNvSpPr/>
                <p:nvPr/>
              </p:nvSpPr>
              <p:spPr>
                <a:xfrm>
                  <a:off x="3929014" y="2103016"/>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02" name="Google Shape;3802;p53"/>
              <p:cNvSpPr/>
              <p:nvPr/>
            </p:nvSpPr>
            <p:spPr>
              <a:xfrm>
                <a:off x="3891569" y="1779209"/>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3" name="Google Shape;3803;p53"/>
            <p:cNvGrpSpPr/>
            <p:nvPr/>
          </p:nvGrpSpPr>
          <p:grpSpPr>
            <a:xfrm>
              <a:off x="4252606" y="1496185"/>
              <a:ext cx="324721" cy="463587"/>
              <a:chOff x="4252606" y="1496185"/>
              <a:chExt cx="324721" cy="463587"/>
            </a:xfrm>
          </p:grpSpPr>
          <p:grpSp>
            <p:nvGrpSpPr>
              <p:cNvPr id="3804" name="Google Shape;3804;p53"/>
              <p:cNvGrpSpPr/>
              <p:nvPr/>
            </p:nvGrpSpPr>
            <p:grpSpPr>
              <a:xfrm>
                <a:off x="4290828" y="1496185"/>
                <a:ext cx="286500" cy="361376"/>
                <a:chOff x="4290828" y="1496185"/>
                <a:chExt cx="286500" cy="361376"/>
              </a:xfrm>
            </p:grpSpPr>
            <p:cxnSp>
              <p:nvCxnSpPr>
                <p:cNvPr id="3805" name="Google Shape;3805;p53"/>
                <p:cNvCxnSpPr/>
                <p:nvPr/>
              </p:nvCxnSpPr>
              <p:spPr>
                <a:xfrm rot="10800000">
                  <a:off x="4349995" y="1565661"/>
                  <a:ext cx="0" cy="291900"/>
                </a:xfrm>
                <a:prstGeom prst="straightConnector1">
                  <a:avLst/>
                </a:prstGeom>
                <a:noFill/>
                <a:ln cap="flat" cmpd="sng" w="28575">
                  <a:solidFill>
                    <a:srgbClr val="A5B7C6"/>
                  </a:solidFill>
                  <a:prstDash val="solid"/>
                  <a:round/>
                  <a:headEnd len="med" w="med" type="none"/>
                  <a:tailEnd len="med" w="med" type="none"/>
                </a:ln>
              </p:spPr>
            </p:cxnSp>
            <p:sp>
              <p:nvSpPr>
                <p:cNvPr id="3806" name="Google Shape;3806;p53"/>
                <p:cNvSpPr/>
                <p:nvPr/>
              </p:nvSpPr>
              <p:spPr>
                <a:xfrm>
                  <a:off x="4290828" y="1496185"/>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07" name="Google Shape;3807;p53"/>
              <p:cNvSpPr/>
              <p:nvPr/>
            </p:nvSpPr>
            <p:spPr>
              <a:xfrm>
                <a:off x="4252606" y="1771972"/>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8" name="Google Shape;3808;p53"/>
            <p:cNvGrpSpPr/>
            <p:nvPr/>
          </p:nvGrpSpPr>
          <p:grpSpPr>
            <a:xfrm>
              <a:off x="4613643" y="1763716"/>
              <a:ext cx="325308" cy="439200"/>
              <a:chOff x="4613643" y="1763716"/>
              <a:chExt cx="325308" cy="439200"/>
            </a:xfrm>
          </p:grpSpPr>
          <p:grpSp>
            <p:nvGrpSpPr>
              <p:cNvPr id="3809" name="Google Shape;3809;p53"/>
              <p:cNvGrpSpPr/>
              <p:nvPr/>
            </p:nvGrpSpPr>
            <p:grpSpPr>
              <a:xfrm>
                <a:off x="4652451" y="1879538"/>
                <a:ext cx="286500" cy="323378"/>
                <a:chOff x="4652451" y="1879538"/>
                <a:chExt cx="286500" cy="323378"/>
              </a:xfrm>
            </p:grpSpPr>
            <p:cxnSp>
              <p:nvCxnSpPr>
                <p:cNvPr id="3810" name="Google Shape;3810;p53"/>
                <p:cNvCxnSpPr/>
                <p:nvPr/>
              </p:nvCxnSpPr>
              <p:spPr>
                <a:xfrm rot="10800000">
                  <a:off x="4707486" y="1879538"/>
                  <a:ext cx="0" cy="294000"/>
                </a:xfrm>
                <a:prstGeom prst="straightConnector1">
                  <a:avLst/>
                </a:prstGeom>
                <a:noFill/>
                <a:ln cap="flat" cmpd="sng" w="28575">
                  <a:solidFill>
                    <a:srgbClr val="A5B7C6"/>
                  </a:solidFill>
                  <a:prstDash val="solid"/>
                  <a:round/>
                  <a:headEnd len="med" w="med" type="none"/>
                  <a:tailEnd len="med" w="med" type="none"/>
                </a:ln>
              </p:spPr>
            </p:cxnSp>
            <p:sp>
              <p:nvSpPr>
                <p:cNvPr id="3811" name="Google Shape;3811;p53"/>
                <p:cNvSpPr/>
                <p:nvPr/>
              </p:nvSpPr>
              <p:spPr>
                <a:xfrm>
                  <a:off x="4652451" y="2103016"/>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12" name="Google Shape;3812;p53"/>
              <p:cNvSpPr/>
              <p:nvPr/>
            </p:nvSpPr>
            <p:spPr>
              <a:xfrm>
                <a:off x="4613643" y="1763716"/>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13" name="Google Shape;3813;p53"/>
          <p:cNvGrpSpPr/>
          <p:nvPr/>
        </p:nvGrpSpPr>
        <p:grpSpPr>
          <a:xfrm>
            <a:off x="3421841" y="2349730"/>
            <a:ext cx="1652173" cy="391517"/>
            <a:chOff x="3512551" y="2358270"/>
            <a:chExt cx="1597383" cy="378533"/>
          </a:xfrm>
        </p:grpSpPr>
        <p:cxnSp>
          <p:nvCxnSpPr>
            <p:cNvPr id="3814" name="Google Shape;3814;p53"/>
            <p:cNvCxnSpPr>
              <a:stCxn id="3815" idx="6"/>
              <a:endCxn id="3816" idx="2"/>
            </p:cNvCxnSpPr>
            <p:nvPr/>
          </p:nvCxnSpPr>
          <p:spPr>
            <a:xfrm>
              <a:off x="3738198" y="2553118"/>
              <a:ext cx="1146000" cy="0"/>
            </a:xfrm>
            <a:prstGeom prst="straightConnector1">
              <a:avLst/>
            </a:prstGeom>
            <a:noFill/>
            <a:ln cap="flat" cmpd="sng" w="19050">
              <a:solidFill>
                <a:srgbClr val="435D74"/>
              </a:solidFill>
              <a:prstDash val="solid"/>
              <a:round/>
              <a:headEnd len="med" w="med" type="none"/>
              <a:tailEnd len="med" w="med" type="none"/>
            </a:ln>
          </p:spPr>
        </p:cxnSp>
        <p:grpSp>
          <p:nvGrpSpPr>
            <p:cNvPr id="3817" name="Google Shape;3817;p53"/>
            <p:cNvGrpSpPr/>
            <p:nvPr/>
          </p:nvGrpSpPr>
          <p:grpSpPr>
            <a:xfrm>
              <a:off x="3512551" y="2358270"/>
              <a:ext cx="225647" cy="307714"/>
              <a:chOff x="2182679" y="2004714"/>
              <a:chExt cx="792300" cy="1080458"/>
            </a:xfrm>
          </p:grpSpPr>
          <p:cxnSp>
            <p:nvCxnSpPr>
              <p:cNvPr id="3818" name="Google Shape;3818;p53"/>
              <p:cNvCxnSpPr>
                <a:stCxn id="3819" idx="0"/>
              </p:cNvCxnSpPr>
              <p:nvPr/>
            </p:nvCxnSpPr>
            <p:spPr>
              <a:xfrm rot="10800000">
                <a:off x="2578961" y="2004714"/>
                <a:ext cx="0" cy="389100"/>
              </a:xfrm>
              <a:prstGeom prst="straightConnector1">
                <a:avLst/>
              </a:prstGeom>
              <a:noFill/>
              <a:ln cap="flat" cmpd="sng" w="9525">
                <a:solidFill>
                  <a:srgbClr val="435D74"/>
                </a:solidFill>
                <a:prstDash val="solid"/>
                <a:round/>
                <a:headEnd len="med" w="med" type="none"/>
                <a:tailEnd len="med" w="med" type="none"/>
              </a:ln>
            </p:spPr>
          </p:cxnSp>
          <p:sp>
            <p:nvSpPr>
              <p:cNvPr id="3815" name="Google Shape;3815;p53"/>
              <p:cNvSpPr/>
              <p:nvPr/>
            </p:nvSpPr>
            <p:spPr>
              <a:xfrm>
                <a:off x="2182679" y="2292572"/>
                <a:ext cx="792300" cy="7926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9" name="Google Shape;3819;p53"/>
              <p:cNvSpPr/>
              <p:nvPr/>
            </p:nvSpPr>
            <p:spPr>
              <a:xfrm>
                <a:off x="2283911" y="2393814"/>
                <a:ext cx="590100" cy="5901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0" name="Google Shape;3820;p53"/>
            <p:cNvGrpSpPr/>
            <p:nvPr/>
          </p:nvGrpSpPr>
          <p:grpSpPr>
            <a:xfrm>
              <a:off x="3969644" y="2440153"/>
              <a:ext cx="225853" cy="296651"/>
              <a:chOff x="3775710" y="1729289"/>
              <a:chExt cx="136500" cy="179289"/>
            </a:xfrm>
          </p:grpSpPr>
          <p:cxnSp>
            <p:nvCxnSpPr>
              <p:cNvPr id="3821" name="Google Shape;3821;p53"/>
              <p:cNvCxnSpPr/>
              <p:nvPr/>
            </p:nvCxnSpPr>
            <p:spPr>
              <a:xfrm>
                <a:off x="3843851" y="1848278"/>
                <a:ext cx="0" cy="60300"/>
              </a:xfrm>
              <a:prstGeom prst="straightConnector1">
                <a:avLst/>
              </a:prstGeom>
              <a:noFill/>
              <a:ln cap="flat" cmpd="sng" w="9525">
                <a:solidFill>
                  <a:srgbClr val="435D74"/>
                </a:solidFill>
                <a:prstDash val="solid"/>
                <a:round/>
                <a:headEnd len="med" w="med" type="none"/>
                <a:tailEnd len="med" w="med" type="none"/>
              </a:ln>
            </p:spPr>
          </p:cxnSp>
          <p:sp>
            <p:nvSpPr>
              <p:cNvPr id="3822" name="Google Shape;3822;p53"/>
              <p:cNvSpPr/>
              <p:nvPr/>
            </p:nvSpPr>
            <p:spPr>
              <a:xfrm>
                <a:off x="3775710" y="1729289"/>
                <a:ext cx="136500" cy="1365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3" name="Google Shape;3823;p53"/>
              <p:cNvSpPr/>
              <p:nvPr/>
            </p:nvSpPr>
            <p:spPr>
              <a:xfrm>
                <a:off x="3793133" y="1746713"/>
                <a:ext cx="101700" cy="1017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4" name="Google Shape;3824;p53"/>
            <p:cNvGrpSpPr/>
            <p:nvPr/>
          </p:nvGrpSpPr>
          <p:grpSpPr>
            <a:xfrm>
              <a:off x="4427051" y="2358270"/>
              <a:ext cx="225647" cy="307714"/>
              <a:chOff x="5393704" y="2004714"/>
              <a:chExt cx="792300" cy="1080458"/>
            </a:xfrm>
          </p:grpSpPr>
          <p:cxnSp>
            <p:nvCxnSpPr>
              <p:cNvPr id="3825" name="Google Shape;3825;p53"/>
              <p:cNvCxnSpPr>
                <a:stCxn id="3826" idx="0"/>
              </p:cNvCxnSpPr>
              <p:nvPr/>
            </p:nvCxnSpPr>
            <p:spPr>
              <a:xfrm rot="10800000">
                <a:off x="5789986" y="2004714"/>
                <a:ext cx="0" cy="389100"/>
              </a:xfrm>
              <a:prstGeom prst="straightConnector1">
                <a:avLst/>
              </a:prstGeom>
              <a:noFill/>
              <a:ln cap="flat" cmpd="sng" w="9525">
                <a:solidFill>
                  <a:srgbClr val="435D74"/>
                </a:solidFill>
                <a:prstDash val="solid"/>
                <a:round/>
                <a:headEnd len="med" w="med" type="none"/>
                <a:tailEnd len="med" w="med" type="none"/>
              </a:ln>
            </p:spPr>
          </p:cxnSp>
          <p:sp>
            <p:nvSpPr>
              <p:cNvPr id="3827" name="Google Shape;3827;p53"/>
              <p:cNvSpPr/>
              <p:nvPr/>
            </p:nvSpPr>
            <p:spPr>
              <a:xfrm>
                <a:off x="5393704" y="2292572"/>
                <a:ext cx="792300" cy="7926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6" name="Google Shape;3826;p53"/>
              <p:cNvSpPr/>
              <p:nvPr/>
            </p:nvSpPr>
            <p:spPr>
              <a:xfrm>
                <a:off x="5494936" y="2393814"/>
                <a:ext cx="590100" cy="5901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8" name="Google Shape;3828;p53"/>
            <p:cNvGrpSpPr/>
            <p:nvPr/>
          </p:nvGrpSpPr>
          <p:grpSpPr>
            <a:xfrm>
              <a:off x="4884287" y="2440252"/>
              <a:ext cx="225647" cy="296532"/>
              <a:chOff x="6999166" y="2292572"/>
              <a:chExt cx="792300" cy="1041192"/>
            </a:xfrm>
          </p:grpSpPr>
          <p:cxnSp>
            <p:nvCxnSpPr>
              <p:cNvPr id="3829" name="Google Shape;3829;p53"/>
              <p:cNvCxnSpPr/>
              <p:nvPr/>
            </p:nvCxnSpPr>
            <p:spPr>
              <a:xfrm>
                <a:off x="7395553" y="2983964"/>
                <a:ext cx="0" cy="349800"/>
              </a:xfrm>
              <a:prstGeom prst="straightConnector1">
                <a:avLst/>
              </a:prstGeom>
              <a:noFill/>
              <a:ln cap="flat" cmpd="sng" w="9525">
                <a:solidFill>
                  <a:srgbClr val="435D74"/>
                </a:solidFill>
                <a:prstDash val="solid"/>
                <a:round/>
                <a:headEnd len="med" w="med" type="none"/>
                <a:tailEnd len="med" w="med" type="none"/>
              </a:ln>
            </p:spPr>
          </p:cxnSp>
          <p:sp>
            <p:nvSpPr>
              <p:cNvPr id="3816" name="Google Shape;3816;p53"/>
              <p:cNvSpPr/>
              <p:nvPr/>
            </p:nvSpPr>
            <p:spPr>
              <a:xfrm>
                <a:off x="6999166" y="2292572"/>
                <a:ext cx="792300" cy="7926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0" name="Google Shape;3830;p53"/>
              <p:cNvSpPr/>
              <p:nvPr/>
            </p:nvSpPr>
            <p:spPr>
              <a:xfrm>
                <a:off x="7100398" y="2393814"/>
                <a:ext cx="590100" cy="5901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31" name="Google Shape;3831;p53"/>
          <p:cNvGrpSpPr/>
          <p:nvPr/>
        </p:nvGrpSpPr>
        <p:grpSpPr>
          <a:xfrm>
            <a:off x="6842649" y="1185930"/>
            <a:ext cx="1581844" cy="732818"/>
            <a:chOff x="634175" y="2986275"/>
            <a:chExt cx="3147949" cy="1458344"/>
          </a:xfrm>
        </p:grpSpPr>
        <p:cxnSp>
          <p:nvCxnSpPr>
            <p:cNvPr id="3832" name="Google Shape;3832;p53"/>
            <p:cNvCxnSpPr>
              <a:stCxn id="3833" idx="4"/>
              <a:endCxn id="3834" idx="0"/>
            </p:cNvCxnSpPr>
            <p:nvPr/>
          </p:nvCxnSpPr>
          <p:spPr>
            <a:xfrm>
              <a:off x="929975" y="3577875"/>
              <a:ext cx="591300" cy="275100"/>
            </a:xfrm>
            <a:prstGeom prst="straightConnector1">
              <a:avLst/>
            </a:prstGeom>
            <a:noFill/>
            <a:ln cap="flat" cmpd="sng" w="19050">
              <a:solidFill>
                <a:srgbClr val="435D74"/>
              </a:solidFill>
              <a:prstDash val="solid"/>
              <a:round/>
              <a:headEnd len="med" w="med" type="none"/>
              <a:tailEnd len="med" w="med" type="none"/>
            </a:ln>
          </p:spPr>
        </p:cxnSp>
        <p:cxnSp>
          <p:nvCxnSpPr>
            <p:cNvPr id="3835" name="Google Shape;3835;p53"/>
            <p:cNvCxnSpPr>
              <a:stCxn id="3834" idx="0"/>
              <a:endCxn id="3836" idx="4"/>
            </p:cNvCxnSpPr>
            <p:nvPr/>
          </p:nvCxnSpPr>
          <p:spPr>
            <a:xfrm flipH="1" rot="10800000">
              <a:off x="1521366" y="3577919"/>
              <a:ext cx="686700" cy="275100"/>
            </a:xfrm>
            <a:prstGeom prst="straightConnector1">
              <a:avLst/>
            </a:prstGeom>
            <a:noFill/>
            <a:ln cap="flat" cmpd="sng" w="19050">
              <a:solidFill>
                <a:srgbClr val="435D74"/>
              </a:solidFill>
              <a:prstDash val="solid"/>
              <a:round/>
              <a:headEnd len="med" w="med" type="none"/>
              <a:tailEnd len="med" w="med" type="none"/>
            </a:ln>
          </p:spPr>
        </p:cxnSp>
        <p:cxnSp>
          <p:nvCxnSpPr>
            <p:cNvPr id="3837" name="Google Shape;3837;p53"/>
            <p:cNvCxnSpPr>
              <a:stCxn id="3836" idx="4"/>
              <a:endCxn id="3838" idx="0"/>
            </p:cNvCxnSpPr>
            <p:nvPr/>
          </p:nvCxnSpPr>
          <p:spPr>
            <a:xfrm>
              <a:off x="2208152" y="3577875"/>
              <a:ext cx="686700" cy="275100"/>
            </a:xfrm>
            <a:prstGeom prst="straightConnector1">
              <a:avLst/>
            </a:prstGeom>
            <a:noFill/>
            <a:ln cap="flat" cmpd="sng" w="19050">
              <a:solidFill>
                <a:srgbClr val="435D74"/>
              </a:solidFill>
              <a:prstDash val="solid"/>
              <a:round/>
              <a:headEnd len="med" w="med" type="none"/>
              <a:tailEnd len="med" w="med" type="none"/>
            </a:ln>
          </p:spPr>
        </p:cxnSp>
        <p:cxnSp>
          <p:nvCxnSpPr>
            <p:cNvPr id="3839" name="Google Shape;3839;p53"/>
            <p:cNvCxnSpPr>
              <a:stCxn id="3838" idx="0"/>
              <a:endCxn id="3840" idx="4"/>
            </p:cNvCxnSpPr>
            <p:nvPr/>
          </p:nvCxnSpPr>
          <p:spPr>
            <a:xfrm flipH="1" rot="10800000">
              <a:off x="2894933" y="3577918"/>
              <a:ext cx="591300" cy="275100"/>
            </a:xfrm>
            <a:prstGeom prst="straightConnector1">
              <a:avLst/>
            </a:prstGeom>
            <a:noFill/>
            <a:ln cap="flat" cmpd="sng" w="19050">
              <a:solidFill>
                <a:srgbClr val="435D74"/>
              </a:solidFill>
              <a:prstDash val="solid"/>
              <a:round/>
              <a:headEnd len="med" w="med" type="none"/>
              <a:tailEnd len="med" w="med" type="none"/>
            </a:ln>
          </p:spPr>
        </p:cxnSp>
        <p:sp>
          <p:nvSpPr>
            <p:cNvPr id="3840" name="Google Shape;3840;p53"/>
            <p:cNvSpPr/>
            <p:nvPr/>
          </p:nvSpPr>
          <p:spPr>
            <a:xfrm>
              <a:off x="3190524" y="2986275"/>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3836" name="Google Shape;3836;p53"/>
            <p:cNvSpPr/>
            <p:nvPr/>
          </p:nvSpPr>
          <p:spPr>
            <a:xfrm>
              <a:off x="1912352" y="2986275"/>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3833" name="Google Shape;3833;p53"/>
            <p:cNvSpPr/>
            <p:nvPr/>
          </p:nvSpPr>
          <p:spPr>
            <a:xfrm>
              <a:off x="634175" y="2986275"/>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3838" name="Google Shape;3838;p53"/>
            <p:cNvSpPr/>
            <p:nvPr/>
          </p:nvSpPr>
          <p:spPr>
            <a:xfrm>
              <a:off x="2599133" y="3853018"/>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3834" name="Google Shape;3834;p53"/>
            <p:cNvSpPr/>
            <p:nvPr/>
          </p:nvSpPr>
          <p:spPr>
            <a:xfrm>
              <a:off x="1225566" y="3853019"/>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grpSp>
      <p:grpSp>
        <p:nvGrpSpPr>
          <p:cNvPr id="3841" name="Google Shape;3841;p53"/>
          <p:cNvGrpSpPr/>
          <p:nvPr/>
        </p:nvGrpSpPr>
        <p:grpSpPr>
          <a:xfrm>
            <a:off x="3410364" y="2880240"/>
            <a:ext cx="1675128" cy="313674"/>
            <a:chOff x="998425" y="1182125"/>
            <a:chExt cx="1065400" cy="199500"/>
          </a:xfrm>
        </p:grpSpPr>
        <p:sp>
          <p:nvSpPr>
            <p:cNvPr id="3842" name="Google Shape;3842;p53"/>
            <p:cNvSpPr/>
            <p:nvPr/>
          </p:nvSpPr>
          <p:spPr>
            <a:xfrm>
              <a:off x="998425" y="1182125"/>
              <a:ext cx="1065400" cy="199500"/>
            </a:xfrm>
            <a:custGeom>
              <a:rect b="b" l="l" r="r" t="t"/>
              <a:pathLst>
                <a:path extrusionOk="0" h="7980" w="42616">
                  <a:moveTo>
                    <a:pt x="4324" y="1"/>
                  </a:moveTo>
                  <a:cubicBezTo>
                    <a:pt x="3159" y="1"/>
                    <a:pt x="1997" y="512"/>
                    <a:pt x="1246" y="1424"/>
                  </a:cubicBezTo>
                  <a:cubicBezTo>
                    <a:pt x="180" y="2720"/>
                    <a:pt x="1" y="4577"/>
                    <a:pt x="867" y="6031"/>
                  </a:cubicBezTo>
                  <a:cubicBezTo>
                    <a:pt x="1600" y="7262"/>
                    <a:pt x="2935" y="7980"/>
                    <a:pt x="4331" y="7980"/>
                  </a:cubicBezTo>
                  <a:cubicBezTo>
                    <a:pt x="4576" y="7980"/>
                    <a:pt x="4822" y="7958"/>
                    <a:pt x="5067" y="7913"/>
                  </a:cubicBezTo>
                  <a:cubicBezTo>
                    <a:pt x="6219" y="7700"/>
                    <a:pt x="7170" y="6971"/>
                    <a:pt x="7733" y="6006"/>
                  </a:cubicBezTo>
                  <a:cubicBezTo>
                    <a:pt x="8105" y="5370"/>
                    <a:pt x="8773" y="4970"/>
                    <a:pt x="9508" y="4970"/>
                  </a:cubicBezTo>
                  <a:lnTo>
                    <a:pt x="10488" y="4970"/>
                  </a:lnTo>
                  <a:cubicBezTo>
                    <a:pt x="11237" y="4970"/>
                    <a:pt x="11919" y="5376"/>
                    <a:pt x="12300" y="6020"/>
                  </a:cubicBezTo>
                  <a:lnTo>
                    <a:pt x="12307" y="6031"/>
                  </a:lnTo>
                  <a:cubicBezTo>
                    <a:pt x="13039" y="7262"/>
                    <a:pt x="14375" y="7980"/>
                    <a:pt x="15771" y="7980"/>
                  </a:cubicBezTo>
                  <a:cubicBezTo>
                    <a:pt x="16016" y="7980"/>
                    <a:pt x="16262" y="7958"/>
                    <a:pt x="16507" y="7913"/>
                  </a:cubicBezTo>
                  <a:cubicBezTo>
                    <a:pt x="17658" y="7700"/>
                    <a:pt x="18610" y="6971"/>
                    <a:pt x="19173" y="6006"/>
                  </a:cubicBezTo>
                  <a:cubicBezTo>
                    <a:pt x="19545" y="5370"/>
                    <a:pt x="20213" y="4970"/>
                    <a:pt x="20946" y="4970"/>
                  </a:cubicBezTo>
                  <a:lnTo>
                    <a:pt x="21928" y="4970"/>
                  </a:lnTo>
                  <a:cubicBezTo>
                    <a:pt x="22677" y="4970"/>
                    <a:pt x="23359" y="5376"/>
                    <a:pt x="23740" y="6020"/>
                  </a:cubicBezTo>
                  <a:lnTo>
                    <a:pt x="23747" y="6031"/>
                  </a:lnTo>
                  <a:cubicBezTo>
                    <a:pt x="24479" y="7262"/>
                    <a:pt x="25815" y="7980"/>
                    <a:pt x="27210" y="7980"/>
                  </a:cubicBezTo>
                  <a:cubicBezTo>
                    <a:pt x="27454" y="7980"/>
                    <a:pt x="27700" y="7958"/>
                    <a:pt x="27945" y="7913"/>
                  </a:cubicBezTo>
                  <a:cubicBezTo>
                    <a:pt x="29098" y="7700"/>
                    <a:pt x="30048" y="6971"/>
                    <a:pt x="30613" y="6006"/>
                  </a:cubicBezTo>
                  <a:cubicBezTo>
                    <a:pt x="30985" y="5370"/>
                    <a:pt x="31652" y="4970"/>
                    <a:pt x="32388" y="4970"/>
                  </a:cubicBezTo>
                  <a:lnTo>
                    <a:pt x="33368" y="4970"/>
                  </a:lnTo>
                  <a:cubicBezTo>
                    <a:pt x="34117" y="4970"/>
                    <a:pt x="34799" y="5376"/>
                    <a:pt x="35180" y="6020"/>
                  </a:cubicBezTo>
                  <a:lnTo>
                    <a:pt x="35187" y="6031"/>
                  </a:lnTo>
                  <a:cubicBezTo>
                    <a:pt x="35920" y="7262"/>
                    <a:pt x="37255" y="7980"/>
                    <a:pt x="38651" y="7980"/>
                  </a:cubicBezTo>
                  <a:cubicBezTo>
                    <a:pt x="38896" y="7980"/>
                    <a:pt x="39142" y="7958"/>
                    <a:pt x="39387" y="7913"/>
                  </a:cubicBezTo>
                  <a:cubicBezTo>
                    <a:pt x="41256" y="7567"/>
                    <a:pt x="42594" y="5866"/>
                    <a:pt x="42615" y="3993"/>
                  </a:cubicBezTo>
                  <a:cubicBezTo>
                    <a:pt x="42599" y="2323"/>
                    <a:pt x="41557" y="833"/>
                    <a:pt x="39994" y="246"/>
                  </a:cubicBezTo>
                  <a:cubicBezTo>
                    <a:pt x="39559" y="81"/>
                    <a:pt x="39100" y="2"/>
                    <a:pt x="38642" y="2"/>
                  </a:cubicBezTo>
                  <a:cubicBezTo>
                    <a:pt x="37477" y="2"/>
                    <a:pt x="36315" y="513"/>
                    <a:pt x="35565" y="1426"/>
                  </a:cubicBezTo>
                  <a:cubicBezTo>
                    <a:pt x="35428" y="1592"/>
                    <a:pt x="35304" y="1770"/>
                    <a:pt x="35195" y="1957"/>
                  </a:cubicBezTo>
                  <a:cubicBezTo>
                    <a:pt x="34817" y="2606"/>
                    <a:pt x="34133" y="3018"/>
                    <a:pt x="33382" y="3018"/>
                  </a:cubicBezTo>
                  <a:lnTo>
                    <a:pt x="32420" y="3018"/>
                  </a:lnTo>
                  <a:cubicBezTo>
                    <a:pt x="31683" y="3018"/>
                    <a:pt x="30996" y="2632"/>
                    <a:pt x="30624" y="1994"/>
                  </a:cubicBezTo>
                  <a:cubicBezTo>
                    <a:pt x="30157" y="1190"/>
                    <a:pt x="29425" y="572"/>
                    <a:pt x="28556" y="244"/>
                  </a:cubicBezTo>
                  <a:cubicBezTo>
                    <a:pt x="28121" y="80"/>
                    <a:pt x="27663" y="1"/>
                    <a:pt x="27205" y="1"/>
                  </a:cubicBezTo>
                  <a:cubicBezTo>
                    <a:pt x="26039" y="1"/>
                    <a:pt x="24877" y="513"/>
                    <a:pt x="24125" y="1426"/>
                  </a:cubicBezTo>
                  <a:cubicBezTo>
                    <a:pt x="23989" y="1592"/>
                    <a:pt x="23865" y="1770"/>
                    <a:pt x="23755" y="1957"/>
                  </a:cubicBezTo>
                  <a:cubicBezTo>
                    <a:pt x="23377" y="2606"/>
                    <a:pt x="22695" y="3018"/>
                    <a:pt x="21944" y="3018"/>
                  </a:cubicBezTo>
                  <a:lnTo>
                    <a:pt x="20981" y="3018"/>
                  </a:lnTo>
                  <a:cubicBezTo>
                    <a:pt x="20243" y="3018"/>
                    <a:pt x="19556" y="2632"/>
                    <a:pt x="19185" y="1994"/>
                  </a:cubicBezTo>
                  <a:cubicBezTo>
                    <a:pt x="18717" y="1190"/>
                    <a:pt x="17987" y="572"/>
                    <a:pt x="17116" y="244"/>
                  </a:cubicBezTo>
                  <a:cubicBezTo>
                    <a:pt x="16681" y="80"/>
                    <a:pt x="16223" y="1"/>
                    <a:pt x="15766" y="1"/>
                  </a:cubicBezTo>
                  <a:cubicBezTo>
                    <a:pt x="14600" y="1"/>
                    <a:pt x="13437" y="513"/>
                    <a:pt x="12686" y="1426"/>
                  </a:cubicBezTo>
                  <a:cubicBezTo>
                    <a:pt x="12549" y="1592"/>
                    <a:pt x="12425" y="1770"/>
                    <a:pt x="12316" y="1957"/>
                  </a:cubicBezTo>
                  <a:cubicBezTo>
                    <a:pt x="11937" y="2606"/>
                    <a:pt x="11255" y="3016"/>
                    <a:pt x="10504" y="3016"/>
                  </a:cubicBezTo>
                  <a:lnTo>
                    <a:pt x="9541" y="3016"/>
                  </a:lnTo>
                  <a:cubicBezTo>
                    <a:pt x="8805" y="3016"/>
                    <a:pt x="8116" y="2632"/>
                    <a:pt x="7745" y="1994"/>
                  </a:cubicBezTo>
                  <a:cubicBezTo>
                    <a:pt x="7277" y="1190"/>
                    <a:pt x="6547" y="572"/>
                    <a:pt x="5676" y="244"/>
                  </a:cubicBezTo>
                  <a:cubicBezTo>
                    <a:pt x="5241" y="80"/>
                    <a:pt x="4782" y="1"/>
                    <a:pt x="432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3" name="Google Shape;3843;p53"/>
            <p:cNvSpPr/>
            <p:nvPr/>
          </p:nvSpPr>
          <p:spPr>
            <a:xfrm>
              <a:off x="1017250" y="1193175"/>
              <a:ext cx="177475" cy="177500"/>
            </a:xfrm>
            <a:custGeom>
              <a:rect b="b" l="l" r="r" t="t"/>
              <a:pathLst>
                <a:path extrusionOk="0" h="7100" w="7099">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4" name="Google Shape;3844;p53"/>
            <p:cNvSpPr/>
            <p:nvPr/>
          </p:nvSpPr>
          <p:spPr>
            <a:xfrm>
              <a:off x="1303250" y="1193175"/>
              <a:ext cx="177475" cy="177500"/>
            </a:xfrm>
            <a:custGeom>
              <a:rect b="b" l="l" r="r" t="t"/>
              <a:pathLst>
                <a:path extrusionOk="0" h="7100" w="7099">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5" name="Google Shape;3845;p53"/>
            <p:cNvSpPr/>
            <p:nvPr/>
          </p:nvSpPr>
          <p:spPr>
            <a:xfrm>
              <a:off x="1589250" y="1193175"/>
              <a:ext cx="177475" cy="177500"/>
            </a:xfrm>
            <a:custGeom>
              <a:rect b="b" l="l" r="r" t="t"/>
              <a:pathLst>
                <a:path extrusionOk="0" h="7100" w="7099">
                  <a:moveTo>
                    <a:pt x="3549" y="1"/>
                  </a:moveTo>
                  <a:cubicBezTo>
                    <a:pt x="1589" y="1"/>
                    <a:pt x="0" y="1589"/>
                    <a:pt x="0" y="3551"/>
                  </a:cubicBezTo>
                  <a:cubicBezTo>
                    <a:pt x="0" y="5511"/>
                    <a:pt x="1589" y="7099"/>
                    <a:pt x="3549" y="7099"/>
                  </a:cubicBezTo>
                  <a:cubicBezTo>
                    <a:pt x="5510" y="7099"/>
                    <a:pt x="7099" y="5511"/>
                    <a:pt x="7099" y="3551"/>
                  </a:cubicBezTo>
                  <a:cubicBezTo>
                    <a:pt x="7099" y="1589"/>
                    <a:pt x="5510" y="1"/>
                    <a:pt x="354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6" name="Google Shape;3846;p53"/>
            <p:cNvSpPr/>
            <p:nvPr/>
          </p:nvSpPr>
          <p:spPr>
            <a:xfrm>
              <a:off x="1875200" y="1193175"/>
              <a:ext cx="177525" cy="177500"/>
            </a:xfrm>
            <a:custGeom>
              <a:rect b="b" l="l" r="r" t="t"/>
              <a:pathLst>
                <a:path extrusionOk="0" h="7100" w="7101">
                  <a:moveTo>
                    <a:pt x="3551" y="1"/>
                  </a:moveTo>
                  <a:cubicBezTo>
                    <a:pt x="1590" y="1"/>
                    <a:pt x="0" y="1589"/>
                    <a:pt x="0" y="3551"/>
                  </a:cubicBezTo>
                  <a:cubicBezTo>
                    <a:pt x="0" y="5511"/>
                    <a:pt x="1590" y="7099"/>
                    <a:pt x="3551" y="7099"/>
                  </a:cubicBezTo>
                  <a:cubicBezTo>
                    <a:pt x="5511" y="7099"/>
                    <a:pt x="7101" y="5511"/>
                    <a:pt x="7101" y="3551"/>
                  </a:cubicBezTo>
                  <a:cubicBezTo>
                    <a:pt x="7101" y="1589"/>
                    <a:pt x="5511" y="1"/>
                    <a:pt x="355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7" name="Google Shape;3847;p53"/>
          <p:cNvGrpSpPr/>
          <p:nvPr/>
        </p:nvGrpSpPr>
        <p:grpSpPr>
          <a:xfrm>
            <a:off x="3410363" y="3836206"/>
            <a:ext cx="1675129" cy="525345"/>
            <a:chOff x="5194708" y="3484366"/>
            <a:chExt cx="3148148" cy="987304"/>
          </a:xfrm>
        </p:grpSpPr>
        <p:grpSp>
          <p:nvGrpSpPr>
            <p:cNvPr id="3848" name="Google Shape;3848;p53"/>
            <p:cNvGrpSpPr/>
            <p:nvPr/>
          </p:nvGrpSpPr>
          <p:grpSpPr>
            <a:xfrm>
              <a:off x="7531521" y="3484366"/>
              <a:ext cx="811335" cy="987304"/>
              <a:chOff x="3379425" y="1617275"/>
              <a:chExt cx="1090650" cy="1327200"/>
            </a:xfrm>
          </p:grpSpPr>
          <p:sp>
            <p:nvSpPr>
              <p:cNvPr id="3849" name="Google Shape;3849;p53"/>
              <p:cNvSpPr/>
              <p:nvPr/>
            </p:nvSpPr>
            <p:spPr>
              <a:xfrm>
                <a:off x="3554475" y="1792400"/>
                <a:ext cx="740475" cy="740375"/>
              </a:xfrm>
              <a:custGeom>
                <a:rect b="b" l="l" r="r" t="t"/>
                <a:pathLst>
                  <a:path extrusionOk="0" h="29615" w="29619">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0" name="Google Shape;3850;p53"/>
              <p:cNvSpPr/>
              <p:nvPr/>
            </p:nvSpPr>
            <p:spPr>
              <a:xfrm>
                <a:off x="3379425" y="1617275"/>
                <a:ext cx="1090650" cy="1273950"/>
              </a:xfrm>
              <a:custGeom>
                <a:rect b="b" l="l" r="r" t="t"/>
                <a:pathLst>
                  <a:path extrusionOk="0" h="50958" w="43626">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1" name="Google Shape;3851;p53"/>
              <p:cNvSpPr/>
              <p:nvPr/>
            </p:nvSpPr>
            <p:spPr>
              <a:xfrm>
                <a:off x="3775050" y="2771175"/>
                <a:ext cx="300875" cy="173300"/>
              </a:xfrm>
              <a:custGeom>
                <a:rect b="b" l="l" r="r" t="t"/>
                <a:pathLst>
                  <a:path extrusionOk="0" h="6932" w="12035">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2" name="Google Shape;3852;p53"/>
            <p:cNvGrpSpPr/>
            <p:nvPr/>
          </p:nvGrpSpPr>
          <p:grpSpPr>
            <a:xfrm>
              <a:off x="6752546" y="3484366"/>
              <a:ext cx="811428" cy="987304"/>
              <a:chOff x="2332275" y="1617275"/>
              <a:chExt cx="1090775" cy="1327200"/>
            </a:xfrm>
          </p:grpSpPr>
          <p:sp>
            <p:nvSpPr>
              <p:cNvPr id="3853" name="Google Shape;3853;p53"/>
              <p:cNvSpPr/>
              <p:nvPr/>
            </p:nvSpPr>
            <p:spPr>
              <a:xfrm>
                <a:off x="2507425" y="1792400"/>
                <a:ext cx="740375" cy="740375"/>
              </a:xfrm>
              <a:custGeom>
                <a:rect b="b" l="l" r="r" t="t"/>
                <a:pathLst>
                  <a:path extrusionOk="0" h="29615" w="29615">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4" name="Google Shape;3854;p53"/>
              <p:cNvSpPr/>
              <p:nvPr/>
            </p:nvSpPr>
            <p:spPr>
              <a:xfrm>
                <a:off x="2332275" y="1617275"/>
                <a:ext cx="1090775" cy="1273950"/>
              </a:xfrm>
              <a:custGeom>
                <a:rect b="b" l="l" r="r" t="t"/>
                <a:pathLst>
                  <a:path extrusionOk="0" h="50958" w="43631">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5" name="Google Shape;3855;p53"/>
              <p:cNvSpPr/>
              <p:nvPr/>
            </p:nvSpPr>
            <p:spPr>
              <a:xfrm>
                <a:off x="2727925" y="2771175"/>
                <a:ext cx="300950" cy="173300"/>
              </a:xfrm>
              <a:custGeom>
                <a:rect b="b" l="l" r="r" t="t"/>
                <a:pathLst>
                  <a:path extrusionOk="0" h="6932" w="12038">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6" name="Google Shape;3856;p53"/>
            <p:cNvGrpSpPr/>
            <p:nvPr/>
          </p:nvGrpSpPr>
          <p:grpSpPr>
            <a:xfrm>
              <a:off x="5973664" y="3484366"/>
              <a:ext cx="811335" cy="987304"/>
              <a:chOff x="1285250" y="1617275"/>
              <a:chExt cx="1090650" cy="1327200"/>
            </a:xfrm>
          </p:grpSpPr>
          <p:sp>
            <p:nvSpPr>
              <p:cNvPr id="3857" name="Google Shape;3857;p53"/>
              <p:cNvSpPr/>
              <p:nvPr/>
            </p:nvSpPr>
            <p:spPr>
              <a:xfrm>
                <a:off x="1460300" y="1792400"/>
                <a:ext cx="740475" cy="740375"/>
              </a:xfrm>
              <a:custGeom>
                <a:rect b="b" l="l" r="r" t="t"/>
                <a:pathLst>
                  <a:path extrusionOk="0" h="29615" w="29619">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8" name="Google Shape;3858;p53"/>
              <p:cNvSpPr/>
              <p:nvPr/>
            </p:nvSpPr>
            <p:spPr>
              <a:xfrm>
                <a:off x="1285250" y="1617275"/>
                <a:ext cx="1090650" cy="1273950"/>
              </a:xfrm>
              <a:custGeom>
                <a:rect b="b" l="l" r="r" t="t"/>
                <a:pathLst>
                  <a:path extrusionOk="0" h="50958" w="43626">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9" name="Google Shape;3859;p53"/>
              <p:cNvSpPr/>
              <p:nvPr/>
            </p:nvSpPr>
            <p:spPr>
              <a:xfrm>
                <a:off x="1680900" y="2771175"/>
                <a:ext cx="300850" cy="173300"/>
              </a:xfrm>
              <a:custGeom>
                <a:rect b="b" l="l" r="r" t="t"/>
                <a:pathLst>
                  <a:path extrusionOk="0" h="6932" w="12034">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0" name="Google Shape;3860;p53"/>
            <p:cNvGrpSpPr/>
            <p:nvPr/>
          </p:nvGrpSpPr>
          <p:grpSpPr>
            <a:xfrm>
              <a:off x="5194708" y="3484366"/>
              <a:ext cx="811409" cy="987304"/>
              <a:chOff x="238125" y="1617275"/>
              <a:chExt cx="1090750" cy="1327200"/>
            </a:xfrm>
          </p:grpSpPr>
          <p:sp>
            <p:nvSpPr>
              <p:cNvPr id="3861" name="Google Shape;3861;p53"/>
              <p:cNvSpPr/>
              <p:nvPr/>
            </p:nvSpPr>
            <p:spPr>
              <a:xfrm>
                <a:off x="413250" y="1792400"/>
                <a:ext cx="740375" cy="740375"/>
              </a:xfrm>
              <a:custGeom>
                <a:rect b="b" l="l" r="r" t="t"/>
                <a:pathLst>
                  <a:path extrusionOk="0" h="29615" w="29615">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2" name="Google Shape;3862;p53"/>
              <p:cNvSpPr/>
              <p:nvPr/>
            </p:nvSpPr>
            <p:spPr>
              <a:xfrm>
                <a:off x="238125" y="1617275"/>
                <a:ext cx="1090750" cy="1273950"/>
              </a:xfrm>
              <a:custGeom>
                <a:rect b="b" l="l" r="r" t="t"/>
                <a:pathLst>
                  <a:path extrusionOk="0" h="50958" w="4363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3" name="Google Shape;3863;p53"/>
              <p:cNvSpPr/>
              <p:nvPr/>
            </p:nvSpPr>
            <p:spPr>
              <a:xfrm>
                <a:off x="633750" y="2771175"/>
                <a:ext cx="300950" cy="173300"/>
              </a:xfrm>
              <a:custGeom>
                <a:rect b="b" l="l" r="r" t="t"/>
                <a:pathLst>
                  <a:path extrusionOk="0" h="6932" w="12038">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64" name="Google Shape;3864;p53"/>
          <p:cNvGrpSpPr/>
          <p:nvPr/>
        </p:nvGrpSpPr>
        <p:grpSpPr>
          <a:xfrm>
            <a:off x="6844048" y="2482095"/>
            <a:ext cx="1579046" cy="522230"/>
            <a:chOff x="6853641" y="2534077"/>
            <a:chExt cx="1515545" cy="501229"/>
          </a:xfrm>
        </p:grpSpPr>
        <p:grpSp>
          <p:nvGrpSpPr>
            <p:cNvPr id="3865" name="Google Shape;3865;p53"/>
            <p:cNvGrpSpPr/>
            <p:nvPr/>
          </p:nvGrpSpPr>
          <p:grpSpPr>
            <a:xfrm>
              <a:off x="6853641" y="2618923"/>
              <a:ext cx="1515545" cy="324556"/>
              <a:chOff x="6853641" y="2618923"/>
              <a:chExt cx="1515545" cy="324556"/>
            </a:xfrm>
          </p:grpSpPr>
          <p:sp>
            <p:nvSpPr>
              <p:cNvPr id="3866" name="Google Shape;3866;p53"/>
              <p:cNvSpPr/>
              <p:nvPr/>
            </p:nvSpPr>
            <p:spPr>
              <a:xfrm>
                <a:off x="7747010" y="2781222"/>
                <a:ext cx="324578" cy="162258"/>
              </a:xfrm>
              <a:custGeom>
                <a:rect b="b" l="l" r="r" t="t"/>
                <a:pathLst>
                  <a:path extrusionOk="0" h="3951" w="7904">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7" name="Google Shape;3867;p53"/>
              <p:cNvSpPr/>
              <p:nvPr/>
            </p:nvSpPr>
            <p:spPr>
              <a:xfrm>
                <a:off x="7449412" y="2618923"/>
                <a:ext cx="324496" cy="162258"/>
              </a:xfrm>
              <a:custGeom>
                <a:rect b="b" l="l" r="r" t="t"/>
                <a:pathLst>
                  <a:path extrusionOk="0" h="3951" w="7902">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8" name="Google Shape;3868;p53"/>
              <p:cNvSpPr/>
              <p:nvPr/>
            </p:nvSpPr>
            <p:spPr>
              <a:xfrm>
                <a:off x="6853641" y="2618923"/>
                <a:ext cx="324824" cy="162792"/>
              </a:xfrm>
              <a:custGeom>
                <a:rect b="b" l="l" r="r" t="t"/>
                <a:pathLst>
                  <a:path extrusionOk="0" h="3964" w="791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9" name="Google Shape;3869;p53"/>
              <p:cNvSpPr/>
              <p:nvPr/>
            </p:nvSpPr>
            <p:spPr>
              <a:xfrm>
                <a:off x="7151691" y="2781222"/>
                <a:ext cx="324578" cy="162258"/>
              </a:xfrm>
              <a:custGeom>
                <a:rect b="b" l="l" r="r" t="t"/>
                <a:pathLst>
                  <a:path extrusionOk="0" h="3951" w="7904">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0" name="Google Shape;3870;p53"/>
              <p:cNvSpPr/>
              <p:nvPr/>
            </p:nvSpPr>
            <p:spPr>
              <a:xfrm>
                <a:off x="8044362" y="2618923"/>
                <a:ext cx="324824" cy="162792"/>
              </a:xfrm>
              <a:custGeom>
                <a:rect b="b" l="l" r="r" t="t"/>
                <a:pathLst>
                  <a:path extrusionOk="0" h="3964" w="791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71" name="Google Shape;3871;p53"/>
            <p:cNvSpPr/>
            <p:nvPr/>
          </p:nvSpPr>
          <p:spPr>
            <a:xfrm>
              <a:off x="6899264" y="2673830"/>
              <a:ext cx="225242" cy="361476"/>
            </a:xfrm>
            <a:custGeom>
              <a:rect b="b" l="l" r="r" t="t"/>
              <a:pathLst>
                <a:path extrusionOk="0" h="8802" w="5485">
                  <a:moveTo>
                    <a:pt x="2798" y="1197"/>
                  </a:moveTo>
                  <a:cubicBezTo>
                    <a:pt x="2989" y="1197"/>
                    <a:pt x="3183" y="1234"/>
                    <a:pt x="3366" y="1310"/>
                  </a:cubicBezTo>
                  <a:cubicBezTo>
                    <a:pt x="3924" y="1542"/>
                    <a:pt x="4287" y="2085"/>
                    <a:pt x="4287" y="2689"/>
                  </a:cubicBezTo>
                  <a:cubicBezTo>
                    <a:pt x="4287" y="3512"/>
                    <a:pt x="3619" y="4178"/>
                    <a:pt x="2796" y="4180"/>
                  </a:cubicBezTo>
                  <a:cubicBezTo>
                    <a:pt x="2194" y="4180"/>
                    <a:pt x="1650" y="3816"/>
                    <a:pt x="1419" y="3259"/>
                  </a:cubicBezTo>
                  <a:cubicBezTo>
                    <a:pt x="1189" y="2702"/>
                    <a:pt x="1317" y="2061"/>
                    <a:pt x="1743" y="1634"/>
                  </a:cubicBezTo>
                  <a:cubicBezTo>
                    <a:pt x="2028" y="1348"/>
                    <a:pt x="2410" y="1197"/>
                    <a:pt x="2798" y="1197"/>
                  </a:cubicBezTo>
                  <a:close/>
                  <a:moveTo>
                    <a:pt x="2796" y="1"/>
                  </a:moveTo>
                  <a:cubicBezTo>
                    <a:pt x="2254" y="1"/>
                    <a:pt x="1714" y="165"/>
                    <a:pt x="1253" y="489"/>
                  </a:cubicBezTo>
                  <a:cubicBezTo>
                    <a:pt x="433" y="1063"/>
                    <a:pt x="0" y="2048"/>
                    <a:pt x="132" y="3043"/>
                  </a:cubicBezTo>
                  <a:cubicBezTo>
                    <a:pt x="263" y="4037"/>
                    <a:pt x="937" y="4875"/>
                    <a:pt x="1880" y="5216"/>
                  </a:cubicBezTo>
                  <a:lnTo>
                    <a:pt x="1880" y="6705"/>
                  </a:lnTo>
                  <a:lnTo>
                    <a:pt x="1067" y="6705"/>
                  </a:lnTo>
                  <a:lnTo>
                    <a:pt x="2723" y="8801"/>
                  </a:lnTo>
                  <a:lnTo>
                    <a:pt x="4377" y="6705"/>
                  </a:lnTo>
                  <a:lnTo>
                    <a:pt x="3563" y="6705"/>
                  </a:lnTo>
                  <a:lnTo>
                    <a:pt x="3563" y="5265"/>
                  </a:lnTo>
                  <a:cubicBezTo>
                    <a:pt x="4703" y="4926"/>
                    <a:pt x="5485" y="3877"/>
                    <a:pt x="5485" y="2689"/>
                  </a:cubicBezTo>
                  <a:cubicBezTo>
                    <a:pt x="5485" y="1685"/>
                    <a:pt x="4926" y="766"/>
                    <a:pt x="4037" y="304"/>
                  </a:cubicBezTo>
                  <a:cubicBezTo>
                    <a:pt x="3647" y="101"/>
                    <a:pt x="3221" y="1"/>
                    <a:pt x="279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2" name="Google Shape;3872;p53"/>
            <p:cNvSpPr/>
            <p:nvPr/>
          </p:nvSpPr>
          <p:spPr>
            <a:xfrm>
              <a:off x="7198259" y="2534077"/>
              <a:ext cx="235261" cy="360532"/>
            </a:xfrm>
            <a:custGeom>
              <a:rect b="b" l="l" r="r" t="t"/>
              <a:pathLst>
                <a:path extrusionOk="0" h="8779" w="5729">
                  <a:moveTo>
                    <a:pt x="2858" y="4600"/>
                  </a:moveTo>
                  <a:cubicBezTo>
                    <a:pt x="3050" y="4600"/>
                    <a:pt x="3243" y="4637"/>
                    <a:pt x="3427" y="4713"/>
                  </a:cubicBezTo>
                  <a:cubicBezTo>
                    <a:pt x="3985" y="4945"/>
                    <a:pt x="4347" y="5488"/>
                    <a:pt x="4347" y="6092"/>
                  </a:cubicBezTo>
                  <a:cubicBezTo>
                    <a:pt x="4347" y="6915"/>
                    <a:pt x="3679" y="7581"/>
                    <a:pt x="2856" y="7583"/>
                  </a:cubicBezTo>
                  <a:cubicBezTo>
                    <a:pt x="2254" y="7583"/>
                    <a:pt x="1709" y="7219"/>
                    <a:pt x="1479" y="6662"/>
                  </a:cubicBezTo>
                  <a:cubicBezTo>
                    <a:pt x="1248" y="6105"/>
                    <a:pt x="1376" y="5464"/>
                    <a:pt x="1802" y="5037"/>
                  </a:cubicBezTo>
                  <a:cubicBezTo>
                    <a:pt x="2087" y="4751"/>
                    <a:pt x="2469" y="4600"/>
                    <a:pt x="2858" y="4600"/>
                  </a:cubicBezTo>
                  <a:close/>
                  <a:moveTo>
                    <a:pt x="2883" y="0"/>
                  </a:moveTo>
                  <a:lnTo>
                    <a:pt x="1227" y="2097"/>
                  </a:lnTo>
                  <a:lnTo>
                    <a:pt x="2041" y="2097"/>
                  </a:lnTo>
                  <a:lnTo>
                    <a:pt x="2041" y="3530"/>
                  </a:lnTo>
                  <a:cubicBezTo>
                    <a:pt x="782" y="3930"/>
                    <a:pt x="1" y="5184"/>
                    <a:pt x="196" y="6491"/>
                  </a:cubicBezTo>
                  <a:cubicBezTo>
                    <a:pt x="393" y="7796"/>
                    <a:pt x="1507" y="8766"/>
                    <a:pt x="2827" y="8779"/>
                  </a:cubicBezTo>
                  <a:cubicBezTo>
                    <a:pt x="2837" y="8779"/>
                    <a:pt x="2847" y="8779"/>
                    <a:pt x="2857" y="8779"/>
                  </a:cubicBezTo>
                  <a:cubicBezTo>
                    <a:pt x="4165" y="8779"/>
                    <a:pt x="5285" y="7837"/>
                    <a:pt x="5506" y="6545"/>
                  </a:cubicBezTo>
                  <a:cubicBezTo>
                    <a:pt x="5729" y="5245"/>
                    <a:pt x="4974" y="3973"/>
                    <a:pt x="3724" y="3547"/>
                  </a:cubicBezTo>
                  <a:lnTo>
                    <a:pt x="3724" y="2097"/>
                  </a:lnTo>
                  <a:lnTo>
                    <a:pt x="4539" y="2097"/>
                  </a:lnTo>
                  <a:lnTo>
                    <a:pt x="2883"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3" name="Google Shape;3873;p53"/>
            <p:cNvSpPr/>
            <p:nvPr/>
          </p:nvSpPr>
          <p:spPr>
            <a:xfrm>
              <a:off x="7493639" y="2673830"/>
              <a:ext cx="225200" cy="361476"/>
            </a:xfrm>
            <a:custGeom>
              <a:rect b="b" l="l" r="r" t="t"/>
              <a:pathLst>
                <a:path extrusionOk="0" h="8802" w="5484">
                  <a:moveTo>
                    <a:pt x="2796" y="1197"/>
                  </a:moveTo>
                  <a:cubicBezTo>
                    <a:pt x="2988" y="1197"/>
                    <a:pt x="3181" y="1234"/>
                    <a:pt x="3365" y="1310"/>
                  </a:cubicBezTo>
                  <a:cubicBezTo>
                    <a:pt x="3922" y="1542"/>
                    <a:pt x="4286" y="2085"/>
                    <a:pt x="4286" y="2689"/>
                  </a:cubicBezTo>
                  <a:cubicBezTo>
                    <a:pt x="4284" y="3512"/>
                    <a:pt x="3618" y="4178"/>
                    <a:pt x="2795" y="4180"/>
                  </a:cubicBezTo>
                  <a:cubicBezTo>
                    <a:pt x="2191" y="4180"/>
                    <a:pt x="1649" y="3816"/>
                    <a:pt x="1418" y="3259"/>
                  </a:cubicBezTo>
                  <a:cubicBezTo>
                    <a:pt x="1187" y="2702"/>
                    <a:pt x="1314" y="2061"/>
                    <a:pt x="1740" y="1634"/>
                  </a:cubicBezTo>
                  <a:cubicBezTo>
                    <a:pt x="2026" y="1348"/>
                    <a:pt x="2408" y="1197"/>
                    <a:pt x="2796" y="1197"/>
                  </a:cubicBezTo>
                  <a:close/>
                  <a:moveTo>
                    <a:pt x="2794" y="1"/>
                  </a:moveTo>
                  <a:cubicBezTo>
                    <a:pt x="2254" y="1"/>
                    <a:pt x="1717" y="163"/>
                    <a:pt x="1258" y="484"/>
                  </a:cubicBezTo>
                  <a:cubicBezTo>
                    <a:pt x="436" y="1055"/>
                    <a:pt x="1" y="2037"/>
                    <a:pt x="127" y="3030"/>
                  </a:cubicBezTo>
                  <a:cubicBezTo>
                    <a:pt x="255" y="4023"/>
                    <a:pt x="923" y="4863"/>
                    <a:pt x="1862" y="5211"/>
                  </a:cubicBezTo>
                  <a:lnTo>
                    <a:pt x="1862" y="6705"/>
                  </a:lnTo>
                  <a:lnTo>
                    <a:pt x="1048" y="6705"/>
                  </a:lnTo>
                  <a:lnTo>
                    <a:pt x="2704" y="8801"/>
                  </a:lnTo>
                  <a:lnTo>
                    <a:pt x="4360" y="6705"/>
                  </a:lnTo>
                  <a:lnTo>
                    <a:pt x="3545" y="6705"/>
                  </a:lnTo>
                  <a:lnTo>
                    <a:pt x="3545" y="5270"/>
                  </a:lnTo>
                  <a:cubicBezTo>
                    <a:pt x="4693" y="4935"/>
                    <a:pt x="5484" y="3883"/>
                    <a:pt x="5484" y="2689"/>
                  </a:cubicBezTo>
                  <a:cubicBezTo>
                    <a:pt x="5482" y="1688"/>
                    <a:pt x="4927" y="769"/>
                    <a:pt x="4039" y="306"/>
                  </a:cubicBezTo>
                  <a:cubicBezTo>
                    <a:pt x="3647" y="102"/>
                    <a:pt x="3220" y="1"/>
                    <a:pt x="279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4" name="Google Shape;3874;p53"/>
            <p:cNvSpPr/>
            <p:nvPr/>
          </p:nvSpPr>
          <p:spPr>
            <a:xfrm>
              <a:off x="7792387" y="2534077"/>
              <a:ext cx="235261" cy="360532"/>
            </a:xfrm>
            <a:custGeom>
              <a:rect b="b" l="l" r="r" t="t"/>
              <a:pathLst>
                <a:path extrusionOk="0" h="8779" w="5729">
                  <a:moveTo>
                    <a:pt x="2861" y="4601"/>
                  </a:moveTo>
                  <a:cubicBezTo>
                    <a:pt x="3053" y="4601"/>
                    <a:pt x="3247" y="4638"/>
                    <a:pt x="3431" y="4715"/>
                  </a:cubicBezTo>
                  <a:cubicBezTo>
                    <a:pt x="3988" y="4945"/>
                    <a:pt x="4351" y="5488"/>
                    <a:pt x="4351" y="6092"/>
                  </a:cubicBezTo>
                  <a:cubicBezTo>
                    <a:pt x="4350" y="6915"/>
                    <a:pt x="3684" y="7581"/>
                    <a:pt x="2861" y="7583"/>
                  </a:cubicBezTo>
                  <a:cubicBezTo>
                    <a:pt x="2259" y="7583"/>
                    <a:pt x="1714" y="7219"/>
                    <a:pt x="1483" y="6662"/>
                  </a:cubicBezTo>
                  <a:cubicBezTo>
                    <a:pt x="1253" y="6105"/>
                    <a:pt x="1381" y="5464"/>
                    <a:pt x="1807" y="5038"/>
                  </a:cubicBezTo>
                  <a:cubicBezTo>
                    <a:pt x="2092" y="4752"/>
                    <a:pt x="2473" y="4601"/>
                    <a:pt x="2861" y="4601"/>
                  </a:cubicBezTo>
                  <a:close/>
                  <a:moveTo>
                    <a:pt x="2870" y="0"/>
                  </a:moveTo>
                  <a:lnTo>
                    <a:pt x="1214" y="2097"/>
                  </a:lnTo>
                  <a:lnTo>
                    <a:pt x="2028" y="2097"/>
                  </a:lnTo>
                  <a:lnTo>
                    <a:pt x="2028" y="3536"/>
                  </a:lnTo>
                  <a:cubicBezTo>
                    <a:pt x="773" y="3944"/>
                    <a:pt x="1" y="5205"/>
                    <a:pt x="204" y="6508"/>
                  </a:cubicBezTo>
                  <a:cubicBezTo>
                    <a:pt x="409" y="7813"/>
                    <a:pt x="1532" y="8776"/>
                    <a:pt x="2851" y="8779"/>
                  </a:cubicBezTo>
                  <a:cubicBezTo>
                    <a:pt x="2854" y="8779"/>
                    <a:pt x="2858" y="8779"/>
                    <a:pt x="2861" y="8779"/>
                  </a:cubicBezTo>
                  <a:cubicBezTo>
                    <a:pt x="4178" y="8779"/>
                    <a:pt x="5300" y="7828"/>
                    <a:pt x="5514" y="6527"/>
                  </a:cubicBezTo>
                  <a:cubicBezTo>
                    <a:pt x="5729" y="5225"/>
                    <a:pt x="4965" y="3959"/>
                    <a:pt x="3713" y="3543"/>
                  </a:cubicBezTo>
                  <a:lnTo>
                    <a:pt x="3713" y="2097"/>
                  </a:lnTo>
                  <a:lnTo>
                    <a:pt x="4526" y="2097"/>
                  </a:lnTo>
                  <a:lnTo>
                    <a:pt x="2870"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5" name="Google Shape;3875;p53"/>
            <p:cNvSpPr/>
            <p:nvPr/>
          </p:nvSpPr>
          <p:spPr>
            <a:xfrm>
              <a:off x="8090150" y="2673789"/>
              <a:ext cx="225857" cy="361517"/>
            </a:xfrm>
            <a:custGeom>
              <a:rect b="b" l="l" r="r" t="t"/>
              <a:pathLst>
                <a:path extrusionOk="0" h="8803" w="5500">
                  <a:moveTo>
                    <a:pt x="2811" y="1198"/>
                  </a:moveTo>
                  <a:cubicBezTo>
                    <a:pt x="3003" y="1198"/>
                    <a:pt x="3197" y="1235"/>
                    <a:pt x="3381" y="1311"/>
                  </a:cubicBezTo>
                  <a:cubicBezTo>
                    <a:pt x="3938" y="1543"/>
                    <a:pt x="4302" y="2086"/>
                    <a:pt x="4302" y="2690"/>
                  </a:cubicBezTo>
                  <a:cubicBezTo>
                    <a:pt x="4300" y="3513"/>
                    <a:pt x="3634" y="4179"/>
                    <a:pt x="2811" y="4181"/>
                  </a:cubicBezTo>
                  <a:cubicBezTo>
                    <a:pt x="2209" y="4181"/>
                    <a:pt x="1664" y="3817"/>
                    <a:pt x="1434" y="3260"/>
                  </a:cubicBezTo>
                  <a:cubicBezTo>
                    <a:pt x="1203" y="2703"/>
                    <a:pt x="1330" y="2062"/>
                    <a:pt x="1757" y="1635"/>
                  </a:cubicBezTo>
                  <a:cubicBezTo>
                    <a:pt x="2042" y="1349"/>
                    <a:pt x="2423" y="1198"/>
                    <a:pt x="2811" y="1198"/>
                  </a:cubicBezTo>
                  <a:close/>
                  <a:moveTo>
                    <a:pt x="2812" y="1"/>
                  </a:moveTo>
                  <a:cubicBezTo>
                    <a:pt x="2257" y="1"/>
                    <a:pt x="1706" y="172"/>
                    <a:pt x="1238" y="509"/>
                  </a:cubicBezTo>
                  <a:cubicBezTo>
                    <a:pt x="420" y="1098"/>
                    <a:pt x="1" y="2097"/>
                    <a:pt x="154" y="3095"/>
                  </a:cubicBezTo>
                  <a:cubicBezTo>
                    <a:pt x="306" y="4093"/>
                    <a:pt x="1005" y="4920"/>
                    <a:pt x="1962" y="5239"/>
                  </a:cubicBezTo>
                  <a:lnTo>
                    <a:pt x="1962" y="6706"/>
                  </a:lnTo>
                  <a:lnTo>
                    <a:pt x="1149" y="6706"/>
                  </a:lnTo>
                  <a:lnTo>
                    <a:pt x="2804" y="8802"/>
                  </a:lnTo>
                  <a:lnTo>
                    <a:pt x="4460" y="6706"/>
                  </a:lnTo>
                  <a:lnTo>
                    <a:pt x="3645" y="6706"/>
                  </a:lnTo>
                  <a:lnTo>
                    <a:pt x="3645" y="5244"/>
                  </a:lnTo>
                  <a:cubicBezTo>
                    <a:pt x="4750" y="4882"/>
                    <a:pt x="5499" y="3852"/>
                    <a:pt x="5499" y="2690"/>
                  </a:cubicBezTo>
                  <a:cubicBezTo>
                    <a:pt x="5499" y="1679"/>
                    <a:pt x="4934" y="755"/>
                    <a:pt x="4036" y="296"/>
                  </a:cubicBezTo>
                  <a:cubicBezTo>
                    <a:pt x="3650" y="98"/>
                    <a:pt x="3230" y="1"/>
                    <a:pt x="281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6" name="Google Shape;3876;p53"/>
          <p:cNvGrpSpPr/>
          <p:nvPr/>
        </p:nvGrpSpPr>
        <p:grpSpPr>
          <a:xfrm>
            <a:off x="3438940" y="3357136"/>
            <a:ext cx="1617976" cy="346616"/>
            <a:chOff x="1808063" y="4294338"/>
            <a:chExt cx="3370782" cy="721817"/>
          </a:xfrm>
        </p:grpSpPr>
        <p:sp>
          <p:nvSpPr>
            <p:cNvPr id="3877" name="Google Shape;3877;p53"/>
            <p:cNvSpPr/>
            <p:nvPr/>
          </p:nvSpPr>
          <p:spPr>
            <a:xfrm>
              <a:off x="1906300" y="44231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8" name="Google Shape;3878;p53"/>
            <p:cNvSpPr/>
            <p:nvPr/>
          </p:nvSpPr>
          <p:spPr>
            <a:xfrm>
              <a:off x="3795035" y="4655290"/>
              <a:ext cx="721912" cy="360865"/>
            </a:xfrm>
            <a:custGeom>
              <a:rect b="b" l="l" r="r" t="t"/>
              <a:pathLst>
                <a:path extrusionOk="0" h="3951" w="7904">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9" name="Google Shape;3879;p53"/>
            <p:cNvSpPr/>
            <p:nvPr/>
          </p:nvSpPr>
          <p:spPr>
            <a:xfrm>
              <a:off x="3133137" y="4294338"/>
              <a:ext cx="721729" cy="360865"/>
            </a:xfrm>
            <a:custGeom>
              <a:rect b="b" l="l" r="r" t="t"/>
              <a:pathLst>
                <a:path extrusionOk="0" h="3951" w="7902">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0" name="Google Shape;3880;p53"/>
            <p:cNvSpPr/>
            <p:nvPr/>
          </p:nvSpPr>
          <p:spPr>
            <a:xfrm>
              <a:off x="1808063" y="4294338"/>
              <a:ext cx="722460" cy="362052"/>
            </a:xfrm>
            <a:custGeom>
              <a:rect b="b" l="l" r="r" t="t"/>
              <a:pathLst>
                <a:path extrusionOk="0" h="3964" w="791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1" name="Google Shape;3881;p53"/>
            <p:cNvSpPr/>
            <p:nvPr/>
          </p:nvSpPr>
          <p:spPr>
            <a:xfrm>
              <a:off x="2470965" y="4655290"/>
              <a:ext cx="721912" cy="360865"/>
            </a:xfrm>
            <a:custGeom>
              <a:rect b="b" l="l" r="r" t="t"/>
              <a:pathLst>
                <a:path extrusionOk="0" h="3951" w="7904">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2" name="Google Shape;3882;p53"/>
            <p:cNvSpPr/>
            <p:nvPr/>
          </p:nvSpPr>
          <p:spPr>
            <a:xfrm>
              <a:off x="4456385" y="4294338"/>
              <a:ext cx="722460" cy="362052"/>
            </a:xfrm>
            <a:custGeom>
              <a:rect b="b" l="l" r="r" t="t"/>
              <a:pathLst>
                <a:path extrusionOk="0" h="3964" w="791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3" name="Google Shape;3883;p53"/>
            <p:cNvSpPr/>
            <p:nvPr/>
          </p:nvSpPr>
          <p:spPr>
            <a:xfrm>
              <a:off x="2568813" y="43514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4" name="Google Shape;3884;p53"/>
            <p:cNvSpPr/>
            <p:nvPr/>
          </p:nvSpPr>
          <p:spPr>
            <a:xfrm>
              <a:off x="3231883" y="44231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5" name="Google Shape;3885;p53"/>
            <p:cNvSpPr/>
            <p:nvPr/>
          </p:nvSpPr>
          <p:spPr>
            <a:xfrm>
              <a:off x="3894395" y="43514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6" name="Google Shape;3886;p53"/>
            <p:cNvSpPr/>
            <p:nvPr/>
          </p:nvSpPr>
          <p:spPr>
            <a:xfrm>
              <a:off x="4560958" y="44231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7" name="Google Shape;3887;p53"/>
          <p:cNvGrpSpPr/>
          <p:nvPr/>
        </p:nvGrpSpPr>
        <p:grpSpPr>
          <a:xfrm>
            <a:off x="5264936" y="4023886"/>
            <a:ext cx="1417067" cy="350605"/>
            <a:chOff x="4234950" y="2101012"/>
            <a:chExt cx="4219974" cy="1044090"/>
          </a:xfrm>
        </p:grpSpPr>
        <p:sp>
          <p:nvSpPr>
            <p:cNvPr id="3888" name="Google Shape;3888;p53"/>
            <p:cNvSpPr/>
            <p:nvPr/>
          </p:nvSpPr>
          <p:spPr>
            <a:xfrm rot="10800000">
              <a:off x="7528544" y="2218809"/>
              <a:ext cx="826790" cy="826702"/>
            </a:xfrm>
            <a:custGeom>
              <a:rect b="b" l="l" r="r" t="t"/>
              <a:pathLst>
                <a:path extrusionOk="0" h="34893" w="34893">
                  <a:moveTo>
                    <a:pt x="1" y="1"/>
                  </a:moveTo>
                  <a:lnTo>
                    <a:pt x="1" y="34892"/>
                  </a:lnTo>
                  <a:lnTo>
                    <a:pt x="34892" y="34892"/>
                  </a:lnTo>
                  <a:lnTo>
                    <a:pt x="34892" y="1"/>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9" name="Google Shape;3889;p53"/>
            <p:cNvSpPr/>
            <p:nvPr/>
          </p:nvSpPr>
          <p:spPr>
            <a:xfrm rot="10800000">
              <a:off x="6487595" y="2218809"/>
              <a:ext cx="827572" cy="826702"/>
            </a:xfrm>
            <a:custGeom>
              <a:rect b="b" l="l" r="r" t="t"/>
              <a:pathLst>
                <a:path extrusionOk="0" h="34893" w="34926">
                  <a:moveTo>
                    <a:pt x="1" y="1"/>
                  </a:moveTo>
                  <a:lnTo>
                    <a:pt x="1" y="34892"/>
                  </a:lnTo>
                  <a:lnTo>
                    <a:pt x="34926" y="34892"/>
                  </a:lnTo>
                  <a:lnTo>
                    <a:pt x="349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0" name="Google Shape;3890;p53"/>
            <p:cNvSpPr/>
            <p:nvPr/>
          </p:nvSpPr>
          <p:spPr>
            <a:xfrm rot="10800000">
              <a:off x="5430819" y="2218809"/>
              <a:ext cx="827572" cy="826702"/>
            </a:xfrm>
            <a:custGeom>
              <a:rect b="b" l="l" r="r" t="t"/>
              <a:pathLst>
                <a:path extrusionOk="0" h="34893" w="34926">
                  <a:moveTo>
                    <a:pt x="0" y="1"/>
                  </a:moveTo>
                  <a:lnTo>
                    <a:pt x="0" y="34892"/>
                  </a:lnTo>
                  <a:lnTo>
                    <a:pt x="34925" y="34892"/>
                  </a:lnTo>
                  <a:lnTo>
                    <a:pt x="34925"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1" name="Google Shape;3891;p53"/>
            <p:cNvSpPr/>
            <p:nvPr/>
          </p:nvSpPr>
          <p:spPr>
            <a:xfrm rot="10800000">
              <a:off x="4374848" y="2218809"/>
              <a:ext cx="826790" cy="826702"/>
            </a:xfrm>
            <a:custGeom>
              <a:rect b="b" l="l" r="r" t="t"/>
              <a:pathLst>
                <a:path extrusionOk="0" h="34893" w="34893">
                  <a:moveTo>
                    <a:pt x="1" y="1"/>
                  </a:moveTo>
                  <a:lnTo>
                    <a:pt x="1" y="34892"/>
                  </a:lnTo>
                  <a:lnTo>
                    <a:pt x="34892" y="34892"/>
                  </a:lnTo>
                  <a:lnTo>
                    <a:pt x="34892"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2" name="Google Shape;3892;p53"/>
            <p:cNvSpPr/>
            <p:nvPr/>
          </p:nvSpPr>
          <p:spPr>
            <a:xfrm rot="10800000">
              <a:off x="7410780" y="2622683"/>
              <a:ext cx="1044144" cy="522420"/>
            </a:xfrm>
            <a:custGeom>
              <a:rect b="b" l="l" r="r" t="t"/>
              <a:pathLst>
                <a:path extrusionOk="0" fill="none" h="22050" w="44066">
                  <a:moveTo>
                    <a:pt x="1" y="22050"/>
                  </a:moveTo>
                  <a:cubicBezTo>
                    <a:pt x="1" y="9874"/>
                    <a:pt x="9874" y="1"/>
                    <a:pt x="22050" y="1"/>
                  </a:cubicBezTo>
                  <a:cubicBezTo>
                    <a:pt x="34192" y="1"/>
                    <a:pt x="44065" y="9874"/>
                    <a:pt x="44065" y="22050"/>
                  </a:cubicBezTo>
                </a:path>
              </a:pathLst>
            </a:custGeom>
            <a:noFill/>
            <a:ln cap="rnd" cmpd="sng" w="20850">
              <a:solidFill>
                <a:srgbClr val="435D74"/>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3" name="Google Shape;3893;p53"/>
            <p:cNvSpPr/>
            <p:nvPr/>
          </p:nvSpPr>
          <p:spPr>
            <a:xfrm rot="10800000">
              <a:off x="6366656" y="2101012"/>
              <a:ext cx="1044144" cy="521638"/>
            </a:xfrm>
            <a:custGeom>
              <a:rect b="b" l="l" r="r" t="t"/>
              <a:pathLst>
                <a:path extrusionOk="0" fill="none" h="22017" w="44066">
                  <a:moveTo>
                    <a:pt x="44065" y="1"/>
                  </a:moveTo>
                  <a:cubicBezTo>
                    <a:pt x="44065" y="12176"/>
                    <a:pt x="34191" y="22016"/>
                    <a:pt x="22049" y="22016"/>
                  </a:cubicBezTo>
                  <a:cubicBezTo>
                    <a:pt x="9874" y="22016"/>
                    <a:pt x="0" y="12176"/>
                    <a:pt x="0" y="1"/>
                  </a:cubicBezTo>
                </a:path>
              </a:pathLst>
            </a:custGeom>
            <a:noFill/>
            <a:ln cap="rnd" cmpd="sng" w="20850">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4" name="Google Shape;3894;p53"/>
            <p:cNvSpPr/>
            <p:nvPr/>
          </p:nvSpPr>
          <p:spPr>
            <a:xfrm rot="10800000">
              <a:off x="5322557" y="2622683"/>
              <a:ext cx="1044120" cy="522420"/>
            </a:xfrm>
            <a:custGeom>
              <a:rect b="b" l="l" r="r" t="t"/>
              <a:pathLst>
                <a:path extrusionOk="0" fill="none" h="22050" w="44065">
                  <a:moveTo>
                    <a:pt x="0" y="22050"/>
                  </a:moveTo>
                  <a:cubicBezTo>
                    <a:pt x="0" y="9874"/>
                    <a:pt x="9874" y="1"/>
                    <a:pt x="22049" y="1"/>
                  </a:cubicBezTo>
                  <a:cubicBezTo>
                    <a:pt x="34191" y="1"/>
                    <a:pt x="44065" y="9874"/>
                    <a:pt x="44065" y="22050"/>
                  </a:cubicBezTo>
                </a:path>
              </a:pathLst>
            </a:custGeom>
            <a:noFill/>
            <a:ln cap="rnd" cmpd="sng" w="20850">
              <a:solidFill>
                <a:srgbClr val="869FB2"/>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5" name="Google Shape;3895;p53"/>
            <p:cNvSpPr/>
            <p:nvPr/>
          </p:nvSpPr>
          <p:spPr>
            <a:xfrm rot="10800000">
              <a:off x="4278434" y="2101012"/>
              <a:ext cx="1044144" cy="521638"/>
            </a:xfrm>
            <a:custGeom>
              <a:rect b="b" l="l" r="r" t="t"/>
              <a:pathLst>
                <a:path extrusionOk="0" fill="none" h="22017" w="44066">
                  <a:moveTo>
                    <a:pt x="44066" y="1"/>
                  </a:moveTo>
                  <a:cubicBezTo>
                    <a:pt x="44066" y="12176"/>
                    <a:pt x="34192" y="22016"/>
                    <a:pt x="22017" y="22016"/>
                  </a:cubicBezTo>
                  <a:cubicBezTo>
                    <a:pt x="9875" y="22016"/>
                    <a:pt x="1" y="12176"/>
                    <a:pt x="1" y="1"/>
                  </a:cubicBezTo>
                </a:path>
              </a:pathLst>
            </a:custGeom>
            <a:noFill/>
            <a:ln cap="rnd" cmpd="sng" w="20850">
              <a:solidFill>
                <a:srgbClr val="BAC8D3"/>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6" name="Google Shape;3896;p53"/>
            <p:cNvSpPr/>
            <p:nvPr/>
          </p:nvSpPr>
          <p:spPr>
            <a:xfrm rot="10800000">
              <a:off x="7367296" y="2570459"/>
              <a:ext cx="86984" cy="86975"/>
            </a:xfrm>
            <a:custGeom>
              <a:rect b="b" l="l" r="r" t="t"/>
              <a:pathLst>
                <a:path extrusionOk="0" h="3671" w="3671">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7" name="Google Shape;3897;p53"/>
            <p:cNvSpPr/>
            <p:nvPr/>
          </p:nvSpPr>
          <p:spPr>
            <a:xfrm rot="10800000">
              <a:off x="6323197" y="2570459"/>
              <a:ext cx="86961" cy="86975"/>
            </a:xfrm>
            <a:custGeom>
              <a:rect b="b" l="l" r="r" t="t"/>
              <a:pathLst>
                <a:path extrusionOk="0" h="3671" w="367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8" name="Google Shape;3898;p53"/>
            <p:cNvSpPr/>
            <p:nvPr/>
          </p:nvSpPr>
          <p:spPr>
            <a:xfrm rot="10800000">
              <a:off x="5279073" y="2570459"/>
              <a:ext cx="86961" cy="86975"/>
            </a:xfrm>
            <a:custGeom>
              <a:rect b="b" l="l" r="r" t="t"/>
              <a:pathLst>
                <a:path extrusionOk="0" h="3671" w="367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9" name="Google Shape;3899;p53"/>
            <p:cNvSpPr/>
            <p:nvPr/>
          </p:nvSpPr>
          <p:spPr>
            <a:xfrm rot="10800000">
              <a:off x="4234950" y="2570459"/>
              <a:ext cx="86961" cy="86975"/>
            </a:xfrm>
            <a:custGeom>
              <a:rect b="b" l="l" r="r" t="t"/>
              <a:pathLst>
                <a:path extrusionOk="0" h="3671" w="367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0" name="Google Shape;3900;p53"/>
            <p:cNvSpPr/>
            <p:nvPr/>
          </p:nvSpPr>
          <p:spPr>
            <a:xfrm rot="10800000">
              <a:off x="7541197" y="2231460"/>
              <a:ext cx="801483" cy="800617"/>
            </a:xfrm>
            <a:custGeom>
              <a:rect b="b" l="l" r="r" t="t"/>
              <a:pathLst>
                <a:path extrusionOk="0" h="33792" w="33825">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1" name="Google Shape;3901;p53"/>
            <p:cNvSpPr/>
            <p:nvPr/>
          </p:nvSpPr>
          <p:spPr>
            <a:xfrm rot="10800000">
              <a:off x="6488377" y="2231460"/>
              <a:ext cx="800701" cy="800617"/>
            </a:xfrm>
            <a:custGeom>
              <a:rect b="b" l="l" r="r" t="t"/>
              <a:pathLst>
                <a:path extrusionOk="0" h="33792" w="33792">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2" name="Google Shape;3902;p53"/>
            <p:cNvSpPr/>
            <p:nvPr/>
          </p:nvSpPr>
          <p:spPr>
            <a:xfrm rot="10800000">
              <a:off x="5434776" y="2231460"/>
              <a:ext cx="800701" cy="800617"/>
            </a:xfrm>
            <a:custGeom>
              <a:rect b="b" l="l" r="r" t="t"/>
              <a:pathLst>
                <a:path extrusionOk="0" h="33792" w="33792">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3" name="Google Shape;3903;p53"/>
            <p:cNvSpPr/>
            <p:nvPr/>
          </p:nvSpPr>
          <p:spPr>
            <a:xfrm rot="10800000">
              <a:off x="4381980" y="2231460"/>
              <a:ext cx="800678" cy="800617"/>
            </a:xfrm>
            <a:custGeom>
              <a:rect b="b" l="l" r="r" t="t"/>
              <a:pathLst>
                <a:path extrusionOk="0" h="33792" w="33791">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4" name="Google Shape;3904;p53"/>
          <p:cNvGrpSpPr/>
          <p:nvPr/>
        </p:nvGrpSpPr>
        <p:grpSpPr>
          <a:xfrm>
            <a:off x="6840408" y="2014643"/>
            <a:ext cx="1586327" cy="371557"/>
            <a:chOff x="1247650" y="2075423"/>
            <a:chExt cx="6648477" cy="1557238"/>
          </a:xfrm>
        </p:grpSpPr>
        <p:sp>
          <p:nvSpPr>
            <p:cNvPr id="3905" name="Google Shape;3905;p53"/>
            <p:cNvSpPr/>
            <p:nvPr/>
          </p:nvSpPr>
          <p:spPr>
            <a:xfrm>
              <a:off x="6633862" y="2075423"/>
              <a:ext cx="953444" cy="825696"/>
            </a:xfrm>
            <a:custGeom>
              <a:rect b="b" l="l" r="r" t="t"/>
              <a:pathLst>
                <a:path extrusionOk="0" h="50027" w="57767">
                  <a:moveTo>
                    <a:pt x="14439" y="0"/>
                  </a:moveTo>
                  <a:lnTo>
                    <a:pt x="0" y="25014"/>
                  </a:lnTo>
                  <a:lnTo>
                    <a:pt x="14439" y="50027"/>
                  </a:lnTo>
                  <a:lnTo>
                    <a:pt x="43329" y="50027"/>
                  </a:lnTo>
                  <a:lnTo>
                    <a:pt x="57767" y="25014"/>
                  </a:lnTo>
                  <a:lnTo>
                    <a:pt x="4332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6" name="Google Shape;3906;p53"/>
            <p:cNvSpPr/>
            <p:nvPr/>
          </p:nvSpPr>
          <p:spPr>
            <a:xfrm>
              <a:off x="5359252" y="2806965"/>
              <a:ext cx="953461" cy="825696"/>
            </a:xfrm>
            <a:custGeom>
              <a:rect b="b" l="l" r="r" t="t"/>
              <a:pathLst>
                <a:path extrusionOk="0" h="50027" w="57768">
                  <a:moveTo>
                    <a:pt x="14439" y="0"/>
                  </a:moveTo>
                  <a:lnTo>
                    <a:pt x="1" y="25013"/>
                  </a:lnTo>
                  <a:lnTo>
                    <a:pt x="14439" y="50027"/>
                  </a:lnTo>
                  <a:lnTo>
                    <a:pt x="43329" y="50027"/>
                  </a:lnTo>
                  <a:lnTo>
                    <a:pt x="57767" y="25013"/>
                  </a:lnTo>
                  <a:lnTo>
                    <a:pt x="4332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7" name="Google Shape;3907;p53"/>
            <p:cNvSpPr/>
            <p:nvPr/>
          </p:nvSpPr>
          <p:spPr>
            <a:xfrm>
              <a:off x="1601478" y="2075425"/>
              <a:ext cx="953316" cy="825696"/>
            </a:xfrm>
            <a:custGeom>
              <a:rect b="b" l="l" r="r" t="t"/>
              <a:pathLst>
                <a:path extrusionOk="0" h="50027" w="57768">
                  <a:moveTo>
                    <a:pt x="14439" y="0"/>
                  </a:moveTo>
                  <a:lnTo>
                    <a:pt x="1" y="25013"/>
                  </a:lnTo>
                  <a:lnTo>
                    <a:pt x="14439" y="50027"/>
                  </a:lnTo>
                  <a:lnTo>
                    <a:pt x="43329" y="50027"/>
                  </a:lnTo>
                  <a:lnTo>
                    <a:pt x="57768" y="25013"/>
                  </a:lnTo>
                  <a:lnTo>
                    <a:pt x="4332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8" name="Google Shape;3908;p53"/>
            <p:cNvSpPr/>
            <p:nvPr/>
          </p:nvSpPr>
          <p:spPr>
            <a:xfrm>
              <a:off x="2857827" y="2807112"/>
              <a:ext cx="953370" cy="825320"/>
            </a:xfrm>
            <a:custGeom>
              <a:rect b="b" l="l" r="r" t="t"/>
              <a:pathLst>
                <a:path extrusionOk="0" h="50027" w="57780">
                  <a:moveTo>
                    <a:pt x="14452" y="0"/>
                  </a:moveTo>
                  <a:lnTo>
                    <a:pt x="0" y="25013"/>
                  </a:lnTo>
                  <a:lnTo>
                    <a:pt x="14452" y="50027"/>
                  </a:lnTo>
                  <a:lnTo>
                    <a:pt x="43328" y="50027"/>
                  </a:lnTo>
                  <a:lnTo>
                    <a:pt x="57780" y="25013"/>
                  </a:lnTo>
                  <a:lnTo>
                    <a:pt x="43328"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9" name="Google Shape;3909;p53"/>
            <p:cNvSpPr/>
            <p:nvPr/>
          </p:nvSpPr>
          <p:spPr>
            <a:xfrm>
              <a:off x="4097386" y="2075425"/>
              <a:ext cx="953444" cy="825696"/>
            </a:xfrm>
            <a:custGeom>
              <a:rect b="b" l="l" r="r" t="t"/>
              <a:pathLst>
                <a:path extrusionOk="0" h="50027" w="57767">
                  <a:moveTo>
                    <a:pt x="14439" y="0"/>
                  </a:moveTo>
                  <a:lnTo>
                    <a:pt x="0" y="25013"/>
                  </a:lnTo>
                  <a:lnTo>
                    <a:pt x="14439" y="50027"/>
                  </a:lnTo>
                  <a:lnTo>
                    <a:pt x="43328" y="50027"/>
                  </a:lnTo>
                  <a:lnTo>
                    <a:pt x="57767" y="25013"/>
                  </a:lnTo>
                  <a:lnTo>
                    <a:pt x="43328"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0" name="Google Shape;3910;p53"/>
            <p:cNvSpPr/>
            <p:nvPr/>
          </p:nvSpPr>
          <p:spPr>
            <a:xfrm>
              <a:off x="1247650" y="2490334"/>
              <a:ext cx="6648477" cy="729445"/>
            </a:xfrm>
            <a:custGeom>
              <a:rect b="b" l="l" r="r" t="t"/>
              <a:pathLst>
                <a:path extrusionOk="0" fill="none" h="31310" w="285373">
                  <a:moveTo>
                    <a:pt x="285373" y="3317"/>
                  </a:moveTo>
                  <a:lnTo>
                    <a:pt x="269256" y="31309"/>
                  </a:lnTo>
                  <a:lnTo>
                    <a:pt x="233095" y="31309"/>
                  </a:lnTo>
                  <a:lnTo>
                    <a:pt x="215067" y="352"/>
                  </a:lnTo>
                  <a:lnTo>
                    <a:pt x="179426" y="352"/>
                  </a:lnTo>
                  <a:lnTo>
                    <a:pt x="161606" y="31218"/>
                  </a:lnTo>
                  <a:lnTo>
                    <a:pt x="125718" y="31309"/>
                  </a:lnTo>
                  <a:lnTo>
                    <a:pt x="107651" y="0"/>
                  </a:lnTo>
                  <a:lnTo>
                    <a:pt x="71490" y="0"/>
                  </a:lnTo>
                  <a:lnTo>
                    <a:pt x="53669" y="31075"/>
                  </a:lnTo>
                  <a:lnTo>
                    <a:pt x="18042" y="31075"/>
                  </a:lnTo>
                  <a:lnTo>
                    <a:pt x="0" y="118"/>
                  </a:lnTo>
                </a:path>
              </a:pathLst>
            </a:custGeom>
            <a:solidFill>
              <a:srgbClr val="191919"/>
            </a:solidFill>
            <a:ln cap="flat" cmpd="sng" w="19050">
              <a:solidFill>
                <a:srgbClr val="869FB2"/>
              </a:solidFill>
              <a:prstDash val="solid"/>
              <a:miter lim="1300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11" name="Google Shape;3911;p53"/>
          <p:cNvGrpSpPr/>
          <p:nvPr/>
        </p:nvGrpSpPr>
        <p:grpSpPr>
          <a:xfrm>
            <a:off x="5271678" y="1167833"/>
            <a:ext cx="1415601" cy="1648533"/>
            <a:chOff x="1839112" y="2209163"/>
            <a:chExt cx="1918159" cy="2233784"/>
          </a:xfrm>
        </p:grpSpPr>
        <p:sp>
          <p:nvSpPr>
            <p:cNvPr id="3912" name="Google Shape;3912;p53"/>
            <p:cNvSpPr/>
            <p:nvPr/>
          </p:nvSpPr>
          <p:spPr>
            <a:xfrm>
              <a:off x="1839112" y="2209163"/>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3" name="Google Shape;3913;p53"/>
            <p:cNvSpPr/>
            <p:nvPr/>
          </p:nvSpPr>
          <p:spPr>
            <a:xfrm>
              <a:off x="3182171" y="2209163"/>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4" name="Google Shape;3914;p53"/>
            <p:cNvSpPr/>
            <p:nvPr/>
          </p:nvSpPr>
          <p:spPr>
            <a:xfrm>
              <a:off x="3182171" y="3040766"/>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15" name="Google Shape;3915;p53"/>
            <p:cNvCxnSpPr>
              <a:stCxn id="3912" idx="6"/>
              <a:endCxn id="3913" idx="2"/>
            </p:cNvCxnSpPr>
            <p:nvPr/>
          </p:nvCxnSpPr>
          <p:spPr>
            <a:xfrm>
              <a:off x="2414212" y="2496713"/>
              <a:ext cx="768000" cy="600"/>
            </a:xfrm>
            <a:prstGeom prst="bentConnector3">
              <a:avLst>
                <a:gd fmla="val 49997" name="adj1"/>
              </a:avLst>
            </a:prstGeom>
            <a:noFill/>
            <a:ln cap="flat" cmpd="sng" w="19050">
              <a:solidFill>
                <a:srgbClr val="374957"/>
              </a:solidFill>
              <a:prstDash val="solid"/>
              <a:round/>
              <a:headEnd len="med" w="med" type="none"/>
              <a:tailEnd len="med" w="med" type="none"/>
            </a:ln>
          </p:spPr>
        </p:cxnSp>
        <p:cxnSp>
          <p:nvCxnSpPr>
            <p:cNvPr id="3916" name="Google Shape;3916;p53"/>
            <p:cNvCxnSpPr>
              <a:stCxn id="3913" idx="4"/>
              <a:endCxn id="3917" idx="0"/>
            </p:cNvCxnSpPr>
            <p:nvPr/>
          </p:nvCxnSpPr>
          <p:spPr>
            <a:xfrm rot="5400000">
              <a:off x="2669921" y="2240963"/>
              <a:ext cx="256500" cy="1343100"/>
            </a:xfrm>
            <a:prstGeom prst="bentConnector3">
              <a:avLst>
                <a:gd fmla="val 50000" name="adj1"/>
              </a:avLst>
            </a:prstGeom>
            <a:noFill/>
            <a:ln cap="flat" cmpd="sng" w="19050">
              <a:solidFill>
                <a:srgbClr val="374957"/>
              </a:solidFill>
              <a:prstDash val="solid"/>
              <a:round/>
              <a:headEnd len="med" w="med" type="none"/>
              <a:tailEnd len="med" w="med" type="none"/>
            </a:ln>
          </p:spPr>
        </p:cxnSp>
        <p:cxnSp>
          <p:nvCxnSpPr>
            <p:cNvPr id="3918" name="Google Shape;3918;p53"/>
            <p:cNvCxnSpPr>
              <a:stCxn id="3917" idx="6"/>
              <a:endCxn id="3914" idx="2"/>
            </p:cNvCxnSpPr>
            <p:nvPr/>
          </p:nvCxnSpPr>
          <p:spPr>
            <a:xfrm>
              <a:off x="2414212" y="3328316"/>
              <a:ext cx="768000" cy="600"/>
            </a:xfrm>
            <a:prstGeom prst="bentConnector3">
              <a:avLst>
                <a:gd fmla="val 49997" name="adj1"/>
              </a:avLst>
            </a:prstGeom>
            <a:noFill/>
            <a:ln cap="flat" cmpd="sng" w="19050">
              <a:solidFill>
                <a:srgbClr val="374957"/>
              </a:solidFill>
              <a:prstDash val="solid"/>
              <a:round/>
              <a:headEnd len="med" w="med" type="none"/>
              <a:tailEnd len="med" w="med" type="none"/>
            </a:ln>
          </p:spPr>
        </p:cxnSp>
        <p:cxnSp>
          <p:nvCxnSpPr>
            <p:cNvPr id="3919" name="Google Shape;3919;p53"/>
            <p:cNvCxnSpPr>
              <a:stCxn id="3914" idx="4"/>
              <a:endCxn id="3920" idx="0"/>
            </p:cNvCxnSpPr>
            <p:nvPr/>
          </p:nvCxnSpPr>
          <p:spPr>
            <a:xfrm rot="5400000">
              <a:off x="2672171" y="3070316"/>
              <a:ext cx="252000" cy="1343100"/>
            </a:xfrm>
            <a:prstGeom prst="bentConnector3">
              <a:avLst>
                <a:gd fmla="val 49996" name="adj1"/>
              </a:avLst>
            </a:prstGeom>
            <a:noFill/>
            <a:ln cap="flat" cmpd="sng" w="19050">
              <a:solidFill>
                <a:srgbClr val="374957"/>
              </a:solidFill>
              <a:prstDash val="solid"/>
              <a:round/>
              <a:headEnd len="med" w="med" type="none"/>
              <a:tailEnd len="med" w="med" type="none"/>
            </a:ln>
          </p:spPr>
        </p:cxnSp>
        <p:sp>
          <p:nvSpPr>
            <p:cNvPr id="3917" name="Google Shape;3917;p53"/>
            <p:cNvSpPr/>
            <p:nvPr/>
          </p:nvSpPr>
          <p:spPr>
            <a:xfrm>
              <a:off x="1839112" y="3040766"/>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0" name="Google Shape;3920;p53"/>
            <p:cNvSpPr/>
            <p:nvPr/>
          </p:nvSpPr>
          <p:spPr>
            <a:xfrm>
              <a:off x="1839112" y="3867848"/>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1" name="Google Shape;3921;p53"/>
            <p:cNvSpPr/>
            <p:nvPr/>
          </p:nvSpPr>
          <p:spPr>
            <a:xfrm>
              <a:off x="3182171" y="3867848"/>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22" name="Google Shape;3922;p53"/>
            <p:cNvCxnSpPr>
              <a:endCxn id="3921" idx="2"/>
            </p:cNvCxnSpPr>
            <p:nvPr/>
          </p:nvCxnSpPr>
          <p:spPr>
            <a:xfrm>
              <a:off x="2413871" y="4154498"/>
              <a:ext cx="768300" cy="900"/>
            </a:xfrm>
            <a:prstGeom prst="bentConnector3">
              <a:avLst>
                <a:gd fmla="val 50000" name="adj1"/>
              </a:avLst>
            </a:prstGeom>
            <a:noFill/>
            <a:ln cap="flat" cmpd="sng" w="19050">
              <a:solidFill>
                <a:srgbClr val="374957"/>
              </a:solidFill>
              <a:prstDash val="solid"/>
              <a:round/>
              <a:headEnd len="med" w="med" type="none"/>
              <a:tailEnd len="med" w="med" type="none"/>
            </a:ln>
          </p:spPr>
        </p:cxnSp>
      </p:grpSp>
      <p:grpSp>
        <p:nvGrpSpPr>
          <p:cNvPr id="3923" name="Google Shape;3923;p53"/>
          <p:cNvGrpSpPr/>
          <p:nvPr/>
        </p:nvGrpSpPr>
        <p:grpSpPr>
          <a:xfrm>
            <a:off x="3428944" y="1185917"/>
            <a:ext cx="1637968" cy="154942"/>
            <a:chOff x="238125" y="2506075"/>
            <a:chExt cx="7115411" cy="673075"/>
          </a:xfrm>
        </p:grpSpPr>
        <p:sp>
          <p:nvSpPr>
            <p:cNvPr id="3924" name="Google Shape;3924;p53"/>
            <p:cNvSpPr/>
            <p:nvPr/>
          </p:nvSpPr>
          <p:spPr>
            <a:xfrm>
              <a:off x="238125" y="2506075"/>
              <a:ext cx="1643150" cy="673075"/>
            </a:xfrm>
            <a:custGeom>
              <a:rect b="b" l="l" r="r" t="t"/>
              <a:pathLst>
                <a:path extrusionOk="0" h="26923" w="65726">
                  <a:moveTo>
                    <a:pt x="0" y="0"/>
                  </a:moveTo>
                  <a:lnTo>
                    <a:pt x="10782" y="13477"/>
                  </a:lnTo>
                  <a:lnTo>
                    <a:pt x="0" y="26923"/>
                  </a:lnTo>
                  <a:lnTo>
                    <a:pt x="54943" y="26923"/>
                  </a:lnTo>
                  <a:lnTo>
                    <a:pt x="65725" y="13477"/>
                  </a:lnTo>
                  <a:lnTo>
                    <a:pt x="54943"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5" name="Google Shape;3925;p53"/>
            <p:cNvSpPr/>
            <p:nvPr/>
          </p:nvSpPr>
          <p:spPr>
            <a:xfrm>
              <a:off x="1606190"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6" name="Google Shape;3926;p53"/>
            <p:cNvSpPr/>
            <p:nvPr/>
          </p:nvSpPr>
          <p:spPr>
            <a:xfrm>
              <a:off x="2973481"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7" name="Google Shape;3927;p53"/>
            <p:cNvSpPr/>
            <p:nvPr/>
          </p:nvSpPr>
          <p:spPr>
            <a:xfrm>
              <a:off x="5709611"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8" name="Google Shape;3928;p53"/>
            <p:cNvSpPr/>
            <p:nvPr/>
          </p:nvSpPr>
          <p:spPr>
            <a:xfrm>
              <a:off x="4342321" y="2506075"/>
              <a:ext cx="1643150" cy="673075"/>
            </a:xfrm>
            <a:custGeom>
              <a:rect b="b" l="l" r="r" t="t"/>
              <a:pathLst>
                <a:path extrusionOk="0" h="26923" w="65726">
                  <a:moveTo>
                    <a:pt x="1" y="0"/>
                  </a:moveTo>
                  <a:lnTo>
                    <a:pt x="10751" y="13477"/>
                  </a:lnTo>
                  <a:lnTo>
                    <a:pt x="1" y="26923"/>
                  </a:lnTo>
                  <a:lnTo>
                    <a:pt x="54944" y="26923"/>
                  </a:lnTo>
                  <a:lnTo>
                    <a:pt x="65726" y="13477"/>
                  </a:lnTo>
                  <a:lnTo>
                    <a:pt x="54944"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9" name="Google Shape;3929;p53"/>
          <p:cNvGrpSpPr/>
          <p:nvPr/>
        </p:nvGrpSpPr>
        <p:grpSpPr>
          <a:xfrm>
            <a:off x="1969680" y="1500635"/>
            <a:ext cx="1262932" cy="785408"/>
            <a:chOff x="548861" y="389676"/>
            <a:chExt cx="3843371" cy="2390163"/>
          </a:xfrm>
        </p:grpSpPr>
        <p:cxnSp>
          <p:nvCxnSpPr>
            <p:cNvPr id="3930" name="Google Shape;3930;p53"/>
            <p:cNvCxnSpPr/>
            <p:nvPr/>
          </p:nvCxnSpPr>
          <p:spPr>
            <a:xfrm flipH="1" rot="10800000">
              <a:off x="3486925" y="1918250"/>
              <a:ext cx="742200" cy="690300"/>
            </a:xfrm>
            <a:prstGeom prst="bentConnector3">
              <a:avLst>
                <a:gd fmla="val 50000" name="adj1"/>
              </a:avLst>
            </a:prstGeom>
            <a:noFill/>
            <a:ln cap="flat" cmpd="sng" w="9525">
              <a:solidFill>
                <a:srgbClr val="869FB2"/>
              </a:solidFill>
              <a:prstDash val="solid"/>
              <a:round/>
              <a:headEnd len="med" w="med" type="none"/>
              <a:tailEnd len="med" w="med" type="none"/>
            </a:ln>
          </p:spPr>
        </p:cxnSp>
        <p:cxnSp>
          <p:nvCxnSpPr>
            <p:cNvPr id="3931" name="Google Shape;3931;p53"/>
            <p:cNvCxnSpPr/>
            <p:nvPr/>
          </p:nvCxnSpPr>
          <p:spPr>
            <a:xfrm flipH="1" rot="-5400000">
              <a:off x="3486925" y="577350"/>
              <a:ext cx="650100" cy="650100"/>
            </a:xfrm>
            <a:prstGeom prst="bentConnector3">
              <a:avLst>
                <a:gd fmla="val 50000" name="adj1"/>
              </a:avLst>
            </a:prstGeom>
            <a:noFill/>
            <a:ln cap="flat" cmpd="sng" w="9525">
              <a:solidFill>
                <a:srgbClr val="869FB2"/>
              </a:solidFill>
              <a:prstDash val="solid"/>
              <a:round/>
              <a:headEnd len="med" w="med" type="none"/>
              <a:tailEnd len="med" w="med" type="none"/>
            </a:ln>
          </p:spPr>
        </p:cxnSp>
        <p:cxnSp>
          <p:nvCxnSpPr>
            <p:cNvPr id="3932" name="Google Shape;3932;p53"/>
            <p:cNvCxnSpPr/>
            <p:nvPr/>
          </p:nvCxnSpPr>
          <p:spPr>
            <a:xfrm>
              <a:off x="2725450" y="576000"/>
              <a:ext cx="1410600" cy="1800"/>
            </a:xfrm>
            <a:prstGeom prst="bentConnector3">
              <a:avLst>
                <a:gd fmla="val 50000" name="adj1"/>
              </a:avLst>
            </a:prstGeom>
            <a:noFill/>
            <a:ln cap="flat" cmpd="sng" w="9525">
              <a:solidFill>
                <a:srgbClr val="869FB2"/>
              </a:solidFill>
              <a:prstDash val="solid"/>
              <a:round/>
              <a:headEnd len="med" w="med" type="none"/>
              <a:tailEnd len="med" w="med" type="none"/>
            </a:ln>
          </p:spPr>
        </p:cxnSp>
        <p:cxnSp>
          <p:nvCxnSpPr>
            <p:cNvPr id="3933" name="Google Shape;3933;p53"/>
            <p:cNvCxnSpPr/>
            <p:nvPr/>
          </p:nvCxnSpPr>
          <p:spPr>
            <a:xfrm flipH="1" rot="10800000">
              <a:off x="756500" y="577975"/>
              <a:ext cx="1705500" cy="1049100"/>
            </a:xfrm>
            <a:prstGeom prst="bentConnector3">
              <a:avLst>
                <a:gd fmla="val 50000" name="adj1"/>
              </a:avLst>
            </a:prstGeom>
            <a:noFill/>
            <a:ln cap="flat" cmpd="sng" w="9525">
              <a:solidFill>
                <a:srgbClr val="BAC8D3"/>
              </a:solidFill>
              <a:prstDash val="solid"/>
              <a:round/>
              <a:headEnd len="med" w="med" type="none"/>
              <a:tailEnd len="med" w="med" type="none"/>
            </a:ln>
          </p:spPr>
        </p:cxnSp>
        <p:cxnSp>
          <p:nvCxnSpPr>
            <p:cNvPr id="3934" name="Google Shape;3934;p53"/>
            <p:cNvCxnSpPr/>
            <p:nvPr/>
          </p:nvCxnSpPr>
          <p:spPr>
            <a:xfrm>
              <a:off x="760067" y="1625791"/>
              <a:ext cx="1689000" cy="974100"/>
            </a:xfrm>
            <a:prstGeom prst="bentConnector3">
              <a:avLst>
                <a:gd fmla="val 50000" name="adj1"/>
              </a:avLst>
            </a:prstGeom>
            <a:noFill/>
            <a:ln cap="flat" cmpd="sng" w="9525">
              <a:solidFill>
                <a:srgbClr val="BAC8D3"/>
              </a:solidFill>
              <a:prstDash val="solid"/>
              <a:round/>
              <a:headEnd len="med" w="med" type="none"/>
              <a:tailEnd len="med" w="med" type="none"/>
            </a:ln>
          </p:spPr>
        </p:cxnSp>
        <p:sp>
          <p:nvSpPr>
            <p:cNvPr id="3935" name="Google Shape;3935;p53"/>
            <p:cNvSpPr/>
            <p:nvPr/>
          </p:nvSpPr>
          <p:spPr>
            <a:xfrm>
              <a:off x="548861" y="1338125"/>
              <a:ext cx="502050" cy="502875"/>
            </a:xfrm>
            <a:custGeom>
              <a:rect b="b" l="l" r="r" t="t"/>
              <a:pathLst>
                <a:path extrusionOk="0" h="20115" w="20082">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36" name="Google Shape;3936;p53"/>
            <p:cNvCxnSpPr/>
            <p:nvPr/>
          </p:nvCxnSpPr>
          <p:spPr>
            <a:xfrm>
              <a:off x="2725450" y="2609025"/>
              <a:ext cx="1416000" cy="1800"/>
            </a:xfrm>
            <a:prstGeom prst="bentConnector3">
              <a:avLst>
                <a:gd fmla="val 50000" name="adj1"/>
              </a:avLst>
            </a:prstGeom>
            <a:noFill/>
            <a:ln cap="flat" cmpd="sng" w="9525">
              <a:solidFill>
                <a:srgbClr val="869FB2"/>
              </a:solidFill>
              <a:prstDash val="solid"/>
              <a:round/>
              <a:headEnd len="med" w="med" type="none"/>
              <a:tailEnd len="med" w="med" type="none"/>
            </a:ln>
          </p:spPr>
        </p:cxnSp>
        <p:sp>
          <p:nvSpPr>
            <p:cNvPr id="3937" name="Google Shape;3937;p53"/>
            <p:cNvSpPr/>
            <p:nvPr/>
          </p:nvSpPr>
          <p:spPr>
            <a:xfrm>
              <a:off x="4095707" y="1083398"/>
              <a:ext cx="289400" cy="268650"/>
            </a:xfrm>
            <a:custGeom>
              <a:rect b="b" l="l" r="r" t="t"/>
              <a:pathLst>
                <a:path extrusionOk="0" h="10746" w="11576">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8" name="Google Shape;3938;p53"/>
            <p:cNvSpPr/>
            <p:nvPr/>
          </p:nvSpPr>
          <p:spPr>
            <a:xfrm>
              <a:off x="2421967" y="389676"/>
              <a:ext cx="383625" cy="371825"/>
            </a:xfrm>
            <a:custGeom>
              <a:rect b="b" l="l" r="r" t="t"/>
              <a:pathLst>
                <a:path extrusionOk="0" h="14873" w="15345">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9" name="Google Shape;3939;p53"/>
            <p:cNvSpPr/>
            <p:nvPr/>
          </p:nvSpPr>
          <p:spPr>
            <a:xfrm>
              <a:off x="4095707" y="426309"/>
              <a:ext cx="289400" cy="268850"/>
            </a:xfrm>
            <a:custGeom>
              <a:rect b="b" l="l" r="r" t="t"/>
              <a:pathLst>
                <a:path extrusionOk="0" h="10754" w="11576">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0" name="Google Shape;3940;p53"/>
            <p:cNvSpPr/>
            <p:nvPr/>
          </p:nvSpPr>
          <p:spPr>
            <a:xfrm>
              <a:off x="4102832" y="2474633"/>
              <a:ext cx="289400" cy="269425"/>
            </a:xfrm>
            <a:custGeom>
              <a:rect b="b" l="l" r="r" t="t"/>
              <a:pathLst>
                <a:path extrusionOk="0" h="10777" w="11576">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1" name="Google Shape;3941;p53"/>
            <p:cNvSpPr/>
            <p:nvPr/>
          </p:nvSpPr>
          <p:spPr>
            <a:xfrm>
              <a:off x="4095707" y="1772738"/>
              <a:ext cx="289400" cy="268825"/>
            </a:xfrm>
            <a:custGeom>
              <a:rect b="b" l="l" r="r" t="t"/>
              <a:pathLst>
                <a:path extrusionOk="0" h="10753" w="11576">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2" name="Google Shape;3942;p53"/>
            <p:cNvSpPr/>
            <p:nvPr/>
          </p:nvSpPr>
          <p:spPr>
            <a:xfrm>
              <a:off x="2422792" y="2408015"/>
              <a:ext cx="383650" cy="371825"/>
            </a:xfrm>
            <a:custGeom>
              <a:rect b="b" l="l" r="r" t="t"/>
              <a:pathLst>
                <a:path extrusionOk="0" h="14873" w="15346">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43" name="Google Shape;3943;p53"/>
          <p:cNvGrpSpPr/>
          <p:nvPr/>
        </p:nvGrpSpPr>
        <p:grpSpPr>
          <a:xfrm>
            <a:off x="757812" y="2607512"/>
            <a:ext cx="1412054" cy="633562"/>
            <a:chOff x="1187400" y="2529299"/>
            <a:chExt cx="6769193" cy="2241903"/>
          </a:xfrm>
        </p:grpSpPr>
        <p:sp>
          <p:nvSpPr>
            <p:cNvPr id="3944" name="Google Shape;3944;p53"/>
            <p:cNvSpPr/>
            <p:nvPr/>
          </p:nvSpPr>
          <p:spPr>
            <a:xfrm>
              <a:off x="3802943" y="2529299"/>
              <a:ext cx="1538100" cy="442500"/>
            </a:xfrm>
            <a:prstGeom prst="roundRect">
              <a:avLst>
                <a:gd fmla="val 50000" name="adj"/>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3945" name="Google Shape;3945;p53"/>
            <p:cNvSpPr/>
            <p:nvPr/>
          </p:nvSpPr>
          <p:spPr>
            <a:xfrm>
              <a:off x="5573240" y="3429000"/>
              <a:ext cx="1538100" cy="442500"/>
            </a:xfrm>
            <a:prstGeom prst="roundRect">
              <a:avLst>
                <a:gd fmla="val 50000" name="adj"/>
              </a:avLst>
            </a:prstGeom>
            <a:solidFill>
              <a:srgbClr val="869FB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3946" name="Google Shape;3946;p53"/>
            <p:cNvSpPr/>
            <p:nvPr/>
          </p:nvSpPr>
          <p:spPr>
            <a:xfrm>
              <a:off x="2032647" y="3429000"/>
              <a:ext cx="1538100" cy="442500"/>
            </a:xfrm>
            <a:prstGeom prst="roundRect">
              <a:avLst>
                <a:gd fmla="val 50000" name="adj"/>
              </a:avLst>
            </a:prstGeom>
            <a:solidFill>
              <a:srgbClr val="869FB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3947" name="Google Shape;3947;p53"/>
            <p:cNvSpPr/>
            <p:nvPr/>
          </p:nvSpPr>
          <p:spPr>
            <a:xfrm>
              <a:off x="1187400"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3948" name="Google Shape;3948;p53"/>
            <p:cNvSpPr/>
            <p:nvPr/>
          </p:nvSpPr>
          <p:spPr>
            <a:xfrm>
              <a:off x="2877893"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3949" name="Google Shape;3949;p53"/>
            <p:cNvSpPr/>
            <p:nvPr/>
          </p:nvSpPr>
          <p:spPr>
            <a:xfrm>
              <a:off x="4728000"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3950" name="Google Shape;3950;p53"/>
            <p:cNvSpPr/>
            <p:nvPr/>
          </p:nvSpPr>
          <p:spPr>
            <a:xfrm>
              <a:off x="6418493"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cxnSp>
          <p:nvCxnSpPr>
            <p:cNvPr id="3951" name="Google Shape;3951;p53"/>
            <p:cNvCxnSpPr>
              <a:stCxn id="3944" idx="2"/>
              <a:endCxn id="3945" idx="0"/>
            </p:cNvCxnSpPr>
            <p:nvPr/>
          </p:nvCxnSpPr>
          <p:spPr>
            <a:xfrm flipH="1" rot="-5400000">
              <a:off x="5228543" y="2315249"/>
              <a:ext cx="457200" cy="17703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3952" name="Google Shape;3952;p53"/>
            <p:cNvCxnSpPr>
              <a:stCxn id="3946" idx="0"/>
              <a:endCxn id="3944" idx="2"/>
            </p:cNvCxnSpPr>
            <p:nvPr/>
          </p:nvCxnSpPr>
          <p:spPr>
            <a:xfrm rot="-5400000">
              <a:off x="3458247" y="2315250"/>
              <a:ext cx="457200" cy="17703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3953" name="Google Shape;3953;p53"/>
            <p:cNvCxnSpPr>
              <a:stCxn id="3946" idx="2"/>
              <a:endCxn id="3948" idx="0"/>
            </p:cNvCxnSpPr>
            <p:nvPr/>
          </p:nvCxnSpPr>
          <p:spPr>
            <a:xfrm flipH="1" rot="-5400000">
              <a:off x="2995647" y="3677550"/>
              <a:ext cx="457200" cy="8451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3954" name="Google Shape;3954;p53"/>
            <p:cNvCxnSpPr>
              <a:stCxn id="3947" idx="0"/>
              <a:endCxn id="3946" idx="2"/>
            </p:cNvCxnSpPr>
            <p:nvPr/>
          </p:nvCxnSpPr>
          <p:spPr>
            <a:xfrm rot="-5400000">
              <a:off x="2150400" y="3677551"/>
              <a:ext cx="457200" cy="8451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3955" name="Google Shape;3955;p53"/>
            <p:cNvCxnSpPr>
              <a:stCxn id="3945" idx="2"/>
              <a:endCxn id="3950" idx="0"/>
            </p:cNvCxnSpPr>
            <p:nvPr/>
          </p:nvCxnSpPr>
          <p:spPr>
            <a:xfrm flipH="1" rot="-5400000">
              <a:off x="6536390" y="3677400"/>
              <a:ext cx="457200" cy="8454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3956" name="Google Shape;3956;p53"/>
            <p:cNvCxnSpPr>
              <a:stCxn id="3949" idx="0"/>
              <a:endCxn id="3945" idx="2"/>
            </p:cNvCxnSpPr>
            <p:nvPr/>
          </p:nvCxnSpPr>
          <p:spPr>
            <a:xfrm rot="-5400000">
              <a:off x="5691000" y="3677551"/>
              <a:ext cx="457200" cy="845100"/>
            </a:xfrm>
            <a:prstGeom prst="bentConnector3">
              <a:avLst>
                <a:gd fmla="val 49967" name="adj1"/>
              </a:avLst>
            </a:prstGeom>
            <a:noFill/>
            <a:ln cap="flat" cmpd="sng" w="9525">
              <a:solidFill>
                <a:srgbClr val="C2C2C2"/>
              </a:solidFill>
              <a:prstDash val="solid"/>
              <a:round/>
              <a:headEnd len="sm" w="sm" type="none"/>
              <a:tailEnd len="sm" w="sm" type="none"/>
            </a:ln>
          </p:spPr>
        </p:cxnSp>
      </p:grpSp>
      <p:grpSp>
        <p:nvGrpSpPr>
          <p:cNvPr id="3957" name="Google Shape;3957;p53"/>
          <p:cNvGrpSpPr/>
          <p:nvPr/>
        </p:nvGrpSpPr>
        <p:grpSpPr>
          <a:xfrm>
            <a:off x="6844058" y="3100221"/>
            <a:ext cx="1579035" cy="540873"/>
            <a:chOff x="6895650" y="3126697"/>
            <a:chExt cx="1436662" cy="492105"/>
          </a:xfrm>
        </p:grpSpPr>
        <p:sp>
          <p:nvSpPr>
            <p:cNvPr id="3958" name="Google Shape;3958;p53"/>
            <p:cNvSpPr/>
            <p:nvPr/>
          </p:nvSpPr>
          <p:spPr>
            <a:xfrm>
              <a:off x="7151820" y="3406364"/>
              <a:ext cx="414806" cy="212438"/>
            </a:xfrm>
            <a:custGeom>
              <a:rect b="b" l="l" r="r" t="t"/>
              <a:pathLst>
                <a:path extrusionOk="0" h="6392" w="12481">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5" y="1490"/>
                    <a:pt x="4793" y="838"/>
                    <a:pt x="4793" y="32"/>
                  </a:cubicBezTo>
                  <a:cubicBezTo>
                    <a:pt x="4793" y="23"/>
                    <a:pt x="4795" y="12"/>
                    <a:pt x="479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9" name="Google Shape;3959;p53"/>
            <p:cNvSpPr/>
            <p:nvPr/>
          </p:nvSpPr>
          <p:spPr>
            <a:xfrm>
              <a:off x="7664160" y="3406364"/>
              <a:ext cx="414806" cy="212438"/>
            </a:xfrm>
            <a:custGeom>
              <a:rect b="b" l="l" r="r" t="t"/>
              <a:pathLst>
                <a:path extrusionOk="0" h="6392" w="12481">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7" y="1490"/>
                    <a:pt x="4793" y="838"/>
                    <a:pt x="4793" y="32"/>
                  </a:cubicBezTo>
                  <a:cubicBezTo>
                    <a:pt x="4793" y="23"/>
                    <a:pt x="4795" y="12"/>
                    <a:pt x="479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0" name="Google Shape;3960;p53"/>
            <p:cNvSpPr/>
            <p:nvPr/>
          </p:nvSpPr>
          <p:spPr>
            <a:xfrm>
              <a:off x="6895650" y="3127761"/>
              <a:ext cx="420489" cy="212471"/>
            </a:xfrm>
            <a:custGeom>
              <a:rect b="b" l="l" r="r" t="t"/>
              <a:pathLst>
                <a:path extrusionOk="0" h="6393" w="12652">
                  <a:moveTo>
                    <a:pt x="6326" y="0"/>
                  </a:moveTo>
                  <a:cubicBezTo>
                    <a:pt x="2832" y="0"/>
                    <a:pt x="1" y="2833"/>
                    <a:pt x="1" y="6326"/>
                  </a:cubicBezTo>
                  <a:lnTo>
                    <a:pt x="1" y="6393"/>
                  </a:lnTo>
                  <a:lnTo>
                    <a:pt x="4883" y="6393"/>
                  </a:lnTo>
                  <a:cubicBezTo>
                    <a:pt x="4883" y="6382"/>
                    <a:pt x="4882" y="6370"/>
                    <a:pt x="4882" y="6359"/>
                  </a:cubicBezTo>
                  <a:cubicBezTo>
                    <a:pt x="4882" y="5555"/>
                    <a:pt x="5534" y="4904"/>
                    <a:pt x="6337" y="4904"/>
                  </a:cubicBezTo>
                  <a:cubicBezTo>
                    <a:pt x="7141" y="4904"/>
                    <a:pt x="7793" y="5555"/>
                    <a:pt x="7793" y="6359"/>
                  </a:cubicBezTo>
                  <a:cubicBezTo>
                    <a:pt x="7793" y="6370"/>
                    <a:pt x="7791" y="6382"/>
                    <a:pt x="7791" y="6393"/>
                  </a:cubicBezTo>
                  <a:lnTo>
                    <a:pt x="12651" y="6393"/>
                  </a:lnTo>
                  <a:lnTo>
                    <a:pt x="12651" y="6326"/>
                  </a:lnTo>
                  <a:cubicBezTo>
                    <a:pt x="12651" y="2833"/>
                    <a:pt x="9820" y="0"/>
                    <a:pt x="632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1" name="Google Shape;3961;p53"/>
            <p:cNvSpPr/>
            <p:nvPr/>
          </p:nvSpPr>
          <p:spPr>
            <a:xfrm>
              <a:off x="7399482" y="3126697"/>
              <a:ext cx="420489" cy="212438"/>
            </a:xfrm>
            <a:custGeom>
              <a:rect b="b" l="l" r="r" t="t"/>
              <a:pathLst>
                <a:path extrusionOk="0" h="6392" w="12652">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2" name="Google Shape;3962;p53"/>
            <p:cNvSpPr/>
            <p:nvPr/>
          </p:nvSpPr>
          <p:spPr>
            <a:xfrm>
              <a:off x="7911823" y="3126697"/>
              <a:ext cx="420489" cy="212438"/>
            </a:xfrm>
            <a:custGeom>
              <a:rect b="b" l="l" r="r" t="t"/>
              <a:pathLst>
                <a:path extrusionOk="0" h="6392" w="12652">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63" name="Google Shape;3963;p53"/>
            <p:cNvGrpSpPr/>
            <p:nvPr/>
          </p:nvGrpSpPr>
          <p:grpSpPr>
            <a:xfrm>
              <a:off x="6995957" y="3335810"/>
              <a:ext cx="1230393" cy="71754"/>
              <a:chOff x="6995957" y="3287964"/>
              <a:chExt cx="1230393" cy="71754"/>
            </a:xfrm>
          </p:grpSpPr>
          <p:sp>
            <p:nvSpPr>
              <p:cNvPr id="3964" name="Google Shape;3964;p53"/>
              <p:cNvSpPr/>
              <p:nvPr/>
            </p:nvSpPr>
            <p:spPr>
              <a:xfrm>
                <a:off x="8006733" y="3287964"/>
                <a:ext cx="219617" cy="71754"/>
              </a:xfrm>
              <a:custGeom>
                <a:rect b="b" l="l" r="r" t="t"/>
                <a:pathLst>
                  <a:path extrusionOk="0" h="2159" w="6608">
                    <a:moveTo>
                      <a:pt x="3501" y="647"/>
                    </a:moveTo>
                    <a:cubicBezTo>
                      <a:pt x="3723" y="647"/>
                      <a:pt x="3935" y="820"/>
                      <a:pt x="3936" y="1080"/>
                    </a:cubicBezTo>
                    <a:cubicBezTo>
                      <a:pt x="3936" y="1318"/>
                      <a:pt x="3743" y="1512"/>
                      <a:pt x="3504" y="1512"/>
                    </a:cubicBezTo>
                    <a:cubicBezTo>
                      <a:pt x="3118" y="1512"/>
                      <a:pt x="2924" y="1048"/>
                      <a:pt x="3198" y="775"/>
                    </a:cubicBezTo>
                    <a:cubicBezTo>
                      <a:pt x="3286" y="687"/>
                      <a:pt x="3395" y="647"/>
                      <a:pt x="3501" y="647"/>
                    </a:cubicBezTo>
                    <a:close/>
                    <a:moveTo>
                      <a:pt x="3504" y="0"/>
                    </a:moveTo>
                    <a:cubicBezTo>
                      <a:pt x="3051" y="0"/>
                      <a:pt x="2646" y="282"/>
                      <a:pt x="2490" y="708"/>
                    </a:cubicBezTo>
                    <a:lnTo>
                      <a:pt x="357" y="708"/>
                    </a:lnTo>
                    <a:cubicBezTo>
                      <a:pt x="160" y="708"/>
                      <a:pt x="0" y="868"/>
                      <a:pt x="0" y="1065"/>
                    </a:cubicBezTo>
                    <a:lnTo>
                      <a:pt x="0" y="1129"/>
                    </a:lnTo>
                    <a:cubicBezTo>
                      <a:pt x="0" y="1326"/>
                      <a:pt x="160" y="1486"/>
                      <a:pt x="357" y="1486"/>
                    </a:cubicBezTo>
                    <a:lnTo>
                      <a:pt x="2502" y="1486"/>
                    </a:lnTo>
                    <a:cubicBezTo>
                      <a:pt x="2668" y="1893"/>
                      <a:pt x="3064" y="2159"/>
                      <a:pt x="3502" y="2159"/>
                    </a:cubicBezTo>
                    <a:cubicBezTo>
                      <a:pt x="3943" y="2159"/>
                      <a:pt x="4338" y="1893"/>
                      <a:pt x="4503" y="1486"/>
                    </a:cubicBezTo>
                    <a:lnTo>
                      <a:pt x="6271" y="1486"/>
                    </a:lnTo>
                    <a:cubicBezTo>
                      <a:pt x="6457" y="1486"/>
                      <a:pt x="6607" y="1336"/>
                      <a:pt x="6607" y="1150"/>
                    </a:cubicBezTo>
                    <a:lnTo>
                      <a:pt x="6607" y="1044"/>
                    </a:lnTo>
                    <a:cubicBezTo>
                      <a:pt x="6607" y="859"/>
                      <a:pt x="6457" y="710"/>
                      <a:pt x="6271" y="708"/>
                    </a:cubicBezTo>
                    <a:lnTo>
                      <a:pt x="4518" y="708"/>
                    </a:lnTo>
                    <a:cubicBezTo>
                      <a:pt x="4362" y="282"/>
                      <a:pt x="3957" y="0"/>
                      <a:pt x="350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5" name="Google Shape;3965;p53"/>
              <p:cNvSpPr/>
              <p:nvPr/>
            </p:nvSpPr>
            <p:spPr>
              <a:xfrm>
                <a:off x="7756540" y="3287964"/>
                <a:ext cx="219617" cy="71754"/>
              </a:xfrm>
              <a:custGeom>
                <a:rect b="b" l="l" r="r" t="t"/>
                <a:pathLst>
                  <a:path extrusionOk="0" h="2159" w="6608">
                    <a:moveTo>
                      <a:pt x="3500" y="647"/>
                    </a:moveTo>
                    <a:cubicBezTo>
                      <a:pt x="3722" y="647"/>
                      <a:pt x="3935" y="820"/>
                      <a:pt x="3935" y="1080"/>
                    </a:cubicBezTo>
                    <a:cubicBezTo>
                      <a:pt x="3935" y="1318"/>
                      <a:pt x="3741" y="1512"/>
                      <a:pt x="3503" y="1512"/>
                    </a:cubicBezTo>
                    <a:cubicBezTo>
                      <a:pt x="3117" y="1512"/>
                      <a:pt x="2925" y="1048"/>
                      <a:pt x="3197" y="775"/>
                    </a:cubicBezTo>
                    <a:cubicBezTo>
                      <a:pt x="3285" y="687"/>
                      <a:pt x="3393" y="647"/>
                      <a:pt x="3500" y="647"/>
                    </a:cubicBezTo>
                    <a:close/>
                    <a:moveTo>
                      <a:pt x="3503" y="0"/>
                    </a:moveTo>
                    <a:cubicBezTo>
                      <a:pt x="3049" y="0"/>
                      <a:pt x="2644" y="282"/>
                      <a:pt x="2489" y="708"/>
                    </a:cubicBezTo>
                    <a:lnTo>
                      <a:pt x="358" y="708"/>
                    </a:lnTo>
                    <a:cubicBezTo>
                      <a:pt x="159" y="708"/>
                      <a:pt x="0" y="868"/>
                      <a:pt x="0" y="1065"/>
                    </a:cubicBezTo>
                    <a:lnTo>
                      <a:pt x="0" y="1129"/>
                    </a:lnTo>
                    <a:cubicBezTo>
                      <a:pt x="0" y="1326"/>
                      <a:pt x="159" y="1486"/>
                      <a:pt x="358" y="1486"/>
                    </a:cubicBezTo>
                    <a:lnTo>
                      <a:pt x="2502" y="1486"/>
                    </a:lnTo>
                    <a:cubicBezTo>
                      <a:pt x="2668" y="1893"/>
                      <a:pt x="3064" y="2159"/>
                      <a:pt x="3503" y="2159"/>
                    </a:cubicBezTo>
                    <a:cubicBezTo>
                      <a:pt x="3941" y="2159"/>
                      <a:pt x="4338" y="1893"/>
                      <a:pt x="4503" y="1486"/>
                    </a:cubicBezTo>
                    <a:lnTo>
                      <a:pt x="6271" y="1486"/>
                    </a:lnTo>
                    <a:cubicBezTo>
                      <a:pt x="6457" y="1486"/>
                      <a:pt x="6608" y="1336"/>
                      <a:pt x="6608" y="1150"/>
                    </a:cubicBezTo>
                    <a:lnTo>
                      <a:pt x="6608" y="1044"/>
                    </a:lnTo>
                    <a:cubicBezTo>
                      <a:pt x="6606" y="859"/>
                      <a:pt x="6455" y="708"/>
                      <a:pt x="6270" y="708"/>
                    </a:cubicBezTo>
                    <a:lnTo>
                      <a:pt x="4516" y="708"/>
                    </a:lnTo>
                    <a:cubicBezTo>
                      <a:pt x="4361" y="282"/>
                      <a:pt x="3956" y="0"/>
                      <a:pt x="350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6" name="Google Shape;3966;p53"/>
              <p:cNvSpPr/>
              <p:nvPr/>
            </p:nvSpPr>
            <p:spPr>
              <a:xfrm>
                <a:off x="7496443" y="3287964"/>
                <a:ext cx="219617" cy="71754"/>
              </a:xfrm>
              <a:custGeom>
                <a:rect b="b" l="l" r="r" t="t"/>
                <a:pathLst>
                  <a:path extrusionOk="0" h="2159" w="6608">
                    <a:moveTo>
                      <a:pt x="3500" y="647"/>
                    </a:moveTo>
                    <a:cubicBezTo>
                      <a:pt x="3722" y="647"/>
                      <a:pt x="3935" y="820"/>
                      <a:pt x="3935" y="1080"/>
                    </a:cubicBezTo>
                    <a:cubicBezTo>
                      <a:pt x="3935" y="1318"/>
                      <a:pt x="3743" y="1512"/>
                      <a:pt x="3504" y="1512"/>
                    </a:cubicBezTo>
                    <a:cubicBezTo>
                      <a:pt x="3119" y="1512"/>
                      <a:pt x="2925" y="1048"/>
                      <a:pt x="3197" y="775"/>
                    </a:cubicBezTo>
                    <a:cubicBezTo>
                      <a:pt x="3285" y="687"/>
                      <a:pt x="3394" y="647"/>
                      <a:pt x="3500" y="647"/>
                    </a:cubicBezTo>
                    <a:close/>
                    <a:moveTo>
                      <a:pt x="3504" y="0"/>
                    </a:moveTo>
                    <a:cubicBezTo>
                      <a:pt x="3050" y="0"/>
                      <a:pt x="2646" y="282"/>
                      <a:pt x="2491" y="708"/>
                    </a:cubicBezTo>
                    <a:lnTo>
                      <a:pt x="358" y="708"/>
                    </a:lnTo>
                    <a:cubicBezTo>
                      <a:pt x="159" y="708"/>
                      <a:pt x="1" y="868"/>
                      <a:pt x="1" y="1065"/>
                    </a:cubicBezTo>
                    <a:lnTo>
                      <a:pt x="1" y="1129"/>
                    </a:lnTo>
                    <a:cubicBezTo>
                      <a:pt x="1" y="1326"/>
                      <a:pt x="159" y="1486"/>
                      <a:pt x="358" y="1486"/>
                    </a:cubicBezTo>
                    <a:lnTo>
                      <a:pt x="2502" y="1486"/>
                    </a:lnTo>
                    <a:cubicBezTo>
                      <a:pt x="2669" y="1893"/>
                      <a:pt x="3064" y="2159"/>
                      <a:pt x="3503" y="2159"/>
                    </a:cubicBezTo>
                    <a:cubicBezTo>
                      <a:pt x="3943" y="2159"/>
                      <a:pt x="4339" y="1893"/>
                      <a:pt x="4504" y="1486"/>
                    </a:cubicBezTo>
                    <a:lnTo>
                      <a:pt x="6272" y="1486"/>
                    </a:lnTo>
                    <a:cubicBezTo>
                      <a:pt x="6457" y="1486"/>
                      <a:pt x="6608" y="1336"/>
                      <a:pt x="6608" y="1150"/>
                    </a:cubicBezTo>
                    <a:lnTo>
                      <a:pt x="6608" y="1044"/>
                    </a:lnTo>
                    <a:cubicBezTo>
                      <a:pt x="6608" y="859"/>
                      <a:pt x="6457" y="710"/>
                      <a:pt x="6272" y="708"/>
                    </a:cubicBezTo>
                    <a:lnTo>
                      <a:pt x="4518" y="708"/>
                    </a:lnTo>
                    <a:cubicBezTo>
                      <a:pt x="4361" y="282"/>
                      <a:pt x="3958" y="0"/>
                      <a:pt x="350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7" name="Google Shape;3967;p53"/>
              <p:cNvSpPr/>
              <p:nvPr/>
            </p:nvSpPr>
            <p:spPr>
              <a:xfrm>
                <a:off x="7243757" y="3287964"/>
                <a:ext cx="219617" cy="71754"/>
              </a:xfrm>
              <a:custGeom>
                <a:rect b="b" l="l" r="r" t="t"/>
                <a:pathLst>
                  <a:path extrusionOk="0" h="2159" w="6608">
                    <a:moveTo>
                      <a:pt x="3500" y="647"/>
                    </a:moveTo>
                    <a:cubicBezTo>
                      <a:pt x="3722" y="647"/>
                      <a:pt x="3935" y="820"/>
                      <a:pt x="3935" y="1080"/>
                    </a:cubicBezTo>
                    <a:cubicBezTo>
                      <a:pt x="3935" y="1318"/>
                      <a:pt x="3743" y="1512"/>
                      <a:pt x="3503" y="1512"/>
                    </a:cubicBezTo>
                    <a:cubicBezTo>
                      <a:pt x="3118" y="1512"/>
                      <a:pt x="2925" y="1048"/>
                      <a:pt x="3197" y="775"/>
                    </a:cubicBezTo>
                    <a:cubicBezTo>
                      <a:pt x="3285" y="687"/>
                      <a:pt x="3394" y="647"/>
                      <a:pt x="3500" y="647"/>
                    </a:cubicBezTo>
                    <a:close/>
                    <a:moveTo>
                      <a:pt x="3503" y="0"/>
                    </a:moveTo>
                    <a:cubicBezTo>
                      <a:pt x="3050" y="0"/>
                      <a:pt x="2644" y="282"/>
                      <a:pt x="2489" y="708"/>
                    </a:cubicBezTo>
                    <a:lnTo>
                      <a:pt x="358" y="708"/>
                    </a:lnTo>
                    <a:cubicBezTo>
                      <a:pt x="159" y="708"/>
                      <a:pt x="1" y="868"/>
                      <a:pt x="1" y="1065"/>
                    </a:cubicBezTo>
                    <a:lnTo>
                      <a:pt x="1" y="1129"/>
                    </a:lnTo>
                    <a:cubicBezTo>
                      <a:pt x="1" y="1326"/>
                      <a:pt x="159" y="1486"/>
                      <a:pt x="358" y="1486"/>
                    </a:cubicBezTo>
                    <a:lnTo>
                      <a:pt x="2502" y="1486"/>
                    </a:lnTo>
                    <a:cubicBezTo>
                      <a:pt x="2668" y="1893"/>
                      <a:pt x="3064" y="2159"/>
                      <a:pt x="3503" y="2159"/>
                    </a:cubicBezTo>
                    <a:cubicBezTo>
                      <a:pt x="3943" y="2159"/>
                      <a:pt x="4339" y="1893"/>
                      <a:pt x="4504" y="1486"/>
                    </a:cubicBezTo>
                    <a:lnTo>
                      <a:pt x="6271" y="1486"/>
                    </a:lnTo>
                    <a:cubicBezTo>
                      <a:pt x="6457" y="1486"/>
                      <a:pt x="6608" y="1336"/>
                      <a:pt x="6608" y="1150"/>
                    </a:cubicBezTo>
                    <a:lnTo>
                      <a:pt x="6608" y="1044"/>
                    </a:lnTo>
                    <a:cubicBezTo>
                      <a:pt x="6608" y="859"/>
                      <a:pt x="6457" y="710"/>
                      <a:pt x="6271" y="708"/>
                    </a:cubicBezTo>
                    <a:lnTo>
                      <a:pt x="4516" y="708"/>
                    </a:lnTo>
                    <a:cubicBezTo>
                      <a:pt x="4361" y="282"/>
                      <a:pt x="3956" y="0"/>
                      <a:pt x="350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8" name="Google Shape;3968;p53"/>
              <p:cNvSpPr/>
              <p:nvPr/>
            </p:nvSpPr>
            <p:spPr>
              <a:xfrm>
                <a:off x="6995957" y="3287964"/>
                <a:ext cx="219617" cy="71754"/>
              </a:xfrm>
              <a:custGeom>
                <a:rect b="b" l="l" r="r" t="t"/>
                <a:pathLst>
                  <a:path extrusionOk="0" h="2159" w="6608">
                    <a:moveTo>
                      <a:pt x="3502" y="647"/>
                    </a:moveTo>
                    <a:cubicBezTo>
                      <a:pt x="3724" y="647"/>
                      <a:pt x="3937" y="820"/>
                      <a:pt x="3937" y="1080"/>
                    </a:cubicBezTo>
                    <a:cubicBezTo>
                      <a:pt x="3937" y="1318"/>
                      <a:pt x="3743" y="1512"/>
                      <a:pt x="3505" y="1512"/>
                    </a:cubicBezTo>
                    <a:cubicBezTo>
                      <a:pt x="3119" y="1512"/>
                      <a:pt x="2926" y="1048"/>
                      <a:pt x="3199" y="775"/>
                    </a:cubicBezTo>
                    <a:cubicBezTo>
                      <a:pt x="3287" y="687"/>
                      <a:pt x="3395" y="647"/>
                      <a:pt x="3502" y="647"/>
                    </a:cubicBezTo>
                    <a:close/>
                    <a:moveTo>
                      <a:pt x="3505" y="0"/>
                    </a:moveTo>
                    <a:cubicBezTo>
                      <a:pt x="3051" y="0"/>
                      <a:pt x="2646" y="282"/>
                      <a:pt x="2491" y="708"/>
                    </a:cubicBezTo>
                    <a:lnTo>
                      <a:pt x="358" y="708"/>
                    </a:lnTo>
                    <a:cubicBezTo>
                      <a:pt x="161" y="708"/>
                      <a:pt x="1" y="868"/>
                      <a:pt x="1" y="1065"/>
                    </a:cubicBezTo>
                    <a:lnTo>
                      <a:pt x="1" y="1129"/>
                    </a:lnTo>
                    <a:cubicBezTo>
                      <a:pt x="1" y="1326"/>
                      <a:pt x="161" y="1486"/>
                      <a:pt x="358" y="1486"/>
                    </a:cubicBezTo>
                    <a:lnTo>
                      <a:pt x="2504" y="1486"/>
                    </a:lnTo>
                    <a:cubicBezTo>
                      <a:pt x="2669" y="1893"/>
                      <a:pt x="3064" y="2159"/>
                      <a:pt x="3505" y="2159"/>
                    </a:cubicBezTo>
                    <a:cubicBezTo>
                      <a:pt x="3943" y="2159"/>
                      <a:pt x="4339" y="1893"/>
                      <a:pt x="4505" y="1486"/>
                    </a:cubicBezTo>
                    <a:lnTo>
                      <a:pt x="6272" y="1486"/>
                    </a:lnTo>
                    <a:cubicBezTo>
                      <a:pt x="6457" y="1486"/>
                      <a:pt x="6608" y="1336"/>
                      <a:pt x="6608" y="1150"/>
                    </a:cubicBezTo>
                    <a:lnTo>
                      <a:pt x="6608" y="1044"/>
                    </a:lnTo>
                    <a:cubicBezTo>
                      <a:pt x="6608" y="859"/>
                      <a:pt x="6457" y="710"/>
                      <a:pt x="6272" y="708"/>
                    </a:cubicBezTo>
                    <a:lnTo>
                      <a:pt x="4518" y="708"/>
                    </a:lnTo>
                    <a:cubicBezTo>
                      <a:pt x="4363" y="282"/>
                      <a:pt x="3958" y="0"/>
                      <a:pt x="3505"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969" name="Google Shape;3969;p53"/>
          <p:cNvGrpSpPr/>
          <p:nvPr/>
        </p:nvGrpSpPr>
        <p:grpSpPr>
          <a:xfrm>
            <a:off x="6842640" y="3736984"/>
            <a:ext cx="1581862" cy="650625"/>
            <a:chOff x="6777990" y="3710194"/>
            <a:chExt cx="1646915" cy="677382"/>
          </a:xfrm>
        </p:grpSpPr>
        <p:grpSp>
          <p:nvGrpSpPr>
            <p:cNvPr id="3970" name="Google Shape;3970;p53"/>
            <p:cNvGrpSpPr/>
            <p:nvPr/>
          </p:nvGrpSpPr>
          <p:grpSpPr>
            <a:xfrm>
              <a:off x="6777990" y="3874492"/>
              <a:ext cx="411129" cy="513083"/>
              <a:chOff x="6777990" y="3874492"/>
              <a:chExt cx="411129" cy="513083"/>
            </a:xfrm>
          </p:grpSpPr>
          <p:cxnSp>
            <p:nvCxnSpPr>
              <p:cNvPr id="3971" name="Google Shape;3971;p53"/>
              <p:cNvCxnSpPr/>
              <p:nvPr/>
            </p:nvCxnSpPr>
            <p:spPr>
              <a:xfrm>
                <a:off x="6977019" y="4216875"/>
                <a:ext cx="0" cy="170700"/>
              </a:xfrm>
              <a:prstGeom prst="straightConnector1">
                <a:avLst/>
              </a:prstGeom>
              <a:noFill/>
              <a:ln cap="flat" cmpd="sng" w="19050">
                <a:solidFill>
                  <a:srgbClr val="A5B7C6"/>
                </a:solidFill>
                <a:prstDash val="solid"/>
                <a:round/>
                <a:headEnd len="med" w="med" type="none"/>
                <a:tailEnd len="med" w="med" type="diamond"/>
              </a:ln>
            </p:spPr>
          </p:cxnSp>
          <p:sp>
            <p:nvSpPr>
              <p:cNvPr id="3972" name="Google Shape;3972;p53"/>
              <p:cNvSpPr/>
              <p:nvPr/>
            </p:nvSpPr>
            <p:spPr>
              <a:xfrm>
                <a:off x="6777990" y="3874492"/>
                <a:ext cx="411129" cy="356237"/>
              </a:xfrm>
              <a:custGeom>
                <a:rect b="b" l="l" r="r" t="t"/>
                <a:pathLst>
                  <a:path extrusionOk="0" h="60023" w="69272">
                    <a:moveTo>
                      <a:pt x="17333" y="0"/>
                    </a:moveTo>
                    <a:lnTo>
                      <a:pt x="0" y="30011"/>
                    </a:lnTo>
                    <a:lnTo>
                      <a:pt x="17333" y="60023"/>
                    </a:lnTo>
                    <a:lnTo>
                      <a:pt x="51939" y="60023"/>
                    </a:lnTo>
                    <a:lnTo>
                      <a:pt x="69271" y="30011"/>
                    </a:lnTo>
                    <a:lnTo>
                      <a:pt x="51939"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3" name="Google Shape;3973;p53"/>
            <p:cNvGrpSpPr/>
            <p:nvPr/>
          </p:nvGrpSpPr>
          <p:grpSpPr>
            <a:xfrm>
              <a:off x="7188425" y="3710194"/>
              <a:ext cx="411123" cy="520535"/>
              <a:chOff x="7188425" y="3710194"/>
              <a:chExt cx="411123" cy="520535"/>
            </a:xfrm>
          </p:grpSpPr>
          <p:cxnSp>
            <p:nvCxnSpPr>
              <p:cNvPr id="3974" name="Google Shape;3974;p53"/>
              <p:cNvCxnSpPr/>
              <p:nvPr/>
            </p:nvCxnSpPr>
            <p:spPr>
              <a:xfrm rot="10800000">
                <a:off x="7393988" y="3710194"/>
                <a:ext cx="0" cy="170700"/>
              </a:xfrm>
              <a:prstGeom prst="straightConnector1">
                <a:avLst/>
              </a:prstGeom>
              <a:noFill/>
              <a:ln cap="flat" cmpd="sng" w="19050">
                <a:solidFill>
                  <a:srgbClr val="A5B7C6"/>
                </a:solidFill>
                <a:prstDash val="solid"/>
                <a:round/>
                <a:headEnd len="med" w="med" type="none"/>
                <a:tailEnd len="med" w="med" type="diamond"/>
              </a:ln>
            </p:spPr>
          </p:cxnSp>
          <p:sp>
            <p:nvSpPr>
              <p:cNvPr id="3975" name="Google Shape;3975;p53"/>
              <p:cNvSpPr/>
              <p:nvPr/>
            </p:nvSpPr>
            <p:spPr>
              <a:xfrm>
                <a:off x="7188425" y="3874492"/>
                <a:ext cx="411123" cy="356237"/>
              </a:xfrm>
              <a:custGeom>
                <a:rect b="b" l="l" r="r" t="t"/>
                <a:pathLst>
                  <a:path extrusionOk="0" h="60023" w="69271">
                    <a:moveTo>
                      <a:pt x="17274" y="0"/>
                    </a:moveTo>
                    <a:lnTo>
                      <a:pt x="0" y="30011"/>
                    </a:lnTo>
                    <a:lnTo>
                      <a:pt x="17274" y="60023"/>
                    </a:lnTo>
                    <a:lnTo>
                      <a:pt x="51939" y="60023"/>
                    </a:lnTo>
                    <a:lnTo>
                      <a:pt x="69271" y="30011"/>
                    </a:lnTo>
                    <a:lnTo>
                      <a:pt x="51939"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6" name="Google Shape;3976;p53"/>
            <p:cNvGrpSpPr/>
            <p:nvPr/>
          </p:nvGrpSpPr>
          <p:grpSpPr>
            <a:xfrm>
              <a:off x="7603341" y="3874492"/>
              <a:ext cx="411474" cy="513083"/>
              <a:chOff x="7603341" y="3874492"/>
              <a:chExt cx="411474" cy="513083"/>
            </a:xfrm>
          </p:grpSpPr>
          <p:cxnSp>
            <p:nvCxnSpPr>
              <p:cNvPr id="3977" name="Google Shape;3977;p53"/>
              <p:cNvCxnSpPr/>
              <p:nvPr/>
            </p:nvCxnSpPr>
            <p:spPr>
              <a:xfrm>
                <a:off x="7809095" y="4216875"/>
                <a:ext cx="0" cy="170700"/>
              </a:xfrm>
              <a:prstGeom prst="straightConnector1">
                <a:avLst/>
              </a:prstGeom>
              <a:noFill/>
              <a:ln cap="flat" cmpd="sng" w="19050">
                <a:solidFill>
                  <a:srgbClr val="A5B7C6"/>
                </a:solidFill>
                <a:prstDash val="solid"/>
                <a:round/>
                <a:headEnd len="med" w="med" type="none"/>
                <a:tailEnd len="med" w="med" type="diamond"/>
              </a:ln>
            </p:spPr>
          </p:cxnSp>
          <p:sp>
            <p:nvSpPr>
              <p:cNvPr id="3978" name="Google Shape;3978;p53"/>
              <p:cNvSpPr/>
              <p:nvPr/>
            </p:nvSpPr>
            <p:spPr>
              <a:xfrm>
                <a:off x="7603341" y="3874492"/>
                <a:ext cx="411474" cy="356237"/>
              </a:xfrm>
              <a:custGeom>
                <a:rect b="b" l="l" r="r" t="t"/>
                <a:pathLst>
                  <a:path extrusionOk="0" h="60023" w="69330">
                    <a:moveTo>
                      <a:pt x="17333" y="0"/>
                    </a:moveTo>
                    <a:lnTo>
                      <a:pt x="1" y="30011"/>
                    </a:lnTo>
                    <a:lnTo>
                      <a:pt x="17333" y="60023"/>
                    </a:lnTo>
                    <a:lnTo>
                      <a:pt x="51998" y="60023"/>
                    </a:lnTo>
                    <a:lnTo>
                      <a:pt x="69330" y="30011"/>
                    </a:lnTo>
                    <a:lnTo>
                      <a:pt x="51998"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9" name="Google Shape;3979;p53"/>
            <p:cNvGrpSpPr/>
            <p:nvPr/>
          </p:nvGrpSpPr>
          <p:grpSpPr>
            <a:xfrm>
              <a:off x="8013776" y="3722847"/>
              <a:ext cx="411129" cy="507881"/>
              <a:chOff x="8013776" y="3722847"/>
              <a:chExt cx="411129" cy="507881"/>
            </a:xfrm>
          </p:grpSpPr>
          <p:cxnSp>
            <p:nvCxnSpPr>
              <p:cNvPr id="3980" name="Google Shape;3980;p53"/>
              <p:cNvCxnSpPr/>
              <p:nvPr/>
            </p:nvCxnSpPr>
            <p:spPr>
              <a:xfrm rot="10800000">
                <a:off x="8219339" y="3722847"/>
                <a:ext cx="0" cy="169800"/>
              </a:xfrm>
              <a:prstGeom prst="straightConnector1">
                <a:avLst/>
              </a:prstGeom>
              <a:noFill/>
              <a:ln cap="flat" cmpd="sng" w="19050">
                <a:solidFill>
                  <a:srgbClr val="A5B7C6"/>
                </a:solidFill>
                <a:prstDash val="solid"/>
                <a:round/>
                <a:headEnd len="med" w="med" type="none"/>
                <a:tailEnd len="med" w="med" type="diamond"/>
              </a:ln>
            </p:spPr>
          </p:cxnSp>
          <p:sp>
            <p:nvSpPr>
              <p:cNvPr id="3981" name="Google Shape;3981;p53"/>
              <p:cNvSpPr/>
              <p:nvPr/>
            </p:nvSpPr>
            <p:spPr>
              <a:xfrm>
                <a:off x="8013776" y="3874492"/>
                <a:ext cx="411129" cy="356237"/>
              </a:xfrm>
              <a:custGeom>
                <a:rect b="b" l="l" r="r" t="t"/>
                <a:pathLst>
                  <a:path extrusionOk="0" h="60023" w="69272">
                    <a:moveTo>
                      <a:pt x="17333" y="0"/>
                    </a:moveTo>
                    <a:lnTo>
                      <a:pt x="0" y="30011"/>
                    </a:lnTo>
                    <a:lnTo>
                      <a:pt x="17333" y="60023"/>
                    </a:lnTo>
                    <a:lnTo>
                      <a:pt x="51939" y="60023"/>
                    </a:lnTo>
                    <a:lnTo>
                      <a:pt x="69271" y="30011"/>
                    </a:lnTo>
                    <a:lnTo>
                      <a:pt x="51939"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982" name="Google Shape;3982;p53"/>
          <p:cNvGrpSpPr/>
          <p:nvPr/>
        </p:nvGrpSpPr>
        <p:grpSpPr>
          <a:xfrm>
            <a:off x="5262155" y="2909824"/>
            <a:ext cx="1421889" cy="1020603"/>
            <a:chOff x="5190863" y="2824811"/>
            <a:chExt cx="1544860" cy="1108869"/>
          </a:xfrm>
        </p:grpSpPr>
        <p:grpSp>
          <p:nvGrpSpPr>
            <p:cNvPr id="3983" name="Google Shape;3983;p53"/>
            <p:cNvGrpSpPr/>
            <p:nvPr/>
          </p:nvGrpSpPr>
          <p:grpSpPr>
            <a:xfrm>
              <a:off x="5938695" y="3176919"/>
              <a:ext cx="685761" cy="404739"/>
              <a:chOff x="5938695" y="3176919"/>
              <a:chExt cx="685761" cy="404739"/>
            </a:xfrm>
          </p:grpSpPr>
          <p:grpSp>
            <p:nvGrpSpPr>
              <p:cNvPr id="3984" name="Google Shape;3984;p53"/>
              <p:cNvGrpSpPr/>
              <p:nvPr/>
            </p:nvGrpSpPr>
            <p:grpSpPr>
              <a:xfrm>
                <a:off x="5938695" y="3176919"/>
                <a:ext cx="685761" cy="404739"/>
                <a:chOff x="5938695" y="3176919"/>
                <a:chExt cx="685761" cy="404739"/>
              </a:xfrm>
            </p:grpSpPr>
            <p:sp>
              <p:nvSpPr>
                <p:cNvPr id="3985" name="Google Shape;3985;p53"/>
                <p:cNvSpPr/>
                <p:nvPr/>
              </p:nvSpPr>
              <p:spPr>
                <a:xfrm>
                  <a:off x="5938695" y="3176919"/>
                  <a:ext cx="404679" cy="404739"/>
                </a:xfrm>
                <a:custGeom>
                  <a:rect b="b" l="l" r="r" t="t"/>
                  <a:pathLst>
                    <a:path extrusionOk="0" h="9651" w="9649">
                      <a:moveTo>
                        <a:pt x="4922" y="1"/>
                      </a:moveTo>
                      <a:cubicBezTo>
                        <a:pt x="4890" y="1"/>
                        <a:pt x="4858" y="2"/>
                        <a:pt x="4826" y="2"/>
                      </a:cubicBezTo>
                      <a:lnTo>
                        <a:pt x="4826" y="1251"/>
                      </a:lnTo>
                      <a:cubicBezTo>
                        <a:pt x="4858" y="1251"/>
                        <a:pt x="4890" y="1251"/>
                        <a:pt x="4922" y="1253"/>
                      </a:cubicBezTo>
                      <a:lnTo>
                        <a:pt x="4925" y="1253"/>
                      </a:lnTo>
                      <a:cubicBezTo>
                        <a:pt x="6858" y="1309"/>
                        <a:pt x="8395" y="2891"/>
                        <a:pt x="8395" y="4825"/>
                      </a:cubicBezTo>
                      <a:cubicBezTo>
                        <a:pt x="8395" y="4845"/>
                        <a:pt x="8393" y="4864"/>
                        <a:pt x="8393" y="4883"/>
                      </a:cubicBezTo>
                      <a:cubicBezTo>
                        <a:pt x="8361" y="6814"/>
                        <a:pt x="6800" y="8371"/>
                        <a:pt x="4869" y="8396"/>
                      </a:cubicBezTo>
                      <a:cubicBezTo>
                        <a:pt x="4853" y="8397"/>
                        <a:pt x="4837" y="8397"/>
                        <a:pt x="4820" y="8397"/>
                      </a:cubicBezTo>
                      <a:cubicBezTo>
                        <a:pt x="2911" y="8397"/>
                        <a:pt x="1336" y="6893"/>
                        <a:pt x="1253" y="4979"/>
                      </a:cubicBezTo>
                      <a:lnTo>
                        <a:pt x="1253" y="4971"/>
                      </a:lnTo>
                      <a:cubicBezTo>
                        <a:pt x="1251" y="4942"/>
                        <a:pt x="1251" y="4912"/>
                        <a:pt x="1251" y="4883"/>
                      </a:cubicBezTo>
                      <a:lnTo>
                        <a:pt x="2" y="4883"/>
                      </a:lnTo>
                      <a:cubicBezTo>
                        <a:pt x="2" y="4913"/>
                        <a:pt x="2" y="4944"/>
                        <a:pt x="1" y="4976"/>
                      </a:cubicBezTo>
                      <a:lnTo>
                        <a:pt x="1" y="4979"/>
                      </a:lnTo>
                      <a:cubicBezTo>
                        <a:pt x="23" y="5762"/>
                        <a:pt x="238" y="6528"/>
                        <a:pt x="627" y="7208"/>
                      </a:cubicBezTo>
                      <a:cubicBezTo>
                        <a:pt x="1484" y="8717"/>
                        <a:pt x="3085" y="9650"/>
                        <a:pt x="4822" y="9650"/>
                      </a:cubicBezTo>
                      <a:cubicBezTo>
                        <a:pt x="7468" y="9650"/>
                        <a:pt x="9614" y="7520"/>
                        <a:pt x="9646" y="4883"/>
                      </a:cubicBezTo>
                      <a:cubicBezTo>
                        <a:pt x="9646" y="4864"/>
                        <a:pt x="9647" y="4845"/>
                        <a:pt x="9647" y="4825"/>
                      </a:cubicBezTo>
                      <a:cubicBezTo>
                        <a:pt x="9649" y="3088"/>
                        <a:pt x="8714" y="1483"/>
                        <a:pt x="7200" y="628"/>
                      </a:cubicBezTo>
                      <a:cubicBezTo>
                        <a:pt x="6746" y="369"/>
                        <a:pt x="6251" y="186"/>
                        <a:pt x="5737" y="87"/>
                      </a:cubicBezTo>
                      <a:cubicBezTo>
                        <a:pt x="5468" y="36"/>
                        <a:pt x="5195" y="7"/>
                        <a:pt x="4922"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6" name="Google Shape;3986;p53"/>
                <p:cNvSpPr/>
                <p:nvPr/>
              </p:nvSpPr>
              <p:spPr>
                <a:xfrm>
                  <a:off x="6256893" y="3285705"/>
                  <a:ext cx="367562" cy="187754"/>
                </a:xfrm>
                <a:custGeom>
                  <a:rect b="b" l="l" r="r" t="t"/>
                  <a:pathLst>
                    <a:path extrusionOk="0" h="4477" w="8764">
                      <a:moveTo>
                        <a:pt x="6645" y="1"/>
                      </a:moveTo>
                      <a:cubicBezTo>
                        <a:pt x="6644" y="1"/>
                        <a:pt x="6643" y="1"/>
                        <a:pt x="6642" y="1"/>
                      </a:cubicBezTo>
                      <a:lnTo>
                        <a:pt x="14" y="1"/>
                      </a:lnTo>
                      <a:cubicBezTo>
                        <a:pt x="1061" y="1309"/>
                        <a:pt x="1055" y="3173"/>
                        <a:pt x="1" y="4476"/>
                      </a:cubicBezTo>
                      <a:lnTo>
                        <a:pt x="6642" y="4476"/>
                      </a:lnTo>
                      <a:cubicBezTo>
                        <a:pt x="7814" y="4476"/>
                        <a:pt x="8763" y="3527"/>
                        <a:pt x="8763" y="2355"/>
                      </a:cubicBezTo>
                      <a:lnTo>
                        <a:pt x="8763" y="2121"/>
                      </a:lnTo>
                      <a:cubicBezTo>
                        <a:pt x="8762" y="950"/>
                        <a:pt x="7814" y="1"/>
                        <a:pt x="6645"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87" name="Google Shape;3987;p53"/>
              <p:cNvSpPr/>
              <p:nvPr/>
            </p:nvSpPr>
            <p:spPr>
              <a:xfrm>
                <a:off x="6044300" y="3282475"/>
                <a:ext cx="191959" cy="191990"/>
              </a:xfrm>
              <a:custGeom>
                <a:rect b="b" l="l" r="r" t="t"/>
                <a:pathLst>
                  <a:path extrusionOk="0" h="4578" w="4577">
                    <a:moveTo>
                      <a:pt x="2288" y="1"/>
                    </a:moveTo>
                    <a:cubicBezTo>
                      <a:pt x="1025" y="1"/>
                      <a:pt x="0" y="1024"/>
                      <a:pt x="0" y="2289"/>
                    </a:cubicBezTo>
                    <a:cubicBezTo>
                      <a:pt x="0" y="3553"/>
                      <a:pt x="1025" y="4577"/>
                      <a:pt x="2288" y="4577"/>
                    </a:cubicBezTo>
                    <a:cubicBezTo>
                      <a:pt x="3552" y="4577"/>
                      <a:pt x="4577" y="3553"/>
                      <a:pt x="4577" y="2289"/>
                    </a:cubicBezTo>
                    <a:cubicBezTo>
                      <a:pt x="4577" y="1024"/>
                      <a:pt x="3552" y="1"/>
                      <a:pt x="2288"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8" name="Google Shape;3988;p53"/>
            <p:cNvGrpSpPr/>
            <p:nvPr/>
          </p:nvGrpSpPr>
          <p:grpSpPr>
            <a:xfrm>
              <a:off x="5305233" y="3176835"/>
              <a:ext cx="685971" cy="404655"/>
              <a:chOff x="5305233" y="3176835"/>
              <a:chExt cx="685971" cy="404655"/>
            </a:xfrm>
          </p:grpSpPr>
          <p:grpSp>
            <p:nvGrpSpPr>
              <p:cNvPr id="3989" name="Google Shape;3989;p53"/>
              <p:cNvGrpSpPr/>
              <p:nvPr/>
            </p:nvGrpSpPr>
            <p:grpSpPr>
              <a:xfrm>
                <a:off x="5305233" y="3176835"/>
                <a:ext cx="685971" cy="404655"/>
                <a:chOff x="5305233" y="3176835"/>
                <a:chExt cx="685971" cy="404655"/>
              </a:xfrm>
            </p:grpSpPr>
            <p:sp>
              <p:nvSpPr>
                <p:cNvPr id="3990" name="Google Shape;3990;p53"/>
                <p:cNvSpPr/>
                <p:nvPr/>
              </p:nvSpPr>
              <p:spPr>
                <a:xfrm>
                  <a:off x="5586650" y="3176835"/>
                  <a:ext cx="404553" cy="404655"/>
                </a:xfrm>
                <a:custGeom>
                  <a:rect b="b" l="l" r="r" t="t"/>
                  <a:pathLst>
                    <a:path extrusionOk="0" h="9649" w="9646">
                      <a:moveTo>
                        <a:pt x="4824" y="1"/>
                      </a:moveTo>
                      <a:cubicBezTo>
                        <a:pt x="2159" y="1"/>
                        <a:pt x="1" y="2161"/>
                        <a:pt x="1" y="4826"/>
                      </a:cubicBezTo>
                      <a:lnTo>
                        <a:pt x="1" y="4883"/>
                      </a:lnTo>
                      <a:cubicBezTo>
                        <a:pt x="31" y="7486"/>
                        <a:pt x="2121" y="9594"/>
                        <a:pt x="4724" y="9647"/>
                      </a:cubicBezTo>
                      <a:cubicBezTo>
                        <a:pt x="4756" y="9647"/>
                        <a:pt x="4790" y="9649"/>
                        <a:pt x="4824" y="9649"/>
                      </a:cubicBezTo>
                      <a:lnTo>
                        <a:pt x="4829" y="9649"/>
                      </a:lnTo>
                      <a:cubicBezTo>
                        <a:pt x="4861" y="9649"/>
                        <a:pt x="4893" y="9649"/>
                        <a:pt x="4925" y="9647"/>
                      </a:cubicBezTo>
                      <a:cubicBezTo>
                        <a:pt x="5725" y="9633"/>
                        <a:pt x="6508" y="9417"/>
                        <a:pt x="7205" y="9021"/>
                      </a:cubicBezTo>
                      <a:cubicBezTo>
                        <a:pt x="6508" y="8626"/>
                        <a:pt x="5725" y="8411"/>
                        <a:pt x="4925" y="8395"/>
                      </a:cubicBezTo>
                      <a:cubicBezTo>
                        <a:pt x="4893" y="8397"/>
                        <a:pt x="4861" y="8397"/>
                        <a:pt x="4829" y="8397"/>
                      </a:cubicBezTo>
                      <a:lnTo>
                        <a:pt x="4824" y="8397"/>
                      </a:lnTo>
                      <a:cubicBezTo>
                        <a:pt x="4790" y="8397"/>
                        <a:pt x="4756" y="8397"/>
                        <a:pt x="4724" y="8395"/>
                      </a:cubicBezTo>
                      <a:cubicBezTo>
                        <a:pt x="2817" y="8344"/>
                        <a:pt x="1283" y="6795"/>
                        <a:pt x="1253" y="4883"/>
                      </a:cubicBezTo>
                      <a:cubicBezTo>
                        <a:pt x="1253" y="4863"/>
                        <a:pt x="1251" y="4843"/>
                        <a:pt x="1251" y="4824"/>
                      </a:cubicBezTo>
                      <a:cubicBezTo>
                        <a:pt x="1251" y="2851"/>
                        <a:pt x="2851" y="1252"/>
                        <a:pt x="4824" y="1252"/>
                      </a:cubicBezTo>
                      <a:cubicBezTo>
                        <a:pt x="6745" y="1252"/>
                        <a:pt x="8313" y="2768"/>
                        <a:pt x="8393" y="4670"/>
                      </a:cubicBezTo>
                      <a:lnTo>
                        <a:pt x="8393" y="4674"/>
                      </a:lnTo>
                      <a:cubicBezTo>
                        <a:pt x="8396" y="4723"/>
                        <a:pt x="8396" y="4774"/>
                        <a:pt x="8396" y="4824"/>
                      </a:cubicBezTo>
                      <a:cubicBezTo>
                        <a:pt x="8396" y="4845"/>
                        <a:pt x="8396" y="4863"/>
                        <a:pt x="8396" y="4883"/>
                      </a:cubicBezTo>
                      <a:lnTo>
                        <a:pt x="9644" y="4883"/>
                      </a:lnTo>
                      <a:cubicBezTo>
                        <a:pt x="9644" y="4863"/>
                        <a:pt x="9642" y="4843"/>
                        <a:pt x="9642" y="4824"/>
                      </a:cubicBezTo>
                      <a:cubicBezTo>
                        <a:pt x="9644" y="4778"/>
                        <a:pt x="9644" y="4728"/>
                        <a:pt x="9645" y="4680"/>
                      </a:cubicBezTo>
                      <a:lnTo>
                        <a:pt x="9645" y="4672"/>
                      </a:lnTo>
                      <a:cubicBezTo>
                        <a:pt x="9623" y="3889"/>
                        <a:pt x="9407" y="3124"/>
                        <a:pt x="9019" y="2443"/>
                      </a:cubicBezTo>
                      <a:cubicBezTo>
                        <a:pt x="8163" y="933"/>
                        <a:pt x="6560" y="1"/>
                        <a:pt x="482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1" name="Google Shape;3991;p53"/>
                <p:cNvSpPr/>
                <p:nvPr/>
              </p:nvSpPr>
              <p:spPr>
                <a:xfrm>
                  <a:off x="5305233" y="3285914"/>
                  <a:ext cx="367352" cy="187796"/>
                </a:xfrm>
                <a:custGeom>
                  <a:rect b="b" l="l" r="r" t="t"/>
                  <a:pathLst>
                    <a:path extrusionOk="0" h="4478" w="8759">
                      <a:moveTo>
                        <a:pt x="2123" y="0"/>
                      </a:moveTo>
                      <a:cubicBezTo>
                        <a:pt x="951" y="0"/>
                        <a:pt x="1" y="950"/>
                        <a:pt x="1" y="2122"/>
                      </a:cubicBezTo>
                      <a:lnTo>
                        <a:pt x="1" y="2356"/>
                      </a:lnTo>
                      <a:cubicBezTo>
                        <a:pt x="1" y="3528"/>
                        <a:pt x="951" y="4478"/>
                        <a:pt x="2123" y="4478"/>
                      </a:cubicBezTo>
                      <a:lnTo>
                        <a:pt x="8759" y="4478"/>
                      </a:lnTo>
                      <a:cubicBezTo>
                        <a:pt x="7702" y="3176"/>
                        <a:pt x="7694" y="1314"/>
                        <a:pt x="8739" y="2"/>
                      </a:cubicBezTo>
                      <a:lnTo>
                        <a:pt x="8739"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92" name="Google Shape;3992;p53"/>
              <p:cNvSpPr/>
              <p:nvPr/>
            </p:nvSpPr>
            <p:spPr>
              <a:xfrm>
                <a:off x="5694436" y="3282475"/>
                <a:ext cx="192001" cy="191990"/>
              </a:xfrm>
              <a:custGeom>
                <a:rect b="b" l="l" r="r" t="t"/>
                <a:pathLst>
                  <a:path extrusionOk="0" h="4578" w="4578">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93" name="Google Shape;3993;p53"/>
            <p:cNvSpPr/>
            <p:nvPr/>
          </p:nvSpPr>
          <p:spPr>
            <a:xfrm>
              <a:off x="6103938" y="3114683"/>
              <a:ext cx="40933" cy="7549"/>
            </a:xfrm>
            <a:custGeom>
              <a:rect b="b" l="l" r="r" t="t"/>
              <a:pathLst>
                <a:path extrusionOk="0" h="180" w="976">
                  <a:moveTo>
                    <a:pt x="1" y="1"/>
                  </a:moveTo>
                  <a:lnTo>
                    <a:pt x="1" y="1"/>
                  </a:lnTo>
                  <a:cubicBezTo>
                    <a:pt x="279" y="119"/>
                    <a:pt x="578" y="179"/>
                    <a:pt x="881" y="179"/>
                  </a:cubicBezTo>
                  <a:cubicBezTo>
                    <a:pt x="881" y="179"/>
                    <a:pt x="881" y="179"/>
                    <a:pt x="881" y="179"/>
                  </a:cubicBezTo>
                  <a:lnTo>
                    <a:pt x="881" y="179"/>
                  </a:lnTo>
                  <a:cubicBezTo>
                    <a:pt x="882" y="179"/>
                    <a:pt x="882" y="179"/>
                    <a:pt x="882" y="179"/>
                  </a:cubicBezTo>
                  <a:cubicBezTo>
                    <a:pt x="913" y="179"/>
                    <a:pt x="945" y="178"/>
                    <a:pt x="975" y="176"/>
                  </a:cubicBezTo>
                  <a:lnTo>
                    <a:pt x="975" y="176"/>
                  </a:lnTo>
                  <a:cubicBezTo>
                    <a:pt x="943" y="178"/>
                    <a:pt x="913" y="179"/>
                    <a:pt x="881" y="179"/>
                  </a:cubicBezTo>
                  <a:lnTo>
                    <a:pt x="881" y="179"/>
                  </a:lnTo>
                  <a:cubicBezTo>
                    <a:pt x="579" y="179"/>
                    <a:pt x="279" y="119"/>
                    <a:pt x="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94" name="Google Shape;3994;p53"/>
            <p:cNvGrpSpPr/>
            <p:nvPr/>
          </p:nvGrpSpPr>
          <p:grpSpPr>
            <a:xfrm>
              <a:off x="5657361" y="2824811"/>
              <a:ext cx="1078361" cy="404655"/>
              <a:chOff x="5657361" y="2824811"/>
              <a:chExt cx="1078361" cy="404655"/>
            </a:xfrm>
          </p:grpSpPr>
          <p:grpSp>
            <p:nvGrpSpPr>
              <p:cNvPr id="3995" name="Google Shape;3995;p53"/>
              <p:cNvGrpSpPr/>
              <p:nvPr/>
            </p:nvGrpSpPr>
            <p:grpSpPr>
              <a:xfrm>
                <a:off x="5657361" y="2824811"/>
                <a:ext cx="1078361" cy="404655"/>
                <a:chOff x="5657361" y="2824811"/>
                <a:chExt cx="1078361" cy="404655"/>
              </a:xfrm>
            </p:grpSpPr>
            <p:grpSp>
              <p:nvGrpSpPr>
                <p:cNvPr id="3996" name="Google Shape;3996;p53"/>
                <p:cNvGrpSpPr/>
                <p:nvPr/>
              </p:nvGrpSpPr>
              <p:grpSpPr>
                <a:xfrm>
                  <a:off x="5938485" y="2824811"/>
                  <a:ext cx="797237" cy="404655"/>
                  <a:chOff x="5938485" y="2824811"/>
                  <a:chExt cx="797237" cy="404655"/>
                </a:xfrm>
              </p:grpSpPr>
              <p:sp>
                <p:nvSpPr>
                  <p:cNvPr id="3997" name="Google Shape;3997;p53"/>
                  <p:cNvSpPr/>
                  <p:nvPr/>
                </p:nvSpPr>
                <p:spPr>
                  <a:xfrm>
                    <a:off x="6137952" y="2824811"/>
                    <a:ext cx="597771" cy="301698"/>
                  </a:xfrm>
                  <a:custGeom>
                    <a:rect b="b" l="l" r="r" t="t"/>
                    <a:pathLst>
                      <a:path extrusionOk="0" h="7194" w="14253">
                        <a:moveTo>
                          <a:pt x="1" y="1"/>
                        </a:moveTo>
                        <a:lnTo>
                          <a:pt x="1" y="1255"/>
                        </a:lnTo>
                        <a:cubicBezTo>
                          <a:pt x="1972" y="1256"/>
                          <a:pt x="3570" y="2856"/>
                          <a:pt x="3570" y="4826"/>
                        </a:cubicBezTo>
                        <a:lnTo>
                          <a:pt x="3570" y="4827"/>
                        </a:lnTo>
                        <a:cubicBezTo>
                          <a:pt x="3570" y="4994"/>
                          <a:pt x="3578" y="5160"/>
                          <a:pt x="3594" y="5322"/>
                        </a:cubicBezTo>
                        <a:cubicBezTo>
                          <a:pt x="3703" y="6385"/>
                          <a:pt x="4598" y="7194"/>
                          <a:pt x="5668" y="7194"/>
                        </a:cubicBezTo>
                        <a:lnTo>
                          <a:pt x="14253" y="7194"/>
                        </a:lnTo>
                        <a:lnTo>
                          <a:pt x="14253" y="6015"/>
                        </a:lnTo>
                        <a:lnTo>
                          <a:pt x="5982" y="6017"/>
                        </a:lnTo>
                        <a:cubicBezTo>
                          <a:pt x="5333" y="6017"/>
                          <a:pt x="4819" y="5485"/>
                          <a:pt x="4821" y="4838"/>
                        </a:cubicBezTo>
                        <a:lnTo>
                          <a:pt x="4821" y="4826"/>
                        </a:lnTo>
                        <a:cubicBezTo>
                          <a:pt x="4821" y="2163"/>
                          <a:pt x="2662" y="2"/>
                          <a:pt x="1"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8" name="Google Shape;3998;p53"/>
                  <p:cNvSpPr/>
                  <p:nvPr/>
                </p:nvSpPr>
                <p:spPr>
                  <a:xfrm>
                    <a:off x="5938485" y="2824811"/>
                    <a:ext cx="202151" cy="404655"/>
                  </a:xfrm>
                  <a:custGeom>
                    <a:rect b="b" l="l" r="r" t="t"/>
                    <a:pathLst>
                      <a:path extrusionOk="0" h="9649" w="4820">
                        <a:moveTo>
                          <a:pt x="4819" y="1"/>
                        </a:moveTo>
                        <a:cubicBezTo>
                          <a:pt x="2161" y="4"/>
                          <a:pt x="1" y="2167"/>
                          <a:pt x="1" y="4827"/>
                        </a:cubicBezTo>
                        <a:cubicBezTo>
                          <a:pt x="1" y="6565"/>
                          <a:pt x="934" y="8168"/>
                          <a:pt x="2446" y="9023"/>
                        </a:cubicBezTo>
                        <a:cubicBezTo>
                          <a:pt x="3141" y="9418"/>
                          <a:pt x="3924" y="9634"/>
                          <a:pt x="4725" y="9649"/>
                        </a:cubicBezTo>
                        <a:cubicBezTo>
                          <a:pt x="4757" y="9649"/>
                          <a:pt x="4789" y="9647"/>
                          <a:pt x="4819" y="9647"/>
                        </a:cubicBezTo>
                        <a:lnTo>
                          <a:pt x="4819" y="8398"/>
                        </a:lnTo>
                        <a:cubicBezTo>
                          <a:pt x="4787" y="8398"/>
                          <a:pt x="4757" y="8398"/>
                          <a:pt x="4725" y="8397"/>
                        </a:cubicBezTo>
                        <a:lnTo>
                          <a:pt x="4723" y="8397"/>
                        </a:lnTo>
                        <a:cubicBezTo>
                          <a:pt x="2742" y="8342"/>
                          <a:pt x="1165" y="6672"/>
                          <a:pt x="1256" y="4657"/>
                        </a:cubicBezTo>
                        <a:cubicBezTo>
                          <a:pt x="1340" y="2818"/>
                          <a:pt x="2843" y="1327"/>
                          <a:pt x="4685" y="1255"/>
                        </a:cubicBezTo>
                        <a:cubicBezTo>
                          <a:pt x="4730" y="1253"/>
                          <a:pt x="4774" y="1253"/>
                          <a:pt x="4819" y="1253"/>
                        </a:cubicBezTo>
                        <a:lnTo>
                          <a:pt x="4819"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99" name="Google Shape;3999;p53"/>
                <p:cNvSpPr/>
                <p:nvPr/>
              </p:nvSpPr>
              <p:spPr>
                <a:xfrm>
                  <a:off x="5657361" y="2934478"/>
                  <a:ext cx="367688" cy="187838"/>
                </a:xfrm>
                <a:custGeom>
                  <a:rect b="b" l="l" r="r" t="t"/>
                  <a:pathLst>
                    <a:path extrusionOk="0" h="4479" w="8767">
                      <a:moveTo>
                        <a:pt x="2123" y="1"/>
                      </a:moveTo>
                      <a:cubicBezTo>
                        <a:pt x="952" y="1"/>
                        <a:pt x="1" y="950"/>
                        <a:pt x="1" y="2123"/>
                      </a:cubicBezTo>
                      <a:lnTo>
                        <a:pt x="1" y="2356"/>
                      </a:lnTo>
                      <a:cubicBezTo>
                        <a:pt x="1" y="3527"/>
                        <a:pt x="952" y="4478"/>
                        <a:pt x="2123" y="4478"/>
                      </a:cubicBezTo>
                      <a:lnTo>
                        <a:pt x="8766" y="4478"/>
                      </a:lnTo>
                      <a:cubicBezTo>
                        <a:pt x="7702" y="3181"/>
                        <a:pt x="7684" y="1319"/>
                        <a:pt x="872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00" name="Google Shape;4000;p53"/>
              <p:cNvSpPr/>
              <p:nvPr/>
            </p:nvSpPr>
            <p:spPr>
              <a:xfrm>
                <a:off x="6047361" y="2932675"/>
                <a:ext cx="192001" cy="191990"/>
              </a:xfrm>
              <a:custGeom>
                <a:rect b="b" l="l" r="r" t="t"/>
                <a:pathLst>
                  <a:path extrusionOk="0" h="4578" w="4578">
                    <a:moveTo>
                      <a:pt x="2289" y="1"/>
                    </a:moveTo>
                    <a:cubicBezTo>
                      <a:pt x="1026" y="1"/>
                      <a:pt x="1" y="1024"/>
                      <a:pt x="1" y="2289"/>
                    </a:cubicBezTo>
                    <a:cubicBezTo>
                      <a:pt x="1" y="3552"/>
                      <a:pt x="1026" y="4577"/>
                      <a:pt x="2289" y="4577"/>
                    </a:cubicBezTo>
                    <a:cubicBezTo>
                      <a:pt x="3552" y="4577"/>
                      <a:pt x="4577" y="3552"/>
                      <a:pt x="4577" y="2289"/>
                    </a:cubicBezTo>
                    <a:cubicBezTo>
                      <a:pt x="4577" y="1024"/>
                      <a:pt x="3552" y="1"/>
                      <a:pt x="228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01" name="Google Shape;4001;p53"/>
            <p:cNvGrpSpPr/>
            <p:nvPr/>
          </p:nvGrpSpPr>
          <p:grpSpPr>
            <a:xfrm>
              <a:off x="5190863" y="3528942"/>
              <a:ext cx="1078026" cy="404739"/>
              <a:chOff x="5190863" y="3528942"/>
              <a:chExt cx="1078026" cy="404739"/>
            </a:xfrm>
          </p:grpSpPr>
          <p:sp>
            <p:nvSpPr>
              <p:cNvPr id="4002" name="Google Shape;4002;p53"/>
              <p:cNvSpPr/>
              <p:nvPr/>
            </p:nvSpPr>
            <p:spPr>
              <a:xfrm>
                <a:off x="5694436" y="3635379"/>
                <a:ext cx="192001" cy="191990"/>
              </a:xfrm>
              <a:custGeom>
                <a:rect b="b" l="l" r="r" t="t"/>
                <a:pathLst>
                  <a:path extrusionOk="0" h="4578" w="4578">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03" name="Google Shape;4003;p53"/>
              <p:cNvGrpSpPr/>
              <p:nvPr/>
            </p:nvGrpSpPr>
            <p:grpSpPr>
              <a:xfrm>
                <a:off x="5190863" y="3528942"/>
                <a:ext cx="1078026" cy="404739"/>
                <a:chOff x="5190863" y="3528942"/>
                <a:chExt cx="1078026" cy="404739"/>
              </a:xfrm>
            </p:grpSpPr>
            <p:sp>
              <p:nvSpPr>
                <p:cNvPr id="4004" name="Google Shape;4004;p53"/>
                <p:cNvSpPr/>
                <p:nvPr/>
              </p:nvSpPr>
              <p:spPr>
                <a:xfrm>
                  <a:off x="5190863" y="3528942"/>
                  <a:ext cx="800551" cy="404739"/>
                </a:xfrm>
                <a:custGeom>
                  <a:rect b="b" l="l" r="r" t="t"/>
                  <a:pathLst>
                    <a:path extrusionOk="0" h="9651" w="19088">
                      <a:moveTo>
                        <a:pt x="14266" y="1"/>
                      </a:moveTo>
                      <a:lnTo>
                        <a:pt x="14266" y="1253"/>
                      </a:lnTo>
                      <a:cubicBezTo>
                        <a:pt x="14298" y="1253"/>
                        <a:pt x="14330" y="1253"/>
                        <a:pt x="14362" y="1255"/>
                      </a:cubicBezTo>
                      <a:cubicBezTo>
                        <a:pt x="16314" y="1309"/>
                        <a:pt x="17861" y="2922"/>
                        <a:pt x="17833" y="4874"/>
                      </a:cubicBezTo>
                      <a:cubicBezTo>
                        <a:pt x="17808" y="6827"/>
                        <a:pt x="16218" y="8396"/>
                        <a:pt x="14266" y="8398"/>
                      </a:cubicBezTo>
                      <a:lnTo>
                        <a:pt x="14261" y="8398"/>
                      </a:lnTo>
                      <a:cubicBezTo>
                        <a:pt x="12331" y="8398"/>
                        <a:pt x="10757" y="6867"/>
                        <a:pt x="10691" y="4952"/>
                      </a:cubicBezTo>
                      <a:lnTo>
                        <a:pt x="10691" y="4950"/>
                      </a:lnTo>
                      <a:cubicBezTo>
                        <a:pt x="10688" y="4909"/>
                        <a:pt x="10688" y="4867"/>
                        <a:pt x="10688" y="4825"/>
                      </a:cubicBezTo>
                      <a:cubicBezTo>
                        <a:pt x="10688" y="4784"/>
                        <a:pt x="10688" y="4744"/>
                        <a:pt x="10691" y="4704"/>
                      </a:cubicBezTo>
                      <a:lnTo>
                        <a:pt x="10691" y="4680"/>
                      </a:lnTo>
                      <a:cubicBezTo>
                        <a:pt x="10653" y="3432"/>
                        <a:pt x="9614" y="2446"/>
                        <a:pt x="8364" y="2446"/>
                      </a:cubicBezTo>
                      <a:cubicBezTo>
                        <a:pt x="8363" y="2446"/>
                        <a:pt x="8362" y="2446"/>
                        <a:pt x="8361" y="2446"/>
                      </a:cubicBezTo>
                      <a:cubicBezTo>
                        <a:pt x="6936" y="2446"/>
                        <a:pt x="2798" y="2449"/>
                        <a:pt x="1" y="2449"/>
                      </a:cubicBezTo>
                      <a:lnTo>
                        <a:pt x="1" y="3626"/>
                      </a:lnTo>
                      <a:lnTo>
                        <a:pt x="8387" y="3626"/>
                      </a:lnTo>
                      <a:cubicBezTo>
                        <a:pt x="8978" y="3626"/>
                        <a:pt x="9452" y="4113"/>
                        <a:pt x="9438" y="4704"/>
                      </a:cubicBezTo>
                      <a:lnTo>
                        <a:pt x="9438" y="4715"/>
                      </a:lnTo>
                      <a:cubicBezTo>
                        <a:pt x="9438" y="4752"/>
                        <a:pt x="9438" y="4789"/>
                        <a:pt x="9438" y="4825"/>
                      </a:cubicBezTo>
                      <a:cubicBezTo>
                        <a:pt x="9438" y="4862"/>
                        <a:pt x="9438" y="4901"/>
                        <a:pt x="9438" y="4939"/>
                      </a:cubicBezTo>
                      <a:cubicBezTo>
                        <a:pt x="9498" y="7558"/>
                        <a:pt x="11639" y="9650"/>
                        <a:pt x="14259" y="9650"/>
                      </a:cubicBezTo>
                      <a:cubicBezTo>
                        <a:pt x="14260" y="9650"/>
                        <a:pt x="14261" y="9650"/>
                        <a:pt x="14262" y="9650"/>
                      </a:cubicBezTo>
                      <a:lnTo>
                        <a:pt x="14267" y="9650"/>
                      </a:lnTo>
                      <a:cubicBezTo>
                        <a:pt x="16929" y="9647"/>
                        <a:pt x="19087" y="7488"/>
                        <a:pt x="19087" y="4825"/>
                      </a:cubicBezTo>
                      <a:cubicBezTo>
                        <a:pt x="19087" y="3088"/>
                        <a:pt x="18154" y="1484"/>
                        <a:pt x="16640" y="628"/>
                      </a:cubicBezTo>
                      <a:cubicBezTo>
                        <a:pt x="15945" y="233"/>
                        <a:pt x="15162" y="17"/>
                        <a:pt x="14362" y="2"/>
                      </a:cubicBezTo>
                      <a:cubicBezTo>
                        <a:pt x="14330" y="2"/>
                        <a:pt x="14298" y="1"/>
                        <a:pt x="1426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5" name="Google Shape;4005;p53"/>
                <p:cNvSpPr/>
                <p:nvPr/>
              </p:nvSpPr>
              <p:spPr>
                <a:xfrm>
                  <a:off x="5905730" y="3637351"/>
                  <a:ext cx="363158" cy="187796"/>
                </a:xfrm>
                <a:custGeom>
                  <a:rect b="b" l="l" r="r" t="t"/>
                  <a:pathLst>
                    <a:path extrusionOk="0" h="4478" w="8659">
                      <a:moveTo>
                        <a:pt x="0" y="0"/>
                      </a:moveTo>
                      <a:cubicBezTo>
                        <a:pt x="1051" y="1307"/>
                        <a:pt x="1051" y="3169"/>
                        <a:pt x="0" y="4478"/>
                      </a:cubicBezTo>
                      <a:lnTo>
                        <a:pt x="6537" y="4478"/>
                      </a:lnTo>
                      <a:cubicBezTo>
                        <a:pt x="7708" y="4478"/>
                        <a:pt x="8659" y="3526"/>
                        <a:pt x="8659" y="2356"/>
                      </a:cubicBezTo>
                      <a:lnTo>
                        <a:pt x="8659" y="2120"/>
                      </a:lnTo>
                      <a:cubicBezTo>
                        <a:pt x="8657" y="950"/>
                        <a:pt x="7708" y="0"/>
                        <a:pt x="65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006" name="Google Shape;4006;p53"/>
          <p:cNvGrpSpPr/>
          <p:nvPr/>
        </p:nvGrpSpPr>
        <p:grpSpPr>
          <a:xfrm>
            <a:off x="728162" y="1474292"/>
            <a:ext cx="1086719" cy="879487"/>
            <a:chOff x="803162" y="1474292"/>
            <a:chExt cx="1086719" cy="879487"/>
          </a:xfrm>
        </p:grpSpPr>
        <p:grpSp>
          <p:nvGrpSpPr>
            <p:cNvPr id="4007" name="Google Shape;4007;p53"/>
            <p:cNvGrpSpPr/>
            <p:nvPr/>
          </p:nvGrpSpPr>
          <p:grpSpPr>
            <a:xfrm>
              <a:off x="803162" y="1625948"/>
              <a:ext cx="445856" cy="576579"/>
              <a:chOff x="803162" y="1625948"/>
              <a:chExt cx="445856" cy="576579"/>
            </a:xfrm>
          </p:grpSpPr>
          <p:sp>
            <p:nvSpPr>
              <p:cNvPr id="4008" name="Google Shape;4008;p53"/>
              <p:cNvSpPr/>
              <p:nvPr/>
            </p:nvSpPr>
            <p:spPr>
              <a:xfrm>
                <a:off x="803162" y="1847356"/>
                <a:ext cx="133646" cy="133865"/>
              </a:xfrm>
              <a:custGeom>
                <a:rect b="b" l="l" r="r" t="t"/>
                <a:pathLst>
                  <a:path extrusionOk="0" h="20115" w="20082">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09" name="Google Shape;4009;p53"/>
              <p:cNvGrpSpPr/>
              <p:nvPr/>
            </p:nvGrpSpPr>
            <p:grpSpPr>
              <a:xfrm>
                <a:off x="1056023" y="1625948"/>
                <a:ext cx="192995" cy="576579"/>
                <a:chOff x="1056023" y="1625948"/>
                <a:chExt cx="192995" cy="576579"/>
              </a:xfrm>
            </p:grpSpPr>
            <p:sp>
              <p:nvSpPr>
                <p:cNvPr id="4010" name="Google Shape;4010;p53"/>
                <p:cNvSpPr/>
                <p:nvPr/>
              </p:nvSpPr>
              <p:spPr>
                <a:xfrm>
                  <a:off x="1066902" y="1914079"/>
                  <a:ext cx="167456" cy="269382"/>
                </a:xfrm>
                <a:custGeom>
                  <a:rect b="b" l="l" r="r" t="t"/>
                  <a:pathLst>
                    <a:path extrusionOk="0" fill="none" h="40463" w="25153">
                      <a:moveTo>
                        <a:pt x="25152" y="40463"/>
                      </a:moveTo>
                      <a:cubicBezTo>
                        <a:pt x="19315" y="40463"/>
                        <a:pt x="14378" y="32724"/>
                        <a:pt x="12777" y="22150"/>
                      </a:cubicBezTo>
                      <a:lnTo>
                        <a:pt x="12810" y="22350"/>
                      </a:lnTo>
                      <a:cubicBezTo>
                        <a:pt x="10542" y="7606"/>
                        <a:pt x="6372" y="1"/>
                        <a:pt x="1" y="1"/>
                      </a:cubicBezTo>
                      <a:lnTo>
                        <a:pt x="1" y="1"/>
                      </a:lnTo>
                    </a:path>
                  </a:pathLst>
                </a:custGeom>
                <a:noFill/>
                <a:ln cap="rnd" cmpd="sng" w="9525">
                  <a:solidFill>
                    <a:srgbClr val="435D74"/>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1" name="Google Shape;4011;p53"/>
                <p:cNvSpPr/>
                <p:nvPr/>
              </p:nvSpPr>
              <p:spPr>
                <a:xfrm>
                  <a:off x="1066902" y="1645136"/>
                  <a:ext cx="167456" cy="269382"/>
                </a:xfrm>
                <a:custGeom>
                  <a:rect b="b" l="l" r="r" t="t"/>
                  <a:pathLst>
                    <a:path extrusionOk="0" fill="none" h="40463" w="25153">
                      <a:moveTo>
                        <a:pt x="25152" y="0"/>
                      </a:moveTo>
                      <a:cubicBezTo>
                        <a:pt x="19315" y="0"/>
                        <a:pt x="14378" y="7706"/>
                        <a:pt x="12777" y="18313"/>
                      </a:cubicBezTo>
                      <a:lnTo>
                        <a:pt x="12810" y="18113"/>
                      </a:lnTo>
                      <a:cubicBezTo>
                        <a:pt x="10542" y="32857"/>
                        <a:pt x="6372" y="40462"/>
                        <a:pt x="1" y="40462"/>
                      </a:cubicBezTo>
                      <a:lnTo>
                        <a:pt x="1" y="40462"/>
                      </a:lnTo>
                    </a:path>
                  </a:pathLst>
                </a:custGeom>
                <a:noFill/>
                <a:ln cap="rnd" cmpd="sng" w="9525">
                  <a:solidFill>
                    <a:srgbClr val="435D74"/>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2" name="Google Shape;4012;p53"/>
                <p:cNvSpPr/>
                <p:nvPr/>
              </p:nvSpPr>
              <p:spPr>
                <a:xfrm>
                  <a:off x="1056023" y="1893872"/>
                  <a:ext cx="40644" cy="40644"/>
                </a:xfrm>
                <a:custGeom>
                  <a:rect b="b" l="l" r="r" t="t"/>
                  <a:pathLst>
                    <a:path extrusionOk="0" h="6105" w="6105">
                      <a:moveTo>
                        <a:pt x="3069" y="0"/>
                      </a:moveTo>
                      <a:cubicBezTo>
                        <a:pt x="1368" y="0"/>
                        <a:pt x="0" y="1368"/>
                        <a:pt x="0" y="3036"/>
                      </a:cubicBezTo>
                      <a:cubicBezTo>
                        <a:pt x="0" y="4737"/>
                        <a:pt x="1368" y="6105"/>
                        <a:pt x="3069" y="6105"/>
                      </a:cubicBezTo>
                      <a:cubicBezTo>
                        <a:pt x="4737" y="6105"/>
                        <a:pt x="6105" y="4737"/>
                        <a:pt x="6105" y="3036"/>
                      </a:cubicBezTo>
                      <a:cubicBezTo>
                        <a:pt x="6105" y="1368"/>
                        <a:pt x="4737" y="0"/>
                        <a:pt x="30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3" name="Google Shape;4013;p53"/>
                <p:cNvSpPr/>
                <p:nvPr/>
              </p:nvSpPr>
              <p:spPr>
                <a:xfrm>
                  <a:off x="1220365" y="2164199"/>
                  <a:ext cx="28654" cy="38327"/>
                </a:xfrm>
                <a:custGeom>
                  <a:rect b="b" l="l" r="r" t="t"/>
                  <a:pathLst>
                    <a:path extrusionOk="0" h="5757" w="4304">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4" name="Google Shape;4014;p53"/>
                <p:cNvSpPr/>
                <p:nvPr/>
              </p:nvSpPr>
              <p:spPr>
                <a:xfrm>
                  <a:off x="1220365" y="1625948"/>
                  <a:ext cx="28654" cy="38467"/>
                </a:xfrm>
                <a:custGeom>
                  <a:rect b="b" l="l" r="r" t="t"/>
                  <a:pathLst>
                    <a:path extrusionOk="0" h="5778" w="4304">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015" name="Google Shape;4015;p53"/>
            <p:cNvGrpSpPr/>
            <p:nvPr/>
          </p:nvGrpSpPr>
          <p:grpSpPr>
            <a:xfrm>
              <a:off x="1371406" y="1474292"/>
              <a:ext cx="518475" cy="879487"/>
              <a:chOff x="1398231" y="1474292"/>
              <a:chExt cx="518475" cy="879487"/>
            </a:xfrm>
          </p:grpSpPr>
          <p:grpSp>
            <p:nvGrpSpPr>
              <p:cNvPr id="4016" name="Google Shape;4016;p53"/>
              <p:cNvGrpSpPr/>
              <p:nvPr/>
            </p:nvGrpSpPr>
            <p:grpSpPr>
              <a:xfrm>
                <a:off x="1398231" y="1474292"/>
                <a:ext cx="518475" cy="341643"/>
                <a:chOff x="1398231" y="1474292"/>
                <a:chExt cx="518475" cy="341643"/>
              </a:xfrm>
            </p:grpSpPr>
            <p:sp>
              <p:nvSpPr>
                <p:cNvPr id="4017" name="Google Shape;4017;p53"/>
                <p:cNvSpPr/>
                <p:nvPr/>
              </p:nvSpPr>
              <p:spPr>
                <a:xfrm>
                  <a:off x="1398231" y="1595601"/>
                  <a:ext cx="102159" cy="99017"/>
                </a:xfrm>
                <a:custGeom>
                  <a:rect b="b" l="l" r="r" t="t"/>
                  <a:pathLst>
                    <a:path extrusionOk="0" h="14873" w="15345">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18" name="Google Shape;4018;p53"/>
                <p:cNvGrpSpPr/>
                <p:nvPr/>
              </p:nvGrpSpPr>
              <p:grpSpPr>
                <a:xfrm>
                  <a:off x="1616453" y="1474292"/>
                  <a:ext cx="300253" cy="341643"/>
                  <a:chOff x="1616453" y="1475379"/>
                  <a:chExt cx="300253" cy="341643"/>
                </a:xfrm>
              </p:grpSpPr>
              <p:sp>
                <p:nvSpPr>
                  <p:cNvPr id="4019" name="Google Shape;4019;p53"/>
                  <p:cNvSpPr/>
                  <p:nvPr/>
                </p:nvSpPr>
                <p:spPr>
                  <a:xfrm>
                    <a:off x="1631387" y="1645136"/>
                    <a:ext cx="85283" cy="74624"/>
                  </a:xfrm>
                  <a:custGeom>
                    <a:rect b="b" l="l" r="r" t="t"/>
                    <a:pathLst>
                      <a:path extrusionOk="0" fill="none" h="11209" w="12810">
                        <a:moveTo>
                          <a:pt x="1" y="0"/>
                        </a:moveTo>
                        <a:lnTo>
                          <a:pt x="1" y="0"/>
                        </a:lnTo>
                        <a:cubicBezTo>
                          <a:pt x="6372" y="0"/>
                          <a:pt x="10542" y="3803"/>
                          <a:pt x="12810" y="11208"/>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0" name="Google Shape;4020;p53"/>
                  <p:cNvSpPr/>
                  <p:nvPr/>
                </p:nvSpPr>
                <p:spPr>
                  <a:xfrm>
                    <a:off x="1716447" y="1509882"/>
                    <a:ext cx="82400" cy="61302"/>
                  </a:xfrm>
                  <a:custGeom>
                    <a:rect b="b" l="l" r="r" t="t"/>
                    <a:pathLst>
                      <a:path extrusionOk="0" fill="none" h="9208" w="12377">
                        <a:moveTo>
                          <a:pt x="1" y="9207"/>
                        </a:moveTo>
                        <a:cubicBezTo>
                          <a:pt x="1635" y="3870"/>
                          <a:pt x="6539" y="1"/>
                          <a:pt x="12376" y="1"/>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1" name="Google Shape;4021;p53"/>
                  <p:cNvSpPr/>
                  <p:nvPr/>
                </p:nvSpPr>
                <p:spPr>
                  <a:xfrm>
                    <a:off x="1716447" y="1719091"/>
                    <a:ext cx="82400" cy="61076"/>
                  </a:xfrm>
                  <a:custGeom>
                    <a:rect b="b" l="l" r="r" t="t"/>
                    <a:pathLst>
                      <a:path extrusionOk="0" fill="none" h="9174" w="12377">
                        <a:moveTo>
                          <a:pt x="1" y="0"/>
                        </a:moveTo>
                        <a:cubicBezTo>
                          <a:pt x="1635" y="5304"/>
                          <a:pt x="6539" y="9173"/>
                          <a:pt x="12376" y="9173"/>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2" name="Google Shape;4022;p53"/>
                  <p:cNvSpPr/>
                  <p:nvPr/>
                </p:nvSpPr>
                <p:spPr>
                  <a:xfrm>
                    <a:off x="1631387" y="1570955"/>
                    <a:ext cx="85283" cy="74185"/>
                  </a:xfrm>
                  <a:custGeom>
                    <a:rect b="b" l="l" r="r" t="t"/>
                    <a:pathLst>
                      <a:path extrusionOk="0" fill="none" h="11143" w="12810">
                        <a:moveTo>
                          <a:pt x="1" y="11142"/>
                        </a:moveTo>
                        <a:cubicBezTo>
                          <a:pt x="6539" y="11142"/>
                          <a:pt x="10275" y="7106"/>
                          <a:pt x="12810" y="1"/>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3" name="Google Shape;4023;p53"/>
                  <p:cNvSpPr/>
                  <p:nvPr/>
                </p:nvSpPr>
                <p:spPr>
                  <a:xfrm>
                    <a:off x="1616453" y="1624776"/>
                    <a:ext cx="42868" cy="40717"/>
                  </a:xfrm>
                  <a:custGeom>
                    <a:rect b="b" l="l" r="r" t="t"/>
                    <a:pathLst>
                      <a:path extrusionOk="0" h="6116" w="6439">
                        <a:moveTo>
                          <a:pt x="3199" y="1"/>
                        </a:moveTo>
                        <a:cubicBezTo>
                          <a:pt x="3079" y="1"/>
                          <a:pt x="2958" y="8"/>
                          <a:pt x="2835" y="23"/>
                        </a:cubicBezTo>
                        <a:cubicBezTo>
                          <a:pt x="1168" y="256"/>
                          <a:pt x="0" y="1757"/>
                          <a:pt x="200" y="3425"/>
                        </a:cubicBezTo>
                        <a:cubicBezTo>
                          <a:pt x="386" y="4971"/>
                          <a:pt x="1717" y="6115"/>
                          <a:pt x="3239" y="6115"/>
                        </a:cubicBezTo>
                        <a:cubicBezTo>
                          <a:pt x="3359" y="6115"/>
                          <a:pt x="3481" y="6108"/>
                          <a:pt x="3603" y="6094"/>
                        </a:cubicBezTo>
                        <a:cubicBezTo>
                          <a:pt x="5271" y="5860"/>
                          <a:pt x="6438" y="4359"/>
                          <a:pt x="6238" y="2691"/>
                        </a:cubicBezTo>
                        <a:cubicBezTo>
                          <a:pt x="6052" y="1145"/>
                          <a:pt x="4721" y="1"/>
                          <a:pt x="319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4" name="Google Shape;4024;p53"/>
                  <p:cNvSpPr/>
                  <p:nvPr/>
                </p:nvSpPr>
                <p:spPr>
                  <a:xfrm>
                    <a:off x="1784849" y="1760975"/>
                    <a:ext cx="28654" cy="38467"/>
                  </a:xfrm>
                  <a:custGeom>
                    <a:rect b="b" l="l" r="r" t="t"/>
                    <a:pathLst>
                      <a:path extrusionOk="0" h="5778" w="4304">
                        <a:moveTo>
                          <a:pt x="489" y="0"/>
                        </a:moveTo>
                        <a:cubicBezTo>
                          <a:pt x="234" y="0"/>
                          <a:pt x="1" y="207"/>
                          <a:pt x="1" y="514"/>
                        </a:cubicBezTo>
                        <a:lnTo>
                          <a:pt x="1" y="5284"/>
                        </a:lnTo>
                        <a:cubicBezTo>
                          <a:pt x="1" y="5575"/>
                          <a:pt x="229" y="5777"/>
                          <a:pt x="482" y="5777"/>
                        </a:cubicBezTo>
                        <a:cubicBezTo>
                          <a:pt x="577" y="5777"/>
                          <a:pt x="676" y="5748"/>
                          <a:pt x="768" y="5684"/>
                        </a:cubicBezTo>
                        <a:lnTo>
                          <a:pt x="4037" y="3383"/>
                        </a:lnTo>
                        <a:cubicBezTo>
                          <a:pt x="4304" y="3183"/>
                          <a:pt x="4304" y="2782"/>
                          <a:pt x="4037" y="2582"/>
                        </a:cubicBezTo>
                        <a:lnTo>
                          <a:pt x="801" y="114"/>
                        </a:lnTo>
                        <a:cubicBezTo>
                          <a:pt x="704" y="36"/>
                          <a:pt x="595" y="0"/>
                          <a:pt x="48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5" name="Google Shape;4025;p53"/>
                  <p:cNvSpPr/>
                  <p:nvPr/>
                </p:nvSpPr>
                <p:spPr>
                  <a:xfrm>
                    <a:off x="1784849" y="1490834"/>
                    <a:ext cx="28654" cy="38327"/>
                  </a:xfrm>
                  <a:custGeom>
                    <a:rect b="b" l="l" r="r" t="t"/>
                    <a:pathLst>
                      <a:path extrusionOk="0" h="5757" w="4304">
                        <a:moveTo>
                          <a:pt x="509" y="0"/>
                        </a:moveTo>
                        <a:cubicBezTo>
                          <a:pt x="247" y="0"/>
                          <a:pt x="1" y="203"/>
                          <a:pt x="1" y="493"/>
                        </a:cubicBezTo>
                        <a:lnTo>
                          <a:pt x="1" y="5263"/>
                        </a:lnTo>
                        <a:cubicBezTo>
                          <a:pt x="1" y="5554"/>
                          <a:pt x="229" y="5757"/>
                          <a:pt x="482" y="5757"/>
                        </a:cubicBezTo>
                        <a:cubicBezTo>
                          <a:pt x="577" y="5757"/>
                          <a:pt x="676" y="5728"/>
                          <a:pt x="768" y="5664"/>
                        </a:cubicBezTo>
                        <a:lnTo>
                          <a:pt x="4037" y="3395"/>
                        </a:lnTo>
                        <a:cubicBezTo>
                          <a:pt x="4304" y="3195"/>
                          <a:pt x="4304" y="2795"/>
                          <a:pt x="4037" y="2561"/>
                        </a:cubicBezTo>
                        <a:lnTo>
                          <a:pt x="801" y="93"/>
                        </a:lnTo>
                        <a:cubicBezTo>
                          <a:pt x="710" y="29"/>
                          <a:pt x="608" y="0"/>
                          <a:pt x="5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26" name="Google Shape;4026;p53"/>
                  <p:cNvGrpSpPr/>
                  <p:nvPr/>
                </p:nvGrpSpPr>
                <p:grpSpPr>
                  <a:xfrm>
                    <a:off x="1839639" y="1475379"/>
                    <a:ext cx="77067" cy="341643"/>
                    <a:chOff x="1839639" y="1475379"/>
                    <a:chExt cx="77067" cy="341643"/>
                  </a:xfrm>
                </p:grpSpPr>
                <p:sp>
                  <p:nvSpPr>
                    <p:cNvPr id="4027" name="Google Shape;4027;p53"/>
                    <p:cNvSpPr/>
                    <p:nvPr/>
                  </p:nvSpPr>
                  <p:spPr>
                    <a:xfrm>
                      <a:off x="1839639" y="1745481"/>
                      <a:ext cx="77067" cy="71541"/>
                    </a:xfrm>
                    <a:custGeom>
                      <a:rect b="b" l="l" r="r" t="t"/>
                      <a:pathLst>
                        <a:path extrusionOk="0" h="10746" w="11576">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8" name="Google Shape;4028;p53"/>
                    <p:cNvSpPr/>
                    <p:nvPr/>
                  </p:nvSpPr>
                  <p:spPr>
                    <a:xfrm>
                      <a:off x="1839639" y="1475379"/>
                      <a:ext cx="77067" cy="71595"/>
                    </a:xfrm>
                    <a:custGeom>
                      <a:rect b="b" l="l" r="r" t="t"/>
                      <a:pathLst>
                        <a:path extrusionOk="0" h="10754" w="11576">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029" name="Google Shape;4029;p53"/>
              <p:cNvGrpSpPr/>
              <p:nvPr/>
            </p:nvGrpSpPr>
            <p:grpSpPr>
              <a:xfrm>
                <a:off x="1398451" y="2012951"/>
                <a:ext cx="518255" cy="340828"/>
                <a:chOff x="1398451" y="2012951"/>
                <a:chExt cx="518255" cy="340828"/>
              </a:xfrm>
            </p:grpSpPr>
            <p:sp>
              <p:nvSpPr>
                <p:cNvPr id="4030" name="Google Shape;4030;p53"/>
                <p:cNvSpPr/>
                <p:nvPr/>
              </p:nvSpPr>
              <p:spPr>
                <a:xfrm>
                  <a:off x="1398451" y="2133928"/>
                  <a:ext cx="102166" cy="99017"/>
                </a:xfrm>
                <a:custGeom>
                  <a:rect b="b" l="l" r="r" t="t"/>
                  <a:pathLst>
                    <a:path extrusionOk="0" h="14873" w="15346">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31" name="Google Shape;4031;p53"/>
                <p:cNvGrpSpPr/>
                <p:nvPr/>
              </p:nvGrpSpPr>
              <p:grpSpPr>
                <a:xfrm>
                  <a:off x="1616453" y="2012951"/>
                  <a:ext cx="300253" cy="340828"/>
                  <a:chOff x="1616453" y="2013538"/>
                  <a:chExt cx="300253" cy="340828"/>
                </a:xfrm>
              </p:grpSpPr>
              <p:sp>
                <p:nvSpPr>
                  <p:cNvPr id="4032" name="Google Shape;4032;p53"/>
                  <p:cNvSpPr/>
                  <p:nvPr/>
                </p:nvSpPr>
                <p:spPr>
                  <a:xfrm>
                    <a:off x="1631387" y="2183474"/>
                    <a:ext cx="85283" cy="74624"/>
                  </a:xfrm>
                  <a:custGeom>
                    <a:rect b="b" l="l" r="r" t="t"/>
                    <a:pathLst>
                      <a:path extrusionOk="0" fill="none" h="11209" w="12810">
                        <a:moveTo>
                          <a:pt x="1" y="0"/>
                        </a:moveTo>
                        <a:lnTo>
                          <a:pt x="1" y="0"/>
                        </a:lnTo>
                        <a:cubicBezTo>
                          <a:pt x="6372" y="0"/>
                          <a:pt x="10542" y="3803"/>
                          <a:pt x="12810" y="11208"/>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3" name="Google Shape;4033;p53"/>
                  <p:cNvSpPr/>
                  <p:nvPr/>
                </p:nvSpPr>
                <p:spPr>
                  <a:xfrm>
                    <a:off x="1716447" y="2048220"/>
                    <a:ext cx="82400" cy="61076"/>
                  </a:xfrm>
                  <a:custGeom>
                    <a:rect b="b" l="l" r="r" t="t"/>
                    <a:pathLst>
                      <a:path extrusionOk="0" fill="none" h="9174" w="12377">
                        <a:moveTo>
                          <a:pt x="1" y="9174"/>
                        </a:moveTo>
                        <a:cubicBezTo>
                          <a:pt x="1635" y="3870"/>
                          <a:pt x="6539" y="0"/>
                          <a:pt x="12376" y="0"/>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4" name="Google Shape;4034;p53"/>
                  <p:cNvSpPr/>
                  <p:nvPr/>
                </p:nvSpPr>
                <p:spPr>
                  <a:xfrm>
                    <a:off x="1716447" y="2257422"/>
                    <a:ext cx="82400" cy="61083"/>
                  </a:xfrm>
                  <a:custGeom>
                    <a:rect b="b" l="l" r="r" t="t"/>
                    <a:pathLst>
                      <a:path extrusionOk="0" fill="none" h="9175" w="12377">
                        <a:moveTo>
                          <a:pt x="1" y="1"/>
                        </a:moveTo>
                        <a:cubicBezTo>
                          <a:pt x="1635" y="5305"/>
                          <a:pt x="6539" y="9174"/>
                          <a:pt x="12376" y="9174"/>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5" name="Google Shape;4035;p53"/>
                  <p:cNvSpPr/>
                  <p:nvPr/>
                </p:nvSpPr>
                <p:spPr>
                  <a:xfrm>
                    <a:off x="1631387" y="2109073"/>
                    <a:ext cx="85283" cy="74398"/>
                  </a:xfrm>
                  <a:custGeom>
                    <a:rect b="b" l="l" r="r" t="t"/>
                    <a:pathLst>
                      <a:path extrusionOk="0" fill="none" h="11175" w="12810">
                        <a:moveTo>
                          <a:pt x="1" y="11175"/>
                        </a:moveTo>
                        <a:cubicBezTo>
                          <a:pt x="6539" y="11175"/>
                          <a:pt x="10275" y="7105"/>
                          <a:pt x="12810" y="0"/>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6" name="Google Shape;4036;p53"/>
                  <p:cNvSpPr/>
                  <p:nvPr/>
                </p:nvSpPr>
                <p:spPr>
                  <a:xfrm>
                    <a:off x="1616453" y="2163114"/>
                    <a:ext cx="42868" cy="40491"/>
                  </a:xfrm>
                  <a:custGeom>
                    <a:rect b="b" l="l" r="r" t="t"/>
                    <a:pathLst>
                      <a:path extrusionOk="0" h="6082" w="6439">
                        <a:moveTo>
                          <a:pt x="3241" y="0"/>
                        </a:moveTo>
                        <a:cubicBezTo>
                          <a:pt x="3118" y="0"/>
                          <a:pt x="2994" y="8"/>
                          <a:pt x="2869" y="23"/>
                        </a:cubicBezTo>
                        <a:cubicBezTo>
                          <a:pt x="1168" y="223"/>
                          <a:pt x="0" y="1724"/>
                          <a:pt x="200" y="3392"/>
                        </a:cubicBezTo>
                        <a:cubicBezTo>
                          <a:pt x="386" y="4937"/>
                          <a:pt x="1717" y="6082"/>
                          <a:pt x="3239" y="6082"/>
                        </a:cubicBezTo>
                        <a:cubicBezTo>
                          <a:pt x="3359" y="6082"/>
                          <a:pt x="3481" y="6075"/>
                          <a:pt x="3603" y="6060"/>
                        </a:cubicBezTo>
                        <a:cubicBezTo>
                          <a:pt x="5271" y="5860"/>
                          <a:pt x="6438" y="4326"/>
                          <a:pt x="6238" y="2658"/>
                        </a:cubicBezTo>
                        <a:cubicBezTo>
                          <a:pt x="6053" y="1115"/>
                          <a:pt x="4754" y="0"/>
                          <a:pt x="324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7" name="Google Shape;4037;p53"/>
                  <p:cNvSpPr/>
                  <p:nvPr/>
                </p:nvSpPr>
                <p:spPr>
                  <a:xfrm>
                    <a:off x="1784849" y="2299227"/>
                    <a:ext cx="28654" cy="38514"/>
                  </a:xfrm>
                  <a:custGeom>
                    <a:rect b="b" l="l" r="r" t="t"/>
                    <a:pathLst>
                      <a:path extrusionOk="0" h="5785" w="4304">
                        <a:moveTo>
                          <a:pt x="509" y="0"/>
                        </a:moveTo>
                        <a:cubicBezTo>
                          <a:pt x="247" y="0"/>
                          <a:pt x="1" y="203"/>
                          <a:pt x="1" y="493"/>
                        </a:cubicBezTo>
                        <a:lnTo>
                          <a:pt x="1" y="5264"/>
                        </a:lnTo>
                        <a:cubicBezTo>
                          <a:pt x="1" y="5561"/>
                          <a:pt x="240" y="5784"/>
                          <a:pt x="499" y="5784"/>
                        </a:cubicBezTo>
                        <a:cubicBezTo>
                          <a:pt x="589" y="5784"/>
                          <a:pt x="682" y="5757"/>
                          <a:pt x="768" y="5697"/>
                        </a:cubicBezTo>
                        <a:lnTo>
                          <a:pt x="4037" y="3396"/>
                        </a:lnTo>
                        <a:cubicBezTo>
                          <a:pt x="4304" y="3195"/>
                          <a:pt x="4304" y="2795"/>
                          <a:pt x="4037" y="2595"/>
                        </a:cubicBezTo>
                        <a:lnTo>
                          <a:pt x="801" y="93"/>
                        </a:lnTo>
                        <a:cubicBezTo>
                          <a:pt x="710" y="29"/>
                          <a:pt x="608" y="0"/>
                          <a:pt x="5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8" name="Google Shape;4038;p53"/>
                  <p:cNvSpPr/>
                  <p:nvPr/>
                </p:nvSpPr>
                <p:spPr>
                  <a:xfrm>
                    <a:off x="1784849" y="2028946"/>
                    <a:ext cx="28654" cy="38547"/>
                  </a:xfrm>
                  <a:custGeom>
                    <a:rect b="b" l="l" r="r" t="t"/>
                    <a:pathLst>
                      <a:path extrusionOk="0" h="5790" w="4304">
                        <a:moveTo>
                          <a:pt x="509" y="1"/>
                        </a:moveTo>
                        <a:cubicBezTo>
                          <a:pt x="247" y="1"/>
                          <a:pt x="1" y="203"/>
                          <a:pt x="1" y="494"/>
                        </a:cubicBezTo>
                        <a:lnTo>
                          <a:pt x="1" y="5264"/>
                        </a:lnTo>
                        <a:cubicBezTo>
                          <a:pt x="1" y="5580"/>
                          <a:pt x="231" y="5790"/>
                          <a:pt x="485" y="5790"/>
                        </a:cubicBezTo>
                        <a:cubicBezTo>
                          <a:pt x="580" y="5790"/>
                          <a:pt x="677" y="5761"/>
                          <a:pt x="768" y="5697"/>
                        </a:cubicBezTo>
                        <a:lnTo>
                          <a:pt x="4037" y="3396"/>
                        </a:lnTo>
                        <a:cubicBezTo>
                          <a:pt x="4304" y="3196"/>
                          <a:pt x="4304" y="2795"/>
                          <a:pt x="4037" y="2595"/>
                        </a:cubicBezTo>
                        <a:lnTo>
                          <a:pt x="801" y="93"/>
                        </a:lnTo>
                        <a:cubicBezTo>
                          <a:pt x="710" y="29"/>
                          <a:pt x="608" y="1"/>
                          <a:pt x="50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39" name="Google Shape;4039;p53"/>
                  <p:cNvGrpSpPr/>
                  <p:nvPr/>
                </p:nvGrpSpPr>
                <p:grpSpPr>
                  <a:xfrm>
                    <a:off x="1839639" y="2013538"/>
                    <a:ext cx="77067" cy="340828"/>
                    <a:chOff x="1839639" y="2013538"/>
                    <a:chExt cx="77067" cy="340828"/>
                  </a:xfrm>
                </p:grpSpPr>
                <p:sp>
                  <p:nvSpPr>
                    <p:cNvPr id="4040" name="Google Shape;4040;p53"/>
                    <p:cNvSpPr/>
                    <p:nvPr/>
                  </p:nvSpPr>
                  <p:spPr>
                    <a:xfrm>
                      <a:off x="1839639" y="2282618"/>
                      <a:ext cx="77067" cy="71748"/>
                    </a:xfrm>
                    <a:custGeom>
                      <a:rect b="b" l="l" r="r" t="t"/>
                      <a:pathLst>
                        <a:path extrusionOk="0" h="10777" w="11576">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1" name="Google Shape;4041;p53"/>
                    <p:cNvSpPr/>
                    <p:nvPr/>
                  </p:nvSpPr>
                  <p:spPr>
                    <a:xfrm>
                      <a:off x="1839639" y="2013538"/>
                      <a:ext cx="77067" cy="71588"/>
                    </a:xfrm>
                    <a:custGeom>
                      <a:rect b="b" l="l" r="r" t="t"/>
                      <a:pathLst>
                        <a:path extrusionOk="0" h="10753" w="11576">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grpSp>
      <p:grpSp>
        <p:nvGrpSpPr>
          <p:cNvPr id="4042" name="Google Shape;4042;p53"/>
          <p:cNvGrpSpPr/>
          <p:nvPr/>
        </p:nvGrpSpPr>
        <p:grpSpPr>
          <a:xfrm>
            <a:off x="724986" y="3605478"/>
            <a:ext cx="1368681" cy="682918"/>
            <a:chOff x="724986" y="3605478"/>
            <a:chExt cx="1368681" cy="682918"/>
          </a:xfrm>
        </p:grpSpPr>
        <p:grpSp>
          <p:nvGrpSpPr>
            <p:cNvPr id="4043" name="Google Shape;4043;p53"/>
            <p:cNvGrpSpPr/>
            <p:nvPr/>
          </p:nvGrpSpPr>
          <p:grpSpPr>
            <a:xfrm>
              <a:off x="1289102" y="3823629"/>
              <a:ext cx="240442" cy="250435"/>
              <a:chOff x="-165066" y="3843615"/>
              <a:chExt cx="221259" cy="230455"/>
            </a:xfrm>
          </p:grpSpPr>
          <p:sp>
            <p:nvSpPr>
              <p:cNvPr id="4044" name="Google Shape;4044;p53"/>
              <p:cNvSpPr/>
              <p:nvPr/>
            </p:nvSpPr>
            <p:spPr>
              <a:xfrm>
                <a:off x="-165066" y="3843615"/>
                <a:ext cx="106189" cy="230455"/>
              </a:xfrm>
              <a:custGeom>
                <a:rect b="b" l="l" r="r" t="t"/>
                <a:pathLst>
                  <a:path extrusionOk="0" h="19697" w="9076">
                    <a:moveTo>
                      <a:pt x="7950" y="0"/>
                    </a:moveTo>
                    <a:cubicBezTo>
                      <a:pt x="7325" y="0"/>
                      <a:pt x="7031" y="353"/>
                      <a:pt x="6905" y="861"/>
                    </a:cubicBezTo>
                    <a:cubicBezTo>
                      <a:pt x="6789" y="843"/>
                      <a:pt x="6673" y="834"/>
                      <a:pt x="6560" y="834"/>
                    </a:cubicBezTo>
                    <a:cubicBezTo>
                      <a:pt x="5374" y="834"/>
                      <a:pt x="4369" y="1804"/>
                      <a:pt x="4378" y="3035"/>
                    </a:cubicBezTo>
                    <a:cubicBezTo>
                      <a:pt x="4378" y="3093"/>
                      <a:pt x="4384" y="3152"/>
                      <a:pt x="4388" y="3210"/>
                    </a:cubicBezTo>
                    <a:cubicBezTo>
                      <a:pt x="4095" y="3091"/>
                      <a:pt x="3789" y="3034"/>
                      <a:pt x="3486" y="3034"/>
                    </a:cubicBezTo>
                    <a:cubicBezTo>
                      <a:pt x="2814" y="3034"/>
                      <a:pt x="2155" y="3317"/>
                      <a:pt x="1689" y="3841"/>
                    </a:cubicBezTo>
                    <a:cubicBezTo>
                      <a:pt x="1013" y="4601"/>
                      <a:pt x="893" y="5704"/>
                      <a:pt x="1385" y="6594"/>
                    </a:cubicBezTo>
                    <a:cubicBezTo>
                      <a:pt x="0" y="7697"/>
                      <a:pt x="117" y="9839"/>
                      <a:pt x="1618" y="10780"/>
                    </a:cubicBezTo>
                    <a:cubicBezTo>
                      <a:pt x="664" y="11961"/>
                      <a:pt x="1036" y="13721"/>
                      <a:pt x="2388" y="14417"/>
                    </a:cubicBezTo>
                    <a:cubicBezTo>
                      <a:pt x="2375" y="14508"/>
                      <a:pt x="2372" y="14595"/>
                      <a:pt x="2372" y="14685"/>
                    </a:cubicBezTo>
                    <a:cubicBezTo>
                      <a:pt x="2372" y="15776"/>
                      <a:pt x="3106" y="16727"/>
                      <a:pt x="4161" y="17002"/>
                    </a:cubicBezTo>
                    <a:cubicBezTo>
                      <a:pt x="4473" y="17901"/>
                      <a:pt x="5317" y="18472"/>
                      <a:pt x="6226" y="18472"/>
                    </a:cubicBezTo>
                    <a:cubicBezTo>
                      <a:pt x="6429" y="18472"/>
                      <a:pt x="6635" y="18443"/>
                      <a:pt x="6840" y="18383"/>
                    </a:cubicBezTo>
                    <a:cubicBezTo>
                      <a:pt x="6888" y="19128"/>
                      <a:pt x="7157" y="19697"/>
                      <a:pt x="7953" y="19697"/>
                    </a:cubicBezTo>
                    <a:cubicBezTo>
                      <a:pt x="9074" y="19697"/>
                      <a:pt x="9059" y="18730"/>
                      <a:pt x="9075" y="18730"/>
                    </a:cubicBezTo>
                    <a:cubicBezTo>
                      <a:pt x="9075" y="18730"/>
                      <a:pt x="9075" y="18730"/>
                      <a:pt x="9075" y="18730"/>
                    </a:cubicBezTo>
                    <a:cubicBezTo>
                      <a:pt x="9072" y="18726"/>
                      <a:pt x="9046" y="1055"/>
                      <a:pt x="9033" y="1055"/>
                    </a:cubicBezTo>
                    <a:cubicBezTo>
                      <a:pt x="9033" y="1055"/>
                      <a:pt x="9033" y="1055"/>
                      <a:pt x="9033" y="1055"/>
                    </a:cubicBezTo>
                    <a:cubicBezTo>
                      <a:pt x="9014" y="919"/>
                      <a:pt x="8982" y="790"/>
                      <a:pt x="8936" y="660"/>
                    </a:cubicBezTo>
                    <a:cubicBezTo>
                      <a:pt x="8784" y="259"/>
                      <a:pt x="8490" y="0"/>
                      <a:pt x="7950" y="0"/>
                    </a:cubicBezTo>
                    <a:close/>
                  </a:path>
                </a:pathLst>
              </a:custGeom>
              <a:solidFill>
                <a:srgbClr val="E4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5" name="Google Shape;4045;p53"/>
              <p:cNvSpPr/>
              <p:nvPr/>
            </p:nvSpPr>
            <p:spPr>
              <a:xfrm>
                <a:off x="-100985" y="3906105"/>
                <a:ext cx="41804" cy="52708"/>
              </a:xfrm>
              <a:custGeom>
                <a:rect b="b" l="l" r="r" t="t"/>
                <a:pathLst>
                  <a:path extrusionOk="0" fill="none" h="4505" w="3573">
                    <a:moveTo>
                      <a:pt x="3573" y="1"/>
                    </a:moveTo>
                    <a:cubicBezTo>
                      <a:pt x="3573" y="1"/>
                      <a:pt x="1" y="221"/>
                      <a:pt x="997" y="4504"/>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6" name="Google Shape;4046;p53"/>
              <p:cNvSpPr/>
              <p:nvPr/>
            </p:nvSpPr>
            <p:spPr>
              <a:xfrm>
                <a:off x="-86594" y="3875146"/>
                <a:ext cx="27296" cy="25717"/>
              </a:xfrm>
              <a:custGeom>
                <a:rect b="b" l="l" r="r" t="t"/>
                <a:pathLst>
                  <a:path extrusionOk="0" fill="none" h="2198" w="2333">
                    <a:moveTo>
                      <a:pt x="0" y="696"/>
                    </a:moveTo>
                    <a:cubicBezTo>
                      <a:pt x="0" y="696"/>
                      <a:pt x="2333" y="0"/>
                      <a:pt x="2333" y="219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7" name="Google Shape;4047;p53"/>
              <p:cNvSpPr/>
              <p:nvPr/>
            </p:nvSpPr>
            <p:spPr>
              <a:xfrm>
                <a:off x="-113855" y="3879078"/>
                <a:ext cx="8986" cy="21785"/>
              </a:xfrm>
              <a:custGeom>
                <a:rect b="b" l="l" r="r" t="t"/>
                <a:pathLst>
                  <a:path extrusionOk="0" fill="none" h="1862" w="768">
                    <a:moveTo>
                      <a:pt x="1" y="1"/>
                    </a:moveTo>
                    <a:cubicBezTo>
                      <a:pt x="1" y="1"/>
                      <a:pt x="1" y="1056"/>
                      <a:pt x="768" y="186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8" name="Google Shape;4048;p53"/>
              <p:cNvSpPr/>
              <p:nvPr/>
            </p:nvSpPr>
            <p:spPr>
              <a:xfrm>
                <a:off x="-148861" y="3908679"/>
                <a:ext cx="53340" cy="15538"/>
              </a:xfrm>
              <a:custGeom>
                <a:rect b="b" l="l" r="r" t="t"/>
                <a:pathLst>
                  <a:path extrusionOk="0" fill="none" h="1328" w="4559">
                    <a:moveTo>
                      <a:pt x="0" y="1030"/>
                    </a:moveTo>
                    <a:cubicBezTo>
                      <a:pt x="1301" y="1"/>
                      <a:pt x="2559" y="1327"/>
                      <a:pt x="2559" y="1327"/>
                    </a:cubicBezTo>
                    <a:cubicBezTo>
                      <a:pt x="2559" y="1327"/>
                      <a:pt x="2828" y="150"/>
                      <a:pt x="4559" y="642"/>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9" name="Google Shape;4049;p53"/>
              <p:cNvSpPr/>
              <p:nvPr/>
            </p:nvSpPr>
            <p:spPr>
              <a:xfrm>
                <a:off x="-137430" y="3963493"/>
                <a:ext cx="28092" cy="51948"/>
              </a:xfrm>
              <a:custGeom>
                <a:rect b="b" l="l" r="r" t="t"/>
                <a:pathLst>
                  <a:path extrusionOk="0" fill="none" h="4440" w="2401">
                    <a:moveTo>
                      <a:pt x="10" y="4439"/>
                    </a:moveTo>
                    <a:cubicBezTo>
                      <a:pt x="10" y="4439"/>
                      <a:pt x="0" y="2220"/>
                      <a:pt x="1718" y="2437"/>
                    </a:cubicBezTo>
                    <a:cubicBezTo>
                      <a:pt x="1718" y="2437"/>
                      <a:pt x="828" y="1217"/>
                      <a:pt x="2401" y="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0" name="Google Shape;4050;p53"/>
              <p:cNvSpPr/>
              <p:nvPr/>
            </p:nvSpPr>
            <p:spPr>
              <a:xfrm>
                <a:off x="-122021" y="4015429"/>
                <a:ext cx="12461" cy="32374"/>
              </a:xfrm>
              <a:custGeom>
                <a:rect b="b" l="l" r="r" t="t"/>
                <a:pathLst>
                  <a:path extrusionOk="0" fill="none" h="2767" w="1065">
                    <a:moveTo>
                      <a:pt x="1064" y="0"/>
                    </a:moveTo>
                    <a:cubicBezTo>
                      <a:pt x="1064" y="0"/>
                      <a:pt x="0" y="1146"/>
                      <a:pt x="702" y="276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1" name="Google Shape;4051;p53"/>
              <p:cNvSpPr/>
              <p:nvPr/>
            </p:nvSpPr>
            <p:spPr>
              <a:xfrm>
                <a:off x="-95533" y="4013124"/>
                <a:ext cx="36235" cy="21739"/>
              </a:xfrm>
              <a:custGeom>
                <a:rect b="b" l="l" r="r" t="t"/>
                <a:pathLst>
                  <a:path extrusionOk="0" fill="none" h="1858" w="3097">
                    <a:moveTo>
                      <a:pt x="3097" y="197"/>
                    </a:moveTo>
                    <a:cubicBezTo>
                      <a:pt x="1463" y="0"/>
                      <a:pt x="764" y="1579"/>
                      <a:pt x="764" y="1579"/>
                    </a:cubicBezTo>
                    <a:cubicBezTo>
                      <a:pt x="764" y="1579"/>
                      <a:pt x="334" y="1391"/>
                      <a:pt x="1" y="185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2" name="Google Shape;4052;p53"/>
              <p:cNvSpPr/>
              <p:nvPr/>
            </p:nvSpPr>
            <p:spPr>
              <a:xfrm>
                <a:off x="-123355" y="3941357"/>
                <a:ext cx="32000" cy="17913"/>
              </a:xfrm>
              <a:custGeom>
                <a:rect b="b" l="l" r="r" t="t"/>
                <a:pathLst>
                  <a:path extrusionOk="0" fill="none" h="1531" w="2735">
                    <a:moveTo>
                      <a:pt x="2735" y="0"/>
                    </a:moveTo>
                    <a:cubicBezTo>
                      <a:pt x="2735" y="0"/>
                      <a:pt x="1085" y="1530"/>
                      <a:pt x="1" y="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3" name="Google Shape;4053;p53"/>
              <p:cNvSpPr/>
              <p:nvPr/>
            </p:nvSpPr>
            <p:spPr>
              <a:xfrm>
                <a:off x="-91367" y="3973672"/>
                <a:ext cx="32070" cy="15807"/>
              </a:xfrm>
              <a:custGeom>
                <a:rect b="b" l="l" r="r" t="t"/>
                <a:pathLst>
                  <a:path extrusionOk="0" fill="none" h="1351" w="2741">
                    <a:moveTo>
                      <a:pt x="1" y="434"/>
                    </a:moveTo>
                    <a:cubicBezTo>
                      <a:pt x="1" y="434"/>
                      <a:pt x="1709" y="1"/>
                      <a:pt x="2741" y="135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4" name="Google Shape;4054;p53"/>
              <p:cNvSpPr/>
              <p:nvPr/>
            </p:nvSpPr>
            <p:spPr>
              <a:xfrm>
                <a:off x="-49996" y="3843615"/>
                <a:ext cx="106189" cy="230455"/>
              </a:xfrm>
              <a:custGeom>
                <a:rect b="b" l="l" r="r" t="t"/>
                <a:pathLst>
                  <a:path extrusionOk="0" h="19697" w="9076">
                    <a:moveTo>
                      <a:pt x="1127" y="0"/>
                    </a:moveTo>
                    <a:cubicBezTo>
                      <a:pt x="586" y="0"/>
                      <a:pt x="292" y="259"/>
                      <a:pt x="140" y="660"/>
                    </a:cubicBezTo>
                    <a:cubicBezTo>
                      <a:pt x="95" y="790"/>
                      <a:pt x="62" y="919"/>
                      <a:pt x="43" y="1055"/>
                    </a:cubicBezTo>
                    <a:cubicBezTo>
                      <a:pt x="43" y="1055"/>
                      <a:pt x="43" y="1055"/>
                      <a:pt x="43" y="1055"/>
                    </a:cubicBezTo>
                    <a:cubicBezTo>
                      <a:pt x="30" y="1055"/>
                      <a:pt x="4" y="18726"/>
                      <a:pt x="1" y="18730"/>
                    </a:cubicBezTo>
                    <a:cubicBezTo>
                      <a:pt x="1" y="18730"/>
                      <a:pt x="1" y="18730"/>
                      <a:pt x="1" y="18730"/>
                    </a:cubicBezTo>
                    <a:cubicBezTo>
                      <a:pt x="17" y="18730"/>
                      <a:pt x="3" y="19697"/>
                      <a:pt x="1123" y="19697"/>
                    </a:cubicBezTo>
                    <a:cubicBezTo>
                      <a:pt x="1919" y="19697"/>
                      <a:pt x="2188" y="19128"/>
                      <a:pt x="2236" y="18383"/>
                    </a:cubicBezTo>
                    <a:cubicBezTo>
                      <a:pt x="2441" y="18443"/>
                      <a:pt x="2647" y="18472"/>
                      <a:pt x="2850" y="18472"/>
                    </a:cubicBezTo>
                    <a:cubicBezTo>
                      <a:pt x="3758" y="18472"/>
                      <a:pt x="4600" y="17901"/>
                      <a:pt x="4915" y="17002"/>
                    </a:cubicBezTo>
                    <a:cubicBezTo>
                      <a:pt x="5970" y="16727"/>
                      <a:pt x="6704" y="15776"/>
                      <a:pt x="6704" y="14685"/>
                    </a:cubicBezTo>
                    <a:cubicBezTo>
                      <a:pt x="6704" y="14595"/>
                      <a:pt x="6698" y="14508"/>
                      <a:pt x="6688" y="14417"/>
                    </a:cubicBezTo>
                    <a:cubicBezTo>
                      <a:pt x="8040" y="13725"/>
                      <a:pt x="8412" y="11961"/>
                      <a:pt x="7458" y="10780"/>
                    </a:cubicBezTo>
                    <a:cubicBezTo>
                      <a:pt x="8956" y="9839"/>
                      <a:pt x="9076" y="7697"/>
                      <a:pt x="7691" y="6594"/>
                    </a:cubicBezTo>
                    <a:cubicBezTo>
                      <a:pt x="8183" y="5704"/>
                      <a:pt x="8060" y="4601"/>
                      <a:pt x="7387" y="3841"/>
                    </a:cubicBezTo>
                    <a:cubicBezTo>
                      <a:pt x="6921" y="3315"/>
                      <a:pt x="6264" y="3033"/>
                      <a:pt x="5593" y="3033"/>
                    </a:cubicBezTo>
                    <a:cubicBezTo>
                      <a:pt x="5289" y="3033"/>
                      <a:pt x="4982" y="3091"/>
                      <a:pt x="4689" y="3210"/>
                    </a:cubicBezTo>
                    <a:cubicBezTo>
                      <a:pt x="4692" y="3152"/>
                      <a:pt x="4695" y="3093"/>
                      <a:pt x="4695" y="3035"/>
                    </a:cubicBezTo>
                    <a:cubicBezTo>
                      <a:pt x="4704" y="1804"/>
                      <a:pt x="3702" y="834"/>
                      <a:pt x="2514" y="834"/>
                    </a:cubicBezTo>
                    <a:cubicBezTo>
                      <a:pt x="2400" y="834"/>
                      <a:pt x="2285" y="843"/>
                      <a:pt x="2168" y="861"/>
                    </a:cubicBezTo>
                    <a:cubicBezTo>
                      <a:pt x="2045" y="353"/>
                      <a:pt x="1751" y="0"/>
                      <a:pt x="1127" y="0"/>
                    </a:cubicBezTo>
                    <a:close/>
                  </a:path>
                </a:pathLst>
              </a:custGeom>
              <a:solidFill>
                <a:srgbClr val="4056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5" name="Google Shape;4055;p53"/>
              <p:cNvSpPr/>
              <p:nvPr/>
            </p:nvSpPr>
            <p:spPr>
              <a:xfrm>
                <a:off x="-49692" y="3906105"/>
                <a:ext cx="41804" cy="52708"/>
              </a:xfrm>
              <a:custGeom>
                <a:rect b="b" l="l" r="r" t="t"/>
                <a:pathLst>
                  <a:path extrusionOk="0" fill="none" h="4505" w="3573">
                    <a:moveTo>
                      <a:pt x="1" y="1"/>
                    </a:moveTo>
                    <a:cubicBezTo>
                      <a:pt x="1" y="1"/>
                      <a:pt x="3572" y="221"/>
                      <a:pt x="2573" y="4504"/>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6" name="Google Shape;4056;p53"/>
              <p:cNvSpPr/>
              <p:nvPr/>
            </p:nvSpPr>
            <p:spPr>
              <a:xfrm>
                <a:off x="-49575" y="3875146"/>
                <a:ext cx="27261" cy="25717"/>
              </a:xfrm>
              <a:custGeom>
                <a:rect b="b" l="l" r="r" t="t"/>
                <a:pathLst>
                  <a:path extrusionOk="0" fill="none" h="2198" w="2330">
                    <a:moveTo>
                      <a:pt x="2330" y="696"/>
                    </a:moveTo>
                    <a:cubicBezTo>
                      <a:pt x="2330" y="696"/>
                      <a:pt x="0" y="0"/>
                      <a:pt x="0" y="219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7" name="Google Shape;4057;p53"/>
              <p:cNvSpPr/>
              <p:nvPr/>
            </p:nvSpPr>
            <p:spPr>
              <a:xfrm>
                <a:off x="-4003" y="3879078"/>
                <a:ext cx="8986" cy="21785"/>
              </a:xfrm>
              <a:custGeom>
                <a:rect b="b" l="l" r="r" t="t"/>
                <a:pathLst>
                  <a:path extrusionOk="0" fill="none" h="1862" w="768">
                    <a:moveTo>
                      <a:pt x="767" y="1"/>
                    </a:moveTo>
                    <a:cubicBezTo>
                      <a:pt x="767" y="1"/>
                      <a:pt x="767" y="1056"/>
                      <a:pt x="1" y="186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8" name="Google Shape;4058;p53"/>
              <p:cNvSpPr/>
              <p:nvPr/>
            </p:nvSpPr>
            <p:spPr>
              <a:xfrm>
                <a:off x="-13352" y="3908679"/>
                <a:ext cx="53352" cy="15538"/>
              </a:xfrm>
              <a:custGeom>
                <a:rect b="b" l="l" r="r" t="t"/>
                <a:pathLst>
                  <a:path extrusionOk="0" fill="none" h="1328" w="4560">
                    <a:moveTo>
                      <a:pt x="4559" y="1030"/>
                    </a:moveTo>
                    <a:cubicBezTo>
                      <a:pt x="3258" y="1"/>
                      <a:pt x="1997" y="1327"/>
                      <a:pt x="1997" y="1327"/>
                    </a:cubicBezTo>
                    <a:cubicBezTo>
                      <a:pt x="1997" y="1327"/>
                      <a:pt x="1731" y="150"/>
                      <a:pt x="1" y="642"/>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9" name="Google Shape;4059;p53"/>
              <p:cNvSpPr/>
              <p:nvPr/>
            </p:nvSpPr>
            <p:spPr>
              <a:xfrm>
                <a:off x="466" y="3963493"/>
                <a:ext cx="28092" cy="51948"/>
              </a:xfrm>
              <a:custGeom>
                <a:rect b="b" l="l" r="r" t="t"/>
                <a:pathLst>
                  <a:path extrusionOk="0" fill="none" h="4440" w="2401">
                    <a:moveTo>
                      <a:pt x="2391" y="4439"/>
                    </a:moveTo>
                    <a:cubicBezTo>
                      <a:pt x="2391" y="4439"/>
                      <a:pt x="2401" y="2220"/>
                      <a:pt x="683" y="2437"/>
                    </a:cubicBezTo>
                    <a:cubicBezTo>
                      <a:pt x="683" y="2437"/>
                      <a:pt x="1573" y="1217"/>
                      <a:pt x="0" y="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0" name="Google Shape;4060;p53"/>
              <p:cNvSpPr/>
              <p:nvPr/>
            </p:nvSpPr>
            <p:spPr>
              <a:xfrm>
                <a:off x="688" y="4015429"/>
                <a:ext cx="12472" cy="32374"/>
              </a:xfrm>
              <a:custGeom>
                <a:rect b="b" l="l" r="r" t="t"/>
                <a:pathLst>
                  <a:path extrusionOk="0" fill="none" h="2767" w="1066">
                    <a:moveTo>
                      <a:pt x="1" y="0"/>
                    </a:moveTo>
                    <a:cubicBezTo>
                      <a:pt x="1" y="0"/>
                      <a:pt x="1065" y="1146"/>
                      <a:pt x="363" y="276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1" name="Google Shape;4061;p53"/>
              <p:cNvSpPr/>
              <p:nvPr/>
            </p:nvSpPr>
            <p:spPr>
              <a:xfrm>
                <a:off x="-49575" y="4013124"/>
                <a:ext cx="36235" cy="21739"/>
              </a:xfrm>
              <a:custGeom>
                <a:rect b="b" l="l" r="r" t="t"/>
                <a:pathLst>
                  <a:path extrusionOk="0" fill="none" h="1858" w="3097">
                    <a:moveTo>
                      <a:pt x="0" y="197"/>
                    </a:moveTo>
                    <a:cubicBezTo>
                      <a:pt x="1631" y="0"/>
                      <a:pt x="2330" y="1579"/>
                      <a:pt x="2330" y="1579"/>
                    </a:cubicBezTo>
                    <a:cubicBezTo>
                      <a:pt x="2330" y="1579"/>
                      <a:pt x="2763" y="1391"/>
                      <a:pt x="3097" y="185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2" name="Google Shape;4062;p53"/>
              <p:cNvSpPr/>
              <p:nvPr/>
            </p:nvSpPr>
            <p:spPr>
              <a:xfrm>
                <a:off x="-17517" y="3941357"/>
                <a:ext cx="32000" cy="17913"/>
              </a:xfrm>
              <a:custGeom>
                <a:rect b="b" l="l" r="r" t="t"/>
                <a:pathLst>
                  <a:path extrusionOk="0" fill="none" h="1531" w="2735">
                    <a:moveTo>
                      <a:pt x="1" y="0"/>
                    </a:moveTo>
                    <a:cubicBezTo>
                      <a:pt x="1" y="0"/>
                      <a:pt x="1651" y="1530"/>
                      <a:pt x="2734" y="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3" name="Google Shape;4063;p53"/>
              <p:cNvSpPr/>
              <p:nvPr/>
            </p:nvSpPr>
            <p:spPr>
              <a:xfrm>
                <a:off x="-49575" y="3973672"/>
                <a:ext cx="32070" cy="15807"/>
              </a:xfrm>
              <a:custGeom>
                <a:rect b="b" l="l" r="r" t="t"/>
                <a:pathLst>
                  <a:path extrusionOk="0" fill="none" h="1351" w="2741">
                    <a:moveTo>
                      <a:pt x="2741" y="434"/>
                    </a:moveTo>
                    <a:cubicBezTo>
                      <a:pt x="2741" y="434"/>
                      <a:pt x="1032" y="1"/>
                      <a:pt x="0" y="135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4" name="Google Shape;4064;p53"/>
            <p:cNvGrpSpPr/>
            <p:nvPr/>
          </p:nvGrpSpPr>
          <p:grpSpPr>
            <a:xfrm>
              <a:off x="724986" y="3605478"/>
              <a:ext cx="1368681" cy="682918"/>
              <a:chOff x="724986" y="3605478"/>
              <a:chExt cx="1368681" cy="682918"/>
            </a:xfrm>
          </p:grpSpPr>
          <p:grpSp>
            <p:nvGrpSpPr>
              <p:cNvPr id="4065" name="Google Shape;4065;p53"/>
              <p:cNvGrpSpPr/>
              <p:nvPr/>
            </p:nvGrpSpPr>
            <p:grpSpPr>
              <a:xfrm>
                <a:off x="1498221" y="4047614"/>
                <a:ext cx="529172" cy="240783"/>
                <a:chOff x="1498221" y="4047614"/>
                <a:chExt cx="529172" cy="240783"/>
              </a:xfrm>
            </p:grpSpPr>
            <p:grpSp>
              <p:nvGrpSpPr>
                <p:cNvPr id="4066" name="Google Shape;4066;p53"/>
                <p:cNvGrpSpPr/>
                <p:nvPr/>
              </p:nvGrpSpPr>
              <p:grpSpPr>
                <a:xfrm>
                  <a:off x="1826655" y="4224370"/>
                  <a:ext cx="200738" cy="25631"/>
                  <a:chOff x="1826655" y="4224370"/>
                  <a:chExt cx="200738" cy="25631"/>
                </a:xfrm>
              </p:grpSpPr>
              <p:sp>
                <p:nvSpPr>
                  <p:cNvPr id="4067" name="Google Shape;4067;p53"/>
                  <p:cNvSpPr/>
                  <p:nvPr/>
                </p:nvSpPr>
                <p:spPr>
                  <a:xfrm>
                    <a:off x="1826655" y="4238011"/>
                    <a:ext cx="175094" cy="5"/>
                  </a:xfrm>
                  <a:custGeom>
                    <a:rect b="b" l="l" r="r" t="t"/>
                    <a:pathLst>
                      <a:path extrusionOk="0" fill="none" h="1" w="36535">
                        <a:moveTo>
                          <a:pt x="1" y="0"/>
                        </a:moveTo>
                        <a:lnTo>
                          <a:pt x="36535"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8" name="Google Shape;4068;p53"/>
                  <p:cNvSpPr/>
                  <p:nvPr/>
                </p:nvSpPr>
                <p:spPr>
                  <a:xfrm>
                    <a:off x="2000728" y="4224370"/>
                    <a:ext cx="26665" cy="25631"/>
                  </a:xfrm>
                  <a:custGeom>
                    <a:rect b="b" l="l" r="r" t="t"/>
                    <a:pathLst>
                      <a:path extrusionOk="0" h="5351" w="5564">
                        <a:moveTo>
                          <a:pt x="2887" y="0"/>
                        </a:moveTo>
                        <a:cubicBezTo>
                          <a:pt x="2190" y="0"/>
                          <a:pt x="1506" y="271"/>
                          <a:pt x="996" y="783"/>
                        </a:cubicBezTo>
                        <a:cubicBezTo>
                          <a:pt x="230" y="1550"/>
                          <a:pt x="0" y="2699"/>
                          <a:pt x="416" y="3698"/>
                        </a:cubicBezTo>
                        <a:cubicBezTo>
                          <a:pt x="828" y="4698"/>
                          <a:pt x="1806" y="5351"/>
                          <a:pt x="2886" y="5351"/>
                        </a:cubicBezTo>
                        <a:cubicBezTo>
                          <a:pt x="4363" y="5351"/>
                          <a:pt x="5560" y="4150"/>
                          <a:pt x="5563" y="2677"/>
                        </a:cubicBezTo>
                        <a:cubicBezTo>
                          <a:pt x="5560" y="1593"/>
                          <a:pt x="4911" y="619"/>
                          <a:pt x="3911" y="203"/>
                        </a:cubicBezTo>
                        <a:cubicBezTo>
                          <a:pt x="3580" y="67"/>
                          <a:pt x="3232" y="0"/>
                          <a:pt x="2887"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9" name="Google Shape;4069;p53"/>
                <p:cNvGrpSpPr/>
                <p:nvPr/>
              </p:nvGrpSpPr>
              <p:grpSpPr>
                <a:xfrm>
                  <a:off x="1498221" y="4047614"/>
                  <a:ext cx="328444" cy="240783"/>
                  <a:chOff x="1498221" y="4047614"/>
                  <a:chExt cx="328444" cy="240783"/>
                </a:xfrm>
              </p:grpSpPr>
              <p:sp>
                <p:nvSpPr>
                  <p:cNvPr id="4070" name="Google Shape;4070;p53"/>
                  <p:cNvSpPr/>
                  <p:nvPr/>
                </p:nvSpPr>
                <p:spPr>
                  <a:xfrm>
                    <a:off x="1648778" y="4185661"/>
                    <a:ext cx="177888" cy="102736"/>
                  </a:xfrm>
                  <a:custGeom>
                    <a:rect b="b" l="l" r="r" t="t"/>
                    <a:pathLst>
                      <a:path extrusionOk="0" h="21448" w="37118">
                        <a:moveTo>
                          <a:pt x="4950" y="1"/>
                        </a:moveTo>
                        <a:cubicBezTo>
                          <a:pt x="2218" y="1"/>
                          <a:pt x="0" y="2679"/>
                          <a:pt x="0" y="5984"/>
                        </a:cubicBezTo>
                        <a:lnTo>
                          <a:pt x="0" y="15461"/>
                        </a:lnTo>
                        <a:cubicBezTo>
                          <a:pt x="0" y="18766"/>
                          <a:pt x="2218" y="21447"/>
                          <a:pt x="4950" y="21447"/>
                        </a:cubicBezTo>
                        <a:lnTo>
                          <a:pt x="32168" y="21447"/>
                        </a:lnTo>
                        <a:cubicBezTo>
                          <a:pt x="34904" y="21447"/>
                          <a:pt x="37118" y="18766"/>
                          <a:pt x="37118" y="15461"/>
                        </a:cubicBezTo>
                        <a:lnTo>
                          <a:pt x="37118" y="5984"/>
                        </a:lnTo>
                        <a:cubicBezTo>
                          <a:pt x="37118" y="2679"/>
                          <a:pt x="34904" y="1"/>
                          <a:pt x="32168" y="1"/>
                        </a:cubicBezTo>
                        <a:close/>
                      </a:path>
                    </a:pathLst>
                  </a:custGeom>
                  <a:solidFill>
                    <a:srgbClr val="213B55"/>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71" name="Google Shape;4071;p53"/>
                  <p:cNvGrpSpPr/>
                  <p:nvPr/>
                </p:nvGrpSpPr>
                <p:grpSpPr>
                  <a:xfrm>
                    <a:off x="1498221" y="4047614"/>
                    <a:ext cx="150566" cy="190416"/>
                    <a:chOff x="1498221" y="4047614"/>
                    <a:chExt cx="150566" cy="190416"/>
                  </a:xfrm>
                </p:grpSpPr>
                <p:sp>
                  <p:nvSpPr>
                    <p:cNvPr id="4072" name="Google Shape;4072;p53"/>
                    <p:cNvSpPr/>
                    <p:nvPr/>
                  </p:nvSpPr>
                  <p:spPr>
                    <a:xfrm>
                      <a:off x="1510686" y="4060421"/>
                      <a:ext cx="138101" cy="177608"/>
                    </a:xfrm>
                    <a:custGeom>
                      <a:rect b="b" l="l" r="r" t="t"/>
                      <a:pathLst>
                        <a:path extrusionOk="0" fill="none" h="37079" w="28816">
                          <a:moveTo>
                            <a:pt x="28815" y="37078"/>
                          </a:moveTo>
                          <a:lnTo>
                            <a:pt x="17922" y="37078"/>
                          </a:lnTo>
                          <a:cubicBezTo>
                            <a:pt x="14829" y="37078"/>
                            <a:pt x="14212" y="33613"/>
                            <a:pt x="14212" y="33613"/>
                          </a:cubicBezTo>
                          <a:lnTo>
                            <a:pt x="14212" y="10631"/>
                          </a:lnTo>
                          <a:lnTo>
                            <a:pt x="0" y="10631"/>
                          </a:lnTo>
                          <a:lnTo>
                            <a:pt x="0"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3" name="Google Shape;4073;p53"/>
                    <p:cNvSpPr/>
                    <p:nvPr/>
                  </p:nvSpPr>
                  <p:spPr>
                    <a:xfrm>
                      <a:off x="1498221" y="4047614"/>
                      <a:ext cx="26646" cy="25622"/>
                    </a:xfrm>
                    <a:custGeom>
                      <a:rect b="b" l="l" r="r" t="t"/>
                      <a:pathLst>
                        <a:path extrusionOk="0" h="5349" w="5560">
                          <a:moveTo>
                            <a:pt x="2886" y="1"/>
                          </a:moveTo>
                          <a:cubicBezTo>
                            <a:pt x="1806" y="1"/>
                            <a:pt x="828" y="654"/>
                            <a:pt x="416" y="1653"/>
                          </a:cubicBezTo>
                          <a:cubicBezTo>
                            <a:pt x="0" y="2649"/>
                            <a:pt x="230" y="3802"/>
                            <a:pt x="996" y="4564"/>
                          </a:cubicBezTo>
                          <a:cubicBezTo>
                            <a:pt x="1506" y="5077"/>
                            <a:pt x="2190" y="5349"/>
                            <a:pt x="2886" y="5349"/>
                          </a:cubicBezTo>
                          <a:cubicBezTo>
                            <a:pt x="3232" y="5349"/>
                            <a:pt x="3580" y="5282"/>
                            <a:pt x="3911" y="5144"/>
                          </a:cubicBezTo>
                          <a:cubicBezTo>
                            <a:pt x="4910" y="4732"/>
                            <a:pt x="5560" y="3758"/>
                            <a:pt x="5560" y="2675"/>
                          </a:cubicBezTo>
                          <a:cubicBezTo>
                            <a:pt x="5560" y="1197"/>
                            <a:pt x="4363" y="1"/>
                            <a:pt x="288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074" name="Google Shape;4074;p53"/>
              <p:cNvGrpSpPr/>
              <p:nvPr/>
            </p:nvGrpSpPr>
            <p:grpSpPr>
              <a:xfrm>
                <a:off x="1560718" y="3800594"/>
                <a:ext cx="532948" cy="302090"/>
                <a:chOff x="1560718" y="3800594"/>
                <a:chExt cx="532948" cy="302090"/>
              </a:xfrm>
            </p:grpSpPr>
            <p:grpSp>
              <p:nvGrpSpPr>
                <p:cNvPr id="4075" name="Google Shape;4075;p53"/>
                <p:cNvGrpSpPr/>
                <p:nvPr/>
              </p:nvGrpSpPr>
              <p:grpSpPr>
                <a:xfrm>
                  <a:off x="1912179" y="3827344"/>
                  <a:ext cx="181487" cy="25631"/>
                  <a:chOff x="1912179" y="3827344"/>
                  <a:chExt cx="181487" cy="25631"/>
                </a:xfrm>
              </p:grpSpPr>
              <p:sp>
                <p:nvSpPr>
                  <p:cNvPr id="4076" name="Google Shape;4076;p53"/>
                  <p:cNvSpPr/>
                  <p:nvPr/>
                </p:nvSpPr>
                <p:spPr>
                  <a:xfrm>
                    <a:off x="2067020" y="3827344"/>
                    <a:ext cx="26646" cy="25631"/>
                  </a:xfrm>
                  <a:custGeom>
                    <a:rect b="b" l="l" r="r" t="t"/>
                    <a:pathLst>
                      <a:path extrusionOk="0" h="5351" w="5560">
                        <a:moveTo>
                          <a:pt x="2886" y="0"/>
                        </a:moveTo>
                        <a:cubicBezTo>
                          <a:pt x="1806" y="0"/>
                          <a:pt x="828" y="653"/>
                          <a:pt x="416" y="1653"/>
                        </a:cubicBezTo>
                        <a:cubicBezTo>
                          <a:pt x="0" y="2652"/>
                          <a:pt x="230" y="3801"/>
                          <a:pt x="993" y="4567"/>
                        </a:cubicBezTo>
                        <a:cubicBezTo>
                          <a:pt x="1505" y="5080"/>
                          <a:pt x="2190" y="5351"/>
                          <a:pt x="2887" y="5351"/>
                        </a:cubicBezTo>
                        <a:cubicBezTo>
                          <a:pt x="3232" y="5351"/>
                          <a:pt x="3580" y="5284"/>
                          <a:pt x="3911" y="5148"/>
                        </a:cubicBezTo>
                        <a:cubicBezTo>
                          <a:pt x="4910" y="4732"/>
                          <a:pt x="5560" y="3758"/>
                          <a:pt x="5560" y="2678"/>
                        </a:cubicBezTo>
                        <a:cubicBezTo>
                          <a:pt x="5560" y="1200"/>
                          <a:pt x="4363" y="0"/>
                          <a:pt x="2886"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7" name="Google Shape;4077;p53"/>
                  <p:cNvSpPr/>
                  <p:nvPr/>
                </p:nvSpPr>
                <p:spPr>
                  <a:xfrm>
                    <a:off x="1912179" y="3842838"/>
                    <a:ext cx="156825" cy="5"/>
                  </a:xfrm>
                  <a:custGeom>
                    <a:rect b="b" l="l" r="r" t="t"/>
                    <a:pathLst>
                      <a:path extrusionOk="0" fill="none" h="1" w="32723">
                        <a:moveTo>
                          <a:pt x="1" y="1"/>
                        </a:moveTo>
                        <a:lnTo>
                          <a:pt x="32723"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8" name="Google Shape;4078;p53"/>
                <p:cNvGrpSpPr/>
                <p:nvPr/>
              </p:nvGrpSpPr>
              <p:grpSpPr>
                <a:xfrm>
                  <a:off x="1912179" y="4044505"/>
                  <a:ext cx="181487" cy="25622"/>
                  <a:chOff x="1912179" y="4044506"/>
                  <a:chExt cx="181487" cy="25622"/>
                </a:xfrm>
              </p:grpSpPr>
              <p:sp>
                <p:nvSpPr>
                  <p:cNvPr id="4079" name="Google Shape;4079;p53"/>
                  <p:cNvSpPr/>
                  <p:nvPr/>
                </p:nvSpPr>
                <p:spPr>
                  <a:xfrm>
                    <a:off x="2067020" y="4044505"/>
                    <a:ext cx="26646" cy="25622"/>
                  </a:xfrm>
                  <a:custGeom>
                    <a:rect b="b" l="l" r="r" t="t"/>
                    <a:pathLst>
                      <a:path extrusionOk="0" h="5349" w="5560">
                        <a:moveTo>
                          <a:pt x="2886" y="0"/>
                        </a:moveTo>
                        <a:cubicBezTo>
                          <a:pt x="1806" y="0"/>
                          <a:pt x="828" y="650"/>
                          <a:pt x="416" y="1649"/>
                        </a:cubicBezTo>
                        <a:cubicBezTo>
                          <a:pt x="0" y="2649"/>
                          <a:pt x="230" y="3802"/>
                          <a:pt x="993" y="4564"/>
                        </a:cubicBezTo>
                        <a:cubicBezTo>
                          <a:pt x="1505" y="5076"/>
                          <a:pt x="2190" y="5349"/>
                          <a:pt x="2887" y="5349"/>
                        </a:cubicBezTo>
                        <a:cubicBezTo>
                          <a:pt x="3232" y="5349"/>
                          <a:pt x="3580" y="5282"/>
                          <a:pt x="3911" y="5144"/>
                        </a:cubicBezTo>
                        <a:cubicBezTo>
                          <a:pt x="4910" y="4732"/>
                          <a:pt x="5560" y="3758"/>
                          <a:pt x="5560" y="2674"/>
                        </a:cubicBezTo>
                        <a:cubicBezTo>
                          <a:pt x="5560" y="1197"/>
                          <a:pt x="4363" y="0"/>
                          <a:pt x="288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0" name="Google Shape;4080;p53"/>
                  <p:cNvSpPr/>
                  <p:nvPr/>
                </p:nvSpPr>
                <p:spPr>
                  <a:xfrm>
                    <a:off x="1912179" y="4059966"/>
                    <a:ext cx="156825" cy="5"/>
                  </a:xfrm>
                  <a:custGeom>
                    <a:rect b="b" l="l" r="r" t="t"/>
                    <a:pathLst>
                      <a:path extrusionOk="0" fill="none" h="1" w="32723">
                        <a:moveTo>
                          <a:pt x="32723" y="1"/>
                        </a:moveTo>
                        <a:lnTo>
                          <a:pt x="1"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1" name="Google Shape;4081;p53"/>
                <p:cNvGrpSpPr/>
                <p:nvPr/>
              </p:nvGrpSpPr>
              <p:grpSpPr>
                <a:xfrm>
                  <a:off x="1560718" y="3800594"/>
                  <a:ext cx="351472" cy="302090"/>
                  <a:chOff x="1560718" y="3800594"/>
                  <a:chExt cx="351472" cy="302090"/>
                </a:xfrm>
              </p:grpSpPr>
              <p:grpSp>
                <p:nvGrpSpPr>
                  <p:cNvPr id="4082" name="Google Shape;4082;p53"/>
                  <p:cNvGrpSpPr/>
                  <p:nvPr/>
                </p:nvGrpSpPr>
                <p:grpSpPr>
                  <a:xfrm>
                    <a:off x="1560718" y="3842857"/>
                    <a:ext cx="173586" cy="217131"/>
                    <a:chOff x="1560718" y="3842857"/>
                    <a:chExt cx="173586" cy="217131"/>
                  </a:xfrm>
                </p:grpSpPr>
                <p:sp>
                  <p:nvSpPr>
                    <p:cNvPr id="4083" name="Google Shape;4083;p53"/>
                    <p:cNvSpPr/>
                    <p:nvPr/>
                  </p:nvSpPr>
                  <p:spPr>
                    <a:xfrm>
                      <a:off x="1560718" y="3951414"/>
                      <a:ext cx="84343" cy="5"/>
                    </a:xfrm>
                    <a:custGeom>
                      <a:rect b="b" l="l" r="r" t="t"/>
                      <a:pathLst>
                        <a:path extrusionOk="0" fill="none" h="1" w="17599">
                          <a:moveTo>
                            <a:pt x="1" y="0"/>
                          </a:moveTo>
                          <a:lnTo>
                            <a:pt x="17598"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4" name="Google Shape;4084;p53"/>
                    <p:cNvSpPr/>
                    <p:nvPr/>
                  </p:nvSpPr>
                  <p:spPr>
                    <a:xfrm>
                      <a:off x="1631242" y="3936509"/>
                      <a:ext cx="26646" cy="25622"/>
                    </a:xfrm>
                    <a:custGeom>
                      <a:rect b="b" l="l" r="r" t="t"/>
                      <a:pathLst>
                        <a:path extrusionOk="0" h="5349" w="5560">
                          <a:moveTo>
                            <a:pt x="2882" y="1"/>
                          </a:moveTo>
                          <a:cubicBezTo>
                            <a:pt x="1802" y="1"/>
                            <a:pt x="828" y="650"/>
                            <a:pt x="412" y="1649"/>
                          </a:cubicBezTo>
                          <a:cubicBezTo>
                            <a:pt x="0" y="2649"/>
                            <a:pt x="226" y="3798"/>
                            <a:pt x="993" y="4564"/>
                          </a:cubicBezTo>
                          <a:cubicBezTo>
                            <a:pt x="1502" y="5076"/>
                            <a:pt x="2187" y="5349"/>
                            <a:pt x="2883" y="5349"/>
                          </a:cubicBezTo>
                          <a:cubicBezTo>
                            <a:pt x="3228" y="5349"/>
                            <a:pt x="3576" y="5282"/>
                            <a:pt x="3907" y="5144"/>
                          </a:cubicBezTo>
                          <a:cubicBezTo>
                            <a:pt x="4907" y="4732"/>
                            <a:pt x="5556" y="3758"/>
                            <a:pt x="5560" y="2674"/>
                          </a:cubicBezTo>
                          <a:cubicBezTo>
                            <a:pt x="5560" y="1197"/>
                            <a:pt x="4360" y="1"/>
                            <a:pt x="288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5" name="Google Shape;4085;p53"/>
                    <p:cNvSpPr/>
                    <p:nvPr/>
                  </p:nvSpPr>
                  <p:spPr>
                    <a:xfrm>
                      <a:off x="1645054" y="3842857"/>
                      <a:ext cx="89251" cy="217131"/>
                    </a:xfrm>
                    <a:custGeom>
                      <a:rect b="b" l="l" r="r" t="t"/>
                      <a:pathLst>
                        <a:path extrusionOk="0" fill="none" h="45330" w="18623">
                          <a:moveTo>
                            <a:pt x="18623" y="45330"/>
                          </a:moveTo>
                          <a:lnTo>
                            <a:pt x="5625" y="45330"/>
                          </a:lnTo>
                          <a:cubicBezTo>
                            <a:pt x="2889" y="45330"/>
                            <a:pt x="0" y="42619"/>
                            <a:pt x="0" y="35634"/>
                          </a:cubicBezTo>
                          <a:lnTo>
                            <a:pt x="0" y="9697"/>
                          </a:lnTo>
                          <a:cubicBezTo>
                            <a:pt x="0" y="2711"/>
                            <a:pt x="2889" y="1"/>
                            <a:pt x="5625" y="1"/>
                          </a:cubicBezTo>
                          <a:lnTo>
                            <a:pt x="18623"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86" name="Google Shape;4086;p53"/>
                  <p:cNvSpPr/>
                  <p:nvPr/>
                </p:nvSpPr>
                <p:spPr>
                  <a:xfrm>
                    <a:off x="1733808" y="3800594"/>
                    <a:ext cx="177874" cy="102731"/>
                  </a:xfrm>
                  <a:custGeom>
                    <a:rect b="b" l="l" r="r" t="t"/>
                    <a:pathLst>
                      <a:path extrusionOk="0" h="21447" w="37115">
                        <a:moveTo>
                          <a:pt x="4951" y="0"/>
                        </a:moveTo>
                        <a:cubicBezTo>
                          <a:pt x="2215" y="0"/>
                          <a:pt x="1" y="2678"/>
                          <a:pt x="1" y="5983"/>
                        </a:cubicBezTo>
                        <a:lnTo>
                          <a:pt x="1" y="15460"/>
                        </a:lnTo>
                        <a:cubicBezTo>
                          <a:pt x="1" y="18765"/>
                          <a:pt x="2215" y="21446"/>
                          <a:pt x="4951" y="21446"/>
                        </a:cubicBezTo>
                        <a:lnTo>
                          <a:pt x="32168" y="21446"/>
                        </a:lnTo>
                        <a:cubicBezTo>
                          <a:pt x="34901" y="21446"/>
                          <a:pt x="37115" y="18765"/>
                          <a:pt x="37115" y="15460"/>
                        </a:cubicBezTo>
                        <a:lnTo>
                          <a:pt x="37115" y="5983"/>
                        </a:lnTo>
                        <a:cubicBezTo>
                          <a:pt x="37115" y="2678"/>
                          <a:pt x="34901" y="0"/>
                          <a:pt x="32168" y="0"/>
                        </a:cubicBezTo>
                        <a:close/>
                      </a:path>
                    </a:pathLst>
                  </a:custGeom>
                  <a:solidFill>
                    <a:srgbClr val="445D73"/>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7" name="Google Shape;4087;p53"/>
                  <p:cNvSpPr/>
                  <p:nvPr/>
                </p:nvSpPr>
                <p:spPr>
                  <a:xfrm>
                    <a:off x="1734297" y="3999967"/>
                    <a:ext cx="177893" cy="102717"/>
                  </a:xfrm>
                  <a:custGeom>
                    <a:rect b="b" l="l" r="r" t="t"/>
                    <a:pathLst>
                      <a:path extrusionOk="0" h="21444" w="37119">
                        <a:moveTo>
                          <a:pt x="4951" y="1"/>
                        </a:moveTo>
                        <a:cubicBezTo>
                          <a:pt x="2219" y="1"/>
                          <a:pt x="1" y="2678"/>
                          <a:pt x="1" y="5983"/>
                        </a:cubicBezTo>
                        <a:lnTo>
                          <a:pt x="1" y="15461"/>
                        </a:lnTo>
                        <a:cubicBezTo>
                          <a:pt x="1" y="18766"/>
                          <a:pt x="2219" y="21443"/>
                          <a:pt x="4951" y="21443"/>
                        </a:cubicBezTo>
                        <a:lnTo>
                          <a:pt x="32168" y="21443"/>
                        </a:lnTo>
                        <a:cubicBezTo>
                          <a:pt x="34901" y="21443"/>
                          <a:pt x="37119" y="18766"/>
                          <a:pt x="37119" y="15461"/>
                        </a:cubicBezTo>
                        <a:lnTo>
                          <a:pt x="37119" y="5983"/>
                        </a:lnTo>
                        <a:cubicBezTo>
                          <a:pt x="37119" y="2678"/>
                          <a:pt x="34901" y="1"/>
                          <a:pt x="32168" y="1"/>
                        </a:cubicBezTo>
                        <a:close/>
                      </a:path>
                    </a:pathLst>
                  </a:custGeom>
                  <a:solidFill>
                    <a:srgbClr val="869FB1"/>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088" name="Google Shape;4088;p53"/>
              <p:cNvSpPr/>
              <p:nvPr/>
            </p:nvSpPr>
            <p:spPr>
              <a:xfrm>
                <a:off x="1258451" y="3798060"/>
                <a:ext cx="302718" cy="302541"/>
              </a:xfrm>
              <a:custGeom>
                <a:rect b="b" l="l" r="r" t="t"/>
                <a:pathLst>
                  <a:path extrusionOk="0" fill="none" h="63161" w="63165">
                    <a:moveTo>
                      <a:pt x="63165" y="31580"/>
                    </a:moveTo>
                    <a:cubicBezTo>
                      <a:pt x="63165" y="49021"/>
                      <a:pt x="49025" y="63161"/>
                      <a:pt x="31585" y="63161"/>
                    </a:cubicBezTo>
                    <a:cubicBezTo>
                      <a:pt x="14140" y="63161"/>
                      <a:pt x="1" y="49021"/>
                      <a:pt x="1" y="31580"/>
                    </a:cubicBezTo>
                    <a:cubicBezTo>
                      <a:pt x="1" y="14140"/>
                      <a:pt x="14140" y="0"/>
                      <a:pt x="31585" y="0"/>
                    </a:cubicBezTo>
                    <a:cubicBezTo>
                      <a:pt x="49025" y="0"/>
                      <a:pt x="63165" y="14140"/>
                      <a:pt x="63165" y="31580"/>
                    </a:cubicBezTo>
                    <a:close/>
                  </a:path>
                </a:pathLst>
              </a:custGeom>
              <a:no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89" name="Google Shape;4089;p53"/>
              <p:cNvGrpSpPr/>
              <p:nvPr/>
            </p:nvGrpSpPr>
            <p:grpSpPr>
              <a:xfrm>
                <a:off x="785350" y="3605478"/>
                <a:ext cx="535311" cy="249245"/>
                <a:chOff x="785350" y="3605478"/>
                <a:chExt cx="535311" cy="249245"/>
              </a:xfrm>
            </p:grpSpPr>
            <p:grpSp>
              <p:nvGrpSpPr>
                <p:cNvPr id="4090" name="Google Shape;4090;p53"/>
                <p:cNvGrpSpPr/>
                <p:nvPr/>
              </p:nvGrpSpPr>
              <p:grpSpPr>
                <a:xfrm>
                  <a:off x="785350" y="3605478"/>
                  <a:ext cx="376191" cy="102736"/>
                  <a:chOff x="785350" y="3605478"/>
                  <a:chExt cx="376191" cy="102736"/>
                </a:xfrm>
              </p:grpSpPr>
              <p:sp>
                <p:nvSpPr>
                  <p:cNvPr id="4091" name="Google Shape;4091;p53"/>
                  <p:cNvSpPr/>
                  <p:nvPr/>
                </p:nvSpPr>
                <p:spPr>
                  <a:xfrm>
                    <a:off x="808023" y="3655851"/>
                    <a:ext cx="175636" cy="5"/>
                  </a:xfrm>
                  <a:custGeom>
                    <a:rect b="b" l="l" r="r" t="t"/>
                    <a:pathLst>
                      <a:path extrusionOk="0" fill="none" h="1" w="36648">
                        <a:moveTo>
                          <a:pt x="36648" y="1"/>
                        </a:moveTo>
                        <a:lnTo>
                          <a:pt x="1"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2" name="Google Shape;4092;p53"/>
                  <p:cNvSpPr/>
                  <p:nvPr/>
                </p:nvSpPr>
                <p:spPr>
                  <a:xfrm>
                    <a:off x="785350" y="3643867"/>
                    <a:ext cx="25635" cy="25622"/>
                  </a:xfrm>
                  <a:custGeom>
                    <a:rect b="b" l="l" r="r" t="t"/>
                    <a:pathLst>
                      <a:path extrusionOk="0" h="5349" w="5349">
                        <a:moveTo>
                          <a:pt x="2674" y="0"/>
                        </a:moveTo>
                        <a:cubicBezTo>
                          <a:pt x="1197" y="0"/>
                          <a:pt x="0" y="1197"/>
                          <a:pt x="0" y="2674"/>
                        </a:cubicBezTo>
                        <a:cubicBezTo>
                          <a:pt x="0" y="4152"/>
                          <a:pt x="1197" y="5348"/>
                          <a:pt x="2674" y="5348"/>
                        </a:cubicBezTo>
                        <a:cubicBezTo>
                          <a:pt x="4152" y="5348"/>
                          <a:pt x="5348" y="4152"/>
                          <a:pt x="5348" y="2674"/>
                        </a:cubicBezTo>
                        <a:cubicBezTo>
                          <a:pt x="5348" y="1197"/>
                          <a:pt x="4152" y="0"/>
                          <a:pt x="2674"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3" name="Google Shape;4093;p53"/>
                  <p:cNvSpPr/>
                  <p:nvPr/>
                </p:nvSpPr>
                <p:spPr>
                  <a:xfrm>
                    <a:off x="983648" y="3605478"/>
                    <a:ext cx="177893" cy="102736"/>
                  </a:xfrm>
                  <a:custGeom>
                    <a:rect b="b" l="l" r="r" t="t"/>
                    <a:pathLst>
                      <a:path extrusionOk="0" h="21448" w="37119">
                        <a:moveTo>
                          <a:pt x="4951" y="1"/>
                        </a:moveTo>
                        <a:cubicBezTo>
                          <a:pt x="2219" y="1"/>
                          <a:pt x="1" y="2682"/>
                          <a:pt x="1" y="5987"/>
                        </a:cubicBezTo>
                        <a:lnTo>
                          <a:pt x="1" y="15464"/>
                        </a:lnTo>
                        <a:cubicBezTo>
                          <a:pt x="1" y="18769"/>
                          <a:pt x="2219" y="21447"/>
                          <a:pt x="4951" y="21447"/>
                        </a:cubicBezTo>
                        <a:lnTo>
                          <a:pt x="32172" y="21447"/>
                        </a:lnTo>
                        <a:cubicBezTo>
                          <a:pt x="34904" y="21447"/>
                          <a:pt x="37119" y="18769"/>
                          <a:pt x="37119" y="15464"/>
                        </a:cubicBezTo>
                        <a:lnTo>
                          <a:pt x="37119" y="5987"/>
                        </a:lnTo>
                        <a:cubicBezTo>
                          <a:pt x="37119" y="2682"/>
                          <a:pt x="34904" y="1"/>
                          <a:pt x="32172" y="1"/>
                        </a:cubicBezTo>
                        <a:close/>
                      </a:path>
                    </a:pathLst>
                  </a:custGeom>
                  <a:solidFill>
                    <a:srgbClr val="E3E9ED"/>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4" name="Google Shape;4094;p53"/>
                <p:cNvGrpSpPr/>
                <p:nvPr/>
              </p:nvGrpSpPr>
              <p:grpSpPr>
                <a:xfrm>
                  <a:off x="1161530" y="3655851"/>
                  <a:ext cx="159131" cy="198872"/>
                  <a:chOff x="1161530" y="3655851"/>
                  <a:chExt cx="159131" cy="198872"/>
                </a:xfrm>
              </p:grpSpPr>
              <p:sp>
                <p:nvSpPr>
                  <p:cNvPr id="4095" name="Google Shape;4095;p53"/>
                  <p:cNvSpPr/>
                  <p:nvPr/>
                </p:nvSpPr>
                <p:spPr>
                  <a:xfrm>
                    <a:off x="1161530" y="3655851"/>
                    <a:ext cx="146440" cy="186082"/>
                  </a:xfrm>
                  <a:custGeom>
                    <a:rect b="b" l="l" r="r" t="t"/>
                    <a:pathLst>
                      <a:path extrusionOk="0" fill="none" h="38848" w="30556">
                        <a:moveTo>
                          <a:pt x="1" y="1"/>
                        </a:moveTo>
                        <a:lnTo>
                          <a:pt x="12633" y="1"/>
                        </a:lnTo>
                        <a:cubicBezTo>
                          <a:pt x="15723" y="1"/>
                          <a:pt x="16343" y="3466"/>
                          <a:pt x="16343" y="3466"/>
                        </a:cubicBezTo>
                        <a:lnTo>
                          <a:pt x="16343" y="26448"/>
                        </a:lnTo>
                        <a:lnTo>
                          <a:pt x="30556" y="26448"/>
                        </a:lnTo>
                        <a:lnTo>
                          <a:pt x="30556" y="38848"/>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6" name="Google Shape;4096;p53"/>
                  <p:cNvSpPr/>
                  <p:nvPr/>
                </p:nvSpPr>
                <p:spPr>
                  <a:xfrm>
                    <a:off x="1293991" y="3829092"/>
                    <a:ext cx="26670" cy="25631"/>
                  </a:xfrm>
                  <a:custGeom>
                    <a:rect b="b" l="l" r="r" t="t"/>
                    <a:pathLst>
                      <a:path extrusionOk="0" h="5351" w="5565">
                        <a:moveTo>
                          <a:pt x="2890" y="0"/>
                        </a:moveTo>
                        <a:cubicBezTo>
                          <a:pt x="1807" y="0"/>
                          <a:pt x="833" y="653"/>
                          <a:pt x="417" y="1653"/>
                        </a:cubicBezTo>
                        <a:cubicBezTo>
                          <a:pt x="1" y="2652"/>
                          <a:pt x="231" y="3801"/>
                          <a:pt x="997" y="4567"/>
                        </a:cubicBezTo>
                        <a:cubicBezTo>
                          <a:pt x="1509" y="5080"/>
                          <a:pt x="2193" y="5350"/>
                          <a:pt x="2888" y="5350"/>
                        </a:cubicBezTo>
                        <a:cubicBezTo>
                          <a:pt x="3233" y="5350"/>
                          <a:pt x="3580" y="5284"/>
                          <a:pt x="3912" y="5147"/>
                        </a:cubicBezTo>
                        <a:cubicBezTo>
                          <a:pt x="4911" y="4731"/>
                          <a:pt x="5564" y="3757"/>
                          <a:pt x="5564" y="2678"/>
                        </a:cubicBezTo>
                        <a:cubicBezTo>
                          <a:pt x="5564" y="1200"/>
                          <a:pt x="4364" y="0"/>
                          <a:pt x="28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097" name="Google Shape;4097;p53"/>
              <p:cNvGrpSpPr/>
              <p:nvPr/>
            </p:nvGrpSpPr>
            <p:grpSpPr>
              <a:xfrm>
                <a:off x="785350" y="4047614"/>
                <a:ext cx="535311" cy="240783"/>
                <a:chOff x="785350" y="4047614"/>
                <a:chExt cx="535311" cy="240783"/>
              </a:xfrm>
            </p:grpSpPr>
            <p:grpSp>
              <p:nvGrpSpPr>
                <p:cNvPr id="4098" name="Google Shape;4098;p53"/>
                <p:cNvGrpSpPr/>
                <p:nvPr/>
              </p:nvGrpSpPr>
              <p:grpSpPr>
                <a:xfrm>
                  <a:off x="1161636" y="4047614"/>
                  <a:ext cx="159025" cy="190415"/>
                  <a:chOff x="1161636" y="4047614"/>
                  <a:chExt cx="159025" cy="190415"/>
                </a:xfrm>
              </p:grpSpPr>
              <p:sp>
                <p:nvSpPr>
                  <p:cNvPr id="4099" name="Google Shape;4099;p53"/>
                  <p:cNvSpPr/>
                  <p:nvPr/>
                </p:nvSpPr>
                <p:spPr>
                  <a:xfrm>
                    <a:off x="1293991" y="4047614"/>
                    <a:ext cx="26670" cy="25631"/>
                  </a:xfrm>
                  <a:custGeom>
                    <a:rect b="b" l="l" r="r" t="t"/>
                    <a:pathLst>
                      <a:path extrusionOk="0" h="5351" w="5565">
                        <a:moveTo>
                          <a:pt x="2890" y="1"/>
                        </a:moveTo>
                        <a:cubicBezTo>
                          <a:pt x="1807" y="1"/>
                          <a:pt x="833" y="654"/>
                          <a:pt x="417" y="1653"/>
                        </a:cubicBezTo>
                        <a:cubicBezTo>
                          <a:pt x="1" y="2653"/>
                          <a:pt x="231" y="3802"/>
                          <a:pt x="997" y="4568"/>
                        </a:cubicBezTo>
                        <a:cubicBezTo>
                          <a:pt x="1510" y="5078"/>
                          <a:pt x="2195" y="5350"/>
                          <a:pt x="2891" y="5350"/>
                        </a:cubicBezTo>
                        <a:cubicBezTo>
                          <a:pt x="3235" y="5350"/>
                          <a:pt x="3581" y="5284"/>
                          <a:pt x="3912" y="5148"/>
                        </a:cubicBezTo>
                        <a:cubicBezTo>
                          <a:pt x="4911" y="4732"/>
                          <a:pt x="5564" y="3758"/>
                          <a:pt x="5564" y="2675"/>
                        </a:cubicBezTo>
                        <a:cubicBezTo>
                          <a:pt x="5564" y="1197"/>
                          <a:pt x="4364" y="1"/>
                          <a:pt x="28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0" name="Google Shape;4100;p53"/>
                  <p:cNvSpPr/>
                  <p:nvPr/>
                </p:nvSpPr>
                <p:spPr>
                  <a:xfrm>
                    <a:off x="1161636" y="4073229"/>
                    <a:ext cx="146334" cy="164800"/>
                  </a:xfrm>
                  <a:custGeom>
                    <a:rect b="b" l="l" r="r" t="t"/>
                    <a:pathLst>
                      <a:path extrusionOk="0" fill="none" h="34405" w="30534">
                        <a:moveTo>
                          <a:pt x="0" y="34404"/>
                        </a:moveTo>
                        <a:lnTo>
                          <a:pt x="12611" y="34404"/>
                        </a:lnTo>
                        <a:cubicBezTo>
                          <a:pt x="15705" y="34404"/>
                          <a:pt x="16325" y="30939"/>
                          <a:pt x="16325" y="30939"/>
                        </a:cubicBezTo>
                        <a:lnTo>
                          <a:pt x="16325" y="7957"/>
                        </a:lnTo>
                        <a:lnTo>
                          <a:pt x="30534" y="7957"/>
                        </a:lnTo>
                        <a:lnTo>
                          <a:pt x="30534"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1" name="Google Shape;4101;p53"/>
                <p:cNvGrpSpPr/>
                <p:nvPr/>
              </p:nvGrpSpPr>
              <p:grpSpPr>
                <a:xfrm>
                  <a:off x="785350" y="4185661"/>
                  <a:ext cx="376191" cy="102736"/>
                  <a:chOff x="785350" y="4185661"/>
                  <a:chExt cx="376191" cy="102736"/>
                </a:xfrm>
              </p:grpSpPr>
              <p:sp>
                <p:nvSpPr>
                  <p:cNvPr id="4102" name="Google Shape;4102;p53"/>
                  <p:cNvSpPr/>
                  <p:nvPr/>
                </p:nvSpPr>
                <p:spPr>
                  <a:xfrm>
                    <a:off x="808023" y="4238011"/>
                    <a:ext cx="175636" cy="5"/>
                  </a:xfrm>
                  <a:custGeom>
                    <a:rect b="b" l="l" r="r" t="t"/>
                    <a:pathLst>
                      <a:path extrusionOk="0" fill="none" h="1" w="36648">
                        <a:moveTo>
                          <a:pt x="36648" y="0"/>
                        </a:moveTo>
                        <a:lnTo>
                          <a:pt x="1"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3" name="Google Shape;4103;p53"/>
                  <p:cNvSpPr/>
                  <p:nvPr/>
                </p:nvSpPr>
                <p:spPr>
                  <a:xfrm>
                    <a:off x="983648" y="4185661"/>
                    <a:ext cx="177893" cy="102736"/>
                  </a:xfrm>
                  <a:custGeom>
                    <a:rect b="b" l="l" r="r" t="t"/>
                    <a:pathLst>
                      <a:path extrusionOk="0" h="21448" w="37119">
                        <a:moveTo>
                          <a:pt x="4951" y="1"/>
                        </a:moveTo>
                        <a:cubicBezTo>
                          <a:pt x="2219" y="1"/>
                          <a:pt x="1" y="2679"/>
                          <a:pt x="1" y="5984"/>
                        </a:cubicBezTo>
                        <a:lnTo>
                          <a:pt x="1" y="15461"/>
                        </a:lnTo>
                        <a:cubicBezTo>
                          <a:pt x="1" y="18766"/>
                          <a:pt x="2219" y="21447"/>
                          <a:pt x="4951" y="21447"/>
                        </a:cubicBezTo>
                        <a:lnTo>
                          <a:pt x="32172" y="21447"/>
                        </a:lnTo>
                        <a:cubicBezTo>
                          <a:pt x="34904" y="21447"/>
                          <a:pt x="37119" y="18766"/>
                          <a:pt x="37119" y="15461"/>
                        </a:cubicBezTo>
                        <a:lnTo>
                          <a:pt x="37119" y="5984"/>
                        </a:lnTo>
                        <a:cubicBezTo>
                          <a:pt x="37119" y="2679"/>
                          <a:pt x="34904" y="1"/>
                          <a:pt x="32172" y="1"/>
                        </a:cubicBezTo>
                        <a:close/>
                      </a:path>
                    </a:pathLst>
                  </a:custGeom>
                  <a:solidFill>
                    <a:srgbClr val="E4E9ED"/>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4" name="Google Shape;4104;p53"/>
                  <p:cNvSpPr/>
                  <p:nvPr/>
                </p:nvSpPr>
                <p:spPr>
                  <a:xfrm>
                    <a:off x="785350" y="4224370"/>
                    <a:ext cx="26646" cy="25631"/>
                  </a:xfrm>
                  <a:custGeom>
                    <a:rect b="b" l="l" r="r" t="t"/>
                    <a:pathLst>
                      <a:path extrusionOk="0" h="5351" w="5560">
                        <a:moveTo>
                          <a:pt x="2674" y="0"/>
                        </a:moveTo>
                        <a:cubicBezTo>
                          <a:pt x="2328" y="0"/>
                          <a:pt x="1980" y="67"/>
                          <a:pt x="1649" y="203"/>
                        </a:cubicBezTo>
                        <a:cubicBezTo>
                          <a:pt x="650" y="619"/>
                          <a:pt x="0" y="1593"/>
                          <a:pt x="0" y="2677"/>
                        </a:cubicBezTo>
                        <a:cubicBezTo>
                          <a:pt x="0" y="4150"/>
                          <a:pt x="1197" y="5351"/>
                          <a:pt x="2674" y="5351"/>
                        </a:cubicBezTo>
                        <a:cubicBezTo>
                          <a:pt x="3754" y="5351"/>
                          <a:pt x="4732" y="4698"/>
                          <a:pt x="5144" y="3698"/>
                        </a:cubicBezTo>
                        <a:cubicBezTo>
                          <a:pt x="5560" y="2699"/>
                          <a:pt x="5330" y="1550"/>
                          <a:pt x="4568" y="783"/>
                        </a:cubicBezTo>
                        <a:cubicBezTo>
                          <a:pt x="4055" y="271"/>
                          <a:pt x="3370" y="0"/>
                          <a:pt x="2674" y="0"/>
                        </a:cubicBezTo>
                        <a:close/>
                      </a:path>
                    </a:pathLst>
                  </a:custGeom>
                  <a:solidFill>
                    <a:srgbClr val="E4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105" name="Google Shape;4105;p53"/>
              <p:cNvGrpSpPr/>
              <p:nvPr/>
            </p:nvGrpSpPr>
            <p:grpSpPr>
              <a:xfrm>
                <a:off x="1501054" y="3605478"/>
                <a:ext cx="526340" cy="249240"/>
                <a:chOff x="1501054" y="3605478"/>
                <a:chExt cx="526340" cy="249240"/>
              </a:xfrm>
            </p:grpSpPr>
            <p:grpSp>
              <p:nvGrpSpPr>
                <p:cNvPr id="4106" name="Google Shape;4106;p53"/>
                <p:cNvGrpSpPr/>
                <p:nvPr/>
              </p:nvGrpSpPr>
              <p:grpSpPr>
                <a:xfrm>
                  <a:off x="1834208" y="3643867"/>
                  <a:ext cx="193185" cy="25622"/>
                  <a:chOff x="1834208" y="3643867"/>
                  <a:chExt cx="193185" cy="25622"/>
                </a:xfrm>
              </p:grpSpPr>
              <p:sp>
                <p:nvSpPr>
                  <p:cNvPr id="4107" name="Google Shape;4107;p53"/>
                  <p:cNvSpPr/>
                  <p:nvPr/>
                </p:nvSpPr>
                <p:spPr>
                  <a:xfrm>
                    <a:off x="1834208" y="3655851"/>
                    <a:ext cx="167541" cy="5"/>
                  </a:xfrm>
                  <a:custGeom>
                    <a:rect b="b" l="l" r="r" t="t"/>
                    <a:pathLst>
                      <a:path extrusionOk="0" fill="none" h="1" w="34959">
                        <a:moveTo>
                          <a:pt x="1" y="1"/>
                        </a:moveTo>
                        <a:lnTo>
                          <a:pt x="34959"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8" name="Google Shape;4108;p53"/>
                  <p:cNvSpPr/>
                  <p:nvPr/>
                </p:nvSpPr>
                <p:spPr>
                  <a:xfrm>
                    <a:off x="2000728" y="3643867"/>
                    <a:ext cx="26665" cy="25622"/>
                  </a:xfrm>
                  <a:custGeom>
                    <a:rect b="b" l="l" r="r" t="t"/>
                    <a:pathLst>
                      <a:path extrusionOk="0" h="5349" w="5564">
                        <a:moveTo>
                          <a:pt x="2886" y="0"/>
                        </a:moveTo>
                        <a:cubicBezTo>
                          <a:pt x="1806" y="0"/>
                          <a:pt x="828" y="650"/>
                          <a:pt x="416" y="1649"/>
                        </a:cubicBezTo>
                        <a:cubicBezTo>
                          <a:pt x="0" y="2649"/>
                          <a:pt x="230" y="3802"/>
                          <a:pt x="996" y="4564"/>
                        </a:cubicBezTo>
                        <a:cubicBezTo>
                          <a:pt x="1506" y="5076"/>
                          <a:pt x="2190" y="5349"/>
                          <a:pt x="2887" y="5349"/>
                        </a:cubicBezTo>
                        <a:cubicBezTo>
                          <a:pt x="3232" y="5349"/>
                          <a:pt x="3580" y="5282"/>
                          <a:pt x="3911" y="5144"/>
                        </a:cubicBezTo>
                        <a:cubicBezTo>
                          <a:pt x="4911" y="4732"/>
                          <a:pt x="5560" y="3758"/>
                          <a:pt x="5563" y="2674"/>
                        </a:cubicBezTo>
                        <a:cubicBezTo>
                          <a:pt x="5560" y="1197"/>
                          <a:pt x="4363" y="0"/>
                          <a:pt x="288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9" name="Google Shape;4109;p53"/>
                <p:cNvGrpSpPr/>
                <p:nvPr/>
              </p:nvGrpSpPr>
              <p:grpSpPr>
                <a:xfrm>
                  <a:off x="1501054" y="3605478"/>
                  <a:ext cx="333165" cy="249240"/>
                  <a:chOff x="1501054" y="3605478"/>
                  <a:chExt cx="333165" cy="249240"/>
                </a:xfrm>
              </p:grpSpPr>
              <p:sp>
                <p:nvSpPr>
                  <p:cNvPr id="4110" name="Google Shape;4110;p53"/>
                  <p:cNvSpPr/>
                  <p:nvPr/>
                </p:nvSpPr>
                <p:spPr>
                  <a:xfrm>
                    <a:off x="1656330" y="3605478"/>
                    <a:ext cx="177888" cy="102736"/>
                  </a:xfrm>
                  <a:custGeom>
                    <a:rect b="b" l="l" r="r" t="t"/>
                    <a:pathLst>
                      <a:path extrusionOk="0" h="21448" w="37118">
                        <a:moveTo>
                          <a:pt x="4947" y="1"/>
                        </a:moveTo>
                        <a:cubicBezTo>
                          <a:pt x="2214" y="1"/>
                          <a:pt x="0" y="2682"/>
                          <a:pt x="0" y="5987"/>
                        </a:cubicBezTo>
                        <a:lnTo>
                          <a:pt x="0" y="15464"/>
                        </a:lnTo>
                        <a:cubicBezTo>
                          <a:pt x="0" y="18769"/>
                          <a:pt x="2214" y="21447"/>
                          <a:pt x="4950" y="21447"/>
                        </a:cubicBezTo>
                        <a:lnTo>
                          <a:pt x="32168" y="21447"/>
                        </a:lnTo>
                        <a:cubicBezTo>
                          <a:pt x="34900" y="21447"/>
                          <a:pt x="37118" y="18769"/>
                          <a:pt x="37118" y="15464"/>
                        </a:cubicBezTo>
                        <a:lnTo>
                          <a:pt x="37118" y="5987"/>
                        </a:lnTo>
                        <a:cubicBezTo>
                          <a:pt x="37118" y="2682"/>
                          <a:pt x="34900" y="1"/>
                          <a:pt x="32168" y="1"/>
                        </a:cubicBezTo>
                        <a:close/>
                      </a:path>
                    </a:pathLst>
                  </a:custGeom>
                  <a:solidFill>
                    <a:srgbClr val="A5B7C5"/>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11" name="Google Shape;4111;p53"/>
                  <p:cNvGrpSpPr/>
                  <p:nvPr/>
                </p:nvGrpSpPr>
                <p:grpSpPr>
                  <a:xfrm>
                    <a:off x="1501054" y="3655851"/>
                    <a:ext cx="155286" cy="198867"/>
                    <a:chOff x="1501054" y="3655851"/>
                    <a:chExt cx="155286" cy="198867"/>
                  </a:xfrm>
                </p:grpSpPr>
                <p:sp>
                  <p:nvSpPr>
                    <p:cNvPr id="4112" name="Google Shape;4112;p53"/>
                    <p:cNvSpPr/>
                    <p:nvPr/>
                  </p:nvSpPr>
                  <p:spPr>
                    <a:xfrm>
                      <a:off x="1516351" y="3655851"/>
                      <a:ext cx="139989" cy="186082"/>
                    </a:xfrm>
                    <a:custGeom>
                      <a:rect b="b" l="l" r="r" t="t"/>
                      <a:pathLst>
                        <a:path extrusionOk="0" fill="none" h="38848" w="29210">
                          <a:moveTo>
                            <a:pt x="29209" y="1"/>
                          </a:moveTo>
                          <a:lnTo>
                            <a:pt x="17922" y="1"/>
                          </a:lnTo>
                          <a:cubicBezTo>
                            <a:pt x="14829" y="1"/>
                            <a:pt x="14209" y="3466"/>
                            <a:pt x="14209" y="3466"/>
                          </a:cubicBezTo>
                          <a:lnTo>
                            <a:pt x="14209" y="26448"/>
                          </a:lnTo>
                          <a:lnTo>
                            <a:pt x="0" y="26448"/>
                          </a:lnTo>
                          <a:lnTo>
                            <a:pt x="0" y="38848"/>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3" name="Google Shape;4113;p53"/>
                    <p:cNvSpPr/>
                    <p:nvPr/>
                  </p:nvSpPr>
                  <p:spPr>
                    <a:xfrm>
                      <a:off x="1501054" y="3829092"/>
                      <a:ext cx="26646" cy="25626"/>
                    </a:xfrm>
                    <a:custGeom>
                      <a:rect b="b" l="l" r="r" t="t"/>
                      <a:pathLst>
                        <a:path extrusionOk="0" h="5350" w="5560">
                          <a:moveTo>
                            <a:pt x="2886" y="0"/>
                          </a:moveTo>
                          <a:cubicBezTo>
                            <a:pt x="1806" y="0"/>
                            <a:pt x="828" y="653"/>
                            <a:pt x="416" y="1653"/>
                          </a:cubicBezTo>
                          <a:cubicBezTo>
                            <a:pt x="0" y="2652"/>
                            <a:pt x="230" y="3801"/>
                            <a:pt x="996" y="4567"/>
                          </a:cubicBezTo>
                          <a:cubicBezTo>
                            <a:pt x="1507" y="5078"/>
                            <a:pt x="2192" y="5350"/>
                            <a:pt x="2890" y="5350"/>
                          </a:cubicBezTo>
                          <a:cubicBezTo>
                            <a:pt x="3234" y="5350"/>
                            <a:pt x="3581" y="5283"/>
                            <a:pt x="3911" y="5147"/>
                          </a:cubicBezTo>
                          <a:cubicBezTo>
                            <a:pt x="4910" y="4731"/>
                            <a:pt x="5560" y="3757"/>
                            <a:pt x="5560" y="2678"/>
                          </a:cubicBezTo>
                          <a:cubicBezTo>
                            <a:pt x="5560" y="1200"/>
                            <a:pt x="4363" y="0"/>
                            <a:pt x="288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114" name="Google Shape;4114;p53"/>
              <p:cNvGrpSpPr/>
              <p:nvPr/>
            </p:nvGrpSpPr>
            <p:grpSpPr>
              <a:xfrm>
                <a:off x="724986" y="3800594"/>
                <a:ext cx="532950" cy="302090"/>
                <a:chOff x="724986" y="3800594"/>
                <a:chExt cx="532950" cy="302090"/>
              </a:xfrm>
            </p:grpSpPr>
            <p:grpSp>
              <p:nvGrpSpPr>
                <p:cNvPr id="4115" name="Google Shape;4115;p53"/>
                <p:cNvGrpSpPr/>
                <p:nvPr/>
              </p:nvGrpSpPr>
              <p:grpSpPr>
                <a:xfrm>
                  <a:off x="724986" y="4044367"/>
                  <a:ext cx="181314" cy="25626"/>
                  <a:chOff x="724986" y="4044367"/>
                  <a:chExt cx="181314" cy="25626"/>
                </a:xfrm>
              </p:grpSpPr>
              <p:sp>
                <p:nvSpPr>
                  <p:cNvPr id="4116" name="Google Shape;4116;p53"/>
                  <p:cNvSpPr/>
                  <p:nvPr/>
                </p:nvSpPr>
                <p:spPr>
                  <a:xfrm>
                    <a:off x="746695" y="4059966"/>
                    <a:ext cx="159605" cy="5"/>
                  </a:xfrm>
                  <a:custGeom>
                    <a:rect b="b" l="l" r="r" t="t"/>
                    <a:pathLst>
                      <a:path extrusionOk="0" fill="none" h="1" w="33303">
                        <a:moveTo>
                          <a:pt x="1" y="1"/>
                        </a:moveTo>
                        <a:lnTo>
                          <a:pt x="33303"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7" name="Google Shape;4117;p53"/>
                  <p:cNvSpPr/>
                  <p:nvPr/>
                </p:nvSpPr>
                <p:spPr>
                  <a:xfrm>
                    <a:off x="724986" y="4044367"/>
                    <a:ext cx="26646" cy="25626"/>
                  </a:xfrm>
                  <a:custGeom>
                    <a:rect b="b" l="l" r="r" t="t"/>
                    <a:pathLst>
                      <a:path extrusionOk="0" h="5350" w="5560">
                        <a:moveTo>
                          <a:pt x="2674" y="0"/>
                        </a:moveTo>
                        <a:cubicBezTo>
                          <a:pt x="1197" y="0"/>
                          <a:pt x="0" y="1197"/>
                          <a:pt x="0" y="2674"/>
                        </a:cubicBezTo>
                        <a:cubicBezTo>
                          <a:pt x="0" y="3758"/>
                          <a:pt x="653" y="4732"/>
                          <a:pt x="1653" y="5147"/>
                        </a:cubicBezTo>
                        <a:cubicBezTo>
                          <a:pt x="1983" y="5284"/>
                          <a:pt x="2329" y="5350"/>
                          <a:pt x="2673" y="5350"/>
                        </a:cubicBezTo>
                        <a:cubicBezTo>
                          <a:pt x="3369" y="5350"/>
                          <a:pt x="4054" y="5078"/>
                          <a:pt x="4567" y="4567"/>
                        </a:cubicBezTo>
                        <a:cubicBezTo>
                          <a:pt x="5330" y="3801"/>
                          <a:pt x="5559" y="2649"/>
                          <a:pt x="5147" y="1653"/>
                        </a:cubicBezTo>
                        <a:cubicBezTo>
                          <a:pt x="4731" y="653"/>
                          <a:pt x="3757" y="0"/>
                          <a:pt x="267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8" name="Google Shape;4118;p53"/>
                <p:cNvGrpSpPr/>
                <p:nvPr/>
              </p:nvGrpSpPr>
              <p:grpSpPr>
                <a:xfrm>
                  <a:off x="906290" y="3800594"/>
                  <a:ext cx="351646" cy="302090"/>
                  <a:chOff x="906290" y="3800594"/>
                  <a:chExt cx="351646" cy="302090"/>
                </a:xfrm>
              </p:grpSpPr>
              <p:grpSp>
                <p:nvGrpSpPr>
                  <p:cNvPr id="4119" name="Google Shape;4119;p53"/>
                  <p:cNvGrpSpPr/>
                  <p:nvPr/>
                </p:nvGrpSpPr>
                <p:grpSpPr>
                  <a:xfrm>
                    <a:off x="1084172" y="3842857"/>
                    <a:ext cx="173764" cy="217131"/>
                    <a:chOff x="1084172" y="3842857"/>
                    <a:chExt cx="173764" cy="217131"/>
                  </a:xfrm>
                </p:grpSpPr>
                <p:grpSp>
                  <p:nvGrpSpPr>
                    <p:cNvPr id="4120" name="Google Shape;4120;p53"/>
                    <p:cNvGrpSpPr/>
                    <p:nvPr/>
                  </p:nvGrpSpPr>
                  <p:grpSpPr>
                    <a:xfrm>
                      <a:off x="1156862" y="3936509"/>
                      <a:ext cx="101073" cy="25622"/>
                      <a:chOff x="1156862" y="3936509"/>
                      <a:chExt cx="101073" cy="25622"/>
                    </a:xfrm>
                  </p:grpSpPr>
                  <p:sp>
                    <p:nvSpPr>
                      <p:cNvPr id="4121" name="Google Shape;4121;p53"/>
                      <p:cNvSpPr/>
                      <p:nvPr/>
                    </p:nvSpPr>
                    <p:spPr>
                      <a:xfrm>
                        <a:off x="1156862" y="3936509"/>
                        <a:ext cx="26651" cy="25622"/>
                      </a:xfrm>
                      <a:custGeom>
                        <a:rect b="b" l="l" r="r" t="t"/>
                        <a:pathLst>
                          <a:path extrusionOk="0" h="5349" w="5561">
                            <a:moveTo>
                              <a:pt x="2886" y="1"/>
                            </a:moveTo>
                            <a:cubicBezTo>
                              <a:pt x="1803" y="1"/>
                              <a:pt x="829" y="650"/>
                              <a:pt x="413" y="1649"/>
                            </a:cubicBezTo>
                            <a:cubicBezTo>
                              <a:pt x="1" y="2649"/>
                              <a:pt x="227" y="3798"/>
                              <a:pt x="993" y="4564"/>
                            </a:cubicBezTo>
                            <a:cubicBezTo>
                              <a:pt x="1505" y="5076"/>
                              <a:pt x="2189" y="5349"/>
                              <a:pt x="2884" y="5349"/>
                            </a:cubicBezTo>
                            <a:cubicBezTo>
                              <a:pt x="3229" y="5349"/>
                              <a:pt x="3576" y="5282"/>
                              <a:pt x="3908" y="5144"/>
                            </a:cubicBezTo>
                            <a:cubicBezTo>
                              <a:pt x="4907" y="4732"/>
                              <a:pt x="5560" y="3758"/>
                              <a:pt x="5560" y="2674"/>
                            </a:cubicBezTo>
                            <a:cubicBezTo>
                              <a:pt x="5560" y="1197"/>
                              <a:pt x="4364" y="1"/>
                              <a:pt x="288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2" name="Google Shape;4122;p53"/>
                      <p:cNvSpPr/>
                      <p:nvPr/>
                    </p:nvSpPr>
                    <p:spPr>
                      <a:xfrm>
                        <a:off x="1173592" y="3951414"/>
                        <a:ext cx="84343" cy="5"/>
                      </a:xfrm>
                      <a:custGeom>
                        <a:rect b="b" l="l" r="r" t="t"/>
                        <a:pathLst>
                          <a:path extrusionOk="0" fill="none" h="1" w="17599">
                            <a:moveTo>
                              <a:pt x="17598" y="0"/>
                            </a:moveTo>
                            <a:lnTo>
                              <a:pt x="1"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23" name="Google Shape;4123;p53"/>
                    <p:cNvSpPr/>
                    <p:nvPr/>
                  </p:nvSpPr>
                  <p:spPr>
                    <a:xfrm>
                      <a:off x="1084172" y="3842857"/>
                      <a:ext cx="86476" cy="217131"/>
                    </a:xfrm>
                    <a:custGeom>
                      <a:rect b="b" l="l" r="r" t="t"/>
                      <a:pathLst>
                        <a:path extrusionOk="0" fill="none" h="45330" w="18044">
                          <a:moveTo>
                            <a:pt x="0" y="45330"/>
                          </a:moveTo>
                          <a:lnTo>
                            <a:pt x="12418" y="45330"/>
                          </a:lnTo>
                          <a:cubicBezTo>
                            <a:pt x="15150" y="45330"/>
                            <a:pt x="18043" y="42619"/>
                            <a:pt x="18043" y="35634"/>
                          </a:cubicBezTo>
                          <a:lnTo>
                            <a:pt x="18043" y="9697"/>
                          </a:lnTo>
                          <a:cubicBezTo>
                            <a:pt x="18043" y="2711"/>
                            <a:pt x="15150" y="1"/>
                            <a:pt x="12418" y="1"/>
                          </a:cubicBezTo>
                          <a:lnTo>
                            <a:pt x="1715"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24" name="Google Shape;4124;p53"/>
                  <p:cNvSpPr/>
                  <p:nvPr/>
                </p:nvSpPr>
                <p:spPr>
                  <a:xfrm>
                    <a:off x="906290" y="3999967"/>
                    <a:ext cx="177893" cy="102717"/>
                  </a:xfrm>
                  <a:custGeom>
                    <a:rect b="b" l="l" r="r" t="t"/>
                    <a:pathLst>
                      <a:path extrusionOk="0" h="21444" w="37119">
                        <a:moveTo>
                          <a:pt x="4947" y="1"/>
                        </a:moveTo>
                        <a:cubicBezTo>
                          <a:pt x="2215" y="1"/>
                          <a:pt x="1" y="2678"/>
                          <a:pt x="1" y="5983"/>
                        </a:cubicBezTo>
                        <a:lnTo>
                          <a:pt x="1" y="15461"/>
                        </a:lnTo>
                        <a:cubicBezTo>
                          <a:pt x="1" y="18766"/>
                          <a:pt x="2215" y="21443"/>
                          <a:pt x="4947" y="21443"/>
                        </a:cubicBezTo>
                        <a:lnTo>
                          <a:pt x="32168" y="21443"/>
                        </a:lnTo>
                        <a:cubicBezTo>
                          <a:pt x="34901" y="21443"/>
                          <a:pt x="37118" y="18766"/>
                          <a:pt x="37118" y="15461"/>
                        </a:cubicBezTo>
                        <a:lnTo>
                          <a:pt x="37118" y="5983"/>
                        </a:lnTo>
                        <a:cubicBezTo>
                          <a:pt x="37118" y="2678"/>
                          <a:pt x="34901" y="1"/>
                          <a:pt x="32168" y="1"/>
                        </a:cubicBezTo>
                        <a:close/>
                      </a:path>
                    </a:pathLst>
                  </a:custGeom>
                  <a:solidFill>
                    <a:srgbClr val="667E92"/>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5" name="Google Shape;4125;p53"/>
                  <p:cNvSpPr/>
                  <p:nvPr/>
                </p:nvSpPr>
                <p:spPr>
                  <a:xfrm>
                    <a:off x="914509" y="3800594"/>
                    <a:ext cx="177888" cy="102731"/>
                  </a:xfrm>
                  <a:custGeom>
                    <a:rect b="b" l="l" r="r" t="t"/>
                    <a:pathLst>
                      <a:path extrusionOk="0" h="21447" w="37118">
                        <a:moveTo>
                          <a:pt x="4951" y="0"/>
                        </a:moveTo>
                        <a:cubicBezTo>
                          <a:pt x="2218" y="0"/>
                          <a:pt x="0" y="2678"/>
                          <a:pt x="0" y="5983"/>
                        </a:cubicBezTo>
                        <a:lnTo>
                          <a:pt x="0" y="15460"/>
                        </a:lnTo>
                        <a:cubicBezTo>
                          <a:pt x="0" y="18765"/>
                          <a:pt x="2215" y="21446"/>
                          <a:pt x="4951" y="21446"/>
                        </a:cubicBezTo>
                        <a:lnTo>
                          <a:pt x="32168" y="21446"/>
                        </a:lnTo>
                        <a:cubicBezTo>
                          <a:pt x="34900" y="21446"/>
                          <a:pt x="37118" y="18765"/>
                          <a:pt x="37118" y="15460"/>
                        </a:cubicBezTo>
                        <a:lnTo>
                          <a:pt x="37118" y="5983"/>
                        </a:lnTo>
                        <a:cubicBezTo>
                          <a:pt x="37118" y="2678"/>
                          <a:pt x="34900" y="0"/>
                          <a:pt x="32168" y="0"/>
                        </a:cubicBezTo>
                        <a:close/>
                      </a:path>
                    </a:pathLst>
                  </a:custGeom>
                  <a:solidFill>
                    <a:srgbClr val="E6EBEF"/>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6" name="Google Shape;4126;p53"/>
                <p:cNvGrpSpPr/>
                <p:nvPr/>
              </p:nvGrpSpPr>
              <p:grpSpPr>
                <a:xfrm>
                  <a:off x="724986" y="3830189"/>
                  <a:ext cx="189533" cy="25626"/>
                  <a:chOff x="724986" y="3830189"/>
                  <a:chExt cx="189533" cy="25626"/>
                </a:xfrm>
              </p:grpSpPr>
              <p:sp>
                <p:nvSpPr>
                  <p:cNvPr id="4127" name="Google Shape;4127;p53"/>
                  <p:cNvSpPr/>
                  <p:nvPr/>
                </p:nvSpPr>
                <p:spPr>
                  <a:xfrm>
                    <a:off x="724986" y="3830189"/>
                    <a:ext cx="26646" cy="25626"/>
                  </a:xfrm>
                  <a:custGeom>
                    <a:rect b="b" l="l" r="r" t="t"/>
                    <a:pathLst>
                      <a:path extrusionOk="0" h="5350" w="5560">
                        <a:moveTo>
                          <a:pt x="2674" y="1"/>
                        </a:moveTo>
                        <a:cubicBezTo>
                          <a:pt x="1197" y="1"/>
                          <a:pt x="0" y="1197"/>
                          <a:pt x="0" y="2675"/>
                        </a:cubicBezTo>
                        <a:cubicBezTo>
                          <a:pt x="0" y="3758"/>
                          <a:pt x="653" y="4732"/>
                          <a:pt x="1653" y="5144"/>
                        </a:cubicBezTo>
                        <a:cubicBezTo>
                          <a:pt x="1984" y="5282"/>
                          <a:pt x="2331" y="5349"/>
                          <a:pt x="2676" y="5349"/>
                        </a:cubicBezTo>
                        <a:cubicBezTo>
                          <a:pt x="3371" y="5349"/>
                          <a:pt x="4055" y="5077"/>
                          <a:pt x="4567" y="4564"/>
                        </a:cubicBezTo>
                        <a:cubicBezTo>
                          <a:pt x="5330" y="3802"/>
                          <a:pt x="5559" y="2649"/>
                          <a:pt x="5147" y="1650"/>
                        </a:cubicBezTo>
                        <a:cubicBezTo>
                          <a:pt x="4731" y="650"/>
                          <a:pt x="3757" y="1"/>
                          <a:pt x="2674" y="1"/>
                        </a:cubicBezTo>
                        <a:close/>
                      </a:path>
                    </a:pathLst>
                  </a:custGeom>
                  <a:solidFill>
                    <a:srgbClr val="E6EB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8" name="Google Shape;4128;p53"/>
                  <p:cNvSpPr/>
                  <p:nvPr/>
                </p:nvSpPr>
                <p:spPr>
                  <a:xfrm>
                    <a:off x="746695" y="3842838"/>
                    <a:ext cx="167824" cy="5"/>
                  </a:xfrm>
                  <a:custGeom>
                    <a:rect b="b" l="l" r="r" t="t"/>
                    <a:pathLst>
                      <a:path extrusionOk="0" fill="none" h="1" w="35018">
                        <a:moveTo>
                          <a:pt x="35017" y="1"/>
                        </a:moveTo>
                        <a:lnTo>
                          <a:pt x="1"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grpSp>
        <p:nvGrpSpPr>
          <p:cNvPr id="4129" name="Google Shape;4129;p53"/>
          <p:cNvGrpSpPr/>
          <p:nvPr/>
        </p:nvGrpSpPr>
        <p:grpSpPr>
          <a:xfrm>
            <a:off x="2253298" y="2455640"/>
            <a:ext cx="948701" cy="935378"/>
            <a:chOff x="2253298" y="2428317"/>
            <a:chExt cx="948701" cy="935378"/>
          </a:xfrm>
        </p:grpSpPr>
        <p:sp>
          <p:nvSpPr>
            <p:cNvPr id="4130" name="Google Shape;4130;p53"/>
            <p:cNvSpPr/>
            <p:nvPr/>
          </p:nvSpPr>
          <p:spPr>
            <a:xfrm>
              <a:off x="2418065" y="2799334"/>
              <a:ext cx="619167" cy="193359"/>
            </a:xfrm>
            <a:custGeom>
              <a:rect b="b" l="l" r="r" t="t"/>
              <a:pathLst>
                <a:path extrusionOk="0" h="36397" w="116549">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1" name="Google Shape;4131;p53"/>
            <p:cNvSpPr/>
            <p:nvPr/>
          </p:nvSpPr>
          <p:spPr>
            <a:xfrm>
              <a:off x="2373234" y="2761962"/>
              <a:ext cx="248482" cy="268106"/>
            </a:xfrm>
            <a:custGeom>
              <a:rect b="b" l="l" r="r" t="t"/>
              <a:pathLst>
                <a:path extrusionOk="0" h="50467" w="46773">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2" name="Google Shape;4132;p53"/>
            <p:cNvSpPr/>
            <p:nvPr/>
          </p:nvSpPr>
          <p:spPr>
            <a:xfrm>
              <a:off x="2726356" y="3024889"/>
              <a:ext cx="2582" cy="99328"/>
            </a:xfrm>
            <a:custGeom>
              <a:rect b="b" l="l" r="r" t="t"/>
              <a:pathLst>
                <a:path extrusionOk="0" h="18697" w="486">
                  <a:moveTo>
                    <a:pt x="243" y="1"/>
                  </a:moveTo>
                  <a:cubicBezTo>
                    <a:pt x="108" y="1"/>
                    <a:pt x="1" y="109"/>
                    <a:pt x="1" y="243"/>
                  </a:cubicBezTo>
                  <a:lnTo>
                    <a:pt x="1" y="18455"/>
                  </a:lnTo>
                  <a:cubicBezTo>
                    <a:pt x="1" y="18588"/>
                    <a:pt x="108" y="18697"/>
                    <a:pt x="243" y="18697"/>
                  </a:cubicBezTo>
                  <a:cubicBezTo>
                    <a:pt x="377" y="18697"/>
                    <a:pt x="485" y="18588"/>
                    <a:pt x="485" y="18455"/>
                  </a:cubicBezTo>
                  <a:lnTo>
                    <a:pt x="485" y="243"/>
                  </a:lnTo>
                  <a:cubicBezTo>
                    <a:pt x="485" y="109"/>
                    <a:pt x="377" y="1"/>
                    <a:pt x="243" y="1"/>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3" name="Google Shape;4133;p53"/>
            <p:cNvSpPr/>
            <p:nvPr/>
          </p:nvSpPr>
          <p:spPr>
            <a:xfrm>
              <a:off x="2785174" y="3024884"/>
              <a:ext cx="287220" cy="99333"/>
            </a:xfrm>
            <a:custGeom>
              <a:rect b="b" l="l" r="r" t="t"/>
              <a:pathLst>
                <a:path extrusionOk="0" h="18698" w="54065">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4" name="Google Shape;4134;p53"/>
            <p:cNvSpPr/>
            <p:nvPr/>
          </p:nvSpPr>
          <p:spPr>
            <a:xfrm>
              <a:off x="2382903" y="3024884"/>
              <a:ext cx="287215" cy="99333"/>
            </a:xfrm>
            <a:custGeom>
              <a:rect b="b" l="l" r="r" t="t"/>
              <a:pathLst>
                <a:path extrusionOk="0" h="18698" w="54064">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5" name="Google Shape;4135;p53"/>
            <p:cNvSpPr/>
            <p:nvPr/>
          </p:nvSpPr>
          <p:spPr>
            <a:xfrm>
              <a:off x="2596756" y="3151259"/>
              <a:ext cx="261784" cy="212436"/>
            </a:xfrm>
            <a:custGeom>
              <a:rect b="b" l="l" r="r" t="t"/>
              <a:pathLst>
                <a:path extrusionOk="0" h="39988" w="49277">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6" name="Google Shape;4136;p53"/>
            <p:cNvSpPr/>
            <p:nvPr/>
          </p:nvSpPr>
          <p:spPr>
            <a:xfrm>
              <a:off x="2940204" y="3151259"/>
              <a:ext cx="261795" cy="212436"/>
            </a:xfrm>
            <a:custGeom>
              <a:rect b="b" l="l" r="r" t="t"/>
              <a:pathLst>
                <a:path extrusionOk="0" h="39988" w="49279">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7" name="Google Shape;4137;p53"/>
            <p:cNvSpPr/>
            <p:nvPr/>
          </p:nvSpPr>
          <p:spPr>
            <a:xfrm>
              <a:off x="2253298" y="3151259"/>
              <a:ext cx="261795" cy="212436"/>
            </a:xfrm>
            <a:custGeom>
              <a:rect b="b" l="l" r="r" t="t"/>
              <a:pathLst>
                <a:path extrusionOk="0" h="39988" w="49279">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8" name="Google Shape;4138;p53"/>
            <p:cNvSpPr/>
            <p:nvPr/>
          </p:nvSpPr>
          <p:spPr>
            <a:xfrm>
              <a:off x="2718685" y="3113966"/>
              <a:ext cx="17919" cy="17924"/>
            </a:xfrm>
            <a:custGeom>
              <a:rect b="b" l="l" r="r" t="t"/>
              <a:pathLst>
                <a:path extrusionOk="0" h="3374" w="3373">
                  <a:moveTo>
                    <a:pt x="1687" y="0"/>
                  </a:moveTo>
                  <a:cubicBezTo>
                    <a:pt x="755" y="0"/>
                    <a:pt x="1" y="755"/>
                    <a:pt x="1" y="1687"/>
                  </a:cubicBezTo>
                  <a:cubicBezTo>
                    <a:pt x="1" y="2619"/>
                    <a:pt x="755" y="3373"/>
                    <a:pt x="1687" y="3373"/>
                  </a:cubicBezTo>
                  <a:cubicBezTo>
                    <a:pt x="2618" y="3373"/>
                    <a:pt x="3372" y="2619"/>
                    <a:pt x="3372" y="1687"/>
                  </a:cubicBezTo>
                  <a:cubicBezTo>
                    <a:pt x="3372" y="755"/>
                    <a:pt x="2618"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9" name="Google Shape;4139;p53"/>
            <p:cNvSpPr/>
            <p:nvPr/>
          </p:nvSpPr>
          <p:spPr>
            <a:xfrm>
              <a:off x="3062128" y="3113966"/>
              <a:ext cx="17924" cy="17924"/>
            </a:xfrm>
            <a:custGeom>
              <a:rect b="b" l="l" r="r" t="t"/>
              <a:pathLst>
                <a:path extrusionOk="0" h="3374" w="3374">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0" name="Google Shape;4140;p53"/>
            <p:cNvSpPr/>
            <p:nvPr/>
          </p:nvSpPr>
          <p:spPr>
            <a:xfrm>
              <a:off x="2375226" y="3113966"/>
              <a:ext cx="17924" cy="17924"/>
            </a:xfrm>
            <a:custGeom>
              <a:rect b="b" l="l" r="r" t="t"/>
              <a:pathLst>
                <a:path extrusionOk="0" h="3374" w="3374">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1" name="Google Shape;4141;p53"/>
            <p:cNvSpPr/>
            <p:nvPr/>
          </p:nvSpPr>
          <p:spPr>
            <a:xfrm>
              <a:off x="2718685" y="3017224"/>
              <a:ext cx="17919" cy="17919"/>
            </a:xfrm>
            <a:custGeom>
              <a:rect b="b" l="l" r="r" t="t"/>
              <a:pathLst>
                <a:path extrusionOk="0" h="3373" w="3373">
                  <a:moveTo>
                    <a:pt x="1687" y="1"/>
                  </a:moveTo>
                  <a:cubicBezTo>
                    <a:pt x="755" y="1"/>
                    <a:pt x="1" y="754"/>
                    <a:pt x="1" y="1686"/>
                  </a:cubicBezTo>
                  <a:cubicBezTo>
                    <a:pt x="1" y="2618"/>
                    <a:pt x="755" y="3372"/>
                    <a:pt x="1687" y="3372"/>
                  </a:cubicBezTo>
                  <a:cubicBezTo>
                    <a:pt x="2618" y="3372"/>
                    <a:pt x="3372" y="2618"/>
                    <a:pt x="3372" y="1686"/>
                  </a:cubicBezTo>
                  <a:cubicBezTo>
                    <a:pt x="3372" y="754"/>
                    <a:pt x="2618"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2" name="Google Shape;4142;p53"/>
            <p:cNvSpPr/>
            <p:nvPr/>
          </p:nvSpPr>
          <p:spPr>
            <a:xfrm>
              <a:off x="2777509" y="3017224"/>
              <a:ext cx="17914" cy="17919"/>
            </a:xfrm>
            <a:custGeom>
              <a:rect b="b" l="l" r="r" t="t"/>
              <a:pathLst>
                <a:path extrusionOk="0" h="3373" w="3372">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3" name="Google Shape;4143;p53"/>
            <p:cNvSpPr/>
            <p:nvPr/>
          </p:nvSpPr>
          <p:spPr>
            <a:xfrm>
              <a:off x="2659856" y="3017224"/>
              <a:ext cx="17914" cy="17919"/>
            </a:xfrm>
            <a:custGeom>
              <a:rect b="b" l="l" r="r" t="t"/>
              <a:pathLst>
                <a:path extrusionOk="0" h="3373" w="3372">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4" name="Google Shape;4144;p53"/>
            <p:cNvSpPr/>
            <p:nvPr/>
          </p:nvSpPr>
          <p:spPr>
            <a:xfrm>
              <a:off x="2726356" y="2667807"/>
              <a:ext cx="2582" cy="99322"/>
            </a:xfrm>
            <a:custGeom>
              <a:rect b="b" l="l" r="r" t="t"/>
              <a:pathLst>
                <a:path extrusionOk="0" h="18696" w="486">
                  <a:moveTo>
                    <a:pt x="243" y="0"/>
                  </a:moveTo>
                  <a:cubicBezTo>
                    <a:pt x="108" y="0"/>
                    <a:pt x="1" y="109"/>
                    <a:pt x="1" y="243"/>
                  </a:cubicBezTo>
                  <a:lnTo>
                    <a:pt x="1" y="18453"/>
                  </a:lnTo>
                  <a:cubicBezTo>
                    <a:pt x="1" y="18588"/>
                    <a:pt x="108" y="18695"/>
                    <a:pt x="243" y="18695"/>
                  </a:cubicBezTo>
                  <a:cubicBezTo>
                    <a:pt x="377" y="18695"/>
                    <a:pt x="485" y="18588"/>
                    <a:pt x="485" y="18453"/>
                  </a:cubicBezTo>
                  <a:lnTo>
                    <a:pt x="485" y="243"/>
                  </a:lnTo>
                  <a:cubicBezTo>
                    <a:pt x="485" y="109"/>
                    <a:pt x="377" y="0"/>
                    <a:pt x="243" y="0"/>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5" name="Google Shape;4145;p53"/>
            <p:cNvSpPr/>
            <p:nvPr/>
          </p:nvSpPr>
          <p:spPr>
            <a:xfrm>
              <a:off x="2785174" y="2667796"/>
              <a:ext cx="287210" cy="99333"/>
            </a:xfrm>
            <a:custGeom>
              <a:rect b="b" l="l" r="r" t="t"/>
              <a:pathLst>
                <a:path extrusionOk="0" h="18698" w="54063">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6" name="Google Shape;4146;p53"/>
            <p:cNvSpPr/>
            <p:nvPr/>
          </p:nvSpPr>
          <p:spPr>
            <a:xfrm>
              <a:off x="2382892" y="2667796"/>
              <a:ext cx="287226" cy="99333"/>
            </a:xfrm>
            <a:custGeom>
              <a:rect b="b" l="l" r="r" t="t"/>
              <a:pathLst>
                <a:path extrusionOk="0" h="18698" w="54066">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7" name="Google Shape;4147;p53"/>
            <p:cNvSpPr/>
            <p:nvPr/>
          </p:nvSpPr>
          <p:spPr>
            <a:xfrm>
              <a:off x="2596756" y="2428317"/>
              <a:ext cx="261784" cy="212447"/>
            </a:xfrm>
            <a:custGeom>
              <a:rect b="b" l="l" r="r" t="t"/>
              <a:pathLst>
                <a:path extrusionOk="0" h="39990" w="49277">
                  <a:moveTo>
                    <a:pt x="7996" y="1"/>
                  </a:moveTo>
                  <a:cubicBezTo>
                    <a:pt x="3580" y="1"/>
                    <a:pt x="0" y="3580"/>
                    <a:pt x="0" y="7995"/>
                  </a:cubicBezTo>
                  <a:lnTo>
                    <a:pt x="0" y="31993"/>
                  </a:lnTo>
                  <a:cubicBezTo>
                    <a:pt x="0" y="36409"/>
                    <a:pt x="3580" y="39989"/>
                    <a:pt x="7996" y="39989"/>
                  </a:cubicBezTo>
                  <a:lnTo>
                    <a:pt x="41280" y="39989"/>
                  </a:lnTo>
                  <a:cubicBezTo>
                    <a:pt x="45697" y="39989"/>
                    <a:pt x="49277" y="36409"/>
                    <a:pt x="49277" y="31993"/>
                  </a:cubicBezTo>
                  <a:lnTo>
                    <a:pt x="49277" y="7995"/>
                  </a:lnTo>
                  <a:cubicBezTo>
                    <a:pt x="49277" y="3580"/>
                    <a:pt x="45697" y="1"/>
                    <a:pt x="41280"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8" name="Google Shape;4148;p53"/>
            <p:cNvSpPr/>
            <p:nvPr/>
          </p:nvSpPr>
          <p:spPr>
            <a:xfrm>
              <a:off x="2940204" y="2428317"/>
              <a:ext cx="261795" cy="212447"/>
            </a:xfrm>
            <a:custGeom>
              <a:rect b="b" l="l" r="r" t="t"/>
              <a:pathLst>
                <a:path extrusionOk="0" h="39990" w="49279">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9" name="Google Shape;4149;p53"/>
            <p:cNvSpPr/>
            <p:nvPr/>
          </p:nvSpPr>
          <p:spPr>
            <a:xfrm>
              <a:off x="2253298" y="2428317"/>
              <a:ext cx="261795" cy="212447"/>
            </a:xfrm>
            <a:custGeom>
              <a:rect b="b" l="l" r="r" t="t"/>
              <a:pathLst>
                <a:path extrusionOk="0" h="39990" w="49279">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0" name="Google Shape;4150;p53"/>
            <p:cNvSpPr/>
            <p:nvPr/>
          </p:nvSpPr>
          <p:spPr>
            <a:xfrm>
              <a:off x="2718685" y="2660136"/>
              <a:ext cx="17919" cy="17919"/>
            </a:xfrm>
            <a:custGeom>
              <a:rect b="b" l="l" r="r" t="t"/>
              <a:pathLst>
                <a:path extrusionOk="0" h="3373" w="3373">
                  <a:moveTo>
                    <a:pt x="1687" y="0"/>
                  </a:moveTo>
                  <a:cubicBezTo>
                    <a:pt x="755" y="0"/>
                    <a:pt x="1" y="754"/>
                    <a:pt x="1" y="1687"/>
                  </a:cubicBezTo>
                  <a:cubicBezTo>
                    <a:pt x="1" y="2619"/>
                    <a:pt x="755" y="3373"/>
                    <a:pt x="1687" y="3373"/>
                  </a:cubicBezTo>
                  <a:cubicBezTo>
                    <a:pt x="2618" y="3373"/>
                    <a:pt x="3372" y="2617"/>
                    <a:pt x="3372" y="1687"/>
                  </a:cubicBezTo>
                  <a:cubicBezTo>
                    <a:pt x="3372" y="754"/>
                    <a:pt x="2618"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1" name="Google Shape;4151;p53"/>
            <p:cNvSpPr/>
            <p:nvPr/>
          </p:nvSpPr>
          <p:spPr>
            <a:xfrm>
              <a:off x="3062128" y="2660136"/>
              <a:ext cx="17924" cy="17919"/>
            </a:xfrm>
            <a:custGeom>
              <a:rect b="b" l="l" r="r" t="t"/>
              <a:pathLst>
                <a:path extrusionOk="0" h="3373" w="3374">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2" name="Google Shape;4152;p53"/>
            <p:cNvSpPr/>
            <p:nvPr/>
          </p:nvSpPr>
          <p:spPr>
            <a:xfrm>
              <a:off x="2375226" y="2660136"/>
              <a:ext cx="17924" cy="17919"/>
            </a:xfrm>
            <a:custGeom>
              <a:rect b="b" l="l" r="r" t="t"/>
              <a:pathLst>
                <a:path extrusionOk="0" h="3373" w="3374">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3" name="Google Shape;4153;p53"/>
            <p:cNvSpPr/>
            <p:nvPr/>
          </p:nvSpPr>
          <p:spPr>
            <a:xfrm>
              <a:off x="2718685" y="2756878"/>
              <a:ext cx="17919" cy="17919"/>
            </a:xfrm>
            <a:custGeom>
              <a:rect b="b" l="l" r="r" t="t"/>
              <a:pathLst>
                <a:path extrusionOk="0" h="3373" w="3373">
                  <a:moveTo>
                    <a:pt x="1687" y="1"/>
                  </a:moveTo>
                  <a:cubicBezTo>
                    <a:pt x="755" y="1"/>
                    <a:pt x="1" y="754"/>
                    <a:pt x="1" y="1686"/>
                  </a:cubicBezTo>
                  <a:cubicBezTo>
                    <a:pt x="1" y="2618"/>
                    <a:pt x="755" y="3372"/>
                    <a:pt x="1687" y="3372"/>
                  </a:cubicBezTo>
                  <a:cubicBezTo>
                    <a:pt x="2618" y="3372"/>
                    <a:pt x="3372" y="2616"/>
                    <a:pt x="3372" y="1686"/>
                  </a:cubicBezTo>
                  <a:cubicBezTo>
                    <a:pt x="3372" y="754"/>
                    <a:pt x="2618"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4" name="Google Shape;4154;p53"/>
            <p:cNvSpPr/>
            <p:nvPr/>
          </p:nvSpPr>
          <p:spPr>
            <a:xfrm>
              <a:off x="2777509" y="2756878"/>
              <a:ext cx="17914" cy="17919"/>
            </a:xfrm>
            <a:custGeom>
              <a:rect b="b" l="l" r="r" t="t"/>
              <a:pathLst>
                <a:path extrusionOk="0" h="3373" w="3372">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5" name="Google Shape;4155;p53"/>
            <p:cNvSpPr/>
            <p:nvPr/>
          </p:nvSpPr>
          <p:spPr>
            <a:xfrm>
              <a:off x="2659856" y="2756878"/>
              <a:ext cx="17914" cy="17919"/>
            </a:xfrm>
            <a:custGeom>
              <a:rect b="b" l="l" r="r" t="t"/>
              <a:pathLst>
                <a:path extrusionOk="0" h="3373" w="3372">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6" name="Google Shape;4156;p53"/>
            <p:cNvSpPr/>
            <p:nvPr/>
          </p:nvSpPr>
          <p:spPr>
            <a:xfrm>
              <a:off x="2301024" y="2533889"/>
              <a:ext cx="163753" cy="1291"/>
            </a:xfrm>
            <a:custGeom>
              <a:rect b="b" l="l" r="r" t="t"/>
              <a:pathLst>
                <a:path extrusionOk="0" h="243" w="30824">
                  <a:moveTo>
                    <a:pt x="121" y="1"/>
                  </a:moveTo>
                  <a:cubicBezTo>
                    <a:pt x="55" y="1"/>
                    <a:pt x="0" y="55"/>
                    <a:pt x="0" y="121"/>
                  </a:cubicBezTo>
                  <a:cubicBezTo>
                    <a:pt x="0" y="187"/>
                    <a:pt x="55" y="243"/>
                    <a:pt x="121" y="243"/>
                  </a:cubicBezTo>
                  <a:lnTo>
                    <a:pt x="30703" y="243"/>
                  </a:lnTo>
                  <a:cubicBezTo>
                    <a:pt x="30769" y="243"/>
                    <a:pt x="30823" y="187"/>
                    <a:pt x="30823" y="121"/>
                  </a:cubicBezTo>
                  <a:cubicBezTo>
                    <a:pt x="30823" y="55"/>
                    <a:pt x="30767" y="1"/>
                    <a:pt x="3070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7" name="Google Shape;4157;p53"/>
            <p:cNvSpPr/>
            <p:nvPr/>
          </p:nvSpPr>
          <p:spPr>
            <a:xfrm>
              <a:off x="2644918" y="2533889"/>
              <a:ext cx="163747" cy="1291"/>
            </a:xfrm>
            <a:custGeom>
              <a:rect b="b" l="l" r="r" t="t"/>
              <a:pathLst>
                <a:path extrusionOk="0" h="243" w="30823">
                  <a:moveTo>
                    <a:pt x="121" y="1"/>
                  </a:moveTo>
                  <a:cubicBezTo>
                    <a:pt x="55" y="1"/>
                    <a:pt x="0" y="55"/>
                    <a:pt x="0" y="121"/>
                  </a:cubicBezTo>
                  <a:cubicBezTo>
                    <a:pt x="0" y="187"/>
                    <a:pt x="55" y="243"/>
                    <a:pt x="121" y="243"/>
                  </a:cubicBezTo>
                  <a:lnTo>
                    <a:pt x="30701" y="243"/>
                  </a:lnTo>
                  <a:cubicBezTo>
                    <a:pt x="30769" y="243"/>
                    <a:pt x="30823" y="187"/>
                    <a:pt x="30823" y="121"/>
                  </a:cubicBezTo>
                  <a:cubicBezTo>
                    <a:pt x="30823" y="55"/>
                    <a:pt x="30767" y="1"/>
                    <a:pt x="3070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8" name="Google Shape;4158;p53"/>
            <p:cNvSpPr/>
            <p:nvPr/>
          </p:nvSpPr>
          <p:spPr>
            <a:xfrm>
              <a:off x="2990071" y="2533889"/>
              <a:ext cx="163753" cy="1291"/>
            </a:xfrm>
            <a:custGeom>
              <a:rect b="b" l="l" r="r" t="t"/>
              <a:pathLst>
                <a:path extrusionOk="0" h="243" w="30824">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9" name="Google Shape;4159;p53"/>
            <p:cNvSpPr/>
            <p:nvPr/>
          </p:nvSpPr>
          <p:spPr>
            <a:xfrm>
              <a:off x="2644918" y="3256825"/>
              <a:ext cx="163758" cy="1291"/>
            </a:xfrm>
            <a:custGeom>
              <a:rect b="b" l="l" r="r" t="t"/>
              <a:pathLst>
                <a:path extrusionOk="0" h="243" w="30825">
                  <a:moveTo>
                    <a:pt x="121" y="0"/>
                  </a:moveTo>
                  <a:cubicBezTo>
                    <a:pt x="55" y="0"/>
                    <a:pt x="0" y="55"/>
                    <a:pt x="0" y="122"/>
                  </a:cubicBezTo>
                  <a:cubicBezTo>
                    <a:pt x="0" y="188"/>
                    <a:pt x="55" y="242"/>
                    <a:pt x="121" y="242"/>
                  </a:cubicBezTo>
                  <a:lnTo>
                    <a:pt x="30701" y="242"/>
                  </a:lnTo>
                  <a:cubicBezTo>
                    <a:pt x="30769" y="242"/>
                    <a:pt x="30824" y="190"/>
                    <a:pt x="30823" y="122"/>
                  </a:cubicBezTo>
                  <a:cubicBezTo>
                    <a:pt x="30823" y="56"/>
                    <a:pt x="30767" y="0"/>
                    <a:pt x="307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0" name="Google Shape;4160;p53"/>
            <p:cNvSpPr/>
            <p:nvPr/>
          </p:nvSpPr>
          <p:spPr>
            <a:xfrm>
              <a:off x="2301427" y="3256825"/>
              <a:ext cx="163758" cy="1291"/>
            </a:xfrm>
            <a:custGeom>
              <a:rect b="b" l="l" r="r" t="t"/>
              <a:pathLst>
                <a:path extrusionOk="0" h="243" w="30825">
                  <a:moveTo>
                    <a:pt x="123" y="0"/>
                  </a:moveTo>
                  <a:cubicBezTo>
                    <a:pt x="57" y="0"/>
                    <a:pt x="1" y="55"/>
                    <a:pt x="1" y="122"/>
                  </a:cubicBezTo>
                  <a:cubicBezTo>
                    <a:pt x="1" y="188"/>
                    <a:pt x="57" y="242"/>
                    <a:pt x="123" y="242"/>
                  </a:cubicBezTo>
                  <a:lnTo>
                    <a:pt x="30702" y="242"/>
                  </a:lnTo>
                  <a:cubicBezTo>
                    <a:pt x="30771" y="242"/>
                    <a:pt x="30825" y="190"/>
                    <a:pt x="30823" y="122"/>
                  </a:cubicBezTo>
                  <a:cubicBezTo>
                    <a:pt x="30823" y="56"/>
                    <a:pt x="30769" y="0"/>
                    <a:pt x="307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1" name="Google Shape;4161;p53"/>
            <p:cNvSpPr/>
            <p:nvPr/>
          </p:nvSpPr>
          <p:spPr>
            <a:xfrm>
              <a:off x="2990102" y="3256847"/>
              <a:ext cx="163753" cy="1291"/>
            </a:xfrm>
            <a:custGeom>
              <a:rect b="b" l="l" r="r" t="t"/>
              <a:pathLst>
                <a:path extrusionOk="0" h="243" w="30824">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2" name="Google Shape;4162;p53"/>
            <p:cNvSpPr/>
            <p:nvPr/>
          </p:nvSpPr>
          <p:spPr>
            <a:xfrm>
              <a:off x="2833559" y="2761962"/>
              <a:ext cx="248503" cy="268106"/>
            </a:xfrm>
            <a:custGeom>
              <a:rect b="b" l="l" r="r" t="t"/>
              <a:pathLst>
                <a:path extrusionOk="0" h="50467" w="46777">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6" name="Shape 4166"/>
        <p:cNvGrpSpPr/>
        <p:nvPr/>
      </p:nvGrpSpPr>
      <p:grpSpPr>
        <a:xfrm>
          <a:off x="0" y="0"/>
          <a:ext cx="0" cy="0"/>
          <a:chOff x="0" y="0"/>
          <a:chExt cx="0" cy="0"/>
        </a:xfrm>
      </p:grpSpPr>
      <p:grpSp>
        <p:nvGrpSpPr>
          <p:cNvPr id="4167" name="Google Shape;4167;p54"/>
          <p:cNvGrpSpPr/>
          <p:nvPr/>
        </p:nvGrpSpPr>
        <p:grpSpPr>
          <a:xfrm>
            <a:off x="3353582" y="1145627"/>
            <a:ext cx="2363393" cy="1017867"/>
            <a:chOff x="3292400" y="1219146"/>
            <a:chExt cx="2615240" cy="1110239"/>
          </a:xfrm>
        </p:grpSpPr>
        <p:sp>
          <p:nvSpPr>
            <p:cNvPr id="4168" name="Google Shape;4168;p54"/>
            <p:cNvSpPr/>
            <p:nvPr/>
          </p:nvSpPr>
          <p:spPr>
            <a:xfrm>
              <a:off x="3292400" y="1845763"/>
              <a:ext cx="370500" cy="478500"/>
            </a:xfrm>
            <a:prstGeom prst="round2DiagRect">
              <a:avLst>
                <a:gd fmla="val 16667" name="adj1"/>
                <a:gd fmla="val 0" name="adj2"/>
              </a:avLst>
            </a:prstGeom>
            <a:solidFill>
              <a:srgbClr val="ABBCC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200">
                <a:solidFill>
                  <a:srgbClr val="FFFFFF"/>
                </a:solidFill>
              </a:endParaRPr>
            </a:p>
          </p:txBody>
        </p:sp>
        <p:sp>
          <p:nvSpPr>
            <p:cNvPr id="4169" name="Google Shape;4169;p54"/>
            <p:cNvSpPr/>
            <p:nvPr/>
          </p:nvSpPr>
          <p:spPr>
            <a:xfrm>
              <a:off x="3292400" y="1314860"/>
              <a:ext cx="370500" cy="478500"/>
            </a:xfrm>
            <a:prstGeom prst="round2DiagRect">
              <a:avLst>
                <a:gd fmla="val 16667" name="adj1"/>
                <a:gd fmla="val 0" name="adj2"/>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70" name="Google Shape;4170;p54"/>
            <p:cNvSpPr txBox="1"/>
            <p:nvPr/>
          </p:nvSpPr>
          <p:spPr>
            <a:xfrm flipH="1">
              <a:off x="3678794" y="1219157"/>
              <a:ext cx="3705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JANUARY</a:t>
              </a:r>
              <a:endParaRPr sz="200">
                <a:solidFill>
                  <a:srgbClr val="FFFFFF"/>
                </a:solidFill>
              </a:endParaRPr>
            </a:p>
          </p:txBody>
        </p:sp>
        <p:sp>
          <p:nvSpPr>
            <p:cNvPr id="4171" name="Google Shape;4171;p54"/>
            <p:cNvSpPr txBox="1"/>
            <p:nvPr/>
          </p:nvSpPr>
          <p:spPr>
            <a:xfrm flipH="1">
              <a:off x="4051671" y="1219146"/>
              <a:ext cx="4014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FEBRUARY</a:t>
              </a:r>
              <a:endParaRPr sz="200">
                <a:solidFill>
                  <a:srgbClr val="FFFFFF"/>
                </a:solidFill>
              </a:endParaRPr>
            </a:p>
          </p:txBody>
        </p:sp>
        <p:sp>
          <p:nvSpPr>
            <p:cNvPr id="4172" name="Google Shape;4172;p54"/>
            <p:cNvSpPr txBox="1"/>
            <p:nvPr/>
          </p:nvSpPr>
          <p:spPr>
            <a:xfrm flipH="1">
              <a:off x="4453057" y="1219146"/>
              <a:ext cx="3480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MARCH</a:t>
              </a:r>
              <a:endParaRPr sz="200">
                <a:solidFill>
                  <a:srgbClr val="FFFFFF"/>
                </a:solidFill>
              </a:endParaRPr>
            </a:p>
          </p:txBody>
        </p:sp>
        <p:sp>
          <p:nvSpPr>
            <p:cNvPr id="4173" name="Google Shape;4173;p54"/>
            <p:cNvSpPr txBox="1"/>
            <p:nvPr/>
          </p:nvSpPr>
          <p:spPr>
            <a:xfrm flipH="1">
              <a:off x="4831790" y="1219155"/>
              <a:ext cx="3132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APRIL</a:t>
              </a:r>
              <a:endParaRPr sz="200">
                <a:solidFill>
                  <a:srgbClr val="FFFFFF"/>
                </a:solidFill>
              </a:endParaRPr>
            </a:p>
          </p:txBody>
        </p:sp>
        <p:sp>
          <p:nvSpPr>
            <p:cNvPr id="4174" name="Google Shape;4174;p54"/>
            <p:cNvSpPr txBox="1"/>
            <p:nvPr/>
          </p:nvSpPr>
          <p:spPr>
            <a:xfrm flipH="1">
              <a:off x="5186134" y="1219155"/>
              <a:ext cx="3132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MAY</a:t>
              </a:r>
              <a:endParaRPr sz="200">
                <a:solidFill>
                  <a:srgbClr val="FFFFFF"/>
                </a:solidFill>
              </a:endParaRPr>
            </a:p>
          </p:txBody>
        </p:sp>
        <p:sp>
          <p:nvSpPr>
            <p:cNvPr id="4175" name="Google Shape;4175;p54"/>
            <p:cNvSpPr txBox="1"/>
            <p:nvPr/>
          </p:nvSpPr>
          <p:spPr>
            <a:xfrm flipH="1">
              <a:off x="5562148" y="1219155"/>
              <a:ext cx="3132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JUNE</a:t>
              </a:r>
              <a:endParaRPr sz="200">
                <a:solidFill>
                  <a:srgbClr val="FFFFFF"/>
                </a:solidFill>
              </a:endParaRPr>
            </a:p>
          </p:txBody>
        </p:sp>
        <p:sp>
          <p:nvSpPr>
            <p:cNvPr id="4176" name="Google Shape;4176;p54"/>
            <p:cNvSpPr txBox="1"/>
            <p:nvPr/>
          </p:nvSpPr>
          <p:spPr>
            <a:xfrm flipH="1">
              <a:off x="3338153" y="1379250"/>
              <a:ext cx="279000" cy="96600"/>
            </a:xfrm>
            <a:prstGeom prst="rect">
              <a:avLst/>
            </a:prstGeom>
            <a:noFill/>
            <a:ln>
              <a:noFill/>
            </a:ln>
          </p:spPr>
          <p:txBody>
            <a:bodyPr anchorCtr="0" anchor="t" bIns="0" lIns="0" spcFirstLastPara="1" rIns="0" wrap="square" tIns="0">
              <a:noAutofit/>
            </a:bodyPr>
            <a:lstStyle/>
            <a:p>
              <a:pPr indent="0" lvl="0" marL="0" rtl="0" algn="r">
                <a:spcBef>
                  <a:spcPts val="0"/>
                </a:spcBef>
                <a:spcAft>
                  <a:spcPts val="1600"/>
                </a:spcAft>
                <a:buNone/>
              </a:pPr>
              <a:r>
                <a:rPr lang="en" sz="200">
                  <a:solidFill>
                    <a:srgbClr val="FFFFFF"/>
                  </a:solidFill>
                </a:rPr>
                <a:t>PHASE 1</a:t>
              </a:r>
              <a:endParaRPr sz="200">
                <a:solidFill>
                  <a:srgbClr val="FFFFFF"/>
                </a:solidFill>
              </a:endParaRPr>
            </a:p>
          </p:txBody>
        </p:sp>
        <p:sp>
          <p:nvSpPr>
            <p:cNvPr id="4177" name="Google Shape;4177;p54"/>
            <p:cNvSpPr txBox="1"/>
            <p:nvPr/>
          </p:nvSpPr>
          <p:spPr>
            <a:xfrm flipH="1">
              <a:off x="3338156" y="1902299"/>
              <a:ext cx="279000" cy="96600"/>
            </a:xfrm>
            <a:prstGeom prst="rect">
              <a:avLst/>
            </a:prstGeom>
            <a:noFill/>
            <a:ln>
              <a:noFill/>
            </a:ln>
          </p:spPr>
          <p:txBody>
            <a:bodyPr anchorCtr="0" anchor="t" bIns="0" lIns="0" spcFirstLastPara="1" rIns="0" wrap="square" tIns="0">
              <a:noAutofit/>
            </a:bodyPr>
            <a:lstStyle/>
            <a:p>
              <a:pPr indent="0" lvl="0" marL="0" rtl="0" algn="r">
                <a:spcBef>
                  <a:spcPts val="0"/>
                </a:spcBef>
                <a:spcAft>
                  <a:spcPts val="1600"/>
                </a:spcAft>
                <a:buNone/>
              </a:pPr>
              <a:r>
                <a:rPr lang="en" sz="200">
                  <a:solidFill>
                    <a:srgbClr val="FFFFFF"/>
                  </a:solidFill>
                </a:rPr>
                <a:t>PHASE 2</a:t>
              </a:r>
              <a:endParaRPr sz="200">
                <a:solidFill>
                  <a:srgbClr val="FFFFFF"/>
                </a:solidFill>
              </a:endParaRPr>
            </a:p>
          </p:txBody>
        </p:sp>
        <p:sp>
          <p:nvSpPr>
            <p:cNvPr id="4178" name="Google Shape;4178;p54"/>
            <p:cNvSpPr txBox="1"/>
            <p:nvPr/>
          </p:nvSpPr>
          <p:spPr>
            <a:xfrm flipH="1">
              <a:off x="3344522" y="1537172"/>
              <a:ext cx="262200" cy="966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1</a:t>
              </a:r>
              <a:endParaRPr sz="200">
                <a:solidFill>
                  <a:srgbClr val="FFFFFF"/>
                </a:solidFill>
              </a:endParaRPr>
            </a:p>
          </p:txBody>
        </p:sp>
        <p:sp>
          <p:nvSpPr>
            <p:cNvPr id="4179" name="Google Shape;4179;p54"/>
            <p:cNvSpPr txBox="1"/>
            <p:nvPr/>
          </p:nvSpPr>
          <p:spPr>
            <a:xfrm flipH="1">
              <a:off x="3344522" y="1713877"/>
              <a:ext cx="262200" cy="966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2</a:t>
              </a:r>
              <a:endParaRPr sz="200">
                <a:solidFill>
                  <a:srgbClr val="FFFFFF"/>
                </a:solidFill>
              </a:endParaRPr>
            </a:p>
          </p:txBody>
        </p:sp>
        <p:sp>
          <p:nvSpPr>
            <p:cNvPr id="4180" name="Google Shape;4180;p54"/>
            <p:cNvSpPr txBox="1"/>
            <p:nvPr/>
          </p:nvSpPr>
          <p:spPr>
            <a:xfrm flipH="1">
              <a:off x="3344522" y="2079003"/>
              <a:ext cx="262200" cy="966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1</a:t>
              </a:r>
              <a:endParaRPr sz="200">
                <a:solidFill>
                  <a:srgbClr val="FFFFFF"/>
                </a:solidFill>
              </a:endParaRPr>
            </a:p>
          </p:txBody>
        </p:sp>
        <p:sp>
          <p:nvSpPr>
            <p:cNvPr id="4181" name="Google Shape;4181;p54"/>
            <p:cNvSpPr txBox="1"/>
            <p:nvPr/>
          </p:nvSpPr>
          <p:spPr>
            <a:xfrm flipH="1">
              <a:off x="3344527" y="2246885"/>
              <a:ext cx="262200" cy="825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2</a:t>
              </a:r>
              <a:endParaRPr sz="200">
                <a:solidFill>
                  <a:srgbClr val="FFFFFF"/>
                </a:solidFill>
              </a:endParaRPr>
            </a:p>
          </p:txBody>
        </p:sp>
        <p:grpSp>
          <p:nvGrpSpPr>
            <p:cNvPr id="4182" name="Google Shape;4182;p54"/>
            <p:cNvGrpSpPr/>
            <p:nvPr/>
          </p:nvGrpSpPr>
          <p:grpSpPr>
            <a:xfrm>
              <a:off x="3748438" y="1378608"/>
              <a:ext cx="2159202" cy="903971"/>
              <a:chOff x="1683525" y="2179850"/>
              <a:chExt cx="4519050" cy="2134525"/>
            </a:xfrm>
          </p:grpSpPr>
          <p:sp>
            <p:nvSpPr>
              <p:cNvPr id="4183" name="Google Shape;4183;p54"/>
              <p:cNvSpPr/>
              <p:nvPr/>
            </p:nvSpPr>
            <p:spPr>
              <a:xfrm>
                <a:off x="1683525" y="2179850"/>
                <a:ext cx="4519050" cy="53925"/>
              </a:xfrm>
              <a:custGeom>
                <a:rect b="b" l="l" r="r" t="t"/>
                <a:pathLst>
                  <a:path extrusionOk="0" h="2157" w="180762">
                    <a:moveTo>
                      <a:pt x="1072" y="1"/>
                    </a:moveTo>
                    <a:cubicBezTo>
                      <a:pt x="477" y="1"/>
                      <a:pt x="1" y="477"/>
                      <a:pt x="1" y="1073"/>
                    </a:cubicBezTo>
                    <a:cubicBezTo>
                      <a:pt x="1" y="1668"/>
                      <a:pt x="477" y="2156"/>
                      <a:pt x="1072" y="2156"/>
                    </a:cubicBezTo>
                    <a:lnTo>
                      <a:pt x="179678" y="2156"/>
                    </a:lnTo>
                    <a:cubicBezTo>
                      <a:pt x="180273" y="2156"/>
                      <a:pt x="180761" y="1668"/>
                      <a:pt x="180761" y="1073"/>
                    </a:cubicBezTo>
                    <a:cubicBezTo>
                      <a:pt x="180761" y="477"/>
                      <a:pt x="180273" y="1"/>
                      <a:pt x="179678" y="1"/>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84" name="Google Shape;4184;p54"/>
              <p:cNvSpPr/>
              <p:nvPr/>
            </p:nvSpPr>
            <p:spPr>
              <a:xfrm>
                <a:off x="1683525" y="2595975"/>
                <a:ext cx="4519050" cy="53900"/>
              </a:xfrm>
              <a:custGeom>
                <a:rect b="b" l="l" r="r" t="t"/>
                <a:pathLst>
                  <a:path extrusionOk="0" h="2156" w="180762">
                    <a:moveTo>
                      <a:pt x="1072" y="1"/>
                    </a:moveTo>
                    <a:cubicBezTo>
                      <a:pt x="477" y="1"/>
                      <a:pt x="1" y="489"/>
                      <a:pt x="1" y="1084"/>
                    </a:cubicBezTo>
                    <a:cubicBezTo>
                      <a:pt x="1" y="1668"/>
                      <a:pt x="477" y="2156"/>
                      <a:pt x="1072" y="2156"/>
                    </a:cubicBezTo>
                    <a:lnTo>
                      <a:pt x="179678" y="2156"/>
                    </a:lnTo>
                    <a:cubicBezTo>
                      <a:pt x="180273" y="2156"/>
                      <a:pt x="180761" y="1668"/>
                      <a:pt x="180761" y="1084"/>
                    </a:cubicBezTo>
                    <a:cubicBezTo>
                      <a:pt x="180761" y="489"/>
                      <a:pt x="180273" y="1"/>
                      <a:pt x="179678" y="1"/>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85" name="Google Shape;4185;p54"/>
              <p:cNvSpPr/>
              <p:nvPr/>
            </p:nvSpPr>
            <p:spPr>
              <a:xfrm>
                <a:off x="1683525" y="3012100"/>
                <a:ext cx="4519050" cy="53900"/>
              </a:xfrm>
              <a:custGeom>
                <a:rect b="b" l="l" r="r" t="t"/>
                <a:pathLst>
                  <a:path extrusionOk="0" h="2156" w="180762">
                    <a:moveTo>
                      <a:pt x="1072" y="1"/>
                    </a:moveTo>
                    <a:cubicBezTo>
                      <a:pt x="477" y="1"/>
                      <a:pt x="1" y="489"/>
                      <a:pt x="1" y="1084"/>
                    </a:cubicBezTo>
                    <a:cubicBezTo>
                      <a:pt x="1" y="1680"/>
                      <a:pt x="477" y="2156"/>
                      <a:pt x="1072" y="2156"/>
                    </a:cubicBezTo>
                    <a:lnTo>
                      <a:pt x="179678" y="2156"/>
                    </a:lnTo>
                    <a:cubicBezTo>
                      <a:pt x="180273" y="2156"/>
                      <a:pt x="180761" y="1668"/>
                      <a:pt x="180761" y="1072"/>
                    </a:cubicBezTo>
                    <a:cubicBezTo>
                      <a:pt x="180761" y="477"/>
                      <a:pt x="180273" y="1"/>
                      <a:pt x="179678" y="1"/>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86" name="Google Shape;4186;p54"/>
              <p:cNvSpPr/>
              <p:nvPr/>
            </p:nvSpPr>
            <p:spPr>
              <a:xfrm>
                <a:off x="1683525" y="3428225"/>
                <a:ext cx="4519050" cy="53900"/>
              </a:xfrm>
              <a:custGeom>
                <a:rect b="b" l="l" r="r" t="t"/>
                <a:pathLst>
                  <a:path extrusionOk="0" h="2156" w="180762">
                    <a:moveTo>
                      <a:pt x="1072" y="1"/>
                    </a:moveTo>
                    <a:cubicBezTo>
                      <a:pt x="477" y="1"/>
                      <a:pt x="1" y="489"/>
                      <a:pt x="1" y="1084"/>
                    </a:cubicBezTo>
                    <a:cubicBezTo>
                      <a:pt x="1" y="1679"/>
                      <a:pt x="477" y="2156"/>
                      <a:pt x="1072" y="2156"/>
                    </a:cubicBezTo>
                    <a:lnTo>
                      <a:pt x="179678" y="2156"/>
                    </a:lnTo>
                    <a:cubicBezTo>
                      <a:pt x="180273" y="2156"/>
                      <a:pt x="180761" y="1679"/>
                      <a:pt x="180761" y="1084"/>
                    </a:cubicBezTo>
                    <a:cubicBezTo>
                      <a:pt x="180761" y="489"/>
                      <a:pt x="180273" y="1"/>
                      <a:pt x="179678" y="1"/>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87" name="Google Shape;4187;p54"/>
              <p:cNvSpPr/>
              <p:nvPr/>
            </p:nvSpPr>
            <p:spPr>
              <a:xfrm>
                <a:off x="1683525" y="3844350"/>
                <a:ext cx="4519050" cy="53900"/>
              </a:xfrm>
              <a:custGeom>
                <a:rect b="b" l="l" r="r" t="t"/>
                <a:pathLst>
                  <a:path extrusionOk="0" h="2156" w="180762">
                    <a:moveTo>
                      <a:pt x="548" y="1"/>
                    </a:moveTo>
                    <a:cubicBezTo>
                      <a:pt x="251" y="1"/>
                      <a:pt x="1" y="251"/>
                      <a:pt x="1" y="560"/>
                    </a:cubicBezTo>
                    <a:lnTo>
                      <a:pt x="1" y="1608"/>
                    </a:lnTo>
                    <a:cubicBezTo>
                      <a:pt x="1" y="1917"/>
                      <a:pt x="251" y="2156"/>
                      <a:pt x="548" y="2156"/>
                    </a:cubicBezTo>
                    <a:lnTo>
                      <a:pt x="180202" y="2156"/>
                    </a:lnTo>
                    <a:cubicBezTo>
                      <a:pt x="180511" y="2156"/>
                      <a:pt x="180761" y="1917"/>
                      <a:pt x="180761" y="1608"/>
                    </a:cubicBezTo>
                    <a:lnTo>
                      <a:pt x="180761" y="560"/>
                    </a:lnTo>
                    <a:cubicBezTo>
                      <a:pt x="180761" y="251"/>
                      <a:pt x="180511" y="1"/>
                      <a:pt x="180202" y="1"/>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88" name="Google Shape;4188;p54"/>
              <p:cNvSpPr/>
              <p:nvPr/>
            </p:nvSpPr>
            <p:spPr>
              <a:xfrm>
                <a:off x="1683525" y="4260475"/>
                <a:ext cx="4519050" cy="53900"/>
              </a:xfrm>
              <a:custGeom>
                <a:rect b="b" l="l" r="r" t="t"/>
                <a:pathLst>
                  <a:path extrusionOk="0" h="2156" w="180762">
                    <a:moveTo>
                      <a:pt x="1072" y="0"/>
                    </a:moveTo>
                    <a:cubicBezTo>
                      <a:pt x="477" y="0"/>
                      <a:pt x="1" y="489"/>
                      <a:pt x="1" y="1084"/>
                    </a:cubicBezTo>
                    <a:cubicBezTo>
                      <a:pt x="1" y="1679"/>
                      <a:pt x="477" y="2156"/>
                      <a:pt x="1072" y="2156"/>
                    </a:cubicBezTo>
                    <a:lnTo>
                      <a:pt x="179678" y="2156"/>
                    </a:lnTo>
                    <a:cubicBezTo>
                      <a:pt x="180273" y="2156"/>
                      <a:pt x="180761" y="1679"/>
                      <a:pt x="180761" y="1084"/>
                    </a:cubicBezTo>
                    <a:cubicBezTo>
                      <a:pt x="180761" y="489"/>
                      <a:pt x="180273" y="0"/>
                      <a:pt x="179678"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89" name="Google Shape;4189;p54"/>
              <p:cNvSpPr/>
              <p:nvPr/>
            </p:nvSpPr>
            <p:spPr>
              <a:xfrm>
                <a:off x="1683525" y="2179850"/>
                <a:ext cx="921275" cy="53925"/>
              </a:xfrm>
              <a:custGeom>
                <a:rect b="b" l="l" r="r" t="t"/>
                <a:pathLst>
                  <a:path extrusionOk="0" h="2157" w="36851">
                    <a:moveTo>
                      <a:pt x="1072" y="1"/>
                    </a:moveTo>
                    <a:cubicBezTo>
                      <a:pt x="477" y="1"/>
                      <a:pt x="1" y="477"/>
                      <a:pt x="1" y="1073"/>
                    </a:cubicBezTo>
                    <a:cubicBezTo>
                      <a:pt x="1" y="1668"/>
                      <a:pt x="477" y="2156"/>
                      <a:pt x="1072" y="2156"/>
                    </a:cubicBezTo>
                    <a:lnTo>
                      <a:pt x="35767" y="2156"/>
                    </a:lnTo>
                    <a:cubicBezTo>
                      <a:pt x="36362" y="2156"/>
                      <a:pt x="36851" y="1668"/>
                      <a:pt x="36851" y="1073"/>
                    </a:cubicBezTo>
                    <a:cubicBezTo>
                      <a:pt x="36851" y="477"/>
                      <a:pt x="36362" y="1"/>
                      <a:pt x="35767"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90" name="Google Shape;4190;p54"/>
              <p:cNvSpPr/>
              <p:nvPr/>
            </p:nvSpPr>
            <p:spPr>
              <a:xfrm>
                <a:off x="2166625" y="2595975"/>
                <a:ext cx="2036900" cy="53900"/>
              </a:xfrm>
              <a:custGeom>
                <a:rect b="b" l="l" r="r" t="t"/>
                <a:pathLst>
                  <a:path extrusionOk="0" h="2156" w="81476">
                    <a:moveTo>
                      <a:pt x="1084" y="1"/>
                    </a:moveTo>
                    <a:cubicBezTo>
                      <a:pt x="489" y="1"/>
                      <a:pt x="1" y="489"/>
                      <a:pt x="1" y="1084"/>
                    </a:cubicBezTo>
                    <a:cubicBezTo>
                      <a:pt x="1" y="1668"/>
                      <a:pt x="489" y="2156"/>
                      <a:pt x="1084" y="2156"/>
                    </a:cubicBezTo>
                    <a:lnTo>
                      <a:pt x="80392" y="2156"/>
                    </a:lnTo>
                    <a:cubicBezTo>
                      <a:pt x="80987" y="2156"/>
                      <a:pt x="81475" y="1668"/>
                      <a:pt x="81475" y="1084"/>
                    </a:cubicBezTo>
                    <a:cubicBezTo>
                      <a:pt x="81475" y="489"/>
                      <a:pt x="80987" y="1"/>
                      <a:pt x="80392" y="1"/>
                    </a:cubicBezTo>
                    <a:close/>
                  </a:path>
                </a:pathLst>
              </a:custGeom>
              <a:solidFill>
                <a:srgbClr val="D7DFE5">
                  <a:alpha val="65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91" name="Google Shape;4191;p54"/>
              <p:cNvSpPr/>
              <p:nvPr/>
            </p:nvSpPr>
            <p:spPr>
              <a:xfrm>
                <a:off x="2808675" y="3012100"/>
                <a:ext cx="1082000" cy="53900"/>
              </a:xfrm>
              <a:custGeom>
                <a:rect b="b" l="l" r="r" t="t"/>
                <a:pathLst>
                  <a:path extrusionOk="0" h="2156" w="43280">
                    <a:moveTo>
                      <a:pt x="1072" y="1"/>
                    </a:moveTo>
                    <a:cubicBezTo>
                      <a:pt x="477" y="1"/>
                      <a:pt x="0" y="477"/>
                      <a:pt x="0" y="1072"/>
                    </a:cubicBezTo>
                    <a:cubicBezTo>
                      <a:pt x="0" y="1668"/>
                      <a:pt x="477" y="2156"/>
                      <a:pt x="1072" y="2156"/>
                    </a:cubicBezTo>
                    <a:lnTo>
                      <a:pt x="42196" y="2156"/>
                    </a:lnTo>
                    <a:cubicBezTo>
                      <a:pt x="42791" y="2156"/>
                      <a:pt x="43280" y="1668"/>
                      <a:pt x="43280" y="1072"/>
                    </a:cubicBezTo>
                    <a:cubicBezTo>
                      <a:pt x="43280" y="477"/>
                      <a:pt x="42791" y="1"/>
                      <a:pt x="42196"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92" name="Google Shape;4192;p54"/>
              <p:cNvSpPr/>
              <p:nvPr/>
            </p:nvSpPr>
            <p:spPr>
              <a:xfrm>
                <a:off x="2942925" y="3428225"/>
                <a:ext cx="2044925" cy="53900"/>
              </a:xfrm>
              <a:custGeom>
                <a:rect b="b" l="l" r="r" t="t"/>
                <a:pathLst>
                  <a:path extrusionOk="0" h="2156" w="81797">
                    <a:moveTo>
                      <a:pt x="1084" y="1"/>
                    </a:moveTo>
                    <a:cubicBezTo>
                      <a:pt x="488" y="1"/>
                      <a:pt x="0" y="489"/>
                      <a:pt x="12" y="1084"/>
                    </a:cubicBezTo>
                    <a:cubicBezTo>
                      <a:pt x="12" y="1679"/>
                      <a:pt x="488" y="2156"/>
                      <a:pt x="1084" y="2156"/>
                    </a:cubicBezTo>
                    <a:lnTo>
                      <a:pt x="80713" y="2156"/>
                    </a:lnTo>
                    <a:cubicBezTo>
                      <a:pt x="81308" y="2156"/>
                      <a:pt x="81796" y="1679"/>
                      <a:pt x="81796" y="1084"/>
                    </a:cubicBezTo>
                    <a:cubicBezTo>
                      <a:pt x="81796" y="489"/>
                      <a:pt x="81308" y="1"/>
                      <a:pt x="80713" y="1"/>
                    </a:cubicBezTo>
                    <a:close/>
                  </a:path>
                </a:pathLst>
              </a:custGeom>
              <a:solidFill>
                <a:srgbClr val="D7DFE5">
                  <a:alpha val="65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93" name="Google Shape;4193;p54"/>
              <p:cNvSpPr/>
              <p:nvPr/>
            </p:nvSpPr>
            <p:spPr>
              <a:xfrm>
                <a:off x="3933825" y="3844350"/>
                <a:ext cx="1650825" cy="53900"/>
              </a:xfrm>
              <a:custGeom>
                <a:rect b="b" l="l" r="r" t="t"/>
                <a:pathLst>
                  <a:path extrusionOk="0" h="2156" w="66033">
                    <a:moveTo>
                      <a:pt x="548" y="1"/>
                    </a:moveTo>
                    <a:cubicBezTo>
                      <a:pt x="238" y="1"/>
                      <a:pt x="0" y="251"/>
                      <a:pt x="0" y="560"/>
                    </a:cubicBezTo>
                    <a:lnTo>
                      <a:pt x="0" y="1608"/>
                    </a:lnTo>
                    <a:cubicBezTo>
                      <a:pt x="0" y="1917"/>
                      <a:pt x="238" y="2156"/>
                      <a:pt x="548" y="2156"/>
                    </a:cubicBezTo>
                    <a:lnTo>
                      <a:pt x="65472" y="2156"/>
                    </a:lnTo>
                    <a:cubicBezTo>
                      <a:pt x="65782" y="2156"/>
                      <a:pt x="66032" y="1917"/>
                      <a:pt x="66032" y="1608"/>
                    </a:cubicBezTo>
                    <a:lnTo>
                      <a:pt x="66032" y="560"/>
                    </a:lnTo>
                    <a:cubicBezTo>
                      <a:pt x="66032" y="251"/>
                      <a:pt x="65782" y="1"/>
                      <a:pt x="65472"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194" name="Google Shape;4194;p54"/>
              <p:cNvSpPr/>
              <p:nvPr/>
            </p:nvSpPr>
            <p:spPr>
              <a:xfrm>
                <a:off x="5058950" y="4260775"/>
                <a:ext cx="1143625" cy="53600"/>
              </a:xfrm>
              <a:custGeom>
                <a:rect b="b" l="l" r="r" t="t"/>
                <a:pathLst>
                  <a:path extrusionOk="0" h="2144" w="45745">
                    <a:moveTo>
                      <a:pt x="1072" y="0"/>
                    </a:moveTo>
                    <a:cubicBezTo>
                      <a:pt x="477" y="0"/>
                      <a:pt x="1" y="477"/>
                      <a:pt x="1" y="1072"/>
                    </a:cubicBezTo>
                    <a:cubicBezTo>
                      <a:pt x="1" y="1667"/>
                      <a:pt x="477" y="2144"/>
                      <a:pt x="1072" y="2144"/>
                    </a:cubicBezTo>
                    <a:lnTo>
                      <a:pt x="44661" y="2144"/>
                    </a:lnTo>
                    <a:cubicBezTo>
                      <a:pt x="45256" y="2144"/>
                      <a:pt x="45744" y="1667"/>
                      <a:pt x="45744" y="1072"/>
                    </a:cubicBezTo>
                    <a:cubicBezTo>
                      <a:pt x="45744" y="477"/>
                      <a:pt x="45256" y="0"/>
                      <a:pt x="44661" y="0"/>
                    </a:cubicBezTo>
                    <a:close/>
                  </a:path>
                </a:pathLst>
              </a:custGeom>
              <a:solidFill>
                <a:srgbClr val="D7DFE5">
                  <a:alpha val="65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grpSp>
      </p:grpSp>
      <p:graphicFrame>
        <p:nvGraphicFramePr>
          <p:cNvPr id="4195" name="Google Shape;4195;p54"/>
          <p:cNvGraphicFramePr/>
          <p:nvPr/>
        </p:nvGraphicFramePr>
        <p:xfrm>
          <a:off x="5949675" y="2323100"/>
          <a:ext cx="3000000" cy="3000000"/>
        </p:xfrm>
        <a:graphic>
          <a:graphicData uri="http://schemas.openxmlformats.org/drawingml/2006/table">
            <a:tbl>
              <a:tblPr>
                <a:noFill/>
                <a:tableStyleId>{D5E52C76-AC5D-4FFA-9414-21E14E04CC3B}</a:tableStyleId>
              </a:tblPr>
              <a:tblGrid>
                <a:gridCol w="622825"/>
                <a:gridCol w="622825"/>
                <a:gridCol w="622825"/>
                <a:gridCol w="622825"/>
              </a:tblGrid>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solidFill>
                      <a:srgbClr val="CFD9E0"/>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tcPr>
                </a:tc>
              </a:tr>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CFD9E0"/>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r>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E3E9ED"/>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869FB2"/>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r>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7994A9">
                        <a:alpha val="64709"/>
                      </a:srgbClr>
                    </a:solidFill>
                  </a:tcPr>
                </a:tc>
              </a:tr>
            </a:tbl>
          </a:graphicData>
        </a:graphic>
      </p:graphicFrame>
      <p:grpSp>
        <p:nvGrpSpPr>
          <p:cNvPr id="4196" name="Google Shape;4196;p54"/>
          <p:cNvGrpSpPr/>
          <p:nvPr/>
        </p:nvGrpSpPr>
        <p:grpSpPr>
          <a:xfrm>
            <a:off x="5926924" y="3381697"/>
            <a:ext cx="2519825" cy="1001454"/>
            <a:chOff x="1906114" y="789980"/>
            <a:chExt cx="1487676" cy="606868"/>
          </a:xfrm>
        </p:grpSpPr>
        <p:cxnSp>
          <p:nvCxnSpPr>
            <p:cNvPr id="4197" name="Google Shape;4197;p54"/>
            <p:cNvCxnSpPr/>
            <p:nvPr/>
          </p:nvCxnSpPr>
          <p:spPr>
            <a:xfrm rot="10800000">
              <a:off x="2109981" y="1180903"/>
              <a:ext cx="1280400" cy="0"/>
            </a:xfrm>
            <a:prstGeom prst="straightConnector1">
              <a:avLst/>
            </a:prstGeom>
            <a:noFill/>
            <a:ln cap="flat" cmpd="sng" w="9525">
              <a:solidFill>
                <a:srgbClr val="B3C3CE"/>
              </a:solidFill>
              <a:prstDash val="solid"/>
              <a:round/>
              <a:headEnd len="med" w="med" type="none"/>
              <a:tailEnd len="med" w="med" type="none"/>
            </a:ln>
          </p:spPr>
        </p:cxnSp>
        <p:cxnSp>
          <p:nvCxnSpPr>
            <p:cNvPr id="4198" name="Google Shape;4198;p54"/>
            <p:cNvCxnSpPr/>
            <p:nvPr/>
          </p:nvCxnSpPr>
          <p:spPr>
            <a:xfrm rot="10800000">
              <a:off x="2109981" y="985080"/>
              <a:ext cx="1280400" cy="0"/>
            </a:xfrm>
            <a:prstGeom prst="straightConnector1">
              <a:avLst/>
            </a:prstGeom>
            <a:noFill/>
            <a:ln cap="flat" cmpd="sng" w="9525">
              <a:solidFill>
                <a:srgbClr val="B3C3CE"/>
              </a:solidFill>
              <a:prstDash val="solid"/>
              <a:round/>
              <a:headEnd len="med" w="med" type="none"/>
              <a:tailEnd len="med" w="med" type="none"/>
            </a:ln>
          </p:spPr>
        </p:cxnSp>
        <p:cxnSp>
          <p:nvCxnSpPr>
            <p:cNvPr id="4199" name="Google Shape;4199;p54"/>
            <p:cNvCxnSpPr/>
            <p:nvPr/>
          </p:nvCxnSpPr>
          <p:spPr>
            <a:xfrm rot="10800000">
              <a:off x="2109981" y="1376729"/>
              <a:ext cx="1280400" cy="0"/>
            </a:xfrm>
            <a:prstGeom prst="straightConnector1">
              <a:avLst/>
            </a:prstGeom>
            <a:noFill/>
            <a:ln cap="flat" cmpd="sng" w="9525">
              <a:solidFill>
                <a:srgbClr val="B3C3CE"/>
              </a:solidFill>
              <a:prstDash val="solid"/>
              <a:round/>
              <a:headEnd len="med" w="med" type="none"/>
              <a:tailEnd len="med" w="med" type="none"/>
            </a:ln>
          </p:spPr>
        </p:cxnSp>
        <p:sp>
          <p:nvSpPr>
            <p:cNvPr id="4200" name="Google Shape;4200;p54"/>
            <p:cNvSpPr txBox="1"/>
            <p:nvPr/>
          </p:nvSpPr>
          <p:spPr>
            <a:xfrm flipH="1">
              <a:off x="2109710" y="789981"/>
              <a:ext cx="2811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JANUARY</a:t>
              </a:r>
              <a:endParaRPr sz="300">
                <a:solidFill>
                  <a:srgbClr val="E3E9ED"/>
                </a:solidFill>
              </a:endParaRPr>
            </a:p>
          </p:txBody>
        </p:sp>
        <p:sp>
          <p:nvSpPr>
            <p:cNvPr id="4201" name="Google Shape;4201;p54"/>
            <p:cNvSpPr txBox="1"/>
            <p:nvPr/>
          </p:nvSpPr>
          <p:spPr>
            <a:xfrm flipH="1">
              <a:off x="2434275" y="789980"/>
              <a:ext cx="2892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FEBRUARY</a:t>
              </a:r>
              <a:endParaRPr sz="300">
                <a:solidFill>
                  <a:srgbClr val="E3E9ED"/>
                </a:solidFill>
              </a:endParaRPr>
            </a:p>
          </p:txBody>
        </p:sp>
        <p:sp>
          <p:nvSpPr>
            <p:cNvPr id="4202" name="Google Shape;4202;p54"/>
            <p:cNvSpPr txBox="1"/>
            <p:nvPr/>
          </p:nvSpPr>
          <p:spPr>
            <a:xfrm flipH="1">
              <a:off x="2781049" y="789981"/>
              <a:ext cx="2811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MARCH</a:t>
              </a:r>
              <a:endParaRPr sz="300">
                <a:solidFill>
                  <a:srgbClr val="E3E9ED"/>
                </a:solidFill>
              </a:endParaRPr>
            </a:p>
          </p:txBody>
        </p:sp>
        <p:sp>
          <p:nvSpPr>
            <p:cNvPr id="4203" name="Google Shape;4203;p54"/>
            <p:cNvSpPr txBox="1"/>
            <p:nvPr/>
          </p:nvSpPr>
          <p:spPr>
            <a:xfrm flipH="1">
              <a:off x="3112690" y="789981"/>
              <a:ext cx="2811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APRIL</a:t>
              </a:r>
              <a:endParaRPr sz="300">
                <a:solidFill>
                  <a:srgbClr val="E3E9ED"/>
                </a:solidFill>
              </a:endParaRPr>
            </a:p>
          </p:txBody>
        </p:sp>
        <p:sp>
          <p:nvSpPr>
            <p:cNvPr id="4204" name="Google Shape;4204;p54"/>
            <p:cNvSpPr/>
            <p:nvPr/>
          </p:nvSpPr>
          <p:spPr>
            <a:xfrm>
              <a:off x="2105681" y="964326"/>
              <a:ext cx="289200" cy="426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5" name="Google Shape;4205;p54"/>
            <p:cNvSpPr/>
            <p:nvPr/>
          </p:nvSpPr>
          <p:spPr>
            <a:xfrm>
              <a:off x="2109515" y="1159286"/>
              <a:ext cx="280200" cy="426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6" name="Google Shape;4206;p54"/>
            <p:cNvSpPr/>
            <p:nvPr/>
          </p:nvSpPr>
          <p:spPr>
            <a:xfrm>
              <a:off x="2753389" y="1353677"/>
              <a:ext cx="325500" cy="426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7" name="Google Shape;4207;p54"/>
            <p:cNvSpPr/>
            <p:nvPr/>
          </p:nvSpPr>
          <p:spPr>
            <a:xfrm>
              <a:off x="2105681" y="1159287"/>
              <a:ext cx="289200" cy="426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8" name="Google Shape;4208;p54"/>
            <p:cNvSpPr/>
            <p:nvPr/>
          </p:nvSpPr>
          <p:spPr>
            <a:xfrm>
              <a:off x="2412005" y="1354248"/>
              <a:ext cx="325500" cy="426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9" name="Google Shape;4209;p54"/>
            <p:cNvSpPr/>
            <p:nvPr/>
          </p:nvSpPr>
          <p:spPr>
            <a:xfrm>
              <a:off x="2410087" y="964961"/>
              <a:ext cx="325500" cy="426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0" name="Google Shape;4210;p54"/>
            <p:cNvSpPr txBox="1"/>
            <p:nvPr/>
          </p:nvSpPr>
          <p:spPr>
            <a:xfrm flipH="1">
              <a:off x="1906114" y="918164"/>
              <a:ext cx="203400" cy="10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300">
                  <a:solidFill>
                    <a:srgbClr val="E3E9ED"/>
                  </a:solidFill>
                </a:rPr>
                <a:t>PHASE 1</a:t>
              </a:r>
              <a:endParaRPr sz="300">
                <a:solidFill>
                  <a:srgbClr val="E3E9ED"/>
                </a:solidFill>
              </a:endParaRPr>
            </a:p>
          </p:txBody>
        </p:sp>
        <p:sp>
          <p:nvSpPr>
            <p:cNvPr id="4211" name="Google Shape;4211;p54"/>
            <p:cNvSpPr txBox="1"/>
            <p:nvPr/>
          </p:nvSpPr>
          <p:spPr>
            <a:xfrm flipH="1">
              <a:off x="1919618" y="1113390"/>
              <a:ext cx="189900" cy="9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300">
                  <a:solidFill>
                    <a:srgbClr val="E3E9ED"/>
                  </a:solidFill>
                </a:rPr>
                <a:t>Task 1</a:t>
              </a:r>
              <a:endParaRPr sz="300">
                <a:solidFill>
                  <a:srgbClr val="E3E9ED"/>
                </a:solidFill>
              </a:endParaRPr>
            </a:p>
          </p:txBody>
        </p:sp>
        <p:sp>
          <p:nvSpPr>
            <p:cNvPr id="4212" name="Google Shape;4212;p54"/>
            <p:cNvSpPr txBox="1"/>
            <p:nvPr/>
          </p:nvSpPr>
          <p:spPr>
            <a:xfrm flipH="1">
              <a:off x="1906118" y="1304527"/>
              <a:ext cx="203400" cy="9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300">
                  <a:solidFill>
                    <a:srgbClr val="E3E9ED"/>
                  </a:solidFill>
                </a:rPr>
                <a:t>Task 2</a:t>
              </a:r>
              <a:endParaRPr sz="300">
                <a:solidFill>
                  <a:srgbClr val="E3E9ED"/>
                </a:solidFill>
              </a:endParaRPr>
            </a:p>
          </p:txBody>
        </p:sp>
        <p:sp>
          <p:nvSpPr>
            <p:cNvPr id="4213" name="Google Shape;4213;p54"/>
            <p:cNvSpPr/>
            <p:nvPr/>
          </p:nvSpPr>
          <p:spPr>
            <a:xfrm>
              <a:off x="2750975" y="964961"/>
              <a:ext cx="325500" cy="426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14" name="Google Shape;4214;p54"/>
          <p:cNvGrpSpPr/>
          <p:nvPr/>
        </p:nvGrpSpPr>
        <p:grpSpPr>
          <a:xfrm>
            <a:off x="726399" y="1190655"/>
            <a:ext cx="2394370" cy="976502"/>
            <a:chOff x="749309" y="1112739"/>
            <a:chExt cx="2371603" cy="976502"/>
          </a:xfrm>
        </p:grpSpPr>
        <p:sp>
          <p:nvSpPr>
            <p:cNvPr id="4215" name="Google Shape;4215;p54"/>
            <p:cNvSpPr/>
            <p:nvPr/>
          </p:nvSpPr>
          <p:spPr>
            <a:xfrm>
              <a:off x="1092126"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6" name="Google Shape;4216;p54"/>
            <p:cNvSpPr/>
            <p:nvPr/>
          </p:nvSpPr>
          <p:spPr>
            <a:xfrm>
              <a:off x="1434943"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7" name="Google Shape;4217;p54"/>
            <p:cNvSpPr/>
            <p:nvPr/>
          </p:nvSpPr>
          <p:spPr>
            <a:xfrm>
              <a:off x="1777760"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8" name="Google Shape;4218;p54"/>
            <p:cNvSpPr/>
            <p:nvPr/>
          </p:nvSpPr>
          <p:spPr>
            <a:xfrm>
              <a:off x="2120578"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9" name="Google Shape;4219;p54"/>
            <p:cNvSpPr/>
            <p:nvPr/>
          </p:nvSpPr>
          <p:spPr>
            <a:xfrm>
              <a:off x="2463395"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0" name="Google Shape;4220;p54"/>
            <p:cNvSpPr/>
            <p:nvPr/>
          </p:nvSpPr>
          <p:spPr>
            <a:xfrm>
              <a:off x="2806212"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1" name="Google Shape;4221;p54"/>
            <p:cNvSpPr/>
            <p:nvPr/>
          </p:nvSpPr>
          <p:spPr>
            <a:xfrm>
              <a:off x="749309" y="1362294"/>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2" name="Google Shape;4222;p54"/>
            <p:cNvSpPr/>
            <p:nvPr/>
          </p:nvSpPr>
          <p:spPr>
            <a:xfrm>
              <a:off x="1092126"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3" name="Google Shape;4223;p54"/>
            <p:cNvSpPr/>
            <p:nvPr/>
          </p:nvSpPr>
          <p:spPr>
            <a:xfrm>
              <a:off x="1434943"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4" name="Google Shape;4224;p54"/>
            <p:cNvSpPr/>
            <p:nvPr/>
          </p:nvSpPr>
          <p:spPr>
            <a:xfrm>
              <a:off x="1777760"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5" name="Google Shape;4225;p54"/>
            <p:cNvSpPr/>
            <p:nvPr/>
          </p:nvSpPr>
          <p:spPr>
            <a:xfrm>
              <a:off x="2120578"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6" name="Google Shape;4226;p54"/>
            <p:cNvSpPr/>
            <p:nvPr/>
          </p:nvSpPr>
          <p:spPr>
            <a:xfrm>
              <a:off x="2463395"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7" name="Google Shape;4227;p54"/>
            <p:cNvSpPr/>
            <p:nvPr/>
          </p:nvSpPr>
          <p:spPr>
            <a:xfrm>
              <a:off x="2806212"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8" name="Google Shape;4228;p54"/>
            <p:cNvSpPr/>
            <p:nvPr/>
          </p:nvSpPr>
          <p:spPr>
            <a:xfrm>
              <a:off x="749309" y="1611849"/>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9" name="Google Shape;4229;p54"/>
            <p:cNvSpPr/>
            <p:nvPr/>
          </p:nvSpPr>
          <p:spPr>
            <a:xfrm>
              <a:off x="1092126"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0" name="Google Shape;4230;p54"/>
            <p:cNvSpPr/>
            <p:nvPr/>
          </p:nvSpPr>
          <p:spPr>
            <a:xfrm>
              <a:off x="1434943"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1" name="Google Shape;4231;p54"/>
            <p:cNvSpPr/>
            <p:nvPr/>
          </p:nvSpPr>
          <p:spPr>
            <a:xfrm>
              <a:off x="1777760"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2" name="Google Shape;4232;p54"/>
            <p:cNvSpPr/>
            <p:nvPr/>
          </p:nvSpPr>
          <p:spPr>
            <a:xfrm>
              <a:off x="2120578"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3" name="Google Shape;4233;p54"/>
            <p:cNvSpPr/>
            <p:nvPr/>
          </p:nvSpPr>
          <p:spPr>
            <a:xfrm>
              <a:off x="2463395"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4" name="Google Shape;4234;p54"/>
            <p:cNvSpPr/>
            <p:nvPr/>
          </p:nvSpPr>
          <p:spPr>
            <a:xfrm>
              <a:off x="2806212"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5" name="Google Shape;4235;p54"/>
            <p:cNvSpPr/>
            <p:nvPr/>
          </p:nvSpPr>
          <p:spPr>
            <a:xfrm>
              <a:off x="749309" y="1861404"/>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6" name="Google Shape;4236;p54"/>
            <p:cNvSpPr/>
            <p:nvPr/>
          </p:nvSpPr>
          <p:spPr>
            <a:xfrm>
              <a:off x="1092126"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7" name="Google Shape;4237;p54"/>
            <p:cNvSpPr/>
            <p:nvPr/>
          </p:nvSpPr>
          <p:spPr>
            <a:xfrm>
              <a:off x="1434943"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8" name="Google Shape;4238;p54"/>
            <p:cNvSpPr/>
            <p:nvPr/>
          </p:nvSpPr>
          <p:spPr>
            <a:xfrm>
              <a:off x="1777760"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9" name="Google Shape;4239;p54"/>
            <p:cNvSpPr/>
            <p:nvPr/>
          </p:nvSpPr>
          <p:spPr>
            <a:xfrm>
              <a:off x="2120578"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0" name="Google Shape;4240;p54"/>
            <p:cNvSpPr/>
            <p:nvPr/>
          </p:nvSpPr>
          <p:spPr>
            <a:xfrm>
              <a:off x="2463395"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1" name="Google Shape;4241;p54"/>
            <p:cNvSpPr/>
            <p:nvPr/>
          </p:nvSpPr>
          <p:spPr>
            <a:xfrm>
              <a:off x="2806212"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2" name="Google Shape;4242;p54"/>
            <p:cNvSpPr/>
            <p:nvPr/>
          </p:nvSpPr>
          <p:spPr>
            <a:xfrm>
              <a:off x="749309" y="1112739"/>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3" name="Google Shape;4243;p54"/>
            <p:cNvSpPr/>
            <p:nvPr/>
          </p:nvSpPr>
          <p:spPr>
            <a:xfrm>
              <a:off x="1434877" y="1258345"/>
              <a:ext cx="16857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4" name="Google Shape;4244;p54"/>
            <p:cNvSpPr/>
            <p:nvPr/>
          </p:nvSpPr>
          <p:spPr>
            <a:xfrm>
              <a:off x="1777683" y="2010641"/>
              <a:ext cx="10002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5" name="Google Shape;4245;p54"/>
            <p:cNvSpPr/>
            <p:nvPr/>
          </p:nvSpPr>
          <p:spPr>
            <a:xfrm>
              <a:off x="1092070" y="1759876"/>
              <a:ext cx="6576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6" name="Google Shape;4246;p54"/>
            <p:cNvSpPr/>
            <p:nvPr/>
          </p:nvSpPr>
          <p:spPr>
            <a:xfrm>
              <a:off x="2463277" y="1759876"/>
              <a:ext cx="6576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4247" name="Google Shape;4247;p54"/>
          <p:cNvGraphicFramePr/>
          <p:nvPr/>
        </p:nvGraphicFramePr>
        <p:xfrm>
          <a:off x="5949700" y="1188950"/>
          <a:ext cx="3000000" cy="3000000"/>
        </p:xfrm>
        <a:graphic>
          <a:graphicData uri="http://schemas.openxmlformats.org/drawingml/2006/table">
            <a:tbl>
              <a:tblPr>
                <a:noFill/>
                <a:tableStyleId>{D5E52C76-AC5D-4FFA-9414-21E14E04CC3B}</a:tableStyleId>
              </a:tblPr>
              <a:tblGrid>
                <a:gridCol w="622825"/>
                <a:gridCol w="622825"/>
                <a:gridCol w="622825"/>
                <a:gridCol w="622825"/>
              </a:tblGrid>
              <a:tr h="32547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r>
              <a:tr h="32547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r>
              <a:tr h="32547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r>
            </a:tbl>
          </a:graphicData>
        </a:graphic>
      </p:graphicFrame>
      <p:graphicFrame>
        <p:nvGraphicFramePr>
          <p:cNvPr id="4248" name="Google Shape;4248;p54"/>
          <p:cNvGraphicFramePr/>
          <p:nvPr/>
        </p:nvGraphicFramePr>
        <p:xfrm>
          <a:off x="3356413" y="2323100"/>
          <a:ext cx="3000000" cy="3000000"/>
        </p:xfrm>
        <a:graphic>
          <a:graphicData uri="http://schemas.openxmlformats.org/drawingml/2006/table">
            <a:tbl>
              <a:tblPr>
                <a:noFill/>
                <a:tableStyleId>{D5E52C76-AC5D-4FFA-9414-21E14E04CC3B}</a:tableStyleId>
              </a:tblPr>
              <a:tblGrid>
                <a:gridCol w="590850"/>
                <a:gridCol w="590850"/>
                <a:gridCol w="590850"/>
                <a:gridCol w="590850"/>
              </a:tblGrid>
              <a:tr h="289525">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0E2A47"/>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9525">
                      <a:solidFill>
                        <a:srgbClr val="0E2A47"/>
                      </a:solidFill>
                      <a:prstDash val="solid"/>
                      <a:round/>
                      <a:headEnd len="sm" w="sm" type="none"/>
                      <a:tailEnd len="sm" w="sm" type="none"/>
                    </a:lnB>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19050">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19050">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19050">
                      <a:solidFill>
                        <a:srgbClr val="0E2A47"/>
                      </a:solidFill>
                      <a:prstDash val="solid"/>
                      <a:round/>
                      <a:headEnd len="sm" w="sm" type="none"/>
                      <a:tailEnd len="sm" w="sm" type="none"/>
                    </a:lnR>
                    <a:lnT cap="flat" cmpd="sng" w="19050">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5F8195"/>
                    </a:solidFill>
                  </a:tcPr>
                </a:tc>
              </a:tr>
              <a:tr h="28952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9525">
                      <a:solidFill>
                        <a:srgbClr val="0E2A47"/>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9525">
                      <a:solidFill>
                        <a:srgbClr val="0E2A47"/>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9525">
                      <a:solidFill>
                        <a:srgbClr val="0E2A47"/>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r>
              <a:tr h="28952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7994A9"/>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r>
            </a:tbl>
          </a:graphicData>
        </a:graphic>
      </p:graphicFrame>
      <p:grpSp>
        <p:nvGrpSpPr>
          <p:cNvPr id="4249" name="Google Shape;4249;p54"/>
          <p:cNvGrpSpPr/>
          <p:nvPr/>
        </p:nvGrpSpPr>
        <p:grpSpPr>
          <a:xfrm>
            <a:off x="4100342" y="2709743"/>
            <a:ext cx="1517436" cy="74460"/>
            <a:chOff x="3980086" y="2804397"/>
            <a:chExt cx="1227600" cy="66900"/>
          </a:xfrm>
        </p:grpSpPr>
        <p:sp>
          <p:nvSpPr>
            <p:cNvPr id="4250" name="Google Shape;4250;p54"/>
            <p:cNvSpPr/>
            <p:nvPr/>
          </p:nvSpPr>
          <p:spPr>
            <a:xfrm flipH="1" rot="5400000">
              <a:off x="4560736" y="2223904"/>
              <a:ext cx="66300" cy="1227600"/>
            </a:xfrm>
            <a:prstGeom prst="round2SameRect">
              <a:avLst>
                <a:gd fmla="val 50000" name="adj1"/>
                <a:gd fmla="val 50000" name="adj2"/>
              </a:avLst>
            </a:prstGeom>
            <a:solidFill>
              <a:srgbClr val="F4F6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1" name="Google Shape;4251;p54"/>
            <p:cNvSpPr/>
            <p:nvPr/>
          </p:nvSpPr>
          <p:spPr>
            <a:xfrm flipH="1" rot="5400000">
              <a:off x="4086125" y="2698647"/>
              <a:ext cx="66900" cy="278400"/>
            </a:xfrm>
            <a:prstGeom prst="round2SameRect">
              <a:avLst>
                <a:gd fmla="val 50000" name="adj1"/>
                <a:gd fmla="val 50000" name="adj2"/>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2" name="Google Shape;4252;p54"/>
          <p:cNvGrpSpPr/>
          <p:nvPr/>
        </p:nvGrpSpPr>
        <p:grpSpPr>
          <a:xfrm>
            <a:off x="4725406" y="3002330"/>
            <a:ext cx="892956" cy="74460"/>
            <a:chOff x="3980086" y="2804397"/>
            <a:chExt cx="1227600" cy="66900"/>
          </a:xfrm>
        </p:grpSpPr>
        <p:sp>
          <p:nvSpPr>
            <p:cNvPr id="4253" name="Google Shape;4253;p54"/>
            <p:cNvSpPr/>
            <p:nvPr/>
          </p:nvSpPr>
          <p:spPr>
            <a:xfrm flipH="1" rot="5400000">
              <a:off x="4560736" y="2223904"/>
              <a:ext cx="66300" cy="1227600"/>
            </a:xfrm>
            <a:prstGeom prst="round2SameRect">
              <a:avLst>
                <a:gd fmla="val 50000" name="adj1"/>
                <a:gd fmla="val 50000" name="adj2"/>
              </a:avLst>
            </a:prstGeom>
            <a:solidFill>
              <a:srgbClr val="F4F6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4" name="Google Shape;4254;p54"/>
            <p:cNvSpPr/>
            <p:nvPr/>
          </p:nvSpPr>
          <p:spPr>
            <a:xfrm flipH="1" rot="5400000">
              <a:off x="4086125" y="2698647"/>
              <a:ext cx="66900" cy="278400"/>
            </a:xfrm>
            <a:prstGeom prst="round2SameRect">
              <a:avLst>
                <a:gd fmla="val 50000" name="adj1"/>
                <a:gd fmla="val 50000" name="adj2"/>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5" name="Google Shape;4255;p54"/>
          <p:cNvGrpSpPr/>
          <p:nvPr/>
        </p:nvGrpSpPr>
        <p:grpSpPr>
          <a:xfrm>
            <a:off x="3358498" y="3361213"/>
            <a:ext cx="2363244" cy="1005943"/>
            <a:chOff x="3358415" y="3361302"/>
            <a:chExt cx="2363244" cy="1024695"/>
          </a:xfrm>
        </p:grpSpPr>
        <p:grpSp>
          <p:nvGrpSpPr>
            <p:cNvPr id="4256" name="Google Shape;4256;p54"/>
            <p:cNvGrpSpPr/>
            <p:nvPr/>
          </p:nvGrpSpPr>
          <p:grpSpPr>
            <a:xfrm>
              <a:off x="3358415" y="3361302"/>
              <a:ext cx="441300" cy="1024695"/>
              <a:chOff x="3358415" y="3361302"/>
              <a:chExt cx="441300" cy="1024695"/>
            </a:xfrm>
          </p:grpSpPr>
          <p:sp>
            <p:nvSpPr>
              <p:cNvPr id="4257" name="Google Shape;4257;p54"/>
              <p:cNvSpPr/>
              <p:nvPr/>
            </p:nvSpPr>
            <p:spPr>
              <a:xfrm>
                <a:off x="3358415"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8" name="Google Shape;4258;p54"/>
              <p:cNvSpPr/>
              <p:nvPr/>
            </p:nvSpPr>
            <p:spPr>
              <a:xfrm>
                <a:off x="3358415"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9" name="Google Shape;4259;p54"/>
              <p:cNvSpPr/>
              <p:nvPr/>
            </p:nvSpPr>
            <p:spPr>
              <a:xfrm>
                <a:off x="3358415"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0" name="Google Shape;4260;p54"/>
              <p:cNvSpPr/>
              <p:nvPr/>
            </p:nvSpPr>
            <p:spPr>
              <a:xfrm>
                <a:off x="3358415"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1" name="Google Shape;4261;p54"/>
              <p:cNvSpPr/>
              <p:nvPr/>
            </p:nvSpPr>
            <p:spPr>
              <a:xfrm>
                <a:off x="3358415"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2" name="Google Shape;4262;p54"/>
              <p:cNvSpPr/>
              <p:nvPr/>
            </p:nvSpPr>
            <p:spPr>
              <a:xfrm>
                <a:off x="3358415"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3" name="Google Shape;4263;p54"/>
            <p:cNvGrpSpPr/>
            <p:nvPr/>
          </p:nvGrpSpPr>
          <p:grpSpPr>
            <a:xfrm>
              <a:off x="3838901" y="3361302"/>
              <a:ext cx="441300" cy="1024695"/>
              <a:chOff x="3838901" y="3361302"/>
              <a:chExt cx="441300" cy="1024695"/>
            </a:xfrm>
          </p:grpSpPr>
          <p:sp>
            <p:nvSpPr>
              <p:cNvPr id="4264" name="Google Shape;4264;p54"/>
              <p:cNvSpPr/>
              <p:nvPr/>
            </p:nvSpPr>
            <p:spPr>
              <a:xfrm>
                <a:off x="3838901"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5" name="Google Shape;4265;p54"/>
              <p:cNvSpPr/>
              <p:nvPr/>
            </p:nvSpPr>
            <p:spPr>
              <a:xfrm>
                <a:off x="3838901"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6" name="Google Shape;4266;p54"/>
              <p:cNvSpPr/>
              <p:nvPr/>
            </p:nvSpPr>
            <p:spPr>
              <a:xfrm>
                <a:off x="3838901"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7" name="Google Shape;4267;p54"/>
              <p:cNvSpPr/>
              <p:nvPr/>
            </p:nvSpPr>
            <p:spPr>
              <a:xfrm>
                <a:off x="3838901"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8" name="Google Shape;4268;p54"/>
              <p:cNvSpPr/>
              <p:nvPr/>
            </p:nvSpPr>
            <p:spPr>
              <a:xfrm>
                <a:off x="3838901"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9" name="Google Shape;4269;p54"/>
              <p:cNvSpPr/>
              <p:nvPr/>
            </p:nvSpPr>
            <p:spPr>
              <a:xfrm>
                <a:off x="3838901"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0" name="Google Shape;4270;p54"/>
            <p:cNvGrpSpPr/>
            <p:nvPr/>
          </p:nvGrpSpPr>
          <p:grpSpPr>
            <a:xfrm>
              <a:off x="4319387" y="3361302"/>
              <a:ext cx="441300" cy="1024695"/>
              <a:chOff x="4319387" y="3361302"/>
              <a:chExt cx="441300" cy="1024695"/>
            </a:xfrm>
          </p:grpSpPr>
          <p:sp>
            <p:nvSpPr>
              <p:cNvPr id="4271" name="Google Shape;4271;p54"/>
              <p:cNvSpPr/>
              <p:nvPr/>
            </p:nvSpPr>
            <p:spPr>
              <a:xfrm>
                <a:off x="4319387"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2" name="Google Shape;4272;p54"/>
              <p:cNvSpPr/>
              <p:nvPr/>
            </p:nvSpPr>
            <p:spPr>
              <a:xfrm>
                <a:off x="4319387"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3" name="Google Shape;4273;p54"/>
              <p:cNvSpPr/>
              <p:nvPr/>
            </p:nvSpPr>
            <p:spPr>
              <a:xfrm>
                <a:off x="4319387"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4" name="Google Shape;4274;p54"/>
              <p:cNvSpPr/>
              <p:nvPr/>
            </p:nvSpPr>
            <p:spPr>
              <a:xfrm>
                <a:off x="4319387"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5" name="Google Shape;4275;p54"/>
              <p:cNvSpPr/>
              <p:nvPr/>
            </p:nvSpPr>
            <p:spPr>
              <a:xfrm>
                <a:off x="4319387"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6" name="Google Shape;4276;p54"/>
              <p:cNvSpPr/>
              <p:nvPr/>
            </p:nvSpPr>
            <p:spPr>
              <a:xfrm>
                <a:off x="4319387"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7" name="Google Shape;4277;p54"/>
            <p:cNvGrpSpPr/>
            <p:nvPr/>
          </p:nvGrpSpPr>
          <p:grpSpPr>
            <a:xfrm>
              <a:off x="4799873" y="3361302"/>
              <a:ext cx="441300" cy="1024695"/>
              <a:chOff x="4799873" y="3361302"/>
              <a:chExt cx="441300" cy="1024695"/>
            </a:xfrm>
          </p:grpSpPr>
          <p:sp>
            <p:nvSpPr>
              <p:cNvPr id="4278" name="Google Shape;4278;p54"/>
              <p:cNvSpPr/>
              <p:nvPr/>
            </p:nvSpPr>
            <p:spPr>
              <a:xfrm>
                <a:off x="4799873"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9" name="Google Shape;4279;p54"/>
              <p:cNvSpPr/>
              <p:nvPr/>
            </p:nvSpPr>
            <p:spPr>
              <a:xfrm>
                <a:off x="4799873"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0" name="Google Shape;4280;p54"/>
              <p:cNvSpPr/>
              <p:nvPr/>
            </p:nvSpPr>
            <p:spPr>
              <a:xfrm>
                <a:off x="4799873"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1" name="Google Shape;4281;p54"/>
              <p:cNvSpPr/>
              <p:nvPr/>
            </p:nvSpPr>
            <p:spPr>
              <a:xfrm>
                <a:off x="4799873"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2" name="Google Shape;4282;p54"/>
              <p:cNvSpPr/>
              <p:nvPr/>
            </p:nvSpPr>
            <p:spPr>
              <a:xfrm>
                <a:off x="4799873"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3" name="Google Shape;4283;p54"/>
              <p:cNvSpPr/>
              <p:nvPr/>
            </p:nvSpPr>
            <p:spPr>
              <a:xfrm>
                <a:off x="4799873"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84" name="Google Shape;4284;p54"/>
            <p:cNvGrpSpPr/>
            <p:nvPr/>
          </p:nvGrpSpPr>
          <p:grpSpPr>
            <a:xfrm>
              <a:off x="5280360" y="3361302"/>
              <a:ext cx="441300" cy="1024695"/>
              <a:chOff x="5280360" y="3361302"/>
              <a:chExt cx="441300" cy="1024695"/>
            </a:xfrm>
          </p:grpSpPr>
          <p:sp>
            <p:nvSpPr>
              <p:cNvPr id="4285" name="Google Shape;4285;p54"/>
              <p:cNvSpPr/>
              <p:nvPr/>
            </p:nvSpPr>
            <p:spPr>
              <a:xfrm>
                <a:off x="5280360"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6" name="Google Shape;4286;p54"/>
              <p:cNvSpPr/>
              <p:nvPr/>
            </p:nvSpPr>
            <p:spPr>
              <a:xfrm>
                <a:off x="5280360"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7" name="Google Shape;4287;p54"/>
              <p:cNvSpPr/>
              <p:nvPr/>
            </p:nvSpPr>
            <p:spPr>
              <a:xfrm>
                <a:off x="5280360"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8" name="Google Shape;4288;p54"/>
              <p:cNvSpPr/>
              <p:nvPr/>
            </p:nvSpPr>
            <p:spPr>
              <a:xfrm>
                <a:off x="5280360"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9" name="Google Shape;4289;p54"/>
              <p:cNvSpPr/>
              <p:nvPr/>
            </p:nvSpPr>
            <p:spPr>
              <a:xfrm>
                <a:off x="5280360"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0" name="Google Shape;4290;p54"/>
              <p:cNvSpPr/>
              <p:nvPr/>
            </p:nvSpPr>
            <p:spPr>
              <a:xfrm>
                <a:off x="5280360"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aphicFrame>
        <p:nvGraphicFramePr>
          <p:cNvPr id="4291" name="Google Shape;4291;p54"/>
          <p:cNvGraphicFramePr/>
          <p:nvPr/>
        </p:nvGraphicFramePr>
        <p:xfrm>
          <a:off x="724925" y="2323100"/>
          <a:ext cx="3000000" cy="3000000"/>
        </p:xfrm>
        <a:graphic>
          <a:graphicData uri="http://schemas.openxmlformats.org/drawingml/2006/table">
            <a:tbl>
              <a:tblPr>
                <a:noFill/>
                <a:tableStyleId>{D5E52C76-AC5D-4FFA-9414-21E14E04CC3B}</a:tableStyleId>
              </a:tblPr>
              <a:tblGrid>
                <a:gridCol w="600900"/>
                <a:gridCol w="600900"/>
                <a:gridCol w="600900"/>
                <a:gridCol w="600900"/>
              </a:tblGrid>
              <a:tr h="293800">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5F8195"/>
                    </a:solidFill>
                  </a:tcPr>
                </a:tc>
              </a:tr>
              <a:tr h="293800">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r>
              <a:tr h="293800">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7994A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r>
            </a:tbl>
          </a:graphicData>
        </a:graphic>
      </p:graphicFrame>
      <p:grpSp>
        <p:nvGrpSpPr>
          <p:cNvPr id="4292" name="Google Shape;4292;p54"/>
          <p:cNvGrpSpPr/>
          <p:nvPr/>
        </p:nvGrpSpPr>
        <p:grpSpPr>
          <a:xfrm>
            <a:off x="726450" y="3372825"/>
            <a:ext cx="2403614" cy="1005900"/>
            <a:chOff x="726450" y="3372825"/>
            <a:chExt cx="2403614" cy="1005900"/>
          </a:xfrm>
        </p:grpSpPr>
        <p:grpSp>
          <p:nvGrpSpPr>
            <p:cNvPr id="4293" name="Google Shape;4293;p54"/>
            <p:cNvGrpSpPr/>
            <p:nvPr/>
          </p:nvGrpSpPr>
          <p:grpSpPr>
            <a:xfrm>
              <a:off x="726450" y="3696000"/>
              <a:ext cx="2403614" cy="500898"/>
              <a:chOff x="726450" y="3696000"/>
              <a:chExt cx="2403614" cy="500898"/>
            </a:xfrm>
          </p:grpSpPr>
          <p:sp>
            <p:nvSpPr>
              <p:cNvPr id="4294" name="Google Shape;4294;p54"/>
              <p:cNvSpPr/>
              <p:nvPr/>
            </p:nvSpPr>
            <p:spPr>
              <a:xfrm>
                <a:off x="726450" y="3696000"/>
                <a:ext cx="2403600" cy="167100"/>
              </a:xfrm>
              <a:prstGeom prst="rec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295" name="Google Shape;4295;p54"/>
              <p:cNvSpPr/>
              <p:nvPr/>
            </p:nvSpPr>
            <p:spPr>
              <a:xfrm>
                <a:off x="726464" y="4029798"/>
                <a:ext cx="2403600" cy="167100"/>
              </a:xfrm>
              <a:prstGeom prst="rec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grpSp>
        <p:grpSp>
          <p:nvGrpSpPr>
            <p:cNvPr id="4296" name="Google Shape;4296;p54"/>
            <p:cNvGrpSpPr/>
            <p:nvPr/>
          </p:nvGrpSpPr>
          <p:grpSpPr>
            <a:xfrm>
              <a:off x="1348050" y="3372825"/>
              <a:ext cx="1720425" cy="1005900"/>
              <a:chOff x="1348050" y="3372825"/>
              <a:chExt cx="1720425" cy="1005900"/>
            </a:xfrm>
          </p:grpSpPr>
          <p:sp>
            <p:nvSpPr>
              <p:cNvPr id="4297" name="Google Shape;4297;p54"/>
              <p:cNvSpPr/>
              <p:nvPr/>
            </p:nvSpPr>
            <p:spPr>
              <a:xfrm>
                <a:off x="1348050"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298" name="Google Shape;4298;p54"/>
              <p:cNvSpPr/>
              <p:nvPr/>
            </p:nvSpPr>
            <p:spPr>
              <a:xfrm>
                <a:off x="1701356"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299" name="Google Shape;4299;p54"/>
              <p:cNvSpPr/>
              <p:nvPr/>
            </p:nvSpPr>
            <p:spPr>
              <a:xfrm>
                <a:off x="2054663"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300" name="Google Shape;4300;p54"/>
              <p:cNvSpPr/>
              <p:nvPr/>
            </p:nvSpPr>
            <p:spPr>
              <a:xfrm>
                <a:off x="2407969"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301" name="Google Shape;4301;p54"/>
              <p:cNvSpPr/>
              <p:nvPr/>
            </p:nvSpPr>
            <p:spPr>
              <a:xfrm>
                <a:off x="2761275"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grpSp>
        <p:grpSp>
          <p:nvGrpSpPr>
            <p:cNvPr id="4302" name="Google Shape;4302;p54"/>
            <p:cNvGrpSpPr/>
            <p:nvPr/>
          </p:nvGrpSpPr>
          <p:grpSpPr>
            <a:xfrm>
              <a:off x="1455707" y="3731058"/>
              <a:ext cx="1491150" cy="417657"/>
              <a:chOff x="1455707" y="3731058"/>
              <a:chExt cx="1491150" cy="417657"/>
            </a:xfrm>
          </p:grpSpPr>
          <p:grpSp>
            <p:nvGrpSpPr>
              <p:cNvPr id="4303" name="Google Shape;4303;p54"/>
              <p:cNvGrpSpPr/>
              <p:nvPr/>
            </p:nvGrpSpPr>
            <p:grpSpPr>
              <a:xfrm>
                <a:off x="1472938" y="3745828"/>
                <a:ext cx="72126" cy="53788"/>
                <a:chOff x="1472938" y="3745828"/>
                <a:chExt cx="72126" cy="53788"/>
              </a:xfrm>
            </p:grpSpPr>
            <p:sp>
              <p:nvSpPr>
                <p:cNvPr id="4304" name="Google Shape;4304;p54"/>
                <p:cNvSpPr/>
                <p:nvPr/>
              </p:nvSpPr>
              <p:spPr>
                <a:xfrm>
                  <a:off x="1472938" y="3763820"/>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5" name="Google Shape;4305;p54"/>
                <p:cNvSpPr/>
                <p:nvPr/>
              </p:nvSpPr>
              <p:spPr>
                <a:xfrm>
                  <a:off x="1490853" y="3745828"/>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6" name="Google Shape;4306;p54"/>
              <p:cNvGrpSpPr/>
              <p:nvPr/>
            </p:nvGrpSpPr>
            <p:grpSpPr>
              <a:xfrm>
                <a:off x="1819181" y="4089633"/>
                <a:ext cx="72126" cy="53788"/>
                <a:chOff x="1819181" y="4089633"/>
                <a:chExt cx="72126" cy="53788"/>
              </a:xfrm>
            </p:grpSpPr>
            <p:sp>
              <p:nvSpPr>
                <p:cNvPr id="4307" name="Google Shape;4307;p54"/>
                <p:cNvSpPr/>
                <p:nvPr/>
              </p:nvSpPr>
              <p:spPr>
                <a:xfrm>
                  <a:off x="1819181" y="4107625"/>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8" name="Google Shape;4308;p54"/>
                <p:cNvSpPr/>
                <p:nvPr/>
              </p:nvSpPr>
              <p:spPr>
                <a:xfrm>
                  <a:off x="1837096" y="4089633"/>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9" name="Google Shape;4309;p54"/>
              <p:cNvGrpSpPr/>
              <p:nvPr/>
            </p:nvGrpSpPr>
            <p:grpSpPr>
              <a:xfrm>
                <a:off x="1455707" y="4084171"/>
                <a:ext cx="64321" cy="64544"/>
                <a:chOff x="1455707" y="4084171"/>
                <a:chExt cx="64321" cy="64544"/>
              </a:xfrm>
            </p:grpSpPr>
            <p:sp>
              <p:nvSpPr>
                <p:cNvPr id="4310" name="Google Shape;4310;p54"/>
                <p:cNvSpPr/>
                <p:nvPr/>
              </p:nvSpPr>
              <p:spPr>
                <a:xfrm>
                  <a:off x="1478676" y="4084402"/>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1" name="Google Shape;4311;p54"/>
                <p:cNvSpPr/>
                <p:nvPr/>
              </p:nvSpPr>
              <p:spPr>
                <a:xfrm>
                  <a:off x="1455707" y="4084171"/>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12" name="Google Shape;4312;p54"/>
              <p:cNvGrpSpPr/>
              <p:nvPr/>
            </p:nvGrpSpPr>
            <p:grpSpPr>
              <a:xfrm>
                <a:off x="1818610" y="3731058"/>
                <a:ext cx="64321" cy="64544"/>
                <a:chOff x="1818610" y="3731058"/>
                <a:chExt cx="64321" cy="64544"/>
              </a:xfrm>
            </p:grpSpPr>
            <p:sp>
              <p:nvSpPr>
                <p:cNvPr id="4313" name="Google Shape;4313;p54"/>
                <p:cNvSpPr/>
                <p:nvPr/>
              </p:nvSpPr>
              <p:spPr>
                <a:xfrm>
                  <a:off x="1841579" y="3731290"/>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4" name="Google Shape;4314;p54"/>
                <p:cNvSpPr/>
                <p:nvPr/>
              </p:nvSpPr>
              <p:spPr>
                <a:xfrm>
                  <a:off x="1818610" y="3731058"/>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15" name="Google Shape;4315;p54"/>
              <p:cNvGrpSpPr/>
              <p:nvPr/>
            </p:nvGrpSpPr>
            <p:grpSpPr>
              <a:xfrm>
                <a:off x="2172491" y="4089633"/>
                <a:ext cx="72126" cy="53788"/>
                <a:chOff x="2172491" y="4089633"/>
                <a:chExt cx="72126" cy="53788"/>
              </a:xfrm>
            </p:grpSpPr>
            <p:sp>
              <p:nvSpPr>
                <p:cNvPr id="4316" name="Google Shape;4316;p54"/>
                <p:cNvSpPr/>
                <p:nvPr/>
              </p:nvSpPr>
              <p:spPr>
                <a:xfrm>
                  <a:off x="2172491" y="4107625"/>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7" name="Google Shape;4317;p54"/>
                <p:cNvSpPr/>
                <p:nvPr/>
              </p:nvSpPr>
              <p:spPr>
                <a:xfrm>
                  <a:off x="2190406" y="4089633"/>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18" name="Google Shape;4318;p54"/>
              <p:cNvGrpSpPr/>
              <p:nvPr/>
            </p:nvGrpSpPr>
            <p:grpSpPr>
              <a:xfrm>
                <a:off x="2171920" y="3731058"/>
                <a:ext cx="64321" cy="64544"/>
                <a:chOff x="2171920" y="3731058"/>
                <a:chExt cx="64321" cy="64544"/>
              </a:xfrm>
            </p:grpSpPr>
            <p:sp>
              <p:nvSpPr>
                <p:cNvPr id="4319" name="Google Shape;4319;p54"/>
                <p:cNvSpPr/>
                <p:nvPr/>
              </p:nvSpPr>
              <p:spPr>
                <a:xfrm>
                  <a:off x="2194889" y="3731290"/>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0" name="Google Shape;4320;p54"/>
                <p:cNvSpPr/>
                <p:nvPr/>
              </p:nvSpPr>
              <p:spPr>
                <a:xfrm>
                  <a:off x="2171920" y="3731058"/>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1" name="Google Shape;4321;p54"/>
              <p:cNvGrpSpPr/>
              <p:nvPr/>
            </p:nvGrpSpPr>
            <p:grpSpPr>
              <a:xfrm>
                <a:off x="2874730" y="3745828"/>
                <a:ext cx="72126" cy="53788"/>
                <a:chOff x="2874730" y="3745828"/>
                <a:chExt cx="72126" cy="53788"/>
              </a:xfrm>
            </p:grpSpPr>
            <p:sp>
              <p:nvSpPr>
                <p:cNvPr id="4322" name="Google Shape;4322;p54"/>
                <p:cNvSpPr/>
                <p:nvPr/>
              </p:nvSpPr>
              <p:spPr>
                <a:xfrm>
                  <a:off x="2874730" y="3763820"/>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3" name="Google Shape;4323;p54"/>
                <p:cNvSpPr/>
                <p:nvPr/>
              </p:nvSpPr>
              <p:spPr>
                <a:xfrm>
                  <a:off x="2892645" y="3745828"/>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4" name="Google Shape;4324;p54"/>
              <p:cNvGrpSpPr/>
              <p:nvPr/>
            </p:nvGrpSpPr>
            <p:grpSpPr>
              <a:xfrm>
                <a:off x="2878589" y="4081481"/>
                <a:ext cx="64321" cy="64544"/>
                <a:chOff x="2878589" y="4081481"/>
                <a:chExt cx="64321" cy="64544"/>
              </a:xfrm>
            </p:grpSpPr>
            <p:sp>
              <p:nvSpPr>
                <p:cNvPr id="4325" name="Google Shape;4325;p54"/>
                <p:cNvSpPr/>
                <p:nvPr/>
              </p:nvSpPr>
              <p:spPr>
                <a:xfrm>
                  <a:off x="2901559" y="4081712"/>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6" name="Google Shape;4326;p54"/>
                <p:cNvSpPr/>
                <p:nvPr/>
              </p:nvSpPr>
              <p:spPr>
                <a:xfrm>
                  <a:off x="2878589" y="4081481"/>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7" name="Google Shape;4327;p54"/>
              <p:cNvGrpSpPr/>
              <p:nvPr/>
            </p:nvGrpSpPr>
            <p:grpSpPr>
              <a:xfrm>
                <a:off x="2525796" y="4089633"/>
                <a:ext cx="72126" cy="53788"/>
                <a:chOff x="2525796" y="4089633"/>
                <a:chExt cx="72126" cy="53788"/>
              </a:xfrm>
            </p:grpSpPr>
            <p:sp>
              <p:nvSpPr>
                <p:cNvPr id="4328" name="Google Shape;4328;p54"/>
                <p:cNvSpPr/>
                <p:nvPr/>
              </p:nvSpPr>
              <p:spPr>
                <a:xfrm>
                  <a:off x="2525796" y="4107625"/>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9" name="Google Shape;4329;p54"/>
                <p:cNvSpPr/>
                <p:nvPr/>
              </p:nvSpPr>
              <p:spPr>
                <a:xfrm>
                  <a:off x="2543711" y="4089633"/>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30" name="Google Shape;4330;p54"/>
              <p:cNvGrpSpPr/>
              <p:nvPr/>
            </p:nvGrpSpPr>
            <p:grpSpPr>
              <a:xfrm>
                <a:off x="2525225" y="3731058"/>
                <a:ext cx="64321" cy="64544"/>
                <a:chOff x="2525225" y="3731058"/>
                <a:chExt cx="64321" cy="64544"/>
              </a:xfrm>
            </p:grpSpPr>
            <p:sp>
              <p:nvSpPr>
                <p:cNvPr id="4331" name="Google Shape;4331;p54"/>
                <p:cNvSpPr/>
                <p:nvPr/>
              </p:nvSpPr>
              <p:spPr>
                <a:xfrm>
                  <a:off x="2548194" y="3731290"/>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2" name="Google Shape;4332;p54"/>
                <p:cNvSpPr/>
                <p:nvPr/>
              </p:nvSpPr>
              <p:spPr>
                <a:xfrm>
                  <a:off x="2525225" y="3731058"/>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9" name="Shape 159"/>
        <p:cNvGrpSpPr/>
        <p:nvPr/>
      </p:nvGrpSpPr>
      <p:grpSpPr>
        <a:xfrm>
          <a:off x="0" y="0"/>
          <a:ext cx="0" cy="0"/>
          <a:chOff x="0" y="0"/>
          <a:chExt cx="0" cy="0"/>
        </a:xfrm>
      </p:grpSpPr>
      <p:sp>
        <p:nvSpPr>
          <p:cNvPr id="160" name="Google Shape;160;p28"/>
          <p:cNvSpPr txBox="1"/>
          <p:nvPr>
            <p:ph idx="2" type="title"/>
          </p:nvPr>
        </p:nvSpPr>
        <p:spPr>
          <a:xfrm>
            <a:off x="6479250" y="539500"/>
            <a:ext cx="1946100" cy="10422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6800">
                <a:solidFill>
                  <a:schemeClr val="lt2"/>
                </a:solidFill>
              </a:rPr>
              <a:t>01</a:t>
            </a:r>
            <a:r>
              <a:rPr lang="en" sz="6800">
                <a:solidFill>
                  <a:schemeClr val="lt2"/>
                </a:solidFill>
              </a:rPr>
              <a:t>.</a:t>
            </a:r>
            <a:endParaRPr sz="6800">
              <a:solidFill>
                <a:schemeClr val="lt2"/>
              </a:solidFill>
            </a:endParaRPr>
          </a:p>
        </p:txBody>
      </p:sp>
      <p:pic>
        <p:nvPicPr>
          <p:cNvPr id="161" name="Google Shape;161;p28"/>
          <p:cNvPicPr preferRelativeResize="0"/>
          <p:nvPr/>
        </p:nvPicPr>
        <p:blipFill rotWithShape="1">
          <a:blip r:embed="rId3">
            <a:alphaModFix/>
          </a:blip>
          <a:srcRect b="0" l="16662" r="16662" t="0"/>
          <a:stretch/>
        </p:blipFill>
        <p:spPr>
          <a:xfrm>
            <a:off x="713222" y="539500"/>
            <a:ext cx="4059913" cy="4059898"/>
          </a:xfrm>
          <a:prstGeom prst="rect">
            <a:avLst/>
          </a:prstGeom>
          <a:noFill/>
          <a:ln>
            <a:noFill/>
          </a:ln>
        </p:spPr>
      </p:pic>
      <p:sp>
        <p:nvSpPr>
          <p:cNvPr id="162" name="Google Shape;162;p28"/>
          <p:cNvSpPr txBox="1"/>
          <p:nvPr>
            <p:ph type="title"/>
          </p:nvPr>
        </p:nvSpPr>
        <p:spPr>
          <a:xfrm>
            <a:off x="6441325" y="1048625"/>
            <a:ext cx="1983900" cy="1313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2"/>
                </a:solidFill>
              </a:rPr>
              <a:t>ABOUT ME</a:t>
            </a:r>
            <a:endParaRPr>
              <a:solidFill>
                <a:schemeClr val="dk2"/>
              </a:solidFill>
            </a:endParaRPr>
          </a:p>
        </p:txBody>
      </p:sp>
      <p:sp>
        <p:nvSpPr>
          <p:cNvPr id="163" name="Google Shape;163;p28"/>
          <p:cNvSpPr txBox="1"/>
          <p:nvPr>
            <p:ph idx="1" type="subTitle"/>
          </p:nvPr>
        </p:nvSpPr>
        <p:spPr>
          <a:xfrm>
            <a:off x="5421925" y="3137000"/>
            <a:ext cx="3003300" cy="14625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1400"/>
              <a:t>Mercury is the closest planet to the Sun and the </a:t>
            </a:r>
            <a:r>
              <a:rPr lang="en" sz="1400"/>
              <a:t>smallest one in the entire Solar System</a:t>
            </a:r>
            <a:endParaRPr sz="1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6" name="Shape 4336"/>
        <p:cNvGrpSpPr/>
        <p:nvPr/>
      </p:nvGrpSpPr>
      <p:grpSpPr>
        <a:xfrm>
          <a:off x="0" y="0"/>
          <a:ext cx="0" cy="0"/>
          <a:chOff x="0" y="0"/>
          <a:chExt cx="0" cy="0"/>
        </a:xfrm>
      </p:grpSpPr>
      <p:grpSp>
        <p:nvGrpSpPr>
          <p:cNvPr id="4337" name="Google Shape;4337;p55"/>
          <p:cNvGrpSpPr/>
          <p:nvPr/>
        </p:nvGrpSpPr>
        <p:grpSpPr>
          <a:xfrm>
            <a:off x="732428" y="1171356"/>
            <a:ext cx="845921" cy="690752"/>
            <a:chOff x="732428" y="1198513"/>
            <a:chExt cx="845921" cy="690752"/>
          </a:xfrm>
        </p:grpSpPr>
        <p:grpSp>
          <p:nvGrpSpPr>
            <p:cNvPr id="4338" name="Google Shape;4338;p55"/>
            <p:cNvGrpSpPr/>
            <p:nvPr/>
          </p:nvGrpSpPr>
          <p:grpSpPr>
            <a:xfrm>
              <a:off x="823030" y="1198513"/>
              <a:ext cx="755319" cy="690752"/>
              <a:chOff x="823030" y="1198513"/>
              <a:chExt cx="755319" cy="690752"/>
            </a:xfrm>
          </p:grpSpPr>
          <p:sp>
            <p:nvSpPr>
              <p:cNvPr id="4339" name="Google Shape;4339;p55"/>
              <p:cNvSpPr/>
              <p:nvPr/>
            </p:nvSpPr>
            <p:spPr>
              <a:xfrm>
                <a:off x="823030" y="1198513"/>
                <a:ext cx="755319" cy="690752"/>
              </a:xfrm>
              <a:custGeom>
                <a:rect b="b" l="l" r="r" t="t"/>
                <a:pathLst>
                  <a:path extrusionOk="0" h="42771" w="46769">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0" name="Google Shape;4340;p55"/>
              <p:cNvSpPr/>
              <p:nvPr/>
            </p:nvSpPr>
            <p:spPr>
              <a:xfrm>
                <a:off x="1470047" y="1217877"/>
                <a:ext cx="88760" cy="88744"/>
              </a:xfrm>
              <a:custGeom>
                <a:rect b="b" l="l" r="r" t="t"/>
                <a:pathLst>
                  <a:path extrusionOk="0" h="5495" w="5496">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41" name="Google Shape;4341;p55"/>
            <p:cNvGrpSpPr/>
            <p:nvPr/>
          </p:nvGrpSpPr>
          <p:grpSpPr>
            <a:xfrm>
              <a:off x="732428" y="1239937"/>
              <a:ext cx="739912" cy="607886"/>
              <a:chOff x="732428" y="1239937"/>
              <a:chExt cx="739912" cy="607886"/>
            </a:xfrm>
          </p:grpSpPr>
          <p:sp>
            <p:nvSpPr>
              <p:cNvPr id="4342" name="Google Shape;4342;p55"/>
              <p:cNvSpPr/>
              <p:nvPr/>
            </p:nvSpPr>
            <p:spPr>
              <a:xfrm>
                <a:off x="732428" y="1239937"/>
                <a:ext cx="739912" cy="607886"/>
              </a:xfrm>
              <a:custGeom>
                <a:rect b="b" l="l" r="r" t="t"/>
                <a:pathLst>
                  <a:path extrusionOk="0" h="37640" w="45815">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3" name="Google Shape;4343;p55"/>
              <p:cNvSpPr/>
              <p:nvPr/>
            </p:nvSpPr>
            <p:spPr>
              <a:xfrm>
                <a:off x="751614" y="1735807"/>
                <a:ext cx="88760" cy="88744"/>
              </a:xfrm>
              <a:custGeom>
                <a:rect b="b" l="l" r="r" t="t"/>
                <a:pathLst>
                  <a:path extrusionOk="0" h="5495" w="5496">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44" name="Google Shape;4344;p55"/>
            <p:cNvGrpSpPr/>
            <p:nvPr/>
          </p:nvGrpSpPr>
          <p:grpSpPr>
            <a:xfrm>
              <a:off x="732428" y="1277018"/>
              <a:ext cx="702832" cy="533758"/>
              <a:chOff x="732428" y="1277018"/>
              <a:chExt cx="702832" cy="533758"/>
            </a:xfrm>
          </p:grpSpPr>
          <p:sp>
            <p:nvSpPr>
              <p:cNvPr id="4345" name="Google Shape;4345;p55"/>
              <p:cNvSpPr/>
              <p:nvPr/>
            </p:nvSpPr>
            <p:spPr>
              <a:xfrm>
                <a:off x="732428" y="1277018"/>
                <a:ext cx="702832" cy="533758"/>
              </a:xfrm>
              <a:custGeom>
                <a:rect b="b" l="l" r="r" t="t"/>
                <a:pathLst>
                  <a:path extrusionOk="0" h="33050" w="43519">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6" name="Google Shape;4346;p55"/>
              <p:cNvSpPr/>
              <p:nvPr/>
            </p:nvSpPr>
            <p:spPr>
              <a:xfrm>
                <a:off x="751695" y="1390407"/>
                <a:ext cx="88728" cy="88744"/>
              </a:xfrm>
              <a:custGeom>
                <a:rect b="b" l="l" r="r" t="t"/>
                <a:pathLst>
                  <a:path extrusionOk="0" h="5495" w="5494">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47" name="Google Shape;4347;p55"/>
            <p:cNvGrpSpPr/>
            <p:nvPr/>
          </p:nvGrpSpPr>
          <p:grpSpPr>
            <a:xfrm>
              <a:off x="931170" y="1306653"/>
              <a:ext cx="647179" cy="474455"/>
              <a:chOff x="931170" y="1306653"/>
              <a:chExt cx="647179" cy="474455"/>
            </a:xfrm>
          </p:grpSpPr>
          <p:sp>
            <p:nvSpPr>
              <p:cNvPr id="4348" name="Google Shape;4348;p55"/>
              <p:cNvSpPr/>
              <p:nvPr/>
            </p:nvSpPr>
            <p:spPr>
              <a:xfrm>
                <a:off x="931170" y="1306653"/>
                <a:ext cx="647179" cy="474455"/>
              </a:xfrm>
              <a:custGeom>
                <a:rect b="b" l="l" r="r" t="t"/>
                <a:pathLst>
                  <a:path extrusionOk="0" h="29378" w="40073">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9" name="Google Shape;4349;p55"/>
              <p:cNvSpPr/>
              <p:nvPr/>
            </p:nvSpPr>
            <p:spPr>
              <a:xfrm>
                <a:off x="1470047" y="1560806"/>
                <a:ext cx="88760" cy="88744"/>
              </a:xfrm>
              <a:custGeom>
                <a:rect b="b" l="l" r="r" t="t"/>
                <a:pathLst>
                  <a:path extrusionOk="0" h="5495" w="5496">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50" name="Google Shape;4350;p55"/>
            <p:cNvSpPr/>
            <p:nvPr/>
          </p:nvSpPr>
          <p:spPr>
            <a:xfrm>
              <a:off x="986565" y="1362064"/>
              <a:ext cx="363666" cy="363650"/>
            </a:xfrm>
            <a:custGeom>
              <a:rect b="b" l="l" r="r" t="t"/>
              <a:pathLst>
                <a:path extrusionOk="0" h="22517" w="22518">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51" name="Google Shape;4351;p55"/>
          <p:cNvGrpSpPr/>
          <p:nvPr/>
        </p:nvGrpSpPr>
        <p:grpSpPr>
          <a:xfrm>
            <a:off x="3964037" y="1171363"/>
            <a:ext cx="634656" cy="699982"/>
            <a:chOff x="5985650" y="2860025"/>
            <a:chExt cx="1396075" cy="1539775"/>
          </a:xfrm>
        </p:grpSpPr>
        <p:sp>
          <p:nvSpPr>
            <p:cNvPr id="4352" name="Google Shape;4352;p55"/>
            <p:cNvSpPr/>
            <p:nvPr/>
          </p:nvSpPr>
          <p:spPr>
            <a:xfrm>
              <a:off x="6655300" y="3128850"/>
              <a:ext cx="637150" cy="631950"/>
            </a:xfrm>
            <a:custGeom>
              <a:rect b="b" l="l" r="r" t="t"/>
              <a:pathLst>
                <a:path extrusionOk="0" h="25278" w="25486">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3" name="Google Shape;4353;p55"/>
            <p:cNvSpPr/>
            <p:nvPr/>
          </p:nvSpPr>
          <p:spPr>
            <a:xfrm>
              <a:off x="6673425" y="3771400"/>
              <a:ext cx="600850" cy="600800"/>
            </a:xfrm>
            <a:custGeom>
              <a:rect b="b" l="l" r="r" t="t"/>
              <a:pathLst>
                <a:path extrusionOk="0" h="24032" w="24034">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4" name="Google Shape;4354;p55"/>
            <p:cNvSpPr/>
            <p:nvPr/>
          </p:nvSpPr>
          <p:spPr>
            <a:xfrm>
              <a:off x="6073050" y="3509700"/>
              <a:ext cx="641725" cy="636800"/>
            </a:xfrm>
            <a:custGeom>
              <a:rect b="b" l="l" r="r" t="t"/>
              <a:pathLst>
                <a:path extrusionOk="0" h="25472" w="25669">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5" name="Google Shape;4355;p55"/>
            <p:cNvSpPr/>
            <p:nvPr/>
          </p:nvSpPr>
          <p:spPr>
            <a:xfrm>
              <a:off x="6124575" y="2917775"/>
              <a:ext cx="572575" cy="572525"/>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6" name="Google Shape;4356;p55"/>
            <p:cNvSpPr/>
            <p:nvPr/>
          </p:nvSpPr>
          <p:spPr>
            <a:xfrm>
              <a:off x="6459975" y="2867300"/>
              <a:ext cx="101300" cy="50500"/>
            </a:xfrm>
            <a:custGeom>
              <a:rect b="b" l="l" r="r" t="t"/>
              <a:pathLst>
                <a:path extrusionOk="0" h="2020" w="4052">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7" name="Google Shape;4357;p55"/>
            <p:cNvSpPr/>
            <p:nvPr/>
          </p:nvSpPr>
          <p:spPr>
            <a:xfrm>
              <a:off x="6389025" y="2860025"/>
              <a:ext cx="63100" cy="15700"/>
            </a:xfrm>
            <a:custGeom>
              <a:rect b="b" l="l" r="r" t="t"/>
              <a:pathLst>
                <a:path extrusionOk="0" h="628" w="2524">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8" name="Google Shape;4358;p55"/>
            <p:cNvSpPr/>
            <p:nvPr/>
          </p:nvSpPr>
          <p:spPr>
            <a:xfrm>
              <a:off x="6279750" y="2879875"/>
              <a:ext cx="39600" cy="26000"/>
            </a:xfrm>
            <a:custGeom>
              <a:rect b="b" l="l" r="r" t="t"/>
              <a:pathLst>
                <a:path extrusionOk="0" h="1040" w="1584">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9" name="Google Shape;4359;p55"/>
            <p:cNvSpPr/>
            <p:nvPr/>
          </p:nvSpPr>
          <p:spPr>
            <a:xfrm>
              <a:off x="6325825" y="2862750"/>
              <a:ext cx="54425" cy="22400"/>
            </a:xfrm>
            <a:custGeom>
              <a:rect b="b" l="l" r="r" t="t"/>
              <a:pathLst>
                <a:path extrusionOk="0" h="896" w="2177">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0" name="Google Shape;4360;p55"/>
            <p:cNvSpPr/>
            <p:nvPr/>
          </p:nvSpPr>
          <p:spPr>
            <a:xfrm>
              <a:off x="7023725" y="3061400"/>
              <a:ext cx="101300" cy="50475"/>
            </a:xfrm>
            <a:custGeom>
              <a:rect b="b" l="l" r="r" t="t"/>
              <a:pathLst>
                <a:path extrusionOk="0" h="2019" w="4052">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1" name="Google Shape;4361;p55"/>
            <p:cNvSpPr/>
            <p:nvPr/>
          </p:nvSpPr>
          <p:spPr>
            <a:xfrm>
              <a:off x="6952750" y="3054150"/>
              <a:ext cx="63100" cy="15650"/>
            </a:xfrm>
            <a:custGeom>
              <a:rect b="b" l="l" r="r" t="t"/>
              <a:pathLst>
                <a:path extrusionOk="0" h="626" w="2524">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2" name="Google Shape;4362;p55"/>
            <p:cNvSpPr/>
            <p:nvPr/>
          </p:nvSpPr>
          <p:spPr>
            <a:xfrm>
              <a:off x="6843450" y="3073975"/>
              <a:ext cx="39625" cy="26025"/>
            </a:xfrm>
            <a:custGeom>
              <a:rect b="b" l="l" r="r" t="t"/>
              <a:pathLst>
                <a:path extrusionOk="0" h="1041" w="1585">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3" name="Google Shape;4363;p55"/>
            <p:cNvSpPr/>
            <p:nvPr/>
          </p:nvSpPr>
          <p:spPr>
            <a:xfrm>
              <a:off x="6889575" y="3056825"/>
              <a:ext cx="54425" cy="22400"/>
            </a:xfrm>
            <a:custGeom>
              <a:rect b="b" l="l" r="r" t="t"/>
              <a:pathLst>
                <a:path extrusionOk="0" h="896" w="2177">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4" name="Google Shape;4364;p55"/>
            <p:cNvSpPr/>
            <p:nvPr/>
          </p:nvSpPr>
          <p:spPr>
            <a:xfrm>
              <a:off x="6245350" y="4177200"/>
              <a:ext cx="101275" cy="50475"/>
            </a:xfrm>
            <a:custGeom>
              <a:rect b="b" l="l" r="r" t="t"/>
              <a:pathLst>
                <a:path extrusionOk="0" h="2019" w="4051">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5" name="Google Shape;4365;p55"/>
            <p:cNvSpPr/>
            <p:nvPr/>
          </p:nvSpPr>
          <p:spPr>
            <a:xfrm>
              <a:off x="6354525" y="4219275"/>
              <a:ext cx="63075" cy="15675"/>
            </a:xfrm>
            <a:custGeom>
              <a:rect b="b" l="l" r="r" t="t"/>
              <a:pathLst>
                <a:path extrusionOk="0" h="627" w="2523">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6" name="Google Shape;4366;p55"/>
            <p:cNvSpPr/>
            <p:nvPr/>
          </p:nvSpPr>
          <p:spPr>
            <a:xfrm>
              <a:off x="6487275" y="4189125"/>
              <a:ext cx="39625" cy="25975"/>
            </a:xfrm>
            <a:custGeom>
              <a:rect b="b" l="l" r="r" t="t"/>
              <a:pathLst>
                <a:path extrusionOk="0" h="1039" w="1585">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7" name="Google Shape;4367;p55"/>
            <p:cNvSpPr/>
            <p:nvPr/>
          </p:nvSpPr>
          <p:spPr>
            <a:xfrm>
              <a:off x="6426350" y="4209850"/>
              <a:ext cx="54475" cy="22400"/>
            </a:xfrm>
            <a:custGeom>
              <a:rect b="b" l="l" r="r" t="t"/>
              <a:pathLst>
                <a:path extrusionOk="0" h="896" w="2179">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8" name="Google Shape;4368;p55"/>
            <p:cNvSpPr/>
            <p:nvPr/>
          </p:nvSpPr>
          <p:spPr>
            <a:xfrm>
              <a:off x="5992275" y="3674825"/>
              <a:ext cx="51250" cy="99900"/>
            </a:xfrm>
            <a:custGeom>
              <a:rect b="b" l="l" r="r" t="t"/>
              <a:pathLst>
                <a:path extrusionOk="0" h="3996" w="205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9" name="Google Shape;4369;p55"/>
            <p:cNvSpPr/>
            <p:nvPr/>
          </p:nvSpPr>
          <p:spPr>
            <a:xfrm>
              <a:off x="5985650" y="3783750"/>
              <a:ext cx="16125" cy="62275"/>
            </a:xfrm>
            <a:custGeom>
              <a:rect b="b" l="l" r="r" t="t"/>
              <a:pathLst>
                <a:path extrusionOk="0" h="2491" w="645">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0" name="Google Shape;4370;p55"/>
            <p:cNvSpPr/>
            <p:nvPr/>
          </p:nvSpPr>
          <p:spPr>
            <a:xfrm>
              <a:off x="6004725" y="3916700"/>
              <a:ext cx="27875" cy="38100"/>
            </a:xfrm>
            <a:custGeom>
              <a:rect b="b" l="l" r="r" t="t"/>
              <a:pathLst>
                <a:path extrusionOk="0" h="1524" w="1115">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1" name="Google Shape;4371;p55"/>
            <p:cNvSpPr/>
            <p:nvPr/>
          </p:nvSpPr>
          <p:spPr>
            <a:xfrm>
              <a:off x="5987900" y="3855450"/>
              <a:ext cx="23600" cy="53200"/>
            </a:xfrm>
            <a:custGeom>
              <a:rect b="b" l="l" r="r" t="t"/>
              <a:pathLst>
                <a:path extrusionOk="0" h="2128" w="944">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2" name="Google Shape;4372;p55"/>
            <p:cNvSpPr/>
            <p:nvPr/>
          </p:nvSpPr>
          <p:spPr>
            <a:xfrm>
              <a:off x="6071975" y="3300325"/>
              <a:ext cx="52475" cy="102475"/>
            </a:xfrm>
            <a:custGeom>
              <a:rect b="b" l="l" r="r" t="t"/>
              <a:pathLst>
                <a:path extrusionOk="0" h="4099" w="2099">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3" name="Google Shape;4373;p55"/>
            <p:cNvSpPr/>
            <p:nvPr/>
          </p:nvSpPr>
          <p:spPr>
            <a:xfrm>
              <a:off x="6122225" y="3408475"/>
              <a:ext cx="47725" cy="49550"/>
            </a:xfrm>
            <a:custGeom>
              <a:rect b="b" l="l" r="r" t="t"/>
              <a:pathLst>
                <a:path extrusionOk="0" h="1982" w="1909">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4" name="Google Shape;4374;p55"/>
            <p:cNvSpPr/>
            <p:nvPr/>
          </p:nvSpPr>
          <p:spPr>
            <a:xfrm>
              <a:off x="6228150" y="3490275"/>
              <a:ext cx="42050" cy="21525"/>
            </a:xfrm>
            <a:custGeom>
              <a:rect b="b" l="l" r="r" t="t"/>
              <a:pathLst>
                <a:path extrusionOk="0" h="861" w="1682">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5" name="Google Shape;4375;p55"/>
            <p:cNvSpPr/>
            <p:nvPr/>
          </p:nvSpPr>
          <p:spPr>
            <a:xfrm>
              <a:off x="6172850" y="3459275"/>
              <a:ext cx="49900" cy="34575"/>
            </a:xfrm>
            <a:custGeom>
              <a:rect b="b" l="l" r="r" t="t"/>
              <a:pathLst>
                <a:path extrusionOk="0" h="1383" w="1996">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6" name="Google Shape;4376;p55"/>
            <p:cNvSpPr/>
            <p:nvPr/>
          </p:nvSpPr>
          <p:spPr>
            <a:xfrm>
              <a:off x="7323825" y="3495225"/>
              <a:ext cx="51250" cy="99900"/>
            </a:xfrm>
            <a:custGeom>
              <a:rect b="b" l="l" r="r" t="t"/>
              <a:pathLst>
                <a:path extrusionOk="0" h="3996" w="205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7" name="Google Shape;4377;p55"/>
            <p:cNvSpPr/>
            <p:nvPr/>
          </p:nvSpPr>
          <p:spPr>
            <a:xfrm>
              <a:off x="7365575" y="3423925"/>
              <a:ext cx="16150" cy="62275"/>
            </a:xfrm>
            <a:custGeom>
              <a:rect b="b" l="l" r="r" t="t"/>
              <a:pathLst>
                <a:path extrusionOk="0" h="2491" w="646">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8" name="Google Shape;4378;p55"/>
            <p:cNvSpPr/>
            <p:nvPr/>
          </p:nvSpPr>
          <p:spPr>
            <a:xfrm>
              <a:off x="7334775" y="3315150"/>
              <a:ext cx="27850" cy="38100"/>
            </a:xfrm>
            <a:custGeom>
              <a:rect b="b" l="l" r="r" t="t"/>
              <a:pathLst>
                <a:path extrusionOk="0" h="1524" w="1114">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9" name="Google Shape;4379;p55"/>
            <p:cNvSpPr/>
            <p:nvPr/>
          </p:nvSpPr>
          <p:spPr>
            <a:xfrm>
              <a:off x="7355800" y="3361300"/>
              <a:ext cx="23650" cy="53200"/>
            </a:xfrm>
            <a:custGeom>
              <a:rect b="b" l="l" r="r" t="t"/>
              <a:pathLst>
                <a:path extrusionOk="0" h="2128" w="946">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0" name="Google Shape;4380;p55"/>
            <p:cNvSpPr/>
            <p:nvPr/>
          </p:nvSpPr>
          <p:spPr>
            <a:xfrm>
              <a:off x="7093025" y="4348600"/>
              <a:ext cx="104200" cy="51200"/>
            </a:xfrm>
            <a:custGeom>
              <a:rect b="b" l="l" r="r" t="t"/>
              <a:pathLst>
                <a:path extrusionOk="0" h="2048" w="4168">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1" name="Google Shape;4381;p55"/>
            <p:cNvSpPr/>
            <p:nvPr/>
          </p:nvSpPr>
          <p:spPr>
            <a:xfrm>
              <a:off x="7201150" y="4302925"/>
              <a:ext cx="51100" cy="46100"/>
            </a:xfrm>
            <a:custGeom>
              <a:rect b="b" l="l" r="r" t="t"/>
              <a:pathLst>
                <a:path extrusionOk="0" h="1844" w="2044">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2" name="Google Shape;4382;p55"/>
            <p:cNvSpPr/>
            <p:nvPr/>
          </p:nvSpPr>
          <p:spPr>
            <a:xfrm>
              <a:off x="7282950" y="4203000"/>
              <a:ext cx="22950" cy="40225"/>
            </a:xfrm>
            <a:custGeom>
              <a:rect b="b" l="l" r="r" t="t"/>
              <a:pathLst>
                <a:path extrusionOk="0" h="1609" w="918">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3" name="Google Shape;4383;p55"/>
            <p:cNvSpPr/>
            <p:nvPr/>
          </p:nvSpPr>
          <p:spPr>
            <a:xfrm>
              <a:off x="7252000" y="4250300"/>
              <a:ext cx="36300" cy="48175"/>
            </a:xfrm>
            <a:custGeom>
              <a:rect b="b" l="l" r="r" t="t"/>
              <a:pathLst>
                <a:path extrusionOk="0" h="1927" w="1452">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4" name="Google Shape;4384;p55"/>
          <p:cNvGrpSpPr/>
          <p:nvPr/>
        </p:nvGrpSpPr>
        <p:grpSpPr>
          <a:xfrm>
            <a:off x="4719687" y="1171356"/>
            <a:ext cx="725845" cy="699975"/>
            <a:chOff x="4249973" y="1201875"/>
            <a:chExt cx="1958568" cy="1888762"/>
          </a:xfrm>
        </p:grpSpPr>
        <p:sp>
          <p:nvSpPr>
            <p:cNvPr id="4385" name="Google Shape;4385;p55"/>
            <p:cNvSpPr/>
            <p:nvPr/>
          </p:nvSpPr>
          <p:spPr>
            <a:xfrm>
              <a:off x="4468527" y="1411932"/>
              <a:ext cx="1528500" cy="1452600"/>
            </a:xfrm>
            <a:prstGeom prst="pentagon">
              <a:avLst>
                <a:gd fmla="val 105146" name="hf"/>
                <a:gd fmla="val 110557" name="vf"/>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86" name="Google Shape;4386;p55"/>
            <p:cNvGrpSpPr/>
            <p:nvPr/>
          </p:nvGrpSpPr>
          <p:grpSpPr>
            <a:xfrm>
              <a:off x="5853086" y="1789142"/>
              <a:ext cx="355454" cy="1048099"/>
              <a:chOff x="5576108" y="2016725"/>
              <a:chExt cx="565200" cy="1666560"/>
            </a:xfrm>
          </p:grpSpPr>
          <p:sp>
            <p:nvSpPr>
              <p:cNvPr id="4387" name="Google Shape;4387;p55"/>
              <p:cNvSpPr/>
              <p:nvPr/>
            </p:nvSpPr>
            <p:spPr>
              <a:xfrm>
                <a:off x="5576108" y="20167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388" name="Google Shape;4388;p55"/>
              <p:cNvSpPr/>
              <p:nvPr/>
            </p:nvSpPr>
            <p:spPr>
              <a:xfrm rot="6479001">
                <a:off x="5275897" y="3050667"/>
                <a:ext cx="1119386" cy="152834"/>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9" name="Google Shape;4389;p55"/>
            <p:cNvGrpSpPr/>
            <p:nvPr/>
          </p:nvGrpSpPr>
          <p:grpSpPr>
            <a:xfrm>
              <a:off x="4869455" y="2691676"/>
              <a:ext cx="1013897" cy="398961"/>
              <a:chOff x="4012057" y="3451825"/>
              <a:chExt cx="1612175" cy="634379"/>
            </a:xfrm>
          </p:grpSpPr>
          <p:sp>
            <p:nvSpPr>
              <p:cNvPr id="4390" name="Google Shape;4390;p55"/>
              <p:cNvSpPr/>
              <p:nvPr/>
            </p:nvSpPr>
            <p:spPr>
              <a:xfrm>
                <a:off x="5059033" y="34518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391" name="Google Shape;4391;p55"/>
              <p:cNvSpPr/>
              <p:nvPr/>
            </p:nvSpPr>
            <p:spPr>
              <a:xfrm rot="10799079">
                <a:off x="4012507" y="3933353"/>
                <a:ext cx="1119600" cy="152703"/>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2" name="Google Shape;4392;p55"/>
            <p:cNvGrpSpPr/>
            <p:nvPr/>
          </p:nvGrpSpPr>
          <p:grpSpPr>
            <a:xfrm>
              <a:off x="4276937" y="2155961"/>
              <a:ext cx="651965" cy="891358"/>
              <a:chOff x="3069908" y="2599997"/>
              <a:chExt cx="1036675" cy="1417328"/>
            </a:xfrm>
          </p:grpSpPr>
          <p:sp>
            <p:nvSpPr>
              <p:cNvPr id="4393" name="Google Shape;4393;p55"/>
              <p:cNvSpPr/>
              <p:nvPr/>
            </p:nvSpPr>
            <p:spPr>
              <a:xfrm>
                <a:off x="3541383" y="34518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394" name="Google Shape;4394;p55"/>
              <p:cNvSpPr/>
              <p:nvPr/>
            </p:nvSpPr>
            <p:spPr>
              <a:xfrm rot="-6478717">
                <a:off x="2755922" y="3079191"/>
                <a:ext cx="1119672" cy="153413"/>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5" name="Google Shape;4395;p55"/>
            <p:cNvGrpSpPr/>
            <p:nvPr/>
          </p:nvGrpSpPr>
          <p:grpSpPr>
            <a:xfrm>
              <a:off x="5054918" y="1201875"/>
              <a:ext cx="999548" cy="602711"/>
              <a:chOff x="4306958" y="1082925"/>
              <a:chExt cx="1589359" cy="958358"/>
            </a:xfrm>
          </p:grpSpPr>
          <p:sp>
            <p:nvSpPr>
              <p:cNvPr id="4396" name="Google Shape;4396;p55"/>
              <p:cNvSpPr/>
              <p:nvPr/>
            </p:nvSpPr>
            <p:spPr>
              <a:xfrm>
                <a:off x="4306958" y="1082925"/>
                <a:ext cx="565200" cy="5655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397" name="Google Shape;4397;p55"/>
              <p:cNvSpPr/>
              <p:nvPr/>
            </p:nvSpPr>
            <p:spPr>
              <a:xfrm rot="2159678">
                <a:off x="4838902" y="1574444"/>
                <a:ext cx="1119431" cy="152476"/>
              </a:xfrm>
              <a:prstGeom prst="rightArrow">
                <a:avLst>
                  <a:gd fmla="val 25514" name="adj1"/>
                  <a:gd fmla="val 64322" name="adj2"/>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8" name="Google Shape;4398;p55"/>
            <p:cNvGrpSpPr/>
            <p:nvPr/>
          </p:nvGrpSpPr>
          <p:grpSpPr>
            <a:xfrm>
              <a:off x="4249973" y="1303451"/>
              <a:ext cx="799317" cy="841334"/>
              <a:chOff x="3027033" y="1244439"/>
              <a:chExt cx="1270977" cy="1337786"/>
            </a:xfrm>
          </p:grpSpPr>
          <p:sp>
            <p:nvSpPr>
              <p:cNvPr id="4399" name="Google Shape;4399;p55"/>
              <p:cNvSpPr/>
              <p:nvPr/>
            </p:nvSpPr>
            <p:spPr>
              <a:xfrm>
                <a:off x="3027033" y="20167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400" name="Google Shape;4400;p55"/>
              <p:cNvSpPr/>
              <p:nvPr/>
            </p:nvSpPr>
            <p:spPr>
              <a:xfrm rot="-2159137">
                <a:off x="3240473" y="1559002"/>
                <a:ext cx="1119673" cy="153273"/>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01" name="Google Shape;4401;p55"/>
          <p:cNvGrpSpPr/>
          <p:nvPr/>
        </p:nvGrpSpPr>
        <p:grpSpPr>
          <a:xfrm>
            <a:off x="4072551" y="2058137"/>
            <a:ext cx="750769" cy="683784"/>
            <a:chOff x="4204684" y="2104422"/>
            <a:chExt cx="699822" cy="637382"/>
          </a:xfrm>
        </p:grpSpPr>
        <p:grpSp>
          <p:nvGrpSpPr>
            <p:cNvPr id="4402" name="Google Shape;4402;p55"/>
            <p:cNvGrpSpPr/>
            <p:nvPr/>
          </p:nvGrpSpPr>
          <p:grpSpPr>
            <a:xfrm>
              <a:off x="4204684" y="2430067"/>
              <a:ext cx="342957" cy="311738"/>
              <a:chOff x="4204684" y="2430067"/>
              <a:chExt cx="342957" cy="311738"/>
            </a:xfrm>
          </p:grpSpPr>
          <p:sp>
            <p:nvSpPr>
              <p:cNvPr id="4403" name="Google Shape;4403;p55"/>
              <p:cNvSpPr/>
              <p:nvPr/>
            </p:nvSpPr>
            <p:spPr>
              <a:xfrm>
                <a:off x="4235882" y="2430067"/>
                <a:ext cx="311759" cy="311738"/>
              </a:xfrm>
              <a:custGeom>
                <a:rect b="b" l="l" r="r" t="t"/>
                <a:pathLst>
                  <a:path extrusionOk="0" h="8384" w="8384">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4" name="Google Shape;4404;p55"/>
              <p:cNvSpPr/>
              <p:nvPr/>
            </p:nvSpPr>
            <p:spPr>
              <a:xfrm>
                <a:off x="4204684" y="2558309"/>
                <a:ext cx="117839" cy="117794"/>
              </a:xfrm>
              <a:custGeom>
                <a:rect b="b" l="l" r="r" t="t"/>
                <a:pathLst>
                  <a:path extrusionOk="0" h="3168" w="3169">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05" name="Google Shape;4405;p55"/>
            <p:cNvGrpSpPr/>
            <p:nvPr/>
          </p:nvGrpSpPr>
          <p:grpSpPr>
            <a:xfrm>
              <a:off x="4561586" y="2430067"/>
              <a:ext cx="342920" cy="311738"/>
              <a:chOff x="4561586" y="2430067"/>
              <a:chExt cx="342920" cy="311738"/>
            </a:xfrm>
          </p:grpSpPr>
          <p:sp>
            <p:nvSpPr>
              <p:cNvPr id="4406" name="Google Shape;4406;p55"/>
              <p:cNvSpPr/>
              <p:nvPr/>
            </p:nvSpPr>
            <p:spPr>
              <a:xfrm>
                <a:off x="4561586" y="2430067"/>
                <a:ext cx="311759" cy="311738"/>
              </a:xfrm>
              <a:custGeom>
                <a:rect b="b" l="l" r="r" t="t"/>
                <a:pathLst>
                  <a:path extrusionOk="0" h="8384" w="8384">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7" name="Google Shape;4407;p55"/>
              <p:cNvSpPr/>
              <p:nvPr/>
            </p:nvSpPr>
            <p:spPr>
              <a:xfrm>
                <a:off x="4786741" y="2558309"/>
                <a:ext cx="117765" cy="117794"/>
              </a:xfrm>
              <a:custGeom>
                <a:rect b="b" l="l" r="r" t="t"/>
                <a:pathLst>
                  <a:path extrusionOk="0" h="3168" w="3167">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08" name="Google Shape;4408;p55"/>
            <p:cNvGrpSpPr/>
            <p:nvPr/>
          </p:nvGrpSpPr>
          <p:grpSpPr>
            <a:xfrm>
              <a:off x="4561586" y="2104422"/>
              <a:ext cx="342920" cy="311738"/>
              <a:chOff x="4561586" y="2104422"/>
              <a:chExt cx="342920" cy="311738"/>
            </a:xfrm>
          </p:grpSpPr>
          <p:sp>
            <p:nvSpPr>
              <p:cNvPr id="4409" name="Google Shape;4409;p55"/>
              <p:cNvSpPr/>
              <p:nvPr/>
            </p:nvSpPr>
            <p:spPr>
              <a:xfrm>
                <a:off x="4561586" y="2104422"/>
                <a:ext cx="311722" cy="311738"/>
              </a:xfrm>
              <a:custGeom>
                <a:rect b="b" l="l" r="r" t="t"/>
                <a:pathLst>
                  <a:path extrusionOk="0" h="8384" w="8383">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0" name="Google Shape;4410;p55"/>
              <p:cNvSpPr/>
              <p:nvPr/>
            </p:nvSpPr>
            <p:spPr>
              <a:xfrm>
                <a:off x="4786741" y="2170087"/>
                <a:ext cx="117765" cy="117757"/>
              </a:xfrm>
              <a:custGeom>
                <a:rect b="b" l="l" r="r" t="t"/>
                <a:pathLst>
                  <a:path extrusionOk="0" h="3167" w="3167">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11" name="Google Shape;4411;p55"/>
            <p:cNvGrpSpPr/>
            <p:nvPr/>
          </p:nvGrpSpPr>
          <p:grpSpPr>
            <a:xfrm>
              <a:off x="4204684" y="2104422"/>
              <a:ext cx="342957" cy="311664"/>
              <a:chOff x="4204684" y="2104422"/>
              <a:chExt cx="342957" cy="311664"/>
            </a:xfrm>
          </p:grpSpPr>
          <p:sp>
            <p:nvSpPr>
              <p:cNvPr id="4412" name="Google Shape;4412;p55"/>
              <p:cNvSpPr/>
              <p:nvPr/>
            </p:nvSpPr>
            <p:spPr>
              <a:xfrm>
                <a:off x="4235882" y="2104422"/>
                <a:ext cx="311759" cy="311664"/>
              </a:xfrm>
              <a:custGeom>
                <a:rect b="b" l="l" r="r" t="t"/>
                <a:pathLst>
                  <a:path extrusionOk="0" h="8382" w="8384">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3" name="Google Shape;4413;p55"/>
              <p:cNvSpPr/>
              <p:nvPr/>
            </p:nvSpPr>
            <p:spPr>
              <a:xfrm>
                <a:off x="4204684" y="2170087"/>
                <a:ext cx="117839" cy="117757"/>
              </a:xfrm>
              <a:custGeom>
                <a:rect b="b" l="l" r="r" t="t"/>
                <a:pathLst>
                  <a:path extrusionOk="0" h="3167" w="3169">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14" name="Google Shape;4414;p55"/>
          <p:cNvGrpSpPr/>
          <p:nvPr/>
        </p:nvGrpSpPr>
        <p:grpSpPr>
          <a:xfrm>
            <a:off x="5536984" y="1171351"/>
            <a:ext cx="660591" cy="688867"/>
            <a:chOff x="5830645" y="1267368"/>
            <a:chExt cx="530340" cy="553040"/>
          </a:xfrm>
        </p:grpSpPr>
        <p:sp>
          <p:nvSpPr>
            <p:cNvPr id="4415" name="Google Shape;4415;p55"/>
            <p:cNvSpPr/>
            <p:nvPr/>
          </p:nvSpPr>
          <p:spPr>
            <a:xfrm>
              <a:off x="5994669" y="1442730"/>
              <a:ext cx="202317" cy="202342"/>
            </a:xfrm>
            <a:custGeom>
              <a:rect b="b" l="l" r="r" t="t"/>
              <a:pathLst>
                <a:path extrusionOk="0" h="7942" w="7941">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16" name="Google Shape;4416;p55"/>
            <p:cNvGrpSpPr/>
            <p:nvPr/>
          </p:nvGrpSpPr>
          <p:grpSpPr>
            <a:xfrm>
              <a:off x="5830645" y="1267368"/>
              <a:ext cx="259743" cy="269909"/>
              <a:chOff x="5830645" y="1267368"/>
              <a:chExt cx="259743" cy="269909"/>
            </a:xfrm>
          </p:grpSpPr>
          <p:sp>
            <p:nvSpPr>
              <p:cNvPr id="4417" name="Google Shape;4417;p55"/>
              <p:cNvSpPr/>
              <p:nvPr/>
            </p:nvSpPr>
            <p:spPr>
              <a:xfrm>
                <a:off x="5830645" y="1304897"/>
                <a:ext cx="259743" cy="232380"/>
              </a:xfrm>
              <a:custGeom>
                <a:rect b="b" l="l" r="r" t="t"/>
                <a:pathLst>
                  <a:path extrusionOk="0" h="9121" w="10195">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8" name="Google Shape;4418;p55"/>
              <p:cNvSpPr/>
              <p:nvPr/>
            </p:nvSpPr>
            <p:spPr>
              <a:xfrm>
                <a:off x="5922950" y="1267368"/>
                <a:ext cx="75057" cy="75057"/>
              </a:xfrm>
              <a:custGeom>
                <a:rect b="b" l="l" r="r" t="t"/>
                <a:pathLst>
                  <a:path extrusionOk="0" h="2946" w="2946">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19" name="Google Shape;4419;p55"/>
            <p:cNvGrpSpPr/>
            <p:nvPr/>
          </p:nvGrpSpPr>
          <p:grpSpPr>
            <a:xfrm>
              <a:off x="6101293" y="1267368"/>
              <a:ext cx="259692" cy="269909"/>
              <a:chOff x="6101293" y="1267368"/>
              <a:chExt cx="259692" cy="269909"/>
            </a:xfrm>
          </p:grpSpPr>
          <p:sp>
            <p:nvSpPr>
              <p:cNvPr id="4420" name="Google Shape;4420;p55"/>
              <p:cNvSpPr/>
              <p:nvPr/>
            </p:nvSpPr>
            <p:spPr>
              <a:xfrm>
                <a:off x="6101293" y="1304897"/>
                <a:ext cx="259692" cy="232380"/>
              </a:xfrm>
              <a:custGeom>
                <a:rect b="b" l="l" r="r" t="t"/>
                <a:pathLst>
                  <a:path extrusionOk="0" h="9121" w="10193">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1" name="Google Shape;4421;p55"/>
              <p:cNvSpPr/>
              <p:nvPr/>
            </p:nvSpPr>
            <p:spPr>
              <a:xfrm>
                <a:off x="6193623" y="1267368"/>
                <a:ext cx="75031" cy="75057"/>
              </a:xfrm>
              <a:custGeom>
                <a:rect b="b" l="l" r="r" t="t"/>
                <a:pathLst>
                  <a:path extrusionOk="0" h="2946" w="2945">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2" name="Google Shape;4422;p55"/>
            <p:cNvGrpSpPr/>
            <p:nvPr/>
          </p:nvGrpSpPr>
          <p:grpSpPr>
            <a:xfrm>
              <a:off x="5830645" y="1550500"/>
              <a:ext cx="259692" cy="269909"/>
              <a:chOff x="5830645" y="1550500"/>
              <a:chExt cx="259692" cy="269909"/>
            </a:xfrm>
          </p:grpSpPr>
          <p:sp>
            <p:nvSpPr>
              <p:cNvPr id="4423" name="Google Shape;4423;p55"/>
              <p:cNvSpPr/>
              <p:nvPr/>
            </p:nvSpPr>
            <p:spPr>
              <a:xfrm>
                <a:off x="5830645" y="1550500"/>
                <a:ext cx="259692" cy="232406"/>
              </a:xfrm>
              <a:custGeom>
                <a:rect b="b" l="l" r="r" t="t"/>
                <a:pathLst>
                  <a:path extrusionOk="0" h="9122" w="10193">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4" name="Google Shape;4424;p55"/>
              <p:cNvSpPr/>
              <p:nvPr/>
            </p:nvSpPr>
            <p:spPr>
              <a:xfrm>
                <a:off x="5922950" y="1745352"/>
                <a:ext cx="75057" cy="75057"/>
              </a:xfrm>
              <a:custGeom>
                <a:rect b="b" l="l" r="r" t="t"/>
                <a:pathLst>
                  <a:path extrusionOk="0" h="2946" w="2946">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5" name="Google Shape;4425;p55"/>
            <p:cNvGrpSpPr/>
            <p:nvPr/>
          </p:nvGrpSpPr>
          <p:grpSpPr>
            <a:xfrm>
              <a:off x="6101293" y="1550500"/>
              <a:ext cx="259692" cy="269909"/>
              <a:chOff x="6101293" y="1550500"/>
              <a:chExt cx="259692" cy="269909"/>
            </a:xfrm>
          </p:grpSpPr>
          <p:sp>
            <p:nvSpPr>
              <p:cNvPr id="4426" name="Google Shape;4426;p55"/>
              <p:cNvSpPr/>
              <p:nvPr/>
            </p:nvSpPr>
            <p:spPr>
              <a:xfrm>
                <a:off x="6101293" y="1550500"/>
                <a:ext cx="259692" cy="232406"/>
              </a:xfrm>
              <a:custGeom>
                <a:rect b="b" l="l" r="r" t="t"/>
                <a:pathLst>
                  <a:path extrusionOk="0" h="9122" w="10193">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7" name="Google Shape;4427;p55"/>
              <p:cNvSpPr/>
              <p:nvPr/>
            </p:nvSpPr>
            <p:spPr>
              <a:xfrm>
                <a:off x="6193623" y="1745352"/>
                <a:ext cx="75031" cy="75057"/>
              </a:xfrm>
              <a:custGeom>
                <a:rect b="b" l="l" r="r" t="t"/>
                <a:pathLst>
                  <a:path extrusionOk="0" h="2946" w="2945">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28" name="Google Shape;4428;p55"/>
          <p:cNvGrpSpPr/>
          <p:nvPr/>
        </p:nvGrpSpPr>
        <p:grpSpPr>
          <a:xfrm>
            <a:off x="739138" y="2061810"/>
            <a:ext cx="697154" cy="679574"/>
            <a:chOff x="2679875" y="2361475"/>
            <a:chExt cx="780425" cy="760575"/>
          </a:xfrm>
        </p:grpSpPr>
        <p:sp>
          <p:nvSpPr>
            <p:cNvPr id="4429" name="Google Shape;4429;p55"/>
            <p:cNvSpPr/>
            <p:nvPr/>
          </p:nvSpPr>
          <p:spPr>
            <a:xfrm>
              <a:off x="2812050" y="2361475"/>
              <a:ext cx="516050" cy="266400"/>
            </a:xfrm>
            <a:custGeom>
              <a:rect b="b" l="l" r="r" t="t"/>
              <a:pathLst>
                <a:path extrusionOk="0" h="10656" w="20642">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0" name="Google Shape;4430;p55"/>
            <p:cNvSpPr/>
            <p:nvPr/>
          </p:nvSpPr>
          <p:spPr>
            <a:xfrm>
              <a:off x="3082750" y="2645625"/>
              <a:ext cx="377550" cy="476425"/>
            </a:xfrm>
            <a:custGeom>
              <a:rect b="b" l="l" r="r" t="t"/>
              <a:pathLst>
                <a:path extrusionOk="0" h="19057" w="15102">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1" name="Google Shape;4431;p55"/>
            <p:cNvSpPr/>
            <p:nvPr/>
          </p:nvSpPr>
          <p:spPr>
            <a:xfrm>
              <a:off x="3082750" y="2605975"/>
              <a:ext cx="244675" cy="231900"/>
            </a:xfrm>
            <a:custGeom>
              <a:rect b="b" l="l" r="r" t="t"/>
              <a:pathLst>
                <a:path extrusionOk="0" h="9276" w="9787">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2" name="Google Shape;4432;p55"/>
            <p:cNvSpPr/>
            <p:nvPr/>
          </p:nvSpPr>
          <p:spPr>
            <a:xfrm>
              <a:off x="2679875" y="2645625"/>
              <a:ext cx="377575" cy="476425"/>
            </a:xfrm>
            <a:custGeom>
              <a:rect b="b" l="l" r="r" t="t"/>
              <a:pathLst>
                <a:path extrusionOk="0" h="19057" w="15103">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3" name="Google Shape;4433;p55"/>
            <p:cNvSpPr/>
            <p:nvPr/>
          </p:nvSpPr>
          <p:spPr>
            <a:xfrm>
              <a:off x="2812775" y="2605975"/>
              <a:ext cx="244675" cy="231900"/>
            </a:xfrm>
            <a:custGeom>
              <a:rect b="b" l="l" r="r" t="t"/>
              <a:pathLst>
                <a:path extrusionOk="0" h="9276" w="9787">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4" name="Google Shape;4434;p55"/>
            <p:cNvSpPr/>
            <p:nvPr/>
          </p:nvSpPr>
          <p:spPr>
            <a:xfrm>
              <a:off x="2944250" y="2859150"/>
              <a:ext cx="251675" cy="226375"/>
            </a:xfrm>
            <a:custGeom>
              <a:rect b="b" l="l" r="r" t="t"/>
              <a:pathLst>
                <a:path extrusionOk="0" h="9055" w="10067">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35" name="Google Shape;4435;p55"/>
          <p:cNvGrpSpPr/>
          <p:nvPr/>
        </p:nvGrpSpPr>
        <p:grpSpPr>
          <a:xfrm>
            <a:off x="3138297" y="1171402"/>
            <a:ext cx="735829" cy="684547"/>
            <a:chOff x="3351965" y="1148808"/>
            <a:chExt cx="750770" cy="698375"/>
          </a:xfrm>
        </p:grpSpPr>
        <p:grpSp>
          <p:nvGrpSpPr>
            <p:cNvPr id="4436" name="Google Shape;4436;p55"/>
            <p:cNvGrpSpPr/>
            <p:nvPr/>
          </p:nvGrpSpPr>
          <p:grpSpPr>
            <a:xfrm>
              <a:off x="3586796" y="1148808"/>
              <a:ext cx="294857" cy="286830"/>
              <a:chOff x="3750225" y="1774000"/>
              <a:chExt cx="149575" cy="145525"/>
            </a:xfrm>
          </p:grpSpPr>
          <p:sp>
            <p:nvSpPr>
              <p:cNvPr id="4437" name="Google Shape;4437;p55"/>
              <p:cNvSpPr/>
              <p:nvPr/>
            </p:nvSpPr>
            <p:spPr>
              <a:xfrm>
                <a:off x="3750225" y="1774000"/>
                <a:ext cx="149575" cy="145525"/>
              </a:xfrm>
              <a:custGeom>
                <a:rect b="b" l="l" r="r" t="t"/>
                <a:pathLst>
                  <a:path extrusionOk="0" h="5821" w="5983">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8" name="Google Shape;4438;p55"/>
              <p:cNvSpPr/>
              <p:nvPr/>
            </p:nvSpPr>
            <p:spPr>
              <a:xfrm>
                <a:off x="3776075" y="1794931"/>
                <a:ext cx="82600" cy="78800"/>
              </a:xfrm>
              <a:custGeom>
                <a:rect b="b" l="l" r="r" t="t"/>
                <a:pathLst>
                  <a:path extrusionOk="0" h="3152" w="3304">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39" name="Google Shape;4439;p55"/>
            <p:cNvGrpSpPr/>
            <p:nvPr/>
          </p:nvGrpSpPr>
          <p:grpSpPr>
            <a:xfrm>
              <a:off x="3779245" y="1375768"/>
              <a:ext cx="323490" cy="286978"/>
              <a:chOff x="3847850" y="1889150"/>
              <a:chExt cx="164100" cy="145600"/>
            </a:xfrm>
          </p:grpSpPr>
          <p:sp>
            <p:nvSpPr>
              <p:cNvPr id="4440" name="Google Shape;4440;p55"/>
              <p:cNvSpPr/>
              <p:nvPr/>
            </p:nvSpPr>
            <p:spPr>
              <a:xfrm>
                <a:off x="3847850" y="1889150"/>
                <a:ext cx="164100" cy="145600"/>
              </a:xfrm>
              <a:custGeom>
                <a:rect b="b" l="l" r="r" t="t"/>
                <a:pathLst>
                  <a:path extrusionOk="0" h="5824" w="6564">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1" name="Google Shape;4441;p55"/>
              <p:cNvSpPr/>
              <p:nvPr/>
            </p:nvSpPr>
            <p:spPr>
              <a:xfrm>
                <a:off x="3887875" y="1912456"/>
                <a:ext cx="89450" cy="78700"/>
              </a:xfrm>
              <a:custGeom>
                <a:rect b="b" l="l" r="r" t="t"/>
                <a:pathLst>
                  <a:path extrusionOk="0" h="3148" w="3578">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2" name="Google Shape;4442;p55"/>
            <p:cNvGrpSpPr/>
            <p:nvPr/>
          </p:nvGrpSpPr>
          <p:grpSpPr>
            <a:xfrm>
              <a:off x="3351965" y="1330435"/>
              <a:ext cx="295449" cy="285401"/>
              <a:chOff x="3631100" y="1866150"/>
              <a:chExt cx="149875" cy="144800"/>
            </a:xfrm>
          </p:grpSpPr>
          <p:sp>
            <p:nvSpPr>
              <p:cNvPr id="4443" name="Google Shape;4443;p55"/>
              <p:cNvSpPr/>
              <p:nvPr/>
            </p:nvSpPr>
            <p:spPr>
              <a:xfrm>
                <a:off x="3631100" y="1866150"/>
                <a:ext cx="149875" cy="144800"/>
              </a:xfrm>
              <a:custGeom>
                <a:rect b="b" l="l" r="r" t="t"/>
                <a:pathLst>
                  <a:path extrusionOk="0" h="5792" w="5995">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4" name="Google Shape;4444;p55"/>
              <p:cNvSpPr/>
              <p:nvPr/>
            </p:nvSpPr>
            <p:spPr>
              <a:xfrm>
                <a:off x="3654725" y="1907806"/>
                <a:ext cx="86575" cy="78800"/>
              </a:xfrm>
              <a:custGeom>
                <a:rect b="b" l="l" r="r" t="t"/>
                <a:pathLst>
                  <a:path extrusionOk="0" h="3152" w="3463">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5" name="Google Shape;4445;p55"/>
            <p:cNvGrpSpPr/>
            <p:nvPr/>
          </p:nvGrpSpPr>
          <p:grpSpPr>
            <a:xfrm>
              <a:off x="3548208" y="1560352"/>
              <a:ext cx="294808" cy="286830"/>
              <a:chOff x="3730650" y="1982800"/>
              <a:chExt cx="149550" cy="145525"/>
            </a:xfrm>
          </p:grpSpPr>
          <p:sp>
            <p:nvSpPr>
              <p:cNvPr id="4446" name="Google Shape;4446;p55"/>
              <p:cNvSpPr/>
              <p:nvPr/>
            </p:nvSpPr>
            <p:spPr>
              <a:xfrm>
                <a:off x="3730650" y="1982800"/>
                <a:ext cx="149550" cy="145525"/>
              </a:xfrm>
              <a:custGeom>
                <a:rect b="b" l="l" r="r" t="t"/>
                <a:pathLst>
                  <a:path extrusionOk="0" h="5821" w="5982">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7" name="Google Shape;4447;p55"/>
              <p:cNvSpPr/>
              <p:nvPr/>
            </p:nvSpPr>
            <p:spPr>
              <a:xfrm>
                <a:off x="3771925" y="2027231"/>
                <a:ext cx="86575" cy="78750"/>
              </a:xfrm>
              <a:custGeom>
                <a:rect b="b" l="l" r="r" t="t"/>
                <a:pathLst>
                  <a:path extrusionOk="0" h="3150" w="3463">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48" name="Google Shape;4448;p55"/>
          <p:cNvGrpSpPr/>
          <p:nvPr/>
        </p:nvGrpSpPr>
        <p:grpSpPr>
          <a:xfrm>
            <a:off x="7639949" y="1171356"/>
            <a:ext cx="804565" cy="677795"/>
            <a:chOff x="7636443" y="1204988"/>
            <a:chExt cx="804565" cy="677795"/>
          </a:xfrm>
        </p:grpSpPr>
        <p:grpSp>
          <p:nvGrpSpPr>
            <p:cNvPr id="4449" name="Google Shape;4449;p55"/>
            <p:cNvGrpSpPr/>
            <p:nvPr/>
          </p:nvGrpSpPr>
          <p:grpSpPr>
            <a:xfrm>
              <a:off x="7636443" y="1509705"/>
              <a:ext cx="804565" cy="373078"/>
              <a:chOff x="7636443" y="1509705"/>
              <a:chExt cx="804565" cy="373078"/>
            </a:xfrm>
          </p:grpSpPr>
          <p:sp>
            <p:nvSpPr>
              <p:cNvPr id="4450" name="Google Shape;4450;p55"/>
              <p:cNvSpPr/>
              <p:nvPr/>
            </p:nvSpPr>
            <p:spPr>
              <a:xfrm>
                <a:off x="7636443" y="1509705"/>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1" name="Google Shape;4451;p55"/>
              <p:cNvSpPr/>
              <p:nvPr/>
            </p:nvSpPr>
            <p:spPr>
              <a:xfrm>
                <a:off x="8398251" y="1667375"/>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52" name="Google Shape;4452;p55"/>
            <p:cNvGrpSpPr/>
            <p:nvPr/>
          </p:nvGrpSpPr>
          <p:grpSpPr>
            <a:xfrm>
              <a:off x="7636443" y="1408133"/>
              <a:ext cx="804565" cy="373078"/>
              <a:chOff x="7636443" y="1408133"/>
              <a:chExt cx="804565" cy="373078"/>
            </a:xfrm>
          </p:grpSpPr>
          <p:sp>
            <p:nvSpPr>
              <p:cNvPr id="4453" name="Google Shape;4453;p55"/>
              <p:cNvSpPr/>
              <p:nvPr/>
            </p:nvSpPr>
            <p:spPr>
              <a:xfrm>
                <a:off x="7636443" y="1408133"/>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4" name="Google Shape;4454;p55"/>
              <p:cNvSpPr/>
              <p:nvPr/>
            </p:nvSpPr>
            <p:spPr>
              <a:xfrm>
                <a:off x="8398251" y="1565802"/>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55" name="Google Shape;4455;p55"/>
            <p:cNvGrpSpPr/>
            <p:nvPr/>
          </p:nvGrpSpPr>
          <p:grpSpPr>
            <a:xfrm>
              <a:off x="7636443" y="1306560"/>
              <a:ext cx="804565" cy="373078"/>
              <a:chOff x="7636443" y="1306560"/>
              <a:chExt cx="804565" cy="373078"/>
            </a:xfrm>
          </p:grpSpPr>
          <p:sp>
            <p:nvSpPr>
              <p:cNvPr id="4456" name="Google Shape;4456;p55"/>
              <p:cNvSpPr/>
              <p:nvPr/>
            </p:nvSpPr>
            <p:spPr>
              <a:xfrm>
                <a:off x="7636443" y="1306560"/>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7" name="Google Shape;4457;p55"/>
              <p:cNvSpPr/>
              <p:nvPr/>
            </p:nvSpPr>
            <p:spPr>
              <a:xfrm>
                <a:off x="8398251" y="1464230"/>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58" name="Google Shape;4458;p55"/>
            <p:cNvGrpSpPr/>
            <p:nvPr/>
          </p:nvGrpSpPr>
          <p:grpSpPr>
            <a:xfrm>
              <a:off x="7636443" y="1204988"/>
              <a:ext cx="804565" cy="373078"/>
              <a:chOff x="7636443" y="1204988"/>
              <a:chExt cx="804565" cy="373078"/>
            </a:xfrm>
          </p:grpSpPr>
          <p:sp>
            <p:nvSpPr>
              <p:cNvPr id="4459" name="Google Shape;4459;p55"/>
              <p:cNvSpPr/>
              <p:nvPr/>
            </p:nvSpPr>
            <p:spPr>
              <a:xfrm>
                <a:off x="7636443" y="1204988"/>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0" name="Google Shape;4460;p55"/>
              <p:cNvSpPr/>
              <p:nvPr/>
            </p:nvSpPr>
            <p:spPr>
              <a:xfrm>
                <a:off x="8398251" y="1362658"/>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61" name="Google Shape;4461;p55"/>
          <p:cNvGrpSpPr/>
          <p:nvPr/>
        </p:nvGrpSpPr>
        <p:grpSpPr>
          <a:xfrm>
            <a:off x="4978796" y="2078771"/>
            <a:ext cx="661339" cy="661188"/>
            <a:chOff x="3990000" y="975400"/>
            <a:chExt cx="3934200" cy="3933300"/>
          </a:xfrm>
        </p:grpSpPr>
        <p:sp>
          <p:nvSpPr>
            <p:cNvPr id="4462" name="Google Shape;4462;p55"/>
            <p:cNvSpPr/>
            <p:nvPr/>
          </p:nvSpPr>
          <p:spPr>
            <a:xfrm>
              <a:off x="3990000" y="975400"/>
              <a:ext cx="3934200" cy="39333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3" name="Google Shape;4463;p55"/>
            <p:cNvSpPr/>
            <p:nvPr/>
          </p:nvSpPr>
          <p:spPr>
            <a:xfrm>
              <a:off x="4346550" y="1331800"/>
              <a:ext cx="3221100" cy="32205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4" name="Google Shape;4464;p55"/>
            <p:cNvSpPr/>
            <p:nvPr/>
          </p:nvSpPr>
          <p:spPr>
            <a:xfrm>
              <a:off x="4786800" y="1771750"/>
              <a:ext cx="2340600" cy="2340600"/>
            </a:xfrm>
            <a:prstGeom prst="ellipse">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5" name="Google Shape;4465;p55"/>
            <p:cNvSpPr/>
            <p:nvPr/>
          </p:nvSpPr>
          <p:spPr>
            <a:xfrm>
              <a:off x="5218650" y="2203450"/>
              <a:ext cx="1476900" cy="14772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66" name="Google Shape;4466;p55"/>
          <p:cNvGrpSpPr/>
          <p:nvPr/>
        </p:nvGrpSpPr>
        <p:grpSpPr>
          <a:xfrm>
            <a:off x="6622444" y="2057409"/>
            <a:ext cx="868881" cy="684241"/>
            <a:chOff x="6598259" y="2078634"/>
            <a:chExt cx="868881" cy="684241"/>
          </a:xfrm>
        </p:grpSpPr>
        <p:sp>
          <p:nvSpPr>
            <p:cNvPr id="4467" name="Google Shape;4467;p55"/>
            <p:cNvSpPr/>
            <p:nvPr/>
          </p:nvSpPr>
          <p:spPr>
            <a:xfrm>
              <a:off x="7165957" y="2159753"/>
              <a:ext cx="286185" cy="107120"/>
            </a:xfrm>
            <a:custGeom>
              <a:rect b="b" l="l" r="r" t="t"/>
              <a:pathLst>
                <a:path extrusionOk="0" h="18156" w="48506">
                  <a:moveTo>
                    <a:pt x="1" y="1"/>
                  </a:moveTo>
                  <a:lnTo>
                    <a:pt x="1" y="18156"/>
                  </a:lnTo>
                  <a:lnTo>
                    <a:pt x="48506" y="18156"/>
                  </a:lnTo>
                  <a:lnTo>
                    <a:pt x="48506" y="1"/>
                  </a:lnTo>
                  <a:close/>
                </a:path>
              </a:pathLst>
            </a:custGeom>
            <a:solidFill>
              <a:srgbClr val="B3C3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8" name="Google Shape;4468;p55"/>
            <p:cNvSpPr/>
            <p:nvPr/>
          </p:nvSpPr>
          <p:spPr>
            <a:xfrm>
              <a:off x="7085764" y="2536793"/>
              <a:ext cx="349475" cy="107120"/>
            </a:xfrm>
            <a:custGeom>
              <a:rect b="b" l="l" r="r" t="t"/>
              <a:pathLst>
                <a:path extrusionOk="0" h="18156" w="59233">
                  <a:moveTo>
                    <a:pt x="1" y="1"/>
                  </a:moveTo>
                  <a:lnTo>
                    <a:pt x="1" y="18156"/>
                  </a:lnTo>
                  <a:lnTo>
                    <a:pt x="59233" y="18156"/>
                  </a:lnTo>
                  <a:lnTo>
                    <a:pt x="59233" y="1"/>
                  </a:lnTo>
                  <a:close/>
                </a:path>
              </a:pathLst>
            </a:custGeom>
            <a:solidFill>
              <a:srgbClr val="374F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9" name="Google Shape;4469;p55"/>
            <p:cNvSpPr/>
            <p:nvPr/>
          </p:nvSpPr>
          <p:spPr>
            <a:xfrm>
              <a:off x="6598259" y="2195183"/>
              <a:ext cx="271241" cy="107120"/>
            </a:xfrm>
            <a:custGeom>
              <a:rect b="b" l="l" r="r" t="t"/>
              <a:pathLst>
                <a:path extrusionOk="0" h="18156" w="45973">
                  <a:moveTo>
                    <a:pt x="1" y="0"/>
                  </a:moveTo>
                  <a:lnTo>
                    <a:pt x="1" y="18156"/>
                  </a:lnTo>
                  <a:lnTo>
                    <a:pt x="45972" y="18156"/>
                  </a:lnTo>
                  <a:lnTo>
                    <a:pt x="45972" y="0"/>
                  </a:lnTo>
                  <a:close/>
                </a:path>
              </a:pathLst>
            </a:custGeom>
            <a:solidFill>
              <a:srgbClr val="8FA1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0" name="Google Shape;4470;p55"/>
            <p:cNvSpPr/>
            <p:nvPr/>
          </p:nvSpPr>
          <p:spPr>
            <a:xfrm>
              <a:off x="6604064" y="2370778"/>
              <a:ext cx="358696" cy="107126"/>
            </a:xfrm>
            <a:custGeom>
              <a:rect b="b" l="l" r="r" t="t"/>
              <a:pathLst>
                <a:path extrusionOk="0" h="18157" w="60796">
                  <a:moveTo>
                    <a:pt x="0" y="1"/>
                  </a:moveTo>
                  <a:lnTo>
                    <a:pt x="0" y="18156"/>
                  </a:lnTo>
                  <a:lnTo>
                    <a:pt x="60796" y="18156"/>
                  </a:lnTo>
                  <a:lnTo>
                    <a:pt x="60796" y="1"/>
                  </a:lnTo>
                  <a:close/>
                </a:path>
              </a:pathLst>
            </a:custGeom>
            <a:solidFill>
              <a:srgbClr val="C9D4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1" name="Google Shape;4471;p55"/>
            <p:cNvSpPr/>
            <p:nvPr/>
          </p:nvSpPr>
          <p:spPr>
            <a:xfrm>
              <a:off x="6645158" y="2545743"/>
              <a:ext cx="358696" cy="109044"/>
            </a:xfrm>
            <a:custGeom>
              <a:rect b="b" l="l" r="r" t="t"/>
              <a:pathLst>
                <a:path extrusionOk="0" h="18482" w="60796">
                  <a:moveTo>
                    <a:pt x="1" y="0"/>
                  </a:moveTo>
                  <a:lnTo>
                    <a:pt x="1" y="18482"/>
                  </a:lnTo>
                  <a:lnTo>
                    <a:pt x="60796" y="18482"/>
                  </a:lnTo>
                  <a:lnTo>
                    <a:pt x="60796" y="0"/>
                  </a:ln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2" name="Google Shape;4472;p55"/>
            <p:cNvSpPr/>
            <p:nvPr/>
          </p:nvSpPr>
          <p:spPr>
            <a:xfrm>
              <a:off x="7155838" y="2352960"/>
              <a:ext cx="311302" cy="107120"/>
            </a:xfrm>
            <a:custGeom>
              <a:rect b="b" l="l" r="r" t="t"/>
              <a:pathLst>
                <a:path extrusionOk="0" h="18156" w="52763">
                  <a:moveTo>
                    <a:pt x="0" y="0"/>
                  </a:moveTo>
                  <a:lnTo>
                    <a:pt x="0" y="18155"/>
                  </a:lnTo>
                  <a:lnTo>
                    <a:pt x="52763" y="18155"/>
                  </a:lnTo>
                  <a:lnTo>
                    <a:pt x="52763" y="0"/>
                  </a:lnTo>
                  <a:close/>
                </a:path>
              </a:pathLst>
            </a:custGeom>
            <a:solidFill>
              <a:srgbClr val="4F67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73" name="Google Shape;4473;p55"/>
            <p:cNvGrpSpPr/>
            <p:nvPr/>
          </p:nvGrpSpPr>
          <p:grpSpPr>
            <a:xfrm>
              <a:off x="6808175" y="2078634"/>
              <a:ext cx="452229" cy="684241"/>
              <a:chOff x="6808175" y="2078634"/>
              <a:chExt cx="452229" cy="684241"/>
            </a:xfrm>
          </p:grpSpPr>
          <p:sp>
            <p:nvSpPr>
              <p:cNvPr id="4474" name="Google Shape;4474;p55"/>
              <p:cNvSpPr/>
              <p:nvPr/>
            </p:nvSpPr>
            <p:spPr>
              <a:xfrm>
                <a:off x="7165957" y="2159753"/>
                <a:ext cx="94447" cy="107120"/>
              </a:xfrm>
              <a:custGeom>
                <a:rect b="b" l="l" r="r" t="t"/>
                <a:pathLst>
                  <a:path extrusionOk="0" h="18156" w="16008">
                    <a:moveTo>
                      <a:pt x="1" y="1"/>
                    </a:moveTo>
                    <a:lnTo>
                      <a:pt x="1" y="18156"/>
                    </a:lnTo>
                    <a:lnTo>
                      <a:pt x="16007" y="18156"/>
                    </a:lnTo>
                    <a:cubicBezTo>
                      <a:pt x="15291" y="11568"/>
                      <a:pt x="12904" y="5350"/>
                      <a:pt x="90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5" name="Google Shape;4475;p55"/>
              <p:cNvSpPr/>
              <p:nvPr/>
            </p:nvSpPr>
            <p:spPr>
              <a:xfrm>
                <a:off x="7085764" y="2536793"/>
                <a:ext cx="61100" cy="107120"/>
              </a:xfrm>
              <a:custGeom>
                <a:rect b="b" l="l" r="r" t="t"/>
                <a:pathLst>
                  <a:path extrusionOk="0" h="18156" w="10356">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6" name="Google Shape;4476;p55"/>
              <p:cNvSpPr/>
              <p:nvPr/>
            </p:nvSpPr>
            <p:spPr>
              <a:xfrm>
                <a:off x="6808175" y="2195183"/>
                <a:ext cx="61325" cy="107120"/>
              </a:xfrm>
              <a:custGeom>
                <a:rect b="b" l="l" r="r" t="t"/>
                <a:pathLst>
                  <a:path extrusionOk="0" h="18156" w="10394">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7" name="Google Shape;4477;p55"/>
              <p:cNvSpPr/>
              <p:nvPr/>
            </p:nvSpPr>
            <p:spPr>
              <a:xfrm>
                <a:off x="6820441" y="2370778"/>
                <a:ext cx="142320" cy="107126"/>
              </a:xfrm>
              <a:custGeom>
                <a:rect b="b" l="l" r="r" t="t"/>
                <a:pathLst>
                  <a:path extrusionOk="0" h="18157" w="24122">
                    <a:moveTo>
                      <a:pt x="0" y="1"/>
                    </a:moveTo>
                    <a:cubicBezTo>
                      <a:pt x="1532" y="5312"/>
                      <a:pt x="4200" y="11690"/>
                      <a:pt x="8823" y="18156"/>
                    </a:cubicBezTo>
                    <a:lnTo>
                      <a:pt x="24122" y="18156"/>
                    </a:lnTo>
                    <a:lnTo>
                      <a:pt x="24122"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8" name="Google Shape;4478;p55"/>
              <p:cNvSpPr/>
              <p:nvPr/>
            </p:nvSpPr>
            <p:spPr>
              <a:xfrm>
                <a:off x="6929774" y="2545743"/>
                <a:ext cx="74092" cy="109044"/>
              </a:xfrm>
              <a:custGeom>
                <a:rect b="b" l="l" r="r" t="t"/>
                <a:pathLst>
                  <a:path extrusionOk="0" h="18482" w="12558">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9" name="Google Shape;4479;p55"/>
              <p:cNvSpPr/>
              <p:nvPr/>
            </p:nvSpPr>
            <p:spPr>
              <a:xfrm>
                <a:off x="7155838" y="2352960"/>
                <a:ext cx="98377" cy="107120"/>
              </a:xfrm>
              <a:custGeom>
                <a:rect b="b" l="l" r="r" t="t"/>
                <a:pathLst>
                  <a:path extrusionOk="0" h="18156" w="16674">
                    <a:moveTo>
                      <a:pt x="0" y="0"/>
                    </a:moveTo>
                    <a:lnTo>
                      <a:pt x="0" y="18155"/>
                    </a:lnTo>
                    <a:lnTo>
                      <a:pt x="9101" y="18155"/>
                    </a:lnTo>
                    <a:cubicBezTo>
                      <a:pt x="13299" y="11475"/>
                      <a:pt x="15509" y="5056"/>
                      <a:pt x="16674"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80" name="Google Shape;4480;p55"/>
              <p:cNvGrpSpPr/>
              <p:nvPr/>
            </p:nvGrpSpPr>
            <p:grpSpPr>
              <a:xfrm>
                <a:off x="6821586" y="2078634"/>
                <a:ext cx="426871" cy="684241"/>
                <a:chOff x="6821586" y="2078634"/>
                <a:chExt cx="426871" cy="684241"/>
              </a:xfrm>
            </p:grpSpPr>
            <p:grpSp>
              <p:nvGrpSpPr>
                <p:cNvPr id="4481" name="Google Shape;4481;p55"/>
                <p:cNvGrpSpPr/>
                <p:nvPr/>
              </p:nvGrpSpPr>
              <p:grpSpPr>
                <a:xfrm>
                  <a:off x="6821586" y="2078634"/>
                  <a:ext cx="426871" cy="684241"/>
                  <a:chOff x="6821586" y="2078634"/>
                  <a:chExt cx="426871" cy="684241"/>
                </a:xfrm>
              </p:grpSpPr>
              <p:sp>
                <p:nvSpPr>
                  <p:cNvPr id="4482" name="Google Shape;4482;p55"/>
                  <p:cNvSpPr/>
                  <p:nvPr/>
                </p:nvSpPr>
                <p:spPr>
                  <a:xfrm>
                    <a:off x="6990036" y="2693797"/>
                    <a:ext cx="89963" cy="69077"/>
                  </a:xfrm>
                  <a:custGeom>
                    <a:rect b="b" l="l" r="r" t="t"/>
                    <a:pathLst>
                      <a:path extrusionOk="0" h="11708" w="15248">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3" name="Google Shape;4483;p55"/>
                  <p:cNvSpPr/>
                  <p:nvPr/>
                </p:nvSpPr>
                <p:spPr>
                  <a:xfrm>
                    <a:off x="6968649" y="2671926"/>
                    <a:ext cx="132738" cy="72712"/>
                  </a:xfrm>
                  <a:custGeom>
                    <a:rect b="b" l="l" r="r" t="t"/>
                    <a:pathLst>
                      <a:path extrusionOk="0" h="12324" w="22498">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4" name="Google Shape;4484;p55"/>
                  <p:cNvSpPr/>
                  <p:nvPr/>
                </p:nvSpPr>
                <p:spPr>
                  <a:xfrm>
                    <a:off x="6968649" y="2679891"/>
                    <a:ext cx="132738" cy="64747"/>
                  </a:xfrm>
                  <a:custGeom>
                    <a:rect b="b" l="l" r="r" t="t"/>
                    <a:pathLst>
                      <a:path extrusionOk="0" h="10974" w="22498">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5" name="Google Shape;4485;p55"/>
                  <p:cNvSpPr/>
                  <p:nvPr/>
                </p:nvSpPr>
                <p:spPr>
                  <a:xfrm>
                    <a:off x="6969091" y="2693467"/>
                    <a:ext cx="131729" cy="11765"/>
                  </a:xfrm>
                  <a:custGeom>
                    <a:rect b="b" l="l" r="r" t="t"/>
                    <a:pathLst>
                      <a:path extrusionOk="0" h="1994" w="22327">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6" name="Google Shape;4486;p55"/>
                  <p:cNvSpPr/>
                  <p:nvPr/>
                </p:nvSpPr>
                <p:spPr>
                  <a:xfrm>
                    <a:off x="6821586" y="2078634"/>
                    <a:ext cx="426871" cy="544694"/>
                  </a:xfrm>
                  <a:custGeom>
                    <a:rect b="b" l="l" r="r" t="t"/>
                    <a:pathLst>
                      <a:path extrusionOk="0" h="92321" w="72351">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7" name="Google Shape;4487;p55"/>
                  <p:cNvSpPr/>
                  <p:nvPr/>
                </p:nvSpPr>
                <p:spPr>
                  <a:xfrm>
                    <a:off x="6984514" y="2448953"/>
                    <a:ext cx="101008" cy="164409"/>
                  </a:xfrm>
                  <a:custGeom>
                    <a:rect b="b" l="l" r="r" t="t"/>
                    <a:pathLst>
                      <a:path extrusionOk="0" h="27866" w="17120">
                        <a:moveTo>
                          <a:pt x="1" y="0"/>
                        </a:moveTo>
                        <a:lnTo>
                          <a:pt x="4920" y="27866"/>
                        </a:lnTo>
                        <a:lnTo>
                          <a:pt x="12200" y="27866"/>
                        </a:lnTo>
                        <a:lnTo>
                          <a:pt x="17120" y="0"/>
                        </a:lnTo>
                        <a:close/>
                      </a:path>
                    </a:pathLst>
                  </a:custGeom>
                  <a:solidFill>
                    <a:srgbClr val="EDF1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8" name="Google Shape;4488;p55"/>
                  <p:cNvSpPr/>
                  <p:nvPr/>
                </p:nvSpPr>
                <p:spPr>
                  <a:xfrm>
                    <a:off x="6984514" y="2448953"/>
                    <a:ext cx="101008" cy="140963"/>
                  </a:xfrm>
                  <a:custGeom>
                    <a:rect b="b" l="l" r="r" t="t"/>
                    <a:pathLst>
                      <a:path extrusionOk="0" h="23892" w="17120">
                        <a:moveTo>
                          <a:pt x="1" y="0"/>
                        </a:moveTo>
                        <a:lnTo>
                          <a:pt x="4218" y="23891"/>
                        </a:lnTo>
                        <a:lnTo>
                          <a:pt x="12902" y="23891"/>
                        </a:lnTo>
                        <a:lnTo>
                          <a:pt x="17120"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9" name="Google Shape;4489;p55"/>
                  <p:cNvSpPr/>
                  <p:nvPr/>
                </p:nvSpPr>
                <p:spPr>
                  <a:xfrm>
                    <a:off x="7012451" y="2607162"/>
                    <a:ext cx="45141" cy="6201"/>
                  </a:xfrm>
                  <a:custGeom>
                    <a:rect b="b" l="l" r="r" t="t"/>
                    <a:pathLst>
                      <a:path extrusionOk="0" h="1051" w="7651">
                        <a:moveTo>
                          <a:pt x="0" y="1"/>
                        </a:moveTo>
                        <a:lnTo>
                          <a:pt x="185" y="1051"/>
                        </a:lnTo>
                        <a:lnTo>
                          <a:pt x="7465" y="1051"/>
                        </a:lnTo>
                        <a:lnTo>
                          <a:pt x="7650"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0" name="Google Shape;4490;p55"/>
                  <p:cNvSpPr/>
                  <p:nvPr/>
                </p:nvSpPr>
                <p:spPr>
                  <a:xfrm>
                    <a:off x="6968649" y="2664244"/>
                    <a:ext cx="132738" cy="25199"/>
                  </a:xfrm>
                  <a:custGeom>
                    <a:rect b="b" l="l" r="r" t="t"/>
                    <a:pathLst>
                      <a:path extrusionOk="0" h="4271" w="22498">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1" name="Google Shape;4491;p55"/>
                  <p:cNvSpPr/>
                  <p:nvPr/>
                </p:nvSpPr>
                <p:spPr>
                  <a:xfrm>
                    <a:off x="6968649" y="2667389"/>
                    <a:ext cx="132738" cy="11776"/>
                  </a:xfrm>
                  <a:custGeom>
                    <a:rect b="b" l="l" r="r" t="t"/>
                    <a:pathLst>
                      <a:path extrusionOk="0" h="1996" w="22498">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2" name="Google Shape;4492;p55"/>
                  <p:cNvSpPr/>
                  <p:nvPr/>
                </p:nvSpPr>
                <p:spPr>
                  <a:xfrm>
                    <a:off x="6963510" y="2683549"/>
                    <a:ext cx="143022" cy="11776"/>
                  </a:xfrm>
                  <a:custGeom>
                    <a:rect b="b" l="l" r="r" t="t"/>
                    <a:pathLst>
                      <a:path extrusionOk="0" h="1996" w="24241">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3" name="Google Shape;4493;p55"/>
                  <p:cNvSpPr/>
                  <p:nvPr/>
                </p:nvSpPr>
                <p:spPr>
                  <a:xfrm>
                    <a:off x="6968649" y="2642639"/>
                    <a:ext cx="132738" cy="25199"/>
                  </a:xfrm>
                  <a:custGeom>
                    <a:rect b="b" l="l" r="r" t="t"/>
                    <a:pathLst>
                      <a:path extrusionOk="0" h="4271" w="22498">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4" name="Google Shape;4494;p55"/>
                  <p:cNvSpPr/>
                  <p:nvPr/>
                </p:nvSpPr>
                <p:spPr>
                  <a:xfrm>
                    <a:off x="6968649" y="2643990"/>
                    <a:ext cx="132738" cy="11776"/>
                  </a:xfrm>
                  <a:custGeom>
                    <a:rect b="b" l="l" r="r" t="t"/>
                    <a:pathLst>
                      <a:path extrusionOk="0" h="1996" w="22498">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5" name="Google Shape;4495;p55"/>
                  <p:cNvSpPr/>
                  <p:nvPr/>
                </p:nvSpPr>
                <p:spPr>
                  <a:xfrm>
                    <a:off x="6963510" y="2660156"/>
                    <a:ext cx="143022" cy="11776"/>
                  </a:xfrm>
                  <a:custGeom>
                    <a:rect b="b" l="l" r="r" t="t"/>
                    <a:pathLst>
                      <a:path extrusionOk="0" h="1996" w="24241">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6" name="Google Shape;4496;p55"/>
                  <p:cNvSpPr/>
                  <p:nvPr/>
                </p:nvSpPr>
                <p:spPr>
                  <a:xfrm>
                    <a:off x="6968649" y="2617451"/>
                    <a:ext cx="132738" cy="25193"/>
                  </a:xfrm>
                  <a:custGeom>
                    <a:rect b="b" l="l" r="r" t="t"/>
                    <a:pathLst>
                      <a:path extrusionOk="0" h="4270" w="22498">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7" name="Google Shape;4497;p55"/>
                  <p:cNvSpPr/>
                  <p:nvPr/>
                </p:nvSpPr>
                <p:spPr>
                  <a:xfrm>
                    <a:off x="6968649" y="2620590"/>
                    <a:ext cx="132738" cy="11782"/>
                  </a:xfrm>
                  <a:custGeom>
                    <a:rect b="b" l="l" r="r" t="t"/>
                    <a:pathLst>
                      <a:path extrusionOk="0" h="1997" w="22498">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8" name="Google Shape;4498;p55"/>
                  <p:cNvSpPr/>
                  <p:nvPr/>
                </p:nvSpPr>
                <p:spPr>
                  <a:xfrm>
                    <a:off x="6963510" y="2613357"/>
                    <a:ext cx="143022" cy="11765"/>
                  </a:xfrm>
                  <a:custGeom>
                    <a:rect b="b" l="l" r="r" t="t"/>
                    <a:pathLst>
                      <a:path extrusionOk="0" h="1994" w="24241">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9" name="Google Shape;4499;p55"/>
                  <p:cNvSpPr/>
                  <p:nvPr/>
                </p:nvSpPr>
                <p:spPr>
                  <a:xfrm>
                    <a:off x="6850372" y="2107302"/>
                    <a:ext cx="369293" cy="477399"/>
                  </a:xfrm>
                  <a:custGeom>
                    <a:rect b="b" l="l" r="r" t="t"/>
                    <a:pathLst>
                      <a:path extrusionOk="0" h="80915" w="62592">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0" name="Google Shape;4500;p55"/>
                  <p:cNvSpPr/>
                  <p:nvPr/>
                </p:nvSpPr>
                <p:spPr>
                  <a:xfrm>
                    <a:off x="6963510" y="2636756"/>
                    <a:ext cx="143022" cy="11776"/>
                  </a:xfrm>
                  <a:custGeom>
                    <a:rect b="b" l="l" r="r" t="t"/>
                    <a:pathLst>
                      <a:path extrusionOk="0" h="1996" w="24241">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01" name="Google Shape;4501;p55"/>
                <p:cNvSpPr/>
                <p:nvPr/>
              </p:nvSpPr>
              <p:spPr>
                <a:xfrm>
                  <a:off x="7046588" y="2275942"/>
                  <a:ext cx="173076" cy="113894"/>
                </a:xfrm>
                <a:custGeom>
                  <a:rect b="b" l="l" r="r" t="t"/>
                  <a:pathLst>
                    <a:path extrusionOk="0" h="19304" w="29335">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2" name="Google Shape;4502;p55"/>
                <p:cNvSpPr/>
                <p:nvPr/>
              </p:nvSpPr>
              <p:spPr>
                <a:xfrm>
                  <a:off x="7046588" y="2107680"/>
                  <a:ext cx="168811" cy="145128"/>
                </a:xfrm>
                <a:custGeom>
                  <a:rect b="b" l="l" r="r" t="t"/>
                  <a:pathLst>
                    <a:path extrusionOk="0" h="24598" w="28612">
                      <a:moveTo>
                        <a:pt x="0" y="1"/>
                      </a:moveTo>
                      <a:lnTo>
                        <a:pt x="0" y="24597"/>
                      </a:lnTo>
                      <a:lnTo>
                        <a:pt x="28612" y="24597"/>
                      </a:lnTo>
                      <a:cubicBezTo>
                        <a:pt x="25701" y="11138"/>
                        <a:pt x="14102" y="876"/>
                        <a:pt x="0" y="1"/>
                      </a:cubicBezTo>
                      <a:close/>
                    </a:path>
                  </a:pathLst>
                </a:custGeom>
                <a:solidFill>
                  <a:srgbClr val="B3C3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3" name="Google Shape;4503;p55"/>
                <p:cNvSpPr/>
                <p:nvPr/>
              </p:nvSpPr>
              <p:spPr>
                <a:xfrm>
                  <a:off x="6850372" y="2275942"/>
                  <a:ext cx="173082" cy="113894"/>
                </a:xfrm>
                <a:custGeom>
                  <a:rect b="b" l="l" r="r" t="t"/>
                  <a:pathLst>
                    <a:path extrusionOk="0" h="19304" w="29336">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4" name="Google Shape;4504;p55"/>
                <p:cNvSpPr/>
                <p:nvPr/>
              </p:nvSpPr>
              <p:spPr>
                <a:xfrm>
                  <a:off x="6882243" y="2412957"/>
                  <a:ext cx="141211" cy="171743"/>
                </a:xfrm>
                <a:custGeom>
                  <a:rect b="b" l="l" r="r" t="t"/>
                  <a:pathLst>
                    <a:path extrusionOk="0" h="29109" w="23934">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5" name="Google Shape;4505;p55"/>
                <p:cNvSpPr/>
                <p:nvPr/>
              </p:nvSpPr>
              <p:spPr>
                <a:xfrm>
                  <a:off x="6854637" y="2107680"/>
                  <a:ext cx="168817" cy="145128"/>
                </a:xfrm>
                <a:custGeom>
                  <a:rect b="b" l="l" r="r" t="t"/>
                  <a:pathLst>
                    <a:path extrusionOk="0" h="24598" w="28613">
                      <a:moveTo>
                        <a:pt x="28612" y="1"/>
                      </a:moveTo>
                      <a:cubicBezTo>
                        <a:pt x="14512" y="876"/>
                        <a:pt x="2911" y="11138"/>
                        <a:pt x="1" y="24597"/>
                      </a:cubicBezTo>
                      <a:lnTo>
                        <a:pt x="28612" y="24597"/>
                      </a:lnTo>
                      <a:lnTo>
                        <a:pt x="28612" y="1"/>
                      </a:lnTo>
                      <a:close/>
                    </a:path>
                  </a:pathLst>
                </a:custGeom>
                <a:solidFill>
                  <a:srgbClr val="8FA1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6" name="Google Shape;4506;p55"/>
                <p:cNvSpPr/>
                <p:nvPr/>
              </p:nvSpPr>
              <p:spPr>
                <a:xfrm>
                  <a:off x="7046588" y="2412957"/>
                  <a:ext cx="141205" cy="171743"/>
                </a:xfrm>
                <a:custGeom>
                  <a:rect b="b" l="l" r="r" t="t"/>
                  <a:pathLst>
                    <a:path extrusionOk="0" h="29109" w="23933">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507" name="Google Shape;4507;p55"/>
          <p:cNvGrpSpPr/>
          <p:nvPr/>
        </p:nvGrpSpPr>
        <p:grpSpPr>
          <a:xfrm>
            <a:off x="5795610" y="2063018"/>
            <a:ext cx="671358" cy="671358"/>
            <a:chOff x="6535625" y="760425"/>
            <a:chExt cx="1665900" cy="1665900"/>
          </a:xfrm>
        </p:grpSpPr>
        <p:sp>
          <p:nvSpPr>
            <p:cNvPr id="4508" name="Google Shape;4508;p55"/>
            <p:cNvSpPr/>
            <p:nvPr/>
          </p:nvSpPr>
          <p:spPr>
            <a:xfrm>
              <a:off x="6535625" y="760425"/>
              <a:ext cx="1665900" cy="16659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9" name="Google Shape;4509;p55"/>
            <p:cNvSpPr/>
            <p:nvPr/>
          </p:nvSpPr>
          <p:spPr>
            <a:xfrm>
              <a:off x="6713675" y="1116525"/>
              <a:ext cx="1309800" cy="13098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0" name="Google Shape;4510;p55"/>
            <p:cNvSpPr/>
            <p:nvPr/>
          </p:nvSpPr>
          <p:spPr>
            <a:xfrm>
              <a:off x="6831275" y="1351725"/>
              <a:ext cx="1074600" cy="1074600"/>
            </a:xfrm>
            <a:prstGeom prst="ellipse">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1" name="Google Shape;4511;p55"/>
            <p:cNvSpPr/>
            <p:nvPr/>
          </p:nvSpPr>
          <p:spPr>
            <a:xfrm>
              <a:off x="6942425" y="1574025"/>
              <a:ext cx="852300" cy="852300"/>
            </a:xfrm>
            <a:prstGeom prst="ellipse">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12" name="Google Shape;4512;p55"/>
          <p:cNvGrpSpPr/>
          <p:nvPr/>
        </p:nvGrpSpPr>
        <p:grpSpPr>
          <a:xfrm>
            <a:off x="732427" y="3731418"/>
            <a:ext cx="1340789" cy="640830"/>
            <a:chOff x="238125" y="1151100"/>
            <a:chExt cx="7139450" cy="3412300"/>
          </a:xfrm>
        </p:grpSpPr>
        <p:sp>
          <p:nvSpPr>
            <p:cNvPr id="4513" name="Google Shape;4513;p55"/>
            <p:cNvSpPr/>
            <p:nvPr/>
          </p:nvSpPr>
          <p:spPr>
            <a:xfrm>
              <a:off x="3468350" y="4223875"/>
              <a:ext cx="679000" cy="339525"/>
            </a:xfrm>
            <a:custGeom>
              <a:rect b="b" l="l" r="r" t="t"/>
              <a:pathLst>
                <a:path extrusionOk="0" h="13581" w="2716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4" name="Google Shape;4514;p55"/>
            <p:cNvSpPr/>
            <p:nvPr/>
          </p:nvSpPr>
          <p:spPr>
            <a:xfrm>
              <a:off x="3730250" y="3276125"/>
              <a:ext cx="147275" cy="956575"/>
            </a:xfrm>
            <a:custGeom>
              <a:rect b="b" l="l" r="r" t="t"/>
              <a:pathLst>
                <a:path extrusionOk="0" h="38263" w="5891">
                  <a:moveTo>
                    <a:pt x="3276" y="0"/>
                  </a:moveTo>
                  <a:lnTo>
                    <a:pt x="0" y="38263"/>
                  </a:lnTo>
                  <a:lnTo>
                    <a:pt x="5890" y="38194"/>
                  </a:lnTo>
                  <a:lnTo>
                    <a:pt x="3276"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5" name="Google Shape;4515;p55"/>
            <p:cNvSpPr/>
            <p:nvPr/>
          </p:nvSpPr>
          <p:spPr>
            <a:xfrm>
              <a:off x="3796275" y="3875600"/>
              <a:ext cx="839350" cy="630550"/>
            </a:xfrm>
            <a:custGeom>
              <a:rect b="b" l="l" r="r" t="t"/>
              <a:pathLst>
                <a:path extrusionOk="0" h="25222" w="33574">
                  <a:moveTo>
                    <a:pt x="32291" y="1"/>
                  </a:moveTo>
                  <a:lnTo>
                    <a:pt x="1" y="23463"/>
                  </a:lnTo>
                  <a:lnTo>
                    <a:pt x="1277" y="25222"/>
                  </a:lnTo>
                  <a:lnTo>
                    <a:pt x="33574" y="1759"/>
                  </a:lnTo>
                  <a:lnTo>
                    <a:pt x="32291"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6" name="Google Shape;4516;p55"/>
            <p:cNvSpPr/>
            <p:nvPr/>
          </p:nvSpPr>
          <p:spPr>
            <a:xfrm>
              <a:off x="6240475" y="3130600"/>
              <a:ext cx="1137100" cy="1432800"/>
            </a:xfrm>
            <a:custGeom>
              <a:rect b="b" l="l" r="r" t="t"/>
              <a:pathLst>
                <a:path extrusionOk="0" h="57312" w="45484">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7" name="Google Shape;4517;p55"/>
            <p:cNvSpPr/>
            <p:nvPr/>
          </p:nvSpPr>
          <p:spPr>
            <a:xfrm>
              <a:off x="5243900" y="1696775"/>
              <a:ext cx="1764175" cy="1777475"/>
            </a:xfrm>
            <a:custGeom>
              <a:rect b="b" l="l" r="r" t="t"/>
              <a:pathLst>
                <a:path extrusionOk="0" h="71099" w="70567">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8" name="Google Shape;4518;p55"/>
            <p:cNvSpPr/>
            <p:nvPr/>
          </p:nvSpPr>
          <p:spPr>
            <a:xfrm>
              <a:off x="3812150" y="1151100"/>
              <a:ext cx="1896075" cy="1245900"/>
            </a:xfrm>
            <a:custGeom>
              <a:rect b="b" l="l" r="r" t="t"/>
              <a:pathLst>
                <a:path extrusionOk="0" h="49836" w="75843">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9" name="Google Shape;4519;p55"/>
            <p:cNvSpPr/>
            <p:nvPr/>
          </p:nvSpPr>
          <p:spPr>
            <a:xfrm>
              <a:off x="1910550" y="1151100"/>
              <a:ext cx="1901625" cy="1244175"/>
            </a:xfrm>
            <a:custGeom>
              <a:rect b="b" l="l" r="r" t="t"/>
              <a:pathLst>
                <a:path extrusionOk="0" h="49767" w="76065">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0" name="Google Shape;4520;p55"/>
            <p:cNvSpPr/>
            <p:nvPr/>
          </p:nvSpPr>
          <p:spPr>
            <a:xfrm>
              <a:off x="608475" y="1694725"/>
              <a:ext cx="1766425" cy="1778150"/>
            </a:xfrm>
            <a:custGeom>
              <a:rect b="b" l="l" r="r" t="t"/>
              <a:pathLst>
                <a:path extrusionOk="0" h="71126" w="70657">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1" name="Google Shape;4521;p55"/>
            <p:cNvSpPr/>
            <p:nvPr/>
          </p:nvSpPr>
          <p:spPr>
            <a:xfrm>
              <a:off x="238125" y="3129050"/>
              <a:ext cx="1137975" cy="1434175"/>
            </a:xfrm>
            <a:custGeom>
              <a:rect b="b" l="l" r="r" t="t"/>
              <a:pathLst>
                <a:path extrusionOk="0" h="57367" w="45519">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2" name="Google Shape;4522;p55"/>
            <p:cNvSpPr/>
            <p:nvPr/>
          </p:nvSpPr>
          <p:spPr>
            <a:xfrm>
              <a:off x="1924656" y="1941325"/>
              <a:ext cx="3773110" cy="1646329"/>
            </a:xfrm>
            <a:custGeom>
              <a:rect b="b" l="l" r="r" t="t"/>
              <a:pathLst>
                <a:path extrusionOk="0" h="64657" w="148183">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3" name="Google Shape;4523;p55"/>
            <p:cNvSpPr/>
            <p:nvPr/>
          </p:nvSpPr>
          <p:spPr>
            <a:xfrm>
              <a:off x="1028863" y="2678027"/>
              <a:ext cx="1805597" cy="1885320"/>
            </a:xfrm>
            <a:custGeom>
              <a:rect b="b" l="l" r="r" t="t"/>
              <a:pathLst>
                <a:path extrusionOk="0" h="74043" w="70912">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4" name="Google Shape;4524;p55"/>
            <p:cNvSpPr/>
            <p:nvPr/>
          </p:nvSpPr>
          <p:spPr>
            <a:xfrm>
              <a:off x="4792190" y="2679937"/>
              <a:ext cx="1798951" cy="1883410"/>
            </a:xfrm>
            <a:custGeom>
              <a:rect b="b" l="l" r="r" t="t"/>
              <a:pathLst>
                <a:path extrusionOk="0" h="73968" w="70651">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5" name="Google Shape;4525;p55"/>
          <p:cNvGrpSpPr/>
          <p:nvPr/>
        </p:nvGrpSpPr>
        <p:grpSpPr>
          <a:xfrm>
            <a:off x="5599650" y="2934699"/>
            <a:ext cx="985357" cy="585764"/>
            <a:chOff x="5145061" y="2881789"/>
            <a:chExt cx="1107641" cy="658458"/>
          </a:xfrm>
        </p:grpSpPr>
        <p:grpSp>
          <p:nvGrpSpPr>
            <p:cNvPr id="4526" name="Google Shape;4526;p55"/>
            <p:cNvGrpSpPr/>
            <p:nvPr/>
          </p:nvGrpSpPr>
          <p:grpSpPr>
            <a:xfrm>
              <a:off x="5722989" y="3244587"/>
              <a:ext cx="529713" cy="295659"/>
              <a:chOff x="5722989" y="3244587"/>
              <a:chExt cx="529713" cy="295659"/>
            </a:xfrm>
          </p:grpSpPr>
          <p:sp>
            <p:nvSpPr>
              <p:cNvPr id="4527" name="Google Shape;4527;p55"/>
              <p:cNvSpPr/>
              <p:nvPr/>
            </p:nvSpPr>
            <p:spPr>
              <a:xfrm>
                <a:off x="5722989" y="3244587"/>
                <a:ext cx="341346" cy="295659"/>
              </a:xfrm>
              <a:custGeom>
                <a:rect b="b" l="l" r="r" t="t"/>
                <a:pathLst>
                  <a:path extrusionOk="0" h="2231390" w="2576195">
                    <a:moveTo>
                      <a:pt x="1288021" y="0"/>
                    </a:moveTo>
                    <a:lnTo>
                      <a:pt x="0" y="2230932"/>
                    </a:lnTo>
                    <a:lnTo>
                      <a:pt x="2576042" y="2230932"/>
                    </a:lnTo>
                    <a:lnTo>
                      <a:pt x="1288021" y="0"/>
                    </a:lnTo>
                    <a:close/>
                  </a:path>
                </a:pathLst>
              </a:custGeom>
              <a:solidFill>
                <a:srgbClr val="869FB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528" name="Google Shape;4528;p55"/>
              <p:cNvSpPr/>
              <p:nvPr/>
            </p:nvSpPr>
            <p:spPr>
              <a:xfrm>
                <a:off x="6035543" y="3298113"/>
                <a:ext cx="217159" cy="224928"/>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869FB2"/>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nvGrpSpPr>
            <p:cNvPr id="4529" name="Google Shape;4529;p55"/>
            <p:cNvGrpSpPr/>
            <p:nvPr/>
          </p:nvGrpSpPr>
          <p:grpSpPr>
            <a:xfrm>
              <a:off x="5145061" y="3244587"/>
              <a:ext cx="536807" cy="295659"/>
              <a:chOff x="5145061" y="3244587"/>
              <a:chExt cx="536807" cy="295659"/>
            </a:xfrm>
          </p:grpSpPr>
          <p:sp>
            <p:nvSpPr>
              <p:cNvPr id="4530" name="Google Shape;4530;p55"/>
              <p:cNvSpPr/>
              <p:nvPr/>
            </p:nvSpPr>
            <p:spPr>
              <a:xfrm>
                <a:off x="5340522" y="3244587"/>
                <a:ext cx="341346" cy="295659"/>
              </a:xfrm>
              <a:custGeom>
                <a:rect b="b" l="l" r="r" t="t"/>
                <a:pathLst>
                  <a:path extrusionOk="0" h="2231390" w="2576195">
                    <a:moveTo>
                      <a:pt x="1288034" y="0"/>
                    </a:moveTo>
                    <a:lnTo>
                      <a:pt x="0" y="2230920"/>
                    </a:lnTo>
                    <a:lnTo>
                      <a:pt x="2576055" y="2230920"/>
                    </a:lnTo>
                    <a:lnTo>
                      <a:pt x="1288034" y="0"/>
                    </a:lnTo>
                    <a:close/>
                  </a:path>
                </a:pathLst>
              </a:custGeom>
              <a:solidFill>
                <a:srgbClr val="5F7D9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531" name="Google Shape;4531;p55"/>
              <p:cNvSpPr/>
              <p:nvPr/>
            </p:nvSpPr>
            <p:spPr>
              <a:xfrm flipH="1">
                <a:off x="5145061" y="3298599"/>
                <a:ext cx="217159" cy="224928"/>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5F7D9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nvGrpSpPr>
            <p:cNvPr id="4532" name="Google Shape;4532;p55"/>
            <p:cNvGrpSpPr/>
            <p:nvPr/>
          </p:nvGrpSpPr>
          <p:grpSpPr>
            <a:xfrm>
              <a:off x="5341327" y="2898245"/>
              <a:ext cx="532309" cy="614891"/>
              <a:chOff x="5341327" y="2898245"/>
              <a:chExt cx="532309" cy="614891"/>
            </a:xfrm>
          </p:grpSpPr>
          <p:sp>
            <p:nvSpPr>
              <p:cNvPr id="4533" name="Google Shape;4533;p55"/>
              <p:cNvSpPr/>
              <p:nvPr/>
            </p:nvSpPr>
            <p:spPr>
              <a:xfrm>
                <a:off x="5532290" y="3217476"/>
                <a:ext cx="341346" cy="295659"/>
              </a:xfrm>
              <a:custGeom>
                <a:rect b="b" l="l" r="r" t="t"/>
                <a:pathLst>
                  <a:path extrusionOk="0" h="2231390" w="2576195">
                    <a:moveTo>
                      <a:pt x="2576042" y="0"/>
                    </a:moveTo>
                    <a:lnTo>
                      <a:pt x="0" y="0"/>
                    </a:lnTo>
                    <a:lnTo>
                      <a:pt x="1288021" y="2230920"/>
                    </a:lnTo>
                    <a:lnTo>
                      <a:pt x="2576042" y="0"/>
                    </a:lnTo>
                    <a:close/>
                  </a:path>
                </a:pathLst>
              </a:custGeom>
              <a:solidFill>
                <a:srgbClr val="E3E9E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534" name="Google Shape;4534;p55"/>
              <p:cNvSpPr/>
              <p:nvPr/>
            </p:nvSpPr>
            <p:spPr>
              <a:xfrm flipH="1">
                <a:off x="5341327" y="2898245"/>
                <a:ext cx="217159" cy="334508"/>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E3E9E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nvGrpSpPr>
            <p:cNvPr id="4535" name="Google Shape;4535;p55"/>
            <p:cNvGrpSpPr/>
            <p:nvPr/>
          </p:nvGrpSpPr>
          <p:grpSpPr>
            <a:xfrm>
              <a:off x="5532290" y="2881789"/>
              <a:ext cx="620516" cy="305456"/>
              <a:chOff x="5532290" y="2881789"/>
              <a:chExt cx="620516" cy="305456"/>
            </a:xfrm>
          </p:grpSpPr>
          <p:sp>
            <p:nvSpPr>
              <p:cNvPr id="4536" name="Google Shape;4536;p55"/>
              <p:cNvSpPr/>
              <p:nvPr/>
            </p:nvSpPr>
            <p:spPr>
              <a:xfrm>
                <a:off x="5532290" y="2891586"/>
                <a:ext cx="341346" cy="295659"/>
              </a:xfrm>
              <a:custGeom>
                <a:rect b="b" l="l" r="r" t="t"/>
                <a:pathLst>
                  <a:path extrusionOk="0" h="2231390" w="2576195">
                    <a:moveTo>
                      <a:pt x="1288021" y="0"/>
                    </a:moveTo>
                    <a:lnTo>
                      <a:pt x="0" y="2230920"/>
                    </a:lnTo>
                    <a:lnTo>
                      <a:pt x="2576042" y="2230920"/>
                    </a:lnTo>
                    <a:lnTo>
                      <a:pt x="1288021" y="0"/>
                    </a:lnTo>
                    <a:close/>
                  </a:path>
                </a:pathLst>
              </a:custGeom>
              <a:solidFill>
                <a:srgbClr val="435D7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537" name="Google Shape;4537;p55"/>
              <p:cNvSpPr/>
              <p:nvPr/>
            </p:nvSpPr>
            <p:spPr>
              <a:xfrm>
                <a:off x="5837311" y="2881789"/>
                <a:ext cx="315495" cy="288369"/>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435D74"/>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grpSp>
        <p:nvGrpSpPr>
          <p:cNvPr id="4538" name="Google Shape;4538;p55"/>
          <p:cNvGrpSpPr/>
          <p:nvPr/>
        </p:nvGrpSpPr>
        <p:grpSpPr>
          <a:xfrm>
            <a:off x="8178573" y="3726757"/>
            <a:ext cx="269068" cy="645491"/>
            <a:chOff x="7026852" y="3311869"/>
            <a:chExt cx="434331" cy="1041954"/>
          </a:xfrm>
        </p:grpSpPr>
        <p:sp>
          <p:nvSpPr>
            <p:cNvPr id="4539" name="Google Shape;4539;p55"/>
            <p:cNvSpPr/>
            <p:nvPr/>
          </p:nvSpPr>
          <p:spPr>
            <a:xfrm>
              <a:off x="7026852" y="3311869"/>
              <a:ext cx="434331" cy="847405"/>
            </a:xfrm>
            <a:custGeom>
              <a:rect b="b" l="l" r="r" t="t"/>
              <a:pathLst>
                <a:path extrusionOk="0" h="32649" w="16734">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0" name="Google Shape;4540;p55"/>
            <p:cNvSpPr/>
            <p:nvPr/>
          </p:nvSpPr>
          <p:spPr>
            <a:xfrm>
              <a:off x="7082395" y="3359392"/>
              <a:ext cx="323321" cy="323321"/>
            </a:xfrm>
            <a:custGeom>
              <a:rect b="b" l="l" r="r" t="t"/>
              <a:pathLst>
                <a:path extrusionOk="0" h="12457" w="12457">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1" name="Google Shape;4541;p55"/>
            <p:cNvSpPr/>
            <p:nvPr/>
          </p:nvSpPr>
          <p:spPr>
            <a:xfrm>
              <a:off x="7026852" y="4159239"/>
              <a:ext cx="434331" cy="194585"/>
            </a:xfrm>
            <a:custGeom>
              <a:rect b="b" l="l" r="r" t="t"/>
              <a:pathLst>
                <a:path extrusionOk="0" h="7497" w="16734">
                  <a:moveTo>
                    <a:pt x="1" y="1"/>
                  </a:moveTo>
                  <a:lnTo>
                    <a:pt x="8369" y="7496"/>
                  </a:lnTo>
                  <a:lnTo>
                    <a:pt x="1673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2" name="Google Shape;4542;p55"/>
          <p:cNvGrpSpPr/>
          <p:nvPr/>
        </p:nvGrpSpPr>
        <p:grpSpPr>
          <a:xfrm>
            <a:off x="6195154" y="3765995"/>
            <a:ext cx="293882" cy="293836"/>
            <a:chOff x="4873519" y="3311869"/>
            <a:chExt cx="499374" cy="499296"/>
          </a:xfrm>
        </p:grpSpPr>
        <p:sp>
          <p:nvSpPr>
            <p:cNvPr id="4543" name="Google Shape;4543;p55"/>
            <p:cNvSpPr/>
            <p:nvPr/>
          </p:nvSpPr>
          <p:spPr>
            <a:xfrm>
              <a:off x="4873519" y="3311869"/>
              <a:ext cx="499374" cy="499296"/>
            </a:xfrm>
            <a:custGeom>
              <a:rect b="b" l="l" r="r" t="t"/>
              <a:pathLst>
                <a:path extrusionOk="0" h="19237" w="1924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4" name="Google Shape;4544;p55"/>
            <p:cNvSpPr/>
            <p:nvPr/>
          </p:nvSpPr>
          <p:spPr>
            <a:xfrm>
              <a:off x="4894620" y="3329830"/>
              <a:ext cx="202112" cy="182386"/>
            </a:xfrm>
            <a:custGeom>
              <a:rect b="b" l="l" r="r" t="t"/>
              <a:pathLst>
                <a:path extrusionOk="0" h="7027" w="7787">
                  <a:moveTo>
                    <a:pt x="0" y="1"/>
                  </a:moveTo>
                  <a:lnTo>
                    <a:pt x="0" y="7026"/>
                  </a:lnTo>
                  <a:lnTo>
                    <a:pt x="7787" y="1"/>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5" name="Google Shape;4545;p55"/>
          <p:cNvGrpSpPr/>
          <p:nvPr/>
        </p:nvGrpSpPr>
        <p:grpSpPr>
          <a:xfrm>
            <a:off x="6195154" y="4078366"/>
            <a:ext cx="293882" cy="293882"/>
            <a:chOff x="4873519" y="3875839"/>
            <a:chExt cx="499374" cy="499374"/>
          </a:xfrm>
        </p:grpSpPr>
        <p:sp>
          <p:nvSpPr>
            <p:cNvPr id="4546" name="Google Shape;4546;p55"/>
            <p:cNvSpPr/>
            <p:nvPr/>
          </p:nvSpPr>
          <p:spPr>
            <a:xfrm>
              <a:off x="4873519" y="3875839"/>
              <a:ext cx="499374" cy="499374"/>
            </a:xfrm>
            <a:custGeom>
              <a:rect b="b" l="l" r="r" t="t"/>
              <a:pathLst>
                <a:path extrusionOk="0" h="19240" w="1924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7" name="Google Shape;4547;p55"/>
            <p:cNvSpPr/>
            <p:nvPr/>
          </p:nvSpPr>
          <p:spPr>
            <a:xfrm>
              <a:off x="4894620" y="3893826"/>
              <a:ext cx="202112" cy="182360"/>
            </a:xfrm>
            <a:custGeom>
              <a:rect b="b" l="l" r="r" t="t"/>
              <a:pathLst>
                <a:path extrusionOk="0" h="7026" w="7787">
                  <a:moveTo>
                    <a:pt x="0" y="0"/>
                  </a:moveTo>
                  <a:lnTo>
                    <a:pt x="0" y="7026"/>
                  </a:lnTo>
                  <a:lnTo>
                    <a:pt x="7787" y="0"/>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8" name="Google Shape;4548;p55"/>
          <p:cNvGrpSpPr/>
          <p:nvPr/>
        </p:nvGrpSpPr>
        <p:grpSpPr>
          <a:xfrm>
            <a:off x="2425681" y="2050319"/>
            <a:ext cx="698104" cy="698208"/>
            <a:chOff x="2565073" y="2075876"/>
            <a:chExt cx="672482" cy="672518"/>
          </a:xfrm>
        </p:grpSpPr>
        <p:sp>
          <p:nvSpPr>
            <p:cNvPr id="4549" name="Google Shape;4549;p55"/>
            <p:cNvSpPr/>
            <p:nvPr/>
          </p:nvSpPr>
          <p:spPr>
            <a:xfrm>
              <a:off x="2642193" y="2530650"/>
              <a:ext cx="419588" cy="217743"/>
            </a:xfrm>
            <a:custGeom>
              <a:rect b="b" l="l" r="r" t="t"/>
              <a:pathLst>
                <a:path extrusionOk="0" h="67780" w="130611">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0" name="Google Shape;4550;p55"/>
            <p:cNvSpPr/>
            <p:nvPr/>
          </p:nvSpPr>
          <p:spPr>
            <a:xfrm>
              <a:off x="2910083" y="2420918"/>
              <a:ext cx="327379" cy="312727"/>
            </a:xfrm>
            <a:custGeom>
              <a:rect b="b" l="l" r="r" t="t"/>
              <a:pathLst>
                <a:path extrusionOk="0" h="97347" w="101908">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1" name="Google Shape;4551;p55"/>
            <p:cNvSpPr/>
            <p:nvPr/>
          </p:nvSpPr>
          <p:spPr>
            <a:xfrm>
              <a:off x="2999034" y="2125384"/>
              <a:ext cx="238522" cy="411351"/>
            </a:xfrm>
            <a:custGeom>
              <a:rect b="b" l="l" r="r" t="t"/>
              <a:pathLst>
                <a:path extrusionOk="0" h="128047" w="74248">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2" name="Google Shape;4552;p55"/>
            <p:cNvSpPr/>
            <p:nvPr/>
          </p:nvSpPr>
          <p:spPr>
            <a:xfrm>
              <a:off x="2740849" y="2075876"/>
              <a:ext cx="419604" cy="217734"/>
            </a:xfrm>
            <a:custGeom>
              <a:rect b="b" l="l" r="r" t="t"/>
              <a:pathLst>
                <a:path extrusionOk="0" h="67777" w="130616">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3" name="Google Shape;4553;p55"/>
            <p:cNvSpPr/>
            <p:nvPr/>
          </p:nvSpPr>
          <p:spPr>
            <a:xfrm>
              <a:off x="2565167" y="2090625"/>
              <a:ext cx="327379" cy="312740"/>
            </a:xfrm>
            <a:custGeom>
              <a:rect b="b" l="l" r="r" t="t"/>
              <a:pathLst>
                <a:path extrusionOk="0" h="97351" w="101908">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4" name="Google Shape;4554;p55"/>
            <p:cNvSpPr/>
            <p:nvPr/>
          </p:nvSpPr>
          <p:spPr>
            <a:xfrm>
              <a:off x="2565073" y="2287538"/>
              <a:ext cx="218572" cy="409555"/>
            </a:xfrm>
            <a:custGeom>
              <a:rect b="b" l="l" r="r" t="t"/>
              <a:pathLst>
                <a:path extrusionOk="0" h="127488" w="68038">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55" name="Google Shape;4555;p55"/>
          <p:cNvGrpSpPr/>
          <p:nvPr/>
        </p:nvGrpSpPr>
        <p:grpSpPr>
          <a:xfrm>
            <a:off x="5649092" y="3734919"/>
            <a:ext cx="438354" cy="637329"/>
            <a:chOff x="1697726" y="3244179"/>
            <a:chExt cx="788124" cy="1146069"/>
          </a:xfrm>
        </p:grpSpPr>
        <p:sp>
          <p:nvSpPr>
            <p:cNvPr id="4556" name="Google Shape;4556;p55"/>
            <p:cNvSpPr/>
            <p:nvPr/>
          </p:nvSpPr>
          <p:spPr>
            <a:xfrm>
              <a:off x="1697726" y="3244179"/>
              <a:ext cx="788124" cy="1146069"/>
            </a:xfrm>
            <a:custGeom>
              <a:rect b="b" l="l" r="r" t="t"/>
              <a:pathLst>
                <a:path extrusionOk="0" h="44156" w="30365">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7" name="Google Shape;4557;p55"/>
            <p:cNvSpPr/>
            <p:nvPr/>
          </p:nvSpPr>
          <p:spPr>
            <a:xfrm>
              <a:off x="1743302" y="4053603"/>
              <a:ext cx="291293" cy="291267"/>
            </a:xfrm>
            <a:custGeom>
              <a:rect b="b" l="l" r="r" t="t"/>
              <a:pathLst>
                <a:path extrusionOk="0" h="11222" w="11223">
                  <a:moveTo>
                    <a:pt x="1" y="0"/>
                  </a:moveTo>
                  <a:lnTo>
                    <a:pt x="1" y="11222"/>
                  </a:lnTo>
                  <a:lnTo>
                    <a:pt x="11222" y="11222"/>
                  </a:lnTo>
                  <a:lnTo>
                    <a:pt x="11222"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58" name="Google Shape;4558;p55"/>
          <p:cNvSpPr/>
          <p:nvPr/>
        </p:nvSpPr>
        <p:spPr>
          <a:xfrm>
            <a:off x="8146351" y="3622703"/>
            <a:ext cx="204" cy="4"/>
          </a:xfrm>
          <a:custGeom>
            <a:rect b="b" l="l" r="r" t="t"/>
            <a:pathLst>
              <a:path extrusionOk="0" h="1" w="48">
                <a:moveTo>
                  <a:pt x="48" y="0"/>
                </a:move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59" name="Google Shape;4559;p55"/>
          <p:cNvGrpSpPr/>
          <p:nvPr/>
        </p:nvGrpSpPr>
        <p:grpSpPr>
          <a:xfrm>
            <a:off x="7650306" y="2063282"/>
            <a:ext cx="799565" cy="670282"/>
            <a:chOff x="7617850" y="2063282"/>
            <a:chExt cx="799565" cy="670282"/>
          </a:xfrm>
        </p:grpSpPr>
        <p:cxnSp>
          <p:nvCxnSpPr>
            <p:cNvPr id="4560" name="Google Shape;4560;p55"/>
            <p:cNvCxnSpPr/>
            <p:nvPr/>
          </p:nvCxnSpPr>
          <p:spPr>
            <a:xfrm flipH="1" rot="5400000">
              <a:off x="7629118" y="210471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4561" name="Google Shape;4561;p55"/>
            <p:cNvCxnSpPr/>
            <p:nvPr/>
          </p:nvCxnSpPr>
          <p:spPr>
            <a:xfrm rot="-5400000">
              <a:off x="8276270" y="210471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4562" name="Google Shape;4562;p55"/>
            <p:cNvCxnSpPr/>
            <p:nvPr/>
          </p:nvCxnSpPr>
          <p:spPr>
            <a:xfrm rot="5400000">
              <a:off x="7629118" y="261296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4563" name="Google Shape;4563;p55"/>
            <p:cNvCxnSpPr/>
            <p:nvPr/>
          </p:nvCxnSpPr>
          <p:spPr>
            <a:xfrm flipH="1" rot="-5400000">
              <a:off x="8276270" y="261296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4564" name="Google Shape;4564;p55"/>
            <p:cNvCxnSpPr/>
            <p:nvPr/>
          </p:nvCxnSpPr>
          <p:spPr>
            <a:xfrm rot="10800000">
              <a:off x="7617850" y="2393356"/>
              <a:ext cx="83400" cy="0"/>
            </a:xfrm>
            <a:prstGeom prst="straightConnector1">
              <a:avLst/>
            </a:prstGeom>
            <a:noFill/>
            <a:ln cap="flat" cmpd="sng" w="9525">
              <a:solidFill>
                <a:srgbClr val="667E92"/>
              </a:solidFill>
              <a:prstDash val="solid"/>
              <a:round/>
              <a:headEnd len="med" w="med" type="none"/>
              <a:tailEnd len="med" w="med" type="none"/>
            </a:ln>
          </p:spPr>
        </p:cxnSp>
        <p:cxnSp>
          <p:nvCxnSpPr>
            <p:cNvPr id="4565" name="Google Shape;4565;p55"/>
            <p:cNvCxnSpPr/>
            <p:nvPr/>
          </p:nvCxnSpPr>
          <p:spPr>
            <a:xfrm rot="10800000">
              <a:off x="8334015" y="2393356"/>
              <a:ext cx="83400" cy="0"/>
            </a:xfrm>
            <a:prstGeom prst="straightConnector1">
              <a:avLst/>
            </a:prstGeom>
            <a:noFill/>
            <a:ln cap="flat" cmpd="sng" w="9525">
              <a:solidFill>
                <a:srgbClr val="667E92"/>
              </a:solidFill>
              <a:prstDash val="solid"/>
              <a:round/>
              <a:headEnd len="med" w="med" type="none"/>
              <a:tailEnd len="med" w="med" type="none"/>
            </a:ln>
          </p:spPr>
        </p:cxnSp>
        <p:grpSp>
          <p:nvGrpSpPr>
            <p:cNvPr id="4566" name="Google Shape;4566;p55"/>
            <p:cNvGrpSpPr/>
            <p:nvPr/>
          </p:nvGrpSpPr>
          <p:grpSpPr>
            <a:xfrm>
              <a:off x="7734309" y="2063282"/>
              <a:ext cx="570957" cy="620095"/>
              <a:chOff x="7734309" y="2063282"/>
              <a:chExt cx="570957" cy="620095"/>
            </a:xfrm>
          </p:grpSpPr>
          <p:grpSp>
            <p:nvGrpSpPr>
              <p:cNvPr id="4567" name="Google Shape;4567;p55"/>
              <p:cNvGrpSpPr/>
              <p:nvPr/>
            </p:nvGrpSpPr>
            <p:grpSpPr>
              <a:xfrm>
                <a:off x="8031573" y="2063282"/>
                <a:ext cx="273693" cy="620095"/>
                <a:chOff x="8031573" y="2063282"/>
                <a:chExt cx="273693" cy="620095"/>
              </a:xfrm>
            </p:grpSpPr>
            <p:sp>
              <p:nvSpPr>
                <p:cNvPr id="4568" name="Google Shape;4568;p55"/>
                <p:cNvSpPr/>
                <p:nvPr/>
              </p:nvSpPr>
              <p:spPr>
                <a:xfrm>
                  <a:off x="8031573" y="2481676"/>
                  <a:ext cx="246012" cy="201702"/>
                </a:xfrm>
                <a:custGeom>
                  <a:rect b="b" l="l" r="r" t="t"/>
                  <a:pathLst>
                    <a:path extrusionOk="0" h="14712" w="17944">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9" name="Google Shape;4569;p55"/>
                <p:cNvSpPr/>
                <p:nvPr/>
              </p:nvSpPr>
              <p:spPr>
                <a:xfrm>
                  <a:off x="8031573" y="2298026"/>
                  <a:ext cx="273693" cy="250112"/>
                </a:xfrm>
                <a:custGeom>
                  <a:rect b="b" l="l" r="r" t="t"/>
                  <a:pathLst>
                    <a:path extrusionOk="0" h="18243" w="19963">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0" name="Google Shape;4570;p55"/>
                <p:cNvSpPr/>
                <p:nvPr/>
              </p:nvSpPr>
              <p:spPr>
                <a:xfrm>
                  <a:off x="8031573" y="2063282"/>
                  <a:ext cx="177311" cy="142529"/>
                </a:xfrm>
                <a:custGeom>
                  <a:rect b="b" l="l" r="r" t="t"/>
                  <a:pathLst>
                    <a:path extrusionOk="0" h="10396" w="12933">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1" name="Google Shape;4571;p55"/>
                <p:cNvSpPr/>
                <p:nvPr/>
              </p:nvSpPr>
              <p:spPr>
                <a:xfrm>
                  <a:off x="8031573" y="2177659"/>
                  <a:ext cx="221307" cy="176914"/>
                </a:xfrm>
                <a:custGeom>
                  <a:rect b="b" l="l" r="r" t="t"/>
                  <a:pathLst>
                    <a:path extrusionOk="0" h="12904" w="16142">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2" name="Google Shape;4572;p55"/>
              <p:cNvGrpSpPr/>
              <p:nvPr/>
            </p:nvGrpSpPr>
            <p:grpSpPr>
              <a:xfrm flipH="1">
                <a:off x="7734309" y="2063282"/>
                <a:ext cx="273693" cy="620095"/>
                <a:chOff x="8031573" y="2063282"/>
                <a:chExt cx="273693" cy="620095"/>
              </a:xfrm>
            </p:grpSpPr>
            <p:sp>
              <p:nvSpPr>
                <p:cNvPr id="4573" name="Google Shape;4573;p55"/>
                <p:cNvSpPr/>
                <p:nvPr/>
              </p:nvSpPr>
              <p:spPr>
                <a:xfrm>
                  <a:off x="8031573" y="2481676"/>
                  <a:ext cx="246012" cy="201702"/>
                </a:xfrm>
                <a:custGeom>
                  <a:rect b="b" l="l" r="r" t="t"/>
                  <a:pathLst>
                    <a:path extrusionOk="0" h="14712" w="17944">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4" name="Google Shape;4574;p55"/>
                <p:cNvSpPr/>
                <p:nvPr/>
              </p:nvSpPr>
              <p:spPr>
                <a:xfrm>
                  <a:off x="8031573" y="2298026"/>
                  <a:ext cx="273693" cy="250112"/>
                </a:xfrm>
                <a:custGeom>
                  <a:rect b="b" l="l" r="r" t="t"/>
                  <a:pathLst>
                    <a:path extrusionOk="0" h="18243" w="19963">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5" name="Google Shape;4575;p55"/>
                <p:cNvSpPr/>
                <p:nvPr/>
              </p:nvSpPr>
              <p:spPr>
                <a:xfrm>
                  <a:off x="8031573" y="2063282"/>
                  <a:ext cx="177311" cy="142529"/>
                </a:xfrm>
                <a:custGeom>
                  <a:rect b="b" l="l" r="r" t="t"/>
                  <a:pathLst>
                    <a:path extrusionOk="0" h="10396" w="12933">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6" name="Google Shape;4576;p55"/>
                <p:cNvSpPr/>
                <p:nvPr/>
              </p:nvSpPr>
              <p:spPr>
                <a:xfrm>
                  <a:off x="8031573" y="2177659"/>
                  <a:ext cx="221307" cy="176914"/>
                </a:xfrm>
                <a:custGeom>
                  <a:rect b="b" l="l" r="r" t="t"/>
                  <a:pathLst>
                    <a:path extrusionOk="0" h="12904" w="16142">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4577" name="Google Shape;4577;p55"/>
          <p:cNvSpPr/>
          <p:nvPr/>
        </p:nvSpPr>
        <p:spPr>
          <a:xfrm>
            <a:off x="7110561" y="3755372"/>
            <a:ext cx="558742" cy="616877"/>
          </a:xfrm>
          <a:custGeom>
            <a:rect b="b" l="l" r="r" t="t"/>
            <a:pathLst>
              <a:path extrusionOk="0" h="5225" w="4733">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8" name="Google Shape;4578;p55"/>
          <p:cNvSpPr/>
          <p:nvPr/>
        </p:nvSpPr>
        <p:spPr>
          <a:xfrm rot="10800000">
            <a:off x="6596743" y="3752786"/>
            <a:ext cx="406111" cy="619462"/>
          </a:xfrm>
          <a:custGeom>
            <a:rect b="b" l="l" r="r" t="t"/>
            <a:pathLst>
              <a:path extrusionOk="0" h="22743" w="1491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79" name="Google Shape;4579;p55"/>
          <p:cNvGrpSpPr/>
          <p:nvPr/>
        </p:nvGrpSpPr>
        <p:grpSpPr>
          <a:xfrm>
            <a:off x="7836913" y="2916765"/>
            <a:ext cx="602567" cy="601884"/>
            <a:chOff x="1186975" y="238125"/>
            <a:chExt cx="5244275" cy="5238325"/>
          </a:xfrm>
        </p:grpSpPr>
        <p:sp>
          <p:nvSpPr>
            <p:cNvPr id="4580" name="Google Shape;4580;p55"/>
            <p:cNvSpPr/>
            <p:nvPr/>
          </p:nvSpPr>
          <p:spPr>
            <a:xfrm>
              <a:off x="1188450" y="238125"/>
              <a:ext cx="3198750" cy="2628625"/>
            </a:xfrm>
            <a:custGeom>
              <a:rect b="b" l="l" r="r" t="t"/>
              <a:pathLst>
                <a:path extrusionOk="0" h="105145" w="12795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1" name="Google Shape;4581;p55"/>
            <p:cNvSpPr/>
            <p:nvPr/>
          </p:nvSpPr>
          <p:spPr>
            <a:xfrm>
              <a:off x="1186975" y="2279750"/>
              <a:ext cx="2628625" cy="3196700"/>
            </a:xfrm>
            <a:custGeom>
              <a:rect b="b" l="l" r="r" t="t"/>
              <a:pathLst>
                <a:path extrusionOk="0" h="127868" w="105145">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2" name="Google Shape;4582;p55"/>
            <p:cNvSpPr/>
            <p:nvPr/>
          </p:nvSpPr>
          <p:spPr>
            <a:xfrm>
              <a:off x="3802600" y="239450"/>
              <a:ext cx="2628650" cy="3196825"/>
            </a:xfrm>
            <a:custGeom>
              <a:rect b="b" l="l" r="r" t="t"/>
              <a:pathLst>
                <a:path extrusionOk="0" h="127873" w="105146">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3" name="Google Shape;4583;p55"/>
            <p:cNvSpPr/>
            <p:nvPr/>
          </p:nvSpPr>
          <p:spPr>
            <a:xfrm>
              <a:off x="3232500" y="2847950"/>
              <a:ext cx="3198600" cy="2628500"/>
            </a:xfrm>
            <a:custGeom>
              <a:rect b="b" l="l" r="r" t="t"/>
              <a:pathLst>
                <a:path extrusionOk="0" h="105140" w="127944">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84" name="Google Shape;4584;p55"/>
          <p:cNvGrpSpPr/>
          <p:nvPr/>
        </p:nvGrpSpPr>
        <p:grpSpPr>
          <a:xfrm>
            <a:off x="3279650" y="2056249"/>
            <a:ext cx="651848" cy="687338"/>
            <a:chOff x="3400515" y="2056248"/>
            <a:chExt cx="698134" cy="735987"/>
          </a:xfrm>
        </p:grpSpPr>
        <p:grpSp>
          <p:nvGrpSpPr>
            <p:cNvPr id="4585" name="Google Shape;4585;p55"/>
            <p:cNvGrpSpPr/>
            <p:nvPr/>
          </p:nvGrpSpPr>
          <p:grpSpPr>
            <a:xfrm>
              <a:off x="3400515" y="2283913"/>
              <a:ext cx="312919" cy="219900"/>
              <a:chOff x="3400515" y="2283913"/>
              <a:chExt cx="312919" cy="219900"/>
            </a:xfrm>
          </p:grpSpPr>
          <p:sp>
            <p:nvSpPr>
              <p:cNvPr id="4586" name="Google Shape;4586;p55"/>
              <p:cNvSpPr/>
              <p:nvPr/>
            </p:nvSpPr>
            <p:spPr>
              <a:xfrm>
                <a:off x="3493534" y="2283913"/>
                <a:ext cx="219900" cy="219900"/>
              </a:xfrm>
              <a:prstGeom prst="ellipse">
                <a:avLst/>
              </a:prstGeom>
              <a:solidFill>
                <a:srgbClr val="435D7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4587" name="Google Shape;4587;p55"/>
              <p:cNvCxnSpPr/>
              <p:nvPr/>
            </p:nvCxnSpPr>
            <p:spPr>
              <a:xfrm rot="10800000">
                <a:off x="3400515" y="2393804"/>
                <a:ext cx="95400" cy="0"/>
              </a:xfrm>
              <a:prstGeom prst="straightConnector1">
                <a:avLst/>
              </a:prstGeom>
              <a:noFill/>
              <a:ln cap="flat" cmpd="sng" w="28575">
                <a:solidFill>
                  <a:srgbClr val="435D74"/>
                </a:solidFill>
                <a:prstDash val="solid"/>
                <a:round/>
                <a:headEnd len="med" w="med" type="none"/>
                <a:tailEnd len="med" w="med" type="none"/>
              </a:ln>
            </p:spPr>
          </p:cxnSp>
        </p:grpSp>
        <p:grpSp>
          <p:nvGrpSpPr>
            <p:cNvPr id="4588" name="Google Shape;4588;p55"/>
            <p:cNvGrpSpPr/>
            <p:nvPr/>
          </p:nvGrpSpPr>
          <p:grpSpPr>
            <a:xfrm>
              <a:off x="3547823" y="2461089"/>
              <a:ext cx="219900" cy="331146"/>
              <a:chOff x="3547823" y="2461089"/>
              <a:chExt cx="219900" cy="331146"/>
            </a:xfrm>
          </p:grpSpPr>
          <p:sp>
            <p:nvSpPr>
              <p:cNvPr id="4589" name="Google Shape;4589;p55"/>
              <p:cNvSpPr/>
              <p:nvPr/>
            </p:nvSpPr>
            <p:spPr>
              <a:xfrm>
                <a:off x="3547823" y="2461089"/>
                <a:ext cx="219900" cy="219900"/>
              </a:xfrm>
              <a:prstGeom prst="ellipse">
                <a:avLst/>
              </a:prstGeom>
              <a:solidFill>
                <a:srgbClr val="5F7D9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4590" name="Google Shape;4590;p55"/>
              <p:cNvCxnSpPr/>
              <p:nvPr/>
            </p:nvCxnSpPr>
            <p:spPr>
              <a:xfrm rot="10800000">
                <a:off x="3657701" y="2678535"/>
                <a:ext cx="0" cy="113700"/>
              </a:xfrm>
              <a:prstGeom prst="straightConnector1">
                <a:avLst/>
              </a:prstGeom>
              <a:noFill/>
              <a:ln cap="flat" cmpd="sng" w="28575">
                <a:solidFill>
                  <a:srgbClr val="5F7D95"/>
                </a:solidFill>
                <a:prstDash val="solid"/>
                <a:round/>
                <a:headEnd len="med" w="med" type="none"/>
                <a:tailEnd len="med" w="med" type="none"/>
              </a:ln>
            </p:spPr>
          </p:cxnSp>
        </p:grpSp>
        <p:grpSp>
          <p:nvGrpSpPr>
            <p:cNvPr id="4591" name="Google Shape;4591;p55"/>
            <p:cNvGrpSpPr/>
            <p:nvPr/>
          </p:nvGrpSpPr>
          <p:grpSpPr>
            <a:xfrm>
              <a:off x="3734138" y="2461089"/>
              <a:ext cx="219900" cy="331146"/>
              <a:chOff x="3734138" y="2461089"/>
              <a:chExt cx="219900" cy="331146"/>
            </a:xfrm>
          </p:grpSpPr>
          <p:sp>
            <p:nvSpPr>
              <p:cNvPr id="4592" name="Google Shape;4592;p55"/>
              <p:cNvSpPr/>
              <p:nvPr/>
            </p:nvSpPr>
            <p:spPr>
              <a:xfrm>
                <a:off x="3734138" y="2461089"/>
                <a:ext cx="219900" cy="219900"/>
              </a:xfrm>
              <a:prstGeom prst="ellipse">
                <a:avLst/>
              </a:prstGeom>
              <a:solidFill>
                <a:srgbClr val="869FB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4593" name="Google Shape;4593;p55"/>
              <p:cNvCxnSpPr/>
              <p:nvPr/>
            </p:nvCxnSpPr>
            <p:spPr>
              <a:xfrm rot="10800000">
                <a:off x="3844020" y="2678535"/>
                <a:ext cx="0" cy="113700"/>
              </a:xfrm>
              <a:prstGeom prst="straightConnector1">
                <a:avLst/>
              </a:prstGeom>
              <a:noFill/>
              <a:ln cap="flat" cmpd="sng" w="28575">
                <a:solidFill>
                  <a:srgbClr val="869FB2"/>
                </a:solidFill>
                <a:prstDash val="solid"/>
                <a:round/>
                <a:headEnd len="med" w="med" type="none"/>
                <a:tailEnd len="med" w="med" type="none"/>
              </a:ln>
            </p:spPr>
          </p:cxnSp>
        </p:grpSp>
        <p:grpSp>
          <p:nvGrpSpPr>
            <p:cNvPr id="4594" name="Google Shape;4594;p55"/>
            <p:cNvGrpSpPr/>
            <p:nvPr/>
          </p:nvGrpSpPr>
          <p:grpSpPr>
            <a:xfrm>
              <a:off x="3787560" y="2281742"/>
              <a:ext cx="311089" cy="219900"/>
              <a:chOff x="3787560" y="2281742"/>
              <a:chExt cx="311089" cy="219900"/>
            </a:xfrm>
          </p:grpSpPr>
          <p:sp>
            <p:nvSpPr>
              <p:cNvPr id="4595" name="Google Shape;4595;p55"/>
              <p:cNvSpPr/>
              <p:nvPr/>
            </p:nvSpPr>
            <p:spPr>
              <a:xfrm>
                <a:off x="3787560" y="2281742"/>
                <a:ext cx="219900" cy="219900"/>
              </a:xfrm>
              <a:prstGeom prst="ellipse">
                <a:avLst/>
              </a:prstGeom>
              <a:solidFill>
                <a:srgbClr val="A5B7C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4596" name="Google Shape;4596;p55"/>
              <p:cNvCxnSpPr/>
              <p:nvPr/>
            </p:nvCxnSpPr>
            <p:spPr>
              <a:xfrm rot="10800000">
                <a:off x="4003849" y="2393795"/>
                <a:ext cx="94800" cy="0"/>
              </a:xfrm>
              <a:prstGeom prst="straightConnector1">
                <a:avLst/>
              </a:prstGeom>
              <a:noFill/>
              <a:ln cap="flat" cmpd="sng" w="28575">
                <a:solidFill>
                  <a:srgbClr val="A5B7C6"/>
                </a:solidFill>
                <a:prstDash val="solid"/>
                <a:round/>
                <a:headEnd len="med" w="med" type="none"/>
                <a:tailEnd len="med" w="med" type="none"/>
              </a:ln>
            </p:spPr>
          </p:cxnSp>
        </p:grpSp>
        <p:grpSp>
          <p:nvGrpSpPr>
            <p:cNvPr id="4597" name="Google Shape;4597;p55"/>
            <p:cNvGrpSpPr/>
            <p:nvPr/>
          </p:nvGrpSpPr>
          <p:grpSpPr>
            <a:xfrm>
              <a:off x="3637290" y="2056248"/>
              <a:ext cx="219900" cy="330736"/>
              <a:chOff x="3637290" y="2056248"/>
              <a:chExt cx="219900" cy="330736"/>
            </a:xfrm>
          </p:grpSpPr>
          <p:sp>
            <p:nvSpPr>
              <p:cNvPr id="4598" name="Google Shape;4598;p55"/>
              <p:cNvSpPr/>
              <p:nvPr/>
            </p:nvSpPr>
            <p:spPr>
              <a:xfrm>
                <a:off x="3637290" y="2167085"/>
                <a:ext cx="219900" cy="219900"/>
              </a:xfrm>
              <a:prstGeom prst="ellipse">
                <a:avLst/>
              </a:prstGeom>
              <a:solidFill>
                <a:srgbClr val="BAC8D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cxnSp>
            <p:nvCxnSpPr>
              <p:cNvPr id="4599" name="Google Shape;4599;p55"/>
              <p:cNvCxnSpPr/>
              <p:nvPr/>
            </p:nvCxnSpPr>
            <p:spPr>
              <a:xfrm rot="10800000">
                <a:off x="3747169" y="2056248"/>
                <a:ext cx="0" cy="113700"/>
              </a:xfrm>
              <a:prstGeom prst="straightConnector1">
                <a:avLst/>
              </a:prstGeom>
              <a:noFill/>
              <a:ln cap="flat" cmpd="sng" w="28575">
                <a:solidFill>
                  <a:srgbClr val="BAC8D3"/>
                </a:solidFill>
                <a:prstDash val="solid"/>
                <a:round/>
                <a:headEnd len="med" w="med" type="none"/>
                <a:tailEnd len="med" w="med" type="none"/>
              </a:ln>
            </p:spPr>
          </p:cxnSp>
        </p:grpSp>
      </p:grpSp>
      <p:grpSp>
        <p:nvGrpSpPr>
          <p:cNvPr id="4600" name="Google Shape;4600;p55"/>
          <p:cNvGrpSpPr/>
          <p:nvPr/>
        </p:nvGrpSpPr>
        <p:grpSpPr>
          <a:xfrm>
            <a:off x="2571356" y="2926255"/>
            <a:ext cx="1268144" cy="592394"/>
            <a:chOff x="238125" y="1188750"/>
            <a:chExt cx="7140450" cy="3335550"/>
          </a:xfrm>
        </p:grpSpPr>
        <p:sp>
          <p:nvSpPr>
            <p:cNvPr id="4601" name="Google Shape;4601;p55"/>
            <p:cNvSpPr/>
            <p:nvPr/>
          </p:nvSpPr>
          <p:spPr>
            <a:xfrm>
              <a:off x="238125" y="1188750"/>
              <a:ext cx="3507025" cy="1584000"/>
            </a:xfrm>
            <a:custGeom>
              <a:rect b="b" l="l" r="r" t="t"/>
              <a:pathLst>
                <a:path extrusionOk="0" h="63360" w="140281">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2" name="Google Shape;4602;p55"/>
            <p:cNvSpPr/>
            <p:nvPr/>
          </p:nvSpPr>
          <p:spPr>
            <a:xfrm>
              <a:off x="238125" y="2940300"/>
              <a:ext cx="3507025" cy="1584000"/>
            </a:xfrm>
            <a:custGeom>
              <a:rect b="b" l="l" r="r" t="t"/>
              <a:pathLst>
                <a:path extrusionOk="0" h="63360" w="140281">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3" name="Google Shape;4603;p55"/>
            <p:cNvSpPr/>
            <p:nvPr/>
          </p:nvSpPr>
          <p:spPr>
            <a:xfrm>
              <a:off x="3871550" y="1188750"/>
              <a:ext cx="3507025" cy="1584000"/>
            </a:xfrm>
            <a:custGeom>
              <a:rect b="b" l="l" r="r" t="t"/>
              <a:pathLst>
                <a:path extrusionOk="0" h="63360" w="140281">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4" name="Google Shape;4604;p55"/>
            <p:cNvSpPr/>
            <p:nvPr/>
          </p:nvSpPr>
          <p:spPr>
            <a:xfrm>
              <a:off x="3871550" y="2940300"/>
              <a:ext cx="3507025" cy="1584000"/>
            </a:xfrm>
            <a:custGeom>
              <a:rect b="b" l="l" r="r" t="t"/>
              <a:pathLst>
                <a:path extrusionOk="0" h="63360" w="140281">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5" name="Google Shape;4605;p55"/>
            <p:cNvSpPr/>
            <p:nvPr/>
          </p:nvSpPr>
          <p:spPr>
            <a:xfrm>
              <a:off x="2842425" y="1934600"/>
              <a:ext cx="1843850" cy="1843850"/>
            </a:xfrm>
            <a:custGeom>
              <a:rect b="b" l="l" r="r" t="t"/>
              <a:pathLst>
                <a:path extrusionOk="0" h="73754" w="73754">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06" name="Google Shape;4606;p55"/>
          <p:cNvGrpSpPr/>
          <p:nvPr/>
        </p:nvGrpSpPr>
        <p:grpSpPr>
          <a:xfrm>
            <a:off x="6679257" y="2928410"/>
            <a:ext cx="1053944" cy="590147"/>
            <a:chOff x="238125" y="1335475"/>
            <a:chExt cx="5418735" cy="3034175"/>
          </a:xfrm>
        </p:grpSpPr>
        <p:sp>
          <p:nvSpPr>
            <p:cNvPr id="4607" name="Google Shape;4607;p55"/>
            <p:cNvSpPr/>
            <p:nvPr/>
          </p:nvSpPr>
          <p:spPr>
            <a:xfrm>
              <a:off x="3669985" y="1335475"/>
              <a:ext cx="1986875" cy="3034175"/>
            </a:xfrm>
            <a:custGeom>
              <a:rect b="b" l="l" r="r" t="t"/>
              <a:pathLst>
                <a:path extrusionOk="0" h="121367" w="79475">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8" name="Google Shape;4608;p55"/>
            <p:cNvSpPr/>
            <p:nvPr/>
          </p:nvSpPr>
          <p:spPr>
            <a:xfrm>
              <a:off x="1956350" y="1335475"/>
              <a:ext cx="1984950" cy="3034175"/>
            </a:xfrm>
            <a:custGeom>
              <a:rect b="b" l="l" r="r" t="t"/>
              <a:pathLst>
                <a:path extrusionOk="0" h="121367" w="79398">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9" name="Google Shape;4609;p55"/>
            <p:cNvSpPr/>
            <p:nvPr/>
          </p:nvSpPr>
          <p:spPr>
            <a:xfrm>
              <a:off x="238125" y="1335475"/>
              <a:ext cx="1986850" cy="3034175"/>
            </a:xfrm>
            <a:custGeom>
              <a:rect b="b" l="l" r="r" t="t"/>
              <a:pathLst>
                <a:path extrusionOk="0" h="121367" w="79474">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10" name="Google Shape;4610;p55"/>
          <p:cNvGrpSpPr/>
          <p:nvPr/>
        </p:nvGrpSpPr>
        <p:grpSpPr>
          <a:xfrm>
            <a:off x="4110066" y="3733309"/>
            <a:ext cx="1268207" cy="638939"/>
            <a:chOff x="3967651" y="3645904"/>
            <a:chExt cx="1479304" cy="745292"/>
          </a:xfrm>
        </p:grpSpPr>
        <p:grpSp>
          <p:nvGrpSpPr>
            <p:cNvPr id="4611" name="Google Shape;4611;p55"/>
            <p:cNvGrpSpPr/>
            <p:nvPr/>
          </p:nvGrpSpPr>
          <p:grpSpPr>
            <a:xfrm>
              <a:off x="3967651" y="4009026"/>
              <a:ext cx="1479304" cy="382170"/>
              <a:chOff x="3967651" y="4009026"/>
              <a:chExt cx="1479304" cy="382170"/>
            </a:xfrm>
          </p:grpSpPr>
          <p:grpSp>
            <p:nvGrpSpPr>
              <p:cNvPr id="4612" name="Google Shape;4612;p55"/>
              <p:cNvGrpSpPr/>
              <p:nvPr/>
            </p:nvGrpSpPr>
            <p:grpSpPr>
              <a:xfrm>
                <a:off x="4892216" y="4195630"/>
                <a:ext cx="554739" cy="195566"/>
                <a:chOff x="3604375" y="4892160"/>
                <a:chExt cx="1651500" cy="582215"/>
              </a:xfrm>
            </p:grpSpPr>
            <p:sp>
              <p:nvSpPr>
                <p:cNvPr id="4613" name="Google Shape;4613;p55"/>
                <p:cNvSpPr/>
                <p:nvPr/>
              </p:nvSpPr>
              <p:spPr>
                <a:xfrm>
                  <a:off x="3604375" y="4892160"/>
                  <a:ext cx="1651500" cy="146825"/>
                </a:xfrm>
                <a:custGeom>
                  <a:rect b="b" l="l" r="r" t="t"/>
                  <a:pathLst>
                    <a:path extrusionOk="0" h="5873" w="66060">
                      <a:moveTo>
                        <a:pt x="1" y="0"/>
                      </a:moveTo>
                      <a:lnTo>
                        <a:pt x="7340" y="5872"/>
                      </a:lnTo>
                      <a:lnTo>
                        <a:pt x="66060" y="5872"/>
                      </a:lnTo>
                      <a:lnTo>
                        <a:pt x="51382"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4" name="Google Shape;4614;p55"/>
                <p:cNvSpPr/>
                <p:nvPr/>
              </p:nvSpPr>
              <p:spPr>
                <a:xfrm>
                  <a:off x="3787875" y="5033975"/>
                  <a:ext cx="1468000" cy="440400"/>
                </a:xfrm>
                <a:custGeom>
                  <a:rect b="b" l="l" r="r" t="t"/>
                  <a:pathLst>
                    <a:path extrusionOk="0" h="17616" w="58720">
                      <a:moveTo>
                        <a:pt x="0" y="0"/>
                      </a:moveTo>
                      <a:lnTo>
                        <a:pt x="0" y="17615"/>
                      </a:lnTo>
                      <a:lnTo>
                        <a:pt x="58720" y="17615"/>
                      </a:lnTo>
                      <a:lnTo>
                        <a:pt x="58720"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15" name="Google Shape;4615;p55"/>
              <p:cNvGrpSpPr/>
              <p:nvPr/>
            </p:nvGrpSpPr>
            <p:grpSpPr>
              <a:xfrm>
                <a:off x="3967651" y="4146303"/>
                <a:ext cx="579402" cy="244893"/>
                <a:chOff x="851875" y="4745310"/>
                <a:chExt cx="1724925" cy="729065"/>
              </a:xfrm>
            </p:grpSpPr>
            <p:sp>
              <p:nvSpPr>
                <p:cNvPr id="4616" name="Google Shape;4616;p55"/>
                <p:cNvSpPr/>
                <p:nvPr/>
              </p:nvSpPr>
              <p:spPr>
                <a:xfrm>
                  <a:off x="851925" y="4745310"/>
                  <a:ext cx="1724875" cy="146875"/>
                </a:xfrm>
                <a:custGeom>
                  <a:rect b="b" l="l" r="r" t="t"/>
                  <a:pathLst>
                    <a:path extrusionOk="0" h="5875" w="68995">
                      <a:moveTo>
                        <a:pt x="14679" y="0"/>
                      </a:moveTo>
                      <a:lnTo>
                        <a:pt x="1" y="5874"/>
                      </a:lnTo>
                      <a:lnTo>
                        <a:pt x="58718" y="5874"/>
                      </a:lnTo>
                      <a:lnTo>
                        <a:pt x="68994"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7" name="Google Shape;4617;p55"/>
                <p:cNvSpPr/>
                <p:nvPr/>
              </p:nvSpPr>
              <p:spPr>
                <a:xfrm>
                  <a:off x="851875" y="4887175"/>
                  <a:ext cx="1468025" cy="587200"/>
                </a:xfrm>
                <a:custGeom>
                  <a:rect b="b" l="l" r="r" t="t"/>
                  <a:pathLst>
                    <a:path extrusionOk="0" h="23488" w="58721">
                      <a:moveTo>
                        <a:pt x="0" y="0"/>
                      </a:moveTo>
                      <a:lnTo>
                        <a:pt x="0" y="23487"/>
                      </a:lnTo>
                      <a:lnTo>
                        <a:pt x="58720" y="23487"/>
                      </a:lnTo>
                      <a:lnTo>
                        <a:pt x="58720"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18" name="Google Shape;4618;p55"/>
              <p:cNvGrpSpPr/>
              <p:nvPr/>
            </p:nvGrpSpPr>
            <p:grpSpPr>
              <a:xfrm>
                <a:off x="4460753" y="4009026"/>
                <a:ext cx="493110" cy="382170"/>
                <a:chOff x="2319875" y="4336625"/>
                <a:chExt cx="1468025" cy="1137750"/>
              </a:xfrm>
            </p:grpSpPr>
            <p:sp>
              <p:nvSpPr>
                <p:cNvPr id="4619" name="Google Shape;4619;p55"/>
                <p:cNvSpPr/>
                <p:nvPr/>
              </p:nvSpPr>
              <p:spPr>
                <a:xfrm>
                  <a:off x="2319875" y="4336625"/>
                  <a:ext cx="1468025" cy="146875"/>
                </a:xfrm>
                <a:custGeom>
                  <a:rect b="b" l="l" r="r" t="t"/>
                  <a:pathLst>
                    <a:path extrusionOk="0" h="5875" w="58721">
                      <a:moveTo>
                        <a:pt x="14681" y="0"/>
                      </a:moveTo>
                      <a:lnTo>
                        <a:pt x="0" y="5874"/>
                      </a:lnTo>
                      <a:lnTo>
                        <a:pt x="58720" y="5874"/>
                      </a:lnTo>
                      <a:lnTo>
                        <a:pt x="44042"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0" name="Google Shape;4620;p55"/>
                <p:cNvSpPr/>
                <p:nvPr/>
              </p:nvSpPr>
              <p:spPr>
                <a:xfrm>
                  <a:off x="2319875" y="4483425"/>
                  <a:ext cx="1468025" cy="990950"/>
                </a:xfrm>
                <a:custGeom>
                  <a:rect b="b" l="l" r="r" t="t"/>
                  <a:pathLst>
                    <a:path extrusionOk="0" h="39638" w="58721">
                      <a:moveTo>
                        <a:pt x="0" y="0"/>
                      </a:moveTo>
                      <a:lnTo>
                        <a:pt x="0" y="39637"/>
                      </a:lnTo>
                      <a:lnTo>
                        <a:pt x="58720" y="39637"/>
                      </a:lnTo>
                      <a:lnTo>
                        <a:pt x="58720" y="0"/>
                      </a:ln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21" name="Google Shape;4621;p55"/>
            <p:cNvGrpSpPr/>
            <p:nvPr/>
          </p:nvGrpSpPr>
          <p:grpSpPr>
            <a:xfrm>
              <a:off x="4479443" y="3645904"/>
              <a:ext cx="455965" cy="388789"/>
              <a:chOff x="2957425" y="238100"/>
              <a:chExt cx="1910200" cy="1628775"/>
            </a:xfrm>
          </p:grpSpPr>
          <p:sp>
            <p:nvSpPr>
              <p:cNvPr id="4622" name="Google Shape;4622;p55"/>
              <p:cNvSpPr/>
              <p:nvPr/>
            </p:nvSpPr>
            <p:spPr>
              <a:xfrm>
                <a:off x="4035900" y="239600"/>
                <a:ext cx="831725" cy="906350"/>
              </a:xfrm>
              <a:custGeom>
                <a:rect b="b" l="l" r="r" t="t"/>
                <a:pathLst>
                  <a:path extrusionOk="0" h="36254" w="33269">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3" name="Google Shape;4623;p55"/>
              <p:cNvSpPr/>
              <p:nvPr/>
            </p:nvSpPr>
            <p:spPr>
              <a:xfrm>
                <a:off x="4062725" y="270525"/>
                <a:ext cx="775400" cy="855625"/>
              </a:xfrm>
              <a:custGeom>
                <a:rect b="b" l="l" r="r" t="t"/>
                <a:pathLst>
                  <a:path extrusionOk="0" h="34225" w="31016">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4" name="Google Shape;4624;p55"/>
              <p:cNvSpPr/>
              <p:nvPr/>
            </p:nvSpPr>
            <p:spPr>
              <a:xfrm>
                <a:off x="2957425" y="254350"/>
                <a:ext cx="842900" cy="896500"/>
              </a:xfrm>
              <a:custGeom>
                <a:rect b="b" l="l" r="r" t="t"/>
                <a:pathLst>
                  <a:path extrusionOk="0" h="35860" w="33716">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5" name="Google Shape;4625;p55"/>
              <p:cNvSpPr/>
              <p:nvPr/>
            </p:nvSpPr>
            <p:spPr>
              <a:xfrm>
                <a:off x="2987525" y="285250"/>
                <a:ext cx="786050" cy="845950"/>
              </a:xfrm>
              <a:custGeom>
                <a:rect b="b" l="l" r="r" t="t"/>
                <a:pathLst>
                  <a:path extrusionOk="0" h="33838" w="31442">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6" name="Google Shape;4626;p55"/>
              <p:cNvSpPr/>
              <p:nvPr/>
            </p:nvSpPr>
            <p:spPr>
              <a:xfrm>
                <a:off x="3368550" y="238100"/>
                <a:ext cx="1089150" cy="1354050"/>
              </a:xfrm>
              <a:custGeom>
                <a:rect b="b" l="l" r="r" t="t"/>
                <a:pathLst>
                  <a:path extrusionOk="0" h="54162" w="43566">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7" name="Google Shape;4627;p55"/>
              <p:cNvSpPr/>
              <p:nvPr/>
            </p:nvSpPr>
            <p:spPr>
              <a:xfrm>
                <a:off x="3588225" y="1559325"/>
                <a:ext cx="673800" cy="265125"/>
              </a:xfrm>
              <a:custGeom>
                <a:rect b="b" l="l" r="r" t="t"/>
                <a:pathLst>
                  <a:path extrusionOk="0" h="10605" w="26952">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8" name="Google Shape;4628;p55"/>
              <p:cNvSpPr/>
              <p:nvPr/>
            </p:nvSpPr>
            <p:spPr>
              <a:xfrm>
                <a:off x="3513850" y="1774875"/>
                <a:ext cx="825300" cy="92000"/>
              </a:xfrm>
              <a:custGeom>
                <a:rect b="b" l="l" r="r" t="t"/>
                <a:pathLst>
                  <a:path extrusionOk="0" h="3680" w="33012">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9" name="Google Shape;4629;p55"/>
              <p:cNvSpPr/>
              <p:nvPr/>
            </p:nvSpPr>
            <p:spPr>
              <a:xfrm>
                <a:off x="3466550" y="322000"/>
                <a:ext cx="893500" cy="458025"/>
              </a:xfrm>
              <a:custGeom>
                <a:rect b="b" l="l" r="r" t="t"/>
                <a:pathLst>
                  <a:path extrusionOk="0" h="18321" w="3574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0" name="Google Shape;4630;p55"/>
              <p:cNvSpPr/>
              <p:nvPr/>
            </p:nvSpPr>
            <p:spPr>
              <a:xfrm>
                <a:off x="3472850" y="260850"/>
                <a:ext cx="874375" cy="56650"/>
              </a:xfrm>
              <a:custGeom>
                <a:rect b="b" l="l" r="r" t="t"/>
                <a:pathLst>
                  <a:path extrusionOk="0" h="2266" w="34975">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1" name="Google Shape;4631;p55"/>
              <p:cNvSpPr/>
              <p:nvPr/>
            </p:nvSpPr>
            <p:spPr>
              <a:xfrm>
                <a:off x="3746150" y="421050"/>
                <a:ext cx="332625" cy="316350"/>
              </a:xfrm>
              <a:custGeom>
                <a:rect b="b" l="l" r="r" t="t"/>
                <a:pathLst>
                  <a:path extrusionOk="0" h="12654" w="13305">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32" name="Google Shape;4632;p55"/>
          <p:cNvGrpSpPr/>
          <p:nvPr/>
        </p:nvGrpSpPr>
        <p:grpSpPr>
          <a:xfrm>
            <a:off x="2496179" y="3734510"/>
            <a:ext cx="1243128" cy="637739"/>
            <a:chOff x="2496310" y="3693351"/>
            <a:chExt cx="1342906" cy="688926"/>
          </a:xfrm>
        </p:grpSpPr>
        <p:grpSp>
          <p:nvGrpSpPr>
            <p:cNvPr id="4633" name="Google Shape;4633;p55"/>
            <p:cNvGrpSpPr/>
            <p:nvPr/>
          </p:nvGrpSpPr>
          <p:grpSpPr>
            <a:xfrm>
              <a:off x="2496310" y="3693351"/>
              <a:ext cx="1342906" cy="688875"/>
              <a:chOff x="2496310" y="3693351"/>
              <a:chExt cx="1342906" cy="688875"/>
            </a:xfrm>
          </p:grpSpPr>
          <p:sp>
            <p:nvSpPr>
              <p:cNvPr id="4634" name="Google Shape;4634;p55"/>
              <p:cNvSpPr/>
              <p:nvPr/>
            </p:nvSpPr>
            <p:spPr>
              <a:xfrm>
                <a:off x="2567815" y="3809577"/>
                <a:ext cx="1200140" cy="572649"/>
              </a:xfrm>
              <a:custGeom>
                <a:rect b="b" l="l" r="r" t="t"/>
                <a:pathLst>
                  <a:path extrusionOk="0" h="33020" w="66087">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5" name="Google Shape;4635;p55"/>
              <p:cNvSpPr/>
              <p:nvPr/>
            </p:nvSpPr>
            <p:spPr>
              <a:xfrm>
                <a:off x="3420688" y="3858516"/>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6" name="Google Shape;4636;p55"/>
              <p:cNvSpPr/>
              <p:nvPr/>
            </p:nvSpPr>
            <p:spPr>
              <a:xfrm>
                <a:off x="3135700" y="3791751"/>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7" name="Google Shape;4637;p55"/>
              <p:cNvSpPr/>
              <p:nvPr/>
            </p:nvSpPr>
            <p:spPr>
              <a:xfrm>
                <a:off x="3620515" y="4032917"/>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8" name="Google Shape;4638;p55"/>
              <p:cNvSpPr/>
              <p:nvPr/>
            </p:nvSpPr>
            <p:spPr>
              <a:xfrm>
                <a:off x="2843808" y="3858516"/>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9" name="Google Shape;4639;p55"/>
              <p:cNvSpPr/>
              <p:nvPr/>
            </p:nvSpPr>
            <p:spPr>
              <a:xfrm>
                <a:off x="2652010" y="4032917"/>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40" name="Google Shape;4640;p55"/>
              <p:cNvCxnSpPr>
                <a:stCxn id="4638" idx="0"/>
              </p:cNvCxnSpPr>
              <p:nvPr/>
            </p:nvCxnSpPr>
            <p:spPr>
              <a:xfrm flipH="1" rot="5400000">
                <a:off x="2741958" y="3724116"/>
                <a:ext cx="68700" cy="200100"/>
              </a:xfrm>
              <a:prstGeom prst="bentConnector2">
                <a:avLst/>
              </a:prstGeom>
              <a:noFill/>
              <a:ln cap="flat" cmpd="sng" w="19050">
                <a:solidFill>
                  <a:srgbClr val="869FB2"/>
                </a:solidFill>
                <a:prstDash val="solid"/>
                <a:round/>
                <a:headEnd len="med" w="med" type="none"/>
                <a:tailEnd len="med" w="med" type="none"/>
              </a:ln>
            </p:spPr>
          </p:cxnSp>
          <p:cxnSp>
            <p:nvCxnSpPr>
              <p:cNvPr id="4641" name="Google Shape;4641;p55"/>
              <p:cNvCxnSpPr>
                <a:stCxn id="4635" idx="0"/>
              </p:cNvCxnSpPr>
              <p:nvPr/>
            </p:nvCxnSpPr>
            <p:spPr>
              <a:xfrm rot="-5400000">
                <a:off x="3512338" y="3723516"/>
                <a:ext cx="75900" cy="194100"/>
              </a:xfrm>
              <a:prstGeom prst="bentConnector2">
                <a:avLst/>
              </a:prstGeom>
              <a:noFill/>
              <a:ln cap="flat" cmpd="sng" w="19050">
                <a:solidFill>
                  <a:srgbClr val="869FB2"/>
                </a:solidFill>
                <a:prstDash val="solid"/>
                <a:round/>
                <a:headEnd len="med" w="med" type="none"/>
                <a:tailEnd len="med" w="med" type="none"/>
              </a:ln>
            </p:spPr>
          </p:cxnSp>
          <p:cxnSp>
            <p:nvCxnSpPr>
              <p:cNvPr id="4642" name="Google Shape;4642;p55"/>
              <p:cNvCxnSpPr>
                <a:stCxn id="4636" idx="0"/>
              </p:cNvCxnSpPr>
              <p:nvPr/>
            </p:nvCxnSpPr>
            <p:spPr>
              <a:xfrm rot="-5400000">
                <a:off x="3119350" y="3742251"/>
                <a:ext cx="98400" cy="600"/>
              </a:xfrm>
              <a:prstGeom prst="bentConnector3">
                <a:avLst>
                  <a:gd fmla="val 50000" name="adj1"/>
                </a:avLst>
              </a:prstGeom>
              <a:noFill/>
              <a:ln cap="flat" cmpd="sng" w="19050">
                <a:solidFill>
                  <a:srgbClr val="869FB2"/>
                </a:solidFill>
                <a:prstDash val="solid"/>
                <a:round/>
                <a:headEnd len="med" w="med" type="none"/>
                <a:tailEnd len="med" w="med" type="none"/>
              </a:ln>
            </p:spPr>
          </p:cxnSp>
          <p:cxnSp>
            <p:nvCxnSpPr>
              <p:cNvPr id="4643" name="Google Shape;4643;p55"/>
              <p:cNvCxnSpPr>
                <a:stCxn id="4639" idx="2"/>
              </p:cNvCxnSpPr>
              <p:nvPr/>
            </p:nvCxnSpPr>
            <p:spPr>
              <a:xfrm flipH="1">
                <a:off x="2496310" y="4065467"/>
                <a:ext cx="155700" cy="600"/>
              </a:xfrm>
              <a:prstGeom prst="bentConnector3">
                <a:avLst>
                  <a:gd fmla="val 50000" name="adj1"/>
                </a:avLst>
              </a:prstGeom>
              <a:noFill/>
              <a:ln cap="flat" cmpd="sng" w="19050">
                <a:solidFill>
                  <a:srgbClr val="869FB2"/>
                </a:solidFill>
                <a:prstDash val="solid"/>
                <a:round/>
                <a:headEnd len="med" w="med" type="none"/>
                <a:tailEnd len="med" w="med" type="none"/>
              </a:ln>
            </p:spPr>
          </p:cxnSp>
          <p:cxnSp>
            <p:nvCxnSpPr>
              <p:cNvPr id="4644" name="Google Shape;4644;p55"/>
              <p:cNvCxnSpPr>
                <a:stCxn id="4637" idx="6"/>
              </p:cNvCxnSpPr>
              <p:nvPr/>
            </p:nvCxnSpPr>
            <p:spPr>
              <a:xfrm>
                <a:off x="3685615" y="4065467"/>
                <a:ext cx="153600" cy="600"/>
              </a:xfrm>
              <a:prstGeom prst="bentConnector3">
                <a:avLst>
                  <a:gd fmla="val 50000" name="adj1"/>
                </a:avLst>
              </a:prstGeom>
              <a:noFill/>
              <a:ln cap="flat" cmpd="sng" w="19050">
                <a:solidFill>
                  <a:srgbClr val="869FB2"/>
                </a:solidFill>
                <a:prstDash val="solid"/>
                <a:round/>
                <a:headEnd len="med" w="med" type="none"/>
                <a:tailEnd len="med" w="med" type="none"/>
              </a:ln>
            </p:spPr>
          </p:cxnSp>
        </p:grpSp>
        <p:grpSp>
          <p:nvGrpSpPr>
            <p:cNvPr id="4645" name="Google Shape;4645;p55"/>
            <p:cNvGrpSpPr/>
            <p:nvPr/>
          </p:nvGrpSpPr>
          <p:grpSpPr>
            <a:xfrm>
              <a:off x="2675275" y="3930557"/>
              <a:ext cx="1003306" cy="451719"/>
              <a:chOff x="2675275" y="4174282"/>
              <a:chExt cx="1003306" cy="451719"/>
            </a:xfrm>
          </p:grpSpPr>
          <p:sp>
            <p:nvSpPr>
              <p:cNvPr id="4646" name="Google Shape;4646;p55"/>
              <p:cNvSpPr/>
              <p:nvPr/>
            </p:nvSpPr>
            <p:spPr>
              <a:xfrm>
                <a:off x="2675275" y="4174282"/>
                <a:ext cx="1003306" cy="451719"/>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7" name="Google Shape;4647;p55"/>
              <p:cNvSpPr/>
              <p:nvPr/>
            </p:nvSpPr>
            <p:spPr>
              <a:xfrm>
                <a:off x="2716046" y="4210984"/>
                <a:ext cx="921789" cy="415018"/>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8" name="Google Shape;4648;p55"/>
              <p:cNvSpPr/>
              <p:nvPr/>
            </p:nvSpPr>
            <p:spPr>
              <a:xfrm>
                <a:off x="2762606" y="4252906"/>
                <a:ext cx="828676" cy="373095"/>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49" name="Google Shape;4649;p55"/>
          <p:cNvGrpSpPr/>
          <p:nvPr/>
        </p:nvGrpSpPr>
        <p:grpSpPr>
          <a:xfrm>
            <a:off x="1669850" y="1171356"/>
            <a:ext cx="574511" cy="874709"/>
            <a:chOff x="1715404" y="1112080"/>
            <a:chExt cx="642270" cy="977984"/>
          </a:xfrm>
        </p:grpSpPr>
        <p:grpSp>
          <p:nvGrpSpPr>
            <p:cNvPr id="4650" name="Google Shape;4650;p55"/>
            <p:cNvGrpSpPr/>
            <p:nvPr/>
          </p:nvGrpSpPr>
          <p:grpSpPr>
            <a:xfrm>
              <a:off x="1715404" y="1112080"/>
              <a:ext cx="642270" cy="977984"/>
              <a:chOff x="1715404" y="1112080"/>
              <a:chExt cx="642270" cy="977984"/>
            </a:xfrm>
          </p:grpSpPr>
          <p:sp>
            <p:nvSpPr>
              <p:cNvPr id="4651" name="Google Shape;4651;p55"/>
              <p:cNvSpPr/>
              <p:nvPr/>
            </p:nvSpPr>
            <p:spPr>
              <a:xfrm>
                <a:off x="1715404" y="1112080"/>
                <a:ext cx="642270" cy="642270"/>
              </a:xfrm>
              <a:custGeom>
                <a:rect b="b" l="l" r="r" t="t"/>
                <a:pathLst>
                  <a:path extrusionOk="0" h="41544" w="41544">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2" name="Google Shape;4652;p55"/>
              <p:cNvSpPr/>
              <p:nvPr/>
            </p:nvSpPr>
            <p:spPr>
              <a:xfrm>
                <a:off x="1956781" y="1714402"/>
                <a:ext cx="9121" cy="375663"/>
              </a:xfrm>
              <a:custGeom>
                <a:rect b="b" l="l" r="r" t="t"/>
                <a:pathLst>
                  <a:path extrusionOk="0" h="24299" w="590">
                    <a:moveTo>
                      <a:pt x="0" y="0"/>
                    </a:moveTo>
                    <a:lnTo>
                      <a:pt x="0" y="24299"/>
                    </a:lnTo>
                    <a:lnTo>
                      <a:pt x="589" y="24299"/>
                    </a:lnTo>
                    <a:lnTo>
                      <a:pt x="589" y="0"/>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3" name="Google Shape;4653;p55"/>
            <p:cNvGrpSpPr/>
            <p:nvPr/>
          </p:nvGrpSpPr>
          <p:grpSpPr>
            <a:xfrm>
              <a:off x="1768927" y="1165603"/>
              <a:ext cx="535225" cy="851367"/>
              <a:chOff x="1768927" y="1165603"/>
              <a:chExt cx="535225" cy="851367"/>
            </a:xfrm>
          </p:grpSpPr>
          <p:sp>
            <p:nvSpPr>
              <p:cNvPr id="4654" name="Google Shape;4654;p55"/>
              <p:cNvSpPr/>
              <p:nvPr/>
            </p:nvSpPr>
            <p:spPr>
              <a:xfrm>
                <a:off x="1768927" y="1165603"/>
                <a:ext cx="535225" cy="535225"/>
              </a:xfrm>
              <a:custGeom>
                <a:rect b="b" l="l" r="r" t="t"/>
                <a:pathLst>
                  <a:path extrusionOk="0" h="34620" w="3462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5" name="Google Shape;4655;p55"/>
              <p:cNvSpPr/>
              <p:nvPr/>
            </p:nvSpPr>
            <p:spPr>
              <a:xfrm>
                <a:off x="2006902" y="1668949"/>
                <a:ext cx="9137" cy="348020"/>
              </a:xfrm>
              <a:custGeom>
                <a:rect b="b" l="l" r="r" t="t"/>
                <a:pathLst>
                  <a:path extrusionOk="0" h="22511" w="591">
                    <a:moveTo>
                      <a:pt x="1" y="0"/>
                    </a:moveTo>
                    <a:lnTo>
                      <a:pt x="1" y="22510"/>
                    </a:lnTo>
                    <a:lnTo>
                      <a:pt x="590" y="22510"/>
                    </a:lnTo>
                    <a:lnTo>
                      <a:pt x="590"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6" name="Google Shape;4656;p55"/>
            <p:cNvGrpSpPr/>
            <p:nvPr/>
          </p:nvGrpSpPr>
          <p:grpSpPr>
            <a:xfrm>
              <a:off x="1822449" y="1219125"/>
              <a:ext cx="428180" cy="718859"/>
              <a:chOff x="1822449" y="1219125"/>
              <a:chExt cx="428180" cy="718859"/>
            </a:xfrm>
          </p:grpSpPr>
          <p:sp>
            <p:nvSpPr>
              <p:cNvPr id="4657" name="Google Shape;4657;p55"/>
              <p:cNvSpPr/>
              <p:nvPr/>
            </p:nvSpPr>
            <p:spPr>
              <a:xfrm>
                <a:off x="1822449" y="1219125"/>
                <a:ext cx="428180" cy="428180"/>
              </a:xfrm>
              <a:custGeom>
                <a:rect b="b" l="l" r="r" t="t"/>
                <a:pathLst>
                  <a:path extrusionOk="0" h="27696" w="27696">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8" name="Google Shape;4658;p55"/>
              <p:cNvSpPr/>
              <p:nvPr/>
            </p:nvSpPr>
            <p:spPr>
              <a:xfrm>
                <a:off x="2057039" y="1605996"/>
                <a:ext cx="9121" cy="331988"/>
              </a:xfrm>
              <a:custGeom>
                <a:rect b="b" l="l" r="r" t="t"/>
                <a:pathLst>
                  <a:path extrusionOk="0" h="21474" w="590">
                    <a:moveTo>
                      <a:pt x="0" y="0"/>
                    </a:moveTo>
                    <a:lnTo>
                      <a:pt x="0" y="21474"/>
                    </a:lnTo>
                    <a:lnTo>
                      <a:pt x="590" y="21474"/>
                    </a:lnTo>
                    <a:lnTo>
                      <a:pt x="590"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9" name="Google Shape;4659;p55"/>
            <p:cNvGrpSpPr/>
            <p:nvPr/>
          </p:nvGrpSpPr>
          <p:grpSpPr>
            <a:xfrm>
              <a:off x="1875972" y="1272648"/>
              <a:ext cx="321135" cy="586939"/>
              <a:chOff x="1875972" y="1272648"/>
              <a:chExt cx="321135" cy="586939"/>
            </a:xfrm>
          </p:grpSpPr>
          <p:sp>
            <p:nvSpPr>
              <p:cNvPr id="4660" name="Google Shape;4660;p55"/>
              <p:cNvSpPr/>
              <p:nvPr/>
            </p:nvSpPr>
            <p:spPr>
              <a:xfrm>
                <a:off x="1875972" y="1272648"/>
                <a:ext cx="321135" cy="321120"/>
              </a:xfrm>
              <a:custGeom>
                <a:rect b="b" l="l" r="r" t="t"/>
                <a:pathLst>
                  <a:path extrusionOk="0" h="20771" w="20772">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1" name="Google Shape;4661;p55"/>
              <p:cNvSpPr/>
              <p:nvPr/>
            </p:nvSpPr>
            <p:spPr>
              <a:xfrm>
                <a:off x="2107176" y="1533705"/>
                <a:ext cx="9121" cy="325881"/>
              </a:xfrm>
              <a:custGeom>
                <a:rect b="b" l="l" r="r" t="t"/>
                <a:pathLst>
                  <a:path extrusionOk="0" h="21079" w="590">
                    <a:moveTo>
                      <a:pt x="0" y="0"/>
                    </a:moveTo>
                    <a:lnTo>
                      <a:pt x="0" y="21078"/>
                    </a:lnTo>
                    <a:lnTo>
                      <a:pt x="589" y="21078"/>
                    </a:lnTo>
                    <a:lnTo>
                      <a:pt x="589"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62" name="Google Shape;4662;p55"/>
          <p:cNvGrpSpPr/>
          <p:nvPr/>
        </p:nvGrpSpPr>
        <p:grpSpPr>
          <a:xfrm>
            <a:off x="7777011" y="3728078"/>
            <a:ext cx="293855" cy="644170"/>
            <a:chOff x="241025" y="3151575"/>
            <a:chExt cx="293855" cy="644170"/>
          </a:xfrm>
        </p:grpSpPr>
        <p:sp>
          <p:nvSpPr>
            <p:cNvPr id="4663" name="Google Shape;4663;p55"/>
            <p:cNvSpPr/>
            <p:nvPr/>
          </p:nvSpPr>
          <p:spPr>
            <a:xfrm>
              <a:off x="241025" y="3151575"/>
              <a:ext cx="293303" cy="644170"/>
            </a:xfrm>
            <a:custGeom>
              <a:rect b="b" l="l" r="r" t="t"/>
              <a:pathLst>
                <a:path extrusionOk="0" h="41986" w="19117">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4" name="Google Shape;4664;p55"/>
            <p:cNvSpPr/>
            <p:nvPr/>
          </p:nvSpPr>
          <p:spPr>
            <a:xfrm>
              <a:off x="241347" y="3252796"/>
              <a:ext cx="293533" cy="164134"/>
            </a:xfrm>
            <a:custGeom>
              <a:rect b="b" l="l" r="r" t="t"/>
              <a:pathLst>
                <a:path extrusionOk="0" h="10698" w="19132">
                  <a:moveTo>
                    <a:pt x="1" y="1"/>
                  </a:moveTo>
                  <a:lnTo>
                    <a:pt x="1" y="10698"/>
                  </a:lnTo>
                  <a:lnTo>
                    <a:pt x="19132" y="10698"/>
                  </a:lnTo>
                  <a:lnTo>
                    <a:pt x="19132"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65" name="Google Shape;4665;p55"/>
          <p:cNvGrpSpPr/>
          <p:nvPr/>
        </p:nvGrpSpPr>
        <p:grpSpPr>
          <a:xfrm>
            <a:off x="724994" y="2928078"/>
            <a:ext cx="1779649" cy="591620"/>
            <a:chOff x="246070" y="1983375"/>
            <a:chExt cx="1855347" cy="616849"/>
          </a:xfrm>
        </p:grpSpPr>
        <p:sp>
          <p:nvSpPr>
            <p:cNvPr id="4666" name="Google Shape;4666;p55"/>
            <p:cNvSpPr/>
            <p:nvPr/>
          </p:nvSpPr>
          <p:spPr>
            <a:xfrm>
              <a:off x="1072131" y="1983872"/>
              <a:ext cx="408910" cy="407494"/>
            </a:xfrm>
            <a:custGeom>
              <a:rect b="b" l="l" r="r" t="t"/>
              <a:pathLst>
                <a:path extrusionOk="0" h="33972" w="3409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7" name="Google Shape;4667;p55"/>
            <p:cNvSpPr/>
            <p:nvPr/>
          </p:nvSpPr>
          <p:spPr>
            <a:xfrm>
              <a:off x="1430530" y="2193486"/>
              <a:ext cx="46960" cy="46948"/>
            </a:xfrm>
            <a:custGeom>
              <a:rect b="b" l="l" r="r" t="t"/>
              <a:pathLst>
                <a:path extrusionOk="0" h="3914" w="3915">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8" name="Google Shape;4668;p55"/>
            <p:cNvSpPr/>
            <p:nvPr/>
          </p:nvSpPr>
          <p:spPr>
            <a:xfrm>
              <a:off x="1277847" y="2191554"/>
              <a:ext cx="408898" cy="407518"/>
            </a:xfrm>
            <a:custGeom>
              <a:rect b="b" l="l" r="r" t="t"/>
              <a:pathLst>
                <a:path extrusionOk="0" h="33974" w="34089">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9" name="Google Shape;4669;p55"/>
            <p:cNvSpPr/>
            <p:nvPr/>
          </p:nvSpPr>
          <p:spPr>
            <a:xfrm>
              <a:off x="1690156" y="2190379"/>
              <a:ext cx="411261" cy="409845"/>
            </a:xfrm>
            <a:custGeom>
              <a:rect b="b" l="l" r="r" t="t"/>
              <a:pathLst>
                <a:path extrusionOk="0" h="34168" w="34286">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0" name="Google Shape;4670;p55"/>
            <p:cNvSpPr/>
            <p:nvPr/>
          </p:nvSpPr>
          <p:spPr>
            <a:xfrm>
              <a:off x="1484068" y="1984268"/>
              <a:ext cx="408862" cy="407494"/>
            </a:xfrm>
            <a:custGeom>
              <a:rect b="b" l="l" r="r" t="t"/>
              <a:pathLst>
                <a:path extrusionOk="0" h="33972" w="34086">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1" name="Google Shape;4671;p55"/>
            <p:cNvSpPr/>
            <p:nvPr/>
          </p:nvSpPr>
          <p:spPr>
            <a:xfrm flipH="1">
              <a:off x="865779" y="2190662"/>
              <a:ext cx="408898" cy="407518"/>
            </a:xfrm>
            <a:custGeom>
              <a:rect b="b" l="l" r="r" t="t"/>
              <a:pathLst>
                <a:path extrusionOk="0" h="33974" w="34089">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2" name="Google Shape;4672;p55"/>
            <p:cNvSpPr/>
            <p:nvPr/>
          </p:nvSpPr>
          <p:spPr>
            <a:xfrm>
              <a:off x="246070" y="1983826"/>
              <a:ext cx="408910" cy="407494"/>
            </a:xfrm>
            <a:custGeom>
              <a:rect b="b" l="l" r="r" t="t"/>
              <a:pathLst>
                <a:path extrusionOk="0" h="33972" w="3409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3" name="Google Shape;4673;p55"/>
            <p:cNvSpPr/>
            <p:nvPr/>
          </p:nvSpPr>
          <p:spPr>
            <a:xfrm flipH="1">
              <a:off x="659595" y="1983375"/>
              <a:ext cx="408862" cy="407494"/>
            </a:xfrm>
            <a:custGeom>
              <a:rect b="b" l="l" r="r" t="t"/>
              <a:pathLst>
                <a:path extrusionOk="0" h="33972" w="34086">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4" name="Google Shape;4674;p55"/>
            <p:cNvSpPr/>
            <p:nvPr/>
          </p:nvSpPr>
          <p:spPr>
            <a:xfrm flipH="1">
              <a:off x="451107" y="2189486"/>
              <a:ext cx="411261" cy="409845"/>
            </a:xfrm>
            <a:custGeom>
              <a:rect b="b" l="l" r="r" t="t"/>
              <a:pathLst>
                <a:path extrusionOk="0" h="34168" w="34286">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75" name="Google Shape;4675;p55"/>
          <p:cNvGrpSpPr/>
          <p:nvPr/>
        </p:nvGrpSpPr>
        <p:grpSpPr>
          <a:xfrm>
            <a:off x="2335861" y="1171356"/>
            <a:ext cx="711055" cy="745993"/>
            <a:chOff x="2496269" y="1171698"/>
            <a:chExt cx="761953" cy="799392"/>
          </a:xfrm>
        </p:grpSpPr>
        <p:grpSp>
          <p:nvGrpSpPr>
            <p:cNvPr id="4676" name="Google Shape;4676;p55"/>
            <p:cNvGrpSpPr/>
            <p:nvPr/>
          </p:nvGrpSpPr>
          <p:grpSpPr>
            <a:xfrm>
              <a:off x="2496269" y="1171698"/>
              <a:ext cx="761953" cy="723022"/>
              <a:chOff x="2496269" y="1171698"/>
              <a:chExt cx="761953" cy="723022"/>
            </a:xfrm>
          </p:grpSpPr>
          <p:sp>
            <p:nvSpPr>
              <p:cNvPr id="4677" name="Google Shape;4677;p55"/>
              <p:cNvSpPr/>
              <p:nvPr/>
            </p:nvSpPr>
            <p:spPr>
              <a:xfrm>
                <a:off x="2727495" y="1360642"/>
                <a:ext cx="175877" cy="207414"/>
              </a:xfrm>
              <a:custGeom>
                <a:rect b="b" l="l" r="r" t="t"/>
                <a:pathLst>
                  <a:path extrusionOk="0" h="32936" w="27928">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8" name="Google Shape;4678;p55"/>
              <p:cNvSpPr/>
              <p:nvPr/>
            </p:nvSpPr>
            <p:spPr>
              <a:xfrm>
                <a:off x="2730750" y="1408371"/>
                <a:ext cx="108720" cy="144761"/>
              </a:xfrm>
              <a:custGeom>
                <a:rect b="b" l="l" r="r" t="t"/>
                <a:pathLst>
                  <a:path extrusionOk="0" h="22987" w="17264">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79" name="Google Shape;4679;p55"/>
              <p:cNvGrpSpPr/>
              <p:nvPr/>
            </p:nvGrpSpPr>
            <p:grpSpPr>
              <a:xfrm>
                <a:off x="2496269" y="1171698"/>
                <a:ext cx="761953" cy="723022"/>
                <a:chOff x="2496269" y="1120652"/>
                <a:chExt cx="761953" cy="723022"/>
              </a:xfrm>
            </p:grpSpPr>
            <p:grpSp>
              <p:nvGrpSpPr>
                <p:cNvPr id="4680" name="Google Shape;4680;p55"/>
                <p:cNvGrpSpPr/>
                <p:nvPr/>
              </p:nvGrpSpPr>
              <p:grpSpPr>
                <a:xfrm>
                  <a:off x="2496269" y="1120652"/>
                  <a:ext cx="761953" cy="723022"/>
                  <a:chOff x="2496269" y="1120652"/>
                  <a:chExt cx="761953" cy="723022"/>
                </a:xfrm>
              </p:grpSpPr>
              <p:grpSp>
                <p:nvGrpSpPr>
                  <p:cNvPr id="4681" name="Google Shape;4681;p55"/>
                  <p:cNvGrpSpPr/>
                  <p:nvPr/>
                </p:nvGrpSpPr>
                <p:grpSpPr>
                  <a:xfrm>
                    <a:off x="2496269" y="1304589"/>
                    <a:ext cx="407089" cy="305057"/>
                    <a:chOff x="2496269" y="1304589"/>
                    <a:chExt cx="407089" cy="305057"/>
                  </a:xfrm>
                </p:grpSpPr>
                <p:sp>
                  <p:nvSpPr>
                    <p:cNvPr id="4682" name="Google Shape;4682;p55"/>
                    <p:cNvSpPr/>
                    <p:nvPr/>
                  </p:nvSpPr>
                  <p:spPr>
                    <a:xfrm>
                      <a:off x="2496269" y="1304589"/>
                      <a:ext cx="407089" cy="305057"/>
                    </a:xfrm>
                    <a:custGeom>
                      <a:rect b="b" l="l" r="r" t="t"/>
                      <a:pathLst>
                        <a:path extrusionOk="0" h="48441" w="64643">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3" name="Google Shape;4683;p55"/>
                    <p:cNvSpPr/>
                    <p:nvPr/>
                  </p:nvSpPr>
                  <p:spPr>
                    <a:xfrm>
                      <a:off x="2553035" y="1348798"/>
                      <a:ext cx="287349" cy="215318"/>
                    </a:xfrm>
                    <a:custGeom>
                      <a:rect b="b" l="l" r="r" t="t"/>
                      <a:pathLst>
                        <a:path extrusionOk="0" h="34191" w="45629">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84" name="Google Shape;4684;p55"/>
                  <p:cNvGrpSpPr/>
                  <p:nvPr/>
                </p:nvGrpSpPr>
                <p:grpSpPr>
                  <a:xfrm>
                    <a:off x="2586468" y="1493376"/>
                    <a:ext cx="358850" cy="349656"/>
                    <a:chOff x="2586468" y="1493376"/>
                    <a:chExt cx="358850" cy="349656"/>
                  </a:xfrm>
                </p:grpSpPr>
                <p:sp>
                  <p:nvSpPr>
                    <p:cNvPr id="4685" name="Google Shape;4685;p55"/>
                    <p:cNvSpPr/>
                    <p:nvPr/>
                  </p:nvSpPr>
                  <p:spPr>
                    <a:xfrm>
                      <a:off x="2586468" y="1493376"/>
                      <a:ext cx="358850" cy="349656"/>
                    </a:xfrm>
                    <a:custGeom>
                      <a:rect b="b" l="l" r="r" t="t"/>
                      <a:pathLst>
                        <a:path extrusionOk="0" h="55523" w="56983">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6" name="Google Shape;4686;p55"/>
                    <p:cNvSpPr/>
                    <p:nvPr/>
                  </p:nvSpPr>
                  <p:spPr>
                    <a:xfrm>
                      <a:off x="2637642" y="1547125"/>
                      <a:ext cx="253304" cy="246805"/>
                    </a:xfrm>
                    <a:custGeom>
                      <a:rect b="b" l="l" r="r" t="t"/>
                      <a:pathLst>
                        <a:path extrusionOk="0" h="39191" w="40223">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87" name="Google Shape;4687;p55"/>
                  <p:cNvGrpSpPr/>
                  <p:nvPr/>
                </p:nvGrpSpPr>
                <p:grpSpPr>
                  <a:xfrm>
                    <a:off x="2807939" y="1494024"/>
                    <a:ext cx="358857" cy="349650"/>
                    <a:chOff x="2807939" y="1494024"/>
                    <a:chExt cx="358857" cy="349650"/>
                  </a:xfrm>
                </p:grpSpPr>
                <p:sp>
                  <p:nvSpPr>
                    <p:cNvPr id="4688" name="Google Shape;4688;p55"/>
                    <p:cNvSpPr/>
                    <p:nvPr/>
                  </p:nvSpPr>
                  <p:spPr>
                    <a:xfrm>
                      <a:off x="2807939" y="1494024"/>
                      <a:ext cx="358857" cy="349650"/>
                    </a:xfrm>
                    <a:custGeom>
                      <a:rect b="b" l="l" r="r" t="t"/>
                      <a:pathLst>
                        <a:path extrusionOk="0" h="55522" w="56984">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9" name="Google Shape;4689;p55"/>
                    <p:cNvSpPr/>
                    <p:nvPr/>
                  </p:nvSpPr>
                  <p:spPr>
                    <a:xfrm>
                      <a:off x="2862324" y="1547767"/>
                      <a:ext cx="253292" cy="246805"/>
                    </a:xfrm>
                    <a:custGeom>
                      <a:rect b="b" l="l" r="r" t="t"/>
                      <a:pathLst>
                        <a:path extrusionOk="0" h="39191" w="40221">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90" name="Google Shape;4690;p55"/>
                  <p:cNvGrpSpPr/>
                  <p:nvPr/>
                </p:nvGrpSpPr>
                <p:grpSpPr>
                  <a:xfrm>
                    <a:off x="2851133" y="1305635"/>
                    <a:ext cx="407089" cy="305057"/>
                    <a:chOff x="2851133" y="1305635"/>
                    <a:chExt cx="407089" cy="305057"/>
                  </a:xfrm>
                </p:grpSpPr>
                <p:sp>
                  <p:nvSpPr>
                    <p:cNvPr id="4691" name="Google Shape;4691;p55"/>
                    <p:cNvSpPr/>
                    <p:nvPr/>
                  </p:nvSpPr>
                  <p:spPr>
                    <a:xfrm>
                      <a:off x="2851133" y="1305635"/>
                      <a:ext cx="407089" cy="305057"/>
                    </a:xfrm>
                    <a:custGeom>
                      <a:rect b="b" l="l" r="r" t="t"/>
                      <a:pathLst>
                        <a:path extrusionOk="0" h="48441" w="64643">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2" name="Google Shape;4692;p55"/>
                    <p:cNvSpPr/>
                    <p:nvPr/>
                  </p:nvSpPr>
                  <p:spPr>
                    <a:xfrm>
                      <a:off x="2914108" y="1349849"/>
                      <a:ext cx="287349" cy="215324"/>
                    </a:xfrm>
                    <a:custGeom>
                      <a:rect b="b" l="l" r="r" t="t"/>
                      <a:pathLst>
                        <a:path extrusionOk="0" h="34192" w="45629">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93" name="Google Shape;4693;p55"/>
                  <p:cNvGrpSpPr/>
                  <p:nvPr/>
                </p:nvGrpSpPr>
                <p:grpSpPr>
                  <a:xfrm>
                    <a:off x="2727495" y="1120652"/>
                    <a:ext cx="300271" cy="396358"/>
                    <a:chOff x="2727495" y="1120652"/>
                    <a:chExt cx="300271" cy="396358"/>
                  </a:xfrm>
                </p:grpSpPr>
                <p:sp>
                  <p:nvSpPr>
                    <p:cNvPr id="4694" name="Google Shape;4694;p55"/>
                    <p:cNvSpPr/>
                    <p:nvPr/>
                  </p:nvSpPr>
                  <p:spPr>
                    <a:xfrm>
                      <a:off x="2727495" y="1120652"/>
                      <a:ext cx="300271" cy="396358"/>
                    </a:xfrm>
                    <a:custGeom>
                      <a:rect b="b" l="l" r="r" t="t"/>
                      <a:pathLst>
                        <a:path extrusionOk="0" h="62939" w="47681">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5" name="Google Shape;4695;p55"/>
                    <p:cNvSpPr/>
                    <p:nvPr/>
                  </p:nvSpPr>
                  <p:spPr>
                    <a:xfrm>
                      <a:off x="2771659" y="1178948"/>
                      <a:ext cx="211942" cy="279766"/>
                    </a:xfrm>
                    <a:custGeom>
                      <a:rect b="b" l="l" r="r" t="t"/>
                      <a:pathLst>
                        <a:path extrusionOk="0" h="44425" w="33655">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96" name="Google Shape;4696;p55"/>
                <p:cNvGrpSpPr/>
                <p:nvPr/>
              </p:nvGrpSpPr>
              <p:grpSpPr>
                <a:xfrm>
                  <a:off x="2722305" y="1350460"/>
                  <a:ext cx="308357" cy="308344"/>
                  <a:chOff x="2722305" y="1350460"/>
                  <a:chExt cx="308357" cy="308344"/>
                </a:xfrm>
              </p:grpSpPr>
              <p:sp>
                <p:nvSpPr>
                  <p:cNvPr id="4697" name="Google Shape;4697;p55"/>
                  <p:cNvSpPr/>
                  <p:nvPr/>
                </p:nvSpPr>
                <p:spPr>
                  <a:xfrm>
                    <a:off x="2722305" y="1350460"/>
                    <a:ext cx="308357" cy="308344"/>
                  </a:xfrm>
                  <a:custGeom>
                    <a:rect b="b" l="l" r="r" t="t"/>
                    <a:pathLst>
                      <a:path extrusionOk="0" h="48963" w="48965">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98" name="Google Shape;4698;p55"/>
                  <p:cNvGrpSpPr/>
                  <p:nvPr/>
                </p:nvGrpSpPr>
                <p:grpSpPr>
                  <a:xfrm>
                    <a:off x="2725064" y="1364529"/>
                    <a:ext cx="297954" cy="280182"/>
                    <a:chOff x="2725064" y="1364529"/>
                    <a:chExt cx="297954" cy="280182"/>
                  </a:xfrm>
                </p:grpSpPr>
                <p:sp>
                  <p:nvSpPr>
                    <p:cNvPr id="4699" name="Google Shape;4699;p55"/>
                    <p:cNvSpPr/>
                    <p:nvPr/>
                  </p:nvSpPr>
                  <p:spPr>
                    <a:xfrm>
                      <a:off x="2743100" y="1541306"/>
                      <a:ext cx="133551" cy="103405"/>
                    </a:xfrm>
                    <a:custGeom>
                      <a:rect b="b" l="l" r="r" t="t"/>
                      <a:pathLst>
                        <a:path extrusionOk="0" h="16420" w="21207">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0" name="Google Shape;4700;p55"/>
                    <p:cNvSpPr/>
                    <p:nvPr/>
                  </p:nvSpPr>
                  <p:spPr>
                    <a:xfrm>
                      <a:off x="2946887" y="1391180"/>
                      <a:ext cx="76130" cy="156241"/>
                    </a:xfrm>
                    <a:custGeom>
                      <a:rect b="b" l="l" r="r" t="t"/>
                      <a:pathLst>
                        <a:path extrusionOk="0" h="24810" w="12089">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1" name="Google Shape;4701;p55"/>
                    <p:cNvSpPr/>
                    <p:nvPr/>
                  </p:nvSpPr>
                  <p:spPr>
                    <a:xfrm>
                      <a:off x="2794481" y="1364529"/>
                      <a:ext cx="164226" cy="42924"/>
                    </a:xfrm>
                    <a:custGeom>
                      <a:rect b="b" l="l" r="r" t="t"/>
                      <a:pathLst>
                        <a:path extrusionOk="0" h="6816" w="26078">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2" name="Google Shape;4702;p55"/>
                    <p:cNvSpPr/>
                    <p:nvPr/>
                  </p:nvSpPr>
                  <p:spPr>
                    <a:xfrm>
                      <a:off x="2876645" y="1541193"/>
                      <a:ext cx="133243" cy="103518"/>
                    </a:xfrm>
                    <a:custGeom>
                      <a:rect b="b" l="l" r="r" t="t"/>
                      <a:pathLst>
                        <a:path extrusionOk="0" h="16438" w="21158">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3" name="Google Shape;4703;p55"/>
                    <p:cNvSpPr/>
                    <p:nvPr/>
                  </p:nvSpPr>
                  <p:spPr>
                    <a:xfrm>
                      <a:off x="2725064" y="1391035"/>
                      <a:ext cx="81238" cy="156487"/>
                    </a:xfrm>
                    <a:custGeom>
                      <a:rect b="b" l="l" r="r" t="t"/>
                      <a:pathLst>
                        <a:path extrusionOk="0" h="24849" w="1290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sp>
          <p:nvSpPr>
            <p:cNvPr id="4704" name="Google Shape;4704;p55"/>
            <p:cNvSpPr/>
            <p:nvPr/>
          </p:nvSpPr>
          <p:spPr>
            <a:xfrm>
              <a:off x="2621966" y="1245876"/>
              <a:ext cx="114832" cy="86149"/>
            </a:xfrm>
            <a:custGeom>
              <a:rect b="b" l="l" r="r" t="t"/>
              <a:pathLst>
                <a:path extrusionOk="0" h="7716" w="10285">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5" name="Google Shape;4705;p55"/>
            <p:cNvSpPr/>
            <p:nvPr/>
          </p:nvSpPr>
          <p:spPr>
            <a:xfrm>
              <a:off x="2517909" y="1600456"/>
              <a:ext cx="54396" cy="134951"/>
            </a:xfrm>
            <a:custGeom>
              <a:rect b="b" l="l" r="r" t="t"/>
              <a:pathLst>
                <a:path extrusionOk="0" h="12087" w="4872">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6" name="Google Shape;4706;p55"/>
            <p:cNvSpPr/>
            <p:nvPr/>
          </p:nvSpPr>
          <p:spPr>
            <a:xfrm>
              <a:off x="3174265" y="1614044"/>
              <a:ext cx="46346" cy="135275"/>
            </a:xfrm>
            <a:custGeom>
              <a:rect b="b" l="l" r="r" t="t"/>
              <a:pathLst>
                <a:path extrusionOk="0" h="12116" w="4151">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7" name="Google Shape;4707;p55"/>
            <p:cNvSpPr/>
            <p:nvPr/>
          </p:nvSpPr>
          <p:spPr>
            <a:xfrm>
              <a:off x="3023194" y="1254350"/>
              <a:ext cx="116417" cy="83525"/>
            </a:xfrm>
            <a:custGeom>
              <a:rect b="b" l="l" r="r" t="t"/>
              <a:pathLst>
                <a:path extrusionOk="0" h="7481" w="10427">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8" name="Google Shape;4708;p55"/>
            <p:cNvSpPr/>
            <p:nvPr/>
          </p:nvSpPr>
          <p:spPr>
            <a:xfrm rot="8660313">
              <a:off x="2818264" y="1861446"/>
              <a:ext cx="116433" cy="83536"/>
            </a:xfrm>
            <a:custGeom>
              <a:rect b="b" l="l" r="r" t="t"/>
              <a:pathLst>
                <a:path extrusionOk="0" h="7481" w="10427">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09" name="Google Shape;4709;p55"/>
          <p:cNvGrpSpPr/>
          <p:nvPr/>
        </p:nvGrpSpPr>
        <p:grpSpPr>
          <a:xfrm>
            <a:off x="3924561" y="2927462"/>
            <a:ext cx="1569144" cy="591015"/>
            <a:chOff x="3820100" y="3023049"/>
            <a:chExt cx="1303926" cy="491162"/>
          </a:xfrm>
        </p:grpSpPr>
        <p:grpSp>
          <p:nvGrpSpPr>
            <p:cNvPr id="4710" name="Google Shape;4710;p55"/>
            <p:cNvGrpSpPr/>
            <p:nvPr/>
          </p:nvGrpSpPr>
          <p:grpSpPr>
            <a:xfrm>
              <a:off x="3820100" y="3023072"/>
              <a:ext cx="1303926" cy="491139"/>
              <a:chOff x="3820100" y="3023072"/>
              <a:chExt cx="1303926" cy="491139"/>
            </a:xfrm>
          </p:grpSpPr>
          <p:sp>
            <p:nvSpPr>
              <p:cNvPr id="4711" name="Google Shape;4711;p55"/>
              <p:cNvSpPr/>
              <p:nvPr/>
            </p:nvSpPr>
            <p:spPr>
              <a:xfrm>
                <a:off x="3820100" y="3023072"/>
                <a:ext cx="505424" cy="491139"/>
              </a:xfrm>
              <a:custGeom>
                <a:rect b="b" l="l" r="r" t="t"/>
                <a:pathLst>
                  <a:path extrusionOk="0" h="43940" w="45218">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2" name="Google Shape;4712;p55"/>
              <p:cNvSpPr/>
              <p:nvPr/>
            </p:nvSpPr>
            <p:spPr>
              <a:xfrm>
                <a:off x="4323828" y="3411976"/>
                <a:ext cx="800197" cy="102229"/>
              </a:xfrm>
              <a:custGeom>
                <a:rect b="b" l="l" r="r" t="t"/>
                <a:pathLst>
                  <a:path extrusionOk="0" h="9146" w="71590">
                    <a:moveTo>
                      <a:pt x="1" y="1"/>
                    </a:moveTo>
                    <a:lnTo>
                      <a:pt x="1" y="9145"/>
                    </a:lnTo>
                    <a:lnTo>
                      <a:pt x="71589" y="9145"/>
                    </a:lnTo>
                    <a:lnTo>
                      <a:pt x="71589" y="1"/>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3" name="Google Shape;4713;p55"/>
            <p:cNvGrpSpPr/>
            <p:nvPr/>
          </p:nvGrpSpPr>
          <p:grpSpPr>
            <a:xfrm>
              <a:off x="4132439" y="3023645"/>
              <a:ext cx="393633" cy="177096"/>
              <a:chOff x="4132439" y="3023645"/>
              <a:chExt cx="393633" cy="177096"/>
            </a:xfrm>
          </p:grpSpPr>
          <p:sp>
            <p:nvSpPr>
              <p:cNvPr id="4714" name="Google Shape;4714;p55"/>
              <p:cNvSpPr/>
              <p:nvPr/>
            </p:nvSpPr>
            <p:spPr>
              <a:xfrm>
                <a:off x="4132439" y="3023645"/>
                <a:ext cx="190085" cy="177096"/>
              </a:xfrm>
              <a:custGeom>
                <a:rect b="b" l="l" r="r" t="t"/>
                <a:pathLst>
                  <a:path extrusionOk="0" h="15844" w="17006">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5" name="Google Shape;4715;p55"/>
              <p:cNvSpPr/>
              <p:nvPr/>
            </p:nvSpPr>
            <p:spPr>
              <a:xfrm>
                <a:off x="4318649" y="3101461"/>
                <a:ext cx="207423" cy="99267"/>
              </a:xfrm>
              <a:custGeom>
                <a:rect b="b" l="l" r="r" t="t"/>
                <a:pathLst>
                  <a:path extrusionOk="0" h="8881" w="18211">
                    <a:moveTo>
                      <a:pt x="0" y="0"/>
                    </a:moveTo>
                    <a:lnTo>
                      <a:pt x="0" y="8880"/>
                    </a:lnTo>
                    <a:lnTo>
                      <a:pt x="18210" y="8880"/>
                    </a:lnTo>
                    <a:lnTo>
                      <a:pt x="18210"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6" name="Google Shape;4716;p55"/>
            <p:cNvGrpSpPr/>
            <p:nvPr/>
          </p:nvGrpSpPr>
          <p:grpSpPr>
            <a:xfrm>
              <a:off x="3921811" y="3023049"/>
              <a:ext cx="1002397" cy="388943"/>
              <a:chOff x="3921811" y="3023049"/>
              <a:chExt cx="1002397" cy="388943"/>
            </a:xfrm>
          </p:grpSpPr>
          <p:sp>
            <p:nvSpPr>
              <p:cNvPr id="4717" name="Google Shape;4717;p55"/>
              <p:cNvSpPr/>
              <p:nvPr/>
            </p:nvSpPr>
            <p:spPr>
              <a:xfrm>
                <a:off x="3921811" y="3023049"/>
                <a:ext cx="403709" cy="388943"/>
              </a:xfrm>
              <a:custGeom>
                <a:rect b="b" l="l" r="r" t="t"/>
                <a:pathLst>
                  <a:path extrusionOk="0" h="34797" w="36118">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8" name="Google Shape;4718;p55"/>
              <p:cNvSpPr/>
              <p:nvPr/>
            </p:nvSpPr>
            <p:spPr>
              <a:xfrm>
                <a:off x="4322109" y="3309770"/>
                <a:ext cx="602098" cy="102218"/>
              </a:xfrm>
              <a:custGeom>
                <a:rect b="b" l="l" r="r" t="t"/>
                <a:pathLst>
                  <a:path extrusionOk="0" h="9145" w="53867">
                    <a:moveTo>
                      <a:pt x="1" y="0"/>
                    </a:moveTo>
                    <a:lnTo>
                      <a:pt x="1" y="9145"/>
                    </a:lnTo>
                    <a:lnTo>
                      <a:pt x="53867" y="9145"/>
                    </a:lnTo>
                    <a:lnTo>
                      <a:pt x="53867"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9" name="Google Shape;4719;p55"/>
            <p:cNvGrpSpPr/>
            <p:nvPr/>
          </p:nvGrpSpPr>
          <p:grpSpPr>
            <a:xfrm>
              <a:off x="4023645" y="3023049"/>
              <a:ext cx="683032" cy="286722"/>
              <a:chOff x="4023645" y="3023049"/>
              <a:chExt cx="683032" cy="286722"/>
            </a:xfrm>
          </p:grpSpPr>
          <p:sp>
            <p:nvSpPr>
              <p:cNvPr id="4720" name="Google Shape;4720;p55"/>
              <p:cNvSpPr/>
              <p:nvPr/>
            </p:nvSpPr>
            <p:spPr>
              <a:xfrm>
                <a:off x="4023645" y="3023049"/>
                <a:ext cx="300664" cy="286524"/>
              </a:xfrm>
              <a:custGeom>
                <a:rect b="b" l="l" r="r" t="t"/>
                <a:pathLst>
                  <a:path extrusionOk="0" h="25634" w="26899">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1" name="Google Shape;4721;p55"/>
              <p:cNvSpPr/>
              <p:nvPr/>
            </p:nvSpPr>
            <p:spPr>
              <a:xfrm>
                <a:off x="4314850" y="3200125"/>
                <a:ext cx="391827" cy="109646"/>
              </a:xfrm>
              <a:custGeom>
                <a:rect b="b" l="l" r="r" t="t"/>
                <a:pathLst>
                  <a:path extrusionOk="0" h="9792" w="35055">
                    <a:moveTo>
                      <a:pt x="1" y="0"/>
                    </a:moveTo>
                    <a:lnTo>
                      <a:pt x="1" y="88"/>
                    </a:lnTo>
                    <a:lnTo>
                      <a:pt x="1" y="9792"/>
                    </a:lnTo>
                    <a:lnTo>
                      <a:pt x="35054" y="9792"/>
                    </a:lnTo>
                    <a:lnTo>
                      <a:pt x="35054"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22" name="Google Shape;4722;p55"/>
          <p:cNvGrpSpPr/>
          <p:nvPr/>
        </p:nvGrpSpPr>
        <p:grpSpPr>
          <a:xfrm>
            <a:off x="1556683" y="2054307"/>
            <a:ext cx="713522" cy="688025"/>
            <a:chOff x="1706078" y="2092648"/>
            <a:chExt cx="660913" cy="637296"/>
          </a:xfrm>
        </p:grpSpPr>
        <p:sp>
          <p:nvSpPr>
            <p:cNvPr id="4723" name="Google Shape;4723;p55"/>
            <p:cNvSpPr/>
            <p:nvPr/>
          </p:nvSpPr>
          <p:spPr>
            <a:xfrm>
              <a:off x="1745332" y="2158066"/>
              <a:ext cx="571867" cy="571878"/>
            </a:xfrm>
            <a:custGeom>
              <a:rect b="b" l="l" r="r" t="t"/>
              <a:pathLst>
                <a:path extrusionOk="0" h="107749" w="107747">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24" name="Google Shape;4724;p55"/>
            <p:cNvGrpSpPr/>
            <p:nvPr/>
          </p:nvGrpSpPr>
          <p:grpSpPr>
            <a:xfrm>
              <a:off x="1706078" y="2092648"/>
              <a:ext cx="660913" cy="575241"/>
              <a:chOff x="1706078" y="2092648"/>
              <a:chExt cx="660913" cy="575241"/>
            </a:xfrm>
          </p:grpSpPr>
          <p:sp>
            <p:nvSpPr>
              <p:cNvPr id="4725" name="Google Shape;4725;p55"/>
              <p:cNvSpPr/>
              <p:nvPr/>
            </p:nvSpPr>
            <p:spPr>
              <a:xfrm>
                <a:off x="1938891" y="2092648"/>
                <a:ext cx="192041" cy="353676"/>
              </a:xfrm>
              <a:custGeom>
                <a:rect b="b" l="l" r="r" t="t"/>
                <a:pathLst>
                  <a:path extrusionOk="0" h="66637" w="36183">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6" name="Google Shape;4726;p55"/>
              <p:cNvSpPr/>
              <p:nvPr/>
            </p:nvSpPr>
            <p:spPr>
              <a:xfrm>
                <a:off x="1706078" y="2390779"/>
                <a:ext cx="329208" cy="277004"/>
              </a:xfrm>
              <a:custGeom>
                <a:rect b="b" l="l" r="r" t="t"/>
                <a:pathLst>
                  <a:path extrusionOk="0" h="52191" w="62027">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7" name="Google Shape;4727;p55"/>
              <p:cNvSpPr/>
              <p:nvPr/>
            </p:nvSpPr>
            <p:spPr>
              <a:xfrm>
                <a:off x="2035235" y="2390779"/>
                <a:ext cx="331756" cy="277110"/>
              </a:xfrm>
              <a:custGeom>
                <a:rect b="b" l="l" r="r" t="t"/>
                <a:pathLst>
                  <a:path extrusionOk="0" h="52211" w="62507">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28" name="Google Shape;4728;p55"/>
          <p:cNvGrpSpPr/>
          <p:nvPr/>
        </p:nvGrpSpPr>
        <p:grpSpPr>
          <a:xfrm>
            <a:off x="6318542" y="1171856"/>
            <a:ext cx="1317459" cy="684168"/>
            <a:chOff x="238125" y="999450"/>
            <a:chExt cx="7140700" cy="3708225"/>
          </a:xfrm>
        </p:grpSpPr>
        <p:sp>
          <p:nvSpPr>
            <p:cNvPr id="4729" name="Google Shape;4729;p55"/>
            <p:cNvSpPr/>
            <p:nvPr/>
          </p:nvSpPr>
          <p:spPr>
            <a:xfrm>
              <a:off x="2171975" y="3872925"/>
              <a:ext cx="7900" cy="25"/>
            </a:xfrm>
            <a:custGeom>
              <a:rect b="b" l="l" r="r" t="t"/>
              <a:pathLst>
                <a:path extrusionOk="0" h="1" w="316">
                  <a:moveTo>
                    <a:pt x="316" y="0"/>
                  </a:moveTo>
                  <a:lnTo>
                    <a:pt x="1"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0" name="Google Shape;4730;p55"/>
            <p:cNvSpPr/>
            <p:nvPr/>
          </p:nvSpPr>
          <p:spPr>
            <a:xfrm>
              <a:off x="2180300" y="999450"/>
              <a:ext cx="3256350" cy="3708225"/>
            </a:xfrm>
            <a:custGeom>
              <a:rect b="b" l="l" r="r" t="t"/>
              <a:pathLst>
                <a:path extrusionOk="0" h="148329" w="130254">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1" name="Google Shape;4731;p55"/>
            <p:cNvSpPr/>
            <p:nvPr/>
          </p:nvSpPr>
          <p:spPr>
            <a:xfrm>
              <a:off x="238125" y="2853750"/>
              <a:ext cx="2358675" cy="1853475"/>
            </a:xfrm>
            <a:custGeom>
              <a:rect b="b" l="l" r="r" t="t"/>
              <a:pathLst>
                <a:path extrusionOk="0" h="74139" w="94347">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2" name="Google Shape;4732;p55"/>
            <p:cNvSpPr/>
            <p:nvPr/>
          </p:nvSpPr>
          <p:spPr>
            <a:xfrm>
              <a:off x="238125" y="999450"/>
              <a:ext cx="1942200" cy="2270400"/>
            </a:xfrm>
            <a:custGeom>
              <a:rect b="b" l="l" r="r" t="t"/>
              <a:pathLst>
                <a:path extrusionOk="0" h="90816" w="77688">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3" name="Google Shape;4733;p55"/>
            <p:cNvSpPr/>
            <p:nvPr/>
          </p:nvSpPr>
          <p:spPr>
            <a:xfrm>
              <a:off x="3808250" y="2852875"/>
              <a:ext cx="25" cy="25"/>
            </a:xfrm>
            <a:custGeom>
              <a:rect b="b" l="l" r="r" t="t"/>
              <a:pathLst>
                <a:path extrusionOk="0" h="1" w="1">
                  <a:moveTo>
                    <a:pt x="0" y="1"/>
                  </a:moveTo>
                  <a:close/>
                </a:path>
              </a:pathLst>
            </a:custGeom>
            <a:solidFill>
              <a:srgbClr val="DB63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4" name="Google Shape;4734;p55"/>
            <p:cNvSpPr/>
            <p:nvPr/>
          </p:nvSpPr>
          <p:spPr>
            <a:xfrm>
              <a:off x="1762475" y="999450"/>
              <a:ext cx="2386250" cy="2044875"/>
            </a:xfrm>
            <a:custGeom>
              <a:rect b="b" l="l" r="r" t="t"/>
              <a:pathLst>
                <a:path extrusionOk="0" h="81795" w="9545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5" name="Google Shape;4735;p55"/>
            <p:cNvSpPr/>
            <p:nvPr/>
          </p:nvSpPr>
          <p:spPr>
            <a:xfrm>
              <a:off x="3338000" y="2435975"/>
              <a:ext cx="2101275" cy="2271250"/>
            </a:xfrm>
            <a:custGeom>
              <a:rect b="b" l="l" r="r" t="t"/>
              <a:pathLst>
                <a:path extrusionOk="0" h="90850" w="84051">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6" name="Google Shape;4736;p55"/>
            <p:cNvSpPr/>
            <p:nvPr/>
          </p:nvSpPr>
          <p:spPr>
            <a:xfrm>
              <a:off x="5019250" y="2852875"/>
              <a:ext cx="2359150" cy="1854350"/>
            </a:xfrm>
            <a:custGeom>
              <a:rect b="b" l="l" r="r" t="t"/>
              <a:pathLst>
                <a:path extrusionOk="0" h="74174" w="94366">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7" name="Google Shape;4737;p55"/>
            <p:cNvSpPr/>
            <p:nvPr/>
          </p:nvSpPr>
          <p:spPr>
            <a:xfrm>
              <a:off x="5025375" y="999450"/>
              <a:ext cx="2353450" cy="2270825"/>
            </a:xfrm>
            <a:custGeom>
              <a:rect b="b" l="l" r="r" t="t"/>
              <a:pathLst>
                <a:path extrusionOk="0" h="90833" w="94138">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1" name="Shape 4741"/>
        <p:cNvGrpSpPr/>
        <p:nvPr/>
      </p:nvGrpSpPr>
      <p:grpSpPr>
        <a:xfrm>
          <a:off x="0" y="0"/>
          <a:ext cx="0" cy="0"/>
          <a:chOff x="0" y="0"/>
          <a:chExt cx="0" cy="0"/>
        </a:xfrm>
      </p:grpSpPr>
      <p:grpSp>
        <p:nvGrpSpPr>
          <p:cNvPr id="4742" name="Google Shape;4742;p56"/>
          <p:cNvGrpSpPr/>
          <p:nvPr/>
        </p:nvGrpSpPr>
        <p:grpSpPr>
          <a:xfrm>
            <a:off x="729238" y="1179665"/>
            <a:ext cx="1636117" cy="1526144"/>
            <a:chOff x="729238" y="1179665"/>
            <a:chExt cx="1636117" cy="1526144"/>
          </a:xfrm>
        </p:grpSpPr>
        <p:grpSp>
          <p:nvGrpSpPr>
            <p:cNvPr id="4743" name="Google Shape;4743;p56"/>
            <p:cNvGrpSpPr/>
            <p:nvPr/>
          </p:nvGrpSpPr>
          <p:grpSpPr>
            <a:xfrm>
              <a:off x="729238" y="1179665"/>
              <a:ext cx="80700" cy="1526144"/>
              <a:chOff x="729238" y="1179665"/>
              <a:chExt cx="80700" cy="1526144"/>
            </a:xfrm>
          </p:grpSpPr>
          <p:sp>
            <p:nvSpPr>
              <p:cNvPr id="4744" name="Google Shape;4744;p56"/>
              <p:cNvSpPr/>
              <p:nvPr/>
            </p:nvSpPr>
            <p:spPr>
              <a:xfrm>
                <a:off x="729238"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5" name="Google Shape;4745;p56"/>
              <p:cNvSpPr/>
              <p:nvPr/>
            </p:nvSpPr>
            <p:spPr>
              <a:xfrm>
                <a:off x="729238"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6" name="Google Shape;4746;p56"/>
              <p:cNvSpPr/>
              <p:nvPr/>
            </p:nvSpPr>
            <p:spPr>
              <a:xfrm>
                <a:off x="729238"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7" name="Google Shape;4747;p56"/>
              <p:cNvSpPr/>
              <p:nvPr/>
            </p:nvSpPr>
            <p:spPr>
              <a:xfrm>
                <a:off x="729238"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8" name="Google Shape;4748;p56"/>
              <p:cNvSpPr/>
              <p:nvPr/>
            </p:nvSpPr>
            <p:spPr>
              <a:xfrm>
                <a:off x="729238" y="1821630"/>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9" name="Google Shape;4749;p56"/>
              <p:cNvSpPr/>
              <p:nvPr/>
            </p:nvSpPr>
            <p:spPr>
              <a:xfrm>
                <a:off x="729238"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0" name="Google Shape;4750;p56"/>
              <p:cNvSpPr/>
              <p:nvPr/>
            </p:nvSpPr>
            <p:spPr>
              <a:xfrm>
                <a:off x="729238"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1" name="Google Shape;4751;p56"/>
              <p:cNvSpPr/>
              <p:nvPr/>
            </p:nvSpPr>
            <p:spPr>
              <a:xfrm>
                <a:off x="729238"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2" name="Google Shape;4752;p56"/>
              <p:cNvSpPr/>
              <p:nvPr/>
            </p:nvSpPr>
            <p:spPr>
              <a:xfrm>
                <a:off x="729238"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3" name="Google Shape;4753;p56"/>
              <p:cNvSpPr/>
              <p:nvPr/>
            </p:nvSpPr>
            <p:spPr>
              <a:xfrm>
                <a:off x="729238"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54" name="Google Shape;4754;p56"/>
            <p:cNvGrpSpPr/>
            <p:nvPr/>
          </p:nvGrpSpPr>
          <p:grpSpPr>
            <a:xfrm>
              <a:off x="903098" y="1179665"/>
              <a:ext cx="80700" cy="1526144"/>
              <a:chOff x="903098" y="1179665"/>
              <a:chExt cx="80700" cy="1526144"/>
            </a:xfrm>
          </p:grpSpPr>
          <p:sp>
            <p:nvSpPr>
              <p:cNvPr id="4755" name="Google Shape;4755;p56"/>
              <p:cNvSpPr/>
              <p:nvPr/>
            </p:nvSpPr>
            <p:spPr>
              <a:xfrm>
                <a:off x="903098"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6" name="Google Shape;4756;p56"/>
              <p:cNvSpPr/>
              <p:nvPr/>
            </p:nvSpPr>
            <p:spPr>
              <a:xfrm>
                <a:off x="903098"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7" name="Google Shape;4757;p56"/>
              <p:cNvSpPr/>
              <p:nvPr/>
            </p:nvSpPr>
            <p:spPr>
              <a:xfrm>
                <a:off x="903098"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8" name="Google Shape;4758;p56"/>
              <p:cNvSpPr/>
              <p:nvPr/>
            </p:nvSpPr>
            <p:spPr>
              <a:xfrm>
                <a:off x="903098"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9" name="Google Shape;4759;p56"/>
              <p:cNvSpPr/>
              <p:nvPr/>
            </p:nvSpPr>
            <p:spPr>
              <a:xfrm>
                <a:off x="903098"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0" name="Google Shape;4760;p56"/>
              <p:cNvSpPr/>
              <p:nvPr/>
            </p:nvSpPr>
            <p:spPr>
              <a:xfrm>
                <a:off x="903098"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1" name="Google Shape;4761;p56"/>
              <p:cNvSpPr/>
              <p:nvPr/>
            </p:nvSpPr>
            <p:spPr>
              <a:xfrm>
                <a:off x="903098"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2" name="Google Shape;4762;p56"/>
              <p:cNvSpPr/>
              <p:nvPr/>
            </p:nvSpPr>
            <p:spPr>
              <a:xfrm>
                <a:off x="903098"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3" name="Google Shape;4763;p56"/>
              <p:cNvSpPr/>
              <p:nvPr/>
            </p:nvSpPr>
            <p:spPr>
              <a:xfrm>
                <a:off x="903098"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4" name="Google Shape;4764;p56"/>
              <p:cNvSpPr/>
              <p:nvPr/>
            </p:nvSpPr>
            <p:spPr>
              <a:xfrm>
                <a:off x="903098"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5" name="Google Shape;4765;p56"/>
            <p:cNvGrpSpPr/>
            <p:nvPr/>
          </p:nvGrpSpPr>
          <p:grpSpPr>
            <a:xfrm>
              <a:off x="1076958" y="1179665"/>
              <a:ext cx="80700" cy="1526144"/>
              <a:chOff x="1076958" y="1179665"/>
              <a:chExt cx="80700" cy="1526144"/>
            </a:xfrm>
          </p:grpSpPr>
          <p:sp>
            <p:nvSpPr>
              <p:cNvPr id="4766" name="Google Shape;4766;p56"/>
              <p:cNvSpPr/>
              <p:nvPr/>
            </p:nvSpPr>
            <p:spPr>
              <a:xfrm>
                <a:off x="1076958"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7" name="Google Shape;4767;p56"/>
              <p:cNvSpPr/>
              <p:nvPr/>
            </p:nvSpPr>
            <p:spPr>
              <a:xfrm>
                <a:off x="1076958"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8" name="Google Shape;4768;p56"/>
              <p:cNvSpPr/>
              <p:nvPr/>
            </p:nvSpPr>
            <p:spPr>
              <a:xfrm>
                <a:off x="1076958"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9" name="Google Shape;4769;p56"/>
              <p:cNvSpPr/>
              <p:nvPr/>
            </p:nvSpPr>
            <p:spPr>
              <a:xfrm>
                <a:off x="1076958"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0" name="Google Shape;4770;p56"/>
              <p:cNvSpPr/>
              <p:nvPr/>
            </p:nvSpPr>
            <p:spPr>
              <a:xfrm>
                <a:off x="1076958"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1" name="Google Shape;4771;p56"/>
              <p:cNvSpPr/>
              <p:nvPr/>
            </p:nvSpPr>
            <p:spPr>
              <a:xfrm>
                <a:off x="1076958"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2" name="Google Shape;4772;p56"/>
              <p:cNvSpPr/>
              <p:nvPr/>
            </p:nvSpPr>
            <p:spPr>
              <a:xfrm>
                <a:off x="1076958" y="214302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3" name="Google Shape;4773;p56"/>
              <p:cNvSpPr/>
              <p:nvPr/>
            </p:nvSpPr>
            <p:spPr>
              <a:xfrm>
                <a:off x="1076958"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4" name="Google Shape;4774;p56"/>
              <p:cNvSpPr/>
              <p:nvPr/>
            </p:nvSpPr>
            <p:spPr>
              <a:xfrm>
                <a:off x="1076958"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5" name="Google Shape;4775;p56"/>
              <p:cNvSpPr/>
              <p:nvPr/>
            </p:nvSpPr>
            <p:spPr>
              <a:xfrm>
                <a:off x="1076958"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76" name="Google Shape;4776;p56"/>
            <p:cNvGrpSpPr/>
            <p:nvPr/>
          </p:nvGrpSpPr>
          <p:grpSpPr>
            <a:xfrm>
              <a:off x="1247707" y="1179665"/>
              <a:ext cx="80700" cy="1526144"/>
              <a:chOff x="1247707" y="1179665"/>
              <a:chExt cx="80700" cy="1526144"/>
            </a:xfrm>
          </p:grpSpPr>
          <p:sp>
            <p:nvSpPr>
              <p:cNvPr id="4777" name="Google Shape;4777;p56"/>
              <p:cNvSpPr/>
              <p:nvPr/>
            </p:nvSpPr>
            <p:spPr>
              <a:xfrm>
                <a:off x="124770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8" name="Google Shape;4778;p56"/>
              <p:cNvSpPr/>
              <p:nvPr/>
            </p:nvSpPr>
            <p:spPr>
              <a:xfrm>
                <a:off x="124770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9" name="Google Shape;4779;p56"/>
              <p:cNvSpPr/>
              <p:nvPr/>
            </p:nvSpPr>
            <p:spPr>
              <a:xfrm>
                <a:off x="124770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0" name="Google Shape;4780;p56"/>
              <p:cNvSpPr/>
              <p:nvPr/>
            </p:nvSpPr>
            <p:spPr>
              <a:xfrm>
                <a:off x="1247707" y="166175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1" name="Google Shape;4781;p56"/>
              <p:cNvSpPr/>
              <p:nvPr/>
            </p:nvSpPr>
            <p:spPr>
              <a:xfrm>
                <a:off x="1247707" y="1821630"/>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2" name="Google Shape;4782;p56"/>
              <p:cNvSpPr/>
              <p:nvPr/>
            </p:nvSpPr>
            <p:spPr>
              <a:xfrm>
                <a:off x="1247707"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3" name="Google Shape;4783;p56"/>
              <p:cNvSpPr/>
              <p:nvPr/>
            </p:nvSpPr>
            <p:spPr>
              <a:xfrm>
                <a:off x="1247707"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4" name="Google Shape;4784;p56"/>
              <p:cNvSpPr/>
              <p:nvPr/>
            </p:nvSpPr>
            <p:spPr>
              <a:xfrm>
                <a:off x="1247707"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5" name="Google Shape;4785;p56"/>
              <p:cNvSpPr/>
              <p:nvPr/>
            </p:nvSpPr>
            <p:spPr>
              <a:xfrm>
                <a:off x="1247707"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6" name="Google Shape;4786;p56"/>
              <p:cNvSpPr/>
              <p:nvPr/>
            </p:nvSpPr>
            <p:spPr>
              <a:xfrm>
                <a:off x="124770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87" name="Google Shape;4787;p56"/>
            <p:cNvGrpSpPr/>
            <p:nvPr/>
          </p:nvGrpSpPr>
          <p:grpSpPr>
            <a:xfrm>
              <a:off x="1421567" y="1179665"/>
              <a:ext cx="80700" cy="1526144"/>
              <a:chOff x="1421567" y="1179665"/>
              <a:chExt cx="80700" cy="1526144"/>
            </a:xfrm>
          </p:grpSpPr>
          <p:sp>
            <p:nvSpPr>
              <p:cNvPr id="4788" name="Google Shape;4788;p56"/>
              <p:cNvSpPr/>
              <p:nvPr/>
            </p:nvSpPr>
            <p:spPr>
              <a:xfrm>
                <a:off x="142156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9" name="Google Shape;4789;p56"/>
              <p:cNvSpPr/>
              <p:nvPr/>
            </p:nvSpPr>
            <p:spPr>
              <a:xfrm>
                <a:off x="142156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0" name="Google Shape;4790;p56"/>
              <p:cNvSpPr/>
              <p:nvPr/>
            </p:nvSpPr>
            <p:spPr>
              <a:xfrm>
                <a:off x="142156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1" name="Google Shape;4791;p56"/>
              <p:cNvSpPr/>
              <p:nvPr/>
            </p:nvSpPr>
            <p:spPr>
              <a:xfrm>
                <a:off x="1421567"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2" name="Google Shape;4792;p56"/>
              <p:cNvSpPr/>
              <p:nvPr/>
            </p:nvSpPr>
            <p:spPr>
              <a:xfrm>
                <a:off x="1421567"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3" name="Google Shape;4793;p56"/>
              <p:cNvSpPr/>
              <p:nvPr/>
            </p:nvSpPr>
            <p:spPr>
              <a:xfrm>
                <a:off x="1421567"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4" name="Google Shape;4794;p56"/>
              <p:cNvSpPr/>
              <p:nvPr/>
            </p:nvSpPr>
            <p:spPr>
              <a:xfrm>
                <a:off x="1421567" y="214302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5" name="Google Shape;4795;p56"/>
              <p:cNvSpPr/>
              <p:nvPr/>
            </p:nvSpPr>
            <p:spPr>
              <a:xfrm>
                <a:off x="1421567" y="2303717"/>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6" name="Google Shape;4796;p56"/>
              <p:cNvSpPr/>
              <p:nvPr/>
            </p:nvSpPr>
            <p:spPr>
              <a:xfrm>
                <a:off x="1421567"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7" name="Google Shape;4797;p56"/>
              <p:cNvSpPr/>
              <p:nvPr/>
            </p:nvSpPr>
            <p:spPr>
              <a:xfrm>
                <a:off x="142156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8" name="Google Shape;4798;p56"/>
            <p:cNvGrpSpPr/>
            <p:nvPr/>
          </p:nvGrpSpPr>
          <p:grpSpPr>
            <a:xfrm>
              <a:off x="1592327" y="1179665"/>
              <a:ext cx="80700" cy="1526144"/>
              <a:chOff x="1592327" y="1179665"/>
              <a:chExt cx="80700" cy="1526144"/>
            </a:xfrm>
          </p:grpSpPr>
          <p:sp>
            <p:nvSpPr>
              <p:cNvPr id="4799" name="Google Shape;4799;p56"/>
              <p:cNvSpPr/>
              <p:nvPr/>
            </p:nvSpPr>
            <p:spPr>
              <a:xfrm>
                <a:off x="159232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0" name="Google Shape;4800;p56"/>
              <p:cNvSpPr/>
              <p:nvPr/>
            </p:nvSpPr>
            <p:spPr>
              <a:xfrm>
                <a:off x="159232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1" name="Google Shape;4801;p56"/>
              <p:cNvSpPr/>
              <p:nvPr/>
            </p:nvSpPr>
            <p:spPr>
              <a:xfrm>
                <a:off x="159232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2" name="Google Shape;4802;p56"/>
              <p:cNvSpPr/>
              <p:nvPr/>
            </p:nvSpPr>
            <p:spPr>
              <a:xfrm>
                <a:off x="1592327"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3" name="Google Shape;4803;p56"/>
              <p:cNvSpPr/>
              <p:nvPr/>
            </p:nvSpPr>
            <p:spPr>
              <a:xfrm>
                <a:off x="1592327"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4" name="Google Shape;4804;p56"/>
              <p:cNvSpPr/>
              <p:nvPr/>
            </p:nvSpPr>
            <p:spPr>
              <a:xfrm>
                <a:off x="1592327"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5" name="Google Shape;4805;p56"/>
              <p:cNvSpPr/>
              <p:nvPr/>
            </p:nvSpPr>
            <p:spPr>
              <a:xfrm>
                <a:off x="1592327"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6" name="Google Shape;4806;p56"/>
              <p:cNvSpPr/>
              <p:nvPr/>
            </p:nvSpPr>
            <p:spPr>
              <a:xfrm>
                <a:off x="1592327"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7" name="Google Shape;4807;p56"/>
              <p:cNvSpPr/>
              <p:nvPr/>
            </p:nvSpPr>
            <p:spPr>
              <a:xfrm>
                <a:off x="1592327"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8" name="Google Shape;4808;p56"/>
              <p:cNvSpPr/>
              <p:nvPr/>
            </p:nvSpPr>
            <p:spPr>
              <a:xfrm>
                <a:off x="159232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09" name="Google Shape;4809;p56"/>
            <p:cNvGrpSpPr/>
            <p:nvPr/>
          </p:nvGrpSpPr>
          <p:grpSpPr>
            <a:xfrm>
              <a:off x="1766187" y="1179665"/>
              <a:ext cx="80700" cy="1526144"/>
              <a:chOff x="1766187" y="1179665"/>
              <a:chExt cx="80700" cy="1526144"/>
            </a:xfrm>
          </p:grpSpPr>
          <p:sp>
            <p:nvSpPr>
              <p:cNvPr id="4810" name="Google Shape;4810;p56"/>
              <p:cNvSpPr/>
              <p:nvPr/>
            </p:nvSpPr>
            <p:spPr>
              <a:xfrm>
                <a:off x="176618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1" name="Google Shape;4811;p56"/>
              <p:cNvSpPr/>
              <p:nvPr/>
            </p:nvSpPr>
            <p:spPr>
              <a:xfrm>
                <a:off x="176618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2" name="Google Shape;4812;p56"/>
              <p:cNvSpPr/>
              <p:nvPr/>
            </p:nvSpPr>
            <p:spPr>
              <a:xfrm>
                <a:off x="176618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3" name="Google Shape;4813;p56"/>
              <p:cNvSpPr/>
              <p:nvPr/>
            </p:nvSpPr>
            <p:spPr>
              <a:xfrm>
                <a:off x="1766187"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4" name="Google Shape;4814;p56"/>
              <p:cNvSpPr/>
              <p:nvPr/>
            </p:nvSpPr>
            <p:spPr>
              <a:xfrm>
                <a:off x="1766187"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5" name="Google Shape;4815;p56"/>
              <p:cNvSpPr/>
              <p:nvPr/>
            </p:nvSpPr>
            <p:spPr>
              <a:xfrm>
                <a:off x="1766187"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6" name="Google Shape;4816;p56"/>
              <p:cNvSpPr/>
              <p:nvPr/>
            </p:nvSpPr>
            <p:spPr>
              <a:xfrm>
                <a:off x="1766187" y="214302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7" name="Google Shape;4817;p56"/>
              <p:cNvSpPr/>
              <p:nvPr/>
            </p:nvSpPr>
            <p:spPr>
              <a:xfrm>
                <a:off x="1766187" y="2303717"/>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8" name="Google Shape;4818;p56"/>
              <p:cNvSpPr/>
              <p:nvPr/>
            </p:nvSpPr>
            <p:spPr>
              <a:xfrm>
                <a:off x="1766187" y="2464413"/>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9" name="Google Shape;4819;p56"/>
              <p:cNvSpPr/>
              <p:nvPr/>
            </p:nvSpPr>
            <p:spPr>
              <a:xfrm>
                <a:off x="176618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20" name="Google Shape;4820;p56"/>
            <p:cNvGrpSpPr/>
            <p:nvPr/>
          </p:nvGrpSpPr>
          <p:grpSpPr>
            <a:xfrm>
              <a:off x="1936935" y="1179665"/>
              <a:ext cx="80700" cy="1526144"/>
              <a:chOff x="1936935" y="1179665"/>
              <a:chExt cx="80700" cy="1526144"/>
            </a:xfrm>
          </p:grpSpPr>
          <p:sp>
            <p:nvSpPr>
              <p:cNvPr id="4821" name="Google Shape;4821;p56"/>
              <p:cNvSpPr/>
              <p:nvPr/>
            </p:nvSpPr>
            <p:spPr>
              <a:xfrm>
                <a:off x="1936935"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2" name="Google Shape;4822;p56"/>
              <p:cNvSpPr/>
              <p:nvPr/>
            </p:nvSpPr>
            <p:spPr>
              <a:xfrm>
                <a:off x="1936935"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3" name="Google Shape;4823;p56"/>
              <p:cNvSpPr/>
              <p:nvPr/>
            </p:nvSpPr>
            <p:spPr>
              <a:xfrm>
                <a:off x="1936935"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4" name="Google Shape;4824;p56"/>
              <p:cNvSpPr/>
              <p:nvPr/>
            </p:nvSpPr>
            <p:spPr>
              <a:xfrm>
                <a:off x="1936935"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5" name="Google Shape;4825;p56"/>
              <p:cNvSpPr/>
              <p:nvPr/>
            </p:nvSpPr>
            <p:spPr>
              <a:xfrm>
                <a:off x="1936935"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6" name="Google Shape;4826;p56"/>
              <p:cNvSpPr/>
              <p:nvPr/>
            </p:nvSpPr>
            <p:spPr>
              <a:xfrm>
                <a:off x="1936935"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7" name="Google Shape;4827;p56"/>
              <p:cNvSpPr/>
              <p:nvPr/>
            </p:nvSpPr>
            <p:spPr>
              <a:xfrm>
                <a:off x="1936935"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8" name="Google Shape;4828;p56"/>
              <p:cNvSpPr/>
              <p:nvPr/>
            </p:nvSpPr>
            <p:spPr>
              <a:xfrm>
                <a:off x="1936935"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9" name="Google Shape;4829;p56"/>
              <p:cNvSpPr/>
              <p:nvPr/>
            </p:nvSpPr>
            <p:spPr>
              <a:xfrm>
                <a:off x="1936935"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0" name="Google Shape;4830;p56"/>
              <p:cNvSpPr/>
              <p:nvPr/>
            </p:nvSpPr>
            <p:spPr>
              <a:xfrm>
                <a:off x="1936935"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31" name="Google Shape;4831;p56"/>
            <p:cNvGrpSpPr/>
            <p:nvPr/>
          </p:nvGrpSpPr>
          <p:grpSpPr>
            <a:xfrm>
              <a:off x="2110795" y="1179665"/>
              <a:ext cx="80700" cy="1526144"/>
              <a:chOff x="2110795" y="1179665"/>
              <a:chExt cx="80700" cy="1526144"/>
            </a:xfrm>
          </p:grpSpPr>
          <p:sp>
            <p:nvSpPr>
              <p:cNvPr id="4832" name="Google Shape;4832;p56"/>
              <p:cNvSpPr/>
              <p:nvPr/>
            </p:nvSpPr>
            <p:spPr>
              <a:xfrm>
                <a:off x="2110795"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3" name="Google Shape;4833;p56"/>
              <p:cNvSpPr/>
              <p:nvPr/>
            </p:nvSpPr>
            <p:spPr>
              <a:xfrm>
                <a:off x="2110795"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4" name="Google Shape;4834;p56"/>
              <p:cNvSpPr/>
              <p:nvPr/>
            </p:nvSpPr>
            <p:spPr>
              <a:xfrm>
                <a:off x="2110795"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5" name="Google Shape;4835;p56"/>
              <p:cNvSpPr/>
              <p:nvPr/>
            </p:nvSpPr>
            <p:spPr>
              <a:xfrm>
                <a:off x="2110795"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6" name="Google Shape;4836;p56"/>
              <p:cNvSpPr/>
              <p:nvPr/>
            </p:nvSpPr>
            <p:spPr>
              <a:xfrm>
                <a:off x="2110795" y="1821630"/>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7" name="Google Shape;4837;p56"/>
              <p:cNvSpPr/>
              <p:nvPr/>
            </p:nvSpPr>
            <p:spPr>
              <a:xfrm>
                <a:off x="2110795"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8" name="Google Shape;4838;p56"/>
              <p:cNvSpPr/>
              <p:nvPr/>
            </p:nvSpPr>
            <p:spPr>
              <a:xfrm>
                <a:off x="2110795"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9" name="Google Shape;4839;p56"/>
              <p:cNvSpPr/>
              <p:nvPr/>
            </p:nvSpPr>
            <p:spPr>
              <a:xfrm>
                <a:off x="2110795"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0" name="Google Shape;4840;p56"/>
              <p:cNvSpPr/>
              <p:nvPr/>
            </p:nvSpPr>
            <p:spPr>
              <a:xfrm>
                <a:off x="2110795"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1" name="Google Shape;4841;p56"/>
              <p:cNvSpPr/>
              <p:nvPr/>
            </p:nvSpPr>
            <p:spPr>
              <a:xfrm>
                <a:off x="2110795"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2" name="Google Shape;4842;p56"/>
            <p:cNvGrpSpPr/>
            <p:nvPr/>
          </p:nvGrpSpPr>
          <p:grpSpPr>
            <a:xfrm>
              <a:off x="2284655" y="1179665"/>
              <a:ext cx="80700" cy="1526144"/>
              <a:chOff x="2284655" y="1179665"/>
              <a:chExt cx="80700" cy="1526144"/>
            </a:xfrm>
          </p:grpSpPr>
          <p:sp>
            <p:nvSpPr>
              <p:cNvPr id="4843" name="Google Shape;4843;p56"/>
              <p:cNvSpPr/>
              <p:nvPr/>
            </p:nvSpPr>
            <p:spPr>
              <a:xfrm>
                <a:off x="2284655"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4" name="Google Shape;4844;p56"/>
              <p:cNvSpPr/>
              <p:nvPr/>
            </p:nvSpPr>
            <p:spPr>
              <a:xfrm>
                <a:off x="2284655"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5" name="Google Shape;4845;p56"/>
              <p:cNvSpPr/>
              <p:nvPr/>
            </p:nvSpPr>
            <p:spPr>
              <a:xfrm>
                <a:off x="2284655"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6" name="Google Shape;4846;p56"/>
              <p:cNvSpPr/>
              <p:nvPr/>
            </p:nvSpPr>
            <p:spPr>
              <a:xfrm>
                <a:off x="2284655"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7" name="Google Shape;4847;p56"/>
              <p:cNvSpPr/>
              <p:nvPr/>
            </p:nvSpPr>
            <p:spPr>
              <a:xfrm>
                <a:off x="2284655"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8" name="Google Shape;4848;p56"/>
              <p:cNvSpPr/>
              <p:nvPr/>
            </p:nvSpPr>
            <p:spPr>
              <a:xfrm>
                <a:off x="2284655"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9" name="Google Shape;4849;p56"/>
              <p:cNvSpPr/>
              <p:nvPr/>
            </p:nvSpPr>
            <p:spPr>
              <a:xfrm>
                <a:off x="2284655"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0" name="Google Shape;4850;p56"/>
              <p:cNvSpPr/>
              <p:nvPr/>
            </p:nvSpPr>
            <p:spPr>
              <a:xfrm>
                <a:off x="2284655"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1" name="Google Shape;4851;p56"/>
              <p:cNvSpPr/>
              <p:nvPr/>
            </p:nvSpPr>
            <p:spPr>
              <a:xfrm>
                <a:off x="2284655"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2" name="Google Shape;4852;p56"/>
              <p:cNvSpPr/>
              <p:nvPr/>
            </p:nvSpPr>
            <p:spPr>
              <a:xfrm>
                <a:off x="2284655"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53" name="Google Shape;4853;p56"/>
          <p:cNvGrpSpPr/>
          <p:nvPr/>
        </p:nvGrpSpPr>
        <p:grpSpPr>
          <a:xfrm>
            <a:off x="2623904" y="1198803"/>
            <a:ext cx="1364248" cy="1102133"/>
            <a:chOff x="2623904" y="1198803"/>
            <a:chExt cx="1364248" cy="1102133"/>
          </a:xfrm>
        </p:grpSpPr>
        <p:grpSp>
          <p:nvGrpSpPr>
            <p:cNvPr id="4854" name="Google Shape;4854;p56"/>
            <p:cNvGrpSpPr/>
            <p:nvPr/>
          </p:nvGrpSpPr>
          <p:grpSpPr>
            <a:xfrm>
              <a:off x="2623907" y="1198803"/>
              <a:ext cx="1364245" cy="273000"/>
              <a:chOff x="2623907" y="1198803"/>
              <a:chExt cx="1364245" cy="273000"/>
            </a:xfrm>
          </p:grpSpPr>
          <p:sp>
            <p:nvSpPr>
              <p:cNvPr id="4855" name="Google Shape;4855;p56"/>
              <p:cNvSpPr/>
              <p:nvPr/>
            </p:nvSpPr>
            <p:spPr>
              <a:xfrm>
                <a:off x="2623907"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6" name="Google Shape;4856;p56"/>
              <p:cNvSpPr/>
              <p:nvPr/>
            </p:nvSpPr>
            <p:spPr>
              <a:xfrm>
                <a:off x="2896718"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7" name="Google Shape;4857;p56"/>
              <p:cNvSpPr/>
              <p:nvPr/>
            </p:nvSpPr>
            <p:spPr>
              <a:xfrm>
                <a:off x="3169529"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8" name="Google Shape;4858;p56"/>
              <p:cNvSpPr/>
              <p:nvPr/>
            </p:nvSpPr>
            <p:spPr>
              <a:xfrm>
                <a:off x="3442341"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9" name="Google Shape;4859;p56"/>
              <p:cNvSpPr/>
              <p:nvPr/>
            </p:nvSpPr>
            <p:spPr>
              <a:xfrm>
                <a:off x="3715152" y="1198803"/>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60" name="Google Shape;4860;p56"/>
            <p:cNvGrpSpPr/>
            <p:nvPr/>
          </p:nvGrpSpPr>
          <p:grpSpPr>
            <a:xfrm>
              <a:off x="2623904" y="1476964"/>
              <a:ext cx="1364245" cy="273000"/>
              <a:chOff x="2623904" y="1476964"/>
              <a:chExt cx="1364245" cy="273000"/>
            </a:xfrm>
          </p:grpSpPr>
          <p:sp>
            <p:nvSpPr>
              <p:cNvPr id="4861" name="Google Shape;4861;p56"/>
              <p:cNvSpPr/>
              <p:nvPr/>
            </p:nvSpPr>
            <p:spPr>
              <a:xfrm>
                <a:off x="2623904" y="1476964"/>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2" name="Google Shape;4862;p56"/>
              <p:cNvSpPr/>
              <p:nvPr/>
            </p:nvSpPr>
            <p:spPr>
              <a:xfrm>
                <a:off x="2896716" y="1476964"/>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3" name="Google Shape;4863;p56"/>
              <p:cNvSpPr/>
              <p:nvPr/>
            </p:nvSpPr>
            <p:spPr>
              <a:xfrm>
                <a:off x="3169527" y="1476964"/>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4" name="Google Shape;4864;p56"/>
              <p:cNvSpPr/>
              <p:nvPr/>
            </p:nvSpPr>
            <p:spPr>
              <a:xfrm>
                <a:off x="3442338" y="1476964"/>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5" name="Google Shape;4865;p56"/>
              <p:cNvSpPr/>
              <p:nvPr/>
            </p:nvSpPr>
            <p:spPr>
              <a:xfrm>
                <a:off x="3715149" y="1476964"/>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66" name="Google Shape;4866;p56"/>
            <p:cNvGrpSpPr/>
            <p:nvPr/>
          </p:nvGrpSpPr>
          <p:grpSpPr>
            <a:xfrm>
              <a:off x="2623907" y="1749775"/>
              <a:ext cx="1364245" cy="273000"/>
              <a:chOff x="2623907" y="1749775"/>
              <a:chExt cx="1364245" cy="273000"/>
            </a:xfrm>
          </p:grpSpPr>
          <p:sp>
            <p:nvSpPr>
              <p:cNvPr id="4867" name="Google Shape;4867;p56"/>
              <p:cNvSpPr/>
              <p:nvPr/>
            </p:nvSpPr>
            <p:spPr>
              <a:xfrm>
                <a:off x="2623907" y="1749775"/>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8" name="Google Shape;4868;p56"/>
              <p:cNvSpPr/>
              <p:nvPr/>
            </p:nvSpPr>
            <p:spPr>
              <a:xfrm>
                <a:off x="2896718" y="1749775"/>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9" name="Google Shape;4869;p56"/>
              <p:cNvSpPr/>
              <p:nvPr/>
            </p:nvSpPr>
            <p:spPr>
              <a:xfrm>
                <a:off x="3169529" y="1749775"/>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0" name="Google Shape;4870;p56"/>
              <p:cNvSpPr/>
              <p:nvPr/>
            </p:nvSpPr>
            <p:spPr>
              <a:xfrm>
                <a:off x="3442341" y="1749775"/>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1" name="Google Shape;4871;p56"/>
              <p:cNvSpPr/>
              <p:nvPr/>
            </p:nvSpPr>
            <p:spPr>
              <a:xfrm>
                <a:off x="3715152" y="1749775"/>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72" name="Google Shape;4872;p56"/>
            <p:cNvGrpSpPr/>
            <p:nvPr/>
          </p:nvGrpSpPr>
          <p:grpSpPr>
            <a:xfrm>
              <a:off x="2623904" y="2027936"/>
              <a:ext cx="1364245" cy="273000"/>
              <a:chOff x="2623904" y="2027936"/>
              <a:chExt cx="1364245" cy="273000"/>
            </a:xfrm>
          </p:grpSpPr>
          <p:sp>
            <p:nvSpPr>
              <p:cNvPr id="4873" name="Google Shape;4873;p56"/>
              <p:cNvSpPr/>
              <p:nvPr/>
            </p:nvSpPr>
            <p:spPr>
              <a:xfrm>
                <a:off x="2623904"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4" name="Google Shape;4874;p56"/>
              <p:cNvSpPr/>
              <p:nvPr/>
            </p:nvSpPr>
            <p:spPr>
              <a:xfrm>
                <a:off x="2896716"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5" name="Google Shape;4875;p56"/>
              <p:cNvSpPr/>
              <p:nvPr/>
            </p:nvSpPr>
            <p:spPr>
              <a:xfrm>
                <a:off x="3169527"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6" name="Google Shape;4876;p56"/>
              <p:cNvSpPr/>
              <p:nvPr/>
            </p:nvSpPr>
            <p:spPr>
              <a:xfrm>
                <a:off x="3442338"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7" name="Google Shape;4877;p56"/>
              <p:cNvSpPr/>
              <p:nvPr/>
            </p:nvSpPr>
            <p:spPr>
              <a:xfrm>
                <a:off x="3715149"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78" name="Google Shape;4878;p56"/>
          <p:cNvGrpSpPr/>
          <p:nvPr/>
        </p:nvGrpSpPr>
        <p:grpSpPr>
          <a:xfrm>
            <a:off x="2613365" y="2657876"/>
            <a:ext cx="1387541" cy="159124"/>
            <a:chOff x="3200660" y="2180272"/>
            <a:chExt cx="2563824" cy="378237"/>
          </a:xfrm>
        </p:grpSpPr>
        <p:sp>
          <p:nvSpPr>
            <p:cNvPr id="4879" name="Google Shape;4879;p56"/>
            <p:cNvSpPr/>
            <p:nvPr/>
          </p:nvSpPr>
          <p:spPr>
            <a:xfrm>
              <a:off x="3200660" y="2180272"/>
              <a:ext cx="108240" cy="378237"/>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0" name="Google Shape;4880;p56"/>
            <p:cNvSpPr/>
            <p:nvPr/>
          </p:nvSpPr>
          <p:spPr>
            <a:xfrm>
              <a:off x="3345104" y="2180272"/>
              <a:ext cx="108240" cy="378237"/>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1" name="Google Shape;4881;p56"/>
            <p:cNvSpPr/>
            <p:nvPr/>
          </p:nvSpPr>
          <p:spPr>
            <a:xfrm>
              <a:off x="3489548" y="2180272"/>
              <a:ext cx="108240" cy="378237"/>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2" name="Google Shape;4882;p56"/>
            <p:cNvSpPr/>
            <p:nvPr/>
          </p:nvSpPr>
          <p:spPr>
            <a:xfrm>
              <a:off x="3633992" y="2180272"/>
              <a:ext cx="108252" cy="378237"/>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3" name="Google Shape;4883;p56"/>
            <p:cNvSpPr/>
            <p:nvPr/>
          </p:nvSpPr>
          <p:spPr>
            <a:xfrm>
              <a:off x="3778448" y="2180272"/>
              <a:ext cx="108240" cy="378097"/>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4" name="Google Shape;4884;p56"/>
            <p:cNvSpPr/>
            <p:nvPr/>
          </p:nvSpPr>
          <p:spPr>
            <a:xfrm>
              <a:off x="3922892" y="2180272"/>
              <a:ext cx="108240" cy="378237"/>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5" name="Google Shape;4885;p56"/>
            <p:cNvSpPr/>
            <p:nvPr/>
          </p:nvSpPr>
          <p:spPr>
            <a:xfrm>
              <a:off x="4067336" y="2180272"/>
              <a:ext cx="108240" cy="378237"/>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6" name="Google Shape;4886;p56"/>
            <p:cNvSpPr/>
            <p:nvPr/>
          </p:nvSpPr>
          <p:spPr>
            <a:xfrm>
              <a:off x="4211780" y="2180272"/>
              <a:ext cx="108252" cy="378237"/>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7" name="Google Shape;4887;p56"/>
            <p:cNvSpPr/>
            <p:nvPr/>
          </p:nvSpPr>
          <p:spPr>
            <a:xfrm>
              <a:off x="4356236" y="2180272"/>
              <a:ext cx="108240" cy="378097"/>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8" name="Google Shape;4888;p56"/>
            <p:cNvSpPr/>
            <p:nvPr/>
          </p:nvSpPr>
          <p:spPr>
            <a:xfrm>
              <a:off x="4500680" y="2180272"/>
              <a:ext cx="108240" cy="378237"/>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9" name="Google Shape;4889;p56"/>
            <p:cNvSpPr/>
            <p:nvPr/>
          </p:nvSpPr>
          <p:spPr>
            <a:xfrm>
              <a:off x="4645124" y="2180272"/>
              <a:ext cx="108240" cy="378097"/>
            </a:xfrm>
            <a:custGeom>
              <a:rect b="b" l="l" r="r" t="t"/>
              <a:pathLst>
                <a:path extrusionOk="0" h="37876" w="8543">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0" name="Google Shape;4890;p56"/>
            <p:cNvSpPr/>
            <p:nvPr/>
          </p:nvSpPr>
          <p:spPr>
            <a:xfrm>
              <a:off x="4789568" y="2180272"/>
              <a:ext cx="108240" cy="378237"/>
            </a:xfrm>
            <a:custGeom>
              <a:rect b="b" l="l" r="r" t="t"/>
              <a:pathLst>
                <a:path extrusionOk="0" h="37890" w="8543">
                  <a:moveTo>
                    <a:pt x="607" y="1"/>
                  </a:moveTo>
                  <a:cubicBezTo>
                    <a:pt x="262" y="1"/>
                    <a:pt x="1" y="277"/>
                    <a:pt x="1" y="607"/>
                  </a:cubicBezTo>
                  <a:lnTo>
                    <a:pt x="1" y="37270"/>
                  </a:lnTo>
                  <a:cubicBezTo>
                    <a:pt x="1" y="37614"/>
                    <a:pt x="262"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1" name="Google Shape;4891;p56"/>
            <p:cNvSpPr/>
            <p:nvPr/>
          </p:nvSpPr>
          <p:spPr>
            <a:xfrm>
              <a:off x="4934012" y="2180272"/>
              <a:ext cx="108240" cy="378237"/>
            </a:xfrm>
            <a:custGeom>
              <a:rect b="b" l="l" r="r" t="t"/>
              <a:pathLst>
                <a:path extrusionOk="0" h="37890" w="8543">
                  <a:moveTo>
                    <a:pt x="607" y="1"/>
                  </a:moveTo>
                  <a:cubicBezTo>
                    <a:pt x="263" y="1"/>
                    <a:pt x="1" y="263"/>
                    <a:pt x="1" y="607"/>
                  </a:cubicBezTo>
                  <a:lnTo>
                    <a:pt x="1" y="37270"/>
                  </a:lnTo>
                  <a:cubicBezTo>
                    <a:pt x="1" y="37614"/>
                    <a:pt x="263"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2" name="Google Shape;4892;p56"/>
            <p:cNvSpPr/>
            <p:nvPr/>
          </p:nvSpPr>
          <p:spPr>
            <a:xfrm>
              <a:off x="5078456" y="2180272"/>
              <a:ext cx="108240" cy="378237"/>
            </a:xfrm>
            <a:custGeom>
              <a:rect b="b" l="l" r="r" t="t"/>
              <a:pathLst>
                <a:path extrusionOk="0" h="37890" w="8543">
                  <a:moveTo>
                    <a:pt x="620" y="1"/>
                  </a:moveTo>
                  <a:cubicBezTo>
                    <a:pt x="276" y="1"/>
                    <a:pt x="0" y="277"/>
                    <a:pt x="0" y="607"/>
                  </a:cubicBezTo>
                  <a:lnTo>
                    <a:pt x="0" y="37270"/>
                  </a:lnTo>
                  <a:cubicBezTo>
                    <a:pt x="0" y="37614"/>
                    <a:pt x="276" y="37890"/>
                    <a:pt x="620" y="37890"/>
                  </a:cubicBezTo>
                  <a:lnTo>
                    <a:pt x="7936" y="37890"/>
                  </a:lnTo>
                  <a:cubicBezTo>
                    <a:pt x="8267" y="37890"/>
                    <a:pt x="8542" y="37614"/>
                    <a:pt x="8542" y="37270"/>
                  </a:cubicBezTo>
                  <a:lnTo>
                    <a:pt x="8542" y="607"/>
                  </a:lnTo>
                  <a:cubicBezTo>
                    <a:pt x="8542" y="277"/>
                    <a:pt x="8267" y="1"/>
                    <a:pt x="793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3" name="Google Shape;4893;p56"/>
            <p:cNvSpPr/>
            <p:nvPr/>
          </p:nvSpPr>
          <p:spPr>
            <a:xfrm>
              <a:off x="5222900" y="2180272"/>
              <a:ext cx="108240" cy="378237"/>
            </a:xfrm>
            <a:custGeom>
              <a:rect b="b" l="l" r="r" t="t"/>
              <a:pathLst>
                <a:path extrusionOk="0" h="37890" w="8543">
                  <a:moveTo>
                    <a:pt x="620" y="1"/>
                  </a:moveTo>
                  <a:cubicBezTo>
                    <a:pt x="276" y="1"/>
                    <a:pt x="0" y="263"/>
                    <a:pt x="0" y="607"/>
                  </a:cubicBezTo>
                  <a:lnTo>
                    <a:pt x="0" y="37270"/>
                  </a:lnTo>
                  <a:cubicBezTo>
                    <a:pt x="0" y="37614"/>
                    <a:pt x="276" y="37890"/>
                    <a:pt x="620" y="37890"/>
                  </a:cubicBezTo>
                  <a:lnTo>
                    <a:pt x="7936" y="37890"/>
                  </a:lnTo>
                  <a:cubicBezTo>
                    <a:pt x="8267" y="37890"/>
                    <a:pt x="8543" y="37614"/>
                    <a:pt x="8543" y="37270"/>
                  </a:cubicBezTo>
                  <a:lnTo>
                    <a:pt x="8543" y="607"/>
                  </a:lnTo>
                  <a:cubicBezTo>
                    <a:pt x="8543" y="263"/>
                    <a:pt x="8267" y="1"/>
                    <a:pt x="793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4" name="Google Shape;4894;p56"/>
            <p:cNvSpPr/>
            <p:nvPr/>
          </p:nvSpPr>
          <p:spPr>
            <a:xfrm>
              <a:off x="5367343" y="2180272"/>
              <a:ext cx="108240" cy="378237"/>
            </a:xfrm>
            <a:custGeom>
              <a:rect b="b" l="l" r="r" t="t"/>
              <a:pathLst>
                <a:path extrusionOk="0" h="37890" w="8543">
                  <a:moveTo>
                    <a:pt x="607" y="1"/>
                  </a:moveTo>
                  <a:cubicBezTo>
                    <a:pt x="276" y="1"/>
                    <a:pt x="1" y="277"/>
                    <a:pt x="1" y="607"/>
                  </a:cubicBezTo>
                  <a:lnTo>
                    <a:pt x="1" y="37270"/>
                  </a:lnTo>
                  <a:cubicBezTo>
                    <a:pt x="1" y="37614"/>
                    <a:pt x="276" y="37890"/>
                    <a:pt x="607" y="37890"/>
                  </a:cubicBezTo>
                  <a:lnTo>
                    <a:pt x="7937" y="37890"/>
                  </a:lnTo>
                  <a:cubicBezTo>
                    <a:pt x="8267" y="37890"/>
                    <a:pt x="8543" y="37614"/>
                    <a:pt x="8543" y="37270"/>
                  </a:cubicBezTo>
                  <a:lnTo>
                    <a:pt x="8543" y="607"/>
                  </a:lnTo>
                  <a:cubicBezTo>
                    <a:pt x="8543" y="277"/>
                    <a:pt x="8267" y="1"/>
                    <a:pt x="79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5" name="Google Shape;4895;p56"/>
            <p:cNvSpPr/>
            <p:nvPr/>
          </p:nvSpPr>
          <p:spPr>
            <a:xfrm>
              <a:off x="5511787" y="2180272"/>
              <a:ext cx="108240" cy="378097"/>
            </a:xfrm>
            <a:custGeom>
              <a:rect b="b" l="l" r="r" t="t"/>
              <a:pathLst>
                <a:path extrusionOk="0" h="37876" w="8543">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6" name="Google Shape;4896;p56"/>
            <p:cNvSpPr/>
            <p:nvPr/>
          </p:nvSpPr>
          <p:spPr>
            <a:xfrm>
              <a:off x="5656231" y="2180272"/>
              <a:ext cx="108252" cy="378237"/>
            </a:xfrm>
            <a:custGeom>
              <a:rect b="b" l="l" r="r" t="t"/>
              <a:pathLst>
                <a:path extrusionOk="0" h="37890" w="8544">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97" name="Google Shape;4897;p56"/>
          <p:cNvGrpSpPr/>
          <p:nvPr/>
        </p:nvGrpSpPr>
        <p:grpSpPr>
          <a:xfrm>
            <a:off x="2609890" y="2935640"/>
            <a:ext cx="1390502" cy="159625"/>
            <a:chOff x="3530150" y="2790075"/>
            <a:chExt cx="1962600" cy="225300"/>
          </a:xfrm>
        </p:grpSpPr>
        <p:sp>
          <p:nvSpPr>
            <p:cNvPr id="4898" name="Google Shape;4898;p56"/>
            <p:cNvSpPr/>
            <p:nvPr/>
          </p:nvSpPr>
          <p:spPr>
            <a:xfrm>
              <a:off x="3530150" y="2790075"/>
              <a:ext cx="1962600" cy="2253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9" name="Google Shape;4899;p56"/>
            <p:cNvSpPr/>
            <p:nvPr/>
          </p:nvSpPr>
          <p:spPr>
            <a:xfrm>
              <a:off x="3530150" y="2790075"/>
              <a:ext cx="1110000" cy="2253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0" name="Google Shape;4900;p56"/>
          <p:cNvGrpSpPr/>
          <p:nvPr/>
        </p:nvGrpSpPr>
        <p:grpSpPr>
          <a:xfrm>
            <a:off x="2609948" y="3213905"/>
            <a:ext cx="1411629" cy="154175"/>
            <a:chOff x="3558802" y="4011244"/>
            <a:chExt cx="1866000" cy="111600"/>
          </a:xfrm>
        </p:grpSpPr>
        <p:sp>
          <p:nvSpPr>
            <p:cNvPr id="4901" name="Google Shape;4901;p56"/>
            <p:cNvSpPr/>
            <p:nvPr/>
          </p:nvSpPr>
          <p:spPr>
            <a:xfrm flipH="1" rot="5400000">
              <a:off x="4436152" y="3134077"/>
              <a:ext cx="111300" cy="1866000"/>
            </a:xfrm>
            <a:prstGeom prst="round2SameRect">
              <a:avLst>
                <a:gd fmla="val 50000" name="adj1"/>
                <a:gd fmla="val 50000" name="adj2"/>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2" name="Google Shape;4902;p56"/>
            <p:cNvSpPr/>
            <p:nvPr/>
          </p:nvSpPr>
          <p:spPr>
            <a:xfrm flipH="1" rot="5400000">
              <a:off x="4157232" y="3412894"/>
              <a:ext cx="111600" cy="1308300"/>
            </a:xfrm>
            <a:prstGeom prst="round2SameRect">
              <a:avLst>
                <a:gd fmla="val 50000" name="adj1"/>
                <a:gd fmla="val 50000" name="adj2"/>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3" name="Google Shape;4903;p56"/>
          <p:cNvGrpSpPr/>
          <p:nvPr/>
        </p:nvGrpSpPr>
        <p:grpSpPr>
          <a:xfrm>
            <a:off x="2610235" y="2419475"/>
            <a:ext cx="1383503" cy="119761"/>
            <a:chOff x="3465975" y="2270258"/>
            <a:chExt cx="1986364" cy="171947"/>
          </a:xfrm>
        </p:grpSpPr>
        <p:sp>
          <p:nvSpPr>
            <p:cNvPr id="4904" name="Google Shape;4904;p56"/>
            <p:cNvSpPr/>
            <p:nvPr/>
          </p:nvSpPr>
          <p:spPr>
            <a:xfrm rot="-5400000">
              <a:off x="3725184" y="2270305"/>
              <a:ext cx="171900" cy="171900"/>
            </a:xfrm>
            <a:prstGeom prst="ellipse">
              <a:avLst/>
            </a:prstGeom>
            <a:solidFill>
              <a:srgbClr val="5F7D95"/>
            </a:solidFill>
            <a:ln cap="flat" cmpd="sng" w="19050">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5" name="Google Shape;4905;p56"/>
            <p:cNvSpPr/>
            <p:nvPr/>
          </p:nvSpPr>
          <p:spPr>
            <a:xfrm rot="-5400000">
              <a:off x="3984394" y="2270305"/>
              <a:ext cx="171900" cy="171900"/>
            </a:xfrm>
            <a:prstGeom prst="ellipse">
              <a:avLst/>
            </a:prstGeom>
            <a:solidFill>
              <a:srgbClr val="5F7D95"/>
            </a:solidFill>
            <a:ln cap="flat" cmpd="sng" w="19050">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6" name="Google Shape;4906;p56"/>
            <p:cNvSpPr/>
            <p:nvPr/>
          </p:nvSpPr>
          <p:spPr>
            <a:xfrm rot="-5400000">
              <a:off x="4243603" y="2270305"/>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7" name="Google Shape;4907;p56"/>
            <p:cNvSpPr/>
            <p:nvPr/>
          </p:nvSpPr>
          <p:spPr>
            <a:xfrm rot="-5400000">
              <a:off x="4502812" y="2270305"/>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8" name="Google Shape;4908;p56"/>
            <p:cNvSpPr/>
            <p:nvPr/>
          </p:nvSpPr>
          <p:spPr>
            <a:xfrm rot="-5400000">
              <a:off x="4762021" y="2270305"/>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9" name="Google Shape;4909;p56"/>
            <p:cNvSpPr/>
            <p:nvPr/>
          </p:nvSpPr>
          <p:spPr>
            <a:xfrm rot="-5400000">
              <a:off x="3465975" y="2270305"/>
              <a:ext cx="171900" cy="171900"/>
            </a:xfrm>
            <a:prstGeom prst="ellipse">
              <a:avLst/>
            </a:prstGeom>
            <a:solidFill>
              <a:srgbClr val="5F7D95"/>
            </a:solidFill>
            <a:ln cap="flat" cmpd="sng" w="19050">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0" name="Google Shape;4910;p56"/>
            <p:cNvSpPr/>
            <p:nvPr/>
          </p:nvSpPr>
          <p:spPr>
            <a:xfrm rot="-5400000">
              <a:off x="5021230" y="2270258"/>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1" name="Google Shape;4911;p56"/>
            <p:cNvSpPr/>
            <p:nvPr/>
          </p:nvSpPr>
          <p:spPr>
            <a:xfrm rot="-5400000">
              <a:off x="5280440" y="2270258"/>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12" name="Google Shape;4912;p56"/>
          <p:cNvGrpSpPr/>
          <p:nvPr/>
        </p:nvGrpSpPr>
        <p:grpSpPr>
          <a:xfrm>
            <a:off x="2621243" y="3783248"/>
            <a:ext cx="1369531" cy="195460"/>
            <a:chOff x="723300" y="4253549"/>
            <a:chExt cx="2276482" cy="324900"/>
          </a:xfrm>
        </p:grpSpPr>
        <p:sp>
          <p:nvSpPr>
            <p:cNvPr id="4913" name="Google Shape;4913;p56"/>
            <p:cNvSpPr/>
            <p:nvPr/>
          </p:nvSpPr>
          <p:spPr>
            <a:xfrm>
              <a:off x="723300"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4" name="Google Shape;4914;p56"/>
            <p:cNvSpPr/>
            <p:nvPr/>
          </p:nvSpPr>
          <p:spPr>
            <a:xfrm>
              <a:off x="1206995"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5" name="Google Shape;4915;p56"/>
            <p:cNvSpPr/>
            <p:nvPr/>
          </p:nvSpPr>
          <p:spPr>
            <a:xfrm>
              <a:off x="1690691"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6" name="Google Shape;4916;p56"/>
            <p:cNvSpPr/>
            <p:nvPr/>
          </p:nvSpPr>
          <p:spPr>
            <a:xfrm>
              <a:off x="2174386"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7" name="Google Shape;4917;p56"/>
            <p:cNvSpPr/>
            <p:nvPr/>
          </p:nvSpPr>
          <p:spPr>
            <a:xfrm>
              <a:off x="2658082" y="4253549"/>
              <a:ext cx="341700" cy="324900"/>
            </a:xfrm>
            <a:prstGeom prst="star5">
              <a:avLst>
                <a:gd fmla="val 19098" name="adj"/>
                <a:gd fmla="val 105146" name="hf"/>
                <a:gd fmla="val 110557" name="vf"/>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18" name="Google Shape;4918;p56"/>
          <p:cNvGrpSpPr/>
          <p:nvPr/>
        </p:nvGrpSpPr>
        <p:grpSpPr>
          <a:xfrm>
            <a:off x="2610803" y="3484489"/>
            <a:ext cx="1389066" cy="180119"/>
            <a:chOff x="705948" y="3788465"/>
            <a:chExt cx="2308953" cy="299400"/>
          </a:xfrm>
        </p:grpSpPr>
        <p:sp>
          <p:nvSpPr>
            <p:cNvPr id="4919" name="Google Shape;4919;p56"/>
            <p:cNvSpPr/>
            <p:nvPr/>
          </p:nvSpPr>
          <p:spPr>
            <a:xfrm>
              <a:off x="705948" y="3788465"/>
              <a:ext cx="335400" cy="299400"/>
            </a:xfrm>
            <a:prstGeom prst="hear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0" name="Google Shape;4920;p56"/>
            <p:cNvSpPr/>
            <p:nvPr/>
          </p:nvSpPr>
          <p:spPr>
            <a:xfrm>
              <a:off x="1209923" y="3788465"/>
              <a:ext cx="335400" cy="299400"/>
            </a:xfrm>
            <a:prstGeom prst="hear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1" name="Google Shape;4921;p56"/>
            <p:cNvSpPr/>
            <p:nvPr/>
          </p:nvSpPr>
          <p:spPr>
            <a:xfrm>
              <a:off x="1713905" y="3788465"/>
              <a:ext cx="335400" cy="299400"/>
            </a:xfrm>
            <a:prstGeom prst="hear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2" name="Google Shape;4922;p56"/>
            <p:cNvSpPr/>
            <p:nvPr/>
          </p:nvSpPr>
          <p:spPr>
            <a:xfrm>
              <a:off x="2189639" y="3788465"/>
              <a:ext cx="335400" cy="299400"/>
            </a:xfrm>
            <a:prstGeom prst="hear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3" name="Google Shape;4923;p56"/>
            <p:cNvSpPr/>
            <p:nvPr/>
          </p:nvSpPr>
          <p:spPr>
            <a:xfrm>
              <a:off x="2679500" y="3788465"/>
              <a:ext cx="335400" cy="299400"/>
            </a:xfrm>
            <a:prstGeom prst="hear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24" name="Google Shape;4924;p56"/>
          <p:cNvGrpSpPr/>
          <p:nvPr/>
        </p:nvGrpSpPr>
        <p:grpSpPr>
          <a:xfrm>
            <a:off x="4207794" y="2088443"/>
            <a:ext cx="1433821" cy="191501"/>
            <a:chOff x="4273350" y="2088443"/>
            <a:chExt cx="1433821" cy="191501"/>
          </a:xfrm>
        </p:grpSpPr>
        <p:grpSp>
          <p:nvGrpSpPr>
            <p:cNvPr id="4925" name="Google Shape;4925;p56"/>
            <p:cNvGrpSpPr/>
            <p:nvPr/>
          </p:nvGrpSpPr>
          <p:grpSpPr>
            <a:xfrm>
              <a:off x="4273350" y="2088443"/>
              <a:ext cx="1433821" cy="0"/>
              <a:chOff x="5224975" y="2962250"/>
              <a:chExt cx="1544400" cy="0"/>
            </a:xfrm>
          </p:grpSpPr>
          <p:cxnSp>
            <p:nvCxnSpPr>
              <p:cNvPr id="4926" name="Google Shape;4926;p56"/>
              <p:cNvCxnSpPr/>
              <p:nvPr/>
            </p:nvCxnSpPr>
            <p:spPr>
              <a:xfrm>
                <a:off x="5224975" y="2962250"/>
                <a:ext cx="1544400" cy="0"/>
              </a:xfrm>
              <a:prstGeom prst="straightConnector1">
                <a:avLst/>
              </a:prstGeom>
              <a:noFill/>
              <a:ln cap="flat" cmpd="sng" w="19050">
                <a:solidFill>
                  <a:srgbClr val="E3E9ED"/>
                </a:solidFill>
                <a:prstDash val="solid"/>
                <a:round/>
                <a:headEnd len="med" w="med" type="none"/>
                <a:tailEnd len="med" w="med" type="none"/>
              </a:ln>
            </p:spPr>
          </p:cxnSp>
          <p:cxnSp>
            <p:nvCxnSpPr>
              <p:cNvPr id="4927" name="Google Shape;4927;p56"/>
              <p:cNvCxnSpPr/>
              <p:nvPr/>
            </p:nvCxnSpPr>
            <p:spPr>
              <a:xfrm>
                <a:off x="5225150" y="2962250"/>
                <a:ext cx="453300" cy="0"/>
              </a:xfrm>
              <a:prstGeom prst="straightConnector1">
                <a:avLst/>
              </a:prstGeom>
              <a:noFill/>
              <a:ln cap="flat" cmpd="sng" w="19050">
                <a:solidFill>
                  <a:srgbClr val="7994A9"/>
                </a:solidFill>
                <a:prstDash val="solid"/>
                <a:round/>
                <a:headEnd len="med" w="med" type="none"/>
                <a:tailEnd len="med" w="med" type="oval"/>
              </a:ln>
            </p:spPr>
          </p:cxnSp>
        </p:grpSp>
        <p:grpSp>
          <p:nvGrpSpPr>
            <p:cNvPr id="4928" name="Google Shape;4928;p56"/>
            <p:cNvGrpSpPr/>
            <p:nvPr/>
          </p:nvGrpSpPr>
          <p:grpSpPr>
            <a:xfrm>
              <a:off x="4273350" y="2279944"/>
              <a:ext cx="1433821" cy="0"/>
              <a:chOff x="5224975" y="2962250"/>
              <a:chExt cx="1544400" cy="0"/>
            </a:xfrm>
          </p:grpSpPr>
          <p:cxnSp>
            <p:nvCxnSpPr>
              <p:cNvPr id="4929" name="Google Shape;4929;p56"/>
              <p:cNvCxnSpPr/>
              <p:nvPr/>
            </p:nvCxnSpPr>
            <p:spPr>
              <a:xfrm>
                <a:off x="5224975" y="2962250"/>
                <a:ext cx="1544400" cy="0"/>
              </a:xfrm>
              <a:prstGeom prst="straightConnector1">
                <a:avLst/>
              </a:prstGeom>
              <a:noFill/>
              <a:ln cap="flat" cmpd="sng" w="19050">
                <a:solidFill>
                  <a:srgbClr val="E3E9ED"/>
                </a:solidFill>
                <a:prstDash val="solid"/>
                <a:round/>
                <a:headEnd len="med" w="med" type="none"/>
                <a:tailEnd len="med" w="med" type="none"/>
              </a:ln>
            </p:spPr>
          </p:cxnSp>
          <p:cxnSp>
            <p:nvCxnSpPr>
              <p:cNvPr id="4930" name="Google Shape;4930;p56"/>
              <p:cNvCxnSpPr/>
              <p:nvPr/>
            </p:nvCxnSpPr>
            <p:spPr>
              <a:xfrm>
                <a:off x="5225150" y="2962250"/>
                <a:ext cx="998700" cy="0"/>
              </a:xfrm>
              <a:prstGeom prst="straightConnector1">
                <a:avLst/>
              </a:prstGeom>
              <a:noFill/>
              <a:ln cap="flat" cmpd="sng" w="19050">
                <a:solidFill>
                  <a:srgbClr val="7994A9"/>
                </a:solidFill>
                <a:prstDash val="solid"/>
                <a:round/>
                <a:headEnd len="med" w="med" type="none"/>
                <a:tailEnd len="med" w="med" type="oval"/>
              </a:ln>
            </p:spPr>
          </p:cxnSp>
        </p:grpSp>
      </p:grpSp>
      <p:grpSp>
        <p:nvGrpSpPr>
          <p:cNvPr id="4931" name="Google Shape;4931;p56"/>
          <p:cNvGrpSpPr/>
          <p:nvPr/>
        </p:nvGrpSpPr>
        <p:grpSpPr>
          <a:xfrm>
            <a:off x="2658741" y="4097347"/>
            <a:ext cx="1304609" cy="294074"/>
            <a:chOff x="2658741" y="4097347"/>
            <a:chExt cx="1304609" cy="294074"/>
          </a:xfrm>
        </p:grpSpPr>
        <p:grpSp>
          <p:nvGrpSpPr>
            <p:cNvPr id="4932" name="Google Shape;4932;p56"/>
            <p:cNvGrpSpPr/>
            <p:nvPr/>
          </p:nvGrpSpPr>
          <p:grpSpPr>
            <a:xfrm>
              <a:off x="2658741" y="4097347"/>
              <a:ext cx="118572" cy="294074"/>
              <a:chOff x="3343310" y="4475555"/>
              <a:chExt cx="127717" cy="316753"/>
            </a:xfrm>
          </p:grpSpPr>
          <p:sp>
            <p:nvSpPr>
              <p:cNvPr id="4933" name="Google Shape;4933;p56"/>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4" name="Google Shape;4934;p56"/>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5" name="Google Shape;4935;p56"/>
            <p:cNvGrpSpPr/>
            <p:nvPr/>
          </p:nvGrpSpPr>
          <p:grpSpPr>
            <a:xfrm>
              <a:off x="3815519" y="4098388"/>
              <a:ext cx="147831" cy="291991"/>
              <a:chOff x="3527539" y="4476677"/>
              <a:chExt cx="159232" cy="314510"/>
            </a:xfrm>
          </p:grpSpPr>
          <p:sp>
            <p:nvSpPr>
              <p:cNvPr id="4936" name="Google Shape;4936;p56"/>
              <p:cNvSpPr/>
              <p:nvPr/>
            </p:nvSpPr>
            <p:spPr>
              <a:xfrm>
                <a:off x="3527539" y="4536716"/>
                <a:ext cx="159232" cy="254471"/>
              </a:xfrm>
              <a:custGeom>
                <a:rect b="b" l="l" r="r" t="t"/>
                <a:pathLst>
                  <a:path extrusionOk="0" h="155402" w="97241">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7" name="Google Shape;4937;p56"/>
              <p:cNvSpPr/>
              <p:nvPr/>
            </p:nvSpPr>
            <p:spPr>
              <a:xfrm>
                <a:off x="3581381" y="4476677"/>
                <a:ext cx="51814" cy="51761"/>
              </a:xfrm>
              <a:custGeom>
                <a:rect b="b" l="l" r="r" t="t"/>
                <a:pathLst>
                  <a:path extrusionOk="0" h="31610" w="31642">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8" name="Google Shape;4938;p56"/>
            <p:cNvGrpSpPr/>
            <p:nvPr/>
          </p:nvGrpSpPr>
          <p:grpSpPr>
            <a:xfrm>
              <a:off x="3511696" y="4098388"/>
              <a:ext cx="147831" cy="291991"/>
              <a:chOff x="3527539" y="4476677"/>
              <a:chExt cx="159232" cy="314510"/>
            </a:xfrm>
          </p:grpSpPr>
          <p:sp>
            <p:nvSpPr>
              <p:cNvPr id="4939" name="Google Shape;4939;p56"/>
              <p:cNvSpPr/>
              <p:nvPr/>
            </p:nvSpPr>
            <p:spPr>
              <a:xfrm>
                <a:off x="3527539" y="4536716"/>
                <a:ext cx="159232" cy="254471"/>
              </a:xfrm>
              <a:custGeom>
                <a:rect b="b" l="l" r="r" t="t"/>
                <a:pathLst>
                  <a:path extrusionOk="0" h="155402" w="97241">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0" name="Google Shape;4940;p56"/>
              <p:cNvSpPr/>
              <p:nvPr/>
            </p:nvSpPr>
            <p:spPr>
              <a:xfrm>
                <a:off x="3581381" y="4476677"/>
                <a:ext cx="51814" cy="51761"/>
              </a:xfrm>
              <a:custGeom>
                <a:rect b="b" l="l" r="r" t="t"/>
                <a:pathLst>
                  <a:path extrusionOk="0" h="31610" w="31642">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41" name="Google Shape;4941;p56"/>
            <p:cNvGrpSpPr/>
            <p:nvPr/>
          </p:nvGrpSpPr>
          <p:grpSpPr>
            <a:xfrm>
              <a:off x="3207874" y="4098388"/>
              <a:ext cx="147831" cy="291991"/>
              <a:chOff x="3527539" y="4476677"/>
              <a:chExt cx="159232" cy="314510"/>
            </a:xfrm>
          </p:grpSpPr>
          <p:sp>
            <p:nvSpPr>
              <p:cNvPr id="4942" name="Google Shape;4942;p56"/>
              <p:cNvSpPr/>
              <p:nvPr/>
            </p:nvSpPr>
            <p:spPr>
              <a:xfrm>
                <a:off x="3527539" y="4536716"/>
                <a:ext cx="159232" cy="254471"/>
              </a:xfrm>
              <a:custGeom>
                <a:rect b="b" l="l" r="r" t="t"/>
                <a:pathLst>
                  <a:path extrusionOk="0" h="155402" w="97241">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3" name="Google Shape;4943;p56"/>
              <p:cNvSpPr/>
              <p:nvPr/>
            </p:nvSpPr>
            <p:spPr>
              <a:xfrm>
                <a:off x="3581381" y="4476677"/>
                <a:ext cx="51814" cy="51761"/>
              </a:xfrm>
              <a:custGeom>
                <a:rect b="b" l="l" r="r" t="t"/>
                <a:pathLst>
                  <a:path extrusionOk="0" h="31610" w="31642">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44" name="Google Shape;4944;p56"/>
            <p:cNvGrpSpPr/>
            <p:nvPr/>
          </p:nvGrpSpPr>
          <p:grpSpPr>
            <a:xfrm>
              <a:off x="2933305" y="4097347"/>
              <a:ext cx="118572" cy="294074"/>
              <a:chOff x="3343310" y="4475555"/>
              <a:chExt cx="127717" cy="316753"/>
            </a:xfrm>
          </p:grpSpPr>
          <p:sp>
            <p:nvSpPr>
              <p:cNvPr id="4945" name="Google Shape;4945;p56"/>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6" name="Google Shape;4946;p56"/>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947" name="Google Shape;4947;p56"/>
          <p:cNvGrpSpPr/>
          <p:nvPr/>
        </p:nvGrpSpPr>
        <p:grpSpPr>
          <a:xfrm>
            <a:off x="4209349" y="1176041"/>
            <a:ext cx="1430711" cy="751237"/>
            <a:chOff x="5159450" y="1919950"/>
            <a:chExt cx="1541050" cy="862500"/>
          </a:xfrm>
        </p:grpSpPr>
        <p:sp>
          <p:nvSpPr>
            <p:cNvPr id="4948" name="Google Shape;4948;p56"/>
            <p:cNvSpPr/>
            <p:nvPr/>
          </p:nvSpPr>
          <p:spPr>
            <a:xfrm>
              <a:off x="5216414" y="2060033"/>
              <a:ext cx="1436820" cy="600250"/>
            </a:xfrm>
            <a:custGeom>
              <a:rect b="b" l="l" r="r" t="t"/>
              <a:pathLst>
                <a:path extrusionOk="0" h="69253" w="165771">
                  <a:moveTo>
                    <a:pt x="0" y="62158"/>
                  </a:moveTo>
                  <a:cubicBezTo>
                    <a:pt x="3093" y="59686"/>
                    <a:pt x="11731" y="46368"/>
                    <a:pt x="18559" y="47324"/>
                  </a:cubicBezTo>
                  <a:cubicBezTo>
                    <a:pt x="25388" y="48280"/>
                    <a:pt x="34933" y="75569"/>
                    <a:pt x="40971" y="67894"/>
                  </a:cubicBezTo>
                  <a:cubicBezTo>
                    <a:pt x="47009" y="60219"/>
                    <a:pt x="49466" y="8743"/>
                    <a:pt x="54788" y="1272"/>
                  </a:cubicBezTo>
                  <a:cubicBezTo>
                    <a:pt x="60110" y="-6199"/>
                    <a:pt x="66121" y="21612"/>
                    <a:pt x="72901" y="23070"/>
                  </a:cubicBezTo>
                  <a:cubicBezTo>
                    <a:pt x="79681" y="24528"/>
                    <a:pt x="89301" y="7131"/>
                    <a:pt x="95467" y="10022"/>
                  </a:cubicBezTo>
                  <a:cubicBezTo>
                    <a:pt x="101633" y="12913"/>
                    <a:pt x="104182" y="34714"/>
                    <a:pt x="109898" y="40416"/>
                  </a:cubicBezTo>
                  <a:cubicBezTo>
                    <a:pt x="115614" y="46118"/>
                    <a:pt x="123315" y="40320"/>
                    <a:pt x="129762" y="44234"/>
                  </a:cubicBezTo>
                  <a:cubicBezTo>
                    <a:pt x="136209" y="48148"/>
                    <a:pt x="142580" y="65416"/>
                    <a:pt x="148581" y="63902"/>
                  </a:cubicBezTo>
                  <a:cubicBezTo>
                    <a:pt x="154583" y="62388"/>
                    <a:pt x="162906" y="39942"/>
                    <a:pt x="165771" y="35150"/>
                  </a:cubicBezTo>
                </a:path>
              </a:pathLst>
            </a:custGeom>
            <a:noFill/>
            <a:ln cap="flat" cmpd="sng" w="19050">
              <a:solidFill>
                <a:srgbClr val="5F7D95"/>
              </a:solidFill>
              <a:prstDash val="solid"/>
              <a:round/>
              <a:headEnd len="med" w="med" type="oval"/>
              <a:tailEnd len="med" w="med" type="oval"/>
            </a:ln>
          </p:spPr>
        </p:sp>
        <p:grpSp>
          <p:nvGrpSpPr>
            <p:cNvPr id="4949" name="Google Shape;4949;p56"/>
            <p:cNvGrpSpPr/>
            <p:nvPr/>
          </p:nvGrpSpPr>
          <p:grpSpPr>
            <a:xfrm>
              <a:off x="5159450" y="1919950"/>
              <a:ext cx="1541050" cy="862500"/>
              <a:chOff x="5159450" y="1919950"/>
              <a:chExt cx="1541050" cy="862500"/>
            </a:xfrm>
          </p:grpSpPr>
          <p:cxnSp>
            <p:nvCxnSpPr>
              <p:cNvPr id="4950" name="Google Shape;4950;p56"/>
              <p:cNvCxnSpPr/>
              <p:nvPr/>
            </p:nvCxnSpPr>
            <p:spPr>
              <a:xfrm>
                <a:off x="5159450" y="1919950"/>
                <a:ext cx="0" cy="862500"/>
              </a:xfrm>
              <a:prstGeom prst="straightConnector1">
                <a:avLst/>
              </a:prstGeom>
              <a:noFill/>
              <a:ln cap="flat" cmpd="sng" w="9525">
                <a:solidFill>
                  <a:srgbClr val="E3E9ED"/>
                </a:solidFill>
                <a:prstDash val="solid"/>
                <a:round/>
                <a:headEnd len="med" w="med" type="none"/>
                <a:tailEnd len="med" w="med" type="none"/>
              </a:ln>
            </p:spPr>
          </p:cxnSp>
          <p:cxnSp>
            <p:nvCxnSpPr>
              <p:cNvPr id="4951" name="Google Shape;4951;p56"/>
              <p:cNvCxnSpPr/>
              <p:nvPr/>
            </p:nvCxnSpPr>
            <p:spPr>
              <a:xfrm>
                <a:off x="5161200" y="2778975"/>
                <a:ext cx="1539300" cy="0"/>
              </a:xfrm>
              <a:prstGeom prst="straightConnector1">
                <a:avLst/>
              </a:prstGeom>
              <a:noFill/>
              <a:ln cap="flat" cmpd="sng" w="9525">
                <a:solidFill>
                  <a:srgbClr val="E3E9ED"/>
                </a:solidFill>
                <a:prstDash val="solid"/>
                <a:round/>
                <a:headEnd len="med" w="med" type="none"/>
                <a:tailEnd len="med" w="med" type="none"/>
              </a:ln>
            </p:spPr>
          </p:cxnSp>
        </p:grpSp>
      </p:grpSp>
      <p:grpSp>
        <p:nvGrpSpPr>
          <p:cNvPr id="4952" name="Google Shape;4952;p56"/>
          <p:cNvGrpSpPr/>
          <p:nvPr/>
        </p:nvGrpSpPr>
        <p:grpSpPr>
          <a:xfrm>
            <a:off x="4257486" y="2439811"/>
            <a:ext cx="1334436" cy="967914"/>
            <a:chOff x="4294923" y="2439811"/>
            <a:chExt cx="1334436" cy="967914"/>
          </a:xfrm>
        </p:grpSpPr>
        <p:grpSp>
          <p:nvGrpSpPr>
            <p:cNvPr id="4953" name="Google Shape;4953;p56"/>
            <p:cNvGrpSpPr/>
            <p:nvPr/>
          </p:nvGrpSpPr>
          <p:grpSpPr>
            <a:xfrm>
              <a:off x="4960455" y="2469658"/>
              <a:ext cx="668904" cy="885524"/>
              <a:chOff x="4960455" y="2469658"/>
              <a:chExt cx="668904" cy="885524"/>
            </a:xfrm>
          </p:grpSpPr>
          <p:sp>
            <p:nvSpPr>
              <p:cNvPr id="4954" name="Google Shape;4954;p56"/>
              <p:cNvSpPr/>
              <p:nvPr/>
            </p:nvSpPr>
            <p:spPr>
              <a:xfrm>
                <a:off x="4960455" y="3257057"/>
                <a:ext cx="668904" cy="98124"/>
              </a:xfrm>
              <a:custGeom>
                <a:rect b="b" l="l" r="r" t="t"/>
                <a:pathLst>
                  <a:path extrusionOk="0" h="6286" w="42851">
                    <a:moveTo>
                      <a:pt x="0" y="1"/>
                    </a:moveTo>
                    <a:lnTo>
                      <a:pt x="0" y="6286"/>
                    </a:lnTo>
                    <a:lnTo>
                      <a:pt x="42851" y="6286"/>
                    </a:lnTo>
                    <a:lnTo>
                      <a:pt x="42851"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5" name="Google Shape;4955;p56"/>
              <p:cNvSpPr/>
              <p:nvPr/>
            </p:nvSpPr>
            <p:spPr>
              <a:xfrm>
                <a:off x="4960455" y="3099584"/>
                <a:ext cx="668904" cy="98124"/>
              </a:xfrm>
              <a:custGeom>
                <a:rect b="b" l="l" r="r" t="t"/>
                <a:pathLst>
                  <a:path extrusionOk="0" h="6286" w="42851">
                    <a:moveTo>
                      <a:pt x="0" y="0"/>
                    </a:moveTo>
                    <a:lnTo>
                      <a:pt x="0" y="6285"/>
                    </a:lnTo>
                    <a:lnTo>
                      <a:pt x="42851" y="6285"/>
                    </a:lnTo>
                    <a:lnTo>
                      <a:pt x="42851"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6" name="Google Shape;4956;p56"/>
              <p:cNvSpPr/>
              <p:nvPr/>
            </p:nvSpPr>
            <p:spPr>
              <a:xfrm>
                <a:off x="4960455" y="2942094"/>
                <a:ext cx="668904" cy="98124"/>
              </a:xfrm>
              <a:custGeom>
                <a:rect b="b" l="l" r="r" t="t"/>
                <a:pathLst>
                  <a:path extrusionOk="0" h="6286" w="42851">
                    <a:moveTo>
                      <a:pt x="0" y="1"/>
                    </a:moveTo>
                    <a:lnTo>
                      <a:pt x="0" y="6286"/>
                    </a:lnTo>
                    <a:lnTo>
                      <a:pt x="42851" y="6286"/>
                    </a:lnTo>
                    <a:lnTo>
                      <a:pt x="42851"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7" name="Google Shape;4957;p56"/>
              <p:cNvSpPr/>
              <p:nvPr/>
            </p:nvSpPr>
            <p:spPr>
              <a:xfrm>
                <a:off x="4960455" y="2784621"/>
                <a:ext cx="618094" cy="98124"/>
              </a:xfrm>
              <a:custGeom>
                <a:rect b="b" l="l" r="r" t="t"/>
                <a:pathLst>
                  <a:path extrusionOk="0" h="6286" w="39596">
                    <a:moveTo>
                      <a:pt x="0" y="0"/>
                    </a:moveTo>
                    <a:lnTo>
                      <a:pt x="0" y="6285"/>
                    </a:lnTo>
                    <a:lnTo>
                      <a:pt x="39596" y="6285"/>
                    </a:lnTo>
                    <a:lnTo>
                      <a:pt x="39596"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8" name="Google Shape;4958;p56"/>
              <p:cNvSpPr/>
              <p:nvPr/>
            </p:nvSpPr>
            <p:spPr>
              <a:xfrm>
                <a:off x="4960455" y="2627131"/>
                <a:ext cx="516519" cy="98140"/>
              </a:xfrm>
              <a:custGeom>
                <a:rect b="b" l="l" r="r" t="t"/>
                <a:pathLst>
                  <a:path extrusionOk="0" h="6287" w="33089">
                    <a:moveTo>
                      <a:pt x="0" y="1"/>
                    </a:moveTo>
                    <a:lnTo>
                      <a:pt x="0" y="6286"/>
                    </a:lnTo>
                    <a:lnTo>
                      <a:pt x="33089" y="6286"/>
                    </a:lnTo>
                    <a:lnTo>
                      <a:pt x="33089"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9" name="Google Shape;4959;p56"/>
              <p:cNvSpPr/>
              <p:nvPr/>
            </p:nvSpPr>
            <p:spPr>
              <a:xfrm>
                <a:off x="4960455" y="2469658"/>
                <a:ext cx="313293" cy="98078"/>
              </a:xfrm>
              <a:custGeom>
                <a:rect b="b" l="l" r="r" t="t"/>
                <a:pathLst>
                  <a:path extrusionOk="0" h="6283" w="20070">
                    <a:moveTo>
                      <a:pt x="0" y="1"/>
                    </a:moveTo>
                    <a:lnTo>
                      <a:pt x="0" y="6283"/>
                    </a:lnTo>
                    <a:lnTo>
                      <a:pt x="20069" y="6283"/>
                    </a:lnTo>
                    <a:lnTo>
                      <a:pt x="20069"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60" name="Google Shape;4960;p56"/>
            <p:cNvGrpSpPr/>
            <p:nvPr/>
          </p:nvGrpSpPr>
          <p:grpSpPr>
            <a:xfrm>
              <a:off x="4294923" y="2469658"/>
              <a:ext cx="668951" cy="885524"/>
              <a:chOff x="4294923" y="2469658"/>
              <a:chExt cx="668951" cy="885524"/>
            </a:xfrm>
          </p:grpSpPr>
          <p:sp>
            <p:nvSpPr>
              <p:cNvPr id="4961" name="Google Shape;4961;p56"/>
              <p:cNvSpPr/>
              <p:nvPr/>
            </p:nvSpPr>
            <p:spPr>
              <a:xfrm>
                <a:off x="4294923" y="3257057"/>
                <a:ext cx="668951" cy="98124"/>
              </a:xfrm>
              <a:custGeom>
                <a:rect b="b" l="l" r="r" t="t"/>
                <a:pathLst>
                  <a:path extrusionOk="0" h="6286" w="42854">
                    <a:moveTo>
                      <a:pt x="0" y="1"/>
                    </a:moveTo>
                    <a:lnTo>
                      <a:pt x="0" y="6286"/>
                    </a:lnTo>
                    <a:lnTo>
                      <a:pt x="42854" y="6286"/>
                    </a:lnTo>
                    <a:lnTo>
                      <a:pt x="4285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2" name="Google Shape;4962;p56"/>
              <p:cNvSpPr/>
              <p:nvPr/>
            </p:nvSpPr>
            <p:spPr>
              <a:xfrm>
                <a:off x="4294923" y="3099584"/>
                <a:ext cx="668951" cy="98124"/>
              </a:xfrm>
              <a:custGeom>
                <a:rect b="b" l="l" r="r" t="t"/>
                <a:pathLst>
                  <a:path extrusionOk="0" h="6286" w="42854">
                    <a:moveTo>
                      <a:pt x="0" y="0"/>
                    </a:moveTo>
                    <a:lnTo>
                      <a:pt x="0" y="6285"/>
                    </a:lnTo>
                    <a:lnTo>
                      <a:pt x="42854" y="6285"/>
                    </a:lnTo>
                    <a:lnTo>
                      <a:pt x="42854"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3" name="Google Shape;4963;p56"/>
              <p:cNvSpPr/>
              <p:nvPr/>
            </p:nvSpPr>
            <p:spPr>
              <a:xfrm>
                <a:off x="4294923" y="2942094"/>
                <a:ext cx="668951" cy="98124"/>
              </a:xfrm>
              <a:custGeom>
                <a:rect b="b" l="l" r="r" t="t"/>
                <a:pathLst>
                  <a:path extrusionOk="0" h="6286" w="42854">
                    <a:moveTo>
                      <a:pt x="0" y="1"/>
                    </a:moveTo>
                    <a:lnTo>
                      <a:pt x="0" y="6286"/>
                    </a:lnTo>
                    <a:lnTo>
                      <a:pt x="42854" y="6286"/>
                    </a:lnTo>
                    <a:lnTo>
                      <a:pt x="4285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4" name="Google Shape;4964;p56"/>
              <p:cNvSpPr/>
              <p:nvPr/>
            </p:nvSpPr>
            <p:spPr>
              <a:xfrm>
                <a:off x="4447355" y="2784621"/>
                <a:ext cx="516519" cy="98124"/>
              </a:xfrm>
              <a:custGeom>
                <a:rect b="b" l="l" r="r" t="t"/>
                <a:pathLst>
                  <a:path extrusionOk="0" h="6286" w="33089">
                    <a:moveTo>
                      <a:pt x="0" y="0"/>
                    </a:moveTo>
                    <a:lnTo>
                      <a:pt x="0" y="6285"/>
                    </a:lnTo>
                    <a:lnTo>
                      <a:pt x="33089" y="6285"/>
                    </a:lnTo>
                    <a:lnTo>
                      <a:pt x="33089"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5" name="Google Shape;4965;p56"/>
              <p:cNvSpPr/>
              <p:nvPr/>
            </p:nvSpPr>
            <p:spPr>
              <a:xfrm>
                <a:off x="4548960" y="2627131"/>
                <a:ext cx="414914" cy="98140"/>
              </a:xfrm>
              <a:custGeom>
                <a:rect b="b" l="l" r="r" t="t"/>
                <a:pathLst>
                  <a:path extrusionOk="0" h="6287" w="26580">
                    <a:moveTo>
                      <a:pt x="1" y="1"/>
                    </a:moveTo>
                    <a:lnTo>
                      <a:pt x="1" y="6286"/>
                    </a:lnTo>
                    <a:lnTo>
                      <a:pt x="26580" y="6286"/>
                    </a:lnTo>
                    <a:lnTo>
                      <a:pt x="26580"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6" name="Google Shape;4966;p56"/>
              <p:cNvSpPr/>
              <p:nvPr/>
            </p:nvSpPr>
            <p:spPr>
              <a:xfrm>
                <a:off x="4650534" y="2469658"/>
                <a:ext cx="313340" cy="98078"/>
              </a:xfrm>
              <a:custGeom>
                <a:rect b="b" l="l" r="r" t="t"/>
                <a:pathLst>
                  <a:path extrusionOk="0" h="6283" w="20073">
                    <a:moveTo>
                      <a:pt x="1" y="1"/>
                    </a:moveTo>
                    <a:lnTo>
                      <a:pt x="1" y="6283"/>
                    </a:lnTo>
                    <a:lnTo>
                      <a:pt x="20073" y="6283"/>
                    </a:lnTo>
                    <a:lnTo>
                      <a:pt x="20073"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67" name="Google Shape;4967;p56"/>
            <p:cNvSpPr/>
            <p:nvPr/>
          </p:nvSpPr>
          <p:spPr>
            <a:xfrm>
              <a:off x="4963437" y="2439811"/>
              <a:ext cx="16" cy="967914"/>
            </a:xfrm>
            <a:custGeom>
              <a:rect b="b" l="l" r="r" t="t"/>
              <a:pathLst>
                <a:path extrusionOk="0" fill="none" h="62006" w="1">
                  <a:moveTo>
                    <a:pt x="1" y="0"/>
                  </a:moveTo>
                  <a:lnTo>
                    <a:pt x="1" y="62006"/>
                  </a:lnTo>
                </a:path>
              </a:pathLst>
            </a:custGeom>
            <a:noFill/>
            <a:ln cap="flat" cmpd="sng" w="9525">
              <a:solidFill>
                <a:srgbClr val="F2F2F2"/>
              </a:solidFill>
              <a:prstDash val="solid"/>
              <a:miter lim="299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68" name="Google Shape;4968;p56"/>
          <p:cNvGrpSpPr/>
          <p:nvPr/>
        </p:nvGrpSpPr>
        <p:grpSpPr>
          <a:xfrm>
            <a:off x="4243690" y="3494256"/>
            <a:ext cx="1430949" cy="897289"/>
            <a:chOff x="4351371" y="3547942"/>
            <a:chExt cx="1345130" cy="843475"/>
          </a:xfrm>
        </p:grpSpPr>
        <p:grpSp>
          <p:nvGrpSpPr>
            <p:cNvPr id="4969" name="Google Shape;4969;p56"/>
            <p:cNvGrpSpPr/>
            <p:nvPr/>
          </p:nvGrpSpPr>
          <p:grpSpPr>
            <a:xfrm>
              <a:off x="4351371" y="4209917"/>
              <a:ext cx="1345130" cy="181500"/>
              <a:chOff x="4351371" y="4209917"/>
              <a:chExt cx="1345130" cy="181500"/>
            </a:xfrm>
          </p:grpSpPr>
          <p:sp>
            <p:nvSpPr>
              <p:cNvPr id="4970" name="Google Shape;4970;p56"/>
              <p:cNvSpPr/>
              <p:nvPr/>
            </p:nvSpPr>
            <p:spPr>
              <a:xfrm rot="10800000">
                <a:off x="4351371" y="4209917"/>
                <a:ext cx="1281600" cy="181500"/>
              </a:xfrm>
              <a:prstGeom prst="rect">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71" name="Google Shape;4971;p56"/>
              <p:cNvCxnSpPr/>
              <p:nvPr/>
            </p:nvCxnSpPr>
            <p:spPr>
              <a:xfrm>
                <a:off x="5551000" y="4298797"/>
                <a:ext cx="145500" cy="0"/>
              </a:xfrm>
              <a:prstGeom prst="straightConnector1">
                <a:avLst/>
              </a:prstGeom>
              <a:noFill/>
              <a:ln cap="flat" cmpd="sng" w="28575">
                <a:solidFill>
                  <a:srgbClr val="435D74"/>
                </a:solidFill>
                <a:prstDash val="solid"/>
                <a:round/>
                <a:headEnd len="med" w="med" type="none"/>
                <a:tailEnd len="med" w="med" type="none"/>
              </a:ln>
            </p:spPr>
          </p:cxnSp>
        </p:grpSp>
        <p:grpSp>
          <p:nvGrpSpPr>
            <p:cNvPr id="4972" name="Google Shape;4972;p56"/>
            <p:cNvGrpSpPr/>
            <p:nvPr/>
          </p:nvGrpSpPr>
          <p:grpSpPr>
            <a:xfrm>
              <a:off x="4403010" y="3985221"/>
              <a:ext cx="1109518" cy="181500"/>
              <a:chOff x="4403010" y="3985221"/>
              <a:chExt cx="1109518" cy="181500"/>
            </a:xfrm>
          </p:grpSpPr>
          <p:sp>
            <p:nvSpPr>
              <p:cNvPr id="4973" name="Google Shape;4973;p56"/>
              <p:cNvSpPr/>
              <p:nvPr/>
            </p:nvSpPr>
            <p:spPr>
              <a:xfrm rot="10800000">
                <a:off x="4471829" y="3985221"/>
                <a:ext cx="1040700" cy="1815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74" name="Google Shape;4974;p56"/>
              <p:cNvCxnSpPr/>
              <p:nvPr/>
            </p:nvCxnSpPr>
            <p:spPr>
              <a:xfrm>
                <a:off x="4403010" y="4075993"/>
                <a:ext cx="145500" cy="0"/>
              </a:xfrm>
              <a:prstGeom prst="straightConnector1">
                <a:avLst/>
              </a:prstGeom>
              <a:noFill/>
              <a:ln cap="flat" cmpd="sng" w="28575">
                <a:solidFill>
                  <a:srgbClr val="5F7D95"/>
                </a:solidFill>
                <a:prstDash val="solid"/>
                <a:round/>
                <a:headEnd len="med" w="med" type="none"/>
                <a:tailEnd len="med" w="med" type="none"/>
              </a:ln>
            </p:spPr>
          </p:cxnSp>
        </p:grpSp>
        <p:grpSp>
          <p:nvGrpSpPr>
            <p:cNvPr id="4975" name="Google Shape;4975;p56"/>
            <p:cNvGrpSpPr/>
            <p:nvPr/>
          </p:nvGrpSpPr>
          <p:grpSpPr>
            <a:xfrm>
              <a:off x="4618704" y="3766582"/>
              <a:ext cx="807858" cy="181500"/>
              <a:chOff x="4618704" y="3766582"/>
              <a:chExt cx="807858" cy="181500"/>
            </a:xfrm>
          </p:grpSpPr>
          <p:sp>
            <p:nvSpPr>
              <p:cNvPr id="4976" name="Google Shape;4976;p56"/>
              <p:cNvSpPr/>
              <p:nvPr/>
            </p:nvSpPr>
            <p:spPr>
              <a:xfrm rot="10800000">
                <a:off x="4618704" y="3766582"/>
                <a:ext cx="747000" cy="1815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77" name="Google Shape;4977;p56"/>
              <p:cNvCxnSpPr/>
              <p:nvPr/>
            </p:nvCxnSpPr>
            <p:spPr>
              <a:xfrm>
                <a:off x="5281062" y="3855291"/>
                <a:ext cx="145500" cy="0"/>
              </a:xfrm>
              <a:prstGeom prst="straightConnector1">
                <a:avLst/>
              </a:prstGeom>
              <a:noFill/>
              <a:ln cap="flat" cmpd="sng" w="28575">
                <a:solidFill>
                  <a:srgbClr val="869FB2"/>
                </a:solidFill>
                <a:prstDash val="solid"/>
                <a:round/>
                <a:headEnd len="med" w="med" type="none"/>
                <a:tailEnd len="med" w="med" type="none"/>
              </a:ln>
            </p:spPr>
          </p:cxnSp>
        </p:grpSp>
        <p:grpSp>
          <p:nvGrpSpPr>
            <p:cNvPr id="4978" name="Google Shape;4978;p56"/>
            <p:cNvGrpSpPr/>
            <p:nvPr/>
          </p:nvGrpSpPr>
          <p:grpSpPr>
            <a:xfrm>
              <a:off x="4735238" y="3547942"/>
              <a:ext cx="462839" cy="181500"/>
              <a:chOff x="4735238" y="3547942"/>
              <a:chExt cx="462839" cy="181500"/>
            </a:xfrm>
          </p:grpSpPr>
          <p:sp>
            <p:nvSpPr>
              <p:cNvPr id="4979" name="Google Shape;4979;p56"/>
              <p:cNvSpPr/>
              <p:nvPr/>
            </p:nvSpPr>
            <p:spPr>
              <a:xfrm rot="10800000">
                <a:off x="4786477" y="3547942"/>
                <a:ext cx="411600" cy="1815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80" name="Google Shape;4980;p56"/>
              <p:cNvCxnSpPr/>
              <p:nvPr/>
            </p:nvCxnSpPr>
            <p:spPr>
              <a:xfrm>
                <a:off x="4735238" y="3636872"/>
                <a:ext cx="145500" cy="0"/>
              </a:xfrm>
              <a:prstGeom prst="straightConnector1">
                <a:avLst/>
              </a:prstGeom>
              <a:noFill/>
              <a:ln cap="flat" cmpd="sng" w="28575">
                <a:solidFill>
                  <a:srgbClr val="BAC8D3"/>
                </a:solidFill>
                <a:prstDash val="solid"/>
                <a:round/>
                <a:headEnd len="med" w="med" type="none"/>
                <a:tailEnd len="med" w="med" type="none"/>
              </a:ln>
            </p:spPr>
          </p:cxnSp>
        </p:grpSp>
      </p:grpSp>
      <p:grpSp>
        <p:nvGrpSpPr>
          <p:cNvPr id="4981" name="Google Shape;4981;p56"/>
          <p:cNvGrpSpPr/>
          <p:nvPr/>
        </p:nvGrpSpPr>
        <p:grpSpPr>
          <a:xfrm>
            <a:off x="7420047" y="2429580"/>
            <a:ext cx="1020955" cy="928853"/>
            <a:chOff x="926675" y="238125"/>
            <a:chExt cx="5755100" cy="5232975"/>
          </a:xfrm>
        </p:grpSpPr>
        <p:sp>
          <p:nvSpPr>
            <p:cNvPr id="4982" name="Google Shape;4982;p56"/>
            <p:cNvSpPr/>
            <p:nvPr/>
          </p:nvSpPr>
          <p:spPr>
            <a:xfrm>
              <a:off x="2235475" y="2161100"/>
              <a:ext cx="3138650" cy="1012350"/>
            </a:xfrm>
            <a:custGeom>
              <a:rect b="b" l="l" r="r" t="t"/>
              <a:pathLst>
                <a:path extrusionOk="0" h="40494" w="125546">
                  <a:moveTo>
                    <a:pt x="22196" y="1"/>
                  </a:moveTo>
                  <a:lnTo>
                    <a:pt x="8133" y="25661"/>
                  </a:lnTo>
                  <a:lnTo>
                    <a:pt x="1" y="40494"/>
                  </a:lnTo>
                  <a:lnTo>
                    <a:pt x="125545" y="40494"/>
                  </a:lnTo>
                  <a:lnTo>
                    <a:pt x="117413" y="25661"/>
                  </a:lnTo>
                  <a:lnTo>
                    <a:pt x="103351"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3" name="Google Shape;4983;p56"/>
            <p:cNvSpPr/>
            <p:nvPr/>
          </p:nvSpPr>
          <p:spPr>
            <a:xfrm>
              <a:off x="2825775" y="238125"/>
              <a:ext cx="1961900" cy="1850225"/>
            </a:xfrm>
            <a:custGeom>
              <a:rect b="b" l="l" r="r" t="t"/>
              <a:pathLst>
                <a:path extrusionOk="0" h="74009" w="78476">
                  <a:moveTo>
                    <a:pt x="39246" y="0"/>
                  </a:moveTo>
                  <a:lnTo>
                    <a:pt x="1" y="74009"/>
                  </a:lnTo>
                  <a:lnTo>
                    <a:pt x="78476" y="74009"/>
                  </a:lnTo>
                  <a:lnTo>
                    <a:pt x="39246"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4" name="Google Shape;4984;p56"/>
            <p:cNvSpPr/>
            <p:nvPr/>
          </p:nvSpPr>
          <p:spPr>
            <a:xfrm>
              <a:off x="926675" y="4357100"/>
              <a:ext cx="5755100" cy="1114000"/>
            </a:xfrm>
            <a:custGeom>
              <a:rect b="b" l="l" r="r" t="t"/>
              <a:pathLst>
                <a:path extrusionOk="0" h="44560" w="230204">
                  <a:moveTo>
                    <a:pt x="25737" y="1"/>
                  </a:moveTo>
                  <a:lnTo>
                    <a:pt x="0" y="44560"/>
                  </a:lnTo>
                  <a:lnTo>
                    <a:pt x="230204" y="44560"/>
                  </a:lnTo>
                  <a:lnTo>
                    <a:pt x="204467"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5" name="Google Shape;4985;p56"/>
            <p:cNvSpPr/>
            <p:nvPr/>
          </p:nvSpPr>
          <p:spPr>
            <a:xfrm>
              <a:off x="1621700" y="3256600"/>
              <a:ext cx="4370050" cy="1006950"/>
            </a:xfrm>
            <a:custGeom>
              <a:rect b="b" l="l" r="r" t="t"/>
              <a:pathLst>
                <a:path extrusionOk="0" h="40278" w="174802">
                  <a:moveTo>
                    <a:pt x="22750" y="1"/>
                  </a:moveTo>
                  <a:lnTo>
                    <a:pt x="0" y="40278"/>
                  </a:lnTo>
                  <a:lnTo>
                    <a:pt x="174802" y="40278"/>
                  </a:lnTo>
                  <a:lnTo>
                    <a:pt x="152053"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86" name="Google Shape;4986;p56"/>
          <p:cNvGrpSpPr/>
          <p:nvPr/>
        </p:nvGrpSpPr>
        <p:grpSpPr>
          <a:xfrm>
            <a:off x="727421" y="2828315"/>
            <a:ext cx="1695374" cy="1560837"/>
            <a:chOff x="727421" y="2828315"/>
            <a:chExt cx="1695374" cy="1560837"/>
          </a:xfrm>
        </p:grpSpPr>
        <p:grpSp>
          <p:nvGrpSpPr>
            <p:cNvPr id="4987" name="Google Shape;4987;p56"/>
            <p:cNvGrpSpPr/>
            <p:nvPr/>
          </p:nvGrpSpPr>
          <p:grpSpPr>
            <a:xfrm>
              <a:off x="727421" y="2828315"/>
              <a:ext cx="1695374" cy="1560837"/>
              <a:chOff x="734799" y="2782450"/>
              <a:chExt cx="1571100" cy="1577400"/>
            </a:xfrm>
          </p:grpSpPr>
          <p:cxnSp>
            <p:nvCxnSpPr>
              <p:cNvPr id="4988" name="Google Shape;4988;p56"/>
              <p:cNvCxnSpPr/>
              <p:nvPr/>
            </p:nvCxnSpPr>
            <p:spPr>
              <a:xfrm>
                <a:off x="743025" y="2782450"/>
                <a:ext cx="0" cy="1577400"/>
              </a:xfrm>
              <a:prstGeom prst="straightConnector1">
                <a:avLst/>
              </a:prstGeom>
              <a:noFill/>
              <a:ln cap="flat" cmpd="sng" w="19050">
                <a:solidFill>
                  <a:srgbClr val="E3E7EA"/>
                </a:solidFill>
                <a:prstDash val="solid"/>
                <a:round/>
                <a:headEnd len="med" w="med" type="none"/>
                <a:tailEnd len="med" w="med" type="none"/>
              </a:ln>
            </p:spPr>
          </p:cxnSp>
          <p:cxnSp>
            <p:nvCxnSpPr>
              <p:cNvPr id="4989" name="Google Shape;4989;p56"/>
              <p:cNvCxnSpPr/>
              <p:nvPr/>
            </p:nvCxnSpPr>
            <p:spPr>
              <a:xfrm rot="10800000">
                <a:off x="734799" y="4359850"/>
                <a:ext cx="1571100" cy="0"/>
              </a:xfrm>
              <a:prstGeom prst="straightConnector1">
                <a:avLst/>
              </a:prstGeom>
              <a:noFill/>
              <a:ln cap="flat" cmpd="sng" w="19050">
                <a:solidFill>
                  <a:srgbClr val="E3E7EA"/>
                </a:solidFill>
                <a:prstDash val="solid"/>
                <a:round/>
                <a:headEnd len="med" w="med" type="none"/>
                <a:tailEnd len="med" w="med" type="none"/>
              </a:ln>
            </p:spPr>
          </p:cxnSp>
        </p:grpSp>
        <p:grpSp>
          <p:nvGrpSpPr>
            <p:cNvPr id="4990" name="Google Shape;4990;p56"/>
            <p:cNvGrpSpPr/>
            <p:nvPr/>
          </p:nvGrpSpPr>
          <p:grpSpPr>
            <a:xfrm>
              <a:off x="819108" y="2882501"/>
              <a:ext cx="1556791" cy="1426186"/>
              <a:chOff x="819108" y="2882501"/>
              <a:chExt cx="1556791" cy="1426186"/>
            </a:xfrm>
          </p:grpSpPr>
          <p:grpSp>
            <p:nvGrpSpPr>
              <p:cNvPr id="4991" name="Google Shape;4991;p56"/>
              <p:cNvGrpSpPr/>
              <p:nvPr/>
            </p:nvGrpSpPr>
            <p:grpSpPr>
              <a:xfrm>
                <a:off x="819108" y="2882501"/>
                <a:ext cx="103104" cy="1426186"/>
                <a:chOff x="4674013" y="3100904"/>
                <a:chExt cx="122758" cy="1698043"/>
              </a:xfrm>
            </p:grpSpPr>
            <p:sp>
              <p:nvSpPr>
                <p:cNvPr id="4992" name="Google Shape;4992;p56"/>
                <p:cNvSpPr/>
                <p:nvPr/>
              </p:nvSpPr>
              <p:spPr>
                <a:xfrm>
                  <a:off x="467401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3" name="Google Shape;4993;p56"/>
                <p:cNvSpPr/>
                <p:nvPr/>
              </p:nvSpPr>
              <p:spPr>
                <a:xfrm>
                  <a:off x="467401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4" name="Google Shape;4994;p56"/>
                <p:cNvSpPr/>
                <p:nvPr/>
              </p:nvSpPr>
              <p:spPr>
                <a:xfrm>
                  <a:off x="467401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5" name="Google Shape;4995;p56"/>
                <p:cNvSpPr/>
                <p:nvPr/>
              </p:nvSpPr>
              <p:spPr>
                <a:xfrm>
                  <a:off x="467401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6" name="Google Shape;4996;p56"/>
                <p:cNvSpPr/>
                <p:nvPr/>
              </p:nvSpPr>
              <p:spPr>
                <a:xfrm>
                  <a:off x="467401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7" name="Google Shape;4997;p56"/>
                <p:cNvSpPr/>
                <p:nvPr/>
              </p:nvSpPr>
              <p:spPr>
                <a:xfrm>
                  <a:off x="467401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8" name="Google Shape;4998;p56"/>
                <p:cNvSpPr/>
                <p:nvPr/>
              </p:nvSpPr>
              <p:spPr>
                <a:xfrm>
                  <a:off x="467401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9" name="Google Shape;4999;p56"/>
              <p:cNvGrpSpPr/>
              <p:nvPr/>
            </p:nvGrpSpPr>
            <p:grpSpPr>
              <a:xfrm>
                <a:off x="1062475" y="2882501"/>
                <a:ext cx="103104" cy="1426186"/>
                <a:chOff x="4940438" y="3100904"/>
                <a:chExt cx="122758" cy="1698043"/>
              </a:xfrm>
            </p:grpSpPr>
            <p:sp>
              <p:nvSpPr>
                <p:cNvPr id="5000" name="Google Shape;5000;p56"/>
                <p:cNvSpPr/>
                <p:nvPr/>
              </p:nvSpPr>
              <p:spPr>
                <a:xfrm>
                  <a:off x="4940438"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1" name="Google Shape;5001;p56"/>
                <p:cNvSpPr/>
                <p:nvPr/>
              </p:nvSpPr>
              <p:spPr>
                <a:xfrm>
                  <a:off x="4940438"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2" name="Google Shape;5002;p56"/>
                <p:cNvSpPr/>
                <p:nvPr/>
              </p:nvSpPr>
              <p:spPr>
                <a:xfrm>
                  <a:off x="4940438"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3" name="Google Shape;5003;p56"/>
                <p:cNvSpPr/>
                <p:nvPr/>
              </p:nvSpPr>
              <p:spPr>
                <a:xfrm>
                  <a:off x="4940438"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4" name="Google Shape;5004;p56"/>
                <p:cNvSpPr/>
                <p:nvPr/>
              </p:nvSpPr>
              <p:spPr>
                <a:xfrm>
                  <a:off x="4940438"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5" name="Google Shape;5005;p56"/>
                <p:cNvSpPr/>
                <p:nvPr/>
              </p:nvSpPr>
              <p:spPr>
                <a:xfrm>
                  <a:off x="4940438"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6" name="Google Shape;5006;p56"/>
                <p:cNvSpPr/>
                <p:nvPr/>
              </p:nvSpPr>
              <p:spPr>
                <a:xfrm>
                  <a:off x="4940438"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07" name="Google Shape;5007;p56"/>
              <p:cNvGrpSpPr/>
              <p:nvPr/>
            </p:nvGrpSpPr>
            <p:grpSpPr>
              <a:xfrm>
                <a:off x="1299324" y="2882501"/>
                <a:ext cx="103104" cy="1426186"/>
                <a:chOff x="5206863" y="3100904"/>
                <a:chExt cx="122758" cy="1698043"/>
              </a:xfrm>
            </p:grpSpPr>
            <p:sp>
              <p:nvSpPr>
                <p:cNvPr id="5008" name="Google Shape;5008;p56"/>
                <p:cNvSpPr/>
                <p:nvPr/>
              </p:nvSpPr>
              <p:spPr>
                <a:xfrm>
                  <a:off x="520686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9" name="Google Shape;5009;p56"/>
                <p:cNvSpPr/>
                <p:nvPr/>
              </p:nvSpPr>
              <p:spPr>
                <a:xfrm>
                  <a:off x="520686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0" name="Google Shape;5010;p56"/>
                <p:cNvSpPr/>
                <p:nvPr/>
              </p:nvSpPr>
              <p:spPr>
                <a:xfrm>
                  <a:off x="520686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1" name="Google Shape;5011;p56"/>
                <p:cNvSpPr/>
                <p:nvPr/>
              </p:nvSpPr>
              <p:spPr>
                <a:xfrm>
                  <a:off x="520686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2" name="Google Shape;5012;p56"/>
                <p:cNvSpPr/>
                <p:nvPr/>
              </p:nvSpPr>
              <p:spPr>
                <a:xfrm>
                  <a:off x="520686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3" name="Google Shape;5013;p56"/>
                <p:cNvSpPr/>
                <p:nvPr/>
              </p:nvSpPr>
              <p:spPr>
                <a:xfrm>
                  <a:off x="520686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4" name="Google Shape;5014;p56"/>
                <p:cNvSpPr/>
                <p:nvPr/>
              </p:nvSpPr>
              <p:spPr>
                <a:xfrm>
                  <a:off x="520686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15" name="Google Shape;5015;p56"/>
              <p:cNvGrpSpPr/>
              <p:nvPr/>
            </p:nvGrpSpPr>
            <p:grpSpPr>
              <a:xfrm>
                <a:off x="1786057" y="2882501"/>
                <a:ext cx="103104" cy="1426186"/>
                <a:chOff x="6006138" y="3143629"/>
                <a:chExt cx="122758" cy="1698043"/>
              </a:xfrm>
            </p:grpSpPr>
            <p:sp>
              <p:nvSpPr>
                <p:cNvPr id="5016" name="Google Shape;5016;p56"/>
                <p:cNvSpPr/>
                <p:nvPr/>
              </p:nvSpPr>
              <p:spPr>
                <a:xfrm>
                  <a:off x="6006138" y="3143629"/>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7" name="Google Shape;5017;p56"/>
                <p:cNvSpPr/>
                <p:nvPr/>
              </p:nvSpPr>
              <p:spPr>
                <a:xfrm>
                  <a:off x="6006138" y="3406178"/>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8" name="Google Shape;5018;p56"/>
                <p:cNvSpPr/>
                <p:nvPr/>
              </p:nvSpPr>
              <p:spPr>
                <a:xfrm>
                  <a:off x="6006138" y="3668717"/>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9" name="Google Shape;5019;p56"/>
                <p:cNvSpPr/>
                <p:nvPr/>
              </p:nvSpPr>
              <p:spPr>
                <a:xfrm>
                  <a:off x="6006138" y="3931286"/>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0" name="Google Shape;5020;p56"/>
                <p:cNvSpPr/>
                <p:nvPr/>
              </p:nvSpPr>
              <p:spPr>
                <a:xfrm>
                  <a:off x="6006138" y="4193825"/>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1" name="Google Shape;5021;p56"/>
                <p:cNvSpPr/>
                <p:nvPr/>
              </p:nvSpPr>
              <p:spPr>
                <a:xfrm>
                  <a:off x="6006138" y="4456375"/>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2" name="Google Shape;5022;p56"/>
                <p:cNvSpPr/>
                <p:nvPr/>
              </p:nvSpPr>
              <p:spPr>
                <a:xfrm>
                  <a:off x="6006138" y="4718934"/>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23" name="Google Shape;5023;p56"/>
              <p:cNvGrpSpPr/>
              <p:nvPr/>
            </p:nvGrpSpPr>
            <p:grpSpPr>
              <a:xfrm>
                <a:off x="2029422" y="2882501"/>
                <a:ext cx="103104" cy="1426186"/>
                <a:chOff x="6805413" y="3100904"/>
                <a:chExt cx="122758" cy="1698043"/>
              </a:xfrm>
            </p:grpSpPr>
            <p:sp>
              <p:nvSpPr>
                <p:cNvPr id="5024" name="Google Shape;5024;p56"/>
                <p:cNvSpPr/>
                <p:nvPr/>
              </p:nvSpPr>
              <p:spPr>
                <a:xfrm>
                  <a:off x="680541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5" name="Google Shape;5025;p56"/>
                <p:cNvSpPr/>
                <p:nvPr/>
              </p:nvSpPr>
              <p:spPr>
                <a:xfrm>
                  <a:off x="680541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6" name="Google Shape;5026;p56"/>
                <p:cNvSpPr/>
                <p:nvPr/>
              </p:nvSpPr>
              <p:spPr>
                <a:xfrm>
                  <a:off x="680541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7" name="Google Shape;5027;p56"/>
                <p:cNvSpPr/>
                <p:nvPr/>
              </p:nvSpPr>
              <p:spPr>
                <a:xfrm>
                  <a:off x="680541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8" name="Google Shape;5028;p56"/>
                <p:cNvSpPr/>
                <p:nvPr/>
              </p:nvSpPr>
              <p:spPr>
                <a:xfrm>
                  <a:off x="680541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9" name="Google Shape;5029;p56"/>
                <p:cNvSpPr/>
                <p:nvPr/>
              </p:nvSpPr>
              <p:spPr>
                <a:xfrm>
                  <a:off x="680541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0" name="Google Shape;5030;p56"/>
                <p:cNvSpPr/>
                <p:nvPr/>
              </p:nvSpPr>
              <p:spPr>
                <a:xfrm>
                  <a:off x="680541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1" name="Google Shape;5031;p56"/>
              <p:cNvGrpSpPr/>
              <p:nvPr/>
            </p:nvGrpSpPr>
            <p:grpSpPr>
              <a:xfrm>
                <a:off x="2272795" y="2882501"/>
                <a:ext cx="103104" cy="1426186"/>
                <a:chOff x="5206863" y="3100904"/>
                <a:chExt cx="122758" cy="1698043"/>
              </a:xfrm>
            </p:grpSpPr>
            <p:sp>
              <p:nvSpPr>
                <p:cNvPr id="5032" name="Google Shape;5032;p56"/>
                <p:cNvSpPr/>
                <p:nvPr/>
              </p:nvSpPr>
              <p:spPr>
                <a:xfrm>
                  <a:off x="520686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3" name="Google Shape;5033;p56"/>
                <p:cNvSpPr/>
                <p:nvPr/>
              </p:nvSpPr>
              <p:spPr>
                <a:xfrm>
                  <a:off x="520686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4" name="Google Shape;5034;p56"/>
                <p:cNvSpPr/>
                <p:nvPr/>
              </p:nvSpPr>
              <p:spPr>
                <a:xfrm>
                  <a:off x="520686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5" name="Google Shape;5035;p56"/>
                <p:cNvSpPr/>
                <p:nvPr/>
              </p:nvSpPr>
              <p:spPr>
                <a:xfrm>
                  <a:off x="520686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6" name="Google Shape;5036;p56"/>
                <p:cNvSpPr/>
                <p:nvPr/>
              </p:nvSpPr>
              <p:spPr>
                <a:xfrm>
                  <a:off x="520686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7" name="Google Shape;5037;p56"/>
                <p:cNvSpPr/>
                <p:nvPr/>
              </p:nvSpPr>
              <p:spPr>
                <a:xfrm>
                  <a:off x="520686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8" name="Google Shape;5038;p56"/>
                <p:cNvSpPr/>
                <p:nvPr/>
              </p:nvSpPr>
              <p:spPr>
                <a:xfrm>
                  <a:off x="520686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9" name="Google Shape;5039;p56"/>
              <p:cNvGrpSpPr/>
              <p:nvPr/>
            </p:nvGrpSpPr>
            <p:grpSpPr>
              <a:xfrm>
                <a:off x="1542694" y="2882501"/>
                <a:ext cx="103104" cy="1426186"/>
                <a:chOff x="6006138" y="3143629"/>
                <a:chExt cx="122758" cy="1698043"/>
              </a:xfrm>
            </p:grpSpPr>
            <p:sp>
              <p:nvSpPr>
                <p:cNvPr id="5040" name="Google Shape;5040;p56"/>
                <p:cNvSpPr/>
                <p:nvPr/>
              </p:nvSpPr>
              <p:spPr>
                <a:xfrm>
                  <a:off x="6006138" y="3143629"/>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1" name="Google Shape;5041;p56"/>
                <p:cNvSpPr/>
                <p:nvPr/>
              </p:nvSpPr>
              <p:spPr>
                <a:xfrm>
                  <a:off x="6006138" y="3406178"/>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2" name="Google Shape;5042;p56"/>
                <p:cNvSpPr/>
                <p:nvPr/>
              </p:nvSpPr>
              <p:spPr>
                <a:xfrm>
                  <a:off x="6006138" y="3668717"/>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3" name="Google Shape;5043;p56"/>
                <p:cNvSpPr/>
                <p:nvPr/>
              </p:nvSpPr>
              <p:spPr>
                <a:xfrm>
                  <a:off x="6006138" y="3931286"/>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4" name="Google Shape;5044;p56"/>
                <p:cNvSpPr/>
                <p:nvPr/>
              </p:nvSpPr>
              <p:spPr>
                <a:xfrm>
                  <a:off x="6006138" y="4193825"/>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5" name="Google Shape;5045;p56"/>
                <p:cNvSpPr/>
                <p:nvPr/>
              </p:nvSpPr>
              <p:spPr>
                <a:xfrm>
                  <a:off x="6006138" y="4456375"/>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6" name="Google Shape;5046;p56"/>
                <p:cNvSpPr/>
                <p:nvPr/>
              </p:nvSpPr>
              <p:spPr>
                <a:xfrm>
                  <a:off x="6006138" y="4718934"/>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5047" name="Google Shape;5047;p56"/>
          <p:cNvGrpSpPr/>
          <p:nvPr/>
        </p:nvGrpSpPr>
        <p:grpSpPr>
          <a:xfrm>
            <a:off x="5683472" y="3518037"/>
            <a:ext cx="2749952" cy="870677"/>
            <a:chOff x="238125" y="1725700"/>
            <a:chExt cx="7139025" cy="2260325"/>
          </a:xfrm>
        </p:grpSpPr>
        <p:sp>
          <p:nvSpPr>
            <p:cNvPr id="5048" name="Google Shape;5048;p56"/>
            <p:cNvSpPr/>
            <p:nvPr/>
          </p:nvSpPr>
          <p:spPr>
            <a:xfrm>
              <a:off x="238125" y="1741950"/>
              <a:ext cx="6506150" cy="2228050"/>
            </a:xfrm>
            <a:custGeom>
              <a:rect b="b" l="l" r="r" t="t"/>
              <a:pathLst>
                <a:path extrusionOk="0" h="89122" w="260246">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9" name="Google Shape;5049;p56"/>
            <p:cNvSpPr/>
            <p:nvPr/>
          </p:nvSpPr>
          <p:spPr>
            <a:xfrm>
              <a:off x="2480475" y="2435950"/>
              <a:ext cx="438500" cy="841400"/>
            </a:xfrm>
            <a:custGeom>
              <a:rect b="b" l="l" r="r" t="t"/>
              <a:pathLst>
                <a:path extrusionOk="0" h="33656" w="1754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0" name="Google Shape;5050;p56"/>
            <p:cNvSpPr/>
            <p:nvPr/>
          </p:nvSpPr>
          <p:spPr>
            <a:xfrm>
              <a:off x="3663250" y="2219875"/>
              <a:ext cx="607450" cy="1272525"/>
            </a:xfrm>
            <a:custGeom>
              <a:rect b="b" l="l" r="r" t="t"/>
              <a:pathLst>
                <a:path extrusionOk="0" h="50901" w="24298">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1" name="Google Shape;5051;p56"/>
            <p:cNvSpPr/>
            <p:nvPr/>
          </p:nvSpPr>
          <p:spPr>
            <a:xfrm>
              <a:off x="4999700" y="1973525"/>
              <a:ext cx="820500" cy="1764350"/>
            </a:xfrm>
            <a:custGeom>
              <a:rect b="b" l="l" r="r" t="t"/>
              <a:pathLst>
                <a:path extrusionOk="0" h="70574" w="3282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2" name="Google Shape;5052;p56"/>
            <p:cNvSpPr/>
            <p:nvPr/>
          </p:nvSpPr>
          <p:spPr>
            <a:xfrm>
              <a:off x="6838275" y="1725700"/>
              <a:ext cx="150" cy="0"/>
            </a:xfrm>
            <a:custGeom>
              <a:rect b="b" l="l" r="r" t="t"/>
              <a:pathLst>
                <a:path extrusionOk="0" h="0" w="6">
                  <a:moveTo>
                    <a:pt x="5" y="0"/>
                  </a:moveTo>
                  <a:lnTo>
                    <a:pt x="1"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3" name="Google Shape;5053;p56"/>
            <p:cNvSpPr/>
            <p:nvPr/>
          </p:nvSpPr>
          <p:spPr>
            <a:xfrm>
              <a:off x="6838400" y="3986000"/>
              <a:ext cx="25" cy="25"/>
            </a:xfrm>
            <a:custGeom>
              <a:rect b="b" l="l" r="r" t="t"/>
              <a:pathLst>
                <a:path extrusionOk="0" h="1" w="1">
                  <a:moveTo>
                    <a:pt x="0" y="1"/>
                  </a:moveTo>
                  <a:lnTo>
                    <a:pt x="0"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4" name="Google Shape;5054;p56"/>
            <p:cNvSpPr/>
            <p:nvPr/>
          </p:nvSpPr>
          <p:spPr>
            <a:xfrm>
              <a:off x="6744250" y="3969975"/>
              <a:ext cx="94175" cy="16050"/>
            </a:xfrm>
            <a:custGeom>
              <a:rect b="b" l="l" r="r" t="t"/>
              <a:pathLst>
                <a:path extrusionOk="0" h="642" w="3767">
                  <a:moveTo>
                    <a:pt x="1" y="0"/>
                  </a:moveTo>
                  <a:lnTo>
                    <a:pt x="1" y="0"/>
                  </a:lnTo>
                  <a:cubicBezTo>
                    <a:pt x="1190" y="425"/>
                    <a:pt x="2415" y="642"/>
                    <a:pt x="3662" y="642"/>
                  </a:cubicBezTo>
                  <a:lnTo>
                    <a:pt x="3766" y="642"/>
                  </a:lnTo>
                  <a:lnTo>
                    <a:pt x="1"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5" name="Google Shape;5055;p56"/>
            <p:cNvSpPr/>
            <p:nvPr/>
          </p:nvSpPr>
          <p:spPr>
            <a:xfrm>
              <a:off x="6744250" y="1725700"/>
              <a:ext cx="94050" cy="16175"/>
            </a:xfrm>
            <a:custGeom>
              <a:rect b="b" l="l" r="r" t="t"/>
              <a:pathLst>
                <a:path extrusionOk="0" h="647" w="3762">
                  <a:moveTo>
                    <a:pt x="3662" y="0"/>
                  </a:moveTo>
                  <a:cubicBezTo>
                    <a:pt x="2415" y="0"/>
                    <a:pt x="1194" y="222"/>
                    <a:pt x="1" y="646"/>
                  </a:cubicBezTo>
                  <a:lnTo>
                    <a:pt x="3762"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6" name="Google Shape;5056;p56"/>
            <p:cNvSpPr/>
            <p:nvPr/>
          </p:nvSpPr>
          <p:spPr>
            <a:xfrm>
              <a:off x="6294575" y="1725700"/>
              <a:ext cx="1082575" cy="2260225"/>
            </a:xfrm>
            <a:custGeom>
              <a:rect b="b" l="l" r="r" t="t"/>
              <a:pathLst>
                <a:path extrusionOk="0" h="90409" w="43303">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7" name="Google Shape;5057;p56"/>
            <p:cNvSpPr/>
            <p:nvPr/>
          </p:nvSpPr>
          <p:spPr>
            <a:xfrm>
              <a:off x="1511625" y="2613375"/>
              <a:ext cx="292400" cy="484275"/>
            </a:xfrm>
            <a:custGeom>
              <a:rect b="b" l="l" r="r" t="t"/>
              <a:pathLst>
                <a:path extrusionOk="0" h="19371" w="11696">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8" name="Google Shape;5058;p56"/>
          <p:cNvGrpSpPr/>
          <p:nvPr/>
        </p:nvGrpSpPr>
        <p:grpSpPr>
          <a:xfrm>
            <a:off x="5953636" y="2459783"/>
            <a:ext cx="1105452" cy="916747"/>
            <a:chOff x="5249100" y="1210600"/>
            <a:chExt cx="3502700" cy="2904775"/>
          </a:xfrm>
        </p:grpSpPr>
        <p:sp>
          <p:nvSpPr>
            <p:cNvPr id="5059" name="Google Shape;5059;p56"/>
            <p:cNvSpPr/>
            <p:nvPr/>
          </p:nvSpPr>
          <p:spPr>
            <a:xfrm>
              <a:off x="5479658" y="1210600"/>
              <a:ext cx="3108190" cy="632425"/>
            </a:xfrm>
            <a:custGeom>
              <a:rect b="b" l="l" r="r" t="t"/>
              <a:pathLst>
                <a:path extrusionOk="0" h="25297" w="117257">
                  <a:moveTo>
                    <a:pt x="1" y="0"/>
                  </a:moveTo>
                  <a:lnTo>
                    <a:pt x="14647" y="25297"/>
                  </a:lnTo>
                  <a:lnTo>
                    <a:pt x="102066" y="25297"/>
                  </a:lnTo>
                  <a:lnTo>
                    <a:pt x="117257" y="0"/>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0" name="Google Shape;5060;p56"/>
            <p:cNvSpPr/>
            <p:nvPr/>
          </p:nvSpPr>
          <p:spPr>
            <a:xfrm>
              <a:off x="5769162" y="1842998"/>
              <a:ext cx="2424880" cy="631925"/>
            </a:xfrm>
            <a:custGeom>
              <a:rect b="b" l="l" r="r" t="t"/>
              <a:pathLst>
                <a:path extrusionOk="0" h="25277" w="91479">
                  <a:moveTo>
                    <a:pt x="1" y="1"/>
                  </a:moveTo>
                  <a:lnTo>
                    <a:pt x="14647" y="25276"/>
                  </a:lnTo>
                  <a:lnTo>
                    <a:pt x="76602" y="25276"/>
                  </a:lnTo>
                  <a:lnTo>
                    <a:pt x="91479"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1" name="Google Shape;5061;p56"/>
            <p:cNvSpPr/>
            <p:nvPr/>
          </p:nvSpPr>
          <p:spPr>
            <a:xfrm>
              <a:off x="6065319" y="2474896"/>
              <a:ext cx="1739369" cy="632450"/>
            </a:xfrm>
            <a:custGeom>
              <a:rect b="b" l="l" r="r" t="t"/>
              <a:pathLst>
                <a:path extrusionOk="0" h="25298" w="65618">
                  <a:moveTo>
                    <a:pt x="1" y="0"/>
                  </a:moveTo>
                  <a:lnTo>
                    <a:pt x="14417" y="25297"/>
                  </a:lnTo>
                  <a:lnTo>
                    <a:pt x="50887" y="25297"/>
                  </a:lnTo>
                  <a:lnTo>
                    <a:pt x="656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2" name="Google Shape;5062;p56"/>
            <p:cNvSpPr/>
            <p:nvPr/>
          </p:nvSpPr>
          <p:spPr>
            <a:xfrm>
              <a:off x="6354293" y="3107319"/>
              <a:ext cx="1061572" cy="632425"/>
            </a:xfrm>
            <a:custGeom>
              <a:rect b="b" l="l" r="r" t="t"/>
              <a:pathLst>
                <a:path extrusionOk="0" h="25297" w="40048">
                  <a:moveTo>
                    <a:pt x="0" y="0"/>
                  </a:moveTo>
                  <a:lnTo>
                    <a:pt x="14668" y="25297"/>
                  </a:lnTo>
                  <a:lnTo>
                    <a:pt x="25360" y="25297"/>
                  </a:lnTo>
                  <a:lnTo>
                    <a:pt x="40048" y="0"/>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63" name="Google Shape;5063;p56"/>
            <p:cNvCxnSpPr/>
            <p:nvPr/>
          </p:nvCxnSpPr>
          <p:spPr>
            <a:xfrm>
              <a:off x="5249100" y="2382654"/>
              <a:ext cx="922800" cy="0"/>
            </a:xfrm>
            <a:prstGeom prst="straightConnector1">
              <a:avLst/>
            </a:prstGeom>
            <a:noFill/>
            <a:ln cap="flat" cmpd="sng" w="19050">
              <a:solidFill>
                <a:srgbClr val="869FB2"/>
              </a:solidFill>
              <a:prstDash val="solid"/>
              <a:round/>
              <a:headEnd len="med" w="med" type="oval"/>
              <a:tailEnd len="med" w="med" type="none"/>
            </a:ln>
          </p:spPr>
        </p:cxnSp>
        <p:cxnSp>
          <p:nvCxnSpPr>
            <p:cNvPr id="5064" name="Google Shape;5064;p56"/>
            <p:cNvCxnSpPr/>
            <p:nvPr/>
          </p:nvCxnSpPr>
          <p:spPr>
            <a:xfrm rot="10800000">
              <a:off x="8178522" y="1765431"/>
              <a:ext cx="559200" cy="0"/>
            </a:xfrm>
            <a:prstGeom prst="straightConnector1">
              <a:avLst/>
            </a:prstGeom>
            <a:noFill/>
            <a:ln cap="flat" cmpd="sng" w="19050">
              <a:solidFill>
                <a:srgbClr val="BAC8D3"/>
              </a:solidFill>
              <a:prstDash val="solid"/>
              <a:round/>
              <a:headEnd len="med" w="med" type="oval"/>
              <a:tailEnd len="med" w="med" type="none"/>
            </a:ln>
          </p:spPr>
        </p:cxnSp>
        <p:cxnSp>
          <p:nvCxnSpPr>
            <p:cNvPr id="5065" name="Google Shape;5065;p56"/>
            <p:cNvCxnSpPr/>
            <p:nvPr/>
          </p:nvCxnSpPr>
          <p:spPr>
            <a:xfrm rot="10800000">
              <a:off x="7467500" y="2943528"/>
              <a:ext cx="1284300" cy="0"/>
            </a:xfrm>
            <a:prstGeom prst="straightConnector1">
              <a:avLst/>
            </a:prstGeom>
            <a:noFill/>
            <a:ln cap="flat" cmpd="sng" w="19050">
              <a:solidFill>
                <a:srgbClr val="5F7D95"/>
              </a:solidFill>
              <a:prstDash val="solid"/>
              <a:round/>
              <a:headEnd len="med" w="med" type="oval"/>
              <a:tailEnd len="med" w="med" type="none"/>
            </a:ln>
          </p:spPr>
        </p:cxnSp>
        <p:cxnSp>
          <p:nvCxnSpPr>
            <p:cNvPr id="5066" name="Google Shape;5066;p56"/>
            <p:cNvCxnSpPr/>
            <p:nvPr/>
          </p:nvCxnSpPr>
          <p:spPr>
            <a:xfrm>
              <a:off x="5787288" y="3630350"/>
              <a:ext cx="922800" cy="0"/>
            </a:xfrm>
            <a:prstGeom prst="straightConnector1">
              <a:avLst/>
            </a:prstGeom>
            <a:noFill/>
            <a:ln cap="flat" cmpd="sng" w="19050">
              <a:solidFill>
                <a:srgbClr val="435D74"/>
              </a:solidFill>
              <a:prstDash val="solid"/>
              <a:round/>
              <a:headEnd len="med" w="med" type="oval"/>
              <a:tailEnd len="med" w="med" type="none"/>
            </a:ln>
          </p:spPr>
        </p:cxnSp>
        <p:sp>
          <p:nvSpPr>
            <p:cNvPr id="5067" name="Google Shape;5067;p56"/>
            <p:cNvSpPr/>
            <p:nvPr/>
          </p:nvSpPr>
          <p:spPr>
            <a:xfrm>
              <a:off x="6601902" y="3690575"/>
              <a:ext cx="566400" cy="424800"/>
            </a:xfrm>
            <a:prstGeom prst="downArrow">
              <a:avLst>
                <a:gd fmla="val 50000" name="adj1"/>
                <a:gd fmla="val 50000" name="adj2"/>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68" name="Google Shape;5068;p56"/>
          <p:cNvGrpSpPr/>
          <p:nvPr/>
        </p:nvGrpSpPr>
        <p:grpSpPr>
          <a:xfrm>
            <a:off x="7136183" y="1179201"/>
            <a:ext cx="1304650" cy="1124856"/>
            <a:chOff x="7287122" y="1165658"/>
            <a:chExt cx="1219413" cy="1051365"/>
          </a:xfrm>
        </p:grpSpPr>
        <p:grpSp>
          <p:nvGrpSpPr>
            <p:cNvPr id="5069" name="Google Shape;5069;p56"/>
            <p:cNvGrpSpPr/>
            <p:nvPr/>
          </p:nvGrpSpPr>
          <p:grpSpPr>
            <a:xfrm>
              <a:off x="7287122" y="1969723"/>
              <a:ext cx="1219413" cy="247300"/>
              <a:chOff x="7287122" y="1969723"/>
              <a:chExt cx="1219413" cy="247300"/>
            </a:xfrm>
          </p:grpSpPr>
          <p:sp>
            <p:nvSpPr>
              <p:cNvPr id="5070" name="Google Shape;5070;p56"/>
              <p:cNvSpPr/>
              <p:nvPr/>
            </p:nvSpPr>
            <p:spPr>
              <a:xfrm flipH="1">
                <a:off x="8366247" y="1969723"/>
                <a:ext cx="140288" cy="247300"/>
              </a:xfrm>
              <a:custGeom>
                <a:rect b="b" l="l" r="r" t="t"/>
                <a:pathLst>
                  <a:path extrusionOk="0" h="26428" w="14992">
                    <a:moveTo>
                      <a:pt x="31" y="0"/>
                    </a:moveTo>
                    <a:cubicBezTo>
                      <a:pt x="25" y="0"/>
                      <a:pt x="19" y="0"/>
                      <a:pt x="13" y="0"/>
                    </a:cubicBezTo>
                    <a:lnTo>
                      <a:pt x="0" y="0"/>
                    </a:lnTo>
                    <a:lnTo>
                      <a:pt x="0" y="26407"/>
                    </a:lnTo>
                    <a:lnTo>
                      <a:pt x="13" y="26427"/>
                    </a:lnTo>
                    <a:lnTo>
                      <a:pt x="14992" y="1860"/>
                    </a:lnTo>
                    <a:cubicBezTo>
                      <a:pt x="10391" y="663"/>
                      <a:pt x="5335" y="0"/>
                      <a:pt x="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71" name="Google Shape;5071;p56"/>
              <p:cNvGrpSpPr/>
              <p:nvPr/>
            </p:nvGrpSpPr>
            <p:grpSpPr>
              <a:xfrm>
                <a:off x="7287122" y="2063892"/>
                <a:ext cx="1151753" cy="73428"/>
                <a:chOff x="7287122" y="2063892"/>
                <a:chExt cx="1151753" cy="73428"/>
              </a:xfrm>
            </p:grpSpPr>
            <p:sp>
              <p:nvSpPr>
                <p:cNvPr id="5072" name="Google Shape;5072;p56"/>
                <p:cNvSpPr/>
                <p:nvPr/>
              </p:nvSpPr>
              <p:spPr>
                <a:xfrm flipH="1">
                  <a:off x="7287122" y="2063892"/>
                  <a:ext cx="507103" cy="73428"/>
                </a:xfrm>
                <a:custGeom>
                  <a:rect b="b" l="l" r="r" t="t"/>
                  <a:pathLst>
                    <a:path extrusionOk="0" h="7847" w="35124">
                      <a:moveTo>
                        <a:pt x="0" y="1"/>
                      </a:moveTo>
                      <a:lnTo>
                        <a:pt x="0" y="7847"/>
                      </a:lnTo>
                      <a:lnTo>
                        <a:pt x="35123" y="7847"/>
                      </a:lnTo>
                      <a:lnTo>
                        <a:pt x="35123"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73" name="Google Shape;5073;p56"/>
                <p:cNvCxnSpPr/>
                <p:nvPr/>
              </p:nvCxnSpPr>
              <p:spPr>
                <a:xfrm rot="10800000">
                  <a:off x="7818475" y="2100600"/>
                  <a:ext cx="620400" cy="0"/>
                </a:xfrm>
                <a:prstGeom prst="straightConnector1">
                  <a:avLst/>
                </a:prstGeom>
                <a:noFill/>
                <a:ln cap="flat" cmpd="sng" w="9525">
                  <a:solidFill>
                    <a:srgbClr val="CFD9E0"/>
                  </a:solidFill>
                  <a:prstDash val="solid"/>
                  <a:round/>
                  <a:headEnd len="med" w="med" type="none"/>
                  <a:tailEnd len="med" w="med" type="oval"/>
                </a:ln>
              </p:spPr>
            </p:cxnSp>
          </p:grpSp>
        </p:grpSp>
        <p:grpSp>
          <p:nvGrpSpPr>
            <p:cNvPr id="5074" name="Google Shape;5074;p56"/>
            <p:cNvGrpSpPr/>
            <p:nvPr/>
          </p:nvGrpSpPr>
          <p:grpSpPr>
            <a:xfrm>
              <a:off x="7287122" y="1712201"/>
              <a:ext cx="1219403" cy="246767"/>
              <a:chOff x="7287122" y="1712201"/>
              <a:chExt cx="1219403" cy="246767"/>
            </a:xfrm>
          </p:grpSpPr>
          <p:sp>
            <p:nvSpPr>
              <p:cNvPr id="5075" name="Google Shape;5075;p56"/>
              <p:cNvSpPr/>
              <p:nvPr/>
            </p:nvSpPr>
            <p:spPr>
              <a:xfrm flipH="1">
                <a:off x="8226249" y="1712201"/>
                <a:ext cx="280276" cy="246767"/>
              </a:xfrm>
              <a:custGeom>
                <a:rect b="b" l="l" r="r" t="t"/>
                <a:pathLst>
                  <a:path extrusionOk="0" h="26371" w="29952">
                    <a:moveTo>
                      <a:pt x="1" y="0"/>
                    </a:moveTo>
                    <a:lnTo>
                      <a:pt x="1" y="24234"/>
                    </a:lnTo>
                    <a:lnTo>
                      <a:pt x="14" y="24234"/>
                    </a:lnTo>
                    <a:cubicBezTo>
                      <a:pt x="14" y="24234"/>
                      <a:pt x="203" y="24229"/>
                      <a:pt x="558" y="24229"/>
                    </a:cubicBezTo>
                    <a:cubicBezTo>
                      <a:pt x="2473" y="24229"/>
                      <a:pt x="9215" y="24384"/>
                      <a:pt x="17213" y="26370"/>
                    </a:cubicBezTo>
                    <a:lnTo>
                      <a:pt x="29952" y="5713"/>
                    </a:lnTo>
                    <a:cubicBezTo>
                      <a:pt x="29952" y="5713"/>
                      <a:pt x="20827" y="0"/>
                      <a:pt x="14"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76" name="Google Shape;5076;p56"/>
              <p:cNvGrpSpPr/>
              <p:nvPr/>
            </p:nvGrpSpPr>
            <p:grpSpPr>
              <a:xfrm>
                <a:off x="7287122" y="1842861"/>
                <a:ext cx="1005303" cy="73419"/>
                <a:chOff x="7287122" y="1842861"/>
                <a:chExt cx="1005303" cy="73419"/>
              </a:xfrm>
            </p:grpSpPr>
            <p:sp>
              <p:nvSpPr>
                <p:cNvPr id="5077" name="Google Shape;5077;p56"/>
                <p:cNvSpPr/>
                <p:nvPr/>
              </p:nvSpPr>
              <p:spPr>
                <a:xfrm flipH="1">
                  <a:off x="7287122" y="1842861"/>
                  <a:ext cx="507103" cy="73419"/>
                </a:xfrm>
                <a:custGeom>
                  <a:rect b="b" l="l" r="r" t="t"/>
                  <a:pathLst>
                    <a:path extrusionOk="0" h="7846" w="35124">
                      <a:moveTo>
                        <a:pt x="0" y="1"/>
                      </a:moveTo>
                      <a:lnTo>
                        <a:pt x="0" y="7845"/>
                      </a:lnTo>
                      <a:lnTo>
                        <a:pt x="35123" y="7845"/>
                      </a:lnTo>
                      <a:lnTo>
                        <a:pt x="35123"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78" name="Google Shape;5078;p56"/>
                <p:cNvCxnSpPr/>
                <p:nvPr/>
              </p:nvCxnSpPr>
              <p:spPr>
                <a:xfrm rot="10800000">
                  <a:off x="7818425" y="1879575"/>
                  <a:ext cx="474000" cy="0"/>
                </a:xfrm>
                <a:prstGeom prst="straightConnector1">
                  <a:avLst/>
                </a:prstGeom>
                <a:noFill/>
                <a:ln cap="flat" cmpd="sng" w="9525">
                  <a:solidFill>
                    <a:srgbClr val="A5B7C6"/>
                  </a:solidFill>
                  <a:prstDash val="solid"/>
                  <a:round/>
                  <a:headEnd len="med" w="med" type="none"/>
                  <a:tailEnd len="med" w="med" type="oval"/>
                </a:ln>
              </p:spPr>
            </p:cxnSp>
          </p:grpSp>
        </p:grpSp>
        <p:grpSp>
          <p:nvGrpSpPr>
            <p:cNvPr id="5079" name="Google Shape;5079;p56"/>
            <p:cNvGrpSpPr/>
            <p:nvPr/>
          </p:nvGrpSpPr>
          <p:grpSpPr>
            <a:xfrm>
              <a:off x="7287122" y="1447520"/>
              <a:ext cx="1219403" cy="286667"/>
              <a:chOff x="7287122" y="1447520"/>
              <a:chExt cx="1219403" cy="286667"/>
            </a:xfrm>
          </p:grpSpPr>
          <p:sp>
            <p:nvSpPr>
              <p:cNvPr id="5080" name="Google Shape;5080;p56"/>
              <p:cNvSpPr/>
              <p:nvPr/>
            </p:nvSpPr>
            <p:spPr>
              <a:xfrm flipH="1">
                <a:off x="8087665" y="1447520"/>
                <a:ext cx="418860" cy="286667"/>
              </a:xfrm>
              <a:custGeom>
                <a:rect b="b" l="l" r="r" t="t"/>
                <a:pathLst>
                  <a:path extrusionOk="0" h="30635" w="44762">
                    <a:moveTo>
                      <a:pt x="1" y="1"/>
                    </a:moveTo>
                    <a:lnTo>
                      <a:pt x="1" y="24648"/>
                    </a:lnTo>
                    <a:lnTo>
                      <a:pt x="14" y="24648"/>
                    </a:lnTo>
                    <a:cubicBezTo>
                      <a:pt x="5607" y="24648"/>
                      <a:pt x="18560" y="25130"/>
                      <a:pt x="31390" y="30635"/>
                    </a:cubicBezTo>
                    <a:lnTo>
                      <a:pt x="44761" y="10327"/>
                    </a:lnTo>
                    <a:cubicBezTo>
                      <a:pt x="44761" y="10327"/>
                      <a:pt x="27304" y="1"/>
                      <a:pt x="1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81" name="Google Shape;5081;p56"/>
              <p:cNvGrpSpPr/>
              <p:nvPr/>
            </p:nvGrpSpPr>
            <p:grpSpPr>
              <a:xfrm>
                <a:off x="7287122" y="1581977"/>
                <a:ext cx="852803" cy="73428"/>
                <a:chOff x="7287122" y="1581977"/>
                <a:chExt cx="852803" cy="73428"/>
              </a:xfrm>
            </p:grpSpPr>
            <p:sp>
              <p:nvSpPr>
                <p:cNvPr id="5082" name="Google Shape;5082;p56"/>
                <p:cNvSpPr/>
                <p:nvPr/>
              </p:nvSpPr>
              <p:spPr>
                <a:xfrm flipH="1">
                  <a:off x="7287122" y="1581977"/>
                  <a:ext cx="507103" cy="73428"/>
                </a:xfrm>
                <a:custGeom>
                  <a:rect b="b" l="l" r="r" t="t"/>
                  <a:pathLst>
                    <a:path extrusionOk="0" h="7847" w="35124">
                      <a:moveTo>
                        <a:pt x="0" y="1"/>
                      </a:moveTo>
                      <a:lnTo>
                        <a:pt x="0" y="7847"/>
                      </a:lnTo>
                      <a:lnTo>
                        <a:pt x="35123" y="7847"/>
                      </a:lnTo>
                      <a:lnTo>
                        <a:pt x="35123"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83" name="Google Shape;5083;p56"/>
                <p:cNvCxnSpPr/>
                <p:nvPr/>
              </p:nvCxnSpPr>
              <p:spPr>
                <a:xfrm rot="10800000">
                  <a:off x="7818325" y="1618700"/>
                  <a:ext cx="321600" cy="0"/>
                </a:xfrm>
                <a:prstGeom prst="straightConnector1">
                  <a:avLst/>
                </a:prstGeom>
                <a:noFill/>
                <a:ln cap="flat" cmpd="sng" w="9525">
                  <a:solidFill>
                    <a:srgbClr val="869FB2"/>
                  </a:solidFill>
                  <a:prstDash val="solid"/>
                  <a:round/>
                  <a:headEnd len="med" w="med" type="none"/>
                  <a:tailEnd len="med" w="med" type="oval"/>
                </a:ln>
              </p:spPr>
            </p:cxnSp>
          </p:grpSp>
        </p:grpSp>
        <p:grpSp>
          <p:nvGrpSpPr>
            <p:cNvPr id="5084" name="Google Shape;5084;p56"/>
            <p:cNvGrpSpPr/>
            <p:nvPr/>
          </p:nvGrpSpPr>
          <p:grpSpPr>
            <a:xfrm>
              <a:off x="7287122" y="1165658"/>
              <a:ext cx="1219403" cy="344253"/>
              <a:chOff x="7287122" y="1165658"/>
              <a:chExt cx="1219403" cy="344253"/>
            </a:xfrm>
          </p:grpSpPr>
          <p:sp>
            <p:nvSpPr>
              <p:cNvPr id="5085" name="Google Shape;5085;p56"/>
              <p:cNvSpPr/>
              <p:nvPr/>
            </p:nvSpPr>
            <p:spPr>
              <a:xfrm flipH="1">
                <a:off x="7919557" y="1165658"/>
                <a:ext cx="586968" cy="344253"/>
              </a:xfrm>
              <a:custGeom>
                <a:rect b="b" l="l" r="r" t="t"/>
                <a:pathLst>
                  <a:path extrusionOk="0" h="36789" w="62727">
                    <a:moveTo>
                      <a:pt x="1" y="1"/>
                    </a:moveTo>
                    <a:lnTo>
                      <a:pt x="1" y="25976"/>
                    </a:lnTo>
                    <a:lnTo>
                      <a:pt x="17" y="25976"/>
                    </a:lnTo>
                    <a:cubicBezTo>
                      <a:pt x="74" y="25976"/>
                      <a:pt x="588" y="25960"/>
                      <a:pt x="1487" y="25960"/>
                    </a:cubicBezTo>
                    <a:cubicBezTo>
                      <a:pt x="7235" y="25960"/>
                      <a:pt x="28709" y="26646"/>
                      <a:pt x="46867" y="36789"/>
                    </a:cubicBezTo>
                    <a:lnTo>
                      <a:pt x="62726" y="12728"/>
                    </a:lnTo>
                    <a:cubicBezTo>
                      <a:pt x="62726" y="12728"/>
                      <a:pt x="39312" y="2"/>
                      <a:pt x="1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86" name="Google Shape;5086;p56"/>
              <p:cNvGrpSpPr/>
              <p:nvPr/>
            </p:nvGrpSpPr>
            <p:grpSpPr>
              <a:xfrm>
                <a:off x="7287122" y="1341025"/>
                <a:ext cx="695703" cy="73419"/>
                <a:chOff x="7287122" y="1341025"/>
                <a:chExt cx="695703" cy="73419"/>
              </a:xfrm>
            </p:grpSpPr>
            <p:sp>
              <p:nvSpPr>
                <p:cNvPr id="5087" name="Google Shape;5087;p56"/>
                <p:cNvSpPr/>
                <p:nvPr/>
              </p:nvSpPr>
              <p:spPr>
                <a:xfrm flipH="1">
                  <a:off x="7287122" y="1341025"/>
                  <a:ext cx="507103" cy="73419"/>
                </a:xfrm>
                <a:custGeom>
                  <a:rect b="b" l="l" r="r" t="t"/>
                  <a:pathLst>
                    <a:path extrusionOk="0" h="7846" w="35124">
                      <a:moveTo>
                        <a:pt x="0" y="1"/>
                      </a:moveTo>
                      <a:lnTo>
                        <a:pt x="0" y="7845"/>
                      </a:lnTo>
                      <a:lnTo>
                        <a:pt x="35123" y="7845"/>
                      </a:lnTo>
                      <a:lnTo>
                        <a:pt x="35123"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88" name="Google Shape;5088;p56"/>
                <p:cNvCxnSpPr/>
                <p:nvPr/>
              </p:nvCxnSpPr>
              <p:spPr>
                <a:xfrm rot="10800000">
                  <a:off x="7818425" y="1377750"/>
                  <a:ext cx="164400" cy="0"/>
                </a:xfrm>
                <a:prstGeom prst="straightConnector1">
                  <a:avLst/>
                </a:prstGeom>
                <a:noFill/>
                <a:ln cap="flat" cmpd="sng" w="9525">
                  <a:solidFill>
                    <a:srgbClr val="869FB1"/>
                  </a:solidFill>
                  <a:prstDash val="solid"/>
                  <a:round/>
                  <a:headEnd len="med" w="med" type="none"/>
                  <a:tailEnd len="med" w="med" type="oval"/>
                </a:ln>
              </p:spPr>
            </p:cxnSp>
          </p:grpSp>
        </p:grpSp>
      </p:grpSp>
      <p:grpSp>
        <p:nvGrpSpPr>
          <p:cNvPr id="5089" name="Google Shape;5089;p56"/>
          <p:cNvGrpSpPr/>
          <p:nvPr/>
        </p:nvGrpSpPr>
        <p:grpSpPr>
          <a:xfrm>
            <a:off x="5802676" y="1185224"/>
            <a:ext cx="1397729" cy="1098540"/>
            <a:chOff x="5900602" y="1193063"/>
            <a:chExt cx="1299851" cy="1021707"/>
          </a:xfrm>
        </p:grpSpPr>
        <p:grpSp>
          <p:nvGrpSpPr>
            <p:cNvPr id="5090" name="Google Shape;5090;p56"/>
            <p:cNvGrpSpPr/>
            <p:nvPr/>
          </p:nvGrpSpPr>
          <p:grpSpPr>
            <a:xfrm>
              <a:off x="6520337" y="1193063"/>
              <a:ext cx="341815" cy="799959"/>
              <a:chOff x="6520337" y="1193063"/>
              <a:chExt cx="341815" cy="799959"/>
            </a:xfrm>
          </p:grpSpPr>
          <p:grpSp>
            <p:nvGrpSpPr>
              <p:cNvPr id="5091" name="Google Shape;5091;p56"/>
              <p:cNvGrpSpPr/>
              <p:nvPr/>
            </p:nvGrpSpPr>
            <p:grpSpPr>
              <a:xfrm>
                <a:off x="6520337" y="1589527"/>
                <a:ext cx="213950" cy="403494"/>
                <a:chOff x="6520337" y="1589527"/>
                <a:chExt cx="213950" cy="403494"/>
              </a:xfrm>
            </p:grpSpPr>
            <p:sp>
              <p:nvSpPr>
                <p:cNvPr id="5092" name="Google Shape;5092;p56"/>
                <p:cNvSpPr/>
                <p:nvPr/>
              </p:nvSpPr>
              <p:spPr>
                <a:xfrm rot="-5400000">
                  <a:off x="6522864" y="1587001"/>
                  <a:ext cx="208853" cy="213906"/>
                </a:xfrm>
                <a:custGeom>
                  <a:rect b="b" l="l" r="r" t="t"/>
                  <a:pathLst>
                    <a:path extrusionOk="0" h="24594" w="24013">
                      <a:moveTo>
                        <a:pt x="725" y="0"/>
                      </a:moveTo>
                      <a:cubicBezTo>
                        <a:pt x="482" y="0"/>
                        <a:pt x="241" y="3"/>
                        <a:pt x="0" y="5"/>
                      </a:cubicBezTo>
                      <a:lnTo>
                        <a:pt x="0" y="22597"/>
                      </a:lnTo>
                      <a:cubicBezTo>
                        <a:pt x="118" y="22596"/>
                        <a:pt x="222" y="22595"/>
                        <a:pt x="312" y="22595"/>
                      </a:cubicBezTo>
                      <a:cubicBezTo>
                        <a:pt x="582" y="22595"/>
                        <a:pt x="725" y="22600"/>
                        <a:pt x="725" y="22600"/>
                      </a:cubicBezTo>
                      <a:cubicBezTo>
                        <a:pt x="725" y="22600"/>
                        <a:pt x="872" y="22595"/>
                        <a:pt x="1149" y="22595"/>
                      </a:cubicBezTo>
                      <a:cubicBezTo>
                        <a:pt x="2638" y="22595"/>
                        <a:pt x="7882" y="22740"/>
                        <a:pt x="14103" y="24594"/>
                      </a:cubicBezTo>
                      <a:lnTo>
                        <a:pt x="24013" y="5327"/>
                      </a:lnTo>
                      <a:cubicBezTo>
                        <a:pt x="24013" y="5327"/>
                        <a:pt x="16917" y="0"/>
                        <a:pt x="725"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3" name="Google Shape;5093;p56"/>
                <p:cNvSpPr/>
                <p:nvPr/>
              </p:nvSpPr>
              <p:spPr>
                <a:xfrm rot="-5400000">
                  <a:off x="6529204" y="1787939"/>
                  <a:ext cx="196250" cy="213915"/>
                </a:xfrm>
                <a:custGeom>
                  <a:rect b="b" l="l" r="r" t="t"/>
                  <a:pathLst>
                    <a:path extrusionOk="0" h="24595" w="22564">
                      <a:moveTo>
                        <a:pt x="22564" y="1"/>
                      </a:moveTo>
                      <a:cubicBezTo>
                        <a:pt x="15114" y="73"/>
                        <a:pt x="9649" y="1280"/>
                        <a:pt x="5965" y="2527"/>
                      </a:cubicBezTo>
                      <a:lnTo>
                        <a:pt x="5965" y="2528"/>
                      </a:lnTo>
                      <a:cubicBezTo>
                        <a:pt x="2949" y="3548"/>
                        <a:pt x="1124" y="4595"/>
                        <a:pt x="385" y="5067"/>
                      </a:cubicBezTo>
                      <a:cubicBezTo>
                        <a:pt x="382" y="5067"/>
                        <a:pt x="382" y="5068"/>
                        <a:pt x="380" y="5068"/>
                      </a:cubicBezTo>
                      <a:cubicBezTo>
                        <a:pt x="373" y="5074"/>
                        <a:pt x="366" y="5078"/>
                        <a:pt x="358" y="5083"/>
                      </a:cubicBezTo>
                      <a:cubicBezTo>
                        <a:pt x="344" y="5091"/>
                        <a:pt x="329" y="5100"/>
                        <a:pt x="316" y="5110"/>
                      </a:cubicBezTo>
                      <a:cubicBezTo>
                        <a:pt x="315" y="5112"/>
                        <a:pt x="313" y="5113"/>
                        <a:pt x="312" y="5113"/>
                      </a:cubicBezTo>
                      <a:cubicBezTo>
                        <a:pt x="293" y="5125"/>
                        <a:pt x="275" y="5136"/>
                        <a:pt x="258" y="5148"/>
                      </a:cubicBezTo>
                      <a:cubicBezTo>
                        <a:pt x="255" y="5150"/>
                        <a:pt x="251" y="5152"/>
                        <a:pt x="248" y="5155"/>
                      </a:cubicBezTo>
                      <a:cubicBezTo>
                        <a:pt x="240" y="5160"/>
                        <a:pt x="232" y="5166"/>
                        <a:pt x="224" y="5171"/>
                      </a:cubicBezTo>
                      <a:lnTo>
                        <a:pt x="191" y="5193"/>
                      </a:lnTo>
                      <a:cubicBezTo>
                        <a:pt x="189" y="5193"/>
                        <a:pt x="189" y="5195"/>
                        <a:pt x="188" y="5195"/>
                      </a:cubicBezTo>
                      <a:lnTo>
                        <a:pt x="171" y="5206"/>
                      </a:lnTo>
                      <a:cubicBezTo>
                        <a:pt x="162" y="5211"/>
                        <a:pt x="153" y="5217"/>
                        <a:pt x="146" y="5222"/>
                      </a:cubicBezTo>
                      <a:cubicBezTo>
                        <a:pt x="144" y="5224"/>
                        <a:pt x="144" y="5225"/>
                        <a:pt x="141" y="5225"/>
                      </a:cubicBezTo>
                      <a:cubicBezTo>
                        <a:pt x="137" y="5230"/>
                        <a:pt x="131" y="5231"/>
                        <a:pt x="127" y="5236"/>
                      </a:cubicBezTo>
                      <a:cubicBezTo>
                        <a:pt x="118" y="5243"/>
                        <a:pt x="109" y="5247"/>
                        <a:pt x="102" y="5253"/>
                      </a:cubicBezTo>
                      <a:cubicBezTo>
                        <a:pt x="95" y="5260"/>
                        <a:pt x="88" y="5265"/>
                        <a:pt x="80" y="5269"/>
                      </a:cubicBezTo>
                      <a:cubicBezTo>
                        <a:pt x="39" y="5297"/>
                        <a:pt x="15" y="5316"/>
                        <a:pt x="6" y="5323"/>
                      </a:cubicBezTo>
                      <a:lnTo>
                        <a:pt x="3" y="5324"/>
                      </a:lnTo>
                      <a:lnTo>
                        <a:pt x="0" y="5326"/>
                      </a:lnTo>
                      <a:lnTo>
                        <a:pt x="9910" y="24594"/>
                      </a:lnTo>
                      <a:cubicBezTo>
                        <a:pt x="10017" y="24561"/>
                        <a:pt x="10124" y="24530"/>
                        <a:pt x="10231" y="24499"/>
                      </a:cubicBezTo>
                      <a:cubicBezTo>
                        <a:pt x="10284" y="24482"/>
                        <a:pt x="10339" y="24466"/>
                        <a:pt x="10392" y="24451"/>
                      </a:cubicBezTo>
                      <a:cubicBezTo>
                        <a:pt x="10473" y="24428"/>
                        <a:pt x="10553" y="24403"/>
                        <a:pt x="10633" y="24381"/>
                      </a:cubicBezTo>
                      <a:cubicBezTo>
                        <a:pt x="10664" y="24373"/>
                        <a:pt x="10691" y="24364"/>
                        <a:pt x="10721" y="24357"/>
                      </a:cubicBezTo>
                      <a:cubicBezTo>
                        <a:pt x="10786" y="24339"/>
                        <a:pt x="10855" y="24320"/>
                        <a:pt x="10920" y="24303"/>
                      </a:cubicBezTo>
                      <a:cubicBezTo>
                        <a:pt x="10930" y="24298"/>
                        <a:pt x="10943" y="24297"/>
                        <a:pt x="10955" y="24293"/>
                      </a:cubicBezTo>
                      <a:cubicBezTo>
                        <a:pt x="11032" y="24274"/>
                        <a:pt x="11111" y="24252"/>
                        <a:pt x="11188" y="24231"/>
                      </a:cubicBezTo>
                      <a:cubicBezTo>
                        <a:pt x="11192" y="24230"/>
                        <a:pt x="11200" y="24227"/>
                        <a:pt x="11206" y="24226"/>
                      </a:cubicBezTo>
                      <a:cubicBezTo>
                        <a:pt x="11307" y="24198"/>
                        <a:pt x="11409" y="24172"/>
                        <a:pt x="11511" y="24146"/>
                      </a:cubicBezTo>
                      <a:cubicBezTo>
                        <a:pt x="11613" y="24118"/>
                        <a:pt x="11715" y="24093"/>
                        <a:pt x="11816" y="24067"/>
                      </a:cubicBezTo>
                      <a:cubicBezTo>
                        <a:pt x="11877" y="24052"/>
                        <a:pt x="11938" y="24036"/>
                        <a:pt x="11998" y="24022"/>
                      </a:cubicBezTo>
                      <a:cubicBezTo>
                        <a:pt x="12071" y="24004"/>
                        <a:pt x="12143" y="23987"/>
                        <a:pt x="12216" y="23969"/>
                      </a:cubicBezTo>
                      <a:cubicBezTo>
                        <a:pt x="17046" y="22790"/>
                        <a:pt x="20998" y="22614"/>
                        <a:pt x="22564" y="22595"/>
                      </a:cubicBezTo>
                      <a:lnTo>
                        <a:pt x="22564"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94" name="Google Shape;5094;p56"/>
              <p:cNvGrpSpPr/>
              <p:nvPr/>
            </p:nvGrpSpPr>
            <p:grpSpPr>
              <a:xfrm>
                <a:off x="6577204" y="1193063"/>
                <a:ext cx="284947" cy="464512"/>
                <a:chOff x="6577204" y="1193063"/>
                <a:chExt cx="284947" cy="464512"/>
              </a:xfrm>
            </p:grpSpPr>
            <p:sp>
              <p:nvSpPr>
                <p:cNvPr id="5095" name="Google Shape;5095;p56"/>
                <p:cNvSpPr/>
                <p:nvPr/>
              </p:nvSpPr>
              <p:spPr>
                <a:xfrm>
                  <a:off x="6577204" y="1193063"/>
                  <a:ext cx="284947" cy="63648"/>
                </a:xfrm>
                <a:custGeom>
                  <a:rect b="b" l="l" r="r" t="t"/>
                  <a:pathLst>
                    <a:path extrusionOk="0" h="7318" w="32762">
                      <a:moveTo>
                        <a:pt x="0" y="1"/>
                      </a:moveTo>
                      <a:lnTo>
                        <a:pt x="0" y="7318"/>
                      </a:lnTo>
                      <a:lnTo>
                        <a:pt x="32762" y="7318"/>
                      </a:lnTo>
                      <a:lnTo>
                        <a:pt x="32762"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96" name="Google Shape;5096;p56"/>
                <p:cNvCxnSpPr/>
                <p:nvPr/>
              </p:nvCxnSpPr>
              <p:spPr>
                <a:xfrm rot="10800000">
                  <a:off x="6677825" y="1279575"/>
                  <a:ext cx="0" cy="378000"/>
                </a:xfrm>
                <a:prstGeom prst="straightConnector1">
                  <a:avLst/>
                </a:prstGeom>
                <a:noFill/>
                <a:ln cap="flat" cmpd="sng" w="9525">
                  <a:solidFill>
                    <a:srgbClr val="A5B7C6"/>
                  </a:solidFill>
                  <a:prstDash val="solid"/>
                  <a:round/>
                  <a:headEnd len="med" w="med" type="none"/>
                  <a:tailEnd len="med" w="med" type="oval"/>
                </a:ln>
              </p:spPr>
            </p:cxnSp>
          </p:grpSp>
        </p:grpSp>
        <p:grpSp>
          <p:nvGrpSpPr>
            <p:cNvPr id="5097" name="Google Shape;5097;p56"/>
            <p:cNvGrpSpPr/>
            <p:nvPr/>
          </p:nvGrpSpPr>
          <p:grpSpPr>
            <a:xfrm>
              <a:off x="6238903" y="1193063"/>
              <a:ext cx="300475" cy="900152"/>
              <a:chOff x="6238903" y="1193063"/>
              <a:chExt cx="300475" cy="900152"/>
            </a:xfrm>
          </p:grpSpPr>
          <p:grpSp>
            <p:nvGrpSpPr>
              <p:cNvPr id="5098" name="Google Shape;5098;p56"/>
              <p:cNvGrpSpPr/>
              <p:nvPr/>
            </p:nvGrpSpPr>
            <p:grpSpPr>
              <a:xfrm>
                <a:off x="6290865" y="1489315"/>
                <a:ext cx="248514" cy="603900"/>
                <a:chOff x="6290865" y="1489315"/>
                <a:chExt cx="248514" cy="603900"/>
              </a:xfrm>
            </p:grpSpPr>
            <p:sp>
              <p:nvSpPr>
                <p:cNvPr id="5099" name="Google Shape;5099;p56"/>
                <p:cNvSpPr/>
                <p:nvPr/>
              </p:nvSpPr>
              <p:spPr>
                <a:xfrm rot="-5400000">
                  <a:off x="6260589" y="1519591"/>
                  <a:ext cx="309066" cy="248514"/>
                </a:xfrm>
                <a:custGeom>
                  <a:rect b="b" l="l" r="r" t="t"/>
                  <a:pathLst>
                    <a:path extrusionOk="0" h="28573" w="35535">
                      <a:moveTo>
                        <a:pt x="727" y="0"/>
                      </a:moveTo>
                      <a:cubicBezTo>
                        <a:pt x="484" y="0"/>
                        <a:pt x="241" y="2"/>
                        <a:pt x="0" y="3"/>
                      </a:cubicBezTo>
                      <a:lnTo>
                        <a:pt x="0" y="22994"/>
                      </a:lnTo>
                      <a:cubicBezTo>
                        <a:pt x="259" y="22992"/>
                        <a:pt x="501" y="22989"/>
                        <a:pt x="727" y="22989"/>
                      </a:cubicBezTo>
                      <a:cubicBezTo>
                        <a:pt x="5078" y="22989"/>
                        <a:pt x="15152" y="23439"/>
                        <a:pt x="25134" y="28572"/>
                      </a:cubicBezTo>
                      <a:lnTo>
                        <a:pt x="35534" y="9632"/>
                      </a:lnTo>
                      <a:cubicBezTo>
                        <a:pt x="35534" y="9632"/>
                        <a:pt x="21952" y="0"/>
                        <a:pt x="72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0" name="Google Shape;5100;p56"/>
                <p:cNvSpPr/>
                <p:nvPr/>
              </p:nvSpPr>
              <p:spPr>
                <a:xfrm rot="-5400000">
                  <a:off x="6266916" y="1820752"/>
                  <a:ext cx="296437" cy="248488"/>
                </a:xfrm>
                <a:custGeom>
                  <a:rect b="b" l="l" r="r" t="t"/>
                  <a:pathLst>
                    <a:path extrusionOk="0" h="28570" w="34083">
                      <a:moveTo>
                        <a:pt x="34083" y="0"/>
                      </a:moveTo>
                      <a:cubicBezTo>
                        <a:pt x="22684" y="120"/>
                        <a:pt x="13548" y="2997"/>
                        <a:pt x="7617" y="5579"/>
                      </a:cubicBezTo>
                      <a:cubicBezTo>
                        <a:pt x="5629" y="6444"/>
                        <a:pt x="3999" y="7274"/>
                        <a:pt x="2767" y="7955"/>
                      </a:cubicBezTo>
                      <a:cubicBezTo>
                        <a:pt x="2743" y="7970"/>
                        <a:pt x="2717" y="7985"/>
                        <a:pt x="2693" y="7996"/>
                      </a:cubicBezTo>
                      <a:cubicBezTo>
                        <a:pt x="2692" y="7996"/>
                        <a:pt x="2689" y="7999"/>
                        <a:pt x="2687" y="7999"/>
                      </a:cubicBezTo>
                      <a:cubicBezTo>
                        <a:pt x="2454" y="8127"/>
                        <a:pt x="2237" y="8251"/>
                        <a:pt x="2034" y="8368"/>
                      </a:cubicBezTo>
                      <a:lnTo>
                        <a:pt x="1958" y="8411"/>
                      </a:lnTo>
                      <a:cubicBezTo>
                        <a:pt x="1952" y="8416"/>
                        <a:pt x="1949" y="8418"/>
                        <a:pt x="1943" y="8421"/>
                      </a:cubicBezTo>
                      <a:cubicBezTo>
                        <a:pt x="1913" y="8437"/>
                        <a:pt x="1884" y="8455"/>
                        <a:pt x="1854" y="8472"/>
                      </a:cubicBezTo>
                      <a:cubicBezTo>
                        <a:pt x="1844" y="8478"/>
                        <a:pt x="1834" y="8483"/>
                        <a:pt x="1825" y="8488"/>
                      </a:cubicBezTo>
                      <a:cubicBezTo>
                        <a:pt x="1718" y="8552"/>
                        <a:pt x="1616" y="8612"/>
                        <a:pt x="1517" y="8670"/>
                      </a:cubicBezTo>
                      <a:cubicBezTo>
                        <a:pt x="1476" y="8697"/>
                        <a:pt x="1435" y="8720"/>
                        <a:pt x="1396" y="8743"/>
                      </a:cubicBezTo>
                      <a:cubicBezTo>
                        <a:pt x="1349" y="8771"/>
                        <a:pt x="1305" y="8799"/>
                        <a:pt x="1262" y="8823"/>
                      </a:cubicBezTo>
                      <a:cubicBezTo>
                        <a:pt x="1246" y="8832"/>
                        <a:pt x="1230" y="8844"/>
                        <a:pt x="1214" y="8852"/>
                      </a:cubicBezTo>
                      <a:cubicBezTo>
                        <a:pt x="1166" y="8882"/>
                        <a:pt x="1119" y="8911"/>
                        <a:pt x="1072" y="8938"/>
                      </a:cubicBezTo>
                      <a:cubicBezTo>
                        <a:pt x="1042" y="8956"/>
                        <a:pt x="1013" y="8973"/>
                        <a:pt x="985" y="8991"/>
                      </a:cubicBezTo>
                      <a:cubicBezTo>
                        <a:pt x="941" y="9018"/>
                        <a:pt x="901" y="9043"/>
                        <a:pt x="860" y="9069"/>
                      </a:cubicBezTo>
                      <a:cubicBezTo>
                        <a:pt x="845" y="9078"/>
                        <a:pt x="832" y="9087"/>
                        <a:pt x="821" y="9094"/>
                      </a:cubicBezTo>
                      <a:cubicBezTo>
                        <a:pt x="794" y="9112"/>
                        <a:pt x="771" y="9126"/>
                        <a:pt x="748" y="9141"/>
                      </a:cubicBezTo>
                      <a:cubicBezTo>
                        <a:pt x="733" y="9148"/>
                        <a:pt x="720" y="9157"/>
                        <a:pt x="706" y="9166"/>
                      </a:cubicBezTo>
                      <a:cubicBezTo>
                        <a:pt x="692" y="9174"/>
                        <a:pt x="678" y="9182"/>
                        <a:pt x="665" y="9192"/>
                      </a:cubicBezTo>
                      <a:cubicBezTo>
                        <a:pt x="643" y="9206"/>
                        <a:pt x="621" y="9218"/>
                        <a:pt x="599" y="9233"/>
                      </a:cubicBezTo>
                      <a:cubicBezTo>
                        <a:pt x="582" y="9244"/>
                        <a:pt x="567" y="9254"/>
                        <a:pt x="551" y="9265"/>
                      </a:cubicBezTo>
                      <a:cubicBezTo>
                        <a:pt x="534" y="9275"/>
                        <a:pt x="518" y="9283"/>
                        <a:pt x="502" y="9295"/>
                      </a:cubicBezTo>
                      <a:cubicBezTo>
                        <a:pt x="483" y="9305"/>
                        <a:pt x="465" y="9318"/>
                        <a:pt x="446" y="9330"/>
                      </a:cubicBezTo>
                      <a:cubicBezTo>
                        <a:pt x="305" y="9422"/>
                        <a:pt x="196" y="9493"/>
                        <a:pt x="122" y="9544"/>
                      </a:cubicBezTo>
                      <a:lnTo>
                        <a:pt x="104" y="9556"/>
                      </a:lnTo>
                      <a:cubicBezTo>
                        <a:pt x="72" y="9578"/>
                        <a:pt x="46" y="9595"/>
                        <a:pt x="30" y="9607"/>
                      </a:cubicBezTo>
                      <a:cubicBezTo>
                        <a:pt x="28" y="9608"/>
                        <a:pt x="24" y="9610"/>
                        <a:pt x="23" y="9611"/>
                      </a:cubicBezTo>
                      <a:cubicBezTo>
                        <a:pt x="17" y="9615"/>
                        <a:pt x="14" y="9618"/>
                        <a:pt x="9" y="9621"/>
                      </a:cubicBezTo>
                      <a:cubicBezTo>
                        <a:pt x="8" y="9623"/>
                        <a:pt x="7" y="9624"/>
                        <a:pt x="5" y="9624"/>
                      </a:cubicBezTo>
                      <a:lnTo>
                        <a:pt x="1" y="9629"/>
                      </a:lnTo>
                      <a:lnTo>
                        <a:pt x="10402" y="28569"/>
                      </a:lnTo>
                      <a:lnTo>
                        <a:pt x="10669" y="28432"/>
                      </a:lnTo>
                      <a:cubicBezTo>
                        <a:pt x="10734" y="28399"/>
                        <a:pt x="10803" y="28365"/>
                        <a:pt x="10868" y="28333"/>
                      </a:cubicBezTo>
                      <a:cubicBezTo>
                        <a:pt x="10913" y="28309"/>
                        <a:pt x="10960" y="28287"/>
                        <a:pt x="11007" y="28263"/>
                      </a:cubicBezTo>
                      <a:cubicBezTo>
                        <a:pt x="11052" y="28242"/>
                        <a:pt x="11095" y="28220"/>
                        <a:pt x="11141" y="28198"/>
                      </a:cubicBezTo>
                      <a:cubicBezTo>
                        <a:pt x="11264" y="28138"/>
                        <a:pt x="11387" y="28079"/>
                        <a:pt x="11510" y="28020"/>
                      </a:cubicBezTo>
                      <a:cubicBezTo>
                        <a:pt x="11570" y="27991"/>
                        <a:pt x="11633" y="27962"/>
                        <a:pt x="11694" y="27933"/>
                      </a:cubicBezTo>
                      <a:cubicBezTo>
                        <a:pt x="11754" y="27904"/>
                        <a:pt x="11816" y="27875"/>
                        <a:pt x="11877" y="27846"/>
                      </a:cubicBezTo>
                      <a:cubicBezTo>
                        <a:pt x="20843" y="23637"/>
                        <a:pt x="29650" y="23043"/>
                        <a:pt x="34083" y="22991"/>
                      </a:cubicBezTo>
                      <a:lnTo>
                        <a:pt x="34083"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1" name="Google Shape;5101;p56"/>
              <p:cNvGrpSpPr/>
              <p:nvPr/>
            </p:nvGrpSpPr>
            <p:grpSpPr>
              <a:xfrm>
                <a:off x="6238903" y="1193063"/>
                <a:ext cx="284947" cy="333087"/>
                <a:chOff x="6238903" y="1193063"/>
                <a:chExt cx="284947" cy="333087"/>
              </a:xfrm>
            </p:grpSpPr>
            <p:sp>
              <p:nvSpPr>
                <p:cNvPr id="5102" name="Google Shape;5102;p56"/>
                <p:cNvSpPr/>
                <p:nvPr/>
              </p:nvSpPr>
              <p:spPr>
                <a:xfrm>
                  <a:off x="6238903" y="1193063"/>
                  <a:ext cx="284947" cy="63648"/>
                </a:xfrm>
                <a:custGeom>
                  <a:rect b="b" l="l" r="r" t="t"/>
                  <a:pathLst>
                    <a:path extrusionOk="0" h="7318" w="32762">
                      <a:moveTo>
                        <a:pt x="0" y="0"/>
                      </a:moveTo>
                      <a:lnTo>
                        <a:pt x="0" y="7317"/>
                      </a:lnTo>
                      <a:lnTo>
                        <a:pt x="32762" y="7317"/>
                      </a:lnTo>
                      <a:lnTo>
                        <a:pt x="32762"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03" name="Google Shape;5103;p56"/>
                <p:cNvCxnSpPr/>
                <p:nvPr/>
              </p:nvCxnSpPr>
              <p:spPr>
                <a:xfrm rot="10800000">
                  <a:off x="6431250" y="1279250"/>
                  <a:ext cx="0" cy="246900"/>
                </a:xfrm>
                <a:prstGeom prst="straightConnector1">
                  <a:avLst/>
                </a:prstGeom>
                <a:noFill/>
                <a:ln cap="flat" cmpd="sng" w="9525">
                  <a:solidFill>
                    <a:srgbClr val="869FB2"/>
                  </a:solidFill>
                  <a:prstDash val="solid"/>
                  <a:round/>
                  <a:headEnd len="med" w="med" type="none"/>
                  <a:tailEnd len="med" w="med" type="oval"/>
                </a:ln>
              </p:spPr>
            </p:cxnSp>
          </p:grpSp>
        </p:grpSp>
        <p:grpSp>
          <p:nvGrpSpPr>
            <p:cNvPr id="5104" name="Google Shape;5104;p56"/>
            <p:cNvGrpSpPr/>
            <p:nvPr/>
          </p:nvGrpSpPr>
          <p:grpSpPr>
            <a:xfrm>
              <a:off x="5900602" y="1193063"/>
              <a:ext cx="444345" cy="1021707"/>
              <a:chOff x="5900602" y="1193063"/>
              <a:chExt cx="444345" cy="1021707"/>
            </a:xfrm>
          </p:grpSpPr>
          <p:grpSp>
            <p:nvGrpSpPr>
              <p:cNvPr id="5105" name="Google Shape;5105;p56"/>
              <p:cNvGrpSpPr/>
              <p:nvPr/>
            </p:nvGrpSpPr>
            <p:grpSpPr>
              <a:xfrm>
                <a:off x="6046501" y="1367785"/>
                <a:ext cx="298446" cy="846986"/>
                <a:chOff x="6046501" y="1367785"/>
                <a:chExt cx="298446" cy="846986"/>
              </a:xfrm>
            </p:grpSpPr>
            <p:sp>
              <p:nvSpPr>
                <p:cNvPr id="5106" name="Google Shape;5106;p56"/>
                <p:cNvSpPr/>
                <p:nvPr/>
              </p:nvSpPr>
              <p:spPr>
                <a:xfrm rot="-5400000">
                  <a:off x="5980418" y="1433868"/>
                  <a:ext cx="430613" cy="298446"/>
                </a:xfrm>
                <a:custGeom>
                  <a:rect b="b" l="l" r="r" t="t"/>
                  <a:pathLst>
                    <a:path extrusionOk="0" h="34314" w="49510">
                      <a:moveTo>
                        <a:pt x="722" y="0"/>
                      </a:moveTo>
                      <a:cubicBezTo>
                        <a:pt x="481" y="0"/>
                        <a:pt x="241" y="0"/>
                        <a:pt x="1" y="3"/>
                      </a:cubicBezTo>
                      <a:lnTo>
                        <a:pt x="1" y="24234"/>
                      </a:lnTo>
                      <a:cubicBezTo>
                        <a:pt x="243" y="24230"/>
                        <a:pt x="428" y="24229"/>
                        <a:pt x="550" y="24229"/>
                      </a:cubicBezTo>
                      <a:cubicBezTo>
                        <a:pt x="648" y="24229"/>
                        <a:pt x="706" y="24230"/>
                        <a:pt x="722" y="24230"/>
                      </a:cubicBezTo>
                      <a:lnTo>
                        <a:pt x="729" y="24230"/>
                      </a:lnTo>
                      <a:cubicBezTo>
                        <a:pt x="773" y="24230"/>
                        <a:pt x="1173" y="24214"/>
                        <a:pt x="1871" y="24214"/>
                      </a:cubicBezTo>
                      <a:cubicBezTo>
                        <a:pt x="6340" y="24214"/>
                        <a:pt x="23046" y="24853"/>
                        <a:pt x="37171" y="34314"/>
                      </a:cubicBezTo>
                      <a:lnTo>
                        <a:pt x="49510" y="11872"/>
                      </a:lnTo>
                      <a:cubicBezTo>
                        <a:pt x="49510" y="11872"/>
                        <a:pt x="31299" y="3"/>
                        <a:pt x="729"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7" name="Google Shape;5107;p56"/>
                <p:cNvSpPr/>
                <p:nvPr/>
              </p:nvSpPr>
              <p:spPr>
                <a:xfrm rot="-5400000">
                  <a:off x="5986745" y="1856568"/>
                  <a:ext cx="417984" cy="298420"/>
                </a:xfrm>
                <a:custGeom>
                  <a:rect b="b" l="l" r="r" t="t"/>
                  <a:pathLst>
                    <a:path extrusionOk="0" h="34311" w="48058">
                      <a:moveTo>
                        <a:pt x="48058" y="0"/>
                      </a:moveTo>
                      <a:cubicBezTo>
                        <a:pt x="40706" y="47"/>
                        <a:pt x="34078" y="776"/>
                        <a:pt x="28261" y="1849"/>
                      </a:cubicBezTo>
                      <a:cubicBezTo>
                        <a:pt x="20919" y="3208"/>
                        <a:pt x="14865" y="5126"/>
                        <a:pt x="10271" y="6917"/>
                      </a:cubicBezTo>
                      <a:cubicBezTo>
                        <a:pt x="5004" y="8972"/>
                        <a:pt x="1653" y="10865"/>
                        <a:pt x="474" y="11571"/>
                      </a:cubicBezTo>
                      <a:cubicBezTo>
                        <a:pt x="462" y="11578"/>
                        <a:pt x="449" y="11585"/>
                        <a:pt x="439" y="11593"/>
                      </a:cubicBezTo>
                      <a:cubicBezTo>
                        <a:pt x="427" y="11600"/>
                        <a:pt x="417" y="11606"/>
                        <a:pt x="406" y="11613"/>
                      </a:cubicBezTo>
                      <a:cubicBezTo>
                        <a:pt x="384" y="11628"/>
                        <a:pt x="365" y="11638"/>
                        <a:pt x="344" y="11651"/>
                      </a:cubicBezTo>
                      <a:cubicBezTo>
                        <a:pt x="328" y="11661"/>
                        <a:pt x="311" y="11671"/>
                        <a:pt x="296" y="11680"/>
                      </a:cubicBezTo>
                      <a:cubicBezTo>
                        <a:pt x="285" y="11689"/>
                        <a:pt x="273" y="11696"/>
                        <a:pt x="260" y="11703"/>
                      </a:cubicBezTo>
                      <a:cubicBezTo>
                        <a:pt x="251" y="11709"/>
                        <a:pt x="242" y="11715"/>
                        <a:pt x="235" y="11719"/>
                      </a:cubicBezTo>
                      <a:cubicBezTo>
                        <a:pt x="126" y="11788"/>
                        <a:pt x="53" y="11833"/>
                        <a:pt x="20" y="11855"/>
                      </a:cubicBezTo>
                      <a:cubicBezTo>
                        <a:pt x="18" y="11856"/>
                        <a:pt x="14" y="11858"/>
                        <a:pt x="12" y="11861"/>
                      </a:cubicBezTo>
                      <a:cubicBezTo>
                        <a:pt x="4" y="11865"/>
                        <a:pt x="1" y="11869"/>
                        <a:pt x="1" y="11869"/>
                      </a:cubicBezTo>
                      <a:lnTo>
                        <a:pt x="12338" y="34311"/>
                      </a:lnTo>
                      <a:cubicBezTo>
                        <a:pt x="12429" y="34252"/>
                        <a:pt x="12518" y="34194"/>
                        <a:pt x="12608" y="34136"/>
                      </a:cubicBezTo>
                      <a:cubicBezTo>
                        <a:pt x="12655" y="34107"/>
                        <a:pt x="12700" y="34076"/>
                        <a:pt x="12747" y="34047"/>
                      </a:cubicBezTo>
                      <a:cubicBezTo>
                        <a:pt x="12789" y="34021"/>
                        <a:pt x="12830" y="33996"/>
                        <a:pt x="12869" y="33970"/>
                      </a:cubicBezTo>
                      <a:cubicBezTo>
                        <a:pt x="12927" y="33932"/>
                        <a:pt x="12986" y="33896"/>
                        <a:pt x="13045" y="33858"/>
                      </a:cubicBezTo>
                      <a:cubicBezTo>
                        <a:pt x="13124" y="33808"/>
                        <a:pt x="13204" y="33759"/>
                        <a:pt x="13283" y="33709"/>
                      </a:cubicBezTo>
                      <a:cubicBezTo>
                        <a:pt x="13363" y="33661"/>
                        <a:pt x="13441" y="33612"/>
                        <a:pt x="13521" y="33562"/>
                      </a:cubicBezTo>
                      <a:cubicBezTo>
                        <a:pt x="13601" y="33513"/>
                        <a:pt x="13679" y="33465"/>
                        <a:pt x="13759" y="33417"/>
                      </a:cubicBezTo>
                      <a:cubicBezTo>
                        <a:pt x="13842" y="33367"/>
                        <a:pt x="13922" y="33319"/>
                        <a:pt x="14003" y="33270"/>
                      </a:cubicBezTo>
                      <a:cubicBezTo>
                        <a:pt x="14082" y="33222"/>
                        <a:pt x="14159" y="33175"/>
                        <a:pt x="14238" y="33130"/>
                      </a:cubicBezTo>
                      <a:cubicBezTo>
                        <a:pt x="14318" y="33082"/>
                        <a:pt x="14398" y="33037"/>
                        <a:pt x="14478" y="32990"/>
                      </a:cubicBezTo>
                      <a:cubicBezTo>
                        <a:pt x="14558" y="32943"/>
                        <a:pt x="14638" y="32897"/>
                        <a:pt x="14718" y="32852"/>
                      </a:cubicBezTo>
                      <a:cubicBezTo>
                        <a:pt x="14798" y="32804"/>
                        <a:pt x="14879" y="32758"/>
                        <a:pt x="14959" y="32713"/>
                      </a:cubicBezTo>
                      <a:cubicBezTo>
                        <a:pt x="15120" y="32622"/>
                        <a:pt x="15280" y="32531"/>
                        <a:pt x="15444" y="32441"/>
                      </a:cubicBezTo>
                      <a:cubicBezTo>
                        <a:pt x="15521" y="32397"/>
                        <a:pt x="15598" y="32357"/>
                        <a:pt x="15674" y="32314"/>
                      </a:cubicBezTo>
                      <a:cubicBezTo>
                        <a:pt x="15698" y="32301"/>
                        <a:pt x="15723" y="32287"/>
                        <a:pt x="15746" y="32274"/>
                      </a:cubicBezTo>
                      <a:cubicBezTo>
                        <a:pt x="15888" y="32196"/>
                        <a:pt x="16029" y="32119"/>
                        <a:pt x="16172" y="32045"/>
                      </a:cubicBezTo>
                      <a:cubicBezTo>
                        <a:pt x="29547" y="24910"/>
                        <a:pt x="44618" y="24279"/>
                        <a:pt x="48058" y="24228"/>
                      </a:cubicBezTo>
                      <a:lnTo>
                        <a:pt x="48058" y="0"/>
                      </a:ln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8" name="Google Shape;5108;p56"/>
              <p:cNvGrpSpPr/>
              <p:nvPr/>
            </p:nvGrpSpPr>
            <p:grpSpPr>
              <a:xfrm>
                <a:off x="5900602" y="1193063"/>
                <a:ext cx="284947" cy="182312"/>
                <a:chOff x="5900602" y="1193063"/>
                <a:chExt cx="284947" cy="182312"/>
              </a:xfrm>
            </p:grpSpPr>
            <p:sp>
              <p:nvSpPr>
                <p:cNvPr id="5109" name="Google Shape;5109;p56"/>
                <p:cNvSpPr/>
                <p:nvPr/>
              </p:nvSpPr>
              <p:spPr>
                <a:xfrm>
                  <a:off x="5900602" y="1193063"/>
                  <a:ext cx="284947" cy="63648"/>
                </a:xfrm>
                <a:custGeom>
                  <a:rect b="b" l="l" r="r" t="t"/>
                  <a:pathLst>
                    <a:path extrusionOk="0" h="7318" w="32762">
                      <a:moveTo>
                        <a:pt x="0" y="0"/>
                      </a:moveTo>
                      <a:lnTo>
                        <a:pt x="0" y="7318"/>
                      </a:lnTo>
                      <a:lnTo>
                        <a:pt x="32762" y="7318"/>
                      </a:lnTo>
                      <a:lnTo>
                        <a:pt x="32762"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10" name="Google Shape;5110;p56"/>
                <p:cNvCxnSpPr/>
                <p:nvPr/>
              </p:nvCxnSpPr>
              <p:spPr>
                <a:xfrm rot="10800000">
                  <a:off x="6156950" y="1279675"/>
                  <a:ext cx="0" cy="95700"/>
                </a:xfrm>
                <a:prstGeom prst="straightConnector1">
                  <a:avLst/>
                </a:prstGeom>
                <a:noFill/>
                <a:ln cap="flat" cmpd="sng" w="9525">
                  <a:solidFill>
                    <a:srgbClr val="657E93"/>
                  </a:solidFill>
                  <a:prstDash val="solid"/>
                  <a:round/>
                  <a:headEnd len="med" w="med" type="none"/>
                  <a:tailEnd len="med" w="med" type="oval"/>
                </a:ln>
              </p:spPr>
            </p:cxnSp>
          </p:grpSp>
        </p:grpSp>
        <p:grpSp>
          <p:nvGrpSpPr>
            <p:cNvPr id="5111" name="Google Shape;5111;p56"/>
            <p:cNvGrpSpPr/>
            <p:nvPr/>
          </p:nvGrpSpPr>
          <p:grpSpPr>
            <a:xfrm>
              <a:off x="6738300" y="1193063"/>
              <a:ext cx="462153" cy="707634"/>
              <a:chOff x="6738300" y="1193063"/>
              <a:chExt cx="462153" cy="707634"/>
            </a:xfrm>
          </p:grpSpPr>
          <p:grpSp>
            <p:nvGrpSpPr>
              <p:cNvPr id="5112" name="Google Shape;5112;p56"/>
              <p:cNvGrpSpPr/>
              <p:nvPr/>
            </p:nvGrpSpPr>
            <p:grpSpPr>
              <a:xfrm>
                <a:off x="6915505" y="1193063"/>
                <a:ext cx="284947" cy="597387"/>
                <a:chOff x="6915505" y="1193063"/>
                <a:chExt cx="284947" cy="597387"/>
              </a:xfrm>
            </p:grpSpPr>
            <p:sp>
              <p:nvSpPr>
                <p:cNvPr id="5113" name="Google Shape;5113;p56"/>
                <p:cNvSpPr/>
                <p:nvPr/>
              </p:nvSpPr>
              <p:spPr>
                <a:xfrm>
                  <a:off x="6915505" y="1193063"/>
                  <a:ext cx="284947" cy="63648"/>
                </a:xfrm>
                <a:custGeom>
                  <a:rect b="b" l="l" r="r" t="t"/>
                  <a:pathLst>
                    <a:path extrusionOk="0" h="7318" w="32762">
                      <a:moveTo>
                        <a:pt x="0" y="1"/>
                      </a:moveTo>
                      <a:lnTo>
                        <a:pt x="0" y="7318"/>
                      </a:lnTo>
                      <a:lnTo>
                        <a:pt x="32762" y="7318"/>
                      </a:lnTo>
                      <a:lnTo>
                        <a:pt x="32762" y="1"/>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14" name="Google Shape;5114;p56"/>
                <p:cNvCxnSpPr/>
                <p:nvPr/>
              </p:nvCxnSpPr>
              <p:spPr>
                <a:xfrm rot="10800000">
                  <a:off x="6938275" y="1279850"/>
                  <a:ext cx="0" cy="510600"/>
                </a:xfrm>
                <a:prstGeom prst="straightConnector1">
                  <a:avLst/>
                </a:prstGeom>
                <a:noFill/>
                <a:ln cap="flat" cmpd="sng" w="9525">
                  <a:solidFill>
                    <a:srgbClr val="E3E7EA"/>
                  </a:solidFill>
                  <a:prstDash val="solid"/>
                  <a:round/>
                  <a:headEnd len="med" w="med" type="none"/>
                  <a:tailEnd len="med" w="med" type="oval"/>
                </a:ln>
              </p:spPr>
            </p:cxnSp>
          </p:grpSp>
          <p:grpSp>
            <p:nvGrpSpPr>
              <p:cNvPr id="5115" name="Google Shape;5115;p56"/>
              <p:cNvGrpSpPr/>
              <p:nvPr/>
            </p:nvGrpSpPr>
            <p:grpSpPr>
              <a:xfrm>
                <a:off x="6738300" y="1684725"/>
                <a:ext cx="230066" cy="215971"/>
                <a:chOff x="6738300" y="1684725"/>
                <a:chExt cx="230066" cy="215971"/>
              </a:xfrm>
            </p:grpSpPr>
            <p:sp>
              <p:nvSpPr>
                <p:cNvPr id="5116" name="Google Shape;5116;p56"/>
                <p:cNvSpPr/>
                <p:nvPr/>
              </p:nvSpPr>
              <p:spPr>
                <a:xfrm rot="-5400000">
                  <a:off x="6799187" y="1731518"/>
                  <a:ext cx="108296" cy="230061"/>
                </a:xfrm>
                <a:custGeom>
                  <a:rect b="b" l="l" r="r" t="t"/>
                  <a:pathLst>
                    <a:path extrusionOk="0" h="23215" w="10928">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7" name="Google Shape;5117;p56"/>
                <p:cNvSpPr/>
                <p:nvPr/>
              </p:nvSpPr>
              <p:spPr>
                <a:xfrm flipH="1" rot="-5400000">
                  <a:off x="6799182" y="1623843"/>
                  <a:ext cx="108296" cy="230061"/>
                </a:xfrm>
                <a:custGeom>
                  <a:rect b="b" l="l" r="r" t="t"/>
                  <a:pathLst>
                    <a:path extrusionOk="0" h="23215" w="10928">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121" name="Shape 5121"/>
        <p:cNvGrpSpPr/>
        <p:nvPr/>
      </p:nvGrpSpPr>
      <p:grpSpPr>
        <a:xfrm>
          <a:off x="0" y="0"/>
          <a:ext cx="0" cy="0"/>
          <a:chOff x="0" y="0"/>
          <a:chExt cx="0" cy="0"/>
        </a:xfrm>
      </p:grpSpPr>
      <p:sp>
        <p:nvSpPr>
          <p:cNvPr id="5122" name="Google Shape;5122;p57"/>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...and our </a:t>
            </a:r>
            <a:r>
              <a:rPr lang="en">
                <a:latin typeface="Arial"/>
                <a:ea typeface="Arial"/>
                <a:cs typeface="Arial"/>
                <a:sym typeface="Arial"/>
              </a:rPr>
              <a:t>sets </a:t>
            </a:r>
            <a:r>
              <a:rPr lang="en">
                <a:solidFill>
                  <a:srgbClr val="FFFFFF"/>
                </a:solidFill>
                <a:latin typeface="Arial"/>
                <a:ea typeface="Arial"/>
                <a:cs typeface="Arial"/>
                <a:sym typeface="Arial"/>
              </a:rPr>
              <a:t>of editable icons</a:t>
            </a:r>
            <a:endParaRPr>
              <a:solidFill>
                <a:srgbClr val="FFFFFF"/>
              </a:solidFill>
              <a:latin typeface="Arial"/>
              <a:ea typeface="Arial"/>
              <a:cs typeface="Arial"/>
              <a:sym typeface="Arial"/>
            </a:endParaRPr>
          </a:p>
        </p:txBody>
      </p:sp>
      <p:sp>
        <p:nvSpPr>
          <p:cNvPr id="5123" name="Google Shape;5123;p57"/>
          <p:cNvSpPr txBox="1"/>
          <p:nvPr>
            <p:ph idx="4294967295" type="body"/>
          </p:nvPr>
        </p:nvSpPr>
        <p:spPr>
          <a:xfrm>
            <a:off x="828875" y="1610275"/>
            <a:ext cx="7525800" cy="48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Arial"/>
                <a:ea typeface="Arial"/>
                <a:cs typeface="Arial"/>
                <a:sym typeface="Arial"/>
              </a:rPr>
              <a:t>You can</a:t>
            </a:r>
            <a:r>
              <a:rPr lang="en">
                <a:solidFill>
                  <a:srgbClr val="435D74"/>
                </a:solidFill>
                <a:latin typeface="Arial"/>
                <a:ea typeface="Arial"/>
                <a:cs typeface="Arial"/>
                <a:sym typeface="Arial"/>
              </a:rPr>
              <a:t> </a:t>
            </a:r>
            <a:r>
              <a:rPr lang="en">
                <a:solidFill>
                  <a:srgbClr val="869FB2"/>
                </a:solidFill>
                <a:latin typeface="Arial"/>
                <a:ea typeface="Arial"/>
                <a:cs typeface="Arial"/>
                <a:sym typeface="Arial"/>
              </a:rPr>
              <a:t>resize</a:t>
            </a:r>
            <a:r>
              <a:rPr lang="en">
                <a:solidFill>
                  <a:srgbClr val="435D74"/>
                </a:solidFill>
                <a:latin typeface="Arial"/>
                <a:ea typeface="Arial"/>
                <a:cs typeface="Arial"/>
                <a:sym typeface="Arial"/>
              </a:rPr>
              <a:t> </a:t>
            </a:r>
            <a:r>
              <a:rPr lang="en">
                <a:solidFill>
                  <a:srgbClr val="FFFFFF"/>
                </a:solidFill>
                <a:latin typeface="Arial"/>
                <a:ea typeface="Arial"/>
                <a:cs typeface="Arial"/>
                <a:sym typeface="Arial"/>
              </a:rPr>
              <a:t>these icons without losing quality.</a:t>
            </a:r>
            <a:endParaRPr>
              <a:solidFill>
                <a:srgbClr val="FFFFFF"/>
              </a:solidFill>
              <a:latin typeface="Arial"/>
              <a:ea typeface="Arial"/>
              <a:cs typeface="Arial"/>
              <a:sym typeface="Arial"/>
            </a:endParaRPr>
          </a:p>
          <a:p>
            <a:pPr indent="0" lvl="0" marL="0" rtl="0" algn="ctr">
              <a:spcBef>
                <a:spcPts val="0"/>
              </a:spcBef>
              <a:spcAft>
                <a:spcPts val="0"/>
              </a:spcAft>
              <a:buNone/>
            </a:pPr>
            <a:r>
              <a:rPr lang="en">
                <a:solidFill>
                  <a:srgbClr val="FFFFFF"/>
                </a:solidFill>
                <a:latin typeface="Arial"/>
                <a:ea typeface="Arial"/>
                <a:cs typeface="Arial"/>
                <a:sym typeface="Arial"/>
              </a:rPr>
              <a:t>You can </a:t>
            </a:r>
            <a:r>
              <a:rPr lang="en">
                <a:solidFill>
                  <a:srgbClr val="869FB2"/>
                </a:solidFill>
                <a:latin typeface="Arial"/>
                <a:ea typeface="Arial"/>
                <a:cs typeface="Arial"/>
                <a:sym typeface="Arial"/>
              </a:rPr>
              <a:t>change the stroke and fill color</a:t>
            </a:r>
            <a:r>
              <a:rPr lang="en">
                <a:solidFill>
                  <a:srgbClr val="FFFFFF"/>
                </a:solidFill>
                <a:latin typeface="Arial"/>
                <a:ea typeface="Arial"/>
                <a:cs typeface="Arial"/>
                <a:sym typeface="Arial"/>
              </a:rPr>
              <a:t>; just select the icon and click on the</a:t>
            </a:r>
            <a:r>
              <a:rPr lang="en">
                <a:solidFill>
                  <a:srgbClr val="435D74"/>
                </a:solidFill>
                <a:latin typeface="Arial"/>
                <a:ea typeface="Arial"/>
                <a:cs typeface="Arial"/>
                <a:sym typeface="Arial"/>
              </a:rPr>
              <a:t> </a:t>
            </a:r>
            <a:r>
              <a:rPr lang="en">
                <a:solidFill>
                  <a:srgbClr val="869FB2"/>
                </a:solidFill>
                <a:latin typeface="Arial"/>
                <a:ea typeface="Arial"/>
                <a:cs typeface="Arial"/>
                <a:sym typeface="Arial"/>
              </a:rPr>
              <a:t>paint bucket/pen</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a:p>
            <a:pPr indent="0" lvl="0" marL="0" rtl="0" algn="ctr">
              <a:spcBef>
                <a:spcPts val="0"/>
              </a:spcBef>
              <a:spcAft>
                <a:spcPts val="0"/>
              </a:spcAft>
              <a:buNone/>
            </a:pPr>
            <a:r>
              <a:rPr lang="en">
                <a:solidFill>
                  <a:srgbClr val="FFFFFF"/>
                </a:solidFill>
                <a:latin typeface="Arial"/>
                <a:ea typeface="Arial"/>
                <a:cs typeface="Arial"/>
                <a:sym typeface="Arial"/>
              </a:rPr>
              <a:t>In Google Slides, you can also use </a:t>
            </a:r>
            <a:r>
              <a:rPr lang="en">
                <a:solidFill>
                  <a:srgbClr val="869FB2"/>
                </a:solidFill>
                <a:uFill>
                  <a:noFill/>
                </a:uFill>
                <a:latin typeface="Arial"/>
                <a:ea typeface="Arial"/>
                <a:cs typeface="Arial"/>
                <a:sym typeface="Arial"/>
                <a:hlinkClick r:id="rId3">
                  <a:extLst>
                    <a:ext uri="{A12FA001-AC4F-418D-AE19-62706E023703}">
                      <ahyp:hlinkClr val="tx"/>
                    </a:ext>
                  </a:extLst>
                </a:hlinkClick>
              </a:rPr>
              <a:t>Flaticon’s extension</a:t>
            </a:r>
            <a:r>
              <a:rPr lang="en">
                <a:solidFill>
                  <a:srgbClr val="FFFFFF"/>
                </a:solidFill>
                <a:latin typeface="Arial"/>
                <a:ea typeface="Arial"/>
                <a:cs typeface="Arial"/>
                <a:sym typeface="Arial"/>
              </a:rPr>
              <a:t>, allowing you to customize and add even more icons.</a:t>
            </a:r>
            <a:br>
              <a:rPr lang="en">
                <a:solidFill>
                  <a:srgbClr val="435D74"/>
                </a:solidFill>
                <a:latin typeface="Arial"/>
                <a:ea typeface="Arial"/>
                <a:cs typeface="Arial"/>
                <a:sym typeface="Arial"/>
              </a:rPr>
            </a:br>
            <a:endParaRPr>
              <a:solidFill>
                <a:srgbClr val="435D74"/>
              </a:solidFill>
              <a:latin typeface="Arial"/>
              <a:ea typeface="Arial"/>
              <a:cs typeface="Arial"/>
              <a:sym typeface="Arial"/>
            </a:endParaRPr>
          </a:p>
        </p:txBody>
      </p:sp>
      <p:grpSp>
        <p:nvGrpSpPr>
          <p:cNvPr id="5124" name="Google Shape;5124;p57"/>
          <p:cNvGrpSpPr/>
          <p:nvPr/>
        </p:nvGrpSpPr>
        <p:grpSpPr>
          <a:xfrm>
            <a:off x="829359" y="2307635"/>
            <a:ext cx="339235" cy="298186"/>
            <a:chOff x="898875" y="244725"/>
            <a:chExt cx="481800" cy="423500"/>
          </a:xfrm>
        </p:grpSpPr>
        <p:sp>
          <p:nvSpPr>
            <p:cNvPr id="5125" name="Google Shape;5125;p57"/>
            <p:cNvSpPr/>
            <p:nvPr/>
          </p:nvSpPr>
          <p:spPr>
            <a:xfrm>
              <a:off x="1125675" y="470575"/>
              <a:ext cx="28275" cy="28250"/>
            </a:xfrm>
            <a:custGeom>
              <a:rect b="b" l="l" r="r" t="t"/>
              <a:pathLst>
                <a:path extrusionOk="0" h="1130" w="1131">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26" name="Google Shape;5126;p57"/>
            <p:cNvSpPr/>
            <p:nvPr/>
          </p:nvSpPr>
          <p:spPr>
            <a:xfrm>
              <a:off x="898875" y="244725"/>
              <a:ext cx="481800" cy="225875"/>
            </a:xfrm>
            <a:custGeom>
              <a:rect b="b" l="l" r="r" t="t"/>
              <a:pathLst>
                <a:path extrusionOk="0" h="9035" w="19272">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27" name="Google Shape;5127;p57"/>
            <p:cNvSpPr/>
            <p:nvPr/>
          </p:nvSpPr>
          <p:spPr>
            <a:xfrm>
              <a:off x="1324200" y="385900"/>
              <a:ext cx="56475" cy="197625"/>
            </a:xfrm>
            <a:custGeom>
              <a:rect b="b" l="l" r="r" t="t"/>
              <a:pathLst>
                <a:path extrusionOk="0" h="7905" w="2259">
                  <a:moveTo>
                    <a:pt x="567" y="0"/>
                  </a:moveTo>
                  <a:cubicBezTo>
                    <a:pt x="254" y="0"/>
                    <a:pt x="1" y="250"/>
                    <a:pt x="1" y="563"/>
                  </a:cubicBezTo>
                  <a:lnTo>
                    <a:pt x="1" y="7339"/>
                  </a:lnTo>
                  <a:cubicBezTo>
                    <a:pt x="1" y="7652"/>
                    <a:pt x="254" y="7905"/>
                    <a:pt x="567" y="7905"/>
                  </a:cubicBezTo>
                  <a:lnTo>
                    <a:pt x="2259" y="7905"/>
                  </a:lnTo>
                  <a:lnTo>
                    <a:pt x="225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28" name="Google Shape;5128;p57"/>
            <p:cNvSpPr/>
            <p:nvPr/>
          </p:nvSpPr>
          <p:spPr>
            <a:xfrm>
              <a:off x="898875" y="385900"/>
              <a:ext cx="56475" cy="197625"/>
            </a:xfrm>
            <a:custGeom>
              <a:rect b="b" l="l" r="r" t="t"/>
              <a:pathLst>
                <a:path extrusionOk="0" h="7905" w="2259">
                  <a:moveTo>
                    <a:pt x="0" y="0"/>
                  </a:moveTo>
                  <a:lnTo>
                    <a:pt x="0" y="7905"/>
                  </a:lnTo>
                  <a:lnTo>
                    <a:pt x="1695" y="7905"/>
                  </a:lnTo>
                  <a:cubicBezTo>
                    <a:pt x="2005" y="7905"/>
                    <a:pt x="2258" y="7652"/>
                    <a:pt x="2258" y="7339"/>
                  </a:cubicBezTo>
                  <a:lnTo>
                    <a:pt x="2258" y="563"/>
                  </a:lnTo>
                  <a:cubicBezTo>
                    <a:pt x="2258" y="250"/>
                    <a:pt x="2005" y="0"/>
                    <a:pt x="16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29" name="Google Shape;5129;p57"/>
            <p:cNvSpPr/>
            <p:nvPr/>
          </p:nvSpPr>
          <p:spPr>
            <a:xfrm>
              <a:off x="1063650" y="414125"/>
              <a:ext cx="146750" cy="141125"/>
            </a:xfrm>
            <a:custGeom>
              <a:rect b="b" l="l" r="r" t="t"/>
              <a:pathLst>
                <a:path extrusionOk="0" h="5645" w="587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30" name="Google Shape;5130;p57"/>
            <p:cNvSpPr/>
            <p:nvPr/>
          </p:nvSpPr>
          <p:spPr>
            <a:xfrm>
              <a:off x="898875" y="498800"/>
              <a:ext cx="481800" cy="169425"/>
            </a:xfrm>
            <a:custGeom>
              <a:rect b="b" l="l" r="r" t="t"/>
              <a:pathLst>
                <a:path extrusionOk="0" h="6777" w="19272">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31" name="Google Shape;5131;p57"/>
          <p:cNvGrpSpPr/>
          <p:nvPr/>
        </p:nvGrpSpPr>
        <p:grpSpPr>
          <a:xfrm>
            <a:off x="1267741" y="2287103"/>
            <a:ext cx="298169" cy="339253"/>
            <a:chOff x="1529350" y="258825"/>
            <a:chExt cx="423475" cy="481825"/>
          </a:xfrm>
        </p:grpSpPr>
        <p:sp>
          <p:nvSpPr>
            <p:cNvPr id="5132" name="Google Shape;5132;p57"/>
            <p:cNvSpPr/>
            <p:nvPr/>
          </p:nvSpPr>
          <p:spPr>
            <a:xfrm>
              <a:off x="1585800" y="258825"/>
              <a:ext cx="310650" cy="430550"/>
            </a:xfrm>
            <a:custGeom>
              <a:rect b="b" l="l" r="r" t="t"/>
              <a:pathLst>
                <a:path extrusionOk="0" h="17222" w="12426">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33" name="Google Shape;5133;p57"/>
            <p:cNvSpPr/>
            <p:nvPr/>
          </p:nvSpPr>
          <p:spPr>
            <a:xfrm>
              <a:off x="1529350" y="583200"/>
              <a:ext cx="423475" cy="157450"/>
            </a:xfrm>
            <a:custGeom>
              <a:rect b="b" l="l" r="r" t="t"/>
              <a:pathLst>
                <a:path extrusionOk="0" h="6298" w="16939">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34" name="Google Shape;5134;p57"/>
          <p:cNvGrpSpPr/>
          <p:nvPr/>
        </p:nvGrpSpPr>
        <p:grpSpPr>
          <a:xfrm>
            <a:off x="1660716" y="2367273"/>
            <a:ext cx="340890" cy="178912"/>
            <a:chOff x="2084325" y="363300"/>
            <a:chExt cx="484150" cy="254100"/>
          </a:xfrm>
        </p:grpSpPr>
        <p:sp>
          <p:nvSpPr>
            <p:cNvPr id="5135" name="Google Shape;5135;p57"/>
            <p:cNvSpPr/>
            <p:nvPr/>
          </p:nvSpPr>
          <p:spPr>
            <a:xfrm>
              <a:off x="2084325" y="363300"/>
              <a:ext cx="484150" cy="254100"/>
            </a:xfrm>
            <a:custGeom>
              <a:rect b="b" l="l" r="r" t="t"/>
              <a:pathLst>
                <a:path extrusionOk="0" h="10164" w="19366">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36" name="Google Shape;5136;p57"/>
            <p:cNvSpPr/>
            <p:nvPr/>
          </p:nvSpPr>
          <p:spPr>
            <a:xfrm>
              <a:off x="2250600" y="419775"/>
              <a:ext cx="145175" cy="141125"/>
            </a:xfrm>
            <a:custGeom>
              <a:rect b="b" l="l" r="r" t="t"/>
              <a:pathLst>
                <a:path extrusionOk="0" h="5645" w="5807">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37" name="Google Shape;5137;p57"/>
          <p:cNvGrpSpPr/>
          <p:nvPr/>
        </p:nvGrpSpPr>
        <p:grpSpPr>
          <a:xfrm>
            <a:off x="2110011" y="2287102"/>
            <a:ext cx="298169" cy="339253"/>
            <a:chOff x="2707500" y="249400"/>
            <a:chExt cx="423475" cy="481825"/>
          </a:xfrm>
        </p:grpSpPr>
        <p:sp>
          <p:nvSpPr>
            <p:cNvPr id="5138" name="Google Shape;5138;p57"/>
            <p:cNvSpPr/>
            <p:nvPr/>
          </p:nvSpPr>
          <p:spPr>
            <a:xfrm>
              <a:off x="2739175" y="420675"/>
              <a:ext cx="360100" cy="310550"/>
            </a:xfrm>
            <a:custGeom>
              <a:rect b="b" l="l" r="r" t="t"/>
              <a:pathLst>
                <a:path extrusionOk="0" h="12422" w="14404">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39" name="Google Shape;5139;p57"/>
            <p:cNvSpPr/>
            <p:nvPr/>
          </p:nvSpPr>
          <p:spPr>
            <a:xfrm>
              <a:off x="2707500" y="249400"/>
              <a:ext cx="423475" cy="141175"/>
            </a:xfrm>
            <a:custGeom>
              <a:rect b="b" l="l" r="r" t="t"/>
              <a:pathLst>
                <a:path extrusionOk="0" h="5647" w="16939">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40" name="Google Shape;5140;p57"/>
          <p:cNvGrpSpPr/>
          <p:nvPr/>
        </p:nvGrpSpPr>
        <p:grpSpPr>
          <a:xfrm>
            <a:off x="2523626" y="2287428"/>
            <a:ext cx="305386" cy="338602"/>
            <a:chOff x="3300325" y="249875"/>
            <a:chExt cx="433725" cy="480900"/>
          </a:xfrm>
        </p:grpSpPr>
        <p:sp>
          <p:nvSpPr>
            <p:cNvPr id="5141" name="Google Shape;5141;p57"/>
            <p:cNvSpPr/>
            <p:nvPr/>
          </p:nvSpPr>
          <p:spPr>
            <a:xfrm>
              <a:off x="3610875" y="334550"/>
              <a:ext cx="56475" cy="28250"/>
            </a:xfrm>
            <a:custGeom>
              <a:rect b="b" l="l" r="r" t="t"/>
              <a:pathLst>
                <a:path extrusionOk="0" h="1130" w="2259">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42" name="Google Shape;5142;p57"/>
            <p:cNvSpPr/>
            <p:nvPr/>
          </p:nvSpPr>
          <p:spPr>
            <a:xfrm>
              <a:off x="3467675" y="249875"/>
              <a:ext cx="46400" cy="56475"/>
            </a:xfrm>
            <a:custGeom>
              <a:rect b="b" l="l" r="r" t="t"/>
              <a:pathLst>
                <a:path extrusionOk="0" h="2259" w="1856">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43" name="Google Shape;5143;p57"/>
            <p:cNvSpPr/>
            <p:nvPr/>
          </p:nvSpPr>
          <p:spPr>
            <a:xfrm>
              <a:off x="3566525" y="249875"/>
              <a:ext cx="46400" cy="56475"/>
            </a:xfrm>
            <a:custGeom>
              <a:rect b="b" l="l" r="r" t="t"/>
              <a:pathLst>
                <a:path extrusionOk="0" h="2259" w="1856">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44" name="Google Shape;5144;p57"/>
            <p:cNvSpPr/>
            <p:nvPr/>
          </p:nvSpPr>
          <p:spPr>
            <a:xfrm>
              <a:off x="3413250" y="334550"/>
              <a:ext cx="56500" cy="28250"/>
            </a:xfrm>
            <a:custGeom>
              <a:rect b="b" l="l" r="r" t="t"/>
              <a:pathLst>
                <a:path extrusionOk="0" h="1130" w="226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45" name="Google Shape;5145;p57"/>
            <p:cNvSpPr/>
            <p:nvPr/>
          </p:nvSpPr>
          <p:spPr>
            <a:xfrm>
              <a:off x="3300325" y="476675"/>
              <a:ext cx="84725" cy="254100"/>
            </a:xfrm>
            <a:custGeom>
              <a:rect b="b" l="l" r="r" t="t"/>
              <a:pathLst>
                <a:path extrusionOk="0" h="10164" w="3389">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46" name="Google Shape;5146;p57"/>
            <p:cNvSpPr/>
            <p:nvPr/>
          </p:nvSpPr>
          <p:spPr>
            <a:xfrm>
              <a:off x="3413250" y="335525"/>
              <a:ext cx="320800" cy="395250"/>
            </a:xfrm>
            <a:custGeom>
              <a:rect b="b" l="l" r="r" t="t"/>
              <a:pathLst>
                <a:path extrusionOk="0" h="15810" w="12832">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47" name="Google Shape;5147;p57"/>
          <p:cNvGrpSpPr/>
          <p:nvPr/>
        </p:nvGrpSpPr>
        <p:grpSpPr>
          <a:xfrm>
            <a:off x="2912712" y="2287349"/>
            <a:ext cx="352349" cy="338760"/>
            <a:chOff x="3854700" y="249750"/>
            <a:chExt cx="500425" cy="481125"/>
          </a:xfrm>
        </p:grpSpPr>
        <p:sp>
          <p:nvSpPr>
            <p:cNvPr id="5148" name="Google Shape;5148;p57"/>
            <p:cNvSpPr/>
            <p:nvPr/>
          </p:nvSpPr>
          <p:spPr>
            <a:xfrm>
              <a:off x="4206725" y="598350"/>
              <a:ext cx="70775" cy="68025"/>
            </a:xfrm>
            <a:custGeom>
              <a:rect b="b" l="l" r="r" t="t"/>
              <a:pathLst>
                <a:path extrusionOk="0" h="2721" w="2831">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49" name="Google Shape;5149;p57"/>
            <p:cNvSpPr/>
            <p:nvPr/>
          </p:nvSpPr>
          <p:spPr>
            <a:xfrm>
              <a:off x="4226750" y="538600"/>
              <a:ext cx="91250" cy="48150"/>
            </a:xfrm>
            <a:custGeom>
              <a:rect b="b" l="l" r="r" t="t"/>
              <a:pathLst>
                <a:path extrusionOk="0" h="1926" w="365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0" name="Google Shape;5150;p57"/>
            <p:cNvSpPr/>
            <p:nvPr/>
          </p:nvSpPr>
          <p:spPr>
            <a:xfrm>
              <a:off x="4146500" y="618325"/>
              <a:ext cx="52050" cy="88650"/>
            </a:xfrm>
            <a:custGeom>
              <a:rect b="b" l="l" r="r" t="t"/>
              <a:pathLst>
                <a:path extrusionOk="0" h="3546" w="2082">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1" name="Google Shape;5151;p57"/>
            <p:cNvSpPr/>
            <p:nvPr/>
          </p:nvSpPr>
          <p:spPr>
            <a:xfrm>
              <a:off x="3927425" y="319075"/>
              <a:ext cx="70650" cy="67850"/>
            </a:xfrm>
            <a:custGeom>
              <a:rect b="b" l="l" r="r" t="t"/>
              <a:pathLst>
                <a:path extrusionOk="0" h="2714" w="2826">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2" name="Google Shape;5152;p57"/>
            <p:cNvSpPr/>
            <p:nvPr/>
          </p:nvSpPr>
          <p:spPr>
            <a:xfrm>
              <a:off x="4007000" y="279300"/>
              <a:ext cx="51675" cy="88150"/>
            </a:xfrm>
            <a:custGeom>
              <a:rect b="b" l="l" r="r" t="t"/>
              <a:pathLst>
                <a:path extrusionOk="0" h="3526" w="2067">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3" name="Google Shape;5153;p57"/>
            <p:cNvSpPr/>
            <p:nvPr/>
          </p:nvSpPr>
          <p:spPr>
            <a:xfrm>
              <a:off x="3887300" y="398850"/>
              <a:ext cx="91800" cy="48250"/>
            </a:xfrm>
            <a:custGeom>
              <a:rect b="b" l="l" r="r" t="t"/>
              <a:pathLst>
                <a:path extrusionOk="0" h="1930" w="3672">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4" name="Google Shape;5154;p57"/>
            <p:cNvSpPr/>
            <p:nvPr/>
          </p:nvSpPr>
          <p:spPr>
            <a:xfrm>
              <a:off x="3854700" y="413675"/>
              <a:ext cx="353475" cy="317200"/>
            </a:xfrm>
            <a:custGeom>
              <a:rect b="b" l="l" r="r" t="t"/>
              <a:pathLst>
                <a:path extrusionOk="0" h="12688" w="14139">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5" name="Google Shape;5155;p57"/>
            <p:cNvSpPr/>
            <p:nvPr/>
          </p:nvSpPr>
          <p:spPr>
            <a:xfrm>
              <a:off x="3996825" y="249750"/>
              <a:ext cx="358300" cy="322025"/>
            </a:xfrm>
            <a:custGeom>
              <a:rect b="b" l="l" r="r" t="t"/>
              <a:pathLst>
                <a:path extrusionOk="0" h="12881" w="14332">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56" name="Google Shape;5156;p57"/>
          <p:cNvGrpSpPr/>
          <p:nvPr/>
        </p:nvGrpSpPr>
        <p:grpSpPr>
          <a:xfrm>
            <a:off x="3330701" y="2287349"/>
            <a:ext cx="352349" cy="338760"/>
            <a:chOff x="4447550" y="249750"/>
            <a:chExt cx="500425" cy="481125"/>
          </a:xfrm>
        </p:grpSpPr>
        <p:sp>
          <p:nvSpPr>
            <p:cNvPr id="5157" name="Google Shape;5157;p57"/>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58" name="Google Shape;5158;p57"/>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59" name="Google Shape;5159;p57"/>
          <p:cNvGrpSpPr/>
          <p:nvPr/>
        </p:nvGrpSpPr>
        <p:grpSpPr>
          <a:xfrm>
            <a:off x="3759902" y="2287102"/>
            <a:ext cx="339253" cy="339253"/>
            <a:chOff x="5049725" y="249400"/>
            <a:chExt cx="481825" cy="481825"/>
          </a:xfrm>
        </p:grpSpPr>
        <p:sp>
          <p:nvSpPr>
            <p:cNvPr id="5160" name="Google Shape;5160;p57"/>
            <p:cNvSpPr/>
            <p:nvPr/>
          </p:nvSpPr>
          <p:spPr>
            <a:xfrm>
              <a:off x="5191775" y="560925"/>
              <a:ext cx="197625" cy="170300"/>
            </a:xfrm>
            <a:custGeom>
              <a:rect b="b" l="l" r="r" t="t"/>
              <a:pathLst>
                <a:path extrusionOk="0" h="6812" w="7905">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61" name="Google Shape;5161;p57"/>
            <p:cNvSpPr/>
            <p:nvPr/>
          </p:nvSpPr>
          <p:spPr>
            <a:xfrm>
              <a:off x="5049725" y="249400"/>
              <a:ext cx="481825" cy="396225"/>
            </a:xfrm>
            <a:custGeom>
              <a:rect b="b" l="l" r="r" t="t"/>
              <a:pathLst>
                <a:path extrusionOk="0" h="15849" w="19273">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62" name="Google Shape;5162;p57"/>
          <p:cNvGrpSpPr/>
          <p:nvPr/>
        </p:nvGrpSpPr>
        <p:grpSpPr>
          <a:xfrm>
            <a:off x="4173843" y="2287102"/>
            <a:ext cx="339253" cy="339253"/>
            <a:chOff x="5660400" y="238125"/>
            <a:chExt cx="481825" cy="481825"/>
          </a:xfrm>
        </p:grpSpPr>
        <p:sp>
          <p:nvSpPr>
            <p:cNvPr id="5163" name="Google Shape;5163;p57"/>
            <p:cNvSpPr/>
            <p:nvPr/>
          </p:nvSpPr>
          <p:spPr>
            <a:xfrm>
              <a:off x="5660400" y="436700"/>
              <a:ext cx="481825" cy="283250"/>
            </a:xfrm>
            <a:custGeom>
              <a:rect b="b" l="l" r="r" t="t"/>
              <a:pathLst>
                <a:path extrusionOk="0" h="11330" w="19273">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64" name="Google Shape;5164;p57"/>
            <p:cNvSpPr/>
            <p:nvPr/>
          </p:nvSpPr>
          <p:spPr>
            <a:xfrm>
              <a:off x="5660400" y="238125"/>
              <a:ext cx="481825" cy="170375"/>
            </a:xfrm>
            <a:custGeom>
              <a:rect b="b" l="l" r="r" t="t"/>
              <a:pathLst>
                <a:path extrusionOk="0" h="6815" w="19273">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65" name="Google Shape;5165;p57"/>
          <p:cNvGrpSpPr/>
          <p:nvPr/>
        </p:nvGrpSpPr>
        <p:grpSpPr>
          <a:xfrm>
            <a:off x="4590529" y="2287102"/>
            <a:ext cx="339253" cy="339253"/>
            <a:chOff x="6235400" y="249400"/>
            <a:chExt cx="481825" cy="481825"/>
          </a:xfrm>
        </p:grpSpPr>
        <p:sp>
          <p:nvSpPr>
            <p:cNvPr id="5166" name="Google Shape;5166;p57"/>
            <p:cNvSpPr/>
            <p:nvPr/>
          </p:nvSpPr>
          <p:spPr>
            <a:xfrm>
              <a:off x="6425625" y="482025"/>
              <a:ext cx="177700" cy="135375"/>
            </a:xfrm>
            <a:custGeom>
              <a:rect b="b" l="l" r="r" t="t"/>
              <a:pathLst>
                <a:path extrusionOk="0" h="5415" w="7108">
                  <a:moveTo>
                    <a:pt x="5415" y="0"/>
                  </a:moveTo>
                  <a:lnTo>
                    <a:pt x="1" y="5415"/>
                  </a:lnTo>
                  <a:lnTo>
                    <a:pt x="7107" y="5415"/>
                  </a:lnTo>
                  <a:lnTo>
                    <a:pt x="7107" y="1696"/>
                  </a:lnTo>
                  <a:lnTo>
                    <a:pt x="54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67" name="Google Shape;5167;p57"/>
            <p:cNvSpPr/>
            <p:nvPr/>
          </p:nvSpPr>
          <p:spPr>
            <a:xfrm>
              <a:off x="6462150" y="419775"/>
              <a:ext cx="28250" cy="28250"/>
            </a:xfrm>
            <a:custGeom>
              <a:rect b="b" l="l" r="r" t="t"/>
              <a:pathLst>
                <a:path extrusionOk="0" h="1130" w="113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68" name="Google Shape;5168;p57"/>
            <p:cNvSpPr/>
            <p:nvPr/>
          </p:nvSpPr>
          <p:spPr>
            <a:xfrm>
              <a:off x="6349225" y="508600"/>
              <a:ext cx="113625" cy="108800"/>
            </a:xfrm>
            <a:custGeom>
              <a:rect b="b" l="l" r="r" t="t"/>
              <a:pathLst>
                <a:path extrusionOk="0" h="4352" w="4545">
                  <a:moveTo>
                    <a:pt x="2858" y="0"/>
                  </a:moveTo>
                  <a:lnTo>
                    <a:pt x="0" y="2623"/>
                  </a:lnTo>
                  <a:lnTo>
                    <a:pt x="0" y="4352"/>
                  </a:lnTo>
                  <a:lnTo>
                    <a:pt x="1461" y="4352"/>
                  </a:lnTo>
                  <a:lnTo>
                    <a:pt x="4544" y="1265"/>
                  </a:lnTo>
                  <a:lnTo>
                    <a:pt x="28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69" name="Google Shape;5169;p57"/>
            <p:cNvSpPr/>
            <p:nvPr/>
          </p:nvSpPr>
          <p:spPr>
            <a:xfrm>
              <a:off x="6349225" y="363300"/>
              <a:ext cx="254100" cy="172575"/>
            </a:xfrm>
            <a:custGeom>
              <a:rect b="b" l="l" r="r" t="t"/>
              <a:pathLst>
                <a:path extrusionOk="0" h="6903" w="10164">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70" name="Google Shape;5170;p57"/>
            <p:cNvSpPr/>
            <p:nvPr/>
          </p:nvSpPr>
          <p:spPr>
            <a:xfrm>
              <a:off x="6235400" y="249400"/>
              <a:ext cx="481825" cy="481825"/>
            </a:xfrm>
            <a:custGeom>
              <a:rect b="b" l="l" r="r" t="t"/>
              <a:pathLst>
                <a:path extrusionOk="0" h="19273" w="19273">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71" name="Google Shape;5171;p57"/>
          <p:cNvGrpSpPr/>
          <p:nvPr/>
        </p:nvGrpSpPr>
        <p:grpSpPr>
          <a:xfrm>
            <a:off x="828875" y="2731810"/>
            <a:ext cx="340204" cy="298116"/>
            <a:chOff x="899850" y="871450"/>
            <a:chExt cx="483175" cy="423400"/>
          </a:xfrm>
        </p:grpSpPr>
        <p:sp>
          <p:nvSpPr>
            <p:cNvPr id="5172" name="Google Shape;5172;p57"/>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73" name="Google Shape;5173;p57"/>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74" name="Google Shape;5174;p57"/>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75" name="Google Shape;5175;p57"/>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176" name="Google Shape;5176;p57"/>
          <p:cNvSpPr/>
          <p:nvPr/>
        </p:nvSpPr>
        <p:spPr>
          <a:xfrm>
            <a:off x="1265674" y="2711214"/>
            <a:ext cx="302200" cy="339253"/>
          </a:xfrm>
          <a:custGeom>
            <a:rect b="b" l="l" r="r" t="t"/>
            <a:pathLst>
              <a:path extrusionOk="0" h="19273" w="17168">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177" name="Google Shape;5177;p57"/>
          <p:cNvGrpSpPr/>
          <p:nvPr/>
        </p:nvGrpSpPr>
        <p:grpSpPr>
          <a:xfrm>
            <a:off x="1660875" y="2711232"/>
            <a:ext cx="340573" cy="339271"/>
            <a:chOff x="2085450" y="842250"/>
            <a:chExt cx="483700" cy="481850"/>
          </a:xfrm>
        </p:grpSpPr>
        <p:sp>
          <p:nvSpPr>
            <p:cNvPr id="5178" name="Google Shape;5178;p57"/>
            <p:cNvSpPr/>
            <p:nvPr/>
          </p:nvSpPr>
          <p:spPr>
            <a:xfrm>
              <a:off x="2085525" y="926925"/>
              <a:ext cx="483625" cy="397175"/>
            </a:xfrm>
            <a:custGeom>
              <a:rect b="b" l="l" r="r" t="t"/>
              <a:pathLst>
                <a:path extrusionOk="0" h="15887" w="19345">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79" name="Google Shape;5179;p57"/>
            <p:cNvSpPr/>
            <p:nvPr/>
          </p:nvSpPr>
          <p:spPr>
            <a:xfrm>
              <a:off x="2085450" y="1151875"/>
              <a:ext cx="143650" cy="87575"/>
            </a:xfrm>
            <a:custGeom>
              <a:rect b="b" l="l" r="r" t="t"/>
              <a:pathLst>
                <a:path extrusionOk="0" h="3503" w="5746">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80" name="Google Shape;5180;p57"/>
            <p:cNvSpPr/>
            <p:nvPr/>
          </p:nvSpPr>
          <p:spPr>
            <a:xfrm>
              <a:off x="2274775" y="842250"/>
              <a:ext cx="294375" cy="197650"/>
            </a:xfrm>
            <a:custGeom>
              <a:rect b="b" l="l" r="r" t="t"/>
              <a:pathLst>
                <a:path extrusionOk="0" h="7906" w="11775">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81" name="Google Shape;5181;p57"/>
          <p:cNvGrpSpPr/>
          <p:nvPr/>
        </p:nvGrpSpPr>
        <p:grpSpPr>
          <a:xfrm>
            <a:off x="2089443" y="2711241"/>
            <a:ext cx="339306" cy="339253"/>
            <a:chOff x="2685825" y="840375"/>
            <a:chExt cx="481900" cy="481825"/>
          </a:xfrm>
        </p:grpSpPr>
        <p:sp>
          <p:nvSpPr>
            <p:cNvPr id="5182" name="Google Shape;5182;p57"/>
            <p:cNvSpPr/>
            <p:nvPr/>
          </p:nvSpPr>
          <p:spPr>
            <a:xfrm>
              <a:off x="2685825" y="840375"/>
              <a:ext cx="481900" cy="481825"/>
            </a:xfrm>
            <a:custGeom>
              <a:rect b="b" l="l" r="r" t="t"/>
              <a:pathLst>
                <a:path extrusionOk="0" h="19273" w="19276">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83" name="Google Shape;5183;p57"/>
            <p:cNvSpPr/>
            <p:nvPr/>
          </p:nvSpPr>
          <p:spPr>
            <a:xfrm>
              <a:off x="2819200" y="983400"/>
              <a:ext cx="205475" cy="197625"/>
            </a:xfrm>
            <a:custGeom>
              <a:rect b="b" l="l" r="r" t="t"/>
              <a:pathLst>
                <a:path extrusionOk="0" h="7905" w="8219">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84" name="Google Shape;5184;p57"/>
          <p:cNvGrpSpPr/>
          <p:nvPr/>
        </p:nvGrpSpPr>
        <p:grpSpPr>
          <a:xfrm>
            <a:off x="2501104" y="2710924"/>
            <a:ext cx="350431" cy="339887"/>
            <a:chOff x="3270675" y="841800"/>
            <a:chExt cx="497700" cy="482725"/>
          </a:xfrm>
        </p:grpSpPr>
        <p:sp>
          <p:nvSpPr>
            <p:cNvPr id="5185" name="Google Shape;5185;p57"/>
            <p:cNvSpPr/>
            <p:nvPr/>
          </p:nvSpPr>
          <p:spPr>
            <a:xfrm>
              <a:off x="3270675" y="902000"/>
              <a:ext cx="447125" cy="422525"/>
            </a:xfrm>
            <a:custGeom>
              <a:rect b="b" l="l" r="r" t="t"/>
              <a:pathLst>
                <a:path extrusionOk="0" h="16901" w="17885">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86" name="Google Shape;5186;p57"/>
            <p:cNvSpPr/>
            <p:nvPr/>
          </p:nvSpPr>
          <p:spPr>
            <a:xfrm>
              <a:off x="3385250" y="841800"/>
              <a:ext cx="279700" cy="220925"/>
            </a:xfrm>
            <a:custGeom>
              <a:rect b="b" l="l" r="r" t="t"/>
              <a:pathLst>
                <a:path extrusionOk="0" h="8837" w="11188">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87" name="Google Shape;5187;p57"/>
            <p:cNvSpPr/>
            <p:nvPr/>
          </p:nvSpPr>
          <p:spPr>
            <a:xfrm>
              <a:off x="3530100" y="924750"/>
              <a:ext cx="238275" cy="250200"/>
            </a:xfrm>
            <a:custGeom>
              <a:rect b="b" l="l" r="r" t="t"/>
              <a:pathLst>
                <a:path extrusionOk="0" h="10008" w="9531">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188" name="Google Shape;5188;p57"/>
          <p:cNvSpPr/>
          <p:nvPr/>
        </p:nvSpPr>
        <p:spPr>
          <a:xfrm>
            <a:off x="2919129" y="2721811"/>
            <a:ext cx="339253" cy="318060"/>
          </a:xfrm>
          <a:custGeom>
            <a:rect b="b" l="l" r="r" t="t"/>
            <a:pathLst>
              <a:path extrusionOk="0" h="18069" w="19273">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189" name="Google Shape;5189;p57"/>
          <p:cNvGrpSpPr/>
          <p:nvPr/>
        </p:nvGrpSpPr>
        <p:grpSpPr>
          <a:xfrm>
            <a:off x="3337249" y="2731783"/>
            <a:ext cx="339253" cy="298169"/>
            <a:chOff x="4467200" y="877100"/>
            <a:chExt cx="481825" cy="423475"/>
          </a:xfrm>
        </p:grpSpPr>
        <p:sp>
          <p:nvSpPr>
            <p:cNvPr id="5190" name="Google Shape;5190;p57"/>
            <p:cNvSpPr/>
            <p:nvPr/>
          </p:nvSpPr>
          <p:spPr>
            <a:xfrm>
              <a:off x="4467200" y="1018225"/>
              <a:ext cx="481825" cy="282350"/>
            </a:xfrm>
            <a:custGeom>
              <a:rect b="b" l="l" r="r" t="t"/>
              <a:pathLst>
                <a:path extrusionOk="0" h="11294" w="19273">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91" name="Google Shape;5191;p57"/>
            <p:cNvSpPr/>
            <p:nvPr/>
          </p:nvSpPr>
          <p:spPr>
            <a:xfrm>
              <a:off x="4608425" y="1129300"/>
              <a:ext cx="45125" cy="60175"/>
            </a:xfrm>
            <a:custGeom>
              <a:rect b="b" l="l" r="r" t="t"/>
              <a:pathLst>
                <a:path extrusionOk="0" h="2407" w="1805">
                  <a:moveTo>
                    <a:pt x="0" y="0"/>
                  </a:moveTo>
                  <a:lnTo>
                    <a:pt x="0" y="2406"/>
                  </a:lnTo>
                  <a:lnTo>
                    <a:pt x="1804" y="1205"/>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92" name="Google Shape;5192;p57"/>
            <p:cNvSpPr/>
            <p:nvPr/>
          </p:nvSpPr>
          <p:spPr>
            <a:xfrm>
              <a:off x="4495500" y="877100"/>
              <a:ext cx="141175" cy="141175"/>
            </a:xfrm>
            <a:custGeom>
              <a:rect b="b" l="l" r="r" t="t"/>
              <a:pathLst>
                <a:path extrusionOk="0" h="5647" w="5647">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93" name="Google Shape;5193;p57"/>
            <p:cNvSpPr/>
            <p:nvPr/>
          </p:nvSpPr>
          <p:spPr>
            <a:xfrm>
              <a:off x="4636650" y="877100"/>
              <a:ext cx="141175" cy="141175"/>
            </a:xfrm>
            <a:custGeom>
              <a:rect b="b" l="l" r="r" t="t"/>
              <a:pathLst>
                <a:path extrusionOk="0" h="5647" w="5647">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94" name="Google Shape;5194;p57"/>
          <p:cNvGrpSpPr/>
          <p:nvPr/>
        </p:nvGrpSpPr>
        <p:grpSpPr>
          <a:xfrm>
            <a:off x="3752140" y="2711232"/>
            <a:ext cx="354778" cy="339271"/>
            <a:chOff x="5045500" y="842250"/>
            <a:chExt cx="503875" cy="481850"/>
          </a:xfrm>
        </p:grpSpPr>
        <p:sp>
          <p:nvSpPr>
            <p:cNvPr id="5195" name="Google Shape;5195;p57"/>
            <p:cNvSpPr/>
            <p:nvPr/>
          </p:nvSpPr>
          <p:spPr>
            <a:xfrm>
              <a:off x="5045500" y="842250"/>
              <a:ext cx="503875" cy="481850"/>
            </a:xfrm>
            <a:custGeom>
              <a:rect b="b" l="l" r="r" t="t"/>
              <a:pathLst>
                <a:path extrusionOk="0" h="19274" w="20155">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96" name="Google Shape;5196;p57"/>
            <p:cNvSpPr/>
            <p:nvPr/>
          </p:nvSpPr>
          <p:spPr>
            <a:xfrm>
              <a:off x="5221050" y="898625"/>
              <a:ext cx="254100" cy="254100"/>
            </a:xfrm>
            <a:custGeom>
              <a:rect b="b" l="l" r="r" t="t"/>
              <a:pathLst>
                <a:path extrusionOk="0" h="10164" w="10164">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197" name="Google Shape;5197;p57"/>
          <p:cNvGrpSpPr/>
          <p:nvPr/>
        </p:nvGrpSpPr>
        <p:grpSpPr>
          <a:xfrm>
            <a:off x="4174987" y="2737451"/>
            <a:ext cx="336965" cy="286833"/>
            <a:chOff x="5645200" y="879425"/>
            <a:chExt cx="478575" cy="407375"/>
          </a:xfrm>
        </p:grpSpPr>
        <p:sp>
          <p:nvSpPr>
            <p:cNvPr id="5198" name="Google Shape;5198;p57"/>
            <p:cNvSpPr/>
            <p:nvPr/>
          </p:nvSpPr>
          <p:spPr>
            <a:xfrm>
              <a:off x="6004200" y="1075025"/>
              <a:ext cx="86075" cy="93450"/>
            </a:xfrm>
            <a:custGeom>
              <a:rect b="b" l="l" r="r" t="t"/>
              <a:pathLst>
                <a:path extrusionOk="0" h="3738" w="3443">
                  <a:moveTo>
                    <a:pt x="1" y="0"/>
                  </a:moveTo>
                  <a:lnTo>
                    <a:pt x="1" y="3737"/>
                  </a:lnTo>
                  <a:lnTo>
                    <a:pt x="1907" y="3737"/>
                  </a:lnTo>
                  <a:cubicBezTo>
                    <a:pt x="2157" y="3737"/>
                    <a:pt x="2377" y="3574"/>
                    <a:pt x="2449" y="3334"/>
                  </a:cubicBezTo>
                  <a:lnTo>
                    <a:pt x="34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199" name="Google Shape;5199;p57"/>
            <p:cNvSpPr/>
            <p:nvPr/>
          </p:nvSpPr>
          <p:spPr>
            <a:xfrm>
              <a:off x="5880900" y="953275"/>
              <a:ext cx="95100" cy="93525"/>
            </a:xfrm>
            <a:custGeom>
              <a:rect b="b" l="l" r="r" t="t"/>
              <a:pathLst>
                <a:path extrusionOk="0" h="3741" w="3804">
                  <a:moveTo>
                    <a:pt x="0" y="1"/>
                  </a:moveTo>
                  <a:lnTo>
                    <a:pt x="0" y="3741"/>
                  </a:lnTo>
                  <a:lnTo>
                    <a:pt x="3804" y="3741"/>
                  </a:lnTo>
                  <a:lnTo>
                    <a:pt x="3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0" name="Google Shape;5200;p57"/>
            <p:cNvSpPr/>
            <p:nvPr/>
          </p:nvSpPr>
          <p:spPr>
            <a:xfrm>
              <a:off x="6004200" y="953275"/>
              <a:ext cx="119575" cy="93525"/>
            </a:xfrm>
            <a:custGeom>
              <a:rect b="b" l="l" r="r" t="t"/>
              <a:pathLst>
                <a:path extrusionOk="0" h="3741" w="4783">
                  <a:moveTo>
                    <a:pt x="1" y="1"/>
                  </a:moveTo>
                  <a:lnTo>
                    <a:pt x="1" y="3741"/>
                  </a:lnTo>
                  <a:lnTo>
                    <a:pt x="3777" y="3741"/>
                  </a:lnTo>
                  <a:lnTo>
                    <a:pt x="4674" y="727"/>
                  </a:lnTo>
                  <a:cubicBezTo>
                    <a:pt x="4783" y="365"/>
                    <a:pt x="4512" y="1"/>
                    <a:pt x="41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1" name="Google Shape;5201;p57"/>
            <p:cNvSpPr/>
            <p:nvPr/>
          </p:nvSpPr>
          <p:spPr>
            <a:xfrm>
              <a:off x="5880900" y="1075025"/>
              <a:ext cx="95100" cy="93450"/>
            </a:xfrm>
            <a:custGeom>
              <a:rect b="b" l="l" r="r" t="t"/>
              <a:pathLst>
                <a:path extrusionOk="0" h="3738" w="3804">
                  <a:moveTo>
                    <a:pt x="0" y="0"/>
                  </a:moveTo>
                  <a:lnTo>
                    <a:pt x="0" y="3737"/>
                  </a:lnTo>
                  <a:lnTo>
                    <a:pt x="3804" y="3737"/>
                  </a:lnTo>
                  <a:lnTo>
                    <a:pt x="3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2" name="Google Shape;5202;p57"/>
            <p:cNvSpPr/>
            <p:nvPr/>
          </p:nvSpPr>
          <p:spPr>
            <a:xfrm>
              <a:off x="5645200" y="879425"/>
              <a:ext cx="207500" cy="167375"/>
            </a:xfrm>
            <a:custGeom>
              <a:rect b="b" l="l" r="r" t="t"/>
              <a:pathLst>
                <a:path extrusionOk="0" h="6695" w="830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3" name="Google Shape;5203;p57"/>
            <p:cNvSpPr/>
            <p:nvPr/>
          </p:nvSpPr>
          <p:spPr>
            <a:xfrm>
              <a:off x="5722500" y="1075025"/>
              <a:ext cx="370875" cy="211775"/>
            </a:xfrm>
            <a:custGeom>
              <a:rect b="b" l="l" r="r" t="t"/>
              <a:pathLst>
                <a:path extrusionOk="0" h="8471" w="14835">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04" name="Google Shape;5204;p57"/>
          <p:cNvGrpSpPr/>
          <p:nvPr/>
        </p:nvGrpSpPr>
        <p:grpSpPr>
          <a:xfrm>
            <a:off x="4611062" y="2711241"/>
            <a:ext cx="298186" cy="339253"/>
            <a:chOff x="6264525" y="842250"/>
            <a:chExt cx="423500" cy="481825"/>
          </a:xfrm>
        </p:grpSpPr>
        <p:sp>
          <p:nvSpPr>
            <p:cNvPr id="5205" name="Google Shape;5205;p57"/>
            <p:cNvSpPr/>
            <p:nvPr/>
          </p:nvSpPr>
          <p:spPr>
            <a:xfrm>
              <a:off x="6264525" y="1033450"/>
              <a:ext cx="135300" cy="266450"/>
            </a:xfrm>
            <a:custGeom>
              <a:rect b="b" l="l" r="r" t="t"/>
              <a:pathLst>
                <a:path extrusionOk="0" h="10658" w="5412">
                  <a:moveTo>
                    <a:pt x="1" y="1"/>
                  </a:moveTo>
                  <a:lnTo>
                    <a:pt x="1" y="9932"/>
                  </a:lnTo>
                  <a:cubicBezTo>
                    <a:pt x="1" y="10182"/>
                    <a:pt x="61" y="10429"/>
                    <a:pt x="169" y="10658"/>
                  </a:cubicBezTo>
                  <a:lnTo>
                    <a:pt x="5412" y="541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6" name="Google Shape;5206;p57"/>
            <p:cNvSpPr/>
            <p:nvPr/>
          </p:nvSpPr>
          <p:spPr>
            <a:xfrm>
              <a:off x="6552700" y="1033450"/>
              <a:ext cx="135325" cy="266450"/>
            </a:xfrm>
            <a:custGeom>
              <a:rect b="b" l="l" r="r" t="t"/>
              <a:pathLst>
                <a:path extrusionOk="0" h="10658" w="5413">
                  <a:moveTo>
                    <a:pt x="5412" y="1"/>
                  </a:moveTo>
                  <a:lnTo>
                    <a:pt x="1" y="5415"/>
                  </a:lnTo>
                  <a:lnTo>
                    <a:pt x="5243" y="10658"/>
                  </a:lnTo>
                  <a:cubicBezTo>
                    <a:pt x="5352" y="10429"/>
                    <a:pt x="5412" y="10182"/>
                    <a:pt x="5412" y="9932"/>
                  </a:cubicBezTo>
                  <a:lnTo>
                    <a:pt x="54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7" name="Google Shape;5207;p57"/>
            <p:cNvSpPr/>
            <p:nvPr/>
          </p:nvSpPr>
          <p:spPr>
            <a:xfrm>
              <a:off x="6462150" y="985275"/>
              <a:ext cx="28025" cy="28250"/>
            </a:xfrm>
            <a:custGeom>
              <a:rect b="b" l="l" r="r" t="t"/>
              <a:pathLst>
                <a:path extrusionOk="0" h="1130" w="1121">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8" name="Google Shape;5208;p57"/>
            <p:cNvSpPr/>
            <p:nvPr/>
          </p:nvSpPr>
          <p:spPr>
            <a:xfrm>
              <a:off x="6288775" y="1182900"/>
              <a:ext cx="375075" cy="141175"/>
            </a:xfrm>
            <a:custGeom>
              <a:rect b="b" l="l" r="r" t="t"/>
              <a:pathLst>
                <a:path extrusionOk="0" h="5647" w="15003">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09" name="Google Shape;5209;p57"/>
            <p:cNvSpPr/>
            <p:nvPr/>
          </p:nvSpPr>
          <p:spPr>
            <a:xfrm>
              <a:off x="6278675" y="965325"/>
              <a:ext cx="42350" cy="84725"/>
            </a:xfrm>
            <a:custGeom>
              <a:rect b="b" l="l" r="r" t="t"/>
              <a:pathLst>
                <a:path extrusionOk="0" h="3389" w="1694">
                  <a:moveTo>
                    <a:pt x="1693" y="1"/>
                  </a:moveTo>
                  <a:lnTo>
                    <a:pt x="1" y="1693"/>
                  </a:lnTo>
                  <a:lnTo>
                    <a:pt x="1693" y="3388"/>
                  </a:lnTo>
                  <a:lnTo>
                    <a:pt x="16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10" name="Google Shape;5210;p57"/>
            <p:cNvSpPr/>
            <p:nvPr/>
          </p:nvSpPr>
          <p:spPr>
            <a:xfrm>
              <a:off x="6631525" y="965325"/>
              <a:ext cx="42400" cy="84725"/>
            </a:xfrm>
            <a:custGeom>
              <a:rect b="b" l="l" r="r" t="t"/>
              <a:pathLst>
                <a:path extrusionOk="0" h="3389" w="1696">
                  <a:moveTo>
                    <a:pt x="1" y="1"/>
                  </a:moveTo>
                  <a:lnTo>
                    <a:pt x="1" y="3388"/>
                  </a:lnTo>
                  <a:lnTo>
                    <a:pt x="1696" y="169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11" name="Google Shape;5211;p57"/>
            <p:cNvSpPr/>
            <p:nvPr/>
          </p:nvSpPr>
          <p:spPr>
            <a:xfrm>
              <a:off x="6349225" y="842250"/>
              <a:ext cx="254100" cy="312425"/>
            </a:xfrm>
            <a:custGeom>
              <a:rect b="b" l="l" r="r" t="t"/>
              <a:pathLst>
                <a:path extrusionOk="0" h="12497" w="10164">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12" name="Google Shape;5212;p57"/>
          <p:cNvGrpSpPr/>
          <p:nvPr/>
        </p:nvGrpSpPr>
        <p:grpSpPr>
          <a:xfrm>
            <a:off x="829350" y="3125895"/>
            <a:ext cx="339253" cy="339253"/>
            <a:chOff x="900750" y="1436075"/>
            <a:chExt cx="481825" cy="481825"/>
          </a:xfrm>
        </p:grpSpPr>
        <p:sp>
          <p:nvSpPr>
            <p:cNvPr id="5213" name="Google Shape;5213;p57"/>
            <p:cNvSpPr/>
            <p:nvPr/>
          </p:nvSpPr>
          <p:spPr>
            <a:xfrm>
              <a:off x="900750" y="1627500"/>
              <a:ext cx="481825" cy="290400"/>
            </a:xfrm>
            <a:custGeom>
              <a:rect b="b" l="l" r="r" t="t"/>
              <a:pathLst>
                <a:path extrusionOk="0" h="11616" w="19273">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14" name="Google Shape;5214;p57"/>
            <p:cNvSpPr/>
            <p:nvPr/>
          </p:nvSpPr>
          <p:spPr>
            <a:xfrm>
              <a:off x="1296950" y="1549900"/>
              <a:ext cx="71550" cy="105850"/>
            </a:xfrm>
            <a:custGeom>
              <a:rect b="b" l="l" r="r" t="t"/>
              <a:pathLst>
                <a:path extrusionOk="0" h="4234" w="2862">
                  <a:moveTo>
                    <a:pt x="0" y="0"/>
                  </a:moveTo>
                  <a:lnTo>
                    <a:pt x="0" y="4234"/>
                  </a:lnTo>
                  <a:lnTo>
                    <a:pt x="2861" y="2117"/>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15" name="Google Shape;5215;p57"/>
            <p:cNvSpPr/>
            <p:nvPr/>
          </p:nvSpPr>
          <p:spPr>
            <a:xfrm>
              <a:off x="914900" y="1549900"/>
              <a:ext cx="71550" cy="105850"/>
            </a:xfrm>
            <a:custGeom>
              <a:rect b="b" l="l" r="r" t="t"/>
              <a:pathLst>
                <a:path extrusionOk="0" h="4234" w="2862">
                  <a:moveTo>
                    <a:pt x="2861" y="0"/>
                  </a:moveTo>
                  <a:lnTo>
                    <a:pt x="0" y="2117"/>
                  </a:lnTo>
                  <a:lnTo>
                    <a:pt x="2861" y="4234"/>
                  </a:lnTo>
                  <a:lnTo>
                    <a:pt x="28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16" name="Google Shape;5216;p57"/>
            <p:cNvSpPr/>
            <p:nvPr/>
          </p:nvSpPr>
          <p:spPr>
            <a:xfrm>
              <a:off x="1014650" y="1436075"/>
              <a:ext cx="254100" cy="336150"/>
            </a:xfrm>
            <a:custGeom>
              <a:rect b="b" l="l" r="r" t="t"/>
              <a:pathLst>
                <a:path extrusionOk="0" h="13446" w="10164">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17" name="Google Shape;5217;p57"/>
          <p:cNvGrpSpPr/>
          <p:nvPr/>
        </p:nvGrpSpPr>
        <p:grpSpPr>
          <a:xfrm>
            <a:off x="1247198" y="3186183"/>
            <a:ext cx="339253" cy="218676"/>
            <a:chOff x="1492675" y="1520750"/>
            <a:chExt cx="481825" cy="310575"/>
          </a:xfrm>
        </p:grpSpPr>
        <p:sp>
          <p:nvSpPr>
            <p:cNvPr id="5218" name="Google Shape;5218;p57"/>
            <p:cNvSpPr/>
            <p:nvPr/>
          </p:nvSpPr>
          <p:spPr>
            <a:xfrm>
              <a:off x="1492675" y="1540400"/>
              <a:ext cx="481825" cy="290925"/>
            </a:xfrm>
            <a:custGeom>
              <a:rect b="b" l="l" r="r" t="t"/>
              <a:pathLst>
                <a:path extrusionOk="0" h="11637" w="19273">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19" name="Google Shape;5219;p57"/>
            <p:cNvSpPr/>
            <p:nvPr/>
          </p:nvSpPr>
          <p:spPr>
            <a:xfrm>
              <a:off x="1522575" y="1520750"/>
              <a:ext cx="421975" cy="165800"/>
            </a:xfrm>
            <a:custGeom>
              <a:rect b="b" l="l" r="r" t="t"/>
              <a:pathLst>
                <a:path extrusionOk="0" h="6632" w="16879">
                  <a:moveTo>
                    <a:pt x="497" y="1"/>
                  </a:moveTo>
                  <a:cubicBezTo>
                    <a:pt x="328" y="1"/>
                    <a:pt x="160" y="31"/>
                    <a:pt x="0" y="82"/>
                  </a:cubicBezTo>
                  <a:lnTo>
                    <a:pt x="8441" y="6631"/>
                  </a:lnTo>
                  <a:lnTo>
                    <a:pt x="16878" y="82"/>
                  </a:lnTo>
                  <a:cubicBezTo>
                    <a:pt x="16719" y="31"/>
                    <a:pt x="16550" y="1"/>
                    <a:pt x="163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20" name="Google Shape;5220;p57"/>
          <p:cNvGrpSpPr/>
          <p:nvPr/>
        </p:nvGrpSpPr>
        <p:grpSpPr>
          <a:xfrm>
            <a:off x="1654995" y="3125877"/>
            <a:ext cx="352332" cy="339288"/>
            <a:chOff x="2071000" y="1435025"/>
            <a:chExt cx="500400" cy="481875"/>
          </a:xfrm>
        </p:grpSpPr>
        <p:sp>
          <p:nvSpPr>
            <p:cNvPr id="5221" name="Google Shape;5221;p57"/>
            <p:cNvSpPr/>
            <p:nvPr/>
          </p:nvSpPr>
          <p:spPr>
            <a:xfrm>
              <a:off x="2425125" y="1718700"/>
              <a:ext cx="146275" cy="141750"/>
            </a:xfrm>
            <a:custGeom>
              <a:rect b="b" l="l" r="r" t="t"/>
              <a:pathLst>
                <a:path extrusionOk="0" h="5670" w="5851">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22" name="Google Shape;5222;p57"/>
            <p:cNvSpPr/>
            <p:nvPr/>
          </p:nvSpPr>
          <p:spPr>
            <a:xfrm>
              <a:off x="2071000" y="1477850"/>
              <a:ext cx="453125" cy="439050"/>
            </a:xfrm>
            <a:custGeom>
              <a:rect b="b" l="l" r="r" t="t"/>
              <a:pathLst>
                <a:path extrusionOk="0" h="17562" w="18125">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23" name="Google Shape;5223;p57"/>
            <p:cNvSpPr/>
            <p:nvPr/>
          </p:nvSpPr>
          <p:spPr>
            <a:xfrm>
              <a:off x="2141600" y="1435025"/>
              <a:ext cx="146300" cy="141850"/>
            </a:xfrm>
            <a:custGeom>
              <a:rect b="b" l="l" r="r" t="t"/>
              <a:pathLst>
                <a:path extrusionOk="0" h="5674" w="5852">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24" name="Google Shape;5224;p57"/>
          <p:cNvGrpSpPr/>
          <p:nvPr/>
        </p:nvGrpSpPr>
        <p:grpSpPr>
          <a:xfrm>
            <a:off x="2083159" y="3146709"/>
            <a:ext cx="351874" cy="297623"/>
            <a:chOff x="2678350" y="1464650"/>
            <a:chExt cx="499750" cy="422700"/>
          </a:xfrm>
        </p:grpSpPr>
        <p:sp>
          <p:nvSpPr>
            <p:cNvPr id="5225" name="Google Shape;5225;p57"/>
            <p:cNvSpPr/>
            <p:nvPr/>
          </p:nvSpPr>
          <p:spPr>
            <a:xfrm>
              <a:off x="3081050" y="1542700"/>
              <a:ext cx="97050" cy="267350"/>
            </a:xfrm>
            <a:custGeom>
              <a:rect b="b" l="l" r="r" t="t"/>
              <a:pathLst>
                <a:path extrusionOk="0" h="10694" w="3882">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26" name="Google Shape;5226;p57"/>
            <p:cNvSpPr/>
            <p:nvPr/>
          </p:nvSpPr>
          <p:spPr>
            <a:xfrm>
              <a:off x="3041000" y="1582600"/>
              <a:ext cx="75075" cy="187725"/>
            </a:xfrm>
            <a:custGeom>
              <a:rect b="b" l="l" r="r" t="t"/>
              <a:pathLst>
                <a:path extrusionOk="0" h="7509" w="3003">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27" name="Google Shape;5227;p57"/>
            <p:cNvSpPr/>
            <p:nvPr/>
          </p:nvSpPr>
          <p:spPr>
            <a:xfrm>
              <a:off x="2678350" y="1464650"/>
              <a:ext cx="339700" cy="422700"/>
            </a:xfrm>
            <a:custGeom>
              <a:rect b="b" l="l" r="r" t="t"/>
              <a:pathLst>
                <a:path extrusionOk="0" h="16908" w="13588">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28" name="Google Shape;5228;p57"/>
          <p:cNvGrpSpPr/>
          <p:nvPr/>
        </p:nvGrpSpPr>
        <p:grpSpPr>
          <a:xfrm>
            <a:off x="2506692" y="3125895"/>
            <a:ext cx="339253" cy="339253"/>
            <a:chOff x="3271200" y="1435075"/>
            <a:chExt cx="481825" cy="481825"/>
          </a:xfrm>
        </p:grpSpPr>
        <p:sp>
          <p:nvSpPr>
            <p:cNvPr id="5229" name="Google Shape;5229;p57"/>
            <p:cNvSpPr/>
            <p:nvPr/>
          </p:nvSpPr>
          <p:spPr>
            <a:xfrm>
              <a:off x="3271200" y="1435075"/>
              <a:ext cx="481825" cy="481825"/>
            </a:xfrm>
            <a:custGeom>
              <a:rect b="b" l="l" r="r" t="t"/>
              <a:pathLst>
                <a:path extrusionOk="0" h="19273" w="19273">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30" name="Google Shape;5230;p57"/>
            <p:cNvSpPr/>
            <p:nvPr/>
          </p:nvSpPr>
          <p:spPr>
            <a:xfrm>
              <a:off x="3356575" y="1520525"/>
              <a:ext cx="311000" cy="311025"/>
            </a:xfrm>
            <a:custGeom>
              <a:rect b="b" l="l" r="r" t="t"/>
              <a:pathLst>
                <a:path extrusionOk="0" h="12441" w="1244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31" name="Google Shape;5231;p57"/>
          <p:cNvGrpSpPr/>
          <p:nvPr/>
        </p:nvGrpSpPr>
        <p:grpSpPr>
          <a:xfrm>
            <a:off x="2917165" y="3125877"/>
            <a:ext cx="343442" cy="339288"/>
            <a:chOff x="3858100" y="1435075"/>
            <a:chExt cx="487775" cy="481875"/>
          </a:xfrm>
        </p:grpSpPr>
        <p:sp>
          <p:nvSpPr>
            <p:cNvPr id="5232" name="Google Shape;5232;p57"/>
            <p:cNvSpPr/>
            <p:nvPr/>
          </p:nvSpPr>
          <p:spPr>
            <a:xfrm>
              <a:off x="3858100" y="1868750"/>
              <a:ext cx="55575" cy="48200"/>
            </a:xfrm>
            <a:custGeom>
              <a:rect b="b" l="l" r="r" t="t"/>
              <a:pathLst>
                <a:path extrusionOk="0" h="1928" w="2223">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33" name="Google Shape;5233;p57"/>
            <p:cNvSpPr/>
            <p:nvPr/>
          </p:nvSpPr>
          <p:spPr>
            <a:xfrm>
              <a:off x="3917950" y="1808500"/>
              <a:ext cx="60350" cy="48525"/>
            </a:xfrm>
            <a:custGeom>
              <a:rect b="b" l="l" r="r" t="t"/>
              <a:pathLst>
                <a:path extrusionOk="0" h="1941" w="2414">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34" name="Google Shape;5234;p57"/>
            <p:cNvSpPr/>
            <p:nvPr/>
          </p:nvSpPr>
          <p:spPr>
            <a:xfrm>
              <a:off x="3876450" y="1435075"/>
              <a:ext cx="450375" cy="251250"/>
            </a:xfrm>
            <a:custGeom>
              <a:rect b="b" l="l" r="r" t="t"/>
              <a:pathLst>
                <a:path extrusionOk="0" h="10050" w="18015">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35" name="Google Shape;5235;p57"/>
            <p:cNvSpPr/>
            <p:nvPr/>
          </p:nvSpPr>
          <p:spPr>
            <a:xfrm>
              <a:off x="4094925" y="1456025"/>
              <a:ext cx="250950" cy="445250"/>
            </a:xfrm>
            <a:custGeom>
              <a:rect b="b" l="l" r="r" t="t"/>
              <a:pathLst>
                <a:path extrusionOk="0" h="17810" w="10038">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36" name="Google Shape;5236;p57"/>
            <p:cNvSpPr/>
            <p:nvPr/>
          </p:nvSpPr>
          <p:spPr>
            <a:xfrm>
              <a:off x="3993575" y="1542825"/>
              <a:ext cx="245025" cy="242525"/>
            </a:xfrm>
            <a:custGeom>
              <a:rect b="b" l="l" r="r" t="t"/>
              <a:pathLst>
                <a:path extrusionOk="0" h="9701" w="9801">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37" name="Google Shape;5237;p57"/>
          <p:cNvGrpSpPr/>
          <p:nvPr/>
        </p:nvGrpSpPr>
        <p:grpSpPr>
          <a:xfrm>
            <a:off x="3337249" y="3125895"/>
            <a:ext cx="339253" cy="339253"/>
            <a:chOff x="4456875" y="1435075"/>
            <a:chExt cx="481825" cy="481825"/>
          </a:xfrm>
        </p:grpSpPr>
        <p:sp>
          <p:nvSpPr>
            <p:cNvPr id="5238" name="Google Shape;5238;p57"/>
            <p:cNvSpPr/>
            <p:nvPr/>
          </p:nvSpPr>
          <p:spPr>
            <a:xfrm>
              <a:off x="4624975" y="1465275"/>
              <a:ext cx="56650" cy="86000"/>
            </a:xfrm>
            <a:custGeom>
              <a:rect b="b" l="l" r="r" t="t"/>
              <a:pathLst>
                <a:path extrusionOk="0" h="3440" w="2266">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39" name="Google Shape;5239;p57"/>
            <p:cNvSpPr/>
            <p:nvPr/>
          </p:nvSpPr>
          <p:spPr>
            <a:xfrm>
              <a:off x="4615275" y="1797425"/>
              <a:ext cx="66350" cy="89375"/>
            </a:xfrm>
            <a:custGeom>
              <a:rect b="b" l="l" r="r" t="t"/>
              <a:pathLst>
                <a:path extrusionOk="0" h="3575" w="2654">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0" name="Google Shape;5240;p57"/>
            <p:cNvSpPr/>
            <p:nvPr/>
          </p:nvSpPr>
          <p:spPr>
            <a:xfrm>
              <a:off x="4583125" y="1547250"/>
              <a:ext cx="28250" cy="28250"/>
            </a:xfrm>
            <a:custGeom>
              <a:rect b="b" l="l" r="r" t="t"/>
              <a:pathLst>
                <a:path extrusionOk="0" h="1130" w="113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1" name="Google Shape;5241;p57"/>
            <p:cNvSpPr/>
            <p:nvPr/>
          </p:nvSpPr>
          <p:spPr>
            <a:xfrm>
              <a:off x="4597950" y="1576075"/>
              <a:ext cx="83675" cy="87525"/>
            </a:xfrm>
            <a:custGeom>
              <a:rect b="b" l="l" r="r" t="t"/>
              <a:pathLst>
                <a:path extrusionOk="0" h="3501" w="3347">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2" name="Google Shape;5242;p57"/>
            <p:cNvSpPr/>
            <p:nvPr/>
          </p:nvSpPr>
          <p:spPr>
            <a:xfrm>
              <a:off x="4597650" y="1692175"/>
              <a:ext cx="83975" cy="82450"/>
            </a:xfrm>
            <a:custGeom>
              <a:rect b="b" l="l" r="r" t="t"/>
              <a:pathLst>
                <a:path extrusionOk="0" h="3298" w="3359">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3" name="Google Shape;5243;p57"/>
            <p:cNvSpPr/>
            <p:nvPr/>
          </p:nvSpPr>
          <p:spPr>
            <a:xfrm>
              <a:off x="4798050" y="1663575"/>
              <a:ext cx="28475" cy="28250"/>
            </a:xfrm>
            <a:custGeom>
              <a:rect b="b" l="l" r="r" t="t"/>
              <a:pathLst>
                <a:path extrusionOk="0" h="1130" w="1139">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4" name="Google Shape;5244;p57"/>
            <p:cNvSpPr/>
            <p:nvPr/>
          </p:nvSpPr>
          <p:spPr>
            <a:xfrm>
              <a:off x="4710200" y="1435075"/>
              <a:ext cx="228500" cy="228525"/>
            </a:xfrm>
            <a:custGeom>
              <a:rect b="b" l="l" r="r" t="t"/>
              <a:pathLst>
                <a:path extrusionOk="0" h="9141" w="914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5" name="Google Shape;5245;p57"/>
            <p:cNvSpPr/>
            <p:nvPr/>
          </p:nvSpPr>
          <p:spPr>
            <a:xfrm>
              <a:off x="4819200" y="1593475"/>
              <a:ext cx="89400" cy="70125"/>
            </a:xfrm>
            <a:custGeom>
              <a:rect b="b" l="l" r="r" t="t"/>
              <a:pathLst>
                <a:path extrusionOk="0" h="2805" w="3576">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6" name="Google Shape;5246;p57"/>
            <p:cNvSpPr/>
            <p:nvPr/>
          </p:nvSpPr>
          <p:spPr>
            <a:xfrm>
              <a:off x="4819200" y="1692175"/>
              <a:ext cx="89475" cy="66275"/>
            </a:xfrm>
            <a:custGeom>
              <a:rect b="b" l="l" r="r" t="t"/>
              <a:pathLst>
                <a:path extrusionOk="0" h="2651" w="3579">
                  <a:moveTo>
                    <a:pt x="1317" y="0"/>
                  </a:moveTo>
                  <a:cubicBezTo>
                    <a:pt x="1133" y="500"/>
                    <a:pt x="727" y="883"/>
                    <a:pt x="215" y="1033"/>
                  </a:cubicBezTo>
                  <a:cubicBezTo>
                    <a:pt x="166" y="1593"/>
                    <a:pt x="94" y="2132"/>
                    <a:pt x="1" y="2650"/>
                  </a:cubicBezTo>
                  <a:cubicBezTo>
                    <a:pt x="1889" y="2030"/>
                    <a:pt x="3223" y="1078"/>
                    <a:pt x="35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7" name="Google Shape;5247;p57"/>
            <p:cNvSpPr/>
            <p:nvPr/>
          </p:nvSpPr>
          <p:spPr>
            <a:xfrm>
              <a:off x="4456875" y="1691800"/>
              <a:ext cx="225125" cy="225100"/>
            </a:xfrm>
            <a:custGeom>
              <a:rect b="b" l="l" r="r" t="t"/>
              <a:pathLst>
                <a:path extrusionOk="0" h="9004" w="9005">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8" name="Google Shape;5248;p57"/>
            <p:cNvSpPr/>
            <p:nvPr/>
          </p:nvSpPr>
          <p:spPr>
            <a:xfrm>
              <a:off x="4487000" y="1595125"/>
              <a:ext cx="88925" cy="68475"/>
            </a:xfrm>
            <a:custGeom>
              <a:rect b="b" l="l" r="r" t="t"/>
              <a:pathLst>
                <a:path extrusionOk="0" h="2739" w="3557">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49" name="Google Shape;5249;p57"/>
            <p:cNvSpPr/>
            <p:nvPr/>
          </p:nvSpPr>
          <p:spPr>
            <a:xfrm>
              <a:off x="4486925" y="1692175"/>
              <a:ext cx="89450" cy="66350"/>
            </a:xfrm>
            <a:custGeom>
              <a:rect b="b" l="l" r="r" t="t"/>
              <a:pathLst>
                <a:path extrusionOk="0" h="2654" w="3578">
                  <a:moveTo>
                    <a:pt x="0" y="0"/>
                  </a:moveTo>
                  <a:cubicBezTo>
                    <a:pt x="352" y="1078"/>
                    <a:pt x="1689" y="2030"/>
                    <a:pt x="3578" y="2653"/>
                  </a:cubicBezTo>
                  <a:cubicBezTo>
                    <a:pt x="3418" y="1777"/>
                    <a:pt x="3325" y="889"/>
                    <a:pt x="3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0" name="Google Shape;5250;p57"/>
            <p:cNvSpPr/>
            <p:nvPr/>
          </p:nvSpPr>
          <p:spPr>
            <a:xfrm>
              <a:off x="4456875" y="1435075"/>
              <a:ext cx="225125" cy="228525"/>
            </a:xfrm>
            <a:custGeom>
              <a:rect b="b" l="l" r="r" t="t"/>
              <a:pathLst>
                <a:path extrusionOk="0" h="9141" w="9005">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1" name="Google Shape;5251;p57"/>
            <p:cNvSpPr/>
            <p:nvPr/>
          </p:nvSpPr>
          <p:spPr>
            <a:xfrm>
              <a:off x="4710200" y="1691800"/>
              <a:ext cx="228500" cy="225100"/>
            </a:xfrm>
            <a:custGeom>
              <a:rect b="b" l="l" r="r" t="t"/>
              <a:pathLst>
                <a:path extrusionOk="0" h="9004" w="914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2" name="Google Shape;5252;p57"/>
            <p:cNvSpPr/>
            <p:nvPr/>
          </p:nvSpPr>
          <p:spPr>
            <a:xfrm>
              <a:off x="4710200" y="1465200"/>
              <a:ext cx="70025" cy="89375"/>
            </a:xfrm>
            <a:custGeom>
              <a:rect b="b" l="l" r="r" t="t"/>
              <a:pathLst>
                <a:path extrusionOk="0" h="3575" w="2801">
                  <a:moveTo>
                    <a:pt x="1" y="0"/>
                  </a:moveTo>
                  <a:lnTo>
                    <a:pt x="1" y="3298"/>
                  </a:lnTo>
                  <a:cubicBezTo>
                    <a:pt x="937" y="3328"/>
                    <a:pt x="1961" y="3421"/>
                    <a:pt x="2801" y="3575"/>
                  </a:cubicBezTo>
                  <a:cubicBezTo>
                    <a:pt x="2181" y="1687"/>
                    <a:pt x="1082" y="35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3" name="Google Shape;5253;p57"/>
            <p:cNvSpPr/>
            <p:nvPr/>
          </p:nvSpPr>
          <p:spPr>
            <a:xfrm>
              <a:off x="4710200" y="1575850"/>
              <a:ext cx="86150" cy="87750"/>
            </a:xfrm>
            <a:custGeom>
              <a:rect b="b" l="l" r="r" t="t"/>
              <a:pathLst>
                <a:path extrusionOk="0" h="3510" w="3446">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4" name="Google Shape;5254;p57"/>
            <p:cNvSpPr/>
            <p:nvPr/>
          </p:nvSpPr>
          <p:spPr>
            <a:xfrm>
              <a:off x="4710200" y="1797500"/>
              <a:ext cx="70025" cy="89375"/>
            </a:xfrm>
            <a:custGeom>
              <a:rect b="b" l="l" r="r" t="t"/>
              <a:pathLst>
                <a:path extrusionOk="0" h="3575" w="2801">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5" name="Google Shape;5255;p57"/>
            <p:cNvSpPr/>
            <p:nvPr/>
          </p:nvSpPr>
          <p:spPr>
            <a:xfrm>
              <a:off x="4681975" y="1776400"/>
              <a:ext cx="28250" cy="28350"/>
            </a:xfrm>
            <a:custGeom>
              <a:rect b="b" l="l" r="r" t="t"/>
              <a:pathLst>
                <a:path extrusionOk="0" h="1134" w="113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6" name="Google Shape;5256;p57"/>
            <p:cNvSpPr/>
            <p:nvPr/>
          </p:nvSpPr>
          <p:spPr>
            <a:xfrm>
              <a:off x="4710200" y="1692175"/>
              <a:ext cx="86150" cy="82450"/>
            </a:xfrm>
            <a:custGeom>
              <a:rect b="b" l="l" r="r" t="t"/>
              <a:pathLst>
                <a:path extrusionOk="0" h="3298" w="3446">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57" name="Google Shape;5257;p57"/>
          <p:cNvGrpSpPr/>
          <p:nvPr/>
        </p:nvGrpSpPr>
        <p:grpSpPr>
          <a:xfrm>
            <a:off x="3758239" y="3125886"/>
            <a:ext cx="342580" cy="339271"/>
            <a:chOff x="5049725" y="1435050"/>
            <a:chExt cx="486550" cy="481850"/>
          </a:xfrm>
        </p:grpSpPr>
        <p:sp>
          <p:nvSpPr>
            <p:cNvPr id="5258" name="Google Shape;5258;p57"/>
            <p:cNvSpPr/>
            <p:nvPr/>
          </p:nvSpPr>
          <p:spPr>
            <a:xfrm>
              <a:off x="5136300" y="1519775"/>
              <a:ext cx="310550" cy="310550"/>
            </a:xfrm>
            <a:custGeom>
              <a:rect b="b" l="l" r="r" t="t"/>
              <a:pathLst>
                <a:path extrusionOk="0" h="12422" w="12422">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59" name="Google Shape;5259;p57"/>
            <p:cNvSpPr/>
            <p:nvPr/>
          </p:nvSpPr>
          <p:spPr>
            <a:xfrm>
              <a:off x="5184925" y="1576250"/>
              <a:ext cx="205475" cy="197625"/>
            </a:xfrm>
            <a:custGeom>
              <a:rect b="b" l="l" r="r" t="t"/>
              <a:pathLst>
                <a:path extrusionOk="0" h="7905" w="8219">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60" name="Google Shape;5260;p57"/>
            <p:cNvSpPr/>
            <p:nvPr/>
          </p:nvSpPr>
          <p:spPr>
            <a:xfrm>
              <a:off x="5049725" y="1435075"/>
              <a:ext cx="481825" cy="481825"/>
            </a:xfrm>
            <a:custGeom>
              <a:rect b="b" l="l" r="r" t="t"/>
              <a:pathLst>
                <a:path extrusionOk="0" h="19273" w="19273">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61" name="Google Shape;5261;p57"/>
            <p:cNvSpPr/>
            <p:nvPr/>
          </p:nvSpPr>
          <p:spPr>
            <a:xfrm>
              <a:off x="5245825" y="1435050"/>
              <a:ext cx="290450" cy="282350"/>
            </a:xfrm>
            <a:custGeom>
              <a:rect b="b" l="l" r="r" t="t"/>
              <a:pathLst>
                <a:path extrusionOk="0" h="11294" w="11618">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62" name="Google Shape;5262;p57"/>
          <p:cNvGrpSpPr/>
          <p:nvPr/>
        </p:nvGrpSpPr>
        <p:grpSpPr>
          <a:xfrm>
            <a:off x="4173790" y="3125895"/>
            <a:ext cx="339359" cy="339253"/>
            <a:chOff x="5642475" y="1435075"/>
            <a:chExt cx="481975" cy="481825"/>
          </a:xfrm>
        </p:grpSpPr>
        <p:sp>
          <p:nvSpPr>
            <p:cNvPr id="5263" name="Google Shape;5263;p57"/>
            <p:cNvSpPr/>
            <p:nvPr/>
          </p:nvSpPr>
          <p:spPr>
            <a:xfrm>
              <a:off x="5642475" y="1435075"/>
              <a:ext cx="481975" cy="340675"/>
            </a:xfrm>
            <a:custGeom>
              <a:rect b="b" l="l" r="r" t="t"/>
              <a:pathLst>
                <a:path extrusionOk="0" h="13627" w="19279">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64" name="Google Shape;5264;p57"/>
            <p:cNvSpPr/>
            <p:nvPr/>
          </p:nvSpPr>
          <p:spPr>
            <a:xfrm>
              <a:off x="5756375" y="1803975"/>
              <a:ext cx="254100" cy="112925"/>
            </a:xfrm>
            <a:custGeom>
              <a:rect b="b" l="l" r="r" t="t"/>
              <a:pathLst>
                <a:path extrusionOk="0" h="4517" w="10164">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65" name="Google Shape;5265;p57"/>
            <p:cNvSpPr/>
            <p:nvPr/>
          </p:nvSpPr>
          <p:spPr>
            <a:xfrm>
              <a:off x="5843400" y="1537550"/>
              <a:ext cx="79975" cy="76125"/>
            </a:xfrm>
            <a:custGeom>
              <a:rect b="b" l="l" r="r" t="t"/>
              <a:pathLst>
                <a:path extrusionOk="0" h="3045" w="3199">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66" name="Google Shape;5266;p57"/>
          <p:cNvGrpSpPr/>
          <p:nvPr/>
        </p:nvGrpSpPr>
        <p:grpSpPr>
          <a:xfrm>
            <a:off x="4588276" y="3125886"/>
            <a:ext cx="343759" cy="339271"/>
            <a:chOff x="6232000" y="1435050"/>
            <a:chExt cx="488225" cy="481850"/>
          </a:xfrm>
        </p:grpSpPr>
        <p:sp>
          <p:nvSpPr>
            <p:cNvPr id="5267" name="Google Shape;5267;p57"/>
            <p:cNvSpPr/>
            <p:nvPr/>
          </p:nvSpPr>
          <p:spPr>
            <a:xfrm>
              <a:off x="6578000" y="1463375"/>
              <a:ext cx="83150" cy="78250"/>
            </a:xfrm>
            <a:custGeom>
              <a:rect b="b" l="l" r="r" t="t"/>
              <a:pathLst>
                <a:path extrusionOk="0" h="3130" w="3326">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68" name="Google Shape;5268;p57"/>
            <p:cNvSpPr/>
            <p:nvPr/>
          </p:nvSpPr>
          <p:spPr>
            <a:xfrm>
              <a:off x="6421725" y="1773850"/>
              <a:ext cx="112950" cy="143050"/>
            </a:xfrm>
            <a:custGeom>
              <a:rect b="b" l="l" r="r" t="t"/>
              <a:pathLst>
                <a:path extrusionOk="0" h="5722" w="4518">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69" name="Google Shape;5269;p57"/>
            <p:cNvSpPr/>
            <p:nvPr/>
          </p:nvSpPr>
          <p:spPr>
            <a:xfrm>
              <a:off x="6448975" y="1632700"/>
              <a:ext cx="56475" cy="56475"/>
            </a:xfrm>
            <a:custGeom>
              <a:rect b="b" l="l" r="r" t="t"/>
              <a:pathLst>
                <a:path extrusionOk="0" h="2259" w="2259">
                  <a:moveTo>
                    <a:pt x="0" y="0"/>
                  </a:moveTo>
                  <a:lnTo>
                    <a:pt x="0" y="2259"/>
                  </a:lnTo>
                  <a:lnTo>
                    <a:pt x="2259" y="2259"/>
                  </a:lnTo>
                  <a:lnTo>
                    <a:pt x="225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70" name="Google Shape;5270;p57"/>
            <p:cNvSpPr/>
            <p:nvPr/>
          </p:nvSpPr>
          <p:spPr>
            <a:xfrm>
              <a:off x="6232000" y="1435050"/>
              <a:ext cx="488225" cy="237825"/>
            </a:xfrm>
            <a:custGeom>
              <a:rect b="b" l="l" r="r" t="t"/>
              <a:pathLst>
                <a:path extrusionOk="0" h="9513" w="19529">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71" name="Google Shape;5271;p57"/>
            <p:cNvSpPr/>
            <p:nvPr/>
          </p:nvSpPr>
          <p:spPr>
            <a:xfrm>
              <a:off x="6291025" y="1537700"/>
              <a:ext cx="369800" cy="379200"/>
            </a:xfrm>
            <a:custGeom>
              <a:rect b="b" l="l" r="r" t="t"/>
              <a:pathLst>
                <a:path extrusionOk="0" h="15168" w="14792">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72" name="Google Shape;5272;p57"/>
          <p:cNvGrpSpPr/>
          <p:nvPr/>
        </p:nvGrpSpPr>
        <p:grpSpPr>
          <a:xfrm>
            <a:off x="849012" y="3539545"/>
            <a:ext cx="299929" cy="337792"/>
            <a:chOff x="924450" y="2028975"/>
            <a:chExt cx="425975" cy="479750"/>
          </a:xfrm>
        </p:grpSpPr>
        <p:sp>
          <p:nvSpPr>
            <p:cNvPr id="5273" name="Google Shape;5273;p57"/>
            <p:cNvSpPr/>
            <p:nvPr/>
          </p:nvSpPr>
          <p:spPr>
            <a:xfrm>
              <a:off x="1035500" y="2028975"/>
              <a:ext cx="314925" cy="153075"/>
            </a:xfrm>
            <a:custGeom>
              <a:rect b="b" l="l" r="r" t="t"/>
              <a:pathLst>
                <a:path extrusionOk="0" h="6123" w="12597">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74" name="Google Shape;5274;p57"/>
            <p:cNvSpPr/>
            <p:nvPr/>
          </p:nvSpPr>
          <p:spPr>
            <a:xfrm>
              <a:off x="1212475" y="2137450"/>
              <a:ext cx="137950" cy="304275"/>
            </a:xfrm>
            <a:custGeom>
              <a:rect b="b" l="l" r="r" t="t"/>
              <a:pathLst>
                <a:path extrusionOk="0" h="12171" w="5518">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75" name="Google Shape;5275;p57"/>
            <p:cNvSpPr/>
            <p:nvPr/>
          </p:nvSpPr>
          <p:spPr>
            <a:xfrm>
              <a:off x="924450" y="2204450"/>
              <a:ext cx="139300" cy="304275"/>
            </a:xfrm>
            <a:custGeom>
              <a:rect b="b" l="l" r="r" t="t"/>
              <a:pathLst>
                <a:path extrusionOk="0" h="12171" w="5572">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76" name="Google Shape;5276;p57"/>
          <p:cNvGrpSpPr/>
          <p:nvPr/>
        </p:nvGrpSpPr>
        <p:grpSpPr>
          <a:xfrm>
            <a:off x="1661509" y="3559347"/>
            <a:ext cx="339306" cy="298186"/>
            <a:chOff x="2085450" y="2057100"/>
            <a:chExt cx="481900" cy="423500"/>
          </a:xfrm>
        </p:grpSpPr>
        <p:sp>
          <p:nvSpPr>
            <p:cNvPr id="5277" name="Google Shape;5277;p57"/>
            <p:cNvSpPr/>
            <p:nvPr/>
          </p:nvSpPr>
          <p:spPr>
            <a:xfrm>
              <a:off x="2085450" y="2061650"/>
              <a:ext cx="141250" cy="418950"/>
            </a:xfrm>
            <a:custGeom>
              <a:rect b="b" l="l" r="r" t="t"/>
              <a:pathLst>
                <a:path extrusionOk="0" h="16758" w="565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78" name="Google Shape;5278;p57"/>
            <p:cNvSpPr/>
            <p:nvPr/>
          </p:nvSpPr>
          <p:spPr>
            <a:xfrm>
              <a:off x="2254900" y="2061050"/>
              <a:ext cx="143050" cy="415650"/>
            </a:xfrm>
            <a:custGeom>
              <a:rect b="b" l="l" r="r" t="t"/>
              <a:pathLst>
                <a:path extrusionOk="0" h="16626" w="5722">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79" name="Google Shape;5279;p57"/>
            <p:cNvSpPr/>
            <p:nvPr/>
          </p:nvSpPr>
          <p:spPr>
            <a:xfrm>
              <a:off x="2426175" y="2057100"/>
              <a:ext cx="141175" cy="418925"/>
            </a:xfrm>
            <a:custGeom>
              <a:rect b="b" l="l" r="r" t="t"/>
              <a:pathLst>
                <a:path extrusionOk="0" h="16757" w="5647">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80" name="Google Shape;5280;p57"/>
          <p:cNvGrpSpPr/>
          <p:nvPr/>
        </p:nvGrpSpPr>
        <p:grpSpPr>
          <a:xfrm>
            <a:off x="2089442" y="3582592"/>
            <a:ext cx="339306" cy="251698"/>
            <a:chOff x="2678275" y="2090100"/>
            <a:chExt cx="481900" cy="357475"/>
          </a:xfrm>
        </p:grpSpPr>
        <p:sp>
          <p:nvSpPr>
            <p:cNvPr id="5281" name="Google Shape;5281;p57"/>
            <p:cNvSpPr/>
            <p:nvPr/>
          </p:nvSpPr>
          <p:spPr>
            <a:xfrm>
              <a:off x="2899450" y="2249100"/>
              <a:ext cx="39550" cy="39550"/>
            </a:xfrm>
            <a:custGeom>
              <a:rect b="b" l="l" r="r" t="t"/>
              <a:pathLst>
                <a:path extrusionOk="0" h="1582" w="1582">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82" name="Google Shape;5282;p57"/>
            <p:cNvSpPr/>
            <p:nvPr/>
          </p:nvSpPr>
          <p:spPr>
            <a:xfrm>
              <a:off x="3092400" y="2249100"/>
              <a:ext cx="39550" cy="39550"/>
            </a:xfrm>
            <a:custGeom>
              <a:rect b="b" l="l" r="r" t="t"/>
              <a:pathLst>
                <a:path extrusionOk="0" h="1582" w="1582">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83" name="Google Shape;5283;p57"/>
            <p:cNvSpPr/>
            <p:nvPr/>
          </p:nvSpPr>
          <p:spPr>
            <a:xfrm>
              <a:off x="2678350" y="2389425"/>
              <a:ext cx="481825" cy="58150"/>
            </a:xfrm>
            <a:custGeom>
              <a:rect b="b" l="l" r="r" t="t"/>
              <a:pathLst>
                <a:path extrusionOk="0" h="2326" w="19273">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84" name="Google Shape;5284;p57"/>
            <p:cNvSpPr/>
            <p:nvPr/>
          </p:nvSpPr>
          <p:spPr>
            <a:xfrm>
              <a:off x="2706600" y="2249100"/>
              <a:ext cx="39550" cy="39550"/>
            </a:xfrm>
            <a:custGeom>
              <a:rect b="b" l="l" r="r" t="t"/>
              <a:pathLst>
                <a:path extrusionOk="0" h="1582" w="1582">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85" name="Google Shape;5285;p57"/>
            <p:cNvSpPr/>
            <p:nvPr/>
          </p:nvSpPr>
          <p:spPr>
            <a:xfrm>
              <a:off x="2678275" y="2090100"/>
              <a:ext cx="481900" cy="271125"/>
            </a:xfrm>
            <a:custGeom>
              <a:rect b="b" l="l" r="r" t="t"/>
              <a:pathLst>
                <a:path extrusionOk="0" h="10845" w="19276">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86" name="Google Shape;5286;p57"/>
          <p:cNvGrpSpPr/>
          <p:nvPr/>
        </p:nvGrpSpPr>
        <p:grpSpPr>
          <a:xfrm>
            <a:off x="2566646" y="3594790"/>
            <a:ext cx="219345" cy="227301"/>
            <a:chOff x="3357325" y="2093500"/>
            <a:chExt cx="311525" cy="322825"/>
          </a:xfrm>
        </p:grpSpPr>
        <p:sp>
          <p:nvSpPr>
            <p:cNvPr id="5287" name="Google Shape;5287;p57"/>
            <p:cNvSpPr/>
            <p:nvPr/>
          </p:nvSpPr>
          <p:spPr>
            <a:xfrm>
              <a:off x="3357325" y="2210550"/>
              <a:ext cx="85700" cy="205775"/>
            </a:xfrm>
            <a:custGeom>
              <a:rect b="b" l="l" r="r" t="t"/>
              <a:pathLst>
                <a:path extrusionOk="0" h="8231" w="3428">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88" name="Google Shape;5288;p57"/>
            <p:cNvSpPr/>
            <p:nvPr/>
          </p:nvSpPr>
          <p:spPr>
            <a:xfrm>
              <a:off x="3471225" y="2152075"/>
              <a:ext cx="84725" cy="264250"/>
            </a:xfrm>
            <a:custGeom>
              <a:rect b="b" l="l" r="r" t="t"/>
              <a:pathLst>
                <a:path extrusionOk="0" h="10570" w="3389">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89" name="Google Shape;5289;p57"/>
            <p:cNvSpPr/>
            <p:nvPr/>
          </p:nvSpPr>
          <p:spPr>
            <a:xfrm>
              <a:off x="3584150" y="2093500"/>
              <a:ext cx="84700" cy="322825"/>
            </a:xfrm>
            <a:custGeom>
              <a:rect b="b" l="l" r="r" t="t"/>
              <a:pathLst>
                <a:path extrusionOk="0" h="12913" w="3388">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290" name="Google Shape;5290;p57"/>
          <p:cNvSpPr/>
          <p:nvPr/>
        </p:nvSpPr>
        <p:spPr>
          <a:xfrm>
            <a:off x="2921919" y="3550464"/>
            <a:ext cx="333673" cy="315824"/>
          </a:xfrm>
          <a:custGeom>
            <a:rect b="b" l="l" r="r" t="t"/>
            <a:pathLst>
              <a:path extrusionOk="0" h="17942" w="18956">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291" name="Google Shape;5291;p57"/>
          <p:cNvGrpSpPr/>
          <p:nvPr/>
        </p:nvGrpSpPr>
        <p:grpSpPr>
          <a:xfrm>
            <a:off x="3360836" y="3538814"/>
            <a:ext cx="292078" cy="339253"/>
            <a:chOff x="4492800" y="2027925"/>
            <a:chExt cx="414825" cy="481825"/>
          </a:xfrm>
        </p:grpSpPr>
        <p:sp>
          <p:nvSpPr>
            <p:cNvPr id="5292" name="Google Shape;5292;p57"/>
            <p:cNvSpPr/>
            <p:nvPr/>
          </p:nvSpPr>
          <p:spPr>
            <a:xfrm>
              <a:off x="4492800" y="2027925"/>
              <a:ext cx="54600" cy="481825"/>
            </a:xfrm>
            <a:custGeom>
              <a:rect b="b" l="l" r="r" t="t"/>
              <a:pathLst>
                <a:path extrusionOk="0" h="19273" w="2184">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93" name="Google Shape;5293;p57"/>
            <p:cNvSpPr/>
            <p:nvPr/>
          </p:nvSpPr>
          <p:spPr>
            <a:xfrm>
              <a:off x="4575600" y="2051425"/>
              <a:ext cx="332025" cy="262450"/>
            </a:xfrm>
            <a:custGeom>
              <a:rect b="b" l="l" r="r" t="t"/>
              <a:pathLst>
                <a:path extrusionOk="0" h="10498" w="13281">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294" name="Google Shape;5294;p57"/>
          <p:cNvGrpSpPr/>
          <p:nvPr/>
        </p:nvGrpSpPr>
        <p:grpSpPr>
          <a:xfrm>
            <a:off x="3759928" y="3538805"/>
            <a:ext cx="339200" cy="339271"/>
            <a:chOff x="5049725" y="2027900"/>
            <a:chExt cx="481750" cy="481850"/>
          </a:xfrm>
        </p:grpSpPr>
        <p:sp>
          <p:nvSpPr>
            <p:cNvPr id="5295" name="Google Shape;5295;p57"/>
            <p:cNvSpPr/>
            <p:nvPr/>
          </p:nvSpPr>
          <p:spPr>
            <a:xfrm>
              <a:off x="5191775" y="2394925"/>
              <a:ext cx="197625" cy="114825"/>
            </a:xfrm>
            <a:custGeom>
              <a:rect b="b" l="l" r="r" t="t"/>
              <a:pathLst>
                <a:path extrusionOk="0" h="4593" w="7905">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96" name="Google Shape;5296;p57"/>
            <p:cNvSpPr/>
            <p:nvPr/>
          </p:nvSpPr>
          <p:spPr>
            <a:xfrm>
              <a:off x="5113625" y="2027900"/>
              <a:ext cx="347300" cy="338825"/>
            </a:xfrm>
            <a:custGeom>
              <a:rect b="b" l="l" r="r" t="t"/>
              <a:pathLst>
                <a:path extrusionOk="0" h="13553" w="13892">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97" name="Google Shape;5297;p57"/>
            <p:cNvSpPr/>
            <p:nvPr/>
          </p:nvSpPr>
          <p:spPr>
            <a:xfrm>
              <a:off x="5049725" y="2197300"/>
              <a:ext cx="56400" cy="28275"/>
            </a:xfrm>
            <a:custGeom>
              <a:rect b="b" l="l" r="r" t="t"/>
              <a:pathLst>
                <a:path extrusionOk="0" h="1131" w="2256">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98" name="Google Shape;5298;p57"/>
            <p:cNvSpPr/>
            <p:nvPr/>
          </p:nvSpPr>
          <p:spPr>
            <a:xfrm>
              <a:off x="5052575" y="2102800"/>
              <a:ext cx="50850" cy="48075"/>
            </a:xfrm>
            <a:custGeom>
              <a:rect b="b" l="l" r="r" t="t"/>
              <a:pathLst>
                <a:path extrusionOk="0" h="1923" w="2034">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299" name="Google Shape;5299;p57"/>
            <p:cNvSpPr/>
            <p:nvPr/>
          </p:nvSpPr>
          <p:spPr>
            <a:xfrm>
              <a:off x="5052575" y="2272175"/>
              <a:ext cx="50700" cy="47900"/>
            </a:xfrm>
            <a:custGeom>
              <a:rect b="b" l="l" r="r" t="t"/>
              <a:pathLst>
                <a:path extrusionOk="0" h="1916" w="2028">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00" name="Google Shape;5300;p57"/>
            <p:cNvSpPr/>
            <p:nvPr/>
          </p:nvSpPr>
          <p:spPr>
            <a:xfrm>
              <a:off x="5475050" y="2197300"/>
              <a:ext cx="56425" cy="28275"/>
            </a:xfrm>
            <a:custGeom>
              <a:rect b="b" l="l" r="r" t="t"/>
              <a:pathLst>
                <a:path extrusionOk="0" h="1131" w="2257">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01" name="Google Shape;5301;p57"/>
            <p:cNvSpPr/>
            <p:nvPr/>
          </p:nvSpPr>
          <p:spPr>
            <a:xfrm>
              <a:off x="5477925" y="2102800"/>
              <a:ext cx="50675" cy="47900"/>
            </a:xfrm>
            <a:custGeom>
              <a:rect b="b" l="l" r="r" t="t"/>
              <a:pathLst>
                <a:path extrusionOk="0" h="1916" w="2027">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02" name="Google Shape;5302;p57"/>
            <p:cNvSpPr/>
            <p:nvPr/>
          </p:nvSpPr>
          <p:spPr>
            <a:xfrm>
              <a:off x="5477775" y="2272000"/>
              <a:ext cx="50825" cy="48075"/>
            </a:xfrm>
            <a:custGeom>
              <a:rect b="b" l="l" r="r" t="t"/>
              <a:pathLst>
                <a:path extrusionOk="0" h="1923" w="2033">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03" name="Google Shape;5303;p57"/>
          <p:cNvGrpSpPr/>
          <p:nvPr/>
        </p:nvGrpSpPr>
        <p:grpSpPr>
          <a:xfrm>
            <a:off x="4233524" y="3538893"/>
            <a:ext cx="219890" cy="339095"/>
            <a:chOff x="5726350" y="2028150"/>
            <a:chExt cx="312300" cy="481600"/>
          </a:xfrm>
        </p:grpSpPr>
        <p:sp>
          <p:nvSpPr>
            <p:cNvPr id="5304" name="Google Shape;5304;p57"/>
            <p:cNvSpPr/>
            <p:nvPr/>
          </p:nvSpPr>
          <p:spPr>
            <a:xfrm>
              <a:off x="5756075" y="2028150"/>
              <a:ext cx="252825" cy="83275"/>
            </a:xfrm>
            <a:custGeom>
              <a:rect b="b" l="l" r="r" t="t"/>
              <a:pathLst>
                <a:path extrusionOk="0" h="3331" w="10113">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05" name="Google Shape;5305;p57"/>
            <p:cNvSpPr/>
            <p:nvPr/>
          </p:nvSpPr>
          <p:spPr>
            <a:xfrm>
              <a:off x="5726350" y="2139650"/>
              <a:ext cx="312300" cy="224425"/>
            </a:xfrm>
            <a:custGeom>
              <a:rect b="b" l="l" r="r" t="t"/>
              <a:pathLst>
                <a:path extrusionOk="0" h="8977" w="12492">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06" name="Google Shape;5306;p57"/>
            <p:cNvSpPr/>
            <p:nvPr/>
          </p:nvSpPr>
          <p:spPr>
            <a:xfrm>
              <a:off x="5842500" y="2392350"/>
              <a:ext cx="79975" cy="117400"/>
            </a:xfrm>
            <a:custGeom>
              <a:rect b="b" l="l" r="r" t="t"/>
              <a:pathLst>
                <a:path extrusionOk="0" h="4696" w="3199">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07" name="Google Shape;5307;p57"/>
          <p:cNvGrpSpPr/>
          <p:nvPr/>
        </p:nvGrpSpPr>
        <p:grpSpPr>
          <a:xfrm>
            <a:off x="4593715" y="3542000"/>
            <a:ext cx="332881" cy="332881"/>
            <a:chOff x="6239925" y="2032450"/>
            <a:chExt cx="472775" cy="472775"/>
          </a:xfrm>
        </p:grpSpPr>
        <p:sp>
          <p:nvSpPr>
            <p:cNvPr id="5308" name="Google Shape;5308;p57"/>
            <p:cNvSpPr/>
            <p:nvPr/>
          </p:nvSpPr>
          <p:spPr>
            <a:xfrm>
              <a:off x="6239925" y="2032450"/>
              <a:ext cx="472775" cy="472775"/>
            </a:xfrm>
            <a:custGeom>
              <a:rect b="b" l="l" r="r" t="t"/>
              <a:pathLst>
                <a:path extrusionOk="0" h="18911" w="18911">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09" name="Google Shape;5309;p57"/>
            <p:cNvSpPr/>
            <p:nvPr/>
          </p:nvSpPr>
          <p:spPr>
            <a:xfrm>
              <a:off x="6329800" y="2122325"/>
              <a:ext cx="292950" cy="293025"/>
            </a:xfrm>
            <a:custGeom>
              <a:rect b="b" l="l" r="r" t="t"/>
              <a:pathLst>
                <a:path extrusionOk="0" h="11721" w="11718">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10" name="Google Shape;5310;p57"/>
          <p:cNvGrpSpPr/>
          <p:nvPr/>
        </p:nvGrpSpPr>
        <p:grpSpPr>
          <a:xfrm>
            <a:off x="5042807" y="2364092"/>
            <a:ext cx="334641" cy="185425"/>
            <a:chOff x="903075" y="2730000"/>
            <a:chExt cx="475275" cy="263350"/>
          </a:xfrm>
        </p:grpSpPr>
        <p:sp>
          <p:nvSpPr>
            <p:cNvPr id="5311" name="Google Shape;5311;p57"/>
            <p:cNvSpPr/>
            <p:nvPr/>
          </p:nvSpPr>
          <p:spPr>
            <a:xfrm>
              <a:off x="986725" y="2807325"/>
              <a:ext cx="308000" cy="108800"/>
            </a:xfrm>
            <a:custGeom>
              <a:rect b="b" l="l" r="r" t="t"/>
              <a:pathLst>
                <a:path extrusionOk="0" h="4352" w="1232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12" name="Google Shape;5312;p57"/>
            <p:cNvSpPr/>
            <p:nvPr/>
          </p:nvSpPr>
          <p:spPr>
            <a:xfrm>
              <a:off x="1126675" y="2847600"/>
              <a:ext cx="28100" cy="28175"/>
            </a:xfrm>
            <a:custGeom>
              <a:rect b="b" l="l" r="r" t="t"/>
              <a:pathLst>
                <a:path extrusionOk="0" h="1127" w="1124">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13" name="Google Shape;5313;p57"/>
            <p:cNvSpPr/>
            <p:nvPr/>
          </p:nvSpPr>
          <p:spPr>
            <a:xfrm>
              <a:off x="903075" y="2730000"/>
              <a:ext cx="475275" cy="263350"/>
            </a:xfrm>
            <a:custGeom>
              <a:rect b="b" l="l" r="r" t="t"/>
              <a:pathLst>
                <a:path extrusionOk="0" h="10534" w="19011">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14" name="Google Shape;5314;p57"/>
          <p:cNvGrpSpPr/>
          <p:nvPr/>
        </p:nvGrpSpPr>
        <p:grpSpPr>
          <a:xfrm>
            <a:off x="1247198" y="3538814"/>
            <a:ext cx="339253" cy="339253"/>
            <a:chOff x="1492675" y="2027925"/>
            <a:chExt cx="481825" cy="481825"/>
          </a:xfrm>
        </p:grpSpPr>
        <p:sp>
          <p:nvSpPr>
            <p:cNvPr id="5315" name="Google Shape;5315;p57"/>
            <p:cNvSpPr/>
            <p:nvPr/>
          </p:nvSpPr>
          <p:spPr>
            <a:xfrm>
              <a:off x="1719425" y="2170050"/>
              <a:ext cx="28250" cy="28250"/>
            </a:xfrm>
            <a:custGeom>
              <a:rect b="b" l="l" r="r" t="t"/>
              <a:pathLst>
                <a:path extrusionOk="0" h="1130"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16" name="Google Shape;5316;p57"/>
            <p:cNvSpPr/>
            <p:nvPr/>
          </p:nvSpPr>
          <p:spPr>
            <a:xfrm>
              <a:off x="1832350" y="2254750"/>
              <a:ext cx="28250" cy="28250"/>
            </a:xfrm>
            <a:custGeom>
              <a:rect b="b" l="l" r="r" t="t"/>
              <a:pathLst>
                <a:path extrusionOk="0" h="1130" w="113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17" name="Google Shape;5317;p57"/>
            <p:cNvSpPr/>
            <p:nvPr/>
          </p:nvSpPr>
          <p:spPr>
            <a:xfrm>
              <a:off x="1606500" y="2254750"/>
              <a:ext cx="28250" cy="28250"/>
            </a:xfrm>
            <a:custGeom>
              <a:rect b="b" l="l" r="r" t="t"/>
              <a:pathLst>
                <a:path extrusionOk="0" h="1130" w="113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18" name="Google Shape;5318;p57"/>
            <p:cNvSpPr/>
            <p:nvPr/>
          </p:nvSpPr>
          <p:spPr>
            <a:xfrm>
              <a:off x="1492675" y="2425025"/>
              <a:ext cx="481825" cy="84725"/>
            </a:xfrm>
            <a:custGeom>
              <a:rect b="b" l="l" r="r" t="t"/>
              <a:pathLst>
                <a:path extrusionOk="0" h="3389" w="19273">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19" name="Google Shape;5319;p57"/>
            <p:cNvSpPr/>
            <p:nvPr/>
          </p:nvSpPr>
          <p:spPr>
            <a:xfrm>
              <a:off x="1492675" y="2027925"/>
              <a:ext cx="481825" cy="368000"/>
            </a:xfrm>
            <a:custGeom>
              <a:rect b="b" l="l" r="r" t="t"/>
              <a:pathLst>
                <a:path extrusionOk="0" h="14720" w="19273">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20" name="Google Shape;5320;p57"/>
          <p:cNvGrpSpPr/>
          <p:nvPr/>
        </p:nvGrpSpPr>
        <p:grpSpPr>
          <a:xfrm>
            <a:off x="5473575" y="2287178"/>
            <a:ext cx="339253" cy="339253"/>
            <a:chOff x="1492675" y="2620775"/>
            <a:chExt cx="481825" cy="481825"/>
          </a:xfrm>
        </p:grpSpPr>
        <p:sp>
          <p:nvSpPr>
            <p:cNvPr id="5321" name="Google Shape;5321;p57"/>
            <p:cNvSpPr/>
            <p:nvPr/>
          </p:nvSpPr>
          <p:spPr>
            <a:xfrm>
              <a:off x="1677125" y="2620775"/>
              <a:ext cx="112950" cy="113850"/>
            </a:xfrm>
            <a:custGeom>
              <a:rect b="b" l="l" r="r" t="t"/>
              <a:pathLst>
                <a:path extrusionOk="0" h="4554" w="4518">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22" name="Google Shape;5322;p57"/>
            <p:cNvSpPr/>
            <p:nvPr/>
          </p:nvSpPr>
          <p:spPr>
            <a:xfrm>
              <a:off x="1492675" y="2734675"/>
              <a:ext cx="481825" cy="367925"/>
            </a:xfrm>
            <a:custGeom>
              <a:rect b="b" l="l" r="r" t="t"/>
              <a:pathLst>
                <a:path extrusionOk="0" h="14717" w="19273">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323" name="Google Shape;5323;p57"/>
          <p:cNvSpPr/>
          <p:nvPr/>
        </p:nvSpPr>
        <p:spPr>
          <a:xfrm>
            <a:off x="5873522" y="2287094"/>
            <a:ext cx="352508" cy="339253"/>
          </a:xfrm>
          <a:custGeom>
            <a:rect b="b" l="l" r="r" t="t"/>
            <a:pathLst>
              <a:path extrusionOk="0" h="19273" w="20026">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324" name="Google Shape;5324;p57"/>
          <p:cNvGrpSpPr/>
          <p:nvPr/>
        </p:nvGrpSpPr>
        <p:grpSpPr>
          <a:xfrm>
            <a:off x="6297328" y="2303161"/>
            <a:ext cx="333585" cy="307287"/>
            <a:chOff x="2682350" y="2643425"/>
            <a:chExt cx="473775" cy="436425"/>
          </a:xfrm>
        </p:grpSpPr>
        <p:sp>
          <p:nvSpPr>
            <p:cNvPr id="5325" name="Google Shape;5325;p57"/>
            <p:cNvSpPr/>
            <p:nvPr/>
          </p:nvSpPr>
          <p:spPr>
            <a:xfrm>
              <a:off x="2682350" y="2725775"/>
              <a:ext cx="70175" cy="73425"/>
            </a:xfrm>
            <a:custGeom>
              <a:rect b="b" l="l" r="r" t="t"/>
              <a:pathLst>
                <a:path extrusionOk="0" h="2937" w="2807">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26" name="Google Shape;5326;p57"/>
            <p:cNvSpPr/>
            <p:nvPr/>
          </p:nvSpPr>
          <p:spPr>
            <a:xfrm>
              <a:off x="2682350" y="3006350"/>
              <a:ext cx="70175" cy="73500"/>
            </a:xfrm>
            <a:custGeom>
              <a:rect b="b" l="l" r="r" t="t"/>
              <a:pathLst>
                <a:path extrusionOk="0" h="2940" w="2807">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27" name="Google Shape;5327;p57"/>
            <p:cNvSpPr/>
            <p:nvPr/>
          </p:nvSpPr>
          <p:spPr>
            <a:xfrm>
              <a:off x="3085925" y="2725700"/>
              <a:ext cx="70200" cy="73500"/>
            </a:xfrm>
            <a:custGeom>
              <a:rect b="b" l="l" r="r" t="t"/>
              <a:pathLst>
                <a:path extrusionOk="0" h="2940" w="2808">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28" name="Google Shape;5328;p57"/>
            <p:cNvSpPr/>
            <p:nvPr/>
          </p:nvSpPr>
          <p:spPr>
            <a:xfrm>
              <a:off x="2825150" y="2843075"/>
              <a:ext cx="180700" cy="107375"/>
            </a:xfrm>
            <a:custGeom>
              <a:rect b="b" l="l" r="r" t="t"/>
              <a:pathLst>
                <a:path extrusionOk="0" h="4295" w="7228">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29" name="Google Shape;5329;p57"/>
            <p:cNvSpPr/>
            <p:nvPr/>
          </p:nvSpPr>
          <p:spPr>
            <a:xfrm>
              <a:off x="2682350" y="2725700"/>
              <a:ext cx="473775" cy="354150"/>
            </a:xfrm>
            <a:custGeom>
              <a:rect b="b" l="l" r="r" t="t"/>
              <a:pathLst>
                <a:path extrusionOk="0" h="14166" w="18951">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30" name="Google Shape;5330;p57"/>
            <p:cNvSpPr/>
            <p:nvPr/>
          </p:nvSpPr>
          <p:spPr>
            <a:xfrm>
              <a:off x="3085925" y="3006350"/>
              <a:ext cx="70200" cy="73500"/>
            </a:xfrm>
            <a:custGeom>
              <a:rect b="b" l="l" r="r" t="t"/>
              <a:pathLst>
                <a:path extrusionOk="0" h="2940" w="2808">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31" name="Google Shape;5331;p57"/>
            <p:cNvSpPr/>
            <p:nvPr/>
          </p:nvSpPr>
          <p:spPr>
            <a:xfrm>
              <a:off x="2825450" y="2643425"/>
              <a:ext cx="187550" cy="54075"/>
            </a:xfrm>
            <a:custGeom>
              <a:rect b="b" l="l" r="r" t="t"/>
              <a:pathLst>
                <a:path extrusionOk="0" h="2163" w="7502">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32" name="Google Shape;5332;p57"/>
          <p:cNvGrpSpPr/>
          <p:nvPr/>
        </p:nvGrpSpPr>
        <p:grpSpPr>
          <a:xfrm>
            <a:off x="6762818" y="2287178"/>
            <a:ext cx="238531" cy="339253"/>
            <a:chOff x="3342725" y="2620775"/>
            <a:chExt cx="338775" cy="481825"/>
          </a:xfrm>
        </p:grpSpPr>
        <p:sp>
          <p:nvSpPr>
            <p:cNvPr id="5333" name="Google Shape;5333;p57"/>
            <p:cNvSpPr/>
            <p:nvPr/>
          </p:nvSpPr>
          <p:spPr>
            <a:xfrm>
              <a:off x="3342725" y="2620775"/>
              <a:ext cx="338775" cy="56475"/>
            </a:xfrm>
            <a:custGeom>
              <a:rect b="b" l="l" r="r" t="t"/>
              <a:pathLst>
                <a:path extrusionOk="0" h="2259" w="13551">
                  <a:moveTo>
                    <a:pt x="1693" y="0"/>
                  </a:moveTo>
                  <a:cubicBezTo>
                    <a:pt x="756" y="0"/>
                    <a:pt x="0" y="759"/>
                    <a:pt x="0" y="1695"/>
                  </a:cubicBezTo>
                  <a:lnTo>
                    <a:pt x="0" y="2259"/>
                  </a:lnTo>
                  <a:lnTo>
                    <a:pt x="13551" y="2259"/>
                  </a:lnTo>
                  <a:lnTo>
                    <a:pt x="13551" y="1695"/>
                  </a:lnTo>
                  <a:cubicBezTo>
                    <a:pt x="13548" y="759"/>
                    <a:pt x="12792" y="0"/>
                    <a:pt x="118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34" name="Google Shape;5334;p57"/>
            <p:cNvSpPr/>
            <p:nvPr/>
          </p:nvSpPr>
          <p:spPr>
            <a:xfrm>
              <a:off x="3342725" y="2705450"/>
              <a:ext cx="338775" cy="284225"/>
            </a:xfrm>
            <a:custGeom>
              <a:rect b="b" l="l" r="r" t="t"/>
              <a:pathLst>
                <a:path extrusionOk="0" h="11369" w="13551">
                  <a:moveTo>
                    <a:pt x="0" y="1"/>
                  </a:moveTo>
                  <a:lnTo>
                    <a:pt x="0" y="11368"/>
                  </a:lnTo>
                  <a:lnTo>
                    <a:pt x="13551" y="11368"/>
                  </a:lnTo>
                  <a:lnTo>
                    <a:pt x="135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35" name="Google Shape;5335;p57"/>
            <p:cNvSpPr/>
            <p:nvPr/>
          </p:nvSpPr>
          <p:spPr>
            <a:xfrm>
              <a:off x="3342725" y="3017875"/>
              <a:ext cx="338775" cy="84725"/>
            </a:xfrm>
            <a:custGeom>
              <a:rect b="b" l="l" r="r" t="t"/>
              <a:pathLst>
                <a:path extrusionOk="0" h="3389" w="13551">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36" name="Google Shape;5336;p57"/>
          <p:cNvGrpSpPr/>
          <p:nvPr/>
        </p:nvGrpSpPr>
        <p:grpSpPr>
          <a:xfrm>
            <a:off x="7156568" y="2287178"/>
            <a:ext cx="278296" cy="339253"/>
            <a:chOff x="3907325" y="2620775"/>
            <a:chExt cx="395250" cy="481825"/>
          </a:xfrm>
        </p:grpSpPr>
        <p:sp>
          <p:nvSpPr>
            <p:cNvPr id="5337" name="Google Shape;5337;p57"/>
            <p:cNvSpPr/>
            <p:nvPr/>
          </p:nvSpPr>
          <p:spPr>
            <a:xfrm>
              <a:off x="3907325" y="3016975"/>
              <a:ext cx="74550" cy="56475"/>
            </a:xfrm>
            <a:custGeom>
              <a:rect b="b" l="l" r="r" t="t"/>
              <a:pathLst>
                <a:path extrusionOk="0" h="2259" w="2982">
                  <a:moveTo>
                    <a:pt x="1" y="0"/>
                  </a:moveTo>
                  <a:lnTo>
                    <a:pt x="1" y="563"/>
                  </a:lnTo>
                  <a:cubicBezTo>
                    <a:pt x="1" y="1500"/>
                    <a:pt x="756" y="2256"/>
                    <a:pt x="1693" y="2259"/>
                  </a:cubicBezTo>
                  <a:lnTo>
                    <a:pt x="2982" y="2259"/>
                  </a:lnTo>
                  <a:cubicBezTo>
                    <a:pt x="2711" y="1527"/>
                    <a:pt x="2515" y="768"/>
                    <a:pt x="24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38" name="Google Shape;5338;p57"/>
            <p:cNvSpPr/>
            <p:nvPr/>
          </p:nvSpPr>
          <p:spPr>
            <a:xfrm>
              <a:off x="3907325" y="2705450"/>
              <a:ext cx="282325" cy="283325"/>
            </a:xfrm>
            <a:custGeom>
              <a:rect b="b" l="l" r="r" t="t"/>
              <a:pathLst>
                <a:path extrusionOk="0" h="11333" w="11293">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39" name="Google Shape;5339;p57"/>
            <p:cNvSpPr/>
            <p:nvPr/>
          </p:nvSpPr>
          <p:spPr>
            <a:xfrm>
              <a:off x="3907325" y="2620775"/>
              <a:ext cx="282325" cy="56475"/>
            </a:xfrm>
            <a:custGeom>
              <a:rect b="b" l="l" r="r" t="t"/>
              <a:pathLst>
                <a:path extrusionOk="0" h="2259" w="11293">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40" name="Google Shape;5340;p57"/>
            <p:cNvSpPr/>
            <p:nvPr/>
          </p:nvSpPr>
          <p:spPr>
            <a:xfrm>
              <a:off x="3992025" y="2762900"/>
              <a:ext cx="310550" cy="339700"/>
            </a:xfrm>
            <a:custGeom>
              <a:rect b="b" l="l" r="r" t="t"/>
              <a:pathLst>
                <a:path extrusionOk="0" h="13588" w="12422">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41" name="Google Shape;5341;p57"/>
          <p:cNvGrpSpPr/>
          <p:nvPr/>
        </p:nvGrpSpPr>
        <p:grpSpPr>
          <a:xfrm>
            <a:off x="7549755" y="2297783"/>
            <a:ext cx="339253" cy="318042"/>
            <a:chOff x="4456875" y="2635825"/>
            <a:chExt cx="481825" cy="451700"/>
          </a:xfrm>
        </p:grpSpPr>
        <p:sp>
          <p:nvSpPr>
            <p:cNvPr id="5342" name="Google Shape;5342;p57"/>
            <p:cNvSpPr/>
            <p:nvPr/>
          </p:nvSpPr>
          <p:spPr>
            <a:xfrm>
              <a:off x="4542475" y="3031050"/>
              <a:ext cx="189725" cy="56475"/>
            </a:xfrm>
            <a:custGeom>
              <a:rect b="b" l="l" r="r" t="t"/>
              <a:pathLst>
                <a:path extrusionOk="0" h="2259" w="7589">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43" name="Google Shape;5343;p57"/>
            <p:cNvSpPr/>
            <p:nvPr/>
          </p:nvSpPr>
          <p:spPr>
            <a:xfrm>
              <a:off x="4456875" y="2946350"/>
              <a:ext cx="256125" cy="56500"/>
            </a:xfrm>
            <a:custGeom>
              <a:rect b="b" l="l" r="r" t="t"/>
              <a:pathLst>
                <a:path extrusionOk="0" h="2260" w="10245">
                  <a:moveTo>
                    <a:pt x="1" y="1"/>
                  </a:moveTo>
                  <a:lnTo>
                    <a:pt x="1" y="567"/>
                  </a:lnTo>
                  <a:cubicBezTo>
                    <a:pt x="1" y="1500"/>
                    <a:pt x="756" y="2259"/>
                    <a:pt x="1693" y="2259"/>
                  </a:cubicBezTo>
                  <a:lnTo>
                    <a:pt x="10245" y="2259"/>
                  </a:lnTo>
                  <a:lnTo>
                    <a:pt x="1024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44" name="Google Shape;5344;p57"/>
            <p:cNvSpPr/>
            <p:nvPr/>
          </p:nvSpPr>
          <p:spPr>
            <a:xfrm>
              <a:off x="4741225" y="2861675"/>
              <a:ext cx="169400" cy="141175"/>
            </a:xfrm>
            <a:custGeom>
              <a:rect b="b" l="l" r="r" t="t"/>
              <a:pathLst>
                <a:path extrusionOk="0" h="5647" w="6776">
                  <a:moveTo>
                    <a:pt x="0" y="0"/>
                  </a:moveTo>
                  <a:lnTo>
                    <a:pt x="0" y="5646"/>
                  </a:lnTo>
                  <a:lnTo>
                    <a:pt x="6775" y="5646"/>
                  </a:lnTo>
                  <a:lnTo>
                    <a:pt x="67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45" name="Google Shape;5345;p57"/>
            <p:cNvSpPr/>
            <p:nvPr/>
          </p:nvSpPr>
          <p:spPr>
            <a:xfrm>
              <a:off x="4741225" y="3031050"/>
              <a:ext cx="169400" cy="42400"/>
            </a:xfrm>
            <a:custGeom>
              <a:rect b="b" l="l" r="r" t="t"/>
              <a:pathLst>
                <a:path extrusionOk="0" h="1696" w="6776">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46" name="Google Shape;5346;p57"/>
            <p:cNvSpPr/>
            <p:nvPr/>
          </p:nvSpPr>
          <p:spPr>
            <a:xfrm>
              <a:off x="4456875" y="2635825"/>
              <a:ext cx="481825" cy="282325"/>
            </a:xfrm>
            <a:custGeom>
              <a:rect b="b" l="l" r="r" t="t"/>
              <a:pathLst>
                <a:path extrusionOk="0" h="11293" w="19273">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47" name="Google Shape;5347;p57"/>
            <p:cNvSpPr/>
            <p:nvPr/>
          </p:nvSpPr>
          <p:spPr>
            <a:xfrm>
              <a:off x="4741225" y="2791125"/>
              <a:ext cx="169400" cy="42325"/>
            </a:xfrm>
            <a:custGeom>
              <a:rect b="b" l="l" r="r" t="t"/>
              <a:pathLst>
                <a:path extrusionOk="0" h="1693" w="6776">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48" name="Google Shape;5348;p57"/>
          <p:cNvGrpSpPr/>
          <p:nvPr/>
        </p:nvGrpSpPr>
        <p:grpSpPr>
          <a:xfrm>
            <a:off x="7974679" y="2297783"/>
            <a:ext cx="339253" cy="318042"/>
            <a:chOff x="5049725" y="2635825"/>
            <a:chExt cx="481825" cy="451700"/>
          </a:xfrm>
        </p:grpSpPr>
        <p:sp>
          <p:nvSpPr>
            <p:cNvPr id="5349" name="Google Shape;5349;p57"/>
            <p:cNvSpPr/>
            <p:nvPr/>
          </p:nvSpPr>
          <p:spPr>
            <a:xfrm>
              <a:off x="5135325" y="3031050"/>
              <a:ext cx="310550" cy="56475"/>
            </a:xfrm>
            <a:custGeom>
              <a:rect b="b" l="l" r="r" t="t"/>
              <a:pathLst>
                <a:path extrusionOk="0" h="2259" w="12422">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0" name="Google Shape;5350;p57"/>
            <p:cNvSpPr/>
            <p:nvPr/>
          </p:nvSpPr>
          <p:spPr>
            <a:xfrm>
              <a:off x="5049725" y="2946350"/>
              <a:ext cx="481825" cy="56500"/>
            </a:xfrm>
            <a:custGeom>
              <a:rect b="b" l="l" r="r" t="t"/>
              <a:pathLst>
                <a:path extrusionOk="0" h="2260" w="19273">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1" name="Google Shape;5351;p57"/>
            <p:cNvSpPr/>
            <p:nvPr/>
          </p:nvSpPr>
          <p:spPr>
            <a:xfrm>
              <a:off x="5049725" y="2635825"/>
              <a:ext cx="481825" cy="282325"/>
            </a:xfrm>
            <a:custGeom>
              <a:rect b="b" l="l" r="r" t="t"/>
              <a:pathLst>
                <a:path extrusionOk="0" h="11293" w="19273">
                  <a:moveTo>
                    <a:pt x="1693" y="0"/>
                  </a:moveTo>
                  <a:cubicBezTo>
                    <a:pt x="756" y="0"/>
                    <a:pt x="0" y="759"/>
                    <a:pt x="0" y="1696"/>
                  </a:cubicBezTo>
                  <a:lnTo>
                    <a:pt x="0" y="11293"/>
                  </a:lnTo>
                  <a:lnTo>
                    <a:pt x="19272" y="11293"/>
                  </a:lnTo>
                  <a:lnTo>
                    <a:pt x="19272" y="1696"/>
                  </a:lnTo>
                  <a:cubicBezTo>
                    <a:pt x="19269" y="759"/>
                    <a:pt x="18513" y="0"/>
                    <a:pt x="17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52" name="Google Shape;5352;p57"/>
          <p:cNvGrpSpPr/>
          <p:nvPr/>
        </p:nvGrpSpPr>
        <p:grpSpPr>
          <a:xfrm>
            <a:off x="2375386" y="3952243"/>
            <a:ext cx="338566" cy="338373"/>
            <a:chOff x="5643000" y="2621375"/>
            <a:chExt cx="480850" cy="480575"/>
          </a:xfrm>
        </p:grpSpPr>
        <p:sp>
          <p:nvSpPr>
            <p:cNvPr id="5353" name="Google Shape;5353;p57"/>
            <p:cNvSpPr/>
            <p:nvPr/>
          </p:nvSpPr>
          <p:spPr>
            <a:xfrm>
              <a:off x="5837150" y="2812950"/>
              <a:ext cx="92625" cy="88125"/>
            </a:xfrm>
            <a:custGeom>
              <a:rect b="b" l="l" r="r" t="t"/>
              <a:pathLst>
                <a:path extrusionOk="0" h="3525" w="3705">
                  <a:moveTo>
                    <a:pt x="1853" y="1"/>
                  </a:moveTo>
                  <a:lnTo>
                    <a:pt x="1" y="1347"/>
                  </a:lnTo>
                  <a:lnTo>
                    <a:pt x="706" y="3524"/>
                  </a:lnTo>
                  <a:lnTo>
                    <a:pt x="2997" y="3524"/>
                  </a:lnTo>
                  <a:lnTo>
                    <a:pt x="3705" y="1347"/>
                  </a:lnTo>
                  <a:lnTo>
                    <a:pt x="18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4" name="Google Shape;5354;p57"/>
            <p:cNvSpPr/>
            <p:nvPr/>
          </p:nvSpPr>
          <p:spPr>
            <a:xfrm>
              <a:off x="5643000" y="2631975"/>
              <a:ext cx="480850" cy="469975"/>
            </a:xfrm>
            <a:custGeom>
              <a:rect b="b" l="l" r="r" t="t"/>
              <a:pathLst>
                <a:path extrusionOk="0" h="18799" w="19234">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5" name="Google Shape;5355;p57"/>
            <p:cNvSpPr/>
            <p:nvPr/>
          </p:nvSpPr>
          <p:spPr>
            <a:xfrm>
              <a:off x="6041550" y="2749725"/>
              <a:ext cx="79750" cy="95025"/>
            </a:xfrm>
            <a:custGeom>
              <a:rect b="b" l="l" r="r" t="t"/>
              <a:pathLst>
                <a:path extrusionOk="0" h="3801" w="3190">
                  <a:moveTo>
                    <a:pt x="2184" y="0"/>
                  </a:moveTo>
                  <a:lnTo>
                    <a:pt x="723" y="196"/>
                  </a:lnTo>
                  <a:lnTo>
                    <a:pt x="0" y="2424"/>
                  </a:lnTo>
                  <a:lnTo>
                    <a:pt x="1895" y="3801"/>
                  </a:lnTo>
                  <a:lnTo>
                    <a:pt x="3189" y="3102"/>
                  </a:lnTo>
                  <a:cubicBezTo>
                    <a:pt x="3036" y="2018"/>
                    <a:pt x="2696" y="967"/>
                    <a:pt x="21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6" name="Google Shape;5356;p57"/>
            <p:cNvSpPr/>
            <p:nvPr/>
          </p:nvSpPr>
          <p:spPr>
            <a:xfrm>
              <a:off x="5963025" y="2996125"/>
              <a:ext cx="92625" cy="81175"/>
            </a:xfrm>
            <a:custGeom>
              <a:rect b="b" l="l" r="r" t="t"/>
              <a:pathLst>
                <a:path extrusionOk="0" h="3247" w="3705">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7" name="Google Shape;5357;p57"/>
            <p:cNvSpPr/>
            <p:nvPr/>
          </p:nvSpPr>
          <p:spPr>
            <a:xfrm>
              <a:off x="5711225" y="2996200"/>
              <a:ext cx="92600" cy="81100"/>
            </a:xfrm>
            <a:custGeom>
              <a:rect b="b" l="l" r="r" t="t"/>
              <a:pathLst>
                <a:path extrusionOk="0" h="3244" w="3704">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8" name="Google Shape;5358;p57"/>
            <p:cNvSpPr/>
            <p:nvPr/>
          </p:nvSpPr>
          <p:spPr>
            <a:xfrm>
              <a:off x="5645575" y="2749725"/>
              <a:ext cx="79825" cy="95100"/>
            </a:xfrm>
            <a:custGeom>
              <a:rect b="b" l="l" r="r" t="t"/>
              <a:pathLst>
                <a:path extrusionOk="0" h="3804" w="3193">
                  <a:moveTo>
                    <a:pt x="1009" y="0"/>
                  </a:moveTo>
                  <a:cubicBezTo>
                    <a:pt x="497" y="967"/>
                    <a:pt x="154" y="2018"/>
                    <a:pt x="0" y="3105"/>
                  </a:cubicBezTo>
                  <a:lnTo>
                    <a:pt x="1295" y="3804"/>
                  </a:lnTo>
                  <a:lnTo>
                    <a:pt x="3192" y="2424"/>
                  </a:lnTo>
                  <a:lnTo>
                    <a:pt x="2467" y="196"/>
                  </a:ln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59" name="Google Shape;5359;p57"/>
            <p:cNvSpPr/>
            <p:nvPr/>
          </p:nvSpPr>
          <p:spPr>
            <a:xfrm>
              <a:off x="5836025" y="2621375"/>
              <a:ext cx="94800" cy="74100"/>
            </a:xfrm>
            <a:custGeom>
              <a:rect b="b" l="l" r="r" t="t"/>
              <a:pathLst>
                <a:path extrusionOk="0" h="2964" w="3792">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60" name="Google Shape;5360;p57"/>
          <p:cNvGrpSpPr/>
          <p:nvPr/>
        </p:nvGrpSpPr>
        <p:grpSpPr>
          <a:xfrm>
            <a:off x="4192782" y="3951803"/>
            <a:ext cx="339359" cy="339253"/>
            <a:chOff x="6235250" y="2620775"/>
            <a:chExt cx="481975" cy="481825"/>
          </a:xfrm>
        </p:grpSpPr>
        <p:sp>
          <p:nvSpPr>
            <p:cNvPr id="5361" name="Google Shape;5361;p57"/>
            <p:cNvSpPr/>
            <p:nvPr/>
          </p:nvSpPr>
          <p:spPr>
            <a:xfrm>
              <a:off x="6405675" y="2620775"/>
              <a:ext cx="28275" cy="56475"/>
            </a:xfrm>
            <a:custGeom>
              <a:rect b="b" l="l" r="r" t="t"/>
              <a:pathLst>
                <a:path extrusionOk="0" h="2259" w="1131">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62" name="Google Shape;5362;p57"/>
            <p:cNvSpPr/>
            <p:nvPr/>
          </p:nvSpPr>
          <p:spPr>
            <a:xfrm>
              <a:off x="6518600" y="2620775"/>
              <a:ext cx="28250" cy="56475"/>
            </a:xfrm>
            <a:custGeom>
              <a:rect b="b" l="l" r="r" t="t"/>
              <a:pathLst>
                <a:path extrusionOk="0" h="2259" w="113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63" name="Google Shape;5363;p57"/>
            <p:cNvSpPr/>
            <p:nvPr/>
          </p:nvSpPr>
          <p:spPr>
            <a:xfrm>
              <a:off x="6603300" y="2649000"/>
              <a:ext cx="28250" cy="56475"/>
            </a:xfrm>
            <a:custGeom>
              <a:rect b="b" l="l" r="r" t="t"/>
              <a:pathLst>
                <a:path extrusionOk="0" h="2259" w="113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64" name="Google Shape;5364;p57"/>
            <p:cNvSpPr/>
            <p:nvPr/>
          </p:nvSpPr>
          <p:spPr>
            <a:xfrm>
              <a:off x="6321000" y="2649000"/>
              <a:ext cx="28250" cy="56475"/>
            </a:xfrm>
            <a:custGeom>
              <a:rect b="b" l="l" r="r" t="t"/>
              <a:pathLst>
                <a:path extrusionOk="0" h="2259" w="113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65" name="Google Shape;5365;p57"/>
            <p:cNvSpPr/>
            <p:nvPr/>
          </p:nvSpPr>
          <p:spPr>
            <a:xfrm>
              <a:off x="6235250" y="2677225"/>
              <a:ext cx="481975" cy="425375"/>
            </a:xfrm>
            <a:custGeom>
              <a:rect b="b" l="l" r="r" t="t"/>
              <a:pathLst>
                <a:path extrusionOk="0" h="17015" w="19279">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366" name="Google Shape;5366;p57"/>
          <p:cNvSpPr/>
          <p:nvPr/>
        </p:nvSpPr>
        <p:spPr>
          <a:xfrm>
            <a:off x="5037584" y="2720693"/>
            <a:ext cx="345027" cy="320295"/>
          </a:xfrm>
          <a:custGeom>
            <a:rect b="b" l="l" r="r" t="t"/>
            <a:pathLst>
              <a:path extrusionOk="0" h="18196" w="19601">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367" name="Google Shape;5367;p57"/>
          <p:cNvGrpSpPr/>
          <p:nvPr/>
        </p:nvGrpSpPr>
        <p:grpSpPr>
          <a:xfrm>
            <a:off x="5472652" y="2711317"/>
            <a:ext cx="341101" cy="339253"/>
            <a:chOff x="1535000" y="3223325"/>
            <a:chExt cx="484450" cy="481825"/>
          </a:xfrm>
        </p:grpSpPr>
        <p:sp>
          <p:nvSpPr>
            <p:cNvPr id="5368" name="Google Shape;5368;p57"/>
            <p:cNvSpPr/>
            <p:nvPr/>
          </p:nvSpPr>
          <p:spPr>
            <a:xfrm>
              <a:off x="1760150" y="3308225"/>
              <a:ext cx="143825" cy="140600"/>
            </a:xfrm>
            <a:custGeom>
              <a:rect b="b" l="l" r="r" t="t"/>
              <a:pathLst>
                <a:path extrusionOk="0" h="5624" w="5753">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69" name="Google Shape;5369;p57"/>
            <p:cNvSpPr/>
            <p:nvPr/>
          </p:nvSpPr>
          <p:spPr>
            <a:xfrm>
              <a:off x="1873075" y="3421150"/>
              <a:ext cx="146375" cy="140600"/>
            </a:xfrm>
            <a:custGeom>
              <a:rect b="b" l="l" r="r" t="t"/>
              <a:pathLst>
                <a:path extrusionOk="0" h="5624" w="5855">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70" name="Google Shape;5370;p57"/>
            <p:cNvSpPr/>
            <p:nvPr/>
          </p:nvSpPr>
          <p:spPr>
            <a:xfrm>
              <a:off x="1535000" y="3223325"/>
              <a:ext cx="406450" cy="481825"/>
            </a:xfrm>
            <a:custGeom>
              <a:rect b="b" l="l" r="r" t="t"/>
              <a:pathLst>
                <a:path extrusionOk="0" h="19273" w="16258">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71" name="Google Shape;5371;p57"/>
          <p:cNvGrpSpPr/>
          <p:nvPr/>
        </p:nvGrpSpPr>
        <p:grpSpPr>
          <a:xfrm>
            <a:off x="5880219" y="2746618"/>
            <a:ext cx="339253" cy="268649"/>
            <a:chOff x="2085525" y="3263750"/>
            <a:chExt cx="481825" cy="381550"/>
          </a:xfrm>
        </p:grpSpPr>
        <p:sp>
          <p:nvSpPr>
            <p:cNvPr id="5372" name="Google Shape;5372;p57"/>
            <p:cNvSpPr/>
            <p:nvPr/>
          </p:nvSpPr>
          <p:spPr>
            <a:xfrm>
              <a:off x="2320325" y="3263750"/>
              <a:ext cx="227825" cy="141025"/>
            </a:xfrm>
            <a:custGeom>
              <a:rect b="b" l="l" r="r" t="t"/>
              <a:pathLst>
                <a:path extrusionOk="0" h="5641" w="9113">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73" name="Google Shape;5373;p57"/>
            <p:cNvSpPr/>
            <p:nvPr/>
          </p:nvSpPr>
          <p:spPr>
            <a:xfrm>
              <a:off x="2085525" y="3355200"/>
              <a:ext cx="481825" cy="290100"/>
            </a:xfrm>
            <a:custGeom>
              <a:rect b="b" l="l" r="r" t="t"/>
              <a:pathLst>
                <a:path extrusionOk="0" h="11604" w="19273">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374" name="Google Shape;5374;p57"/>
          <p:cNvSpPr/>
          <p:nvPr/>
        </p:nvSpPr>
        <p:spPr>
          <a:xfrm>
            <a:off x="6294404" y="2778690"/>
            <a:ext cx="339253" cy="204295"/>
          </a:xfrm>
          <a:custGeom>
            <a:rect b="b" l="l" r="r" t="t"/>
            <a:pathLst>
              <a:path extrusionOk="0" h="11606" w="19273">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375" name="Google Shape;5375;p57"/>
          <p:cNvGrpSpPr/>
          <p:nvPr/>
        </p:nvGrpSpPr>
        <p:grpSpPr>
          <a:xfrm>
            <a:off x="6711982" y="2711308"/>
            <a:ext cx="340204" cy="339271"/>
            <a:chOff x="3270450" y="3213625"/>
            <a:chExt cx="483175" cy="481850"/>
          </a:xfrm>
        </p:grpSpPr>
        <p:sp>
          <p:nvSpPr>
            <p:cNvPr id="5376" name="Google Shape;5376;p57"/>
            <p:cNvSpPr/>
            <p:nvPr/>
          </p:nvSpPr>
          <p:spPr>
            <a:xfrm>
              <a:off x="3392550" y="3335025"/>
              <a:ext cx="239050" cy="239050"/>
            </a:xfrm>
            <a:custGeom>
              <a:rect b="b" l="l" r="r" t="t"/>
              <a:pathLst>
                <a:path extrusionOk="0" h="9562" w="9562">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77" name="Google Shape;5377;p57"/>
            <p:cNvSpPr/>
            <p:nvPr/>
          </p:nvSpPr>
          <p:spPr>
            <a:xfrm>
              <a:off x="3270450" y="3213625"/>
              <a:ext cx="483175" cy="481850"/>
            </a:xfrm>
            <a:custGeom>
              <a:rect b="b" l="l" r="r" t="t"/>
              <a:pathLst>
                <a:path extrusionOk="0" h="19274" w="19327">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78" name="Google Shape;5378;p57"/>
          <p:cNvGrpSpPr/>
          <p:nvPr/>
        </p:nvGrpSpPr>
        <p:grpSpPr>
          <a:xfrm>
            <a:off x="7211250" y="2711317"/>
            <a:ext cx="168931" cy="339253"/>
            <a:chOff x="3984950" y="3213600"/>
            <a:chExt cx="239925" cy="481825"/>
          </a:xfrm>
        </p:grpSpPr>
        <p:sp>
          <p:nvSpPr>
            <p:cNvPr id="5379" name="Google Shape;5379;p57"/>
            <p:cNvSpPr/>
            <p:nvPr/>
          </p:nvSpPr>
          <p:spPr>
            <a:xfrm>
              <a:off x="3984950" y="3213600"/>
              <a:ext cx="239925" cy="481825"/>
            </a:xfrm>
            <a:custGeom>
              <a:rect b="b" l="l" r="r" t="t"/>
              <a:pathLst>
                <a:path extrusionOk="0" h="19273" w="9597">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80" name="Google Shape;5380;p57"/>
            <p:cNvSpPr/>
            <p:nvPr/>
          </p:nvSpPr>
          <p:spPr>
            <a:xfrm>
              <a:off x="4072650" y="3543175"/>
              <a:ext cx="64525" cy="64625"/>
            </a:xfrm>
            <a:custGeom>
              <a:rect b="b" l="l" r="r" t="t"/>
              <a:pathLst>
                <a:path extrusionOk="0" h="2585" w="2581">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381" name="Google Shape;5381;p57"/>
          <p:cNvSpPr/>
          <p:nvPr/>
        </p:nvSpPr>
        <p:spPr>
          <a:xfrm>
            <a:off x="7549578" y="2711214"/>
            <a:ext cx="339306" cy="339253"/>
          </a:xfrm>
          <a:custGeom>
            <a:rect b="b" l="l" r="r" t="t"/>
            <a:pathLst>
              <a:path extrusionOk="0" h="19273" w="19276">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82" name="Google Shape;5382;p57"/>
          <p:cNvSpPr/>
          <p:nvPr/>
        </p:nvSpPr>
        <p:spPr>
          <a:xfrm>
            <a:off x="7974508" y="2731069"/>
            <a:ext cx="339253" cy="299542"/>
          </a:xfrm>
          <a:custGeom>
            <a:rect b="b" l="l" r="r" t="t"/>
            <a:pathLst>
              <a:path extrusionOk="0" h="17017" w="19273">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383" name="Google Shape;5383;p57"/>
          <p:cNvGrpSpPr/>
          <p:nvPr/>
        </p:nvGrpSpPr>
        <p:grpSpPr>
          <a:xfrm>
            <a:off x="1874281" y="3981487"/>
            <a:ext cx="355218" cy="279880"/>
            <a:chOff x="5629975" y="3255775"/>
            <a:chExt cx="504500" cy="397500"/>
          </a:xfrm>
        </p:grpSpPr>
        <p:sp>
          <p:nvSpPr>
            <p:cNvPr id="5384" name="Google Shape;5384;p57"/>
            <p:cNvSpPr/>
            <p:nvPr/>
          </p:nvSpPr>
          <p:spPr>
            <a:xfrm>
              <a:off x="5756375" y="3255775"/>
              <a:ext cx="112950" cy="143425"/>
            </a:xfrm>
            <a:custGeom>
              <a:rect b="b" l="l" r="r" t="t"/>
              <a:pathLst>
                <a:path extrusionOk="0" h="5737" w="4518">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85" name="Google Shape;5385;p57"/>
            <p:cNvSpPr/>
            <p:nvPr/>
          </p:nvSpPr>
          <p:spPr>
            <a:xfrm>
              <a:off x="5629975" y="3374400"/>
              <a:ext cx="140575" cy="136175"/>
            </a:xfrm>
            <a:custGeom>
              <a:rect b="b" l="l" r="r" t="t"/>
              <a:pathLst>
                <a:path extrusionOk="0" h="5447" w="5623">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86" name="Google Shape;5386;p57"/>
            <p:cNvSpPr/>
            <p:nvPr/>
          </p:nvSpPr>
          <p:spPr>
            <a:xfrm>
              <a:off x="5897525" y="3255775"/>
              <a:ext cx="112950" cy="143425"/>
            </a:xfrm>
            <a:custGeom>
              <a:rect b="b" l="l" r="r" t="t"/>
              <a:pathLst>
                <a:path extrusionOk="0" h="5737" w="4518">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87" name="Google Shape;5387;p57"/>
            <p:cNvSpPr/>
            <p:nvPr/>
          </p:nvSpPr>
          <p:spPr>
            <a:xfrm>
              <a:off x="5996075" y="3373900"/>
              <a:ext cx="138400" cy="136200"/>
            </a:xfrm>
            <a:custGeom>
              <a:rect b="b" l="l" r="r" t="t"/>
              <a:pathLst>
                <a:path extrusionOk="0" h="5448" w="5536">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88" name="Google Shape;5388;p57"/>
            <p:cNvSpPr/>
            <p:nvPr/>
          </p:nvSpPr>
          <p:spPr>
            <a:xfrm>
              <a:off x="5728150" y="3427400"/>
              <a:ext cx="310575" cy="225875"/>
            </a:xfrm>
            <a:custGeom>
              <a:rect b="b" l="l" r="r" t="t"/>
              <a:pathLst>
                <a:path extrusionOk="0" h="9035" w="12423">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89" name="Google Shape;5389;p57"/>
          <p:cNvGrpSpPr/>
          <p:nvPr/>
        </p:nvGrpSpPr>
        <p:grpSpPr>
          <a:xfrm>
            <a:off x="3755839" y="3981593"/>
            <a:ext cx="340256" cy="279669"/>
            <a:chOff x="6234950" y="3255925"/>
            <a:chExt cx="483250" cy="397200"/>
          </a:xfrm>
        </p:grpSpPr>
        <p:sp>
          <p:nvSpPr>
            <p:cNvPr id="5390" name="Google Shape;5390;p57"/>
            <p:cNvSpPr/>
            <p:nvPr/>
          </p:nvSpPr>
          <p:spPr>
            <a:xfrm>
              <a:off x="6444675" y="3255925"/>
              <a:ext cx="128300" cy="90200"/>
            </a:xfrm>
            <a:custGeom>
              <a:rect b="b" l="l" r="r" t="t"/>
              <a:pathLst>
                <a:path extrusionOk="0" h="3608" w="5132">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1" name="Google Shape;5391;p57"/>
            <p:cNvSpPr/>
            <p:nvPr/>
          </p:nvSpPr>
          <p:spPr>
            <a:xfrm>
              <a:off x="6444750" y="3563200"/>
              <a:ext cx="128225" cy="89925"/>
            </a:xfrm>
            <a:custGeom>
              <a:rect b="b" l="l" r="r" t="t"/>
              <a:pathLst>
                <a:path extrusionOk="0" h="3597" w="5129">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2" name="Google Shape;5392;p57"/>
            <p:cNvSpPr/>
            <p:nvPr/>
          </p:nvSpPr>
          <p:spPr>
            <a:xfrm>
              <a:off x="6375350" y="3355650"/>
              <a:ext cx="244750" cy="197650"/>
            </a:xfrm>
            <a:custGeom>
              <a:rect b="b" l="l" r="r" t="t"/>
              <a:pathLst>
                <a:path extrusionOk="0" h="7906" w="979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3" name="Google Shape;5393;p57"/>
            <p:cNvSpPr/>
            <p:nvPr/>
          </p:nvSpPr>
          <p:spPr>
            <a:xfrm>
              <a:off x="6587875" y="3385100"/>
              <a:ext cx="130325" cy="140500"/>
            </a:xfrm>
            <a:custGeom>
              <a:rect b="b" l="l" r="r" t="t"/>
              <a:pathLst>
                <a:path extrusionOk="0" h="5620" w="5213">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4" name="Google Shape;5394;p57"/>
            <p:cNvSpPr/>
            <p:nvPr/>
          </p:nvSpPr>
          <p:spPr>
            <a:xfrm>
              <a:off x="6234950" y="3469100"/>
              <a:ext cx="165050" cy="141200"/>
            </a:xfrm>
            <a:custGeom>
              <a:rect b="b" l="l" r="r" t="t"/>
              <a:pathLst>
                <a:path extrusionOk="0" h="5648" w="6602">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5" name="Google Shape;5395;p57"/>
            <p:cNvSpPr/>
            <p:nvPr/>
          </p:nvSpPr>
          <p:spPr>
            <a:xfrm>
              <a:off x="6234950" y="3299725"/>
              <a:ext cx="165050" cy="141175"/>
            </a:xfrm>
            <a:custGeom>
              <a:rect b="b" l="l" r="r" t="t"/>
              <a:pathLst>
                <a:path extrusionOk="0" h="5647" w="6602">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396" name="Google Shape;5396;p57"/>
          <p:cNvGrpSpPr/>
          <p:nvPr/>
        </p:nvGrpSpPr>
        <p:grpSpPr>
          <a:xfrm>
            <a:off x="5051107" y="3125970"/>
            <a:ext cx="318042" cy="339253"/>
            <a:chOff x="914900" y="3806450"/>
            <a:chExt cx="451700" cy="481825"/>
          </a:xfrm>
        </p:grpSpPr>
        <p:sp>
          <p:nvSpPr>
            <p:cNvPr id="5397" name="Google Shape;5397;p57"/>
            <p:cNvSpPr/>
            <p:nvPr/>
          </p:nvSpPr>
          <p:spPr>
            <a:xfrm>
              <a:off x="914900" y="4174425"/>
              <a:ext cx="423400" cy="113850"/>
            </a:xfrm>
            <a:custGeom>
              <a:rect b="b" l="l" r="r" t="t"/>
              <a:pathLst>
                <a:path extrusionOk="0" h="4554" w="16936">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8" name="Google Shape;5398;p57"/>
            <p:cNvSpPr/>
            <p:nvPr/>
          </p:nvSpPr>
          <p:spPr>
            <a:xfrm>
              <a:off x="971350" y="3806450"/>
              <a:ext cx="254100" cy="339775"/>
            </a:xfrm>
            <a:custGeom>
              <a:rect b="b" l="l" r="r" t="t"/>
              <a:pathLst>
                <a:path extrusionOk="0" h="13591" w="10164">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399" name="Google Shape;5399;p57"/>
            <p:cNvSpPr/>
            <p:nvPr/>
          </p:nvSpPr>
          <p:spPr>
            <a:xfrm>
              <a:off x="971350" y="3947600"/>
              <a:ext cx="141175" cy="198625"/>
            </a:xfrm>
            <a:custGeom>
              <a:rect b="b" l="l" r="r" t="t"/>
              <a:pathLst>
                <a:path extrusionOk="0" h="7945" w="5647">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0" name="Google Shape;5400;p57"/>
            <p:cNvSpPr/>
            <p:nvPr/>
          </p:nvSpPr>
          <p:spPr>
            <a:xfrm>
              <a:off x="1253675" y="3806450"/>
              <a:ext cx="112925" cy="90350"/>
            </a:xfrm>
            <a:custGeom>
              <a:rect b="b" l="l" r="r" t="t"/>
              <a:pathLst>
                <a:path extrusionOk="0" h="3614" w="4517">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1" name="Google Shape;5401;p57"/>
            <p:cNvSpPr/>
            <p:nvPr/>
          </p:nvSpPr>
          <p:spPr>
            <a:xfrm>
              <a:off x="1253600" y="3876425"/>
              <a:ext cx="95025" cy="42975"/>
            </a:xfrm>
            <a:custGeom>
              <a:rect b="b" l="l" r="r" t="t"/>
              <a:pathLst>
                <a:path extrusionOk="0" h="1719" w="3801">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02" name="Google Shape;5402;p57"/>
          <p:cNvGrpSpPr/>
          <p:nvPr/>
        </p:nvGrpSpPr>
        <p:grpSpPr>
          <a:xfrm>
            <a:off x="5470028" y="3125785"/>
            <a:ext cx="346347" cy="339623"/>
            <a:chOff x="1490050" y="3805975"/>
            <a:chExt cx="491900" cy="482350"/>
          </a:xfrm>
        </p:grpSpPr>
        <p:sp>
          <p:nvSpPr>
            <p:cNvPr id="5403" name="Google Shape;5403;p57"/>
            <p:cNvSpPr/>
            <p:nvPr/>
          </p:nvSpPr>
          <p:spPr>
            <a:xfrm>
              <a:off x="1541775" y="3877050"/>
              <a:ext cx="302500" cy="277225"/>
            </a:xfrm>
            <a:custGeom>
              <a:rect b="b" l="l" r="r" t="t"/>
              <a:pathLst>
                <a:path extrusionOk="0" h="11089" w="1210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4" name="Google Shape;5404;p57"/>
            <p:cNvSpPr/>
            <p:nvPr/>
          </p:nvSpPr>
          <p:spPr>
            <a:xfrm>
              <a:off x="1824450" y="3805975"/>
              <a:ext cx="157500" cy="150525"/>
            </a:xfrm>
            <a:custGeom>
              <a:rect b="b" l="l" r="r" t="t"/>
              <a:pathLst>
                <a:path extrusionOk="0" h="6021" w="630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5" name="Google Shape;5405;p57"/>
            <p:cNvSpPr/>
            <p:nvPr/>
          </p:nvSpPr>
          <p:spPr>
            <a:xfrm>
              <a:off x="1626675" y="3936600"/>
              <a:ext cx="277225" cy="302600"/>
            </a:xfrm>
            <a:custGeom>
              <a:rect b="b" l="l" r="r" t="t"/>
              <a:pathLst>
                <a:path extrusionOk="0" h="12104" w="11089">
                  <a:moveTo>
                    <a:pt x="9501" y="1"/>
                  </a:moveTo>
                  <a:lnTo>
                    <a:pt x="1" y="9501"/>
                  </a:lnTo>
                  <a:cubicBezTo>
                    <a:pt x="537" y="10254"/>
                    <a:pt x="745" y="11194"/>
                    <a:pt x="576" y="12103"/>
                  </a:cubicBezTo>
                  <a:lnTo>
                    <a:pt x="11088" y="1591"/>
                  </a:lnTo>
                  <a:lnTo>
                    <a:pt x="950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6" name="Google Shape;5406;p57"/>
            <p:cNvSpPr/>
            <p:nvPr/>
          </p:nvSpPr>
          <p:spPr>
            <a:xfrm>
              <a:off x="1490050" y="4166500"/>
              <a:ext cx="129950" cy="121825"/>
            </a:xfrm>
            <a:custGeom>
              <a:rect b="b" l="l" r="r" t="t"/>
              <a:pathLst>
                <a:path extrusionOk="0" h="4873" w="5198">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07" name="Google Shape;5407;p57"/>
          <p:cNvGrpSpPr/>
          <p:nvPr/>
        </p:nvGrpSpPr>
        <p:grpSpPr>
          <a:xfrm>
            <a:off x="5893896" y="3125970"/>
            <a:ext cx="311899" cy="339253"/>
            <a:chOff x="2104275" y="3806450"/>
            <a:chExt cx="442975" cy="481825"/>
          </a:xfrm>
        </p:grpSpPr>
        <p:sp>
          <p:nvSpPr>
            <p:cNvPr id="5408" name="Google Shape;5408;p57"/>
            <p:cNvSpPr/>
            <p:nvPr/>
          </p:nvSpPr>
          <p:spPr>
            <a:xfrm>
              <a:off x="2104275" y="3806450"/>
              <a:ext cx="442975" cy="481825"/>
            </a:xfrm>
            <a:custGeom>
              <a:rect b="b" l="l" r="r" t="t"/>
              <a:pathLst>
                <a:path extrusionOk="0" h="19273" w="17719">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9" name="Google Shape;5409;p57"/>
            <p:cNvSpPr/>
            <p:nvPr/>
          </p:nvSpPr>
          <p:spPr>
            <a:xfrm>
              <a:off x="2284200" y="4005050"/>
              <a:ext cx="84700" cy="84700"/>
            </a:xfrm>
            <a:custGeom>
              <a:rect b="b" l="l" r="r" t="t"/>
              <a:pathLst>
                <a:path extrusionOk="0" h="3388" w="3388">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10" name="Google Shape;5410;p57"/>
          <p:cNvGrpSpPr/>
          <p:nvPr/>
        </p:nvGrpSpPr>
        <p:grpSpPr>
          <a:xfrm>
            <a:off x="6317413" y="3125970"/>
            <a:ext cx="293416" cy="339253"/>
            <a:chOff x="2710875" y="3806450"/>
            <a:chExt cx="416725" cy="481825"/>
          </a:xfrm>
        </p:grpSpPr>
        <p:sp>
          <p:nvSpPr>
            <p:cNvPr id="5411" name="Google Shape;5411;p57"/>
            <p:cNvSpPr/>
            <p:nvPr/>
          </p:nvSpPr>
          <p:spPr>
            <a:xfrm>
              <a:off x="2710875" y="4144450"/>
              <a:ext cx="416725" cy="143825"/>
            </a:xfrm>
            <a:custGeom>
              <a:rect b="b" l="l" r="r" t="t"/>
              <a:pathLst>
                <a:path extrusionOk="0" h="5753" w="16669">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12" name="Google Shape;5412;p57"/>
            <p:cNvSpPr/>
            <p:nvPr/>
          </p:nvSpPr>
          <p:spPr>
            <a:xfrm>
              <a:off x="2784800" y="3806450"/>
              <a:ext cx="268850" cy="309800"/>
            </a:xfrm>
            <a:custGeom>
              <a:rect b="b" l="l" r="r" t="t"/>
              <a:pathLst>
                <a:path extrusionOk="0" h="12392" w="10754">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13" name="Google Shape;5413;p57"/>
          <p:cNvGrpSpPr/>
          <p:nvPr/>
        </p:nvGrpSpPr>
        <p:grpSpPr>
          <a:xfrm>
            <a:off x="6712457" y="3166412"/>
            <a:ext cx="339253" cy="258369"/>
            <a:chOff x="3271200" y="3863875"/>
            <a:chExt cx="481825" cy="366950"/>
          </a:xfrm>
        </p:grpSpPr>
        <p:sp>
          <p:nvSpPr>
            <p:cNvPr id="5414" name="Google Shape;5414;p57"/>
            <p:cNvSpPr/>
            <p:nvPr/>
          </p:nvSpPr>
          <p:spPr>
            <a:xfrm>
              <a:off x="3271200" y="3920350"/>
              <a:ext cx="283225" cy="310475"/>
            </a:xfrm>
            <a:custGeom>
              <a:rect b="b" l="l" r="r" t="t"/>
              <a:pathLst>
                <a:path extrusionOk="0" h="12419" w="11329">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15" name="Google Shape;5415;p57"/>
            <p:cNvSpPr/>
            <p:nvPr/>
          </p:nvSpPr>
          <p:spPr>
            <a:xfrm>
              <a:off x="3526175" y="3863875"/>
              <a:ext cx="226850" cy="310575"/>
            </a:xfrm>
            <a:custGeom>
              <a:rect b="b" l="l" r="r" t="t"/>
              <a:pathLst>
                <a:path extrusionOk="0" h="12423" w="9074">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16" name="Google Shape;5416;p57"/>
          <p:cNvGrpSpPr/>
          <p:nvPr/>
        </p:nvGrpSpPr>
        <p:grpSpPr>
          <a:xfrm>
            <a:off x="7147952" y="3126199"/>
            <a:ext cx="295528" cy="338795"/>
            <a:chOff x="3895050" y="3806775"/>
            <a:chExt cx="419725" cy="481175"/>
          </a:xfrm>
        </p:grpSpPr>
        <p:sp>
          <p:nvSpPr>
            <p:cNvPr id="5417" name="Google Shape;5417;p57"/>
            <p:cNvSpPr/>
            <p:nvPr/>
          </p:nvSpPr>
          <p:spPr>
            <a:xfrm>
              <a:off x="3895050" y="3942650"/>
              <a:ext cx="419725" cy="345300"/>
            </a:xfrm>
            <a:custGeom>
              <a:rect b="b" l="l" r="r" t="t"/>
              <a:pathLst>
                <a:path extrusionOk="0" h="13812" w="16789">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18" name="Google Shape;5418;p57"/>
            <p:cNvSpPr/>
            <p:nvPr/>
          </p:nvSpPr>
          <p:spPr>
            <a:xfrm>
              <a:off x="4016325" y="3806775"/>
              <a:ext cx="199225" cy="142475"/>
            </a:xfrm>
            <a:custGeom>
              <a:rect b="b" l="l" r="r" t="t"/>
              <a:pathLst>
                <a:path extrusionOk="0" h="5699" w="7969">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19" name="Google Shape;5419;p57"/>
          <p:cNvGrpSpPr/>
          <p:nvPr/>
        </p:nvGrpSpPr>
        <p:grpSpPr>
          <a:xfrm>
            <a:off x="7551234" y="3125979"/>
            <a:ext cx="336296" cy="339235"/>
            <a:chOff x="4464775" y="3806475"/>
            <a:chExt cx="477625" cy="481800"/>
          </a:xfrm>
        </p:grpSpPr>
        <p:sp>
          <p:nvSpPr>
            <p:cNvPr id="5420" name="Google Shape;5420;p57"/>
            <p:cNvSpPr/>
            <p:nvPr/>
          </p:nvSpPr>
          <p:spPr>
            <a:xfrm>
              <a:off x="4726375" y="3806475"/>
              <a:ext cx="56500" cy="141125"/>
            </a:xfrm>
            <a:custGeom>
              <a:rect b="b" l="l" r="r" t="t"/>
              <a:pathLst>
                <a:path extrusionOk="0" h="5645" w="226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1" name="Google Shape;5421;p57"/>
            <p:cNvSpPr/>
            <p:nvPr/>
          </p:nvSpPr>
          <p:spPr>
            <a:xfrm>
              <a:off x="4641700" y="3806475"/>
              <a:ext cx="56475" cy="141125"/>
            </a:xfrm>
            <a:custGeom>
              <a:rect b="b" l="l" r="r" t="t"/>
              <a:pathLst>
                <a:path extrusionOk="0" h="5645" w="2259">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2" name="Google Shape;5422;p57"/>
            <p:cNvSpPr/>
            <p:nvPr/>
          </p:nvSpPr>
          <p:spPr>
            <a:xfrm>
              <a:off x="4557000" y="3806475"/>
              <a:ext cx="56500" cy="141125"/>
            </a:xfrm>
            <a:custGeom>
              <a:rect b="b" l="l" r="r" t="t"/>
              <a:pathLst>
                <a:path extrusionOk="0" h="5645" w="226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3" name="Google Shape;5423;p57"/>
            <p:cNvSpPr/>
            <p:nvPr/>
          </p:nvSpPr>
          <p:spPr>
            <a:xfrm>
              <a:off x="4464775" y="4230875"/>
              <a:ext cx="395250" cy="57400"/>
            </a:xfrm>
            <a:custGeom>
              <a:rect b="b" l="l" r="r" t="t"/>
              <a:pathLst>
                <a:path extrusionOk="0" h="2296" w="1581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4" name="Google Shape;5424;p57"/>
            <p:cNvSpPr/>
            <p:nvPr/>
          </p:nvSpPr>
          <p:spPr>
            <a:xfrm>
              <a:off x="4840675" y="4007300"/>
              <a:ext cx="101725" cy="166025"/>
            </a:xfrm>
            <a:custGeom>
              <a:rect b="b" l="l" r="r" t="t"/>
              <a:pathLst>
                <a:path extrusionOk="0" h="6641" w="4069">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5" name="Google Shape;5425;p57"/>
            <p:cNvSpPr/>
            <p:nvPr/>
          </p:nvSpPr>
          <p:spPr>
            <a:xfrm>
              <a:off x="4464775" y="3976800"/>
              <a:ext cx="395250" cy="225875"/>
            </a:xfrm>
            <a:custGeom>
              <a:rect b="b" l="l" r="r" t="t"/>
              <a:pathLst>
                <a:path extrusionOk="0" h="9035" w="1581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26" name="Google Shape;5426;p57"/>
          <p:cNvGrpSpPr/>
          <p:nvPr/>
        </p:nvGrpSpPr>
        <p:grpSpPr>
          <a:xfrm>
            <a:off x="7974679" y="3125970"/>
            <a:ext cx="339253" cy="339253"/>
            <a:chOff x="5049725" y="3806450"/>
            <a:chExt cx="481825" cy="481825"/>
          </a:xfrm>
        </p:grpSpPr>
        <p:sp>
          <p:nvSpPr>
            <p:cNvPr id="5427" name="Google Shape;5427;p57"/>
            <p:cNvSpPr/>
            <p:nvPr/>
          </p:nvSpPr>
          <p:spPr>
            <a:xfrm>
              <a:off x="536115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8" name="Google Shape;5428;p57"/>
            <p:cNvSpPr/>
            <p:nvPr/>
          </p:nvSpPr>
          <p:spPr>
            <a:xfrm>
              <a:off x="519177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29" name="Google Shape;5429;p57"/>
            <p:cNvSpPr/>
            <p:nvPr/>
          </p:nvSpPr>
          <p:spPr>
            <a:xfrm>
              <a:off x="504972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30" name="Google Shape;5430;p57"/>
          <p:cNvGrpSpPr/>
          <p:nvPr/>
        </p:nvGrpSpPr>
        <p:grpSpPr>
          <a:xfrm>
            <a:off x="1461983" y="3951798"/>
            <a:ext cx="339253" cy="339253"/>
            <a:chOff x="5651375" y="3806450"/>
            <a:chExt cx="481825" cy="481825"/>
          </a:xfrm>
        </p:grpSpPr>
        <p:sp>
          <p:nvSpPr>
            <p:cNvPr id="5431" name="Google Shape;5431;p57"/>
            <p:cNvSpPr/>
            <p:nvPr/>
          </p:nvSpPr>
          <p:spPr>
            <a:xfrm>
              <a:off x="579342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32" name="Google Shape;5432;p57"/>
            <p:cNvSpPr/>
            <p:nvPr/>
          </p:nvSpPr>
          <p:spPr>
            <a:xfrm>
              <a:off x="5794475" y="4089725"/>
              <a:ext cx="195600" cy="84725"/>
            </a:xfrm>
            <a:custGeom>
              <a:rect b="b" l="l" r="r" t="t"/>
              <a:pathLst>
                <a:path extrusionOk="0" h="3389" w="7824">
                  <a:moveTo>
                    <a:pt x="1" y="1"/>
                  </a:moveTo>
                  <a:cubicBezTo>
                    <a:pt x="284" y="1943"/>
                    <a:pt x="1949" y="3385"/>
                    <a:pt x="3912" y="3388"/>
                  </a:cubicBezTo>
                  <a:cubicBezTo>
                    <a:pt x="5875" y="3385"/>
                    <a:pt x="7541" y="1943"/>
                    <a:pt x="78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33" name="Google Shape;5433;p57"/>
            <p:cNvSpPr/>
            <p:nvPr/>
          </p:nvSpPr>
          <p:spPr>
            <a:xfrm>
              <a:off x="565137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34" name="Google Shape;5434;p57"/>
            <p:cNvSpPr/>
            <p:nvPr/>
          </p:nvSpPr>
          <p:spPr>
            <a:xfrm>
              <a:off x="596280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35" name="Google Shape;5435;p57"/>
          <p:cNvGrpSpPr/>
          <p:nvPr/>
        </p:nvGrpSpPr>
        <p:grpSpPr>
          <a:xfrm>
            <a:off x="3360663" y="3953787"/>
            <a:ext cx="298503" cy="335275"/>
            <a:chOff x="6264300" y="3809300"/>
            <a:chExt cx="423950" cy="476175"/>
          </a:xfrm>
        </p:grpSpPr>
        <p:sp>
          <p:nvSpPr>
            <p:cNvPr id="5436" name="Google Shape;5436;p57"/>
            <p:cNvSpPr/>
            <p:nvPr/>
          </p:nvSpPr>
          <p:spPr>
            <a:xfrm>
              <a:off x="6346200" y="4002825"/>
              <a:ext cx="66950" cy="63225"/>
            </a:xfrm>
            <a:custGeom>
              <a:rect b="b" l="l" r="r" t="t"/>
              <a:pathLst>
                <a:path extrusionOk="0" h="2529" w="2678">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37" name="Google Shape;5437;p57"/>
            <p:cNvSpPr/>
            <p:nvPr/>
          </p:nvSpPr>
          <p:spPr>
            <a:xfrm>
              <a:off x="6539375" y="4002825"/>
              <a:ext cx="66950" cy="63200"/>
            </a:xfrm>
            <a:custGeom>
              <a:rect b="b" l="l" r="r" t="t"/>
              <a:pathLst>
                <a:path extrusionOk="0" h="2528" w="2678">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38" name="Google Shape;5438;p57"/>
            <p:cNvSpPr/>
            <p:nvPr/>
          </p:nvSpPr>
          <p:spPr>
            <a:xfrm>
              <a:off x="6264300" y="3809300"/>
              <a:ext cx="423950" cy="476175"/>
            </a:xfrm>
            <a:custGeom>
              <a:rect b="b" l="l" r="r" t="t"/>
              <a:pathLst>
                <a:path extrusionOk="0" h="19047" w="16958">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39" name="Google Shape;5439;p57"/>
          <p:cNvGrpSpPr/>
          <p:nvPr/>
        </p:nvGrpSpPr>
        <p:grpSpPr>
          <a:xfrm>
            <a:off x="5039841" y="3538881"/>
            <a:ext cx="340573" cy="339271"/>
            <a:chOff x="898875" y="4399275"/>
            <a:chExt cx="483700" cy="481850"/>
          </a:xfrm>
        </p:grpSpPr>
        <p:sp>
          <p:nvSpPr>
            <p:cNvPr id="5440" name="Google Shape;5440;p57"/>
            <p:cNvSpPr/>
            <p:nvPr/>
          </p:nvSpPr>
          <p:spPr>
            <a:xfrm>
              <a:off x="992750" y="4642900"/>
              <a:ext cx="145300" cy="144100"/>
            </a:xfrm>
            <a:custGeom>
              <a:rect b="b" l="l" r="r" t="t"/>
              <a:pathLst>
                <a:path extrusionOk="0" h="5764" w="5812">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1" name="Google Shape;5441;p57"/>
            <p:cNvSpPr/>
            <p:nvPr/>
          </p:nvSpPr>
          <p:spPr>
            <a:xfrm>
              <a:off x="1138025" y="4763350"/>
              <a:ext cx="25" cy="25"/>
            </a:xfrm>
            <a:custGeom>
              <a:rect b="b" l="l" r="r" t="t"/>
              <a:pathLst>
                <a:path extrusionOk="0" h="1" w="1">
                  <a:moveTo>
                    <a:pt x="1" y="0"/>
                  </a:move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2" name="Google Shape;5442;p57"/>
            <p:cNvSpPr/>
            <p:nvPr/>
          </p:nvSpPr>
          <p:spPr>
            <a:xfrm>
              <a:off x="1269550" y="4399275"/>
              <a:ext cx="113025" cy="112125"/>
            </a:xfrm>
            <a:custGeom>
              <a:rect b="b" l="l" r="r" t="t"/>
              <a:pathLst>
                <a:path extrusionOk="0" h="4485" w="4521">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3" name="Google Shape;5443;p57"/>
            <p:cNvSpPr/>
            <p:nvPr/>
          </p:nvSpPr>
          <p:spPr>
            <a:xfrm>
              <a:off x="1161975" y="4531175"/>
              <a:ext cx="91400" cy="84350"/>
            </a:xfrm>
            <a:custGeom>
              <a:rect b="b" l="l" r="r" t="t"/>
              <a:pathLst>
                <a:path extrusionOk="0" h="3374" w="3656">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4" name="Google Shape;5444;p57"/>
            <p:cNvSpPr/>
            <p:nvPr/>
          </p:nvSpPr>
          <p:spPr>
            <a:xfrm>
              <a:off x="1031050" y="4411100"/>
              <a:ext cx="338650" cy="338725"/>
            </a:xfrm>
            <a:custGeom>
              <a:rect b="b" l="l" r="r" t="t"/>
              <a:pathLst>
                <a:path extrusionOk="0" h="13549" w="13546">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5" name="Google Shape;5445;p57"/>
            <p:cNvSpPr/>
            <p:nvPr/>
          </p:nvSpPr>
          <p:spPr>
            <a:xfrm>
              <a:off x="1130500" y="4740450"/>
              <a:ext cx="108950" cy="111250"/>
            </a:xfrm>
            <a:custGeom>
              <a:rect b="b" l="l" r="r" t="t"/>
              <a:pathLst>
                <a:path extrusionOk="0" h="4450" w="4358">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6" name="Google Shape;5446;p57"/>
            <p:cNvSpPr/>
            <p:nvPr/>
          </p:nvSpPr>
          <p:spPr>
            <a:xfrm>
              <a:off x="927325" y="4539825"/>
              <a:ext cx="114150" cy="109800"/>
            </a:xfrm>
            <a:custGeom>
              <a:rect b="b" l="l" r="r" t="t"/>
              <a:pathLst>
                <a:path extrusionOk="0" h="4392" w="4566">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47" name="Google Shape;5447;p57"/>
            <p:cNvSpPr/>
            <p:nvPr/>
          </p:nvSpPr>
          <p:spPr>
            <a:xfrm>
              <a:off x="898875" y="4711550"/>
              <a:ext cx="170825" cy="169575"/>
            </a:xfrm>
            <a:custGeom>
              <a:rect b="b" l="l" r="r" t="t"/>
              <a:pathLst>
                <a:path extrusionOk="0" h="6783" w="6833">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48" name="Google Shape;5448;p57"/>
          <p:cNvGrpSpPr/>
          <p:nvPr/>
        </p:nvGrpSpPr>
        <p:grpSpPr>
          <a:xfrm>
            <a:off x="5473575" y="3554133"/>
            <a:ext cx="339253" cy="308765"/>
            <a:chOff x="1492675" y="4420975"/>
            <a:chExt cx="481825" cy="438525"/>
          </a:xfrm>
        </p:grpSpPr>
        <p:sp>
          <p:nvSpPr>
            <p:cNvPr id="5449" name="Google Shape;5449;p57"/>
            <p:cNvSpPr/>
            <p:nvPr/>
          </p:nvSpPr>
          <p:spPr>
            <a:xfrm>
              <a:off x="1841375" y="4649825"/>
              <a:ext cx="43325" cy="43300"/>
            </a:xfrm>
            <a:custGeom>
              <a:rect b="b" l="l" r="r" t="t"/>
              <a:pathLst>
                <a:path extrusionOk="0" h="1732" w="1733">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0" name="Google Shape;5450;p57"/>
            <p:cNvSpPr/>
            <p:nvPr/>
          </p:nvSpPr>
          <p:spPr>
            <a:xfrm>
              <a:off x="1582425" y="4649825"/>
              <a:ext cx="43300" cy="43300"/>
            </a:xfrm>
            <a:custGeom>
              <a:rect b="b" l="l" r="r" t="t"/>
              <a:pathLst>
                <a:path extrusionOk="0" h="1732" w="1732">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1" name="Google Shape;5451;p57"/>
            <p:cNvSpPr/>
            <p:nvPr/>
          </p:nvSpPr>
          <p:spPr>
            <a:xfrm>
              <a:off x="1492675" y="4420975"/>
              <a:ext cx="481825" cy="356475"/>
            </a:xfrm>
            <a:custGeom>
              <a:rect b="b" l="l" r="r" t="t"/>
              <a:pathLst>
                <a:path extrusionOk="0" h="14259" w="19273">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2" name="Google Shape;5452;p57"/>
            <p:cNvSpPr/>
            <p:nvPr/>
          </p:nvSpPr>
          <p:spPr>
            <a:xfrm>
              <a:off x="154687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3" name="Google Shape;5453;p57"/>
            <p:cNvSpPr/>
            <p:nvPr/>
          </p:nvSpPr>
          <p:spPr>
            <a:xfrm>
              <a:off x="180132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54" name="Google Shape;5454;p57"/>
          <p:cNvGrpSpPr/>
          <p:nvPr/>
        </p:nvGrpSpPr>
        <p:grpSpPr>
          <a:xfrm>
            <a:off x="5878556" y="3539558"/>
            <a:ext cx="342580" cy="337915"/>
            <a:chOff x="2084100" y="4400250"/>
            <a:chExt cx="486550" cy="479925"/>
          </a:xfrm>
        </p:grpSpPr>
        <p:sp>
          <p:nvSpPr>
            <p:cNvPr id="5455" name="Google Shape;5455;p57"/>
            <p:cNvSpPr/>
            <p:nvPr/>
          </p:nvSpPr>
          <p:spPr>
            <a:xfrm>
              <a:off x="2084100" y="4652250"/>
              <a:ext cx="105325" cy="90050"/>
            </a:xfrm>
            <a:custGeom>
              <a:rect b="b" l="l" r="r" t="t"/>
              <a:pathLst>
                <a:path extrusionOk="0" h="3602" w="4213">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6" name="Google Shape;5456;p57"/>
            <p:cNvSpPr/>
            <p:nvPr/>
          </p:nvSpPr>
          <p:spPr>
            <a:xfrm>
              <a:off x="2372575" y="4644175"/>
              <a:ext cx="175875" cy="226275"/>
            </a:xfrm>
            <a:custGeom>
              <a:rect b="b" l="l" r="r" t="t"/>
              <a:pathLst>
                <a:path extrusionOk="0" h="9051" w="7035">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7" name="Google Shape;5457;p57"/>
            <p:cNvSpPr/>
            <p:nvPr/>
          </p:nvSpPr>
          <p:spPr>
            <a:xfrm>
              <a:off x="2093950" y="4419400"/>
              <a:ext cx="228500" cy="174750"/>
            </a:xfrm>
            <a:custGeom>
              <a:rect b="b" l="l" r="r" t="t"/>
              <a:pathLst>
                <a:path extrusionOk="0" h="6990" w="914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8" name="Google Shape;5458;p57"/>
            <p:cNvSpPr/>
            <p:nvPr/>
          </p:nvSpPr>
          <p:spPr>
            <a:xfrm>
              <a:off x="2224425" y="4777500"/>
              <a:ext cx="90425" cy="102675"/>
            </a:xfrm>
            <a:custGeom>
              <a:rect b="b" l="l" r="r" t="t"/>
              <a:pathLst>
                <a:path extrusionOk="0" h="4107" w="3617">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59" name="Google Shape;5459;p57"/>
            <p:cNvSpPr/>
            <p:nvPr/>
          </p:nvSpPr>
          <p:spPr>
            <a:xfrm>
              <a:off x="2454100" y="4400250"/>
              <a:ext cx="116550" cy="107300"/>
            </a:xfrm>
            <a:custGeom>
              <a:rect b="b" l="l" r="r" t="t"/>
              <a:pathLst>
                <a:path extrusionOk="0" h="4292" w="4662">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0" name="Google Shape;5460;p57"/>
            <p:cNvSpPr/>
            <p:nvPr/>
          </p:nvSpPr>
          <p:spPr>
            <a:xfrm>
              <a:off x="2152975" y="4431500"/>
              <a:ext cx="381925" cy="377725"/>
            </a:xfrm>
            <a:custGeom>
              <a:rect b="b" l="l" r="r" t="t"/>
              <a:pathLst>
                <a:path extrusionOk="0" h="15109" w="15277">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61" name="Google Shape;5461;p57"/>
          <p:cNvGrpSpPr/>
          <p:nvPr/>
        </p:nvGrpSpPr>
        <p:grpSpPr>
          <a:xfrm>
            <a:off x="6315036" y="3538907"/>
            <a:ext cx="298169" cy="339218"/>
            <a:chOff x="2707950" y="4399325"/>
            <a:chExt cx="423475" cy="481775"/>
          </a:xfrm>
        </p:grpSpPr>
        <p:sp>
          <p:nvSpPr>
            <p:cNvPr id="5462" name="Google Shape;5462;p57"/>
            <p:cNvSpPr/>
            <p:nvPr/>
          </p:nvSpPr>
          <p:spPr>
            <a:xfrm>
              <a:off x="2905550" y="4515000"/>
              <a:ext cx="28275" cy="366100"/>
            </a:xfrm>
            <a:custGeom>
              <a:rect b="b" l="l" r="r" t="t"/>
              <a:pathLst>
                <a:path extrusionOk="0" h="14644" w="1131">
                  <a:moveTo>
                    <a:pt x="1" y="0"/>
                  </a:moveTo>
                  <a:lnTo>
                    <a:pt x="1" y="14644"/>
                  </a:lnTo>
                  <a:lnTo>
                    <a:pt x="1130" y="14644"/>
                  </a:lnTo>
                  <a:lnTo>
                    <a:pt x="11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3" name="Google Shape;5463;p57"/>
            <p:cNvSpPr/>
            <p:nvPr/>
          </p:nvSpPr>
          <p:spPr>
            <a:xfrm>
              <a:off x="2962025" y="4710725"/>
              <a:ext cx="141175" cy="29225"/>
            </a:xfrm>
            <a:custGeom>
              <a:rect b="b" l="l" r="r" t="t"/>
              <a:pathLst>
                <a:path extrusionOk="0" h="1169" w="5647">
                  <a:moveTo>
                    <a:pt x="0" y="0"/>
                  </a:moveTo>
                  <a:lnTo>
                    <a:pt x="0" y="1169"/>
                  </a:lnTo>
                  <a:lnTo>
                    <a:pt x="5646" y="1169"/>
                  </a:lnTo>
                  <a:lnTo>
                    <a:pt x="564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4" name="Google Shape;5464;p57"/>
            <p:cNvSpPr/>
            <p:nvPr/>
          </p:nvSpPr>
          <p:spPr>
            <a:xfrm>
              <a:off x="2962025" y="4768175"/>
              <a:ext cx="141175" cy="112925"/>
            </a:xfrm>
            <a:custGeom>
              <a:rect b="b" l="l" r="r" t="t"/>
              <a:pathLst>
                <a:path extrusionOk="0" h="4517" w="5647">
                  <a:moveTo>
                    <a:pt x="0" y="0"/>
                  </a:moveTo>
                  <a:lnTo>
                    <a:pt x="0" y="4517"/>
                  </a:lnTo>
                  <a:lnTo>
                    <a:pt x="3951" y="4517"/>
                  </a:lnTo>
                  <a:cubicBezTo>
                    <a:pt x="4888" y="4517"/>
                    <a:pt x="5646" y="3758"/>
                    <a:pt x="5646" y="2825"/>
                  </a:cubicBezTo>
                  <a:lnTo>
                    <a:pt x="564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5" name="Google Shape;5465;p57"/>
            <p:cNvSpPr/>
            <p:nvPr/>
          </p:nvSpPr>
          <p:spPr>
            <a:xfrm>
              <a:off x="2736175" y="4710725"/>
              <a:ext cx="141175" cy="29225"/>
            </a:xfrm>
            <a:custGeom>
              <a:rect b="b" l="l" r="r" t="t"/>
              <a:pathLst>
                <a:path extrusionOk="0" h="1169" w="5647">
                  <a:moveTo>
                    <a:pt x="1" y="0"/>
                  </a:moveTo>
                  <a:lnTo>
                    <a:pt x="1" y="1169"/>
                  </a:lnTo>
                  <a:lnTo>
                    <a:pt x="5647" y="1169"/>
                  </a:lnTo>
                  <a:lnTo>
                    <a:pt x="56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6" name="Google Shape;5466;p57"/>
            <p:cNvSpPr/>
            <p:nvPr/>
          </p:nvSpPr>
          <p:spPr>
            <a:xfrm>
              <a:off x="2736175" y="4768175"/>
              <a:ext cx="141175" cy="112925"/>
            </a:xfrm>
            <a:custGeom>
              <a:rect b="b" l="l" r="r" t="t"/>
              <a:pathLst>
                <a:path extrusionOk="0" h="4517" w="5647">
                  <a:moveTo>
                    <a:pt x="1" y="0"/>
                  </a:moveTo>
                  <a:lnTo>
                    <a:pt x="1" y="2825"/>
                  </a:lnTo>
                  <a:cubicBezTo>
                    <a:pt x="1" y="3758"/>
                    <a:pt x="759" y="4517"/>
                    <a:pt x="1693" y="4517"/>
                  </a:cubicBezTo>
                  <a:lnTo>
                    <a:pt x="5647" y="4517"/>
                  </a:lnTo>
                  <a:lnTo>
                    <a:pt x="56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7" name="Google Shape;5467;p57"/>
            <p:cNvSpPr/>
            <p:nvPr/>
          </p:nvSpPr>
          <p:spPr>
            <a:xfrm>
              <a:off x="2707950" y="4515075"/>
              <a:ext cx="169400" cy="82825"/>
            </a:xfrm>
            <a:custGeom>
              <a:rect b="b" l="l" r="r" t="t"/>
              <a:pathLst>
                <a:path extrusionOk="0" h="3313" w="6776">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8" name="Google Shape;5468;p57"/>
            <p:cNvSpPr/>
            <p:nvPr/>
          </p:nvSpPr>
          <p:spPr>
            <a:xfrm>
              <a:off x="2736175" y="4626025"/>
              <a:ext cx="141175" cy="56500"/>
            </a:xfrm>
            <a:custGeom>
              <a:rect b="b" l="l" r="r" t="t"/>
              <a:pathLst>
                <a:path extrusionOk="0" h="2260" w="5647">
                  <a:moveTo>
                    <a:pt x="1" y="1"/>
                  </a:moveTo>
                  <a:lnTo>
                    <a:pt x="1" y="2259"/>
                  </a:lnTo>
                  <a:lnTo>
                    <a:pt x="5647" y="2259"/>
                  </a:lnTo>
                  <a:lnTo>
                    <a:pt x="5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69" name="Google Shape;5469;p57"/>
            <p:cNvSpPr/>
            <p:nvPr/>
          </p:nvSpPr>
          <p:spPr>
            <a:xfrm>
              <a:off x="2850525" y="4430375"/>
              <a:ext cx="138325" cy="56500"/>
            </a:xfrm>
            <a:custGeom>
              <a:rect b="b" l="l" r="r" t="t"/>
              <a:pathLst>
                <a:path extrusionOk="0" h="2260" w="5533">
                  <a:moveTo>
                    <a:pt x="2765" y="1"/>
                  </a:moveTo>
                  <a:cubicBezTo>
                    <a:pt x="1500" y="1"/>
                    <a:pt x="275" y="916"/>
                    <a:pt x="1" y="2259"/>
                  </a:cubicBezTo>
                  <a:lnTo>
                    <a:pt x="5532" y="2259"/>
                  </a:lnTo>
                  <a:cubicBezTo>
                    <a:pt x="5258" y="910"/>
                    <a:pt x="4030" y="1"/>
                    <a:pt x="2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0" name="Google Shape;5470;p57"/>
            <p:cNvSpPr/>
            <p:nvPr/>
          </p:nvSpPr>
          <p:spPr>
            <a:xfrm>
              <a:off x="2974300" y="4399350"/>
              <a:ext cx="129650" cy="87525"/>
            </a:xfrm>
            <a:custGeom>
              <a:rect b="b" l="l" r="r" t="t"/>
              <a:pathLst>
                <a:path extrusionOk="0" h="3501" w="5186">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1" name="Google Shape;5471;p57"/>
            <p:cNvSpPr/>
            <p:nvPr/>
          </p:nvSpPr>
          <p:spPr>
            <a:xfrm>
              <a:off x="2735425" y="4399325"/>
              <a:ext cx="129650" cy="87475"/>
            </a:xfrm>
            <a:custGeom>
              <a:rect b="b" l="l" r="r" t="t"/>
              <a:pathLst>
                <a:path extrusionOk="0" h="3499" w="5186">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2" name="Google Shape;5472;p57"/>
            <p:cNvSpPr/>
            <p:nvPr/>
          </p:nvSpPr>
          <p:spPr>
            <a:xfrm>
              <a:off x="2962025" y="4515075"/>
              <a:ext cx="169400" cy="82825"/>
            </a:xfrm>
            <a:custGeom>
              <a:rect b="b" l="l" r="r" t="t"/>
              <a:pathLst>
                <a:path extrusionOk="0" h="3313" w="6776">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3" name="Google Shape;5473;p57"/>
            <p:cNvSpPr/>
            <p:nvPr/>
          </p:nvSpPr>
          <p:spPr>
            <a:xfrm>
              <a:off x="2962025" y="4626025"/>
              <a:ext cx="141175" cy="56500"/>
            </a:xfrm>
            <a:custGeom>
              <a:rect b="b" l="l" r="r" t="t"/>
              <a:pathLst>
                <a:path extrusionOk="0" h="2260" w="5647">
                  <a:moveTo>
                    <a:pt x="0" y="1"/>
                  </a:moveTo>
                  <a:lnTo>
                    <a:pt x="0" y="2259"/>
                  </a:lnTo>
                  <a:lnTo>
                    <a:pt x="5646" y="2259"/>
                  </a:lnTo>
                  <a:lnTo>
                    <a:pt x="56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74" name="Google Shape;5474;p57"/>
          <p:cNvGrpSpPr/>
          <p:nvPr/>
        </p:nvGrpSpPr>
        <p:grpSpPr>
          <a:xfrm>
            <a:off x="6744555" y="3538881"/>
            <a:ext cx="275057" cy="339271"/>
            <a:chOff x="3330525" y="4399275"/>
            <a:chExt cx="390650" cy="481850"/>
          </a:xfrm>
        </p:grpSpPr>
        <p:sp>
          <p:nvSpPr>
            <p:cNvPr id="5475" name="Google Shape;5475;p57"/>
            <p:cNvSpPr/>
            <p:nvPr/>
          </p:nvSpPr>
          <p:spPr>
            <a:xfrm>
              <a:off x="3543950" y="4648550"/>
              <a:ext cx="78450" cy="95775"/>
            </a:xfrm>
            <a:custGeom>
              <a:rect b="b" l="l" r="r" t="t"/>
              <a:pathLst>
                <a:path extrusionOk="0" h="3831" w="3138">
                  <a:moveTo>
                    <a:pt x="2677" y="0"/>
                  </a:moveTo>
                  <a:cubicBezTo>
                    <a:pt x="2298" y="356"/>
                    <a:pt x="1861" y="648"/>
                    <a:pt x="1388" y="858"/>
                  </a:cubicBezTo>
                  <a:lnTo>
                    <a:pt x="0" y="2948"/>
                  </a:lnTo>
                  <a:lnTo>
                    <a:pt x="880" y="3831"/>
                  </a:lnTo>
                  <a:lnTo>
                    <a:pt x="3138" y="443"/>
                  </a:lnTo>
                  <a:lnTo>
                    <a:pt x="26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6" name="Google Shape;5476;p57"/>
            <p:cNvSpPr/>
            <p:nvPr/>
          </p:nvSpPr>
          <p:spPr>
            <a:xfrm>
              <a:off x="3427250" y="4456050"/>
              <a:ext cx="197650" cy="197175"/>
            </a:xfrm>
            <a:custGeom>
              <a:rect b="b" l="l" r="r" t="t"/>
              <a:pathLst>
                <a:path extrusionOk="0" h="7887" w="7906">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7" name="Google Shape;5477;p57"/>
            <p:cNvSpPr/>
            <p:nvPr/>
          </p:nvSpPr>
          <p:spPr>
            <a:xfrm>
              <a:off x="3428150" y="4399275"/>
              <a:ext cx="166925" cy="84725"/>
            </a:xfrm>
            <a:custGeom>
              <a:rect b="b" l="l" r="r" t="t"/>
              <a:pathLst>
                <a:path extrusionOk="0" h="3389" w="6677">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8" name="Google Shape;5478;p57"/>
            <p:cNvSpPr/>
            <p:nvPr/>
          </p:nvSpPr>
          <p:spPr>
            <a:xfrm>
              <a:off x="3330525" y="4674000"/>
              <a:ext cx="181225" cy="207125"/>
            </a:xfrm>
            <a:custGeom>
              <a:rect b="b" l="l" r="r" t="t"/>
              <a:pathLst>
                <a:path extrusionOk="0" h="8285" w="7249">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79" name="Google Shape;5479;p57"/>
            <p:cNvSpPr/>
            <p:nvPr/>
          </p:nvSpPr>
          <p:spPr>
            <a:xfrm>
              <a:off x="3540175" y="4674000"/>
              <a:ext cx="181000" cy="207100"/>
            </a:xfrm>
            <a:custGeom>
              <a:rect b="b" l="l" r="r" t="t"/>
              <a:pathLst>
                <a:path extrusionOk="0" h="8284" w="724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80" name="Google Shape;5480;p57"/>
            <p:cNvSpPr/>
            <p:nvPr/>
          </p:nvSpPr>
          <p:spPr>
            <a:xfrm>
              <a:off x="3429975" y="4648850"/>
              <a:ext cx="78225" cy="95400"/>
            </a:xfrm>
            <a:custGeom>
              <a:rect b="b" l="l" r="r" t="t"/>
              <a:pathLst>
                <a:path extrusionOk="0" h="3816" w="3129">
                  <a:moveTo>
                    <a:pt x="452" y="0"/>
                  </a:moveTo>
                  <a:lnTo>
                    <a:pt x="0" y="440"/>
                  </a:lnTo>
                  <a:lnTo>
                    <a:pt x="2247" y="3816"/>
                  </a:lnTo>
                  <a:lnTo>
                    <a:pt x="3129" y="2936"/>
                  </a:lnTo>
                  <a:lnTo>
                    <a:pt x="1741" y="846"/>
                  </a:lnTo>
                  <a:cubicBezTo>
                    <a:pt x="1268" y="636"/>
                    <a:pt x="834" y="350"/>
                    <a:pt x="4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81" name="Google Shape;5481;p57"/>
            <p:cNvSpPr/>
            <p:nvPr/>
          </p:nvSpPr>
          <p:spPr>
            <a:xfrm>
              <a:off x="3514200" y="4681000"/>
              <a:ext cx="23150" cy="17550"/>
            </a:xfrm>
            <a:custGeom>
              <a:rect b="b" l="l" r="r" t="t"/>
              <a:pathLst>
                <a:path extrusionOk="0" h="702" w="926">
                  <a:moveTo>
                    <a:pt x="1" y="0"/>
                  </a:moveTo>
                  <a:lnTo>
                    <a:pt x="465" y="702"/>
                  </a:lnTo>
                  <a:lnTo>
                    <a:pt x="925" y="0"/>
                  </a:lnTo>
                  <a:lnTo>
                    <a:pt x="916" y="0"/>
                  </a:lnTo>
                  <a:cubicBezTo>
                    <a:pt x="769" y="12"/>
                    <a:pt x="609" y="24"/>
                    <a:pt x="465" y="24"/>
                  </a:cubicBezTo>
                  <a:cubicBezTo>
                    <a:pt x="317" y="24"/>
                    <a:pt x="157" y="12"/>
                    <a:pt x="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82" name="Google Shape;5482;p57"/>
          <p:cNvGrpSpPr/>
          <p:nvPr/>
        </p:nvGrpSpPr>
        <p:grpSpPr>
          <a:xfrm>
            <a:off x="7169084" y="3538890"/>
            <a:ext cx="253265" cy="339253"/>
            <a:chOff x="3938800" y="4399275"/>
            <a:chExt cx="359700" cy="481825"/>
          </a:xfrm>
        </p:grpSpPr>
        <p:sp>
          <p:nvSpPr>
            <p:cNvPr id="5483" name="Google Shape;5483;p57"/>
            <p:cNvSpPr/>
            <p:nvPr/>
          </p:nvSpPr>
          <p:spPr>
            <a:xfrm>
              <a:off x="4022650" y="4427525"/>
              <a:ext cx="166625" cy="84700"/>
            </a:xfrm>
            <a:custGeom>
              <a:rect b="b" l="l" r="r" t="t"/>
              <a:pathLst>
                <a:path extrusionOk="0" h="3388" w="6665">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84" name="Google Shape;5484;p57"/>
            <p:cNvSpPr/>
            <p:nvPr/>
          </p:nvSpPr>
          <p:spPr>
            <a:xfrm>
              <a:off x="4021450" y="4484275"/>
              <a:ext cx="197650" cy="199225"/>
            </a:xfrm>
            <a:custGeom>
              <a:rect b="b" l="l" r="r" t="t"/>
              <a:pathLst>
                <a:path extrusionOk="0" h="7969" w="7906">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85" name="Google Shape;5485;p57"/>
            <p:cNvSpPr/>
            <p:nvPr/>
          </p:nvSpPr>
          <p:spPr>
            <a:xfrm>
              <a:off x="4054050" y="4692500"/>
              <a:ext cx="132975" cy="47450"/>
            </a:xfrm>
            <a:custGeom>
              <a:rect b="b" l="l" r="r" t="t"/>
              <a:pathLst>
                <a:path extrusionOk="0" h="1898" w="5319">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86" name="Google Shape;5486;p57"/>
            <p:cNvSpPr/>
            <p:nvPr/>
          </p:nvSpPr>
          <p:spPr>
            <a:xfrm>
              <a:off x="4163275" y="4399275"/>
              <a:ext cx="84275" cy="84200"/>
            </a:xfrm>
            <a:custGeom>
              <a:rect b="b" l="l" r="r" t="t"/>
              <a:pathLst>
                <a:path extrusionOk="0" h="3368" w="3371">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87" name="Google Shape;5487;p57"/>
            <p:cNvSpPr/>
            <p:nvPr/>
          </p:nvSpPr>
          <p:spPr>
            <a:xfrm>
              <a:off x="3938800" y="4692800"/>
              <a:ext cx="359700" cy="188300"/>
            </a:xfrm>
            <a:custGeom>
              <a:rect b="b" l="l" r="r" t="t"/>
              <a:pathLst>
                <a:path extrusionOk="0" h="7532" w="14388">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88" name="Google Shape;5488;p57"/>
          <p:cNvGrpSpPr/>
          <p:nvPr/>
        </p:nvGrpSpPr>
        <p:grpSpPr>
          <a:xfrm>
            <a:off x="7639862" y="3538890"/>
            <a:ext cx="159039" cy="339253"/>
            <a:chOff x="4584850" y="4399275"/>
            <a:chExt cx="225875" cy="481825"/>
          </a:xfrm>
        </p:grpSpPr>
        <p:sp>
          <p:nvSpPr>
            <p:cNvPr id="5489" name="Google Shape;5489;p57"/>
            <p:cNvSpPr/>
            <p:nvPr/>
          </p:nvSpPr>
          <p:spPr>
            <a:xfrm>
              <a:off x="4655400" y="4399275"/>
              <a:ext cx="84700" cy="84725"/>
            </a:xfrm>
            <a:custGeom>
              <a:rect b="b" l="l" r="r" t="t"/>
              <a:pathLst>
                <a:path extrusionOk="0" h="3389" w="3388">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90" name="Google Shape;5490;p57"/>
            <p:cNvSpPr/>
            <p:nvPr/>
          </p:nvSpPr>
          <p:spPr>
            <a:xfrm>
              <a:off x="4584850" y="4512200"/>
              <a:ext cx="225875" cy="368900"/>
            </a:xfrm>
            <a:custGeom>
              <a:rect b="b" l="l" r="r" t="t"/>
              <a:pathLst>
                <a:path extrusionOk="0" h="14756" w="9035">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491" name="Google Shape;5491;p57"/>
          <p:cNvSpPr/>
          <p:nvPr/>
        </p:nvSpPr>
        <p:spPr>
          <a:xfrm>
            <a:off x="7957998" y="3538820"/>
            <a:ext cx="372275" cy="339112"/>
          </a:xfrm>
          <a:custGeom>
            <a:rect b="b" l="l" r="r" t="t"/>
            <a:pathLst>
              <a:path extrusionOk="0" h="19265" w="21149">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492" name="Google Shape;5492;p57"/>
          <p:cNvGrpSpPr/>
          <p:nvPr/>
        </p:nvGrpSpPr>
        <p:grpSpPr>
          <a:xfrm>
            <a:off x="1049680" y="3951795"/>
            <a:ext cx="339253" cy="339253"/>
            <a:chOff x="5642550" y="4399275"/>
            <a:chExt cx="481825" cy="481825"/>
          </a:xfrm>
        </p:grpSpPr>
        <p:sp>
          <p:nvSpPr>
            <p:cNvPr id="5493" name="Google Shape;5493;p57"/>
            <p:cNvSpPr/>
            <p:nvPr/>
          </p:nvSpPr>
          <p:spPr>
            <a:xfrm>
              <a:off x="5642550" y="4399275"/>
              <a:ext cx="481825" cy="481825"/>
            </a:xfrm>
            <a:custGeom>
              <a:rect b="b" l="l" r="r" t="t"/>
              <a:pathLst>
                <a:path extrusionOk="0" h="19273" w="19273">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94" name="Google Shape;5494;p57"/>
            <p:cNvSpPr/>
            <p:nvPr/>
          </p:nvSpPr>
          <p:spPr>
            <a:xfrm>
              <a:off x="5756375" y="4626100"/>
              <a:ext cx="254100" cy="28275"/>
            </a:xfrm>
            <a:custGeom>
              <a:rect b="b" l="l" r="r" t="t"/>
              <a:pathLst>
                <a:path extrusionOk="0" h="1131" w="10164">
                  <a:moveTo>
                    <a:pt x="1" y="1"/>
                  </a:moveTo>
                  <a:lnTo>
                    <a:pt x="1" y="1130"/>
                  </a:lnTo>
                  <a:lnTo>
                    <a:pt x="10164" y="1130"/>
                  </a:lnTo>
                  <a:lnTo>
                    <a:pt x="101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95" name="Google Shape;5495;p57"/>
          <p:cNvGrpSpPr/>
          <p:nvPr/>
        </p:nvGrpSpPr>
        <p:grpSpPr>
          <a:xfrm>
            <a:off x="2859815" y="3963703"/>
            <a:ext cx="363316" cy="315437"/>
            <a:chOff x="6218300" y="4416175"/>
            <a:chExt cx="516000" cy="448000"/>
          </a:xfrm>
        </p:grpSpPr>
        <p:sp>
          <p:nvSpPr>
            <p:cNvPr id="5496" name="Google Shape;5496;p57"/>
            <p:cNvSpPr/>
            <p:nvPr/>
          </p:nvSpPr>
          <p:spPr>
            <a:xfrm>
              <a:off x="6462150" y="4525375"/>
              <a:ext cx="28250" cy="141250"/>
            </a:xfrm>
            <a:custGeom>
              <a:rect b="b" l="l" r="r" t="t"/>
              <a:pathLst>
                <a:path extrusionOk="0" h="5650" w="113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97" name="Google Shape;5497;p57"/>
            <p:cNvSpPr/>
            <p:nvPr/>
          </p:nvSpPr>
          <p:spPr>
            <a:xfrm>
              <a:off x="6218300" y="4416175"/>
              <a:ext cx="516000" cy="448000"/>
            </a:xfrm>
            <a:custGeom>
              <a:rect b="b" l="l" r="r" t="t"/>
              <a:pathLst>
                <a:path extrusionOk="0" h="17920" w="2064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98" name="Google Shape;5498;p57"/>
            <p:cNvSpPr/>
            <p:nvPr/>
          </p:nvSpPr>
          <p:spPr>
            <a:xfrm>
              <a:off x="6462150" y="4751225"/>
              <a:ext cx="28250" cy="28250"/>
            </a:xfrm>
            <a:custGeom>
              <a:rect b="b" l="l" r="r" t="t"/>
              <a:pathLst>
                <a:path extrusionOk="0" h="1130" w="113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99" name="Google Shape;5499;p57"/>
          <p:cNvGrpSpPr/>
          <p:nvPr/>
        </p:nvGrpSpPr>
        <p:grpSpPr>
          <a:xfrm>
            <a:off x="5918879" y="3951792"/>
            <a:ext cx="339253" cy="339253"/>
            <a:chOff x="899850" y="4992125"/>
            <a:chExt cx="481825" cy="481825"/>
          </a:xfrm>
        </p:grpSpPr>
        <p:sp>
          <p:nvSpPr>
            <p:cNvPr id="5500" name="Google Shape;5500;p57"/>
            <p:cNvSpPr/>
            <p:nvPr/>
          </p:nvSpPr>
          <p:spPr>
            <a:xfrm>
              <a:off x="1126600" y="5360100"/>
              <a:ext cx="28250" cy="28250"/>
            </a:xfrm>
            <a:custGeom>
              <a:rect b="b" l="l" r="r" t="t"/>
              <a:pathLst>
                <a:path extrusionOk="0" h="1130" w="113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01" name="Google Shape;5501;p57"/>
            <p:cNvSpPr/>
            <p:nvPr/>
          </p:nvSpPr>
          <p:spPr>
            <a:xfrm>
              <a:off x="1056050" y="5079900"/>
              <a:ext cx="169400" cy="194950"/>
            </a:xfrm>
            <a:custGeom>
              <a:rect b="b" l="l" r="r" t="t"/>
              <a:pathLst>
                <a:path extrusionOk="0" h="7798" w="6776">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02" name="Google Shape;5502;p57"/>
            <p:cNvSpPr/>
            <p:nvPr/>
          </p:nvSpPr>
          <p:spPr>
            <a:xfrm>
              <a:off x="899850" y="4992125"/>
              <a:ext cx="481825" cy="481825"/>
            </a:xfrm>
            <a:custGeom>
              <a:rect b="b" l="l" r="r" t="t"/>
              <a:pathLst>
                <a:path extrusionOk="0" h="19273" w="19273">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03" name="Google Shape;5503;p57"/>
          <p:cNvGrpSpPr/>
          <p:nvPr/>
        </p:nvGrpSpPr>
        <p:grpSpPr>
          <a:xfrm>
            <a:off x="5461708" y="3951792"/>
            <a:ext cx="339253" cy="339253"/>
            <a:chOff x="1492675" y="4992125"/>
            <a:chExt cx="481825" cy="481825"/>
          </a:xfrm>
        </p:grpSpPr>
        <p:sp>
          <p:nvSpPr>
            <p:cNvPr id="5504" name="Google Shape;5504;p57"/>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05" name="Google Shape;5505;p57"/>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06" name="Google Shape;5506;p57"/>
          <p:cNvGrpSpPr/>
          <p:nvPr/>
        </p:nvGrpSpPr>
        <p:grpSpPr>
          <a:xfrm>
            <a:off x="5004462" y="3951792"/>
            <a:ext cx="339253" cy="339253"/>
            <a:chOff x="2085525" y="4992125"/>
            <a:chExt cx="481825" cy="481825"/>
          </a:xfrm>
        </p:grpSpPr>
        <p:sp>
          <p:nvSpPr>
            <p:cNvPr id="5507" name="Google Shape;5507;p57"/>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08" name="Google Shape;5508;p57"/>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09" name="Google Shape;5509;p57"/>
          <p:cNvGrpSpPr/>
          <p:nvPr/>
        </p:nvGrpSpPr>
        <p:grpSpPr>
          <a:xfrm>
            <a:off x="6833221" y="3951792"/>
            <a:ext cx="339253" cy="339253"/>
            <a:chOff x="2678350" y="4992125"/>
            <a:chExt cx="481825" cy="481825"/>
          </a:xfrm>
        </p:grpSpPr>
        <p:sp>
          <p:nvSpPr>
            <p:cNvPr id="5510" name="Google Shape;5510;p57"/>
            <p:cNvSpPr/>
            <p:nvPr/>
          </p:nvSpPr>
          <p:spPr>
            <a:xfrm>
              <a:off x="2975725" y="5079150"/>
              <a:ext cx="56475" cy="309125"/>
            </a:xfrm>
            <a:custGeom>
              <a:rect b="b" l="l" r="r" t="t"/>
              <a:pathLst>
                <a:path extrusionOk="0" h="12365" w="2259">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11" name="Google Shape;5511;p57"/>
            <p:cNvSpPr/>
            <p:nvPr/>
          </p:nvSpPr>
          <p:spPr>
            <a:xfrm>
              <a:off x="2806350" y="5162500"/>
              <a:ext cx="84700" cy="225775"/>
            </a:xfrm>
            <a:custGeom>
              <a:rect b="b" l="l" r="r" t="t"/>
              <a:pathLst>
                <a:path extrusionOk="0" h="9031" w="3388">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12" name="Google Shape;5512;p57"/>
            <p:cNvSpPr/>
            <p:nvPr/>
          </p:nvSpPr>
          <p:spPr>
            <a:xfrm>
              <a:off x="2678350" y="4992125"/>
              <a:ext cx="481825" cy="481825"/>
            </a:xfrm>
            <a:custGeom>
              <a:rect b="b" l="l" r="r" t="t"/>
              <a:pathLst>
                <a:path extrusionOk="0" h="19273" w="19273">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13" name="Google Shape;5513;p57"/>
          <p:cNvGrpSpPr/>
          <p:nvPr/>
        </p:nvGrpSpPr>
        <p:grpSpPr>
          <a:xfrm>
            <a:off x="4628816" y="3951792"/>
            <a:ext cx="339253" cy="339253"/>
            <a:chOff x="3271200" y="4992125"/>
            <a:chExt cx="481825" cy="481825"/>
          </a:xfrm>
        </p:grpSpPr>
        <p:sp>
          <p:nvSpPr>
            <p:cNvPr id="5514" name="Google Shape;5514;p57"/>
            <p:cNvSpPr/>
            <p:nvPr/>
          </p:nvSpPr>
          <p:spPr>
            <a:xfrm>
              <a:off x="3497950" y="5106025"/>
              <a:ext cx="28250" cy="28250"/>
            </a:xfrm>
            <a:custGeom>
              <a:rect b="b" l="l" r="r" t="t"/>
              <a:pathLst>
                <a:path extrusionOk="0" h="1130" w="113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15" name="Google Shape;5515;p57"/>
            <p:cNvSpPr/>
            <p:nvPr/>
          </p:nvSpPr>
          <p:spPr>
            <a:xfrm>
              <a:off x="3497950" y="5218950"/>
              <a:ext cx="28250" cy="141175"/>
            </a:xfrm>
            <a:custGeom>
              <a:rect b="b" l="l" r="r" t="t"/>
              <a:pathLst>
                <a:path extrusionOk="0" h="5647" w="1130">
                  <a:moveTo>
                    <a:pt x="0" y="0"/>
                  </a:moveTo>
                  <a:lnTo>
                    <a:pt x="0" y="5647"/>
                  </a:lnTo>
                  <a:lnTo>
                    <a:pt x="1130" y="5647"/>
                  </a:lnTo>
                  <a:lnTo>
                    <a:pt x="11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16" name="Google Shape;5516;p57"/>
            <p:cNvSpPr/>
            <p:nvPr/>
          </p:nvSpPr>
          <p:spPr>
            <a:xfrm>
              <a:off x="3271200" y="4992125"/>
              <a:ext cx="481825" cy="481825"/>
            </a:xfrm>
            <a:custGeom>
              <a:rect b="b" l="l" r="r" t="t"/>
              <a:pathLst>
                <a:path extrusionOk="0" h="19273" w="19273">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17" name="Google Shape;5517;p57"/>
          <p:cNvGrpSpPr/>
          <p:nvPr/>
        </p:nvGrpSpPr>
        <p:grpSpPr>
          <a:xfrm>
            <a:off x="7290263" y="3952822"/>
            <a:ext cx="339411" cy="337193"/>
            <a:chOff x="3863900" y="4993625"/>
            <a:chExt cx="482050" cy="478900"/>
          </a:xfrm>
        </p:grpSpPr>
        <p:sp>
          <p:nvSpPr>
            <p:cNvPr id="5518" name="Google Shape;5518;p57"/>
            <p:cNvSpPr/>
            <p:nvPr/>
          </p:nvSpPr>
          <p:spPr>
            <a:xfrm>
              <a:off x="3877525"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19" name="Google Shape;5519;p57"/>
            <p:cNvSpPr/>
            <p:nvPr/>
          </p:nvSpPr>
          <p:spPr>
            <a:xfrm>
              <a:off x="4113750" y="5133350"/>
              <a:ext cx="232200" cy="339175"/>
            </a:xfrm>
            <a:custGeom>
              <a:rect b="b" l="l" r="r" t="t"/>
              <a:pathLst>
                <a:path extrusionOk="0" h="13567" w="9288">
                  <a:moveTo>
                    <a:pt x="9284" y="1"/>
                  </a:moveTo>
                  <a:lnTo>
                    <a:pt x="4836" y="2202"/>
                  </a:lnTo>
                  <a:lnTo>
                    <a:pt x="4836" y="4680"/>
                  </a:lnTo>
                  <a:cubicBezTo>
                    <a:pt x="4836" y="4993"/>
                    <a:pt x="4584" y="5246"/>
                    <a:pt x="4270" y="5246"/>
                  </a:cubicBezTo>
                  <a:cubicBezTo>
                    <a:pt x="3957" y="5246"/>
                    <a:pt x="3707" y="4993"/>
                    <a:pt x="3707" y="4680"/>
                  </a:cubicBezTo>
                  <a:lnTo>
                    <a:pt x="3707" y="2762"/>
                  </a:lnTo>
                  <a:lnTo>
                    <a:pt x="0" y="4593"/>
                  </a:lnTo>
                  <a:lnTo>
                    <a:pt x="0" y="13566"/>
                  </a:lnTo>
                  <a:cubicBezTo>
                    <a:pt x="12" y="13560"/>
                    <a:pt x="24" y="13557"/>
                    <a:pt x="37" y="13551"/>
                  </a:cubicBezTo>
                  <a:lnTo>
                    <a:pt x="8552"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20" name="Google Shape;5520;p57"/>
            <p:cNvSpPr/>
            <p:nvPr/>
          </p:nvSpPr>
          <p:spPr>
            <a:xfrm>
              <a:off x="3998800" y="4993625"/>
              <a:ext cx="334125" cy="168500"/>
            </a:xfrm>
            <a:custGeom>
              <a:rect b="b" l="l" r="r" t="t"/>
              <a:pathLst>
                <a:path extrusionOk="0" h="6740" w="13365">
                  <a:moveTo>
                    <a:pt x="4045" y="1"/>
                  </a:moveTo>
                  <a:cubicBezTo>
                    <a:pt x="3833" y="1"/>
                    <a:pt x="3623" y="51"/>
                    <a:pt x="3430" y="151"/>
                  </a:cubicBezTo>
                  <a:lnTo>
                    <a:pt x="0" y="1970"/>
                  </a:lnTo>
                  <a:lnTo>
                    <a:pt x="9013" y="6740"/>
                  </a:lnTo>
                  <a:lnTo>
                    <a:pt x="13364" y="4587"/>
                  </a:lnTo>
                  <a:cubicBezTo>
                    <a:pt x="13298" y="4536"/>
                    <a:pt x="13226" y="4491"/>
                    <a:pt x="13150" y="4454"/>
                  </a:cubicBezTo>
                  <a:lnTo>
                    <a:pt x="4638" y="139"/>
                  </a:lnTo>
                  <a:lnTo>
                    <a:pt x="4635" y="139"/>
                  </a:lnTo>
                  <a:cubicBezTo>
                    <a:pt x="4448" y="47"/>
                    <a:pt x="4246" y="1"/>
                    <a:pt x="40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21" name="Google Shape;5521;p57"/>
            <p:cNvSpPr/>
            <p:nvPr/>
          </p:nvSpPr>
          <p:spPr>
            <a:xfrm>
              <a:off x="3863900" y="5132450"/>
              <a:ext cx="221650" cy="339925"/>
            </a:xfrm>
            <a:custGeom>
              <a:rect b="b" l="l" r="r" t="t"/>
              <a:pathLst>
                <a:path extrusionOk="0" h="13597" w="8866">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22" name="Google Shape;5522;p57"/>
          <p:cNvGrpSpPr/>
          <p:nvPr/>
        </p:nvGrpSpPr>
        <p:grpSpPr>
          <a:xfrm>
            <a:off x="7747437" y="3952822"/>
            <a:ext cx="339411" cy="337193"/>
            <a:chOff x="4456725" y="4993625"/>
            <a:chExt cx="482050" cy="478900"/>
          </a:xfrm>
        </p:grpSpPr>
        <p:sp>
          <p:nvSpPr>
            <p:cNvPr id="5523" name="Google Shape;5523;p57"/>
            <p:cNvSpPr/>
            <p:nvPr/>
          </p:nvSpPr>
          <p:spPr>
            <a:xfrm>
              <a:off x="4470350" y="5058825"/>
              <a:ext cx="315450" cy="164750"/>
            </a:xfrm>
            <a:custGeom>
              <a:rect b="b" l="l" r="r" t="t"/>
              <a:pathLst>
                <a:path extrusionOk="0" h="6590" w="12618">
                  <a:moveTo>
                    <a:pt x="3647" y="1"/>
                  </a:moveTo>
                  <a:lnTo>
                    <a:pt x="169" y="1846"/>
                  </a:lnTo>
                  <a:cubicBezTo>
                    <a:pt x="109" y="1877"/>
                    <a:pt x="52" y="1913"/>
                    <a:pt x="1" y="1952"/>
                  </a:cubicBezTo>
                  <a:lnTo>
                    <a:pt x="8893" y="6589"/>
                  </a:lnTo>
                  <a:lnTo>
                    <a:pt x="12618"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24" name="Google Shape;5524;p57"/>
            <p:cNvSpPr/>
            <p:nvPr/>
          </p:nvSpPr>
          <p:spPr>
            <a:xfrm>
              <a:off x="4706575" y="5133350"/>
              <a:ext cx="232200" cy="339175"/>
            </a:xfrm>
            <a:custGeom>
              <a:rect b="b" l="l" r="r" t="t"/>
              <a:pathLst>
                <a:path extrusionOk="0" h="13567" w="9288">
                  <a:moveTo>
                    <a:pt x="9285" y="1"/>
                  </a:moveTo>
                  <a:lnTo>
                    <a:pt x="4837" y="2202"/>
                  </a:lnTo>
                  <a:lnTo>
                    <a:pt x="4837" y="4680"/>
                  </a:lnTo>
                  <a:cubicBezTo>
                    <a:pt x="4837" y="4993"/>
                    <a:pt x="4584" y="5246"/>
                    <a:pt x="4271" y="5246"/>
                  </a:cubicBezTo>
                  <a:cubicBezTo>
                    <a:pt x="3958" y="5246"/>
                    <a:pt x="3708" y="4993"/>
                    <a:pt x="3708" y="4680"/>
                  </a:cubicBezTo>
                  <a:lnTo>
                    <a:pt x="3708" y="2762"/>
                  </a:lnTo>
                  <a:lnTo>
                    <a:pt x="1" y="4593"/>
                  </a:lnTo>
                  <a:lnTo>
                    <a:pt x="1" y="13566"/>
                  </a:lnTo>
                  <a:cubicBezTo>
                    <a:pt x="13" y="13560"/>
                    <a:pt x="25" y="13557"/>
                    <a:pt x="37" y="13551"/>
                  </a:cubicBezTo>
                  <a:lnTo>
                    <a:pt x="8553" y="9236"/>
                  </a:lnTo>
                  <a:cubicBezTo>
                    <a:pt x="9005" y="9010"/>
                    <a:pt x="9288" y="8550"/>
                    <a:pt x="9288" y="8047"/>
                  </a:cubicBezTo>
                  <a:lnTo>
                    <a:pt x="9288" y="52"/>
                  </a:lnTo>
                  <a:cubicBezTo>
                    <a:pt x="9288" y="34"/>
                    <a:pt x="9288" y="19"/>
                    <a:pt x="92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25" name="Google Shape;5525;p57"/>
            <p:cNvSpPr/>
            <p:nvPr/>
          </p:nvSpPr>
          <p:spPr>
            <a:xfrm>
              <a:off x="4591625" y="4993625"/>
              <a:ext cx="334125" cy="168500"/>
            </a:xfrm>
            <a:custGeom>
              <a:rect b="b" l="l" r="r" t="t"/>
              <a:pathLst>
                <a:path extrusionOk="0" h="6740" w="13365">
                  <a:moveTo>
                    <a:pt x="4045" y="1"/>
                  </a:moveTo>
                  <a:cubicBezTo>
                    <a:pt x="3834" y="1"/>
                    <a:pt x="3623" y="51"/>
                    <a:pt x="3431" y="151"/>
                  </a:cubicBezTo>
                  <a:lnTo>
                    <a:pt x="1" y="1970"/>
                  </a:lnTo>
                  <a:lnTo>
                    <a:pt x="9013" y="6740"/>
                  </a:lnTo>
                  <a:lnTo>
                    <a:pt x="13365" y="4587"/>
                  </a:lnTo>
                  <a:cubicBezTo>
                    <a:pt x="13298" y="4536"/>
                    <a:pt x="13226" y="4491"/>
                    <a:pt x="13151" y="4454"/>
                  </a:cubicBezTo>
                  <a:lnTo>
                    <a:pt x="4638" y="139"/>
                  </a:lnTo>
                  <a:lnTo>
                    <a:pt x="4635" y="139"/>
                  </a:lnTo>
                  <a:cubicBezTo>
                    <a:pt x="4448" y="47"/>
                    <a:pt x="4247" y="1"/>
                    <a:pt x="40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26" name="Google Shape;5526;p57"/>
            <p:cNvSpPr/>
            <p:nvPr/>
          </p:nvSpPr>
          <p:spPr>
            <a:xfrm>
              <a:off x="4456725" y="5132450"/>
              <a:ext cx="221650" cy="339925"/>
            </a:xfrm>
            <a:custGeom>
              <a:rect b="b" l="l" r="r" t="t"/>
              <a:pathLst>
                <a:path extrusionOk="0" h="13597" w="8866">
                  <a:moveTo>
                    <a:pt x="3277" y="4449"/>
                  </a:moveTo>
                  <a:cubicBezTo>
                    <a:pt x="3465" y="4449"/>
                    <a:pt x="3649" y="4542"/>
                    <a:pt x="3756" y="4713"/>
                  </a:cubicBezTo>
                  <a:lnTo>
                    <a:pt x="4632" y="6104"/>
                  </a:lnTo>
                  <a:lnTo>
                    <a:pt x="5559" y="5719"/>
                  </a:lnTo>
                  <a:cubicBezTo>
                    <a:pt x="5634" y="5686"/>
                    <a:pt x="5712" y="5670"/>
                    <a:pt x="5788" y="5670"/>
                  </a:cubicBezTo>
                  <a:cubicBezTo>
                    <a:pt x="6008" y="5670"/>
                    <a:pt x="6217" y="5800"/>
                    <a:pt x="6306" y="6017"/>
                  </a:cubicBezTo>
                  <a:cubicBezTo>
                    <a:pt x="6430" y="6309"/>
                    <a:pt x="6288" y="6643"/>
                    <a:pt x="5993" y="6761"/>
                  </a:cubicBezTo>
                  <a:lnTo>
                    <a:pt x="5243" y="7074"/>
                  </a:lnTo>
                  <a:lnTo>
                    <a:pt x="6032" y="8324"/>
                  </a:lnTo>
                  <a:cubicBezTo>
                    <a:pt x="6198" y="8586"/>
                    <a:pt x="6116" y="8935"/>
                    <a:pt x="5855" y="9101"/>
                  </a:cubicBezTo>
                  <a:cubicBezTo>
                    <a:pt x="5761" y="9160"/>
                    <a:pt x="5656" y="9189"/>
                    <a:pt x="5553" y="9189"/>
                  </a:cubicBezTo>
                  <a:cubicBezTo>
                    <a:pt x="5365" y="9189"/>
                    <a:pt x="5181" y="9095"/>
                    <a:pt x="5075" y="8926"/>
                  </a:cubicBezTo>
                  <a:lnTo>
                    <a:pt x="4186" y="7514"/>
                  </a:lnTo>
                  <a:lnTo>
                    <a:pt x="3310" y="7881"/>
                  </a:lnTo>
                  <a:cubicBezTo>
                    <a:pt x="3241" y="7908"/>
                    <a:pt x="3168" y="7923"/>
                    <a:pt x="3093" y="7923"/>
                  </a:cubicBezTo>
                  <a:cubicBezTo>
                    <a:pt x="2825" y="7923"/>
                    <a:pt x="2593" y="7733"/>
                    <a:pt x="2539" y="7471"/>
                  </a:cubicBezTo>
                  <a:cubicBezTo>
                    <a:pt x="2488" y="7206"/>
                    <a:pt x="2626" y="6941"/>
                    <a:pt x="2876" y="6839"/>
                  </a:cubicBezTo>
                  <a:lnTo>
                    <a:pt x="3575" y="6547"/>
                  </a:lnTo>
                  <a:lnTo>
                    <a:pt x="2801" y="5315"/>
                  </a:lnTo>
                  <a:cubicBezTo>
                    <a:pt x="2632" y="5050"/>
                    <a:pt x="2714" y="4701"/>
                    <a:pt x="2976" y="4535"/>
                  </a:cubicBezTo>
                  <a:cubicBezTo>
                    <a:pt x="3070" y="4477"/>
                    <a:pt x="3174" y="4449"/>
                    <a:pt x="3277" y="4449"/>
                  </a:cubicBezTo>
                  <a:close/>
                  <a:moveTo>
                    <a:pt x="7" y="1"/>
                  </a:moveTo>
                  <a:cubicBezTo>
                    <a:pt x="4" y="25"/>
                    <a:pt x="1" y="52"/>
                    <a:pt x="1" y="76"/>
                  </a:cubicBezTo>
                  <a:lnTo>
                    <a:pt x="1" y="8095"/>
                  </a:lnTo>
                  <a:cubicBezTo>
                    <a:pt x="1" y="8589"/>
                    <a:pt x="275" y="9043"/>
                    <a:pt x="714" y="9269"/>
                  </a:cubicBezTo>
                  <a:lnTo>
                    <a:pt x="8821" y="13572"/>
                  </a:lnTo>
                  <a:lnTo>
                    <a:pt x="8827" y="13575"/>
                  </a:lnTo>
                  <a:lnTo>
                    <a:pt x="8866" y="13596"/>
                  </a:lnTo>
                  <a:lnTo>
                    <a:pt x="8866" y="4620"/>
                  </a:lnTo>
                  <a:lnTo>
                    <a:pt x="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27" name="Google Shape;5527;p57"/>
          <p:cNvGrpSpPr/>
          <p:nvPr/>
        </p:nvGrpSpPr>
        <p:grpSpPr>
          <a:xfrm>
            <a:off x="6376030" y="3952813"/>
            <a:ext cx="339411" cy="337211"/>
            <a:chOff x="5049575" y="4993600"/>
            <a:chExt cx="482050" cy="478925"/>
          </a:xfrm>
        </p:grpSpPr>
        <p:sp>
          <p:nvSpPr>
            <p:cNvPr id="5528" name="Google Shape;5528;p57"/>
            <p:cNvSpPr/>
            <p:nvPr/>
          </p:nvSpPr>
          <p:spPr>
            <a:xfrm>
              <a:off x="5063200"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29" name="Google Shape;5529;p57"/>
            <p:cNvSpPr/>
            <p:nvPr/>
          </p:nvSpPr>
          <p:spPr>
            <a:xfrm>
              <a:off x="5299425" y="5133350"/>
              <a:ext cx="232200" cy="339175"/>
            </a:xfrm>
            <a:custGeom>
              <a:rect b="b" l="l" r="r" t="t"/>
              <a:pathLst>
                <a:path extrusionOk="0" h="13567" w="9288">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30" name="Google Shape;5530;p57"/>
            <p:cNvSpPr/>
            <p:nvPr/>
          </p:nvSpPr>
          <p:spPr>
            <a:xfrm>
              <a:off x="5184475" y="4993600"/>
              <a:ext cx="334125" cy="168525"/>
            </a:xfrm>
            <a:custGeom>
              <a:rect b="b" l="l" r="r" t="t"/>
              <a:pathLst>
                <a:path extrusionOk="0" h="6741" w="13365">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31" name="Google Shape;5531;p57"/>
            <p:cNvSpPr/>
            <p:nvPr/>
          </p:nvSpPr>
          <p:spPr>
            <a:xfrm>
              <a:off x="5049575" y="5132450"/>
              <a:ext cx="221650" cy="339925"/>
            </a:xfrm>
            <a:custGeom>
              <a:rect b="b" l="l" r="r" t="t"/>
              <a:pathLst>
                <a:path extrusionOk="0" h="13597" w="8866">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535" name="Shape 5535"/>
        <p:cNvGrpSpPr/>
        <p:nvPr/>
      </p:nvGrpSpPr>
      <p:grpSpPr>
        <a:xfrm>
          <a:off x="0" y="0"/>
          <a:ext cx="0" cy="0"/>
          <a:chOff x="0" y="0"/>
          <a:chExt cx="0" cy="0"/>
        </a:xfrm>
      </p:grpSpPr>
      <p:sp>
        <p:nvSpPr>
          <p:cNvPr id="5536" name="Google Shape;5536;p58"/>
          <p:cNvSpPr txBox="1"/>
          <p:nvPr>
            <p:ph idx="4294967295" type="title"/>
          </p:nvPr>
        </p:nvSpPr>
        <p:spPr>
          <a:xfrm>
            <a:off x="849675" y="94792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Educational 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5537" name="Google Shape;5537;p58"/>
          <p:cNvSpPr txBox="1"/>
          <p:nvPr>
            <p:ph idx="4294967295" type="title"/>
          </p:nvPr>
        </p:nvSpPr>
        <p:spPr>
          <a:xfrm>
            <a:off x="4858400" y="94792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Medical Icons</a:t>
            </a:r>
            <a:endParaRPr>
              <a:solidFill>
                <a:srgbClr val="FFFFFF"/>
              </a:solidFill>
              <a:latin typeface="Arial"/>
              <a:ea typeface="Arial"/>
              <a:cs typeface="Arial"/>
              <a:sym typeface="Arial"/>
            </a:endParaRPr>
          </a:p>
        </p:txBody>
      </p:sp>
      <p:grpSp>
        <p:nvGrpSpPr>
          <p:cNvPr id="5538" name="Google Shape;5538;p58"/>
          <p:cNvGrpSpPr/>
          <p:nvPr/>
        </p:nvGrpSpPr>
        <p:grpSpPr>
          <a:xfrm>
            <a:off x="876361" y="1533504"/>
            <a:ext cx="322099" cy="370529"/>
            <a:chOff x="-42971725" y="3217825"/>
            <a:chExt cx="275675" cy="317125"/>
          </a:xfrm>
        </p:grpSpPr>
        <p:sp>
          <p:nvSpPr>
            <p:cNvPr id="5539" name="Google Shape;5539;p58"/>
            <p:cNvSpPr/>
            <p:nvPr/>
          </p:nvSpPr>
          <p:spPr>
            <a:xfrm>
              <a:off x="-42951250" y="3279250"/>
              <a:ext cx="233950" cy="152050"/>
            </a:xfrm>
            <a:custGeom>
              <a:rect b="b" l="l" r="r" t="t"/>
              <a:pathLst>
                <a:path extrusionOk="0" h="6082" w="9358">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0" name="Google Shape;5540;p58"/>
            <p:cNvSpPr/>
            <p:nvPr/>
          </p:nvSpPr>
          <p:spPr>
            <a:xfrm>
              <a:off x="-42971725" y="3451750"/>
              <a:ext cx="275675" cy="83200"/>
            </a:xfrm>
            <a:custGeom>
              <a:rect b="b" l="l" r="r" t="t"/>
              <a:pathLst>
                <a:path extrusionOk="0" h="3328" w="11027">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1" name="Google Shape;5541;p58"/>
            <p:cNvSpPr/>
            <p:nvPr/>
          </p:nvSpPr>
          <p:spPr>
            <a:xfrm>
              <a:off x="-42866975" y="3217825"/>
              <a:ext cx="63025" cy="40975"/>
            </a:xfrm>
            <a:custGeom>
              <a:rect b="b" l="l" r="r" t="t"/>
              <a:pathLst>
                <a:path extrusionOk="0" h="1639" w="2521">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42" name="Google Shape;5542;p58"/>
          <p:cNvGrpSpPr/>
          <p:nvPr/>
        </p:nvGrpSpPr>
        <p:grpSpPr>
          <a:xfrm>
            <a:off x="848276" y="2002160"/>
            <a:ext cx="378270" cy="337551"/>
            <a:chOff x="-42996150" y="3612600"/>
            <a:chExt cx="323750" cy="288900"/>
          </a:xfrm>
        </p:grpSpPr>
        <p:sp>
          <p:nvSpPr>
            <p:cNvPr id="5543" name="Google Shape;5543;p58"/>
            <p:cNvSpPr/>
            <p:nvPr/>
          </p:nvSpPr>
          <p:spPr>
            <a:xfrm>
              <a:off x="-42914225" y="3612600"/>
              <a:ext cx="241825" cy="239275"/>
            </a:xfrm>
            <a:custGeom>
              <a:rect b="b" l="l" r="r" t="t"/>
              <a:pathLst>
                <a:path extrusionOk="0" h="9571" w="9673">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4" name="Google Shape;5544;p58"/>
            <p:cNvSpPr/>
            <p:nvPr/>
          </p:nvSpPr>
          <p:spPr>
            <a:xfrm>
              <a:off x="-42946525" y="3762850"/>
              <a:ext cx="118950" cy="118950"/>
            </a:xfrm>
            <a:custGeom>
              <a:rect b="b" l="l" r="r" t="t"/>
              <a:pathLst>
                <a:path extrusionOk="0" h="4758" w="4758">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5" name="Google Shape;5545;p58"/>
            <p:cNvSpPr/>
            <p:nvPr/>
          </p:nvSpPr>
          <p:spPr>
            <a:xfrm>
              <a:off x="-42996150" y="3855800"/>
              <a:ext cx="78000" cy="45700"/>
            </a:xfrm>
            <a:custGeom>
              <a:rect b="b" l="l" r="r" t="t"/>
              <a:pathLst>
                <a:path extrusionOk="0" h="1828" w="312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46" name="Google Shape;5546;p58"/>
          <p:cNvGrpSpPr/>
          <p:nvPr/>
        </p:nvGrpSpPr>
        <p:grpSpPr>
          <a:xfrm>
            <a:off x="851036" y="2411530"/>
            <a:ext cx="372749" cy="370909"/>
            <a:chOff x="-42994575" y="3950300"/>
            <a:chExt cx="319025" cy="317450"/>
          </a:xfrm>
        </p:grpSpPr>
        <p:sp>
          <p:nvSpPr>
            <p:cNvPr id="5547" name="Google Shape;5547;p58"/>
            <p:cNvSpPr/>
            <p:nvPr/>
          </p:nvSpPr>
          <p:spPr>
            <a:xfrm>
              <a:off x="-42930775" y="4225200"/>
              <a:ext cx="191425" cy="42550"/>
            </a:xfrm>
            <a:custGeom>
              <a:rect b="b" l="l" r="r" t="t"/>
              <a:pathLst>
                <a:path extrusionOk="0" h="1702" w="7657">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8" name="Google Shape;5548;p58"/>
            <p:cNvSpPr/>
            <p:nvPr/>
          </p:nvSpPr>
          <p:spPr>
            <a:xfrm>
              <a:off x="-42908725" y="4163750"/>
              <a:ext cx="148900" cy="42550"/>
            </a:xfrm>
            <a:custGeom>
              <a:rect b="b" l="l" r="r" t="t"/>
              <a:pathLst>
                <a:path extrusionOk="0" h="1702" w="5956">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9" name="Google Shape;5549;p58"/>
            <p:cNvSpPr/>
            <p:nvPr/>
          </p:nvSpPr>
          <p:spPr>
            <a:xfrm>
              <a:off x="-42994575" y="3950300"/>
              <a:ext cx="319025" cy="211125"/>
            </a:xfrm>
            <a:custGeom>
              <a:rect b="b" l="l" r="r" t="t"/>
              <a:pathLst>
                <a:path extrusionOk="0" h="8445" w="12761">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0" name="Google Shape;5550;p58"/>
          <p:cNvGrpSpPr/>
          <p:nvPr/>
        </p:nvGrpSpPr>
        <p:grpSpPr>
          <a:xfrm>
            <a:off x="3004431" y="1558362"/>
            <a:ext cx="371785" cy="370879"/>
            <a:chOff x="-41111350" y="3239100"/>
            <a:chExt cx="318200" cy="317425"/>
          </a:xfrm>
        </p:grpSpPr>
        <p:sp>
          <p:nvSpPr>
            <p:cNvPr id="5551" name="Google Shape;5551;p58"/>
            <p:cNvSpPr/>
            <p:nvPr/>
          </p:nvSpPr>
          <p:spPr>
            <a:xfrm>
              <a:off x="-41111350" y="3239100"/>
              <a:ext cx="145725" cy="144925"/>
            </a:xfrm>
            <a:custGeom>
              <a:rect b="b" l="l" r="r" t="t"/>
              <a:pathLst>
                <a:path extrusionOk="0" h="5797" w="5829">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2" name="Google Shape;5552;p58"/>
            <p:cNvSpPr/>
            <p:nvPr/>
          </p:nvSpPr>
          <p:spPr>
            <a:xfrm>
              <a:off x="-41110575" y="3412375"/>
              <a:ext cx="146525" cy="144150"/>
            </a:xfrm>
            <a:custGeom>
              <a:rect b="b" l="l" r="r" t="t"/>
              <a:pathLst>
                <a:path extrusionOk="0" h="5766" w="5861">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3" name="Google Shape;5553;p58"/>
            <p:cNvSpPr/>
            <p:nvPr/>
          </p:nvSpPr>
          <p:spPr>
            <a:xfrm>
              <a:off x="-40938875" y="3239100"/>
              <a:ext cx="145725" cy="144925"/>
            </a:xfrm>
            <a:custGeom>
              <a:rect b="b" l="l" r="r" t="t"/>
              <a:pathLst>
                <a:path extrusionOk="0" h="5797" w="5829">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4" name="Google Shape;5554;p58"/>
            <p:cNvSpPr/>
            <p:nvPr/>
          </p:nvSpPr>
          <p:spPr>
            <a:xfrm>
              <a:off x="-40938875" y="3411575"/>
              <a:ext cx="145725" cy="144950"/>
            </a:xfrm>
            <a:custGeom>
              <a:rect b="b" l="l" r="r" t="t"/>
              <a:pathLst>
                <a:path extrusionOk="0" h="5798" w="5829">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5" name="Google Shape;5555;p58"/>
          <p:cNvGrpSpPr/>
          <p:nvPr/>
        </p:nvGrpSpPr>
        <p:grpSpPr>
          <a:xfrm>
            <a:off x="3000751" y="1993894"/>
            <a:ext cx="379146" cy="370967"/>
            <a:chOff x="-41117650" y="3605525"/>
            <a:chExt cx="324500" cy="317500"/>
          </a:xfrm>
        </p:grpSpPr>
        <p:sp>
          <p:nvSpPr>
            <p:cNvPr id="5556" name="Google Shape;5556;p58"/>
            <p:cNvSpPr/>
            <p:nvPr/>
          </p:nvSpPr>
          <p:spPr>
            <a:xfrm>
              <a:off x="-41016850" y="3605525"/>
              <a:ext cx="106350" cy="105375"/>
            </a:xfrm>
            <a:custGeom>
              <a:rect b="b" l="l" r="r" t="t"/>
              <a:pathLst>
                <a:path extrusionOk="0" h="4215" w="4254">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7" name="Google Shape;5557;p58"/>
            <p:cNvSpPr/>
            <p:nvPr/>
          </p:nvSpPr>
          <p:spPr>
            <a:xfrm>
              <a:off x="-40900275" y="3721300"/>
              <a:ext cx="107125" cy="105375"/>
            </a:xfrm>
            <a:custGeom>
              <a:rect b="b" l="l" r="r" t="t"/>
              <a:pathLst>
                <a:path extrusionOk="0" h="4215" w="4285">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8" name="Google Shape;5558;p58"/>
            <p:cNvSpPr/>
            <p:nvPr/>
          </p:nvSpPr>
          <p:spPr>
            <a:xfrm>
              <a:off x="-41117650" y="3668350"/>
              <a:ext cx="262300" cy="254675"/>
            </a:xfrm>
            <a:custGeom>
              <a:rect b="b" l="l" r="r" t="t"/>
              <a:pathLst>
                <a:path extrusionOk="0" h="10187" w="10492">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59" name="Google Shape;5559;p58"/>
          <p:cNvSpPr/>
          <p:nvPr/>
        </p:nvSpPr>
        <p:spPr>
          <a:xfrm>
            <a:off x="3006881" y="2443479"/>
            <a:ext cx="372720" cy="361678"/>
          </a:xfrm>
          <a:custGeom>
            <a:rect b="b" l="l" r="r" t="t"/>
            <a:pathLst>
              <a:path extrusionOk="0" h="12382" w="1276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60" name="Google Shape;5560;p58"/>
          <p:cNvGrpSpPr/>
          <p:nvPr/>
        </p:nvGrpSpPr>
        <p:grpSpPr>
          <a:xfrm>
            <a:off x="1827005" y="2885417"/>
            <a:ext cx="216271" cy="371814"/>
            <a:chOff x="-39205300" y="3220175"/>
            <a:chExt cx="185100" cy="318225"/>
          </a:xfrm>
        </p:grpSpPr>
        <p:sp>
          <p:nvSpPr>
            <p:cNvPr id="5561" name="Google Shape;5561;p58"/>
            <p:cNvSpPr/>
            <p:nvPr/>
          </p:nvSpPr>
          <p:spPr>
            <a:xfrm>
              <a:off x="-39205300" y="3220175"/>
              <a:ext cx="185100" cy="111875"/>
            </a:xfrm>
            <a:custGeom>
              <a:rect b="b" l="l" r="r" t="t"/>
              <a:pathLst>
                <a:path extrusionOk="0" h="4475" w="7404">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2" name="Google Shape;5562;p58"/>
            <p:cNvSpPr/>
            <p:nvPr/>
          </p:nvSpPr>
          <p:spPr>
            <a:xfrm>
              <a:off x="-39184825" y="3353300"/>
              <a:ext cx="144950" cy="185100"/>
            </a:xfrm>
            <a:custGeom>
              <a:rect b="b" l="l" r="r" t="t"/>
              <a:pathLst>
                <a:path extrusionOk="0" h="7404" w="5798">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63" name="Google Shape;5563;p58"/>
          <p:cNvGrpSpPr/>
          <p:nvPr/>
        </p:nvGrpSpPr>
        <p:grpSpPr>
          <a:xfrm>
            <a:off x="1792533" y="3345488"/>
            <a:ext cx="300016" cy="369273"/>
            <a:chOff x="-39248625" y="3588600"/>
            <a:chExt cx="256775" cy="316050"/>
          </a:xfrm>
        </p:grpSpPr>
        <p:sp>
          <p:nvSpPr>
            <p:cNvPr id="5564" name="Google Shape;5564;p58"/>
            <p:cNvSpPr/>
            <p:nvPr/>
          </p:nvSpPr>
          <p:spPr>
            <a:xfrm>
              <a:off x="-39248625" y="3588600"/>
              <a:ext cx="256775" cy="316050"/>
            </a:xfrm>
            <a:custGeom>
              <a:rect b="b" l="l" r="r" t="t"/>
              <a:pathLst>
                <a:path extrusionOk="0" h="12642" w="10271">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5" name="Google Shape;5565;p58"/>
            <p:cNvSpPr/>
            <p:nvPr/>
          </p:nvSpPr>
          <p:spPr>
            <a:xfrm>
              <a:off x="-39076150" y="3684875"/>
              <a:ext cx="84300" cy="80300"/>
            </a:xfrm>
            <a:custGeom>
              <a:rect b="b" l="l" r="r" t="t"/>
              <a:pathLst>
                <a:path extrusionOk="0" h="3212" w="3372">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66" name="Google Shape;5566;p58"/>
          <p:cNvSpPr/>
          <p:nvPr/>
        </p:nvSpPr>
        <p:spPr>
          <a:xfrm>
            <a:off x="1763554" y="3801114"/>
            <a:ext cx="363548" cy="370909"/>
          </a:xfrm>
          <a:custGeom>
            <a:rect b="b" l="l" r="r" t="t"/>
            <a:pathLst>
              <a:path extrusionOk="0" h="12698" w="12446">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7" name="Google Shape;5567;p58"/>
          <p:cNvSpPr/>
          <p:nvPr/>
        </p:nvSpPr>
        <p:spPr>
          <a:xfrm>
            <a:off x="3953101" y="2872552"/>
            <a:ext cx="369974" cy="368601"/>
          </a:xfrm>
          <a:custGeom>
            <a:rect b="b" l="l" r="r" t="t"/>
            <a:pathLst>
              <a:path extrusionOk="0" h="12619" w="12666">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68" name="Google Shape;5568;p58"/>
          <p:cNvGrpSpPr/>
          <p:nvPr/>
        </p:nvGrpSpPr>
        <p:grpSpPr>
          <a:xfrm>
            <a:off x="1243246" y="1533504"/>
            <a:ext cx="429504" cy="370879"/>
            <a:chOff x="-42651700" y="3217825"/>
            <a:chExt cx="367600" cy="317425"/>
          </a:xfrm>
        </p:grpSpPr>
        <p:sp>
          <p:nvSpPr>
            <p:cNvPr id="5569" name="Google Shape;5569;p58"/>
            <p:cNvSpPr/>
            <p:nvPr/>
          </p:nvSpPr>
          <p:spPr>
            <a:xfrm>
              <a:off x="-42651700" y="3239075"/>
              <a:ext cx="367600" cy="296175"/>
            </a:xfrm>
            <a:custGeom>
              <a:rect b="b" l="l" r="r" t="t"/>
              <a:pathLst>
                <a:path extrusionOk="0" h="11847" w="14704">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0" name="Google Shape;5570;p58"/>
            <p:cNvSpPr/>
            <p:nvPr/>
          </p:nvSpPr>
          <p:spPr>
            <a:xfrm>
              <a:off x="-42419600" y="3217825"/>
              <a:ext cx="106350" cy="106350"/>
            </a:xfrm>
            <a:custGeom>
              <a:rect b="b" l="l" r="r" t="t"/>
              <a:pathLst>
                <a:path extrusionOk="0" h="4254" w="4254">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1" name="Google Shape;5571;p58"/>
            <p:cNvSpPr/>
            <p:nvPr/>
          </p:nvSpPr>
          <p:spPr>
            <a:xfrm>
              <a:off x="-42623600" y="3218600"/>
              <a:ext cx="106350" cy="106375"/>
            </a:xfrm>
            <a:custGeom>
              <a:rect b="b" l="l" r="r" t="t"/>
              <a:pathLst>
                <a:path extrusionOk="0" h="4255" w="4254">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2" name="Google Shape;5572;p58"/>
            <p:cNvSpPr/>
            <p:nvPr/>
          </p:nvSpPr>
          <p:spPr>
            <a:xfrm>
              <a:off x="-42561375" y="3279250"/>
              <a:ext cx="185900" cy="186700"/>
            </a:xfrm>
            <a:custGeom>
              <a:rect b="b" l="l" r="r" t="t"/>
              <a:pathLst>
                <a:path extrusionOk="0" h="7468" w="7436">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73" name="Google Shape;5573;p58"/>
          <p:cNvGrpSpPr/>
          <p:nvPr/>
        </p:nvGrpSpPr>
        <p:grpSpPr>
          <a:xfrm>
            <a:off x="1278678" y="1973154"/>
            <a:ext cx="358640" cy="363226"/>
            <a:chOff x="-42617300" y="3587775"/>
            <a:chExt cx="306950" cy="310875"/>
          </a:xfrm>
        </p:grpSpPr>
        <p:sp>
          <p:nvSpPr>
            <p:cNvPr id="5574" name="Google Shape;5574;p58"/>
            <p:cNvSpPr/>
            <p:nvPr/>
          </p:nvSpPr>
          <p:spPr>
            <a:xfrm>
              <a:off x="-42617300" y="3587775"/>
              <a:ext cx="306950" cy="310875"/>
            </a:xfrm>
            <a:custGeom>
              <a:rect b="b" l="l" r="r" t="t"/>
              <a:pathLst>
                <a:path extrusionOk="0" h="12435" w="12278">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5" name="Google Shape;5575;p58"/>
            <p:cNvSpPr/>
            <p:nvPr/>
          </p:nvSpPr>
          <p:spPr>
            <a:xfrm>
              <a:off x="-42500725" y="3712425"/>
              <a:ext cx="63025" cy="62275"/>
            </a:xfrm>
            <a:custGeom>
              <a:rect b="b" l="l" r="r" t="t"/>
              <a:pathLst>
                <a:path extrusionOk="0" h="2491" w="2521">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76" name="Google Shape;5576;p58"/>
          <p:cNvSpPr/>
          <p:nvPr/>
        </p:nvSpPr>
        <p:spPr>
          <a:xfrm>
            <a:off x="1275131" y="2412197"/>
            <a:ext cx="371785" cy="369974"/>
          </a:xfrm>
          <a:custGeom>
            <a:rect b="b" l="l" r="r" t="t"/>
            <a:pathLst>
              <a:path extrusionOk="0" h="12666" w="12728">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7" name="Google Shape;5577;p58"/>
          <p:cNvGrpSpPr/>
          <p:nvPr/>
        </p:nvGrpSpPr>
        <p:grpSpPr>
          <a:xfrm>
            <a:off x="3450506" y="1557895"/>
            <a:ext cx="376926" cy="370324"/>
            <a:chOff x="-40748275" y="3238700"/>
            <a:chExt cx="322600" cy="316950"/>
          </a:xfrm>
        </p:grpSpPr>
        <p:sp>
          <p:nvSpPr>
            <p:cNvPr id="5578" name="Google Shape;5578;p58"/>
            <p:cNvSpPr/>
            <p:nvPr/>
          </p:nvSpPr>
          <p:spPr>
            <a:xfrm>
              <a:off x="-40709675" y="3273750"/>
              <a:ext cx="84300" cy="84300"/>
            </a:xfrm>
            <a:custGeom>
              <a:rect b="b" l="l" r="r" t="t"/>
              <a:pathLst>
                <a:path extrusionOk="0" h="3372" w="3372">
                  <a:moveTo>
                    <a:pt x="2710" y="0"/>
                  </a:moveTo>
                  <a:lnTo>
                    <a:pt x="1" y="2710"/>
                  </a:lnTo>
                  <a:lnTo>
                    <a:pt x="694" y="3371"/>
                  </a:lnTo>
                  <a:lnTo>
                    <a:pt x="3372" y="662"/>
                  </a:lnTo>
                  <a:lnTo>
                    <a:pt x="27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9" name="Google Shape;5579;p58"/>
            <p:cNvSpPr/>
            <p:nvPr/>
          </p:nvSpPr>
          <p:spPr>
            <a:xfrm>
              <a:off x="-40578925" y="3247175"/>
              <a:ext cx="151250" cy="149475"/>
            </a:xfrm>
            <a:custGeom>
              <a:rect b="b" l="l" r="r" t="t"/>
              <a:pathLst>
                <a:path extrusionOk="0" h="5979" w="605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0" name="Google Shape;5580;p58"/>
            <p:cNvSpPr/>
            <p:nvPr/>
          </p:nvSpPr>
          <p:spPr>
            <a:xfrm>
              <a:off x="-40678175" y="3305250"/>
              <a:ext cx="213475" cy="213475"/>
            </a:xfrm>
            <a:custGeom>
              <a:rect b="b" l="l" r="r" t="t"/>
              <a:pathLst>
                <a:path extrusionOk="0" h="8539" w="8539">
                  <a:moveTo>
                    <a:pt x="2679" y="0"/>
                  </a:moveTo>
                  <a:lnTo>
                    <a:pt x="1" y="2678"/>
                  </a:lnTo>
                  <a:lnTo>
                    <a:pt x="5861" y="8538"/>
                  </a:lnTo>
                  <a:lnTo>
                    <a:pt x="8539" y="5860"/>
                  </a:lnTo>
                  <a:lnTo>
                    <a:pt x="26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1" name="Google Shape;5581;p58"/>
            <p:cNvSpPr/>
            <p:nvPr/>
          </p:nvSpPr>
          <p:spPr>
            <a:xfrm>
              <a:off x="-40513550" y="3469850"/>
              <a:ext cx="87875" cy="85800"/>
            </a:xfrm>
            <a:custGeom>
              <a:rect b="b" l="l" r="r" t="t"/>
              <a:pathLst>
                <a:path extrusionOk="0" h="3432" w="3515">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2" name="Google Shape;5582;p58"/>
            <p:cNvSpPr/>
            <p:nvPr/>
          </p:nvSpPr>
          <p:spPr>
            <a:xfrm>
              <a:off x="-40738025" y="3404500"/>
              <a:ext cx="150450" cy="149475"/>
            </a:xfrm>
            <a:custGeom>
              <a:rect b="b" l="l" r="r" t="t"/>
              <a:pathLst>
                <a:path extrusionOk="0" h="5979" w="6018">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3" name="Google Shape;5583;p58"/>
            <p:cNvSpPr/>
            <p:nvPr/>
          </p:nvSpPr>
          <p:spPr>
            <a:xfrm>
              <a:off x="-40748275" y="3238700"/>
              <a:ext cx="92175" cy="87850"/>
            </a:xfrm>
            <a:custGeom>
              <a:rect b="b" l="l" r="r" t="t"/>
              <a:pathLst>
                <a:path extrusionOk="0" h="3514" w="3687">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84" name="Google Shape;5584;p58"/>
          <p:cNvGrpSpPr/>
          <p:nvPr/>
        </p:nvGrpSpPr>
        <p:grpSpPr>
          <a:xfrm>
            <a:off x="3453062" y="2025879"/>
            <a:ext cx="371814" cy="338690"/>
            <a:chOff x="-40745125" y="3632900"/>
            <a:chExt cx="318225" cy="289875"/>
          </a:xfrm>
        </p:grpSpPr>
        <p:sp>
          <p:nvSpPr>
            <p:cNvPr id="5585" name="Google Shape;5585;p58"/>
            <p:cNvSpPr/>
            <p:nvPr/>
          </p:nvSpPr>
          <p:spPr>
            <a:xfrm>
              <a:off x="-40745125" y="3632900"/>
              <a:ext cx="300125" cy="82725"/>
            </a:xfrm>
            <a:custGeom>
              <a:rect b="b" l="l" r="r" t="t"/>
              <a:pathLst>
                <a:path extrusionOk="0" h="3309" w="12005">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6" name="Google Shape;5586;p58"/>
            <p:cNvSpPr/>
            <p:nvPr/>
          </p:nvSpPr>
          <p:spPr>
            <a:xfrm>
              <a:off x="-40508050" y="3736075"/>
              <a:ext cx="21300" cy="82725"/>
            </a:xfrm>
            <a:custGeom>
              <a:rect b="b" l="l" r="r" t="t"/>
              <a:pathLst>
                <a:path extrusionOk="0" h="3309" w="852">
                  <a:moveTo>
                    <a:pt x="1" y="1"/>
                  </a:moveTo>
                  <a:lnTo>
                    <a:pt x="1" y="3309"/>
                  </a:lnTo>
                  <a:lnTo>
                    <a:pt x="852" y="3309"/>
                  </a:lnTo>
                  <a:lnTo>
                    <a:pt x="85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7" name="Google Shape;5587;p58"/>
            <p:cNvSpPr/>
            <p:nvPr/>
          </p:nvSpPr>
          <p:spPr>
            <a:xfrm>
              <a:off x="-40466300" y="3736875"/>
              <a:ext cx="39400" cy="82725"/>
            </a:xfrm>
            <a:custGeom>
              <a:rect b="b" l="l" r="r" t="t"/>
              <a:pathLst>
                <a:path extrusionOk="0" h="3309" w="1576">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8" name="Google Shape;5588;p58"/>
            <p:cNvSpPr/>
            <p:nvPr/>
          </p:nvSpPr>
          <p:spPr>
            <a:xfrm>
              <a:off x="-40723050" y="3736075"/>
              <a:ext cx="194550" cy="82725"/>
            </a:xfrm>
            <a:custGeom>
              <a:rect b="b" l="l" r="r" t="t"/>
              <a:pathLst>
                <a:path extrusionOk="0" h="3309" w="7782">
                  <a:moveTo>
                    <a:pt x="441" y="1"/>
                  </a:moveTo>
                  <a:cubicBezTo>
                    <a:pt x="189" y="1"/>
                    <a:pt x="0" y="221"/>
                    <a:pt x="0" y="442"/>
                  </a:cubicBezTo>
                  <a:lnTo>
                    <a:pt x="0" y="2931"/>
                  </a:lnTo>
                  <a:cubicBezTo>
                    <a:pt x="0" y="3151"/>
                    <a:pt x="189" y="3309"/>
                    <a:pt x="441" y="3309"/>
                  </a:cubicBezTo>
                  <a:lnTo>
                    <a:pt x="7782" y="3309"/>
                  </a:lnTo>
                  <a:lnTo>
                    <a:pt x="77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9" name="Google Shape;5589;p58"/>
            <p:cNvSpPr/>
            <p:nvPr/>
          </p:nvSpPr>
          <p:spPr>
            <a:xfrm>
              <a:off x="-40681325" y="3839250"/>
              <a:ext cx="21300" cy="82725"/>
            </a:xfrm>
            <a:custGeom>
              <a:rect b="b" l="l" r="r" t="t"/>
              <a:pathLst>
                <a:path extrusionOk="0" h="3309" w="852">
                  <a:moveTo>
                    <a:pt x="1" y="1"/>
                  </a:moveTo>
                  <a:lnTo>
                    <a:pt x="1" y="3309"/>
                  </a:lnTo>
                  <a:lnTo>
                    <a:pt x="851" y="3309"/>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0" name="Google Shape;5590;p58"/>
            <p:cNvSpPr/>
            <p:nvPr/>
          </p:nvSpPr>
          <p:spPr>
            <a:xfrm>
              <a:off x="-40639575" y="3840825"/>
              <a:ext cx="190625" cy="81950"/>
            </a:xfrm>
            <a:custGeom>
              <a:rect b="b" l="l" r="r" t="t"/>
              <a:pathLst>
                <a:path extrusionOk="0" h="3278" w="7625">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1" name="Google Shape;5591;p58"/>
            <p:cNvSpPr/>
            <p:nvPr/>
          </p:nvSpPr>
          <p:spPr>
            <a:xfrm>
              <a:off x="-40745125" y="3840050"/>
              <a:ext cx="43350" cy="82725"/>
            </a:xfrm>
            <a:custGeom>
              <a:rect b="b" l="l" r="r" t="t"/>
              <a:pathLst>
                <a:path extrusionOk="0" h="3309" w="1734">
                  <a:moveTo>
                    <a:pt x="442" y="0"/>
                  </a:moveTo>
                  <a:cubicBezTo>
                    <a:pt x="190" y="0"/>
                    <a:pt x="1" y="189"/>
                    <a:pt x="1" y="378"/>
                  </a:cubicBezTo>
                  <a:lnTo>
                    <a:pt x="1" y="2867"/>
                  </a:lnTo>
                  <a:cubicBezTo>
                    <a:pt x="1" y="3088"/>
                    <a:pt x="190" y="3308"/>
                    <a:pt x="442" y="3308"/>
                  </a:cubicBezTo>
                  <a:lnTo>
                    <a:pt x="1734" y="3308"/>
                  </a:lnTo>
                  <a:lnTo>
                    <a:pt x="173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92" name="Google Shape;5592;p58"/>
          <p:cNvGrpSpPr/>
          <p:nvPr/>
        </p:nvGrpSpPr>
        <p:grpSpPr>
          <a:xfrm>
            <a:off x="3457209" y="2437089"/>
            <a:ext cx="363518" cy="370178"/>
            <a:chOff x="-40742750" y="3972175"/>
            <a:chExt cx="311125" cy="316825"/>
          </a:xfrm>
        </p:grpSpPr>
        <p:sp>
          <p:nvSpPr>
            <p:cNvPr id="5593" name="Google Shape;5593;p58"/>
            <p:cNvSpPr/>
            <p:nvPr/>
          </p:nvSpPr>
          <p:spPr>
            <a:xfrm>
              <a:off x="-40699425" y="4118075"/>
              <a:ext cx="226850" cy="101625"/>
            </a:xfrm>
            <a:custGeom>
              <a:rect b="b" l="l" r="r" t="t"/>
              <a:pathLst>
                <a:path extrusionOk="0" h="4065" w="9074">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4" name="Google Shape;5594;p58"/>
            <p:cNvSpPr/>
            <p:nvPr/>
          </p:nvSpPr>
          <p:spPr>
            <a:xfrm>
              <a:off x="-40742750" y="3972175"/>
              <a:ext cx="311125" cy="316825"/>
            </a:xfrm>
            <a:custGeom>
              <a:rect b="b" l="l" r="r" t="t"/>
              <a:pathLst>
                <a:path extrusionOk="0" h="12673" w="12445">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95" name="Google Shape;5595;p58"/>
          <p:cNvGrpSpPr/>
          <p:nvPr/>
        </p:nvGrpSpPr>
        <p:grpSpPr>
          <a:xfrm>
            <a:off x="2239871" y="2887257"/>
            <a:ext cx="266892" cy="369974"/>
            <a:chOff x="-38860325" y="3221750"/>
            <a:chExt cx="228425" cy="316650"/>
          </a:xfrm>
        </p:grpSpPr>
        <p:sp>
          <p:nvSpPr>
            <p:cNvPr id="5596" name="Google Shape;5596;p58"/>
            <p:cNvSpPr/>
            <p:nvPr/>
          </p:nvSpPr>
          <p:spPr>
            <a:xfrm>
              <a:off x="-38735875" y="3222550"/>
              <a:ext cx="103975" cy="123675"/>
            </a:xfrm>
            <a:custGeom>
              <a:rect b="b" l="l" r="r" t="t"/>
              <a:pathLst>
                <a:path extrusionOk="0" h="4947" w="4159">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7" name="Google Shape;5597;p58"/>
            <p:cNvSpPr/>
            <p:nvPr/>
          </p:nvSpPr>
          <p:spPr>
            <a:xfrm>
              <a:off x="-38756375" y="3302875"/>
              <a:ext cx="22075" cy="63050"/>
            </a:xfrm>
            <a:custGeom>
              <a:rect b="b" l="l" r="r" t="t"/>
              <a:pathLst>
                <a:path extrusionOk="0" h="2522" w="883">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8" name="Google Shape;5598;p58"/>
            <p:cNvSpPr/>
            <p:nvPr/>
          </p:nvSpPr>
          <p:spPr>
            <a:xfrm>
              <a:off x="-38859550" y="3221750"/>
              <a:ext cx="103200" cy="122900"/>
            </a:xfrm>
            <a:custGeom>
              <a:rect b="b" l="l" r="r" t="t"/>
              <a:pathLst>
                <a:path extrusionOk="0" h="4916" w="4128">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9" name="Google Shape;5599;p58"/>
            <p:cNvSpPr/>
            <p:nvPr/>
          </p:nvSpPr>
          <p:spPr>
            <a:xfrm>
              <a:off x="-38860325" y="3367475"/>
              <a:ext cx="228425" cy="170925"/>
            </a:xfrm>
            <a:custGeom>
              <a:rect b="b" l="l" r="r" t="t"/>
              <a:pathLst>
                <a:path extrusionOk="0" h="6837" w="9137">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00" name="Google Shape;5600;p58"/>
          <p:cNvGrpSpPr/>
          <p:nvPr/>
        </p:nvGrpSpPr>
        <p:grpSpPr>
          <a:xfrm>
            <a:off x="2190678" y="3349314"/>
            <a:ext cx="380081" cy="367111"/>
            <a:chOff x="-38905225" y="3591875"/>
            <a:chExt cx="325300" cy="314200"/>
          </a:xfrm>
        </p:grpSpPr>
        <p:sp>
          <p:nvSpPr>
            <p:cNvPr id="5601" name="Google Shape;5601;p58"/>
            <p:cNvSpPr/>
            <p:nvPr/>
          </p:nvSpPr>
          <p:spPr>
            <a:xfrm>
              <a:off x="-38716975" y="3591875"/>
              <a:ext cx="137050" cy="131625"/>
            </a:xfrm>
            <a:custGeom>
              <a:rect b="b" l="l" r="r" t="t"/>
              <a:pathLst>
                <a:path extrusionOk="0" h="5265" w="5482">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2" name="Google Shape;5602;p58"/>
            <p:cNvSpPr/>
            <p:nvPr/>
          </p:nvSpPr>
          <p:spPr>
            <a:xfrm>
              <a:off x="-38905225" y="3774675"/>
              <a:ext cx="137075" cy="131400"/>
            </a:xfrm>
            <a:custGeom>
              <a:rect b="b" l="l" r="r" t="t"/>
              <a:pathLst>
                <a:path extrusionOk="0" h="5256" w="5483">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3" name="Google Shape;5603;p58"/>
            <p:cNvSpPr/>
            <p:nvPr/>
          </p:nvSpPr>
          <p:spPr>
            <a:xfrm>
              <a:off x="-38891050" y="3599025"/>
              <a:ext cx="298525" cy="300900"/>
            </a:xfrm>
            <a:custGeom>
              <a:rect b="b" l="l" r="r" t="t"/>
              <a:pathLst>
                <a:path extrusionOk="0" h="12036" w="11941">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04" name="Google Shape;5604;p58"/>
          <p:cNvSpPr/>
          <p:nvPr/>
        </p:nvSpPr>
        <p:spPr>
          <a:xfrm>
            <a:off x="2198491" y="3859092"/>
            <a:ext cx="369974" cy="312927"/>
          </a:xfrm>
          <a:custGeom>
            <a:rect b="b" l="l" r="r" t="t"/>
            <a:pathLst>
              <a:path extrusionOk="0" h="10713" w="12666">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05" name="Google Shape;5605;p58"/>
          <p:cNvGrpSpPr/>
          <p:nvPr/>
        </p:nvGrpSpPr>
        <p:grpSpPr>
          <a:xfrm>
            <a:off x="3997427" y="3334394"/>
            <a:ext cx="290815" cy="369740"/>
            <a:chOff x="-37370925" y="3579105"/>
            <a:chExt cx="248900" cy="316450"/>
          </a:xfrm>
        </p:grpSpPr>
        <p:sp>
          <p:nvSpPr>
            <p:cNvPr id="5606" name="Google Shape;5606;p58"/>
            <p:cNvSpPr/>
            <p:nvPr/>
          </p:nvSpPr>
          <p:spPr>
            <a:xfrm>
              <a:off x="-37268550" y="3671055"/>
              <a:ext cx="83525" cy="82525"/>
            </a:xfrm>
            <a:custGeom>
              <a:rect b="b" l="l" r="r" t="t"/>
              <a:pathLst>
                <a:path extrusionOk="0" h="3301" w="3341">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7" name="Google Shape;5607;p58"/>
            <p:cNvSpPr/>
            <p:nvPr/>
          </p:nvSpPr>
          <p:spPr>
            <a:xfrm>
              <a:off x="-37370925" y="3579105"/>
              <a:ext cx="248900" cy="316450"/>
            </a:xfrm>
            <a:custGeom>
              <a:rect b="b" l="l" r="r" t="t"/>
              <a:pathLst>
                <a:path extrusionOk="0" h="12658" w="9956">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08" name="Google Shape;5608;p58"/>
          <p:cNvSpPr/>
          <p:nvPr/>
        </p:nvSpPr>
        <p:spPr>
          <a:xfrm>
            <a:off x="1697481" y="1534192"/>
            <a:ext cx="364453" cy="369419"/>
          </a:xfrm>
          <a:custGeom>
            <a:rect b="b" l="l" r="r" t="t"/>
            <a:pathLst>
              <a:path extrusionOk="0" h="12647" w="12477">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9" name="Google Shape;5609;p58"/>
          <p:cNvSpPr/>
          <p:nvPr/>
        </p:nvSpPr>
        <p:spPr>
          <a:xfrm>
            <a:off x="1722323" y="1969494"/>
            <a:ext cx="314767" cy="371814"/>
          </a:xfrm>
          <a:custGeom>
            <a:rect b="b" l="l" r="r" t="t"/>
            <a:pathLst>
              <a:path extrusionOk="0" h="12729" w="10776">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10" name="Google Shape;5610;p58"/>
          <p:cNvGrpSpPr/>
          <p:nvPr/>
        </p:nvGrpSpPr>
        <p:grpSpPr>
          <a:xfrm>
            <a:off x="1690803" y="2412465"/>
            <a:ext cx="371814" cy="369974"/>
            <a:chOff x="-42259725" y="3951100"/>
            <a:chExt cx="318225" cy="316650"/>
          </a:xfrm>
        </p:grpSpPr>
        <p:sp>
          <p:nvSpPr>
            <p:cNvPr id="5611" name="Google Shape;5611;p58"/>
            <p:cNvSpPr/>
            <p:nvPr/>
          </p:nvSpPr>
          <p:spPr>
            <a:xfrm>
              <a:off x="-42258150" y="3951100"/>
              <a:ext cx="316650" cy="123675"/>
            </a:xfrm>
            <a:custGeom>
              <a:rect b="b" l="l" r="r" t="t"/>
              <a:pathLst>
                <a:path extrusionOk="0" h="4947" w="12666">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2" name="Google Shape;5612;p58"/>
            <p:cNvSpPr/>
            <p:nvPr/>
          </p:nvSpPr>
          <p:spPr>
            <a:xfrm>
              <a:off x="-42259725" y="4096800"/>
              <a:ext cx="316650" cy="170950"/>
            </a:xfrm>
            <a:custGeom>
              <a:rect b="b" l="l" r="r" t="t"/>
              <a:pathLst>
                <a:path extrusionOk="0" h="6838" w="12666">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13" name="Google Shape;5613;p58"/>
          <p:cNvGrpSpPr/>
          <p:nvPr/>
        </p:nvGrpSpPr>
        <p:grpSpPr>
          <a:xfrm>
            <a:off x="3889164" y="1591486"/>
            <a:ext cx="370879" cy="337755"/>
            <a:chOff x="-40378075" y="3267450"/>
            <a:chExt cx="317425" cy="289075"/>
          </a:xfrm>
        </p:grpSpPr>
        <p:sp>
          <p:nvSpPr>
            <p:cNvPr id="5614" name="Google Shape;5614;p58"/>
            <p:cNvSpPr/>
            <p:nvPr/>
          </p:nvSpPr>
          <p:spPr>
            <a:xfrm>
              <a:off x="-40218975" y="3308400"/>
              <a:ext cx="158325" cy="248125"/>
            </a:xfrm>
            <a:custGeom>
              <a:rect b="b" l="l" r="r" t="t"/>
              <a:pathLst>
                <a:path extrusionOk="0" h="9925" w="6333">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5" name="Google Shape;5615;p58"/>
            <p:cNvSpPr/>
            <p:nvPr/>
          </p:nvSpPr>
          <p:spPr>
            <a:xfrm>
              <a:off x="-40316650" y="3267450"/>
              <a:ext cx="86675" cy="257575"/>
            </a:xfrm>
            <a:custGeom>
              <a:rect b="b" l="l" r="r" t="t"/>
              <a:pathLst>
                <a:path extrusionOk="0" h="10303" w="3467">
                  <a:moveTo>
                    <a:pt x="1" y="0"/>
                  </a:moveTo>
                  <a:lnTo>
                    <a:pt x="1" y="9105"/>
                  </a:lnTo>
                  <a:cubicBezTo>
                    <a:pt x="1166" y="9200"/>
                    <a:pt x="2489" y="9578"/>
                    <a:pt x="3466" y="10302"/>
                  </a:cubicBezTo>
                  <a:lnTo>
                    <a:pt x="3466" y="1197"/>
                  </a:lnTo>
                  <a:cubicBezTo>
                    <a:pt x="2489" y="473"/>
                    <a:pt x="1229" y="9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6" name="Google Shape;5616;p58"/>
            <p:cNvSpPr/>
            <p:nvPr/>
          </p:nvSpPr>
          <p:spPr>
            <a:xfrm>
              <a:off x="-40209525" y="3267450"/>
              <a:ext cx="86650" cy="257575"/>
            </a:xfrm>
            <a:custGeom>
              <a:rect b="b" l="l" r="r" t="t"/>
              <a:pathLst>
                <a:path extrusionOk="0" h="10303" w="3466">
                  <a:moveTo>
                    <a:pt x="3466" y="0"/>
                  </a:moveTo>
                  <a:cubicBezTo>
                    <a:pt x="2300" y="95"/>
                    <a:pt x="977" y="473"/>
                    <a:pt x="0" y="1197"/>
                  </a:cubicBezTo>
                  <a:lnTo>
                    <a:pt x="0" y="10302"/>
                  </a:lnTo>
                  <a:cubicBezTo>
                    <a:pt x="977" y="9578"/>
                    <a:pt x="2237" y="9200"/>
                    <a:pt x="3466" y="9105"/>
                  </a:cubicBezTo>
                  <a:lnTo>
                    <a:pt x="346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7" name="Google Shape;5617;p58"/>
            <p:cNvSpPr/>
            <p:nvPr/>
          </p:nvSpPr>
          <p:spPr>
            <a:xfrm>
              <a:off x="-40378075" y="3308400"/>
              <a:ext cx="157550" cy="248125"/>
            </a:xfrm>
            <a:custGeom>
              <a:rect b="b" l="l" r="r" t="t"/>
              <a:pathLst>
                <a:path extrusionOk="0" h="9925" w="6302">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18" name="Google Shape;5618;p58"/>
          <p:cNvGrpSpPr/>
          <p:nvPr/>
        </p:nvGrpSpPr>
        <p:grpSpPr>
          <a:xfrm>
            <a:off x="3892830" y="1992754"/>
            <a:ext cx="363548" cy="369974"/>
            <a:chOff x="-40372575" y="3604550"/>
            <a:chExt cx="311150" cy="316650"/>
          </a:xfrm>
        </p:grpSpPr>
        <p:sp>
          <p:nvSpPr>
            <p:cNvPr id="5619" name="Google Shape;5619;p58"/>
            <p:cNvSpPr/>
            <p:nvPr/>
          </p:nvSpPr>
          <p:spPr>
            <a:xfrm>
              <a:off x="-40372575" y="3604550"/>
              <a:ext cx="311150" cy="134475"/>
            </a:xfrm>
            <a:custGeom>
              <a:rect b="b" l="l" r="r" t="t"/>
              <a:pathLst>
                <a:path extrusionOk="0" h="5379" w="12446">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0" name="Google Shape;5620;p58"/>
            <p:cNvSpPr/>
            <p:nvPr/>
          </p:nvSpPr>
          <p:spPr>
            <a:xfrm>
              <a:off x="-40312700" y="3730575"/>
              <a:ext cx="185100" cy="190625"/>
            </a:xfrm>
            <a:custGeom>
              <a:rect b="b" l="l" r="r" t="t"/>
              <a:pathLst>
                <a:path extrusionOk="0" h="7625" w="7404">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1" name="Google Shape;5621;p58"/>
            <p:cNvSpPr/>
            <p:nvPr/>
          </p:nvSpPr>
          <p:spPr>
            <a:xfrm>
              <a:off x="-40250475" y="3688025"/>
              <a:ext cx="66950" cy="20500"/>
            </a:xfrm>
            <a:custGeom>
              <a:rect b="b" l="l" r="r" t="t"/>
              <a:pathLst>
                <a:path extrusionOk="0" h="820" w="2678">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22" name="Google Shape;5622;p58"/>
          <p:cNvSpPr/>
          <p:nvPr/>
        </p:nvSpPr>
        <p:spPr>
          <a:xfrm>
            <a:off x="3896162" y="2436031"/>
            <a:ext cx="362613" cy="371902"/>
          </a:xfrm>
          <a:custGeom>
            <a:rect b="b" l="l" r="r" t="t"/>
            <a:pathLst>
              <a:path extrusionOk="0" h="12732" w="12414">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23" name="Google Shape;5623;p58"/>
          <p:cNvGrpSpPr/>
          <p:nvPr/>
        </p:nvGrpSpPr>
        <p:grpSpPr>
          <a:xfrm>
            <a:off x="2616780" y="2885417"/>
            <a:ext cx="399038" cy="372165"/>
            <a:chOff x="-38542250" y="3220175"/>
            <a:chExt cx="341525" cy="318525"/>
          </a:xfrm>
        </p:grpSpPr>
        <p:sp>
          <p:nvSpPr>
            <p:cNvPr id="5624" name="Google Shape;5624;p58"/>
            <p:cNvSpPr/>
            <p:nvPr/>
          </p:nvSpPr>
          <p:spPr>
            <a:xfrm>
              <a:off x="-38542250" y="3440725"/>
              <a:ext cx="101750" cy="97975"/>
            </a:xfrm>
            <a:custGeom>
              <a:rect b="b" l="l" r="r" t="t"/>
              <a:pathLst>
                <a:path extrusionOk="0" h="3919" w="407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5" name="Google Shape;5625;p58"/>
            <p:cNvSpPr/>
            <p:nvPr/>
          </p:nvSpPr>
          <p:spPr>
            <a:xfrm>
              <a:off x="-38494875" y="3354075"/>
              <a:ext cx="141800" cy="141025"/>
            </a:xfrm>
            <a:custGeom>
              <a:rect b="b" l="l" r="r" t="t"/>
              <a:pathLst>
                <a:path extrusionOk="0" h="5641" w="5672">
                  <a:moveTo>
                    <a:pt x="2742" y="1"/>
                  </a:moveTo>
                  <a:lnTo>
                    <a:pt x="1" y="2710"/>
                  </a:lnTo>
                  <a:lnTo>
                    <a:pt x="2931" y="5640"/>
                  </a:lnTo>
                  <a:lnTo>
                    <a:pt x="5671" y="2899"/>
                  </a:lnTo>
                  <a:lnTo>
                    <a:pt x="27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6" name="Google Shape;5626;p58"/>
            <p:cNvSpPr/>
            <p:nvPr/>
          </p:nvSpPr>
          <p:spPr>
            <a:xfrm>
              <a:off x="-38432050" y="3220175"/>
              <a:ext cx="231325" cy="192225"/>
            </a:xfrm>
            <a:custGeom>
              <a:rect b="b" l="l" r="r" t="t"/>
              <a:pathLst>
                <a:path extrusionOk="0" h="7689" w="9253">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27" name="Google Shape;5627;p58"/>
          <p:cNvGrpSpPr/>
          <p:nvPr/>
        </p:nvGrpSpPr>
        <p:grpSpPr>
          <a:xfrm>
            <a:off x="2638712" y="3344787"/>
            <a:ext cx="369974" cy="369068"/>
            <a:chOff x="-38537400" y="3588000"/>
            <a:chExt cx="316650" cy="315875"/>
          </a:xfrm>
        </p:grpSpPr>
        <p:sp>
          <p:nvSpPr>
            <p:cNvPr id="5628" name="Google Shape;5628;p58"/>
            <p:cNvSpPr/>
            <p:nvPr/>
          </p:nvSpPr>
          <p:spPr>
            <a:xfrm>
              <a:off x="-38327900" y="3719550"/>
              <a:ext cx="20500" cy="41750"/>
            </a:xfrm>
            <a:custGeom>
              <a:rect b="b" l="l" r="r" t="t"/>
              <a:pathLst>
                <a:path extrusionOk="0" h="1670" w="820">
                  <a:moveTo>
                    <a:pt x="1" y="0"/>
                  </a:moveTo>
                  <a:lnTo>
                    <a:pt x="1" y="1229"/>
                  </a:lnTo>
                  <a:cubicBezTo>
                    <a:pt x="1" y="1449"/>
                    <a:pt x="190" y="1607"/>
                    <a:pt x="442" y="1670"/>
                  </a:cubicBezTo>
                  <a:cubicBezTo>
                    <a:pt x="631" y="1607"/>
                    <a:pt x="820" y="1449"/>
                    <a:pt x="820" y="1229"/>
                  </a:cubicBezTo>
                  <a:lnTo>
                    <a:pt x="8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9" name="Google Shape;5629;p58"/>
            <p:cNvSpPr/>
            <p:nvPr/>
          </p:nvSpPr>
          <p:spPr>
            <a:xfrm>
              <a:off x="-38452350" y="3719550"/>
              <a:ext cx="21300" cy="41750"/>
            </a:xfrm>
            <a:custGeom>
              <a:rect b="b" l="l" r="r" t="t"/>
              <a:pathLst>
                <a:path extrusionOk="0" h="1670" w="852">
                  <a:moveTo>
                    <a:pt x="1" y="0"/>
                  </a:moveTo>
                  <a:lnTo>
                    <a:pt x="1" y="1229"/>
                  </a:lnTo>
                  <a:cubicBezTo>
                    <a:pt x="1" y="1449"/>
                    <a:pt x="221" y="1607"/>
                    <a:pt x="410" y="1670"/>
                  </a:cubicBezTo>
                  <a:cubicBezTo>
                    <a:pt x="631" y="1607"/>
                    <a:pt x="851" y="1449"/>
                    <a:pt x="851" y="1229"/>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0" name="Google Shape;5630;p58"/>
            <p:cNvSpPr/>
            <p:nvPr/>
          </p:nvSpPr>
          <p:spPr>
            <a:xfrm>
              <a:off x="-38516925" y="3759700"/>
              <a:ext cx="275700" cy="144175"/>
            </a:xfrm>
            <a:custGeom>
              <a:rect b="b" l="l" r="r" t="t"/>
              <a:pathLst>
                <a:path extrusionOk="0" h="5767" w="11028">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1" name="Google Shape;5631;p58"/>
            <p:cNvSpPr/>
            <p:nvPr/>
          </p:nvSpPr>
          <p:spPr>
            <a:xfrm>
              <a:off x="-38537400" y="3588000"/>
              <a:ext cx="316650" cy="151250"/>
            </a:xfrm>
            <a:custGeom>
              <a:rect b="b" l="l" r="r" t="t"/>
              <a:pathLst>
                <a:path extrusionOk="0" h="6050" w="12666">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32" name="Google Shape;5632;p58"/>
          <p:cNvGrpSpPr/>
          <p:nvPr/>
        </p:nvGrpSpPr>
        <p:grpSpPr>
          <a:xfrm>
            <a:off x="2637792" y="3802316"/>
            <a:ext cx="371814" cy="369974"/>
            <a:chOff x="-38538975" y="3954250"/>
            <a:chExt cx="318225" cy="316650"/>
          </a:xfrm>
        </p:grpSpPr>
        <p:sp>
          <p:nvSpPr>
            <p:cNvPr id="5633" name="Google Shape;5633;p58"/>
            <p:cNvSpPr/>
            <p:nvPr/>
          </p:nvSpPr>
          <p:spPr>
            <a:xfrm>
              <a:off x="-38538975" y="3954250"/>
              <a:ext cx="254425" cy="253625"/>
            </a:xfrm>
            <a:custGeom>
              <a:rect b="b" l="l" r="r" t="t"/>
              <a:pathLst>
                <a:path extrusionOk="0" h="10145" w="10177">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4" name="Google Shape;5634;p58"/>
            <p:cNvSpPr/>
            <p:nvPr/>
          </p:nvSpPr>
          <p:spPr>
            <a:xfrm>
              <a:off x="-38496450" y="4081725"/>
              <a:ext cx="275700" cy="189175"/>
            </a:xfrm>
            <a:custGeom>
              <a:rect b="b" l="l" r="r" t="t"/>
              <a:pathLst>
                <a:path extrusionOk="0" h="7567" w="11028">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35" name="Google Shape;5635;p58"/>
          <p:cNvGrpSpPr/>
          <p:nvPr/>
        </p:nvGrpSpPr>
        <p:grpSpPr>
          <a:xfrm>
            <a:off x="3955104" y="3797243"/>
            <a:ext cx="375465" cy="371814"/>
            <a:chOff x="-37385100" y="3949908"/>
            <a:chExt cx="321350" cy="318225"/>
          </a:xfrm>
        </p:grpSpPr>
        <p:sp>
          <p:nvSpPr>
            <p:cNvPr id="5636" name="Google Shape;5636;p58"/>
            <p:cNvSpPr/>
            <p:nvPr/>
          </p:nvSpPr>
          <p:spPr>
            <a:xfrm>
              <a:off x="-37190575" y="4145233"/>
              <a:ext cx="126825" cy="122900"/>
            </a:xfrm>
            <a:custGeom>
              <a:rect b="b" l="l" r="r" t="t"/>
              <a:pathLst>
                <a:path extrusionOk="0" h="4916" w="5073">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7" name="Google Shape;5637;p58"/>
            <p:cNvSpPr/>
            <p:nvPr/>
          </p:nvSpPr>
          <p:spPr>
            <a:xfrm>
              <a:off x="-37385100" y="3949908"/>
              <a:ext cx="248125" cy="248950"/>
            </a:xfrm>
            <a:custGeom>
              <a:rect b="b" l="l" r="r" t="t"/>
              <a:pathLst>
                <a:path extrusionOk="0" h="9958" w="9925">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38" name="Google Shape;5638;p58"/>
          <p:cNvGrpSpPr/>
          <p:nvPr/>
        </p:nvGrpSpPr>
        <p:grpSpPr>
          <a:xfrm>
            <a:off x="2130763" y="1532803"/>
            <a:ext cx="370909" cy="370675"/>
            <a:chOff x="-41895050" y="3217225"/>
            <a:chExt cx="317450" cy="317250"/>
          </a:xfrm>
        </p:grpSpPr>
        <p:sp>
          <p:nvSpPr>
            <p:cNvPr id="5639" name="Google Shape;5639;p58"/>
            <p:cNvSpPr/>
            <p:nvPr/>
          </p:nvSpPr>
          <p:spPr>
            <a:xfrm>
              <a:off x="-41895050" y="3273750"/>
              <a:ext cx="41775" cy="245750"/>
            </a:xfrm>
            <a:custGeom>
              <a:rect b="b" l="l" r="r" t="t"/>
              <a:pathLst>
                <a:path extrusionOk="0" h="9830" w="1671">
                  <a:moveTo>
                    <a:pt x="1" y="0"/>
                  </a:moveTo>
                  <a:lnTo>
                    <a:pt x="1" y="9830"/>
                  </a:lnTo>
                  <a:lnTo>
                    <a:pt x="1670" y="8192"/>
                  </a:lnTo>
                  <a:lnTo>
                    <a:pt x="1670" y="1639"/>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0" name="Google Shape;5640;p58"/>
            <p:cNvSpPr/>
            <p:nvPr/>
          </p:nvSpPr>
          <p:spPr>
            <a:xfrm>
              <a:off x="-41619375" y="3273750"/>
              <a:ext cx="41775" cy="245750"/>
            </a:xfrm>
            <a:custGeom>
              <a:rect b="b" l="l" r="r" t="t"/>
              <a:pathLst>
                <a:path extrusionOk="0" h="9830" w="1671">
                  <a:moveTo>
                    <a:pt x="1670" y="0"/>
                  </a:moveTo>
                  <a:lnTo>
                    <a:pt x="0" y="1639"/>
                  </a:lnTo>
                  <a:lnTo>
                    <a:pt x="0" y="8192"/>
                  </a:lnTo>
                  <a:lnTo>
                    <a:pt x="1670" y="9830"/>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1" name="Google Shape;5641;p58"/>
            <p:cNvSpPr/>
            <p:nvPr/>
          </p:nvSpPr>
          <p:spPr>
            <a:xfrm>
              <a:off x="-41832825" y="3321000"/>
              <a:ext cx="193000" cy="151250"/>
            </a:xfrm>
            <a:custGeom>
              <a:rect b="b" l="l" r="r" t="t"/>
              <a:pathLst>
                <a:path extrusionOk="0" h="6050" w="772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2" name="Google Shape;5642;p58"/>
            <p:cNvSpPr/>
            <p:nvPr/>
          </p:nvSpPr>
          <p:spPr>
            <a:xfrm>
              <a:off x="-41880075" y="3493500"/>
              <a:ext cx="287500" cy="40975"/>
            </a:xfrm>
            <a:custGeom>
              <a:rect b="b" l="l" r="r" t="t"/>
              <a:pathLst>
                <a:path extrusionOk="0" h="1639" w="11500">
                  <a:moveTo>
                    <a:pt x="1639" y="0"/>
                  </a:moveTo>
                  <a:lnTo>
                    <a:pt x="0" y="1638"/>
                  </a:lnTo>
                  <a:lnTo>
                    <a:pt x="11500" y="1638"/>
                  </a:lnTo>
                  <a:lnTo>
                    <a:pt x="98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3" name="Google Shape;5643;p58"/>
            <p:cNvSpPr/>
            <p:nvPr/>
          </p:nvSpPr>
          <p:spPr>
            <a:xfrm>
              <a:off x="-41880875" y="3217225"/>
              <a:ext cx="288300" cy="83325"/>
            </a:xfrm>
            <a:custGeom>
              <a:rect b="b" l="l" r="r" t="t"/>
              <a:pathLst>
                <a:path extrusionOk="0" h="3333" w="11532">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44" name="Google Shape;5644;p58"/>
          <p:cNvGrpSpPr/>
          <p:nvPr/>
        </p:nvGrpSpPr>
        <p:grpSpPr>
          <a:xfrm>
            <a:off x="2130310" y="1969737"/>
            <a:ext cx="371814" cy="369974"/>
            <a:chOff x="-41893475" y="3584850"/>
            <a:chExt cx="318225" cy="316650"/>
          </a:xfrm>
        </p:grpSpPr>
        <p:sp>
          <p:nvSpPr>
            <p:cNvPr id="5645" name="Google Shape;5645;p58"/>
            <p:cNvSpPr/>
            <p:nvPr/>
          </p:nvSpPr>
          <p:spPr>
            <a:xfrm>
              <a:off x="-41827300" y="3715600"/>
              <a:ext cx="186675" cy="185900"/>
            </a:xfrm>
            <a:custGeom>
              <a:rect b="b" l="l" r="r" t="t"/>
              <a:pathLst>
                <a:path extrusionOk="0" h="7436" w="7467">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6" name="Google Shape;5646;p58"/>
            <p:cNvSpPr/>
            <p:nvPr/>
          </p:nvSpPr>
          <p:spPr>
            <a:xfrm>
              <a:off x="-41726500" y="3586725"/>
              <a:ext cx="151250" cy="147800"/>
            </a:xfrm>
            <a:custGeom>
              <a:rect b="b" l="l" r="r" t="t"/>
              <a:pathLst>
                <a:path extrusionOk="0" h="5912" w="605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7" name="Google Shape;5647;p58"/>
            <p:cNvSpPr/>
            <p:nvPr/>
          </p:nvSpPr>
          <p:spPr>
            <a:xfrm>
              <a:off x="-41808400" y="3584850"/>
              <a:ext cx="148100" cy="89825"/>
            </a:xfrm>
            <a:custGeom>
              <a:rect b="b" l="l" r="r" t="t"/>
              <a:pathLst>
                <a:path extrusionOk="0" h="3593" w="5924">
                  <a:moveTo>
                    <a:pt x="0" y="1"/>
                  </a:moveTo>
                  <a:lnTo>
                    <a:pt x="2962" y="3592"/>
                  </a:lnTo>
                  <a:lnTo>
                    <a:pt x="59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8" name="Google Shape;5648;p58"/>
            <p:cNvSpPr/>
            <p:nvPr/>
          </p:nvSpPr>
          <p:spPr>
            <a:xfrm>
              <a:off x="-41893475" y="3586725"/>
              <a:ext cx="148875" cy="147025"/>
            </a:xfrm>
            <a:custGeom>
              <a:rect b="b" l="l" r="r" t="t"/>
              <a:pathLst>
                <a:path extrusionOk="0" h="5881" w="5955">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49" name="Google Shape;5649;p58"/>
          <p:cNvSpPr/>
          <p:nvPr/>
        </p:nvSpPr>
        <p:spPr>
          <a:xfrm>
            <a:off x="2133283" y="2414037"/>
            <a:ext cx="371814" cy="369302"/>
          </a:xfrm>
          <a:custGeom>
            <a:rect b="b" l="l" r="r" t="t"/>
            <a:pathLst>
              <a:path extrusionOk="0" h="12643" w="12729">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0" name="Google Shape;5650;p58"/>
          <p:cNvSpPr/>
          <p:nvPr/>
        </p:nvSpPr>
        <p:spPr>
          <a:xfrm>
            <a:off x="845041" y="2906375"/>
            <a:ext cx="438997" cy="369039"/>
          </a:xfrm>
          <a:custGeom>
            <a:rect b="b" l="l" r="r" t="t"/>
            <a:pathLst>
              <a:path extrusionOk="0" h="12634" w="15029">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51" name="Google Shape;5651;p58"/>
          <p:cNvGrpSpPr/>
          <p:nvPr/>
        </p:nvGrpSpPr>
        <p:grpSpPr>
          <a:xfrm>
            <a:off x="900338" y="3365029"/>
            <a:ext cx="337522" cy="370909"/>
            <a:chOff x="-39998250" y="3605325"/>
            <a:chExt cx="288875" cy="317450"/>
          </a:xfrm>
        </p:grpSpPr>
        <p:sp>
          <p:nvSpPr>
            <p:cNvPr id="5652" name="Google Shape;5652;p58"/>
            <p:cNvSpPr/>
            <p:nvPr/>
          </p:nvSpPr>
          <p:spPr>
            <a:xfrm>
              <a:off x="-39998250" y="3799600"/>
              <a:ext cx="288875" cy="123175"/>
            </a:xfrm>
            <a:custGeom>
              <a:rect b="b" l="l" r="r" t="t"/>
              <a:pathLst>
                <a:path extrusionOk="0" h="4927" w="11555">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3" name="Google Shape;5653;p58"/>
            <p:cNvSpPr/>
            <p:nvPr/>
          </p:nvSpPr>
          <p:spPr>
            <a:xfrm>
              <a:off x="-39940950" y="3605325"/>
              <a:ext cx="160700" cy="212050"/>
            </a:xfrm>
            <a:custGeom>
              <a:rect b="b" l="l" r="r" t="t"/>
              <a:pathLst>
                <a:path extrusionOk="0" h="8482" w="6428">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54" name="Google Shape;5654;p58"/>
          <p:cNvGrpSpPr/>
          <p:nvPr/>
        </p:nvGrpSpPr>
        <p:grpSpPr>
          <a:xfrm>
            <a:off x="884112" y="3823493"/>
            <a:ext cx="369974" cy="369945"/>
            <a:chOff x="-40011050" y="3972375"/>
            <a:chExt cx="316650" cy="316625"/>
          </a:xfrm>
        </p:grpSpPr>
        <p:sp>
          <p:nvSpPr>
            <p:cNvPr id="5655" name="Google Shape;5655;p58"/>
            <p:cNvSpPr/>
            <p:nvPr/>
          </p:nvSpPr>
          <p:spPr>
            <a:xfrm>
              <a:off x="-40011050" y="3972375"/>
              <a:ext cx="316650" cy="232350"/>
            </a:xfrm>
            <a:custGeom>
              <a:rect b="b" l="l" r="r" t="t"/>
              <a:pathLst>
                <a:path extrusionOk="0" h="9294" w="12666">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6" name="Google Shape;5656;p58"/>
            <p:cNvSpPr/>
            <p:nvPr/>
          </p:nvSpPr>
          <p:spPr>
            <a:xfrm>
              <a:off x="-39950400" y="4225975"/>
              <a:ext cx="194575" cy="63025"/>
            </a:xfrm>
            <a:custGeom>
              <a:rect b="b" l="l" r="r" t="t"/>
              <a:pathLst>
                <a:path extrusionOk="0" h="2521" w="7783">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57" name="Google Shape;5657;p58"/>
          <p:cNvGrpSpPr/>
          <p:nvPr/>
        </p:nvGrpSpPr>
        <p:grpSpPr>
          <a:xfrm>
            <a:off x="3116043" y="2888192"/>
            <a:ext cx="266921" cy="369039"/>
            <a:chOff x="-38129425" y="3222550"/>
            <a:chExt cx="228450" cy="315850"/>
          </a:xfrm>
        </p:grpSpPr>
        <p:sp>
          <p:nvSpPr>
            <p:cNvPr id="5658" name="Google Shape;5658;p58"/>
            <p:cNvSpPr/>
            <p:nvPr/>
          </p:nvSpPr>
          <p:spPr>
            <a:xfrm>
              <a:off x="-38129425" y="3222550"/>
              <a:ext cx="228450" cy="227650"/>
            </a:xfrm>
            <a:custGeom>
              <a:rect b="b" l="l" r="r" t="t"/>
              <a:pathLst>
                <a:path extrusionOk="0" h="9106" w="9138">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9" name="Google Shape;5659;p58"/>
            <p:cNvSpPr/>
            <p:nvPr/>
          </p:nvSpPr>
          <p:spPr>
            <a:xfrm>
              <a:off x="-38067200" y="3470650"/>
              <a:ext cx="103200" cy="67750"/>
            </a:xfrm>
            <a:custGeom>
              <a:rect b="b" l="l" r="r" t="t"/>
              <a:pathLst>
                <a:path extrusionOk="0" h="2710" w="4128">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60" name="Google Shape;5660;p58"/>
          <p:cNvGrpSpPr/>
          <p:nvPr/>
        </p:nvGrpSpPr>
        <p:grpSpPr>
          <a:xfrm>
            <a:off x="3071012" y="3344787"/>
            <a:ext cx="371785" cy="369974"/>
            <a:chOff x="-38172725" y="3588000"/>
            <a:chExt cx="318200" cy="316650"/>
          </a:xfrm>
        </p:grpSpPr>
        <p:sp>
          <p:nvSpPr>
            <p:cNvPr id="5661" name="Google Shape;5661;p58"/>
            <p:cNvSpPr/>
            <p:nvPr/>
          </p:nvSpPr>
          <p:spPr>
            <a:xfrm>
              <a:off x="-38171150" y="3760050"/>
              <a:ext cx="98475" cy="91050"/>
            </a:xfrm>
            <a:custGeom>
              <a:rect b="b" l="l" r="r" t="t"/>
              <a:pathLst>
                <a:path extrusionOk="0" h="3642" w="3939">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2" name="Google Shape;5662;p58"/>
            <p:cNvSpPr/>
            <p:nvPr/>
          </p:nvSpPr>
          <p:spPr>
            <a:xfrm>
              <a:off x="-38172725" y="3641575"/>
              <a:ext cx="144150" cy="133900"/>
            </a:xfrm>
            <a:custGeom>
              <a:rect b="b" l="l" r="r" t="t"/>
              <a:pathLst>
                <a:path extrusionOk="0" h="5356" w="5766">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3" name="Google Shape;5663;p58"/>
            <p:cNvSpPr/>
            <p:nvPr/>
          </p:nvSpPr>
          <p:spPr>
            <a:xfrm>
              <a:off x="-38117600" y="3806975"/>
              <a:ext cx="77200" cy="94525"/>
            </a:xfrm>
            <a:custGeom>
              <a:rect b="b" l="l" r="r" t="t"/>
              <a:pathLst>
                <a:path extrusionOk="0" h="3781" w="3088">
                  <a:moveTo>
                    <a:pt x="2332" y="0"/>
                  </a:moveTo>
                  <a:lnTo>
                    <a:pt x="0" y="2331"/>
                  </a:lnTo>
                  <a:cubicBezTo>
                    <a:pt x="883" y="3088"/>
                    <a:pt x="1891" y="3592"/>
                    <a:pt x="2962" y="3781"/>
                  </a:cubicBezTo>
                  <a:cubicBezTo>
                    <a:pt x="3088" y="2363"/>
                    <a:pt x="3088" y="1197"/>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4" name="Google Shape;5664;p58"/>
            <p:cNvSpPr/>
            <p:nvPr/>
          </p:nvSpPr>
          <p:spPr>
            <a:xfrm>
              <a:off x="-37997875" y="3716375"/>
              <a:ext cx="143350" cy="135500"/>
            </a:xfrm>
            <a:custGeom>
              <a:rect b="b" l="l" r="r" t="t"/>
              <a:pathLst>
                <a:path extrusionOk="0" h="5420" w="5734">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5" name="Google Shape;5665;p58"/>
            <p:cNvSpPr/>
            <p:nvPr/>
          </p:nvSpPr>
          <p:spPr>
            <a:xfrm>
              <a:off x="-38044350" y="3761275"/>
              <a:ext cx="135500" cy="143375"/>
            </a:xfrm>
            <a:custGeom>
              <a:rect b="b" l="l" r="r" t="t"/>
              <a:pathLst>
                <a:path extrusionOk="0" h="5735" w="542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6" name="Google Shape;5666;p58"/>
            <p:cNvSpPr/>
            <p:nvPr/>
          </p:nvSpPr>
          <p:spPr>
            <a:xfrm>
              <a:off x="-37997875" y="3588800"/>
              <a:ext cx="89025" cy="97675"/>
            </a:xfrm>
            <a:custGeom>
              <a:rect b="b" l="l" r="r" t="t"/>
              <a:pathLst>
                <a:path extrusionOk="0" h="3907" w="3561">
                  <a:moveTo>
                    <a:pt x="158" y="0"/>
                  </a:moveTo>
                  <a:lnTo>
                    <a:pt x="158" y="0"/>
                  </a:lnTo>
                  <a:cubicBezTo>
                    <a:pt x="126" y="977"/>
                    <a:pt x="0" y="2395"/>
                    <a:pt x="1260" y="3907"/>
                  </a:cubicBezTo>
                  <a:lnTo>
                    <a:pt x="3560" y="1544"/>
                  </a:lnTo>
                  <a:cubicBezTo>
                    <a:pt x="2584" y="662"/>
                    <a:pt x="1355" y="158"/>
                    <a:pt x="1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7" name="Google Shape;5667;p58"/>
            <p:cNvSpPr/>
            <p:nvPr/>
          </p:nvSpPr>
          <p:spPr>
            <a:xfrm>
              <a:off x="-38117600" y="3588000"/>
              <a:ext cx="135500" cy="143375"/>
            </a:xfrm>
            <a:custGeom>
              <a:rect b="b" l="l" r="r" t="t"/>
              <a:pathLst>
                <a:path extrusionOk="0" h="5735" w="542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8" name="Google Shape;5668;p58"/>
            <p:cNvSpPr/>
            <p:nvPr/>
          </p:nvSpPr>
          <p:spPr>
            <a:xfrm>
              <a:off x="-37953000" y="3641575"/>
              <a:ext cx="97700" cy="86350"/>
            </a:xfrm>
            <a:custGeom>
              <a:rect b="b" l="l" r="r" t="t"/>
              <a:pathLst>
                <a:path extrusionOk="0" h="3454" w="3908">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69" name="Google Shape;5669;p58"/>
          <p:cNvGrpSpPr/>
          <p:nvPr/>
        </p:nvGrpSpPr>
        <p:grpSpPr>
          <a:xfrm>
            <a:off x="3146914" y="3803222"/>
            <a:ext cx="219981" cy="369974"/>
            <a:chOff x="-38109725" y="3955025"/>
            <a:chExt cx="188275" cy="316650"/>
          </a:xfrm>
        </p:grpSpPr>
        <p:sp>
          <p:nvSpPr>
            <p:cNvPr id="5670" name="Google Shape;5670;p58"/>
            <p:cNvSpPr/>
            <p:nvPr/>
          </p:nvSpPr>
          <p:spPr>
            <a:xfrm>
              <a:off x="-38109725" y="3955025"/>
              <a:ext cx="188275" cy="220575"/>
            </a:xfrm>
            <a:custGeom>
              <a:rect b="b" l="l" r="r" t="t"/>
              <a:pathLst>
                <a:path extrusionOk="0" h="8823" w="7531">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1" name="Google Shape;5671;p58"/>
            <p:cNvSpPr/>
            <p:nvPr/>
          </p:nvSpPr>
          <p:spPr>
            <a:xfrm>
              <a:off x="-38067200" y="4196050"/>
              <a:ext cx="104775" cy="75625"/>
            </a:xfrm>
            <a:custGeom>
              <a:rect b="b" l="l" r="r" t="t"/>
              <a:pathLst>
                <a:path extrusionOk="0" h="3025" w="4191">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72" name="Google Shape;5672;p58"/>
          <p:cNvSpPr/>
          <p:nvPr/>
        </p:nvSpPr>
        <p:spPr>
          <a:xfrm>
            <a:off x="2248517" y="4262983"/>
            <a:ext cx="383790" cy="370266"/>
          </a:xfrm>
          <a:custGeom>
            <a:rect b="b" l="l" r="r" t="t"/>
            <a:pathLst>
              <a:path extrusionOk="0" h="12676" w="13139">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73" name="Google Shape;5673;p58"/>
          <p:cNvGrpSpPr/>
          <p:nvPr/>
        </p:nvGrpSpPr>
        <p:grpSpPr>
          <a:xfrm>
            <a:off x="2562313" y="1534643"/>
            <a:ext cx="373654" cy="369068"/>
            <a:chOff x="-41530375" y="3218800"/>
            <a:chExt cx="319800" cy="315875"/>
          </a:xfrm>
        </p:grpSpPr>
        <p:sp>
          <p:nvSpPr>
            <p:cNvPr id="5674" name="Google Shape;5674;p58"/>
            <p:cNvSpPr/>
            <p:nvPr/>
          </p:nvSpPr>
          <p:spPr>
            <a:xfrm>
              <a:off x="-41530375" y="3337550"/>
              <a:ext cx="199300" cy="197125"/>
            </a:xfrm>
            <a:custGeom>
              <a:rect b="b" l="l" r="r" t="t"/>
              <a:pathLst>
                <a:path extrusionOk="0" h="7885" w="7972">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5" name="Google Shape;5675;p58"/>
            <p:cNvSpPr/>
            <p:nvPr/>
          </p:nvSpPr>
          <p:spPr>
            <a:xfrm>
              <a:off x="-41435075" y="3218800"/>
              <a:ext cx="224500" cy="221950"/>
            </a:xfrm>
            <a:custGeom>
              <a:rect b="b" l="l" r="r" t="t"/>
              <a:pathLst>
                <a:path extrusionOk="0" h="8878" w="898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76" name="Google Shape;5676;p58"/>
          <p:cNvGrpSpPr/>
          <p:nvPr/>
        </p:nvGrpSpPr>
        <p:grpSpPr>
          <a:xfrm>
            <a:off x="2564607" y="2049801"/>
            <a:ext cx="369068" cy="289004"/>
            <a:chOff x="-41526450" y="3653375"/>
            <a:chExt cx="315875" cy="247350"/>
          </a:xfrm>
        </p:grpSpPr>
        <p:sp>
          <p:nvSpPr>
            <p:cNvPr id="5677" name="Google Shape;5677;p58"/>
            <p:cNvSpPr/>
            <p:nvPr/>
          </p:nvSpPr>
          <p:spPr>
            <a:xfrm>
              <a:off x="-41526450" y="3860525"/>
              <a:ext cx="315875" cy="40200"/>
            </a:xfrm>
            <a:custGeom>
              <a:rect b="b" l="l" r="r" t="t"/>
              <a:pathLst>
                <a:path extrusionOk="0" h="1608" w="12635">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8" name="Google Shape;5678;p58"/>
            <p:cNvSpPr/>
            <p:nvPr/>
          </p:nvSpPr>
          <p:spPr>
            <a:xfrm>
              <a:off x="-41506750" y="3653375"/>
              <a:ext cx="275700" cy="186700"/>
            </a:xfrm>
            <a:custGeom>
              <a:rect b="b" l="l" r="r" t="t"/>
              <a:pathLst>
                <a:path extrusionOk="0" h="7468" w="11028">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79" name="Google Shape;5679;p58"/>
          <p:cNvGrpSpPr/>
          <p:nvPr/>
        </p:nvGrpSpPr>
        <p:grpSpPr>
          <a:xfrm>
            <a:off x="2565994" y="2412465"/>
            <a:ext cx="366293" cy="369974"/>
            <a:chOff x="-41526450" y="3951100"/>
            <a:chExt cx="313500" cy="316650"/>
          </a:xfrm>
        </p:grpSpPr>
        <p:sp>
          <p:nvSpPr>
            <p:cNvPr id="5680" name="Google Shape;5680;p58"/>
            <p:cNvSpPr/>
            <p:nvPr/>
          </p:nvSpPr>
          <p:spPr>
            <a:xfrm>
              <a:off x="-41483125" y="4041675"/>
              <a:ext cx="226075" cy="226075"/>
            </a:xfrm>
            <a:custGeom>
              <a:rect b="b" l="l" r="r" t="t"/>
              <a:pathLst>
                <a:path extrusionOk="0" h="9043" w="9043">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1" name="Google Shape;5681;p58"/>
            <p:cNvSpPr/>
            <p:nvPr/>
          </p:nvSpPr>
          <p:spPr>
            <a:xfrm>
              <a:off x="-41422475" y="4114925"/>
              <a:ext cx="104775" cy="104775"/>
            </a:xfrm>
            <a:custGeom>
              <a:rect b="b" l="l" r="r" t="t"/>
              <a:pathLst>
                <a:path extrusionOk="0" h="4191" w="4191">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2" name="Google Shape;5682;p58"/>
            <p:cNvSpPr/>
            <p:nvPr/>
          </p:nvSpPr>
          <p:spPr>
            <a:xfrm>
              <a:off x="-41526450" y="3951100"/>
              <a:ext cx="313500" cy="165575"/>
            </a:xfrm>
            <a:custGeom>
              <a:rect b="b" l="l" r="r" t="t"/>
              <a:pathLst>
                <a:path extrusionOk="0" h="6623" w="1254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83" name="Google Shape;5683;p58"/>
          <p:cNvGrpSpPr/>
          <p:nvPr/>
        </p:nvGrpSpPr>
        <p:grpSpPr>
          <a:xfrm>
            <a:off x="1331249" y="2906594"/>
            <a:ext cx="339595" cy="371814"/>
            <a:chOff x="-39625900" y="3238300"/>
            <a:chExt cx="290650" cy="318225"/>
          </a:xfrm>
        </p:grpSpPr>
        <p:sp>
          <p:nvSpPr>
            <p:cNvPr id="5684" name="Google Shape;5684;p58"/>
            <p:cNvSpPr/>
            <p:nvPr/>
          </p:nvSpPr>
          <p:spPr>
            <a:xfrm>
              <a:off x="-39625900" y="3238300"/>
              <a:ext cx="290650" cy="318225"/>
            </a:xfrm>
            <a:custGeom>
              <a:rect b="b" l="l" r="r" t="t"/>
              <a:pathLst>
                <a:path extrusionOk="0" h="12729" w="11626">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5" name="Google Shape;5685;p58"/>
            <p:cNvSpPr/>
            <p:nvPr/>
          </p:nvSpPr>
          <p:spPr>
            <a:xfrm>
              <a:off x="-39521150" y="3328875"/>
              <a:ext cx="82725" cy="227650"/>
            </a:xfrm>
            <a:custGeom>
              <a:rect b="b" l="l" r="r" t="t"/>
              <a:pathLst>
                <a:path extrusionOk="0" h="9106" w="3309">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86" name="Google Shape;5686;p58"/>
          <p:cNvSpPr/>
          <p:nvPr/>
        </p:nvSpPr>
        <p:spPr>
          <a:xfrm>
            <a:off x="1353422" y="3365720"/>
            <a:ext cx="315672" cy="369974"/>
          </a:xfrm>
          <a:custGeom>
            <a:rect b="b" l="l" r="r" t="t"/>
            <a:pathLst>
              <a:path extrusionOk="0" h="12666" w="10807">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87" name="Google Shape;5687;p58"/>
          <p:cNvGrpSpPr/>
          <p:nvPr/>
        </p:nvGrpSpPr>
        <p:grpSpPr>
          <a:xfrm>
            <a:off x="1325300" y="3823055"/>
            <a:ext cx="366293" cy="370441"/>
            <a:chOff x="-39647175" y="3972000"/>
            <a:chExt cx="313500" cy="317050"/>
          </a:xfrm>
        </p:grpSpPr>
        <p:sp>
          <p:nvSpPr>
            <p:cNvPr id="5688" name="Google Shape;5688;p58"/>
            <p:cNvSpPr/>
            <p:nvPr/>
          </p:nvSpPr>
          <p:spPr>
            <a:xfrm>
              <a:off x="-39647175" y="3972000"/>
              <a:ext cx="95325" cy="153975"/>
            </a:xfrm>
            <a:custGeom>
              <a:rect b="b" l="l" r="r" t="t"/>
              <a:pathLst>
                <a:path extrusionOk="0" h="6159" w="3813">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9" name="Google Shape;5689;p58"/>
            <p:cNvSpPr/>
            <p:nvPr/>
          </p:nvSpPr>
          <p:spPr>
            <a:xfrm>
              <a:off x="-39588875" y="4011750"/>
              <a:ext cx="216600" cy="277300"/>
            </a:xfrm>
            <a:custGeom>
              <a:rect b="b" l="l" r="r" t="t"/>
              <a:pathLst>
                <a:path extrusionOk="0" h="11092" w="8664">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0" name="Google Shape;5690;p58"/>
            <p:cNvSpPr/>
            <p:nvPr/>
          </p:nvSpPr>
          <p:spPr>
            <a:xfrm>
              <a:off x="-39398275" y="4073975"/>
              <a:ext cx="64600" cy="71600"/>
            </a:xfrm>
            <a:custGeom>
              <a:rect b="b" l="l" r="r" t="t"/>
              <a:pathLst>
                <a:path extrusionOk="0" h="2864" w="2584">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91" name="Google Shape;5691;p58"/>
          <p:cNvGrpSpPr/>
          <p:nvPr/>
        </p:nvGrpSpPr>
        <p:grpSpPr>
          <a:xfrm>
            <a:off x="3494427" y="2887053"/>
            <a:ext cx="375495" cy="370879"/>
            <a:chOff x="-37808850" y="3221575"/>
            <a:chExt cx="321375" cy="317425"/>
          </a:xfrm>
        </p:grpSpPr>
        <p:sp>
          <p:nvSpPr>
            <p:cNvPr id="5692" name="Google Shape;5692;p58"/>
            <p:cNvSpPr/>
            <p:nvPr/>
          </p:nvSpPr>
          <p:spPr>
            <a:xfrm>
              <a:off x="-37808850" y="3294050"/>
              <a:ext cx="261500" cy="244950"/>
            </a:xfrm>
            <a:custGeom>
              <a:rect b="b" l="l" r="r" t="t"/>
              <a:pathLst>
                <a:path extrusionOk="0" h="9798" w="1046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3" name="Google Shape;5693;p58"/>
            <p:cNvSpPr/>
            <p:nvPr/>
          </p:nvSpPr>
          <p:spPr>
            <a:xfrm>
              <a:off x="-37601700" y="3221575"/>
              <a:ext cx="114225" cy="111275"/>
            </a:xfrm>
            <a:custGeom>
              <a:rect b="b" l="l" r="r" t="t"/>
              <a:pathLst>
                <a:path extrusionOk="0" h="4451" w="4569">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94" name="Google Shape;5694;p58"/>
          <p:cNvGrpSpPr/>
          <p:nvPr/>
        </p:nvGrpSpPr>
        <p:grpSpPr>
          <a:xfrm>
            <a:off x="3503201" y="3409084"/>
            <a:ext cx="372749" cy="241158"/>
            <a:chOff x="-37806500" y="3643030"/>
            <a:chExt cx="319025" cy="206400"/>
          </a:xfrm>
        </p:grpSpPr>
        <p:sp>
          <p:nvSpPr>
            <p:cNvPr id="5695" name="Google Shape;5695;p58"/>
            <p:cNvSpPr/>
            <p:nvPr/>
          </p:nvSpPr>
          <p:spPr>
            <a:xfrm>
              <a:off x="-37615100" y="3759700"/>
              <a:ext cx="62250" cy="62250"/>
            </a:xfrm>
            <a:custGeom>
              <a:rect b="b" l="l" r="r" t="t"/>
              <a:pathLst>
                <a:path extrusionOk="0" h="2490" w="249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6" name="Google Shape;5696;p58"/>
            <p:cNvSpPr/>
            <p:nvPr/>
          </p:nvSpPr>
          <p:spPr>
            <a:xfrm>
              <a:off x="-37806500" y="3643030"/>
              <a:ext cx="319025" cy="206400"/>
            </a:xfrm>
            <a:custGeom>
              <a:rect b="b" l="l" r="r" t="t"/>
              <a:pathLst>
                <a:path extrusionOk="0" h="8256" w="12761">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97" name="Google Shape;5697;p58"/>
          <p:cNvGrpSpPr/>
          <p:nvPr/>
        </p:nvGrpSpPr>
        <p:grpSpPr>
          <a:xfrm>
            <a:off x="3505508" y="3801381"/>
            <a:ext cx="368134" cy="371814"/>
            <a:chOff x="-37804925" y="3953450"/>
            <a:chExt cx="315075" cy="318225"/>
          </a:xfrm>
        </p:grpSpPr>
        <p:sp>
          <p:nvSpPr>
            <p:cNvPr id="5698" name="Google Shape;5698;p58"/>
            <p:cNvSpPr/>
            <p:nvPr/>
          </p:nvSpPr>
          <p:spPr>
            <a:xfrm>
              <a:off x="-37614300" y="3955025"/>
              <a:ext cx="124450" cy="186200"/>
            </a:xfrm>
            <a:custGeom>
              <a:rect b="b" l="l" r="r" t="t"/>
              <a:pathLst>
                <a:path extrusionOk="0" h="7448" w="4978">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9" name="Google Shape;5699;p58"/>
            <p:cNvSpPr/>
            <p:nvPr/>
          </p:nvSpPr>
          <p:spPr>
            <a:xfrm>
              <a:off x="-37761600" y="4230700"/>
              <a:ext cx="270175" cy="40975"/>
            </a:xfrm>
            <a:custGeom>
              <a:rect b="b" l="l" r="r" t="t"/>
              <a:pathLst>
                <a:path extrusionOk="0" h="1639" w="10807">
                  <a:moveTo>
                    <a:pt x="1450" y="1"/>
                  </a:moveTo>
                  <a:cubicBezTo>
                    <a:pt x="1292" y="788"/>
                    <a:pt x="662" y="1387"/>
                    <a:pt x="1" y="1639"/>
                  </a:cubicBezTo>
                  <a:lnTo>
                    <a:pt x="8822" y="1639"/>
                  </a:lnTo>
                  <a:cubicBezTo>
                    <a:pt x="9799" y="1639"/>
                    <a:pt x="10649" y="946"/>
                    <a:pt x="108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0" name="Google Shape;5700;p58"/>
            <p:cNvSpPr/>
            <p:nvPr/>
          </p:nvSpPr>
          <p:spPr>
            <a:xfrm>
              <a:off x="-37804925" y="3953450"/>
              <a:ext cx="274125" cy="295675"/>
            </a:xfrm>
            <a:custGeom>
              <a:rect b="b" l="l" r="r" t="t"/>
              <a:pathLst>
                <a:path extrusionOk="0" h="11827" w="10965">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01" name="Google Shape;5701;p58"/>
          <p:cNvSpPr/>
          <p:nvPr/>
        </p:nvSpPr>
        <p:spPr>
          <a:xfrm>
            <a:off x="2754452" y="4266125"/>
            <a:ext cx="265986" cy="369039"/>
          </a:xfrm>
          <a:custGeom>
            <a:rect b="b" l="l" r="r" t="t"/>
            <a:pathLst>
              <a:path extrusionOk="0" h="12634" w="9106">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02" name="Google Shape;5702;p58"/>
          <p:cNvGrpSpPr/>
          <p:nvPr/>
        </p:nvGrpSpPr>
        <p:grpSpPr>
          <a:xfrm>
            <a:off x="4860977" y="1553988"/>
            <a:ext cx="355663" cy="308725"/>
            <a:chOff x="-28462125" y="3199700"/>
            <a:chExt cx="298550" cy="259150"/>
          </a:xfrm>
        </p:grpSpPr>
        <p:sp>
          <p:nvSpPr>
            <p:cNvPr id="5703" name="Google Shape;5703;p58"/>
            <p:cNvSpPr/>
            <p:nvPr/>
          </p:nvSpPr>
          <p:spPr>
            <a:xfrm>
              <a:off x="-28459750" y="3284775"/>
              <a:ext cx="296175" cy="104775"/>
            </a:xfrm>
            <a:custGeom>
              <a:rect b="b" l="l" r="r" t="t"/>
              <a:pathLst>
                <a:path extrusionOk="0" h="4191" w="11847">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4" name="Google Shape;5704;p58"/>
            <p:cNvSpPr/>
            <p:nvPr/>
          </p:nvSpPr>
          <p:spPr>
            <a:xfrm>
              <a:off x="-28462125" y="3199700"/>
              <a:ext cx="295400" cy="125275"/>
            </a:xfrm>
            <a:custGeom>
              <a:rect b="b" l="l" r="r" t="t"/>
              <a:pathLst>
                <a:path extrusionOk="0" h="5011" w="11816">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5" name="Google Shape;5705;p58"/>
            <p:cNvSpPr/>
            <p:nvPr/>
          </p:nvSpPr>
          <p:spPr>
            <a:xfrm>
              <a:off x="-28405400" y="3360375"/>
              <a:ext cx="186675" cy="98475"/>
            </a:xfrm>
            <a:custGeom>
              <a:rect b="b" l="l" r="r" t="t"/>
              <a:pathLst>
                <a:path extrusionOk="0" h="3939" w="7467">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06" name="Google Shape;5706;p58"/>
          <p:cNvGrpSpPr/>
          <p:nvPr/>
        </p:nvGrpSpPr>
        <p:grpSpPr>
          <a:xfrm>
            <a:off x="4861930" y="1988678"/>
            <a:ext cx="353757" cy="352833"/>
            <a:chOff x="-28461325" y="3545475"/>
            <a:chExt cx="296950" cy="296175"/>
          </a:xfrm>
        </p:grpSpPr>
        <p:sp>
          <p:nvSpPr>
            <p:cNvPr id="5707" name="Google Shape;5707;p58"/>
            <p:cNvSpPr/>
            <p:nvPr/>
          </p:nvSpPr>
          <p:spPr>
            <a:xfrm>
              <a:off x="-28461325" y="3666775"/>
              <a:ext cx="34675" cy="52775"/>
            </a:xfrm>
            <a:custGeom>
              <a:rect b="b" l="l" r="r" t="t"/>
              <a:pathLst>
                <a:path extrusionOk="0" h="2111" w="1387">
                  <a:moveTo>
                    <a:pt x="0" y="0"/>
                  </a:moveTo>
                  <a:lnTo>
                    <a:pt x="0" y="2111"/>
                  </a:lnTo>
                  <a:lnTo>
                    <a:pt x="1386" y="2111"/>
                  </a:lnTo>
                  <a:lnTo>
                    <a:pt x="138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8" name="Google Shape;5708;p58"/>
            <p:cNvSpPr/>
            <p:nvPr/>
          </p:nvSpPr>
          <p:spPr>
            <a:xfrm>
              <a:off x="-28461325" y="3737650"/>
              <a:ext cx="52775" cy="17350"/>
            </a:xfrm>
            <a:custGeom>
              <a:rect b="b" l="l" r="r" t="t"/>
              <a:pathLst>
                <a:path extrusionOk="0" h="694" w="2111">
                  <a:moveTo>
                    <a:pt x="0" y="1"/>
                  </a:moveTo>
                  <a:lnTo>
                    <a:pt x="0" y="694"/>
                  </a:lnTo>
                  <a:lnTo>
                    <a:pt x="1733" y="694"/>
                  </a:lnTo>
                  <a:cubicBezTo>
                    <a:pt x="1954" y="694"/>
                    <a:pt x="2111" y="536"/>
                    <a:pt x="2111" y="347"/>
                  </a:cubicBezTo>
                  <a:cubicBezTo>
                    <a:pt x="2111" y="158"/>
                    <a:pt x="1954"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9" name="Google Shape;5709;p58"/>
            <p:cNvSpPr/>
            <p:nvPr/>
          </p:nvSpPr>
          <p:spPr>
            <a:xfrm>
              <a:off x="-28461325" y="3632100"/>
              <a:ext cx="52775" cy="17375"/>
            </a:xfrm>
            <a:custGeom>
              <a:rect b="b" l="l" r="r" t="t"/>
              <a:pathLst>
                <a:path extrusionOk="0" h="695" w="2111">
                  <a:moveTo>
                    <a:pt x="0" y="1"/>
                  </a:moveTo>
                  <a:lnTo>
                    <a:pt x="0" y="694"/>
                  </a:lnTo>
                  <a:lnTo>
                    <a:pt x="1733" y="694"/>
                  </a:lnTo>
                  <a:cubicBezTo>
                    <a:pt x="1954" y="694"/>
                    <a:pt x="2111" y="537"/>
                    <a:pt x="2111" y="348"/>
                  </a:cubicBezTo>
                  <a:cubicBezTo>
                    <a:pt x="2111" y="159"/>
                    <a:pt x="1954"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0" name="Google Shape;5710;p58"/>
            <p:cNvSpPr/>
            <p:nvPr/>
          </p:nvSpPr>
          <p:spPr>
            <a:xfrm>
              <a:off x="-28460550" y="3545475"/>
              <a:ext cx="296175" cy="296175"/>
            </a:xfrm>
            <a:custGeom>
              <a:rect b="b" l="l" r="r" t="t"/>
              <a:pathLst>
                <a:path extrusionOk="0" h="11847" w="11847">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1" name="Google Shape;5711;p58"/>
            <p:cNvSpPr/>
            <p:nvPr/>
          </p:nvSpPr>
          <p:spPr>
            <a:xfrm>
              <a:off x="-28347925" y="3649450"/>
              <a:ext cx="86675" cy="86650"/>
            </a:xfrm>
            <a:custGeom>
              <a:rect b="b" l="l" r="r" t="t"/>
              <a:pathLst>
                <a:path extrusionOk="0" h="3466" w="3467">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2" name="Google Shape;5712;p58"/>
            <p:cNvSpPr/>
            <p:nvPr/>
          </p:nvSpPr>
          <p:spPr>
            <a:xfrm>
              <a:off x="-28408550" y="3597450"/>
              <a:ext cx="191400" cy="192200"/>
            </a:xfrm>
            <a:custGeom>
              <a:rect b="b" l="l" r="r" t="t"/>
              <a:pathLst>
                <a:path extrusionOk="0" h="7688" w="7656">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13" name="Google Shape;5713;p58"/>
          <p:cNvGrpSpPr/>
          <p:nvPr/>
        </p:nvGrpSpPr>
        <p:grpSpPr>
          <a:xfrm>
            <a:off x="4858162" y="2438722"/>
            <a:ext cx="361292" cy="352803"/>
            <a:chOff x="-28463700" y="3914875"/>
            <a:chExt cx="303275" cy="296150"/>
          </a:xfrm>
        </p:grpSpPr>
        <p:sp>
          <p:nvSpPr>
            <p:cNvPr id="5714" name="Google Shape;5714;p58"/>
            <p:cNvSpPr/>
            <p:nvPr/>
          </p:nvSpPr>
          <p:spPr>
            <a:xfrm>
              <a:off x="-28333725" y="4057375"/>
              <a:ext cx="86650" cy="64650"/>
            </a:xfrm>
            <a:custGeom>
              <a:rect b="b" l="l" r="r" t="t"/>
              <a:pathLst>
                <a:path extrusionOk="0" h="2586" w="3466">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5" name="Google Shape;5715;p58"/>
            <p:cNvSpPr/>
            <p:nvPr/>
          </p:nvSpPr>
          <p:spPr>
            <a:xfrm>
              <a:off x="-28463700" y="3914875"/>
              <a:ext cx="303275" cy="296150"/>
            </a:xfrm>
            <a:custGeom>
              <a:rect b="b" l="l" r="r" t="t"/>
              <a:pathLst>
                <a:path extrusionOk="0" h="11846" w="12131">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16" name="Google Shape;5716;p58"/>
          <p:cNvGrpSpPr/>
          <p:nvPr/>
        </p:nvGrpSpPr>
        <p:grpSpPr>
          <a:xfrm>
            <a:off x="7092947" y="1594805"/>
            <a:ext cx="351880" cy="227092"/>
            <a:chOff x="-26573400" y="3224125"/>
            <a:chExt cx="295375" cy="190625"/>
          </a:xfrm>
        </p:grpSpPr>
        <p:sp>
          <p:nvSpPr>
            <p:cNvPr id="5717" name="Google Shape;5717;p58"/>
            <p:cNvSpPr/>
            <p:nvPr/>
          </p:nvSpPr>
          <p:spPr>
            <a:xfrm>
              <a:off x="-26330800" y="3327900"/>
              <a:ext cx="52775" cy="68750"/>
            </a:xfrm>
            <a:custGeom>
              <a:rect b="b" l="l" r="r" t="t"/>
              <a:pathLst>
                <a:path extrusionOk="0" h="2750" w="2111">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8" name="Google Shape;5718;p58"/>
            <p:cNvSpPr/>
            <p:nvPr/>
          </p:nvSpPr>
          <p:spPr>
            <a:xfrm>
              <a:off x="-26573400" y="3224125"/>
              <a:ext cx="293025" cy="190625"/>
            </a:xfrm>
            <a:custGeom>
              <a:rect b="b" l="l" r="r" t="t"/>
              <a:pathLst>
                <a:path extrusionOk="0" h="7625" w="11721">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19" name="Google Shape;5719;p58"/>
          <p:cNvGrpSpPr/>
          <p:nvPr/>
        </p:nvGrpSpPr>
        <p:grpSpPr>
          <a:xfrm>
            <a:off x="7092947" y="1989140"/>
            <a:ext cx="351880" cy="351910"/>
            <a:chOff x="-26573400" y="3546250"/>
            <a:chExt cx="295375" cy="295400"/>
          </a:xfrm>
        </p:grpSpPr>
        <p:sp>
          <p:nvSpPr>
            <p:cNvPr id="5720" name="Google Shape;5720;p58"/>
            <p:cNvSpPr/>
            <p:nvPr/>
          </p:nvSpPr>
          <p:spPr>
            <a:xfrm>
              <a:off x="-26464700" y="3599225"/>
              <a:ext cx="77200" cy="38425"/>
            </a:xfrm>
            <a:custGeom>
              <a:rect b="b" l="l" r="r" t="t"/>
              <a:pathLst>
                <a:path extrusionOk="0" h="1537" w="3088">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1" name="Google Shape;5721;p58"/>
            <p:cNvSpPr/>
            <p:nvPr/>
          </p:nvSpPr>
          <p:spPr>
            <a:xfrm>
              <a:off x="-26434775" y="3686450"/>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2" name="Google Shape;5722;p58"/>
            <p:cNvSpPr/>
            <p:nvPr/>
          </p:nvSpPr>
          <p:spPr>
            <a:xfrm>
              <a:off x="-26520625" y="3703775"/>
              <a:ext cx="55950" cy="67775"/>
            </a:xfrm>
            <a:custGeom>
              <a:rect b="b" l="l" r="r" t="t"/>
              <a:pathLst>
                <a:path extrusionOk="0" h="2711" w="2238">
                  <a:moveTo>
                    <a:pt x="1387" y="1"/>
                  </a:moveTo>
                  <a:lnTo>
                    <a:pt x="1" y="32"/>
                  </a:lnTo>
                  <a:cubicBezTo>
                    <a:pt x="127" y="1104"/>
                    <a:pt x="662" y="2080"/>
                    <a:pt x="1544" y="2710"/>
                  </a:cubicBezTo>
                  <a:lnTo>
                    <a:pt x="2237" y="1545"/>
                  </a:lnTo>
                  <a:cubicBezTo>
                    <a:pt x="1765" y="1135"/>
                    <a:pt x="1450" y="600"/>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3" name="Google Shape;5723;p58"/>
            <p:cNvSpPr/>
            <p:nvPr/>
          </p:nvSpPr>
          <p:spPr>
            <a:xfrm>
              <a:off x="-26387525" y="3703000"/>
              <a:ext cx="55950" cy="67750"/>
            </a:xfrm>
            <a:custGeom>
              <a:rect b="b" l="l" r="r" t="t"/>
              <a:pathLst>
                <a:path extrusionOk="0" h="2710" w="2238">
                  <a:moveTo>
                    <a:pt x="851" y="0"/>
                  </a:moveTo>
                  <a:cubicBezTo>
                    <a:pt x="757" y="631"/>
                    <a:pt x="473" y="1166"/>
                    <a:pt x="1" y="1544"/>
                  </a:cubicBezTo>
                  <a:lnTo>
                    <a:pt x="694" y="2710"/>
                  </a:lnTo>
                  <a:cubicBezTo>
                    <a:pt x="1576" y="2080"/>
                    <a:pt x="2112" y="1103"/>
                    <a:pt x="2238" y="32"/>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4" name="Google Shape;5724;p58"/>
            <p:cNvSpPr/>
            <p:nvPr/>
          </p:nvSpPr>
          <p:spPr>
            <a:xfrm>
              <a:off x="-26573400" y="3546250"/>
              <a:ext cx="295375" cy="295400"/>
            </a:xfrm>
            <a:custGeom>
              <a:rect b="b" l="l" r="r" t="t"/>
              <a:pathLst>
                <a:path extrusionOk="0" h="11816" w="11815">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25" name="Google Shape;5725;p58"/>
          <p:cNvGrpSpPr/>
          <p:nvPr/>
        </p:nvGrpSpPr>
        <p:grpSpPr>
          <a:xfrm>
            <a:off x="7081228" y="2439049"/>
            <a:ext cx="375319" cy="352148"/>
            <a:chOff x="-26583625" y="3917025"/>
            <a:chExt cx="315050" cy="295600"/>
          </a:xfrm>
        </p:grpSpPr>
        <p:sp>
          <p:nvSpPr>
            <p:cNvPr id="5726" name="Google Shape;5726;p58"/>
            <p:cNvSpPr/>
            <p:nvPr/>
          </p:nvSpPr>
          <p:spPr>
            <a:xfrm>
              <a:off x="-26413500" y="3918400"/>
              <a:ext cx="144925" cy="135125"/>
            </a:xfrm>
            <a:custGeom>
              <a:rect b="b" l="l" r="r" t="t"/>
              <a:pathLst>
                <a:path extrusionOk="0" h="5405" w="5797">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7" name="Google Shape;5727;p58"/>
            <p:cNvSpPr/>
            <p:nvPr/>
          </p:nvSpPr>
          <p:spPr>
            <a:xfrm>
              <a:off x="-26466275" y="4026700"/>
              <a:ext cx="78775" cy="77225"/>
            </a:xfrm>
            <a:custGeom>
              <a:rect b="b" l="l" r="r" t="t"/>
              <a:pathLst>
                <a:path extrusionOk="0" h="3089" w="3151">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8" name="Google Shape;5728;p58"/>
            <p:cNvSpPr/>
            <p:nvPr/>
          </p:nvSpPr>
          <p:spPr>
            <a:xfrm>
              <a:off x="-26583625" y="4077125"/>
              <a:ext cx="144925" cy="134700"/>
            </a:xfrm>
            <a:custGeom>
              <a:rect b="b" l="l" r="r" t="t"/>
              <a:pathLst>
                <a:path extrusionOk="0" h="5388" w="5797">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9" name="Google Shape;5729;p58"/>
            <p:cNvSpPr/>
            <p:nvPr/>
          </p:nvSpPr>
          <p:spPr>
            <a:xfrm>
              <a:off x="-26581275" y="3917025"/>
              <a:ext cx="311125" cy="295600"/>
            </a:xfrm>
            <a:custGeom>
              <a:rect b="b" l="l" r="r" t="t"/>
              <a:pathLst>
                <a:path extrusionOk="0" h="11824" w="12445">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30" name="Google Shape;5730;p58"/>
          <p:cNvSpPr/>
          <p:nvPr/>
        </p:nvSpPr>
        <p:spPr>
          <a:xfrm>
            <a:off x="5748315" y="2919564"/>
            <a:ext cx="352833" cy="351880"/>
          </a:xfrm>
          <a:custGeom>
            <a:rect b="b" l="l" r="r" t="t"/>
            <a:pathLst>
              <a:path extrusionOk="0" h="11815" w="11847">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31" name="Google Shape;5731;p58"/>
          <p:cNvGrpSpPr/>
          <p:nvPr/>
        </p:nvGrpSpPr>
        <p:grpSpPr>
          <a:xfrm>
            <a:off x="5779742" y="3398079"/>
            <a:ext cx="289039" cy="352833"/>
            <a:chOff x="-24694925" y="3518700"/>
            <a:chExt cx="242625" cy="296175"/>
          </a:xfrm>
        </p:grpSpPr>
        <p:sp>
          <p:nvSpPr>
            <p:cNvPr id="5732" name="Google Shape;5732;p58"/>
            <p:cNvSpPr/>
            <p:nvPr/>
          </p:nvSpPr>
          <p:spPr>
            <a:xfrm>
              <a:off x="-24694925" y="3572250"/>
              <a:ext cx="104000" cy="112650"/>
            </a:xfrm>
            <a:custGeom>
              <a:rect b="b" l="l" r="r" t="t"/>
              <a:pathLst>
                <a:path extrusionOk="0" h="4506" w="416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3" name="Google Shape;5733;p58"/>
            <p:cNvSpPr/>
            <p:nvPr/>
          </p:nvSpPr>
          <p:spPr>
            <a:xfrm>
              <a:off x="-24556300" y="3648650"/>
              <a:ext cx="104000" cy="113450"/>
            </a:xfrm>
            <a:custGeom>
              <a:rect b="b" l="l" r="r" t="t"/>
              <a:pathLst>
                <a:path extrusionOk="0" h="4538" w="4160">
                  <a:moveTo>
                    <a:pt x="1" y="1"/>
                  </a:moveTo>
                  <a:lnTo>
                    <a:pt x="1" y="2458"/>
                  </a:lnTo>
                  <a:cubicBezTo>
                    <a:pt x="1" y="3592"/>
                    <a:pt x="946" y="4537"/>
                    <a:pt x="2080" y="4537"/>
                  </a:cubicBezTo>
                  <a:cubicBezTo>
                    <a:pt x="3246" y="4537"/>
                    <a:pt x="4160" y="3592"/>
                    <a:pt x="4160" y="2458"/>
                  </a:cubicBezTo>
                  <a:lnTo>
                    <a:pt x="41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4" name="Google Shape;5734;p58"/>
            <p:cNvSpPr/>
            <p:nvPr/>
          </p:nvSpPr>
          <p:spPr>
            <a:xfrm>
              <a:off x="-24694925" y="3702200"/>
              <a:ext cx="104000" cy="112675"/>
            </a:xfrm>
            <a:custGeom>
              <a:rect b="b" l="l" r="r" t="t"/>
              <a:pathLst>
                <a:path extrusionOk="0" h="4507" w="416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5" name="Google Shape;5735;p58"/>
            <p:cNvSpPr/>
            <p:nvPr/>
          </p:nvSpPr>
          <p:spPr>
            <a:xfrm>
              <a:off x="-24556300" y="3518700"/>
              <a:ext cx="104000" cy="113425"/>
            </a:xfrm>
            <a:custGeom>
              <a:rect b="b" l="l" r="r" t="t"/>
              <a:pathLst>
                <a:path extrusionOk="0" h="4537" w="416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36" name="Google Shape;5736;p58"/>
          <p:cNvGrpSpPr/>
          <p:nvPr/>
        </p:nvGrpSpPr>
        <p:grpSpPr>
          <a:xfrm>
            <a:off x="5779280" y="3848107"/>
            <a:ext cx="289962" cy="352833"/>
            <a:chOff x="-24709100" y="3888875"/>
            <a:chExt cx="243400" cy="296175"/>
          </a:xfrm>
        </p:grpSpPr>
        <p:sp>
          <p:nvSpPr>
            <p:cNvPr id="5737" name="Google Shape;5737;p58"/>
            <p:cNvSpPr/>
            <p:nvPr/>
          </p:nvSpPr>
          <p:spPr>
            <a:xfrm>
              <a:off x="-24587800" y="3888875"/>
              <a:ext cx="105575" cy="227650"/>
            </a:xfrm>
            <a:custGeom>
              <a:rect b="b" l="l" r="r" t="t"/>
              <a:pathLst>
                <a:path extrusionOk="0" h="9106" w="4223">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8" name="Google Shape;5738;p58"/>
            <p:cNvSpPr/>
            <p:nvPr/>
          </p:nvSpPr>
          <p:spPr>
            <a:xfrm>
              <a:off x="-24536600" y="4132250"/>
              <a:ext cx="70900" cy="17350"/>
            </a:xfrm>
            <a:custGeom>
              <a:rect b="b" l="l" r="r" t="t"/>
              <a:pathLst>
                <a:path extrusionOk="0" h="694" w="2836">
                  <a:moveTo>
                    <a:pt x="0" y="1"/>
                  </a:moveTo>
                  <a:lnTo>
                    <a:pt x="347" y="694"/>
                  </a:lnTo>
                  <a:lnTo>
                    <a:pt x="2489" y="694"/>
                  </a:lnTo>
                  <a:cubicBezTo>
                    <a:pt x="2678" y="694"/>
                    <a:pt x="2836" y="536"/>
                    <a:pt x="2836" y="347"/>
                  </a:cubicBezTo>
                  <a:cubicBezTo>
                    <a:pt x="2836" y="158"/>
                    <a:pt x="2678"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9" name="Google Shape;5739;p58"/>
            <p:cNvSpPr/>
            <p:nvPr/>
          </p:nvSpPr>
          <p:spPr>
            <a:xfrm>
              <a:off x="-24709100" y="3963700"/>
              <a:ext cx="208750" cy="221350"/>
            </a:xfrm>
            <a:custGeom>
              <a:rect b="b" l="l" r="r" t="t"/>
              <a:pathLst>
                <a:path extrusionOk="0" h="8854" w="835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40" name="Google Shape;5740;p58"/>
          <p:cNvGrpSpPr/>
          <p:nvPr/>
        </p:nvGrpSpPr>
        <p:grpSpPr>
          <a:xfrm>
            <a:off x="7979280" y="2920770"/>
            <a:ext cx="356556" cy="349557"/>
            <a:chOff x="-22863675" y="3131775"/>
            <a:chExt cx="299300" cy="293425"/>
          </a:xfrm>
        </p:grpSpPr>
        <p:sp>
          <p:nvSpPr>
            <p:cNvPr id="5741" name="Google Shape;5741;p58"/>
            <p:cNvSpPr/>
            <p:nvPr/>
          </p:nvSpPr>
          <p:spPr>
            <a:xfrm>
              <a:off x="-22863675" y="3131775"/>
              <a:ext cx="299300" cy="293425"/>
            </a:xfrm>
            <a:custGeom>
              <a:rect b="b" l="l" r="r" t="t"/>
              <a:pathLst>
                <a:path extrusionOk="0" h="11737" w="11972">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2" name="Google Shape;5742;p58"/>
            <p:cNvSpPr/>
            <p:nvPr/>
          </p:nvSpPr>
          <p:spPr>
            <a:xfrm>
              <a:off x="-22740025" y="3217825"/>
              <a:ext cx="52000" cy="51225"/>
            </a:xfrm>
            <a:custGeom>
              <a:rect b="b" l="l" r="r" t="t"/>
              <a:pathLst>
                <a:path extrusionOk="0" h="2049" w="208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3" name="Google Shape;5743;p58"/>
            <p:cNvSpPr/>
            <p:nvPr/>
          </p:nvSpPr>
          <p:spPr>
            <a:xfrm>
              <a:off x="-22705375" y="3321800"/>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44" name="Google Shape;5744;p58"/>
          <p:cNvGrpSpPr/>
          <p:nvPr/>
        </p:nvGrpSpPr>
        <p:grpSpPr>
          <a:xfrm>
            <a:off x="5322144" y="1531949"/>
            <a:ext cx="310602" cy="352803"/>
            <a:chOff x="-28069875" y="3175300"/>
            <a:chExt cx="260725" cy="296150"/>
          </a:xfrm>
        </p:grpSpPr>
        <p:sp>
          <p:nvSpPr>
            <p:cNvPr id="5745" name="Google Shape;5745;p58"/>
            <p:cNvSpPr/>
            <p:nvPr/>
          </p:nvSpPr>
          <p:spPr>
            <a:xfrm>
              <a:off x="-28059650" y="3192625"/>
              <a:ext cx="26025" cy="70125"/>
            </a:xfrm>
            <a:custGeom>
              <a:rect b="b" l="l" r="r" t="t"/>
              <a:pathLst>
                <a:path extrusionOk="0" h="2805" w="1041">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6" name="Google Shape;5746;p58"/>
            <p:cNvSpPr/>
            <p:nvPr/>
          </p:nvSpPr>
          <p:spPr>
            <a:xfrm>
              <a:off x="-27843050" y="3192625"/>
              <a:ext cx="26025" cy="69325"/>
            </a:xfrm>
            <a:custGeom>
              <a:rect b="b" l="l" r="r" t="t"/>
              <a:pathLst>
                <a:path extrusionOk="0" h="2773" w="1041">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7" name="Google Shape;5747;p58"/>
            <p:cNvSpPr/>
            <p:nvPr/>
          </p:nvSpPr>
          <p:spPr>
            <a:xfrm>
              <a:off x="-27973000" y="3202075"/>
              <a:ext cx="26000" cy="57525"/>
            </a:xfrm>
            <a:custGeom>
              <a:rect b="b" l="l" r="r" t="t"/>
              <a:pathLst>
                <a:path extrusionOk="0" h="2301" w="104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8" name="Google Shape;5748;p58"/>
            <p:cNvSpPr/>
            <p:nvPr/>
          </p:nvSpPr>
          <p:spPr>
            <a:xfrm>
              <a:off x="-27929675" y="3202075"/>
              <a:ext cx="26000" cy="57525"/>
            </a:xfrm>
            <a:custGeom>
              <a:rect b="b" l="l" r="r" t="t"/>
              <a:pathLst>
                <a:path extrusionOk="0" h="2301" w="104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9" name="Google Shape;5749;p58"/>
            <p:cNvSpPr/>
            <p:nvPr/>
          </p:nvSpPr>
          <p:spPr>
            <a:xfrm>
              <a:off x="-28016325" y="3175300"/>
              <a:ext cx="26025" cy="91375"/>
            </a:xfrm>
            <a:custGeom>
              <a:rect b="b" l="l" r="r" t="t"/>
              <a:pathLst>
                <a:path extrusionOk="0" h="3655" w="1041">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0" name="Google Shape;5750;p58"/>
            <p:cNvSpPr/>
            <p:nvPr/>
          </p:nvSpPr>
          <p:spPr>
            <a:xfrm>
              <a:off x="-27886375" y="3176075"/>
              <a:ext cx="26025" cy="91400"/>
            </a:xfrm>
            <a:custGeom>
              <a:rect b="b" l="l" r="r" t="t"/>
              <a:pathLst>
                <a:path extrusionOk="0" h="3656" w="1041">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1" name="Google Shape;5751;p58"/>
            <p:cNvSpPr/>
            <p:nvPr/>
          </p:nvSpPr>
          <p:spPr>
            <a:xfrm>
              <a:off x="-28017900" y="3269025"/>
              <a:ext cx="161475" cy="133125"/>
            </a:xfrm>
            <a:custGeom>
              <a:rect b="b" l="l" r="r" t="t"/>
              <a:pathLst>
                <a:path extrusionOk="0" h="5325" w="6459">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2" name="Google Shape;5752;p58"/>
            <p:cNvSpPr/>
            <p:nvPr/>
          </p:nvSpPr>
          <p:spPr>
            <a:xfrm>
              <a:off x="-27930475" y="3269800"/>
              <a:ext cx="121325" cy="201650"/>
            </a:xfrm>
            <a:custGeom>
              <a:rect b="b" l="l" r="r" t="t"/>
              <a:pathLst>
                <a:path extrusionOk="0" h="8066" w="4853">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3" name="Google Shape;5753;p58"/>
            <p:cNvSpPr/>
            <p:nvPr/>
          </p:nvSpPr>
          <p:spPr>
            <a:xfrm>
              <a:off x="-28069875" y="3271375"/>
              <a:ext cx="122875" cy="200075"/>
            </a:xfrm>
            <a:custGeom>
              <a:rect b="b" l="l" r="r" t="t"/>
              <a:pathLst>
                <a:path extrusionOk="0" h="8003" w="4915">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54" name="Google Shape;5754;p58"/>
          <p:cNvSpPr/>
          <p:nvPr/>
        </p:nvSpPr>
        <p:spPr>
          <a:xfrm>
            <a:off x="5301578" y="1989685"/>
            <a:ext cx="352803" cy="350719"/>
          </a:xfrm>
          <a:custGeom>
            <a:rect b="b" l="l" r="r" t="t"/>
            <a:pathLst>
              <a:path extrusionOk="0" h="11776" w="11846">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55" name="Google Shape;5755;p58"/>
          <p:cNvGrpSpPr/>
          <p:nvPr/>
        </p:nvGrpSpPr>
        <p:grpSpPr>
          <a:xfrm>
            <a:off x="5363423" y="2439183"/>
            <a:ext cx="228045" cy="351880"/>
            <a:chOff x="-28032075" y="3916450"/>
            <a:chExt cx="191425" cy="295375"/>
          </a:xfrm>
        </p:grpSpPr>
        <p:sp>
          <p:nvSpPr>
            <p:cNvPr id="5756" name="Google Shape;5756;p58"/>
            <p:cNvSpPr/>
            <p:nvPr/>
          </p:nvSpPr>
          <p:spPr>
            <a:xfrm>
              <a:off x="-27996625" y="3916450"/>
              <a:ext cx="120525" cy="51225"/>
            </a:xfrm>
            <a:custGeom>
              <a:rect b="b" l="l" r="r" t="t"/>
              <a:pathLst>
                <a:path extrusionOk="0" h="2049" w="4821">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7" name="Google Shape;5757;p58"/>
            <p:cNvSpPr/>
            <p:nvPr/>
          </p:nvSpPr>
          <p:spPr>
            <a:xfrm>
              <a:off x="-28032075" y="4089975"/>
              <a:ext cx="191425" cy="121850"/>
            </a:xfrm>
            <a:custGeom>
              <a:rect b="b" l="l" r="r" t="t"/>
              <a:pathLst>
                <a:path extrusionOk="0" h="4874" w="7657">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8" name="Google Shape;5758;p58"/>
            <p:cNvSpPr/>
            <p:nvPr/>
          </p:nvSpPr>
          <p:spPr>
            <a:xfrm>
              <a:off x="-28024975" y="3985750"/>
              <a:ext cx="181950" cy="121975"/>
            </a:xfrm>
            <a:custGeom>
              <a:rect b="b" l="l" r="r" t="t"/>
              <a:pathLst>
                <a:path extrusionOk="0" h="4879" w="7278">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59" name="Google Shape;5759;p58"/>
          <p:cNvGrpSpPr/>
          <p:nvPr/>
        </p:nvGrpSpPr>
        <p:grpSpPr>
          <a:xfrm>
            <a:off x="7528769" y="1531934"/>
            <a:ext cx="352833" cy="352833"/>
            <a:chOff x="-26201650" y="3176075"/>
            <a:chExt cx="296175" cy="296175"/>
          </a:xfrm>
        </p:grpSpPr>
        <p:sp>
          <p:nvSpPr>
            <p:cNvPr id="5760" name="Google Shape;5760;p58"/>
            <p:cNvSpPr/>
            <p:nvPr/>
          </p:nvSpPr>
          <p:spPr>
            <a:xfrm>
              <a:off x="-26082700" y="3176075"/>
              <a:ext cx="51200" cy="226875"/>
            </a:xfrm>
            <a:custGeom>
              <a:rect b="b" l="l" r="r" t="t"/>
              <a:pathLst>
                <a:path extrusionOk="0" h="9075" w="2048">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1" name="Google Shape;5761;p58"/>
            <p:cNvSpPr/>
            <p:nvPr/>
          </p:nvSpPr>
          <p:spPr>
            <a:xfrm>
              <a:off x="-26201650" y="3317075"/>
              <a:ext cx="296175" cy="155175"/>
            </a:xfrm>
            <a:custGeom>
              <a:rect b="b" l="l" r="r" t="t"/>
              <a:pathLst>
                <a:path extrusionOk="0" h="6207" w="11847">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62" name="Google Shape;5762;p58"/>
          <p:cNvGrpSpPr/>
          <p:nvPr/>
        </p:nvGrpSpPr>
        <p:grpSpPr>
          <a:xfrm>
            <a:off x="7528293" y="1989155"/>
            <a:ext cx="353786" cy="351880"/>
            <a:chOff x="-26204800" y="3547050"/>
            <a:chExt cx="296975" cy="295375"/>
          </a:xfrm>
        </p:grpSpPr>
        <p:sp>
          <p:nvSpPr>
            <p:cNvPr id="5763" name="Google Shape;5763;p58"/>
            <p:cNvSpPr/>
            <p:nvPr/>
          </p:nvSpPr>
          <p:spPr>
            <a:xfrm>
              <a:off x="-26204000" y="3669125"/>
              <a:ext cx="296175" cy="173300"/>
            </a:xfrm>
            <a:custGeom>
              <a:rect b="b" l="l" r="r" t="t"/>
              <a:pathLst>
                <a:path extrusionOk="0" h="6932" w="11847">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4" name="Google Shape;5764;p58"/>
            <p:cNvSpPr/>
            <p:nvPr/>
          </p:nvSpPr>
          <p:spPr>
            <a:xfrm>
              <a:off x="-26204800" y="3547050"/>
              <a:ext cx="296975" cy="122100"/>
            </a:xfrm>
            <a:custGeom>
              <a:rect b="b" l="l" r="r" t="t"/>
              <a:pathLst>
                <a:path extrusionOk="0" h="4884" w="11879">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65" name="Google Shape;5765;p58"/>
          <p:cNvSpPr/>
          <p:nvPr/>
        </p:nvSpPr>
        <p:spPr>
          <a:xfrm>
            <a:off x="7561179" y="2438650"/>
            <a:ext cx="289009" cy="352833"/>
          </a:xfrm>
          <a:custGeom>
            <a:rect b="b" l="l" r="r" t="t"/>
            <a:pathLst>
              <a:path extrusionOk="0" h="11847" w="9704">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66" name="Google Shape;5766;p58"/>
          <p:cNvGrpSpPr/>
          <p:nvPr/>
        </p:nvGrpSpPr>
        <p:grpSpPr>
          <a:xfrm>
            <a:off x="6199548" y="2919133"/>
            <a:ext cx="345328" cy="352833"/>
            <a:chOff x="-24353875" y="3147725"/>
            <a:chExt cx="289875" cy="296175"/>
          </a:xfrm>
        </p:grpSpPr>
        <p:sp>
          <p:nvSpPr>
            <p:cNvPr id="5767" name="Google Shape;5767;p58"/>
            <p:cNvSpPr/>
            <p:nvPr/>
          </p:nvSpPr>
          <p:spPr>
            <a:xfrm>
              <a:off x="-24238100" y="3271375"/>
              <a:ext cx="52025" cy="51225"/>
            </a:xfrm>
            <a:custGeom>
              <a:rect b="b" l="l" r="r" t="t"/>
              <a:pathLst>
                <a:path extrusionOk="0" h="2049" w="2081">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8" name="Google Shape;5768;p58"/>
            <p:cNvSpPr/>
            <p:nvPr/>
          </p:nvSpPr>
          <p:spPr>
            <a:xfrm>
              <a:off x="-24353875" y="3147725"/>
              <a:ext cx="289875" cy="296175"/>
            </a:xfrm>
            <a:custGeom>
              <a:rect b="b" l="l" r="r" t="t"/>
              <a:pathLst>
                <a:path extrusionOk="0" h="11847" w="11595">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69" name="Google Shape;5769;p58"/>
          <p:cNvGrpSpPr/>
          <p:nvPr/>
        </p:nvGrpSpPr>
        <p:grpSpPr>
          <a:xfrm>
            <a:off x="6207530" y="3398540"/>
            <a:ext cx="329365" cy="351910"/>
            <a:chOff x="-24344425" y="3519475"/>
            <a:chExt cx="276475" cy="295400"/>
          </a:xfrm>
        </p:grpSpPr>
        <p:sp>
          <p:nvSpPr>
            <p:cNvPr id="5770" name="Google Shape;5770;p58"/>
            <p:cNvSpPr/>
            <p:nvPr/>
          </p:nvSpPr>
          <p:spPr>
            <a:xfrm>
              <a:off x="-24240450" y="3554150"/>
              <a:ext cx="69325" cy="34450"/>
            </a:xfrm>
            <a:custGeom>
              <a:rect b="b" l="l" r="r" t="t"/>
              <a:pathLst>
                <a:path extrusionOk="0" h="1378" w="2773">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1" name="Google Shape;5771;p58"/>
            <p:cNvSpPr/>
            <p:nvPr/>
          </p:nvSpPr>
          <p:spPr>
            <a:xfrm>
              <a:off x="-24344425" y="3519475"/>
              <a:ext cx="276475" cy="295400"/>
            </a:xfrm>
            <a:custGeom>
              <a:rect b="b" l="l" r="r" t="t"/>
              <a:pathLst>
                <a:path extrusionOk="0" h="11816" w="11059">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2" name="Google Shape;5772;p58"/>
          <p:cNvGrpSpPr/>
          <p:nvPr/>
        </p:nvGrpSpPr>
        <p:grpSpPr>
          <a:xfrm>
            <a:off x="6197210" y="3850460"/>
            <a:ext cx="350004" cy="348128"/>
            <a:chOff x="-24353075" y="3891250"/>
            <a:chExt cx="293800" cy="292225"/>
          </a:xfrm>
        </p:grpSpPr>
        <p:sp>
          <p:nvSpPr>
            <p:cNvPr id="5773" name="Google Shape;5773;p58"/>
            <p:cNvSpPr/>
            <p:nvPr/>
          </p:nvSpPr>
          <p:spPr>
            <a:xfrm>
              <a:off x="-24251475" y="4012525"/>
              <a:ext cx="88225" cy="65400"/>
            </a:xfrm>
            <a:custGeom>
              <a:rect b="b" l="l" r="r" t="t"/>
              <a:pathLst>
                <a:path extrusionOk="0" h="2616" w="3529">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4" name="Google Shape;5774;p58"/>
            <p:cNvSpPr/>
            <p:nvPr/>
          </p:nvSpPr>
          <p:spPr>
            <a:xfrm>
              <a:off x="-24353075" y="3891250"/>
              <a:ext cx="293800" cy="292225"/>
            </a:xfrm>
            <a:custGeom>
              <a:rect b="b" l="l" r="r" t="t"/>
              <a:pathLst>
                <a:path extrusionOk="0" h="11689" w="11752">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5" name="Google Shape;5775;p58"/>
          <p:cNvGrpSpPr/>
          <p:nvPr/>
        </p:nvGrpSpPr>
        <p:grpSpPr>
          <a:xfrm>
            <a:off x="7980681" y="3398763"/>
            <a:ext cx="353757" cy="351463"/>
            <a:chOff x="-22845575" y="3504075"/>
            <a:chExt cx="296950" cy="295025"/>
          </a:xfrm>
        </p:grpSpPr>
        <p:sp>
          <p:nvSpPr>
            <p:cNvPr id="5776" name="Google Shape;5776;p58"/>
            <p:cNvSpPr/>
            <p:nvPr/>
          </p:nvSpPr>
          <p:spPr>
            <a:xfrm>
              <a:off x="-22688825" y="3504100"/>
              <a:ext cx="140200" cy="295000"/>
            </a:xfrm>
            <a:custGeom>
              <a:rect b="b" l="l" r="r" t="t"/>
              <a:pathLst>
                <a:path extrusionOk="0" h="11800" w="5608">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7" name="Google Shape;5777;p58"/>
            <p:cNvSpPr/>
            <p:nvPr/>
          </p:nvSpPr>
          <p:spPr>
            <a:xfrm>
              <a:off x="-22845575" y="3504075"/>
              <a:ext cx="139425" cy="294250"/>
            </a:xfrm>
            <a:custGeom>
              <a:rect b="b" l="l" r="r" t="t"/>
              <a:pathLst>
                <a:path extrusionOk="0" h="11770" w="5577">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8" name="Google Shape;5778;p58"/>
          <p:cNvGrpSpPr/>
          <p:nvPr/>
        </p:nvGrpSpPr>
        <p:grpSpPr>
          <a:xfrm>
            <a:off x="5773862" y="1532411"/>
            <a:ext cx="299344" cy="351880"/>
            <a:chOff x="-27691025" y="3175300"/>
            <a:chExt cx="251275" cy="295375"/>
          </a:xfrm>
        </p:grpSpPr>
        <p:sp>
          <p:nvSpPr>
            <p:cNvPr id="5779" name="Google Shape;5779;p58"/>
            <p:cNvSpPr/>
            <p:nvPr/>
          </p:nvSpPr>
          <p:spPr>
            <a:xfrm>
              <a:off x="-27492550" y="3298150"/>
              <a:ext cx="18125" cy="18150"/>
            </a:xfrm>
            <a:custGeom>
              <a:rect b="b" l="l" r="r" t="t"/>
              <a:pathLst>
                <a:path extrusionOk="0" h="726" w="725">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0" name="Google Shape;5780;p58"/>
            <p:cNvSpPr/>
            <p:nvPr/>
          </p:nvSpPr>
          <p:spPr>
            <a:xfrm>
              <a:off x="-27613050" y="3175300"/>
              <a:ext cx="60650" cy="105550"/>
            </a:xfrm>
            <a:custGeom>
              <a:rect b="b" l="l" r="r" t="t"/>
              <a:pathLst>
                <a:path extrusionOk="0" h="4222" w="2426">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1" name="Google Shape;5781;p58"/>
            <p:cNvSpPr/>
            <p:nvPr/>
          </p:nvSpPr>
          <p:spPr>
            <a:xfrm>
              <a:off x="-27691025" y="3175300"/>
              <a:ext cx="60650" cy="105550"/>
            </a:xfrm>
            <a:custGeom>
              <a:rect b="b" l="l" r="r" t="t"/>
              <a:pathLst>
                <a:path extrusionOk="0" h="4222" w="2426">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2" name="Google Shape;5782;p58"/>
            <p:cNvSpPr/>
            <p:nvPr/>
          </p:nvSpPr>
          <p:spPr>
            <a:xfrm>
              <a:off x="-27691025" y="3263500"/>
              <a:ext cx="251275" cy="207175"/>
            </a:xfrm>
            <a:custGeom>
              <a:rect b="b" l="l" r="r" t="t"/>
              <a:pathLst>
                <a:path extrusionOk="0" h="8287" w="10051">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83" name="Google Shape;5783;p58"/>
          <p:cNvGrpSpPr/>
          <p:nvPr/>
        </p:nvGrpSpPr>
        <p:grpSpPr>
          <a:xfrm>
            <a:off x="5746179" y="2051087"/>
            <a:ext cx="354710" cy="228015"/>
            <a:chOff x="-27721750" y="3598250"/>
            <a:chExt cx="297750" cy="191400"/>
          </a:xfrm>
        </p:grpSpPr>
        <p:sp>
          <p:nvSpPr>
            <p:cNvPr id="5784" name="Google Shape;5784;p58"/>
            <p:cNvSpPr/>
            <p:nvPr/>
          </p:nvSpPr>
          <p:spPr>
            <a:xfrm>
              <a:off x="-27616200" y="3651800"/>
              <a:ext cx="86650" cy="86675"/>
            </a:xfrm>
            <a:custGeom>
              <a:rect b="b" l="l" r="r" t="t"/>
              <a:pathLst>
                <a:path extrusionOk="0" h="3467" w="3466">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5" name="Google Shape;5785;p58"/>
            <p:cNvSpPr/>
            <p:nvPr/>
          </p:nvSpPr>
          <p:spPr>
            <a:xfrm>
              <a:off x="-27721750" y="3598250"/>
              <a:ext cx="297750" cy="191400"/>
            </a:xfrm>
            <a:custGeom>
              <a:rect b="b" l="l" r="r" t="t"/>
              <a:pathLst>
                <a:path extrusionOk="0" h="7656" w="1191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86" name="Google Shape;5786;p58"/>
          <p:cNvGrpSpPr/>
          <p:nvPr/>
        </p:nvGrpSpPr>
        <p:grpSpPr>
          <a:xfrm>
            <a:off x="5747579" y="2444633"/>
            <a:ext cx="351910" cy="340980"/>
            <a:chOff x="-27719400" y="3925600"/>
            <a:chExt cx="295400" cy="286225"/>
          </a:xfrm>
        </p:grpSpPr>
        <p:sp>
          <p:nvSpPr>
            <p:cNvPr id="5787" name="Google Shape;5787;p58"/>
            <p:cNvSpPr/>
            <p:nvPr/>
          </p:nvSpPr>
          <p:spPr>
            <a:xfrm>
              <a:off x="-27596525" y="3925600"/>
              <a:ext cx="172525" cy="162575"/>
            </a:xfrm>
            <a:custGeom>
              <a:rect b="b" l="l" r="r" t="t"/>
              <a:pathLst>
                <a:path extrusionOk="0" h="6503" w="6901">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8" name="Google Shape;5788;p58"/>
            <p:cNvSpPr/>
            <p:nvPr/>
          </p:nvSpPr>
          <p:spPr>
            <a:xfrm>
              <a:off x="-27719400" y="4054275"/>
              <a:ext cx="157550" cy="157550"/>
            </a:xfrm>
            <a:custGeom>
              <a:rect b="b" l="l" r="r" t="t"/>
              <a:pathLst>
                <a:path extrusionOk="0" h="6302" w="6302">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89" name="Google Shape;5789;p58"/>
          <p:cNvGrpSpPr/>
          <p:nvPr/>
        </p:nvGrpSpPr>
        <p:grpSpPr>
          <a:xfrm>
            <a:off x="7968851" y="1531473"/>
            <a:ext cx="353757" cy="353757"/>
            <a:chOff x="-25834600" y="3176875"/>
            <a:chExt cx="296950" cy="296950"/>
          </a:xfrm>
        </p:grpSpPr>
        <p:sp>
          <p:nvSpPr>
            <p:cNvPr id="5790" name="Google Shape;5790;p58"/>
            <p:cNvSpPr/>
            <p:nvPr/>
          </p:nvSpPr>
          <p:spPr>
            <a:xfrm>
              <a:off x="-25625875" y="3316275"/>
              <a:ext cx="69325" cy="85875"/>
            </a:xfrm>
            <a:custGeom>
              <a:rect b="b" l="l" r="r" t="t"/>
              <a:pathLst>
                <a:path extrusionOk="0" h="3435" w="2773">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1" name="Google Shape;5791;p58"/>
            <p:cNvSpPr/>
            <p:nvPr/>
          </p:nvSpPr>
          <p:spPr>
            <a:xfrm>
              <a:off x="-25729075" y="3176875"/>
              <a:ext cx="191425" cy="296950"/>
            </a:xfrm>
            <a:custGeom>
              <a:rect b="b" l="l" r="r" t="t"/>
              <a:pathLst>
                <a:path extrusionOk="0" h="11878" w="7657">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2" name="Google Shape;5792;p58"/>
            <p:cNvSpPr/>
            <p:nvPr/>
          </p:nvSpPr>
          <p:spPr>
            <a:xfrm>
              <a:off x="-25834600" y="3350150"/>
              <a:ext cx="69325" cy="96100"/>
            </a:xfrm>
            <a:custGeom>
              <a:rect b="b" l="l" r="r" t="t"/>
              <a:pathLst>
                <a:path extrusionOk="0" h="3844" w="2773">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3" name="Google Shape;5793;p58"/>
            <p:cNvSpPr/>
            <p:nvPr/>
          </p:nvSpPr>
          <p:spPr>
            <a:xfrm>
              <a:off x="-25799950" y="3368250"/>
              <a:ext cx="104775" cy="104000"/>
            </a:xfrm>
            <a:custGeom>
              <a:rect b="b" l="l" r="r" t="t"/>
              <a:pathLst>
                <a:path extrusionOk="0" h="4160" w="4191">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4" name="Google Shape;5794;p58"/>
            <p:cNvSpPr/>
            <p:nvPr/>
          </p:nvSpPr>
          <p:spPr>
            <a:xfrm>
              <a:off x="-25712525" y="3317075"/>
              <a:ext cx="34675" cy="86650"/>
            </a:xfrm>
            <a:custGeom>
              <a:rect b="b" l="l" r="r" t="t"/>
              <a:pathLst>
                <a:path extrusionOk="0" h="3466" w="1387">
                  <a:moveTo>
                    <a:pt x="1" y="0"/>
                  </a:moveTo>
                  <a:lnTo>
                    <a:pt x="1" y="1764"/>
                  </a:lnTo>
                  <a:cubicBezTo>
                    <a:pt x="631" y="2111"/>
                    <a:pt x="1072" y="2709"/>
                    <a:pt x="1261" y="3466"/>
                  </a:cubicBezTo>
                  <a:lnTo>
                    <a:pt x="1387" y="3466"/>
                  </a:ln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95" name="Google Shape;5795;p58"/>
          <p:cNvGrpSpPr/>
          <p:nvPr/>
        </p:nvGrpSpPr>
        <p:grpSpPr>
          <a:xfrm>
            <a:off x="7968851" y="1999474"/>
            <a:ext cx="353757" cy="331241"/>
            <a:chOff x="-25834600" y="3564375"/>
            <a:chExt cx="296950" cy="278050"/>
          </a:xfrm>
        </p:grpSpPr>
        <p:sp>
          <p:nvSpPr>
            <p:cNvPr id="5796" name="Google Shape;5796;p58"/>
            <p:cNvSpPr/>
            <p:nvPr/>
          </p:nvSpPr>
          <p:spPr>
            <a:xfrm>
              <a:off x="-25694400" y="3703775"/>
              <a:ext cx="17350" cy="17375"/>
            </a:xfrm>
            <a:custGeom>
              <a:rect b="b" l="l" r="r" t="t"/>
              <a:pathLst>
                <a:path extrusionOk="0" h="695" w="694">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7" name="Google Shape;5797;p58"/>
            <p:cNvSpPr/>
            <p:nvPr/>
          </p:nvSpPr>
          <p:spPr>
            <a:xfrm>
              <a:off x="-25591225" y="3703775"/>
              <a:ext cx="53575" cy="18150"/>
            </a:xfrm>
            <a:custGeom>
              <a:rect b="b" l="l" r="r" t="t"/>
              <a:pathLst>
                <a:path extrusionOk="0" h="726" w="2143">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8" name="Google Shape;5798;p58"/>
            <p:cNvSpPr/>
            <p:nvPr/>
          </p:nvSpPr>
          <p:spPr>
            <a:xfrm>
              <a:off x="-25834600" y="3703775"/>
              <a:ext cx="53575" cy="18150"/>
            </a:xfrm>
            <a:custGeom>
              <a:rect b="b" l="l" r="r" t="t"/>
              <a:pathLst>
                <a:path extrusionOk="0" h="726" w="2143">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9" name="Google Shape;5799;p58"/>
            <p:cNvSpPr/>
            <p:nvPr/>
          </p:nvSpPr>
          <p:spPr>
            <a:xfrm>
              <a:off x="-25695200" y="3564375"/>
              <a:ext cx="17350" cy="52800"/>
            </a:xfrm>
            <a:custGeom>
              <a:rect b="b" l="l" r="r" t="t"/>
              <a:pathLst>
                <a:path extrusionOk="0" h="2112" w="694">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0" name="Google Shape;5800;p58"/>
            <p:cNvSpPr/>
            <p:nvPr/>
          </p:nvSpPr>
          <p:spPr>
            <a:xfrm>
              <a:off x="-25792850" y="3606125"/>
              <a:ext cx="42550" cy="40975"/>
            </a:xfrm>
            <a:custGeom>
              <a:rect b="b" l="l" r="r" t="t"/>
              <a:pathLst>
                <a:path extrusionOk="0" h="1639" w="1702">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1" name="Google Shape;5801;p58"/>
            <p:cNvSpPr/>
            <p:nvPr/>
          </p:nvSpPr>
          <p:spPr>
            <a:xfrm>
              <a:off x="-25621950" y="3606125"/>
              <a:ext cx="43350" cy="40975"/>
            </a:xfrm>
            <a:custGeom>
              <a:rect b="b" l="l" r="r" t="t"/>
              <a:pathLst>
                <a:path extrusionOk="0" h="1639" w="1734">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2" name="Google Shape;5802;p58"/>
            <p:cNvSpPr/>
            <p:nvPr/>
          </p:nvSpPr>
          <p:spPr>
            <a:xfrm>
              <a:off x="-25783400" y="3806975"/>
              <a:ext cx="192200" cy="35450"/>
            </a:xfrm>
            <a:custGeom>
              <a:rect b="b" l="l" r="r" t="t"/>
              <a:pathLst>
                <a:path extrusionOk="0" h="1418" w="7688">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3" name="Google Shape;5803;p58"/>
            <p:cNvSpPr/>
            <p:nvPr/>
          </p:nvSpPr>
          <p:spPr>
            <a:xfrm>
              <a:off x="-25764500" y="3635275"/>
              <a:ext cx="153600" cy="155175"/>
            </a:xfrm>
            <a:custGeom>
              <a:rect b="b" l="l" r="r" t="t"/>
              <a:pathLst>
                <a:path extrusionOk="0" h="6207" w="6144">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04" name="Google Shape;5804;p58"/>
          <p:cNvGrpSpPr/>
          <p:nvPr/>
        </p:nvGrpSpPr>
        <p:grpSpPr>
          <a:xfrm>
            <a:off x="7966974" y="2438826"/>
            <a:ext cx="357509" cy="352595"/>
            <a:chOff x="-25834600" y="3915850"/>
            <a:chExt cx="300100" cy="295975"/>
          </a:xfrm>
        </p:grpSpPr>
        <p:sp>
          <p:nvSpPr>
            <p:cNvPr id="5805" name="Google Shape;5805;p58"/>
            <p:cNvSpPr/>
            <p:nvPr/>
          </p:nvSpPr>
          <p:spPr>
            <a:xfrm>
              <a:off x="-25677875" y="3915850"/>
              <a:ext cx="143375" cy="137675"/>
            </a:xfrm>
            <a:custGeom>
              <a:rect b="b" l="l" r="r" t="t"/>
              <a:pathLst>
                <a:path extrusionOk="0" h="5507" w="5735">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6" name="Google Shape;5806;p58"/>
            <p:cNvSpPr/>
            <p:nvPr/>
          </p:nvSpPr>
          <p:spPr>
            <a:xfrm>
              <a:off x="-25834600" y="4167700"/>
              <a:ext cx="43350" cy="44125"/>
            </a:xfrm>
            <a:custGeom>
              <a:rect b="b" l="l" r="r" t="t"/>
              <a:pathLst>
                <a:path extrusionOk="0" h="1765" w="1734">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7" name="Google Shape;5807;p58"/>
            <p:cNvSpPr/>
            <p:nvPr/>
          </p:nvSpPr>
          <p:spPr>
            <a:xfrm>
              <a:off x="-25800725" y="3972375"/>
              <a:ext cx="206375" cy="207950"/>
            </a:xfrm>
            <a:custGeom>
              <a:rect b="b" l="l" r="r" t="t"/>
              <a:pathLst>
                <a:path extrusionOk="0" h="8318" w="8255">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08" name="Google Shape;5808;p58"/>
          <p:cNvGrpSpPr/>
          <p:nvPr/>
        </p:nvGrpSpPr>
        <p:grpSpPr>
          <a:xfrm>
            <a:off x="6702402" y="2920056"/>
            <a:ext cx="228968" cy="350987"/>
            <a:chOff x="-23930925" y="3149300"/>
            <a:chExt cx="192200" cy="294625"/>
          </a:xfrm>
        </p:grpSpPr>
        <p:sp>
          <p:nvSpPr>
            <p:cNvPr id="5809" name="Google Shape;5809;p58"/>
            <p:cNvSpPr/>
            <p:nvPr/>
          </p:nvSpPr>
          <p:spPr>
            <a:xfrm>
              <a:off x="-23930125" y="3149300"/>
              <a:ext cx="191400" cy="35475"/>
            </a:xfrm>
            <a:custGeom>
              <a:rect b="b" l="l" r="r" t="t"/>
              <a:pathLst>
                <a:path extrusionOk="0" h="1419" w="7656">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0" name="Google Shape;5810;p58"/>
            <p:cNvSpPr/>
            <p:nvPr/>
          </p:nvSpPr>
          <p:spPr>
            <a:xfrm>
              <a:off x="-23878925" y="3237525"/>
              <a:ext cx="86650" cy="86650"/>
            </a:xfrm>
            <a:custGeom>
              <a:rect b="b" l="l" r="r" t="t"/>
              <a:pathLst>
                <a:path extrusionOk="0" h="3466" w="3466">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1" name="Google Shape;5811;p58"/>
            <p:cNvSpPr/>
            <p:nvPr/>
          </p:nvSpPr>
          <p:spPr>
            <a:xfrm>
              <a:off x="-23930925" y="3375350"/>
              <a:ext cx="190625" cy="68575"/>
            </a:xfrm>
            <a:custGeom>
              <a:rect b="b" l="l" r="r" t="t"/>
              <a:pathLst>
                <a:path extrusionOk="0" h="2743" w="7625">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2" name="Google Shape;5812;p58"/>
            <p:cNvSpPr/>
            <p:nvPr/>
          </p:nvSpPr>
          <p:spPr>
            <a:xfrm>
              <a:off x="-23930925" y="3202075"/>
              <a:ext cx="190625" cy="155975"/>
            </a:xfrm>
            <a:custGeom>
              <a:rect b="b" l="l" r="r" t="t"/>
              <a:pathLst>
                <a:path extrusionOk="0" h="6239" w="7625">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13" name="Google Shape;5813;p58"/>
          <p:cNvGrpSpPr/>
          <p:nvPr/>
        </p:nvGrpSpPr>
        <p:grpSpPr>
          <a:xfrm>
            <a:off x="6659232" y="3398540"/>
            <a:ext cx="315307" cy="351910"/>
            <a:chOff x="-23962425" y="3519475"/>
            <a:chExt cx="264675" cy="295400"/>
          </a:xfrm>
        </p:grpSpPr>
        <p:sp>
          <p:nvSpPr>
            <p:cNvPr id="5814" name="Google Shape;5814;p58"/>
            <p:cNvSpPr/>
            <p:nvPr/>
          </p:nvSpPr>
          <p:spPr>
            <a:xfrm>
              <a:off x="-23961625" y="3580925"/>
              <a:ext cx="263875" cy="233950"/>
            </a:xfrm>
            <a:custGeom>
              <a:rect b="b" l="l" r="r" t="t"/>
              <a:pathLst>
                <a:path extrusionOk="0" h="9358" w="10555">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5" name="Google Shape;5815;p58"/>
            <p:cNvSpPr/>
            <p:nvPr/>
          </p:nvSpPr>
          <p:spPr>
            <a:xfrm>
              <a:off x="-23962425" y="3519475"/>
              <a:ext cx="158350" cy="122125"/>
            </a:xfrm>
            <a:custGeom>
              <a:rect b="b" l="l" r="r" t="t"/>
              <a:pathLst>
                <a:path extrusionOk="0" h="4885" w="6334">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16" name="Google Shape;5816;p58"/>
          <p:cNvSpPr/>
          <p:nvPr/>
        </p:nvSpPr>
        <p:spPr>
          <a:xfrm>
            <a:off x="6629668" y="3852251"/>
            <a:ext cx="375349" cy="344435"/>
          </a:xfrm>
          <a:custGeom>
            <a:rect b="b" l="l" r="r" t="t"/>
            <a:pathLst>
              <a:path extrusionOk="0" h="11565" w="12603">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17" name="Google Shape;5817;p58"/>
          <p:cNvGrpSpPr/>
          <p:nvPr/>
        </p:nvGrpSpPr>
        <p:grpSpPr>
          <a:xfrm>
            <a:off x="8037908" y="3848584"/>
            <a:ext cx="239302" cy="351880"/>
            <a:chOff x="-22788075" y="3904625"/>
            <a:chExt cx="200875" cy="295375"/>
          </a:xfrm>
        </p:grpSpPr>
        <p:sp>
          <p:nvSpPr>
            <p:cNvPr id="5818" name="Google Shape;5818;p58"/>
            <p:cNvSpPr/>
            <p:nvPr/>
          </p:nvSpPr>
          <p:spPr>
            <a:xfrm>
              <a:off x="-22775475" y="4165325"/>
              <a:ext cx="65400" cy="34675"/>
            </a:xfrm>
            <a:custGeom>
              <a:rect b="b" l="l" r="r" t="t"/>
              <a:pathLst>
                <a:path extrusionOk="0" h="1387" w="2616">
                  <a:moveTo>
                    <a:pt x="32" y="1"/>
                  </a:moveTo>
                  <a:cubicBezTo>
                    <a:pt x="1" y="883"/>
                    <a:pt x="631" y="1387"/>
                    <a:pt x="1292" y="1387"/>
                  </a:cubicBezTo>
                  <a:cubicBezTo>
                    <a:pt x="1985" y="1387"/>
                    <a:pt x="2615" y="851"/>
                    <a:pt x="25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9" name="Google Shape;5819;p58"/>
            <p:cNvSpPr/>
            <p:nvPr/>
          </p:nvSpPr>
          <p:spPr>
            <a:xfrm>
              <a:off x="-22669150" y="3904725"/>
              <a:ext cx="81950" cy="244100"/>
            </a:xfrm>
            <a:custGeom>
              <a:rect b="b" l="l" r="r" t="t"/>
              <a:pathLst>
                <a:path extrusionOk="0" h="9764" w="3278">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0" name="Google Shape;5820;p58"/>
            <p:cNvSpPr/>
            <p:nvPr/>
          </p:nvSpPr>
          <p:spPr>
            <a:xfrm>
              <a:off x="-22788075" y="3904625"/>
              <a:ext cx="87450" cy="244200"/>
            </a:xfrm>
            <a:custGeom>
              <a:rect b="b" l="l" r="r" t="t"/>
              <a:pathLst>
                <a:path extrusionOk="0" h="9768" w="3498">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1" name="Google Shape;5821;p58"/>
            <p:cNvSpPr/>
            <p:nvPr/>
          </p:nvSpPr>
          <p:spPr>
            <a:xfrm>
              <a:off x="-22670725" y="4165325"/>
              <a:ext cx="64625" cy="34675"/>
            </a:xfrm>
            <a:custGeom>
              <a:rect b="b" l="l" r="r" t="t"/>
              <a:pathLst>
                <a:path extrusionOk="0" h="1387" w="2585">
                  <a:moveTo>
                    <a:pt x="32" y="1"/>
                  </a:moveTo>
                  <a:cubicBezTo>
                    <a:pt x="1" y="883"/>
                    <a:pt x="631" y="1387"/>
                    <a:pt x="1292" y="1387"/>
                  </a:cubicBezTo>
                  <a:cubicBezTo>
                    <a:pt x="1954" y="1387"/>
                    <a:pt x="2584" y="851"/>
                    <a:pt x="25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22" name="Google Shape;5822;p58"/>
          <p:cNvGrpSpPr/>
          <p:nvPr/>
        </p:nvGrpSpPr>
        <p:grpSpPr>
          <a:xfrm>
            <a:off x="6193206" y="1531949"/>
            <a:ext cx="354710" cy="352803"/>
            <a:chOff x="-27351575" y="3175300"/>
            <a:chExt cx="297750" cy="296150"/>
          </a:xfrm>
        </p:grpSpPr>
        <p:sp>
          <p:nvSpPr>
            <p:cNvPr id="5823" name="Google Shape;5823;p58"/>
            <p:cNvSpPr/>
            <p:nvPr/>
          </p:nvSpPr>
          <p:spPr>
            <a:xfrm>
              <a:off x="-27351575" y="3175300"/>
              <a:ext cx="296975" cy="157550"/>
            </a:xfrm>
            <a:custGeom>
              <a:rect b="b" l="l" r="r" t="t"/>
              <a:pathLst>
                <a:path extrusionOk="0" h="6302" w="11879">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4" name="Google Shape;5824;p58"/>
            <p:cNvSpPr/>
            <p:nvPr/>
          </p:nvSpPr>
          <p:spPr>
            <a:xfrm>
              <a:off x="-27123950" y="3332825"/>
              <a:ext cx="17350" cy="52000"/>
            </a:xfrm>
            <a:custGeom>
              <a:rect b="b" l="l" r="r" t="t"/>
              <a:pathLst>
                <a:path extrusionOk="0" h="2080" w="694">
                  <a:moveTo>
                    <a:pt x="1" y="0"/>
                  </a:moveTo>
                  <a:lnTo>
                    <a:pt x="1" y="1733"/>
                  </a:lnTo>
                  <a:cubicBezTo>
                    <a:pt x="1" y="1922"/>
                    <a:pt x="158" y="2079"/>
                    <a:pt x="347" y="2079"/>
                  </a:cubicBezTo>
                  <a:cubicBezTo>
                    <a:pt x="536" y="2079"/>
                    <a:pt x="694" y="1922"/>
                    <a:pt x="694" y="1733"/>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5" name="Google Shape;5825;p58"/>
            <p:cNvSpPr/>
            <p:nvPr/>
          </p:nvSpPr>
          <p:spPr>
            <a:xfrm>
              <a:off x="-27350775" y="3350150"/>
              <a:ext cx="296950" cy="121300"/>
            </a:xfrm>
            <a:custGeom>
              <a:rect b="b" l="l" r="r" t="t"/>
              <a:pathLst>
                <a:path extrusionOk="0" h="4852" w="11878">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6" name="Google Shape;5826;p58"/>
            <p:cNvSpPr/>
            <p:nvPr/>
          </p:nvSpPr>
          <p:spPr>
            <a:xfrm>
              <a:off x="-27299575" y="3332825"/>
              <a:ext cx="18125" cy="52000"/>
            </a:xfrm>
            <a:custGeom>
              <a:rect b="b" l="l" r="r" t="t"/>
              <a:pathLst>
                <a:path extrusionOk="0" h="2080" w="725">
                  <a:moveTo>
                    <a:pt x="0" y="0"/>
                  </a:moveTo>
                  <a:lnTo>
                    <a:pt x="0" y="1733"/>
                  </a:lnTo>
                  <a:cubicBezTo>
                    <a:pt x="0" y="1922"/>
                    <a:pt x="158" y="2079"/>
                    <a:pt x="378" y="2079"/>
                  </a:cubicBezTo>
                  <a:cubicBezTo>
                    <a:pt x="567" y="2079"/>
                    <a:pt x="725" y="1922"/>
                    <a:pt x="725" y="1733"/>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27" name="Google Shape;5827;p58"/>
          <p:cNvGrpSpPr/>
          <p:nvPr/>
        </p:nvGrpSpPr>
        <p:grpSpPr>
          <a:xfrm>
            <a:off x="6235914" y="1988559"/>
            <a:ext cx="269293" cy="353072"/>
            <a:chOff x="-27313750" y="3545275"/>
            <a:chExt cx="226050" cy="296375"/>
          </a:xfrm>
        </p:grpSpPr>
        <p:sp>
          <p:nvSpPr>
            <p:cNvPr id="5828" name="Google Shape;5828;p58"/>
            <p:cNvSpPr/>
            <p:nvPr/>
          </p:nvSpPr>
          <p:spPr>
            <a:xfrm>
              <a:off x="-27305100" y="3598450"/>
              <a:ext cx="208750" cy="173100"/>
            </a:xfrm>
            <a:custGeom>
              <a:rect b="b" l="l" r="r" t="t"/>
              <a:pathLst>
                <a:path extrusionOk="0" h="6924" w="835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9" name="Google Shape;5829;p58"/>
            <p:cNvSpPr/>
            <p:nvPr/>
          </p:nvSpPr>
          <p:spPr>
            <a:xfrm>
              <a:off x="-27313750" y="3770725"/>
              <a:ext cx="226050" cy="70925"/>
            </a:xfrm>
            <a:custGeom>
              <a:rect b="b" l="l" r="r" t="t"/>
              <a:pathLst>
                <a:path extrusionOk="0" h="2837" w="9042">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0" name="Google Shape;5830;p58"/>
            <p:cNvSpPr/>
            <p:nvPr/>
          </p:nvSpPr>
          <p:spPr>
            <a:xfrm>
              <a:off x="-27261000" y="3545275"/>
              <a:ext cx="122100" cy="51425"/>
            </a:xfrm>
            <a:custGeom>
              <a:rect b="b" l="l" r="r" t="t"/>
              <a:pathLst>
                <a:path extrusionOk="0" h="2057" w="4884">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1" name="Google Shape;5831;p58"/>
          <p:cNvGrpSpPr/>
          <p:nvPr/>
        </p:nvGrpSpPr>
        <p:grpSpPr>
          <a:xfrm>
            <a:off x="6193206" y="2436830"/>
            <a:ext cx="354710" cy="356586"/>
            <a:chOff x="-27351575" y="3915650"/>
            <a:chExt cx="297750" cy="299325"/>
          </a:xfrm>
        </p:grpSpPr>
        <p:sp>
          <p:nvSpPr>
            <p:cNvPr id="5832" name="Google Shape;5832;p58"/>
            <p:cNvSpPr/>
            <p:nvPr/>
          </p:nvSpPr>
          <p:spPr>
            <a:xfrm>
              <a:off x="-27351575" y="4059000"/>
              <a:ext cx="153625" cy="155975"/>
            </a:xfrm>
            <a:custGeom>
              <a:rect b="b" l="l" r="r" t="t"/>
              <a:pathLst>
                <a:path extrusionOk="0" h="6239" w="6145">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3" name="Google Shape;5833;p58"/>
            <p:cNvSpPr/>
            <p:nvPr/>
          </p:nvSpPr>
          <p:spPr>
            <a:xfrm>
              <a:off x="-27257050" y="3915650"/>
              <a:ext cx="203225" cy="202450"/>
            </a:xfrm>
            <a:custGeom>
              <a:rect b="b" l="l" r="r" t="t"/>
              <a:pathLst>
                <a:path extrusionOk="0" h="8098" w="8129">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4" name="Google Shape;5834;p58"/>
          <p:cNvGrpSpPr/>
          <p:nvPr/>
        </p:nvGrpSpPr>
        <p:grpSpPr>
          <a:xfrm>
            <a:off x="4880696" y="2919029"/>
            <a:ext cx="319060" cy="353042"/>
            <a:chOff x="-25445525" y="3175900"/>
            <a:chExt cx="267825" cy="296350"/>
          </a:xfrm>
        </p:grpSpPr>
        <p:sp>
          <p:nvSpPr>
            <p:cNvPr id="5835" name="Google Shape;5835;p58"/>
            <p:cNvSpPr/>
            <p:nvPr/>
          </p:nvSpPr>
          <p:spPr>
            <a:xfrm>
              <a:off x="-25445525" y="3367475"/>
              <a:ext cx="123675" cy="104775"/>
            </a:xfrm>
            <a:custGeom>
              <a:rect b="b" l="l" r="r" t="t"/>
              <a:pathLst>
                <a:path extrusionOk="0" h="4191" w="4947">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6" name="Google Shape;5836;p58"/>
            <p:cNvSpPr/>
            <p:nvPr/>
          </p:nvSpPr>
          <p:spPr>
            <a:xfrm>
              <a:off x="-25398250" y="3175900"/>
              <a:ext cx="220550" cy="296350"/>
            </a:xfrm>
            <a:custGeom>
              <a:rect b="b" l="l" r="r" t="t"/>
              <a:pathLst>
                <a:path extrusionOk="0" h="11854" w="8822">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7" name="Google Shape;5837;p58"/>
            <p:cNvSpPr/>
            <p:nvPr/>
          </p:nvSpPr>
          <p:spPr>
            <a:xfrm>
              <a:off x="-25328950" y="3211525"/>
              <a:ext cx="35475" cy="36250"/>
            </a:xfrm>
            <a:custGeom>
              <a:rect b="b" l="l" r="r" t="t"/>
              <a:pathLst>
                <a:path extrusionOk="0" h="1450" w="1419">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8" name="Google Shape;5838;p58"/>
          <p:cNvGrpSpPr/>
          <p:nvPr/>
        </p:nvGrpSpPr>
        <p:grpSpPr>
          <a:xfrm>
            <a:off x="4862410" y="3409352"/>
            <a:ext cx="355633" cy="330288"/>
            <a:chOff x="-25465200" y="3565175"/>
            <a:chExt cx="298525" cy="277250"/>
          </a:xfrm>
        </p:grpSpPr>
        <p:sp>
          <p:nvSpPr>
            <p:cNvPr id="5839" name="Google Shape;5839;p58"/>
            <p:cNvSpPr/>
            <p:nvPr/>
          </p:nvSpPr>
          <p:spPr>
            <a:xfrm>
              <a:off x="-25413225" y="3565175"/>
              <a:ext cx="172500" cy="103975"/>
            </a:xfrm>
            <a:custGeom>
              <a:rect b="b" l="l" r="r" t="t"/>
              <a:pathLst>
                <a:path extrusionOk="0" h="4159" w="690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0" name="Google Shape;5840;p58"/>
            <p:cNvSpPr/>
            <p:nvPr/>
          </p:nvSpPr>
          <p:spPr>
            <a:xfrm>
              <a:off x="-25465200" y="3650225"/>
              <a:ext cx="298525" cy="192200"/>
            </a:xfrm>
            <a:custGeom>
              <a:rect b="b" l="l" r="r" t="t"/>
              <a:pathLst>
                <a:path extrusionOk="0" h="7688" w="11941">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41" name="Google Shape;5841;p58"/>
          <p:cNvGrpSpPr/>
          <p:nvPr/>
        </p:nvGrpSpPr>
        <p:grpSpPr>
          <a:xfrm>
            <a:off x="4861948" y="3848882"/>
            <a:ext cx="356556" cy="351285"/>
            <a:chOff x="-25465200" y="3916150"/>
            <a:chExt cx="299300" cy="294875"/>
          </a:xfrm>
        </p:grpSpPr>
        <p:sp>
          <p:nvSpPr>
            <p:cNvPr id="5842" name="Google Shape;5842;p58"/>
            <p:cNvSpPr/>
            <p:nvPr/>
          </p:nvSpPr>
          <p:spPr>
            <a:xfrm>
              <a:off x="-25316350" y="3916150"/>
              <a:ext cx="150450" cy="149175"/>
            </a:xfrm>
            <a:custGeom>
              <a:rect b="b" l="l" r="r" t="t"/>
              <a:pathLst>
                <a:path extrusionOk="0" h="5967" w="6018">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3" name="Google Shape;5843;p58"/>
            <p:cNvSpPr/>
            <p:nvPr/>
          </p:nvSpPr>
          <p:spPr>
            <a:xfrm>
              <a:off x="-25465200" y="4003875"/>
              <a:ext cx="208725" cy="207150"/>
            </a:xfrm>
            <a:custGeom>
              <a:rect b="b" l="l" r="r" t="t"/>
              <a:pathLst>
                <a:path extrusionOk="0" h="8286" w="8349">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44" name="Google Shape;5844;p58"/>
          <p:cNvGrpSpPr/>
          <p:nvPr/>
        </p:nvGrpSpPr>
        <p:grpSpPr>
          <a:xfrm>
            <a:off x="7089388" y="2919148"/>
            <a:ext cx="351880" cy="352803"/>
            <a:chOff x="-23615075" y="3148525"/>
            <a:chExt cx="295375" cy="296150"/>
          </a:xfrm>
        </p:grpSpPr>
        <p:sp>
          <p:nvSpPr>
            <p:cNvPr id="5845" name="Google Shape;5845;p58"/>
            <p:cNvSpPr/>
            <p:nvPr/>
          </p:nvSpPr>
          <p:spPr>
            <a:xfrm>
              <a:off x="-23493775" y="3183950"/>
              <a:ext cx="52775" cy="53600"/>
            </a:xfrm>
            <a:custGeom>
              <a:rect b="b" l="l" r="r" t="t"/>
              <a:pathLst>
                <a:path extrusionOk="0" h="2144" w="2111">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6" name="Google Shape;5846;p58"/>
            <p:cNvSpPr/>
            <p:nvPr/>
          </p:nvSpPr>
          <p:spPr>
            <a:xfrm>
              <a:off x="-23615075" y="3268225"/>
              <a:ext cx="34675" cy="173300"/>
            </a:xfrm>
            <a:custGeom>
              <a:rect b="b" l="l" r="r" t="t"/>
              <a:pathLst>
                <a:path extrusionOk="0" h="6932" w="1387">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7" name="Google Shape;5847;p58"/>
            <p:cNvSpPr/>
            <p:nvPr/>
          </p:nvSpPr>
          <p:spPr>
            <a:xfrm>
              <a:off x="-23354375" y="3270600"/>
              <a:ext cx="34675" cy="173300"/>
            </a:xfrm>
            <a:custGeom>
              <a:rect b="b" l="l" r="r" t="t"/>
              <a:pathLst>
                <a:path extrusionOk="0" h="6932" w="1387">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8" name="Google Shape;5848;p58"/>
            <p:cNvSpPr/>
            <p:nvPr/>
          </p:nvSpPr>
          <p:spPr>
            <a:xfrm>
              <a:off x="-23562300" y="3148525"/>
              <a:ext cx="191400" cy="296150"/>
            </a:xfrm>
            <a:custGeom>
              <a:rect b="b" l="l" r="r" t="t"/>
              <a:pathLst>
                <a:path extrusionOk="0" h="11846" w="7656">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49" name="Google Shape;5849;p58"/>
          <p:cNvSpPr/>
          <p:nvPr/>
        </p:nvSpPr>
        <p:spPr>
          <a:xfrm>
            <a:off x="7087484" y="3397507"/>
            <a:ext cx="356586" cy="353876"/>
          </a:xfrm>
          <a:custGeom>
            <a:rect b="b" l="l" r="r" t="t"/>
            <a:pathLst>
              <a:path extrusionOk="0" h="11882" w="11973">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50" name="Google Shape;5850;p58"/>
          <p:cNvGrpSpPr/>
          <p:nvPr/>
        </p:nvGrpSpPr>
        <p:grpSpPr>
          <a:xfrm>
            <a:off x="7088911" y="3858427"/>
            <a:ext cx="352833" cy="332194"/>
            <a:chOff x="-23615075" y="3906200"/>
            <a:chExt cx="296175" cy="278850"/>
          </a:xfrm>
        </p:grpSpPr>
        <p:sp>
          <p:nvSpPr>
            <p:cNvPr id="5851" name="Google Shape;5851;p58"/>
            <p:cNvSpPr/>
            <p:nvPr/>
          </p:nvSpPr>
          <p:spPr>
            <a:xfrm>
              <a:off x="-23615075" y="3954250"/>
              <a:ext cx="296175" cy="193775"/>
            </a:xfrm>
            <a:custGeom>
              <a:rect b="b" l="l" r="r" t="t"/>
              <a:pathLst>
                <a:path extrusionOk="0" h="7751" w="11847">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2" name="Google Shape;5852;p58"/>
            <p:cNvSpPr/>
            <p:nvPr/>
          </p:nvSpPr>
          <p:spPr>
            <a:xfrm>
              <a:off x="-23615075" y="3906200"/>
              <a:ext cx="77200" cy="77225"/>
            </a:xfrm>
            <a:custGeom>
              <a:rect b="b" l="l" r="r" t="t"/>
              <a:pathLst>
                <a:path extrusionOk="0" h="3089" w="3088">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3" name="Google Shape;5853;p58"/>
            <p:cNvSpPr/>
            <p:nvPr/>
          </p:nvSpPr>
          <p:spPr>
            <a:xfrm>
              <a:off x="-23543400" y="4167700"/>
              <a:ext cx="153600" cy="17350"/>
            </a:xfrm>
            <a:custGeom>
              <a:rect b="b" l="l" r="r" t="t"/>
              <a:pathLst>
                <a:path extrusionOk="0" h="694" w="6144">
                  <a:moveTo>
                    <a:pt x="0" y="0"/>
                  </a:moveTo>
                  <a:cubicBezTo>
                    <a:pt x="158" y="378"/>
                    <a:pt x="536" y="693"/>
                    <a:pt x="1008" y="693"/>
                  </a:cubicBezTo>
                  <a:lnTo>
                    <a:pt x="5167" y="693"/>
                  </a:lnTo>
                  <a:cubicBezTo>
                    <a:pt x="5608" y="693"/>
                    <a:pt x="5986" y="441"/>
                    <a:pt x="61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54" name="Google Shape;5854;p58"/>
          <p:cNvSpPr/>
          <p:nvPr/>
        </p:nvSpPr>
        <p:spPr>
          <a:xfrm>
            <a:off x="6207743" y="4290395"/>
            <a:ext cx="351880" cy="350957"/>
          </a:xfrm>
          <a:custGeom>
            <a:rect b="b" l="l" r="r" t="t"/>
            <a:pathLst>
              <a:path extrusionOk="0" h="11784" w="11815">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55" name="Google Shape;5855;p58"/>
          <p:cNvGrpSpPr/>
          <p:nvPr/>
        </p:nvGrpSpPr>
        <p:grpSpPr>
          <a:xfrm>
            <a:off x="6637880" y="1532068"/>
            <a:ext cx="353757" cy="352565"/>
            <a:chOff x="-26980600" y="3175500"/>
            <a:chExt cx="296950" cy="295950"/>
          </a:xfrm>
        </p:grpSpPr>
        <p:sp>
          <p:nvSpPr>
            <p:cNvPr id="5856" name="Google Shape;5856;p58"/>
            <p:cNvSpPr/>
            <p:nvPr/>
          </p:nvSpPr>
          <p:spPr>
            <a:xfrm>
              <a:off x="-26798650" y="3175500"/>
              <a:ext cx="115000" cy="114025"/>
            </a:xfrm>
            <a:custGeom>
              <a:rect b="b" l="l" r="r" t="t"/>
              <a:pathLst>
                <a:path extrusionOk="0" h="4561" w="460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7" name="Google Shape;5857;p58"/>
            <p:cNvSpPr/>
            <p:nvPr/>
          </p:nvSpPr>
          <p:spPr>
            <a:xfrm>
              <a:off x="-26980600" y="3325725"/>
              <a:ext cx="168575" cy="145725"/>
            </a:xfrm>
            <a:custGeom>
              <a:rect b="b" l="l" r="r" t="t"/>
              <a:pathLst>
                <a:path extrusionOk="0" h="5829" w="6743">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8" name="Google Shape;5858;p58"/>
            <p:cNvSpPr/>
            <p:nvPr/>
          </p:nvSpPr>
          <p:spPr>
            <a:xfrm>
              <a:off x="-26893950" y="3226500"/>
              <a:ext cx="159125" cy="137850"/>
            </a:xfrm>
            <a:custGeom>
              <a:rect b="b" l="l" r="r" t="t"/>
              <a:pathLst>
                <a:path extrusionOk="0" h="5514" w="6365">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59" name="Google Shape;5859;p58"/>
          <p:cNvSpPr/>
          <p:nvPr/>
        </p:nvSpPr>
        <p:spPr>
          <a:xfrm>
            <a:off x="6660447" y="1989089"/>
            <a:ext cx="309649" cy="351910"/>
          </a:xfrm>
          <a:custGeom>
            <a:rect b="b" l="l" r="r" t="t"/>
            <a:pathLst>
              <a:path extrusionOk="0" h="11816" w="10397">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60" name="Google Shape;5860;p58"/>
          <p:cNvGrpSpPr/>
          <p:nvPr/>
        </p:nvGrpSpPr>
        <p:grpSpPr>
          <a:xfrm>
            <a:off x="6638357" y="2470604"/>
            <a:ext cx="352803" cy="289039"/>
            <a:chOff x="-26981375" y="3951875"/>
            <a:chExt cx="296150" cy="242625"/>
          </a:xfrm>
        </p:grpSpPr>
        <p:sp>
          <p:nvSpPr>
            <p:cNvPr id="5861" name="Google Shape;5861;p58"/>
            <p:cNvSpPr/>
            <p:nvPr/>
          </p:nvSpPr>
          <p:spPr>
            <a:xfrm>
              <a:off x="-26978225" y="3951875"/>
              <a:ext cx="173300" cy="155975"/>
            </a:xfrm>
            <a:custGeom>
              <a:rect b="b" l="l" r="r" t="t"/>
              <a:pathLst>
                <a:path extrusionOk="0" h="6239" w="6932">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2" name="Google Shape;5862;p58"/>
            <p:cNvSpPr/>
            <p:nvPr/>
          </p:nvSpPr>
          <p:spPr>
            <a:xfrm>
              <a:off x="-26981375" y="4124375"/>
              <a:ext cx="174075" cy="70125"/>
            </a:xfrm>
            <a:custGeom>
              <a:rect b="b" l="l" r="r" t="t"/>
              <a:pathLst>
                <a:path extrusionOk="0" h="2805" w="6963">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3" name="Google Shape;5863;p58"/>
            <p:cNvSpPr/>
            <p:nvPr/>
          </p:nvSpPr>
          <p:spPr>
            <a:xfrm>
              <a:off x="-26790000" y="4002300"/>
              <a:ext cx="104775" cy="192200"/>
            </a:xfrm>
            <a:custGeom>
              <a:rect b="b" l="l" r="r" t="t"/>
              <a:pathLst>
                <a:path extrusionOk="0" h="7688" w="4191">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64" name="Google Shape;5864;p58"/>
          <p:cNvGrpSpPr/>
          <p:nvPr/>
        </p:nvGrpSpPr>
        <p:grpSpPr>
          <a:xfrm>
            <a:off x="5303399" y="2918195"/>
            <a:ext cx="351910" cy="354710"/>
            <a:chOff x="-25094250" y="3176075"/>
            <a:chExt cx="295400" cy="297750"/>
          </a:xfrm>
        </p:grpSpPr>
        <p:sp>
          <p:nvSpPr>
            <p:cNvPr id="5865" name="Google Shape;5865;p58"/>
            <p:cNvSpPr/>
            <p:nvPr/>
          </p:nvSpPr>
          <p:spPr>
            <a:xfrm>
              <a:off x="-24989225" y="3176075"/>
              <a:ext cx="87200" cy="122500"/>
            </a:xfrm>
            <a:custGeom>
              <a:rect b="b" l="l" r="r" t="t"/>
              <a:pathLst>
                <a:path extrusionOk="0" h="4900" w="3488">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6" name="Google Shape;5866;p58"/>
            <p:cNvSpPr/>
            <p:nvPr/>
          </p:nvSpPr>
          <p:spPr>
            <a:xfrm>
              <a:off x="-25094250" y="3179225"/>
              <a:ext cx="295400" cy="291450"/>
            </a:xfrm>
            <a:custGeom>
              <a:rect b="b" l="l" r="r" t="t"/>
              <a:pathLst>
                <a:path extrusionOk="0" h="11658" w="11816">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7" name="Google Shape;5867;p58"/>
            <p:cNvSpPr/>
            <p:nvPr/>
          </p:nvSpPr>
          <p:spPr>
            <a:xfrm>
              <a:off x="-24989225" y="3350975"/>
              <a:ext cx="87200" cy="122850"/>
            </a:xfrm>
            <a:custGeom>
              <a:rect b="b" l="l" r="r" t="t"/>
              <a:pathLst>
                <a:path extrusionOk="0" h="4914" w="3488">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68" name="Google Shape;5868;p58"/>
          <p:cNvGrpSpPr/>
          <p:nvPr/>
        </p:nvGrpSpPr>
        <p:grpSpPr>
          <a:xfrm>
            <a:off x="5303399" y="3398556"/>
            <a:ext cx="351910" cy="351880"/>
            <a:chOff x="-25094250" y="3547050"/>
            <a:chExt cx="295400" cy="295375"/>
          </a:xfrm>
        </p:grpSpPr>
        <p:sp>
          <p:nvSpPr>
            <p:cNvPr id="5869" name="Google Shape;5869;p58"/>
            <p:cNvSpPr/>
            <p:nvPr/>
          </p:nvSpPr>
          <p:spPr>
            <a:xfrm>
              <a:off x="-24990275" y="3580925"/>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0" name="Google Shape;5870;p58"/>
            <p:cNvSpPr/>
            <p:nvPr/>
          </p:nvSpPr>
          <p:spPr>
            <a:xfrm>
              <a:off x="-25041475" y="3668350"/>
              <a:ext cx="52025" cy="52000"/>
            </a:xfrm>
            <a:custGeom>
              <a:rect b="b" l="l" r="r" t="t"/>
              <a:pathLst>
                <a:path extrusionOk="0" h="2080" w="2081">
                  <a:moveTo>
                    <a:pt x="1" y="0"/>
                  </a:moveTo>
                  <a:lnTo>
                    <a:pt x="1" y="2080"/>
                  </a:lnTo>
                  <a:lnTo>
                    <a:pt x="2080" y="2080"/>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1" name="Google Shape;5871;p58"/>
            <p:cNvSpPr/>
            <p:nvPr/>
          </p:nvSpPr>
          <p:spPr>
            <a:xfrm>
              <a:off x="-25094250" y="3547050"/>
              <a:ext cx="224500" cy="295375"/>
            </a:xfrm>
            <a:custGeom>
              <a:rect b="b" l="l" r="r" t="t"/>
              <a:pathLst>
                <a:path extrusionOk="0" h="11815" w="898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2" name="Google Shape;5872;p58"/>
            <p:cNvSpPr/>
            <p:nvPr/>
          </p:nvSpPr>
          <p:spPr>
            <a:xfrm>
              <a:off x="-24851650" y="3582300"/>
              <a:ext cx="52800" cy="190825"/>
            </a:xfrm>
            <a:custGeom>
              <a:rect b="b" l="l" r="r" t="t"/>
              <a:pathLst>
                <a:path extrusionOk="0" h="7633" w="2112">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3" name="Google Shape;5873;p58"/>
            <p:cNvSpPr/>
            <p:nvPr/>
          </p:nvSpPr>
          <p:spPr>
            <a:xfrm>
              <a:off x="-24850875" y="3788050"/>
              <a:ext cx="52025" cy="53600"/>
            </a:xfrm>
            <a:custGeom>
              <a:rect b="b" l="l" r="r" t="t"/>
              <a:pathLst>
                <a:path extrusionOk="0" h="2144" w="2081">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74" name="Google Shape;5874;p58"/>
          <p:cNvSpPr/>
          <p:nvPr/>
        </p:nvSpPr>
        <p:spPr>
          <a:xfrm>
            <a:off x="5303415" y="3903536"/>
            <a:ext cx="352833" cy="241864"/>
          </a:xfrm>
          <a:custGeom>
            <a:rect b="b" l="l" r="r" t="t"/>
            <a:pathLst>
              <a:path extrusionOk="0" h="8121" w="11847">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75" name="Google Shape;5875;p58"/>
          <p:cNvGrpSpPr/>
          <p:nvPr/>
        </p:nvGrpSpPr>
        <p:grpSpPr>
          <a:xfrm>
            <a:off x="7535476" y="2919148"/>
            <a:ext cx="352803" cy="352803"/>
            <a:chOff x="-23245675" y="3148525"/>
            <a:chExt cx="296150" cy="296150"/>
          </a:xfrm>
        </p:grpSpPr>
        <p:sp>
          <p:nvSpPr>
            <p:cNvPr id="5876" name="Google Shape;5876;p58"/>
            <p:cNvSpPr/>
            <p:nvPr/>
          </p:nvSpPr>
          <p:spPr>
            <a:xfrm>
              <a:off x="-23192925" y="3251700"/>
              <a:ext cx="192225" cy="105550"/>
            </a:xfrm>
            <a:custGeom>
              <a:rect b="b" l="l" r="r" t="t"/>
              <a:pathLst>
                <a:path extrusionOk="0" h="4222" w="7689">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7" name="Google Shape;5877;p58"/>
            <p:cNvSpPr/>
            <p:nvPr/>
          </p:nvSpPr>
          <p:spPr>
            <a:xfrm>
              <a:off x="-23193700" y="3200500"/>
              <a:ext cx="192200" cy="106350"/>
            </a:xfrm>
            <a:custGeom>
              <a:rect b="b" l="l" r="r" t="t"/>
              <a:pathLst>
                <a:path extrusionOk="0" h="4254" w="7688">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8" name="Google Shape;5878;p58"/>
            <p:cNvSpPr/>
            <p:nvPr/>
          </p:nvSpPr>
          <p:spPr>
            <a:xfrm>
              <a:off x="-23245675" y="3148525"/>
              <a:ext cx="296150" cy="296150"/>
            </a:xfrm>
            <a:custGeom>
              <a:rect b="b" l="l" r="r" t="t"/>
              <a:pathLst>
                <a:path extrusionOk="0" h="11846" w="11846">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79" name="Google Shape;5879;p58"/>
          <p:cNvSpPr/>
          <p:nvPr/>
        </p:nvSpPr>
        <p:spPr>
          <a:xfrm>
            <a:off x="7577658" y="3398490"/>
            <a:ext cx="269323" cy="351910"/>
          </a:xfrm>
          <a:custGeom>
            <a:rect b="b" l="l" r="r" t="t"/>
            <a:pathLst>
              <a:path extrusionOk="0" h="11816" w="9043">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80" name="Google Shape;5880;p58"/>
          <p:cNvGrpSpPr/>
          <p:nvPr/>
        </p:nvGrpSpPr>
        <p:grpSpPr>
          <a:xfrm>
            <a:off x="7535938" y="3848122"/>
            <a:ext cx="351880" cy="352803"/>
            <a:chOff x="-23244900" y="3888100"/>
            <a:chExt cx="295375" cy="296150"/>
          </a:xfrm>
        </p:grpSpPr>
        <p:sp>
          <p:nvSpPr>
            <p:cNvPr id="5881" name="Google Shape;5881;p58"/>
            <p:cNvSpPr/>
            <p:nvPr/>
          </p:nvSpPr>
          <p:spPr>
            <a:xfrm>
              <a:off x="-23106275" y="3958975"/>
              <a:ext cx="18150" cy="17350"/>
            </a:xfrm>
            <a:custGeom>
              <a:rect b="b" l="l" r="r" t="t"/>
              <a:pathLst>
                <a:path extrusionOk="0" h="694" w="726">
                  <a:moveTo>
                    <a:pt x="0" y="0"/>
                  </a:moveTo>
                  <a:lnTo>
                    <a:pt x="0" y="694"/>
                  </a:lnTo>
                  <a:lnTo>
                    <a:pt x="725" y="694"/>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2" name="Google Shape;5882;p58"/>
            <p:cNvSpPr/>
            <p:nvPr/>
          </p:nvSpPr>
          <p:spPr>
            <a:xfrm>
              <a:off x="-23106275" y="3992850"/>
              <a:ext cx="18150" cy="18125"/>
            </a:xfrm>
            <a:custGeom>
              <a:rect b="b" l="l" r="r" t="t"/>
              <a:pathLst>
                <a:path extrusionOk="0" h="725" w="726">
                  <a:moveTo>
                    <a:pt x="0" y="0"/>
                  </a:moveTo>
                  <a:lnTo>
                    <a:pt x="0" y="725"/>
                  </a:lnTo>
                  <a:lnTo>
                    <a:pt x="725" y="72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3" name="Google Shape;5883;p58"/>
            <p:cNvSpPr/>
            <p:nvPr/>
          </p:nvSpPr>
          <p:spPr>
            <a:xfrm>
              <a:off x="-23106275" y="4062950"/>
              <a:ext cx="18150" cy="34675"/>
            </a:xfrm>
            <a:custGeom>
              <a:rect b="b" l="l" r="r" t="t"/>
              <a:pathLst>
                <a:path extrusionOk="0" h="1387" w="726">
                  <a:moveTo>
                    <a:pt x="0" y="0"/>
                  </a:moveTo>
                  <a:lnTo>
                    <a:pt x="0" y="1040"/>
                  </a:lnTo>
                  <a:cubicBezTo>
                    <a:pt x="0" y="1229"/>
                    <a:pt x="158" y="1386"/>
                    <a:pt x="379" y="1386"/>
                  </a:cubicBezTo>
                  <a:cubicBezTo>
                    <a:pt x="568" y="1386"/>
                    <a:pt x="725" y="1229"/>
                    <a:pt x="725" y="1040"/>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4" name="Google Shape;5884;p58"/>
            <p:cNvSpPr/>
            <p:nvPr/>
          </p:nvSpPr>
          <p:spPr>
            <a:xfrm>
              <a:off x="-23070825" y="3940850"/>
              <a:ext cx="52775" cy="26825"/>
            </a:xfrm>
            <a:custGeom>
              <a:rect b="b" l="l" r="r" t="t"/>
              <a:pathLst>
                <a:path extrusionOk="0" h="1073" w="2111">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5" name="Google Shape;5885;p58"/>
            <p:cNvSpPr/>
            <p:nvPr/>
          </p:nvSpPr>
          <p:spPr>
            <a:xfrm>
              <a:off x="-23106275" y="3923525"/>
              <a:ext cx="18150" cy="17350"/>
            </a:xfrm>
            <a:custGeom>
              <a:rect b="b" l="l" r="r" t="t"/>
              <a:pathLst>
                <a:path extrusionOk="0" h="694" w="726">
                  <a:moveTo>
                    <a:pt x="347" y="1"/>
                  </a:moveTo>
                  <a:cubicBezTo>
                    <a:pt x="158" y="1"/>
                    <a:pt x="0" y="158"/>
                    <a:pt x="0" y="347"/>
                  </a:cubicBezTo>
                  <a:lnTo>
                    <a:pt x="0" y="694"/>
                  </a:lnTo>
                  <a:lnTo>
                    <a:pt x="725" y="694"/>
                  </a:lnTo>
                  <a:lnTo>
                    <a:pt x="725" y="347"/>
                  </a:lnTo>
                  <a:cubicBezTo>
                    <a:pt x="725" y="158"/>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6" name="Google Shape;5886;p58"/>
            <p:cNvSpPr/>
            <p:nvPr/>
          </p:nvSpPr>
          <p:spPr>
            <a:xfrm>
              <a:off x="-23106275" y="4027500"/>
              <a:ext cx="18150" cy="18125"/>
            </a:xfrm>
            <a:custGeom>
              <a:rect b="b" l="l" r="r" t="t"/>
              <a:pathLst>
                <a:path extrusionOk="0" h="725" w="726">
                  <a:moveTo>
                    <a:pt x="0" y="0"/>
                  </a:moveTo>
                  <a:lnTo>
                    <a:pt x="0" y="725"/>
                  </a:lnTo>
                  <a:lnTo>
                    <a:pt x="725" y="72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7" name="Google Shape;5887;p58"/>
            <p:cNvSpPr/>
            <p:nvPr/>
          </p:nvSpPr>
          <p:spPr>
            <a:xfrm>
              <a:off x="-23244900" y="3888100"/>
              <a:ext cx="295375" cy="296150"/>
            </a:xfrm>
            <a:custGeom>
              <a:rect b="b" l="l" r="r" t="t"/>
              <a:pathLst>
                <a:path extrusionOk="0" h="11846" w="11815">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8" name="Google Shape;5888;p58"/>
            <p:cNvSpPr/>
            <p:nvPr/>
          </p:nvSpPr>
          <p:spPr>
            <a:xfrm>
              <a:off x="-23070825" y="3975525"/>
              <a:ext cx="43325" cy="26800"/>
            </a:xfrm>
            <a:custGeom>
              <a:rect b="b" l="l" r="r" t="t"/>
              <a:pathLst>
                <a:path extrusionOk="0" h="1072" w="1733">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9" name="Google Shape;5889;p58"/>
            <p:cNvSpPr/>
            <p:nvPr/>
          </p:nvSpPr>
          <p:spPr>
            <a:xfrm>
              <a:off x="-23158250" y="4097600"/>
              <a:ext cx="121300" cy="52000"/>
            </a:xfrm>
            <a:custGeom>
              <a:rect b="b" l="l" r="r" t="t"/>
              <a:pathLst>
                <a:path extrusionOk="0" h="2080" w="4852">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0" name="Google Shape;5890;p58"/>
            <p:cNvSpPr/>
            <p:nvPr/>
          </p:nvSpPr>
          <p:spPr>
            <a:xfrm>
              <a:off x="-23176375" y="3940850"/>
              <a:ext cx="52800" cy="26825"/>
            </a:xfrm>
            <a:custGeom>
              <a:rect b="b" l="l" r="r" t="t"/>
              <a:pathLst>
                <a:path extrusionOk="0" h="1073" w="2112">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1" name="Google Shape;5891;p58"/>
            <p:cNvSpPr/>
            <p:nvPr/>
          </p:nvSpPr>
          <p:spPr>
            <a:xfrm>
              <a:off x="-23166125" y="3976300"/>
              <a:ext cx="44125" cy="26800"/>
            </a:xfrm>
            <a:custGeom>
              <a:rect b="b" l="l" r="r" t="t"/>
              <a:pathLst>
                <a:path extrusionOk="0" h="1072" w="1765">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92" name="Google Shape;5892;p58"/>
          <p:cNvSpPr/>
          <p:nvPr/>
        </p:nvSpPr>
        <p:spPr>
          <a:xfrm>
            <a:off x="6612202" y="4288988"/>
            <a:ext cx="353786" cy="353757"/>
          </a:xfrm>
          <a:custGeom>
            <a:rect b="b" l="l" r="r" t="t"/>
            <a:pathLst>
              <a:path extrusionOk="0" h="11878" w="11879">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896" name="Shape 5896"/>
        <p:cNvGrpSpPr/>
        <p:nvPr/>
      </p:nvGrpSpPr>
      <p:grpSpPr>
        <a:xfrm>
          <a:off x="0" y="0"/>
          <a:ext cx="0" cy="0"/>
          <a:chOff x="0" y="0"/>
          <a:chExt cx="0" cy="0"/>
        </a:xfrm>
      </p:grpSpPr>
      <p:sp>
        <p:nvSpPr>
          <p:cNvPr id="5897" name="Google Shape;5897;p59"/>
          <p:cNvSpPr txBox="1"/>
          <p:nvPr>
            <p:ph idx="4294967295" type="title"/>
          </p:nvPr>
        </p:nvSpPr>
        <p:spPr>
          <a:xfrm>
            <a:off x="849675" y="94377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Business </a:t>
            </a:r>
            <a:r>
              <a:rPr lang="en">
                <a:latin typeface="Arial"/>
                <a:ea typeface="Arial"/>
                <a:cs typeface="Arial"/>
                <a:sym typeface="Arial"/>
              </a:rPr>
              <a:t>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5898" name="Google Shape;5898;p59"/>
          <p:cNvSpPr txBox="1"/>
          <p:nvPr>
            <p:ph idx="4294967295" type="title"/>
          </p:nvPr>
        </p:nvSpPr>
        <p:spPr>
          <a:xfrm>
            <a:off x="4858400" y="94377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Teamwork Icons</a:t>
            </a:r>
            <a:endParaRPr>
              <a:solidFill>
                <a:srgbClr val="FFFFFF"/>
              </a:solidFill>
              <a:latin typeface="Arial"/>
              <a:ea typeface="Arial"/>
              <a:cs typeface="Arial"/>
              <a:sym typeface="Arial"/>
            </a:endParaRPr>
          </a:p>
        </p:txBody>
      </p:sp>
      <p:sp>
        <p:nvSpPr>
          <p:cNvPr id="5899" name="Google Shape;5899;p59"/>
          <p:cNvSpPr/>
          <p:nvPr/>
        </p:nvSpPr>
        <p:spPr>
          <a:xfrm>
            <a:off x="849879" y="1532849"/>
            <a:ext cx="367261" cy="366364"/>
          </a:xfrm>
          <a:custGeom>
            <a:rect b="b" l="l" r="r" t="t"/>
            <a:pathLst>
              <a:path extrusionOk="0" h="12666" w="12697">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00" name="Google Shape;5900;p59"/>
          <p:cNvGrpSpPr/>
          <p:nvPr/>
        </p:nvGrpSpPr>
        <p:grpSpPr>
          <a:xfrm>
            <a:off x="850004" y="1975418"/>
            <a:ext cx="367261" cy="367261"/>
            <a:chOff x="-65145700" y="3727425"/>
            <a:chExt cx="317425" cy="317425"/>
          </a:xfrm>
        </p:grpSpPr>
        <p:sp>
          <p:nvSpPr>
            <p:cNvPr id="5901" name="Google Shape;5901;p59"/>
            <p:cNvSpPr/>
            <p:nvPr/>
          </p:nvSpPr>
          <p:spPr>
            <a:xfrm>
              <a:off x="-65145700" y="3769150"/>
              <a:ext cx="275675" cy="275700"/>
            </a:xfrm>
            <a:custGeom>
              <a:rect b="b" l="l" r="r" t="t"/>
              <a:pathLst>
                <a:path extrusionOk="0" h="11028" w="11027">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2" name="Google Shape;5902;p59"/>
            <p:cNvSpPr/>
            <p:nvPr/>
          </p:nvSpPr>
          <p:spPr>
            <a:xfrm>
              <a:off x="-64977150" y="3727425"/>
              <a:ext cx="148875" cy="147300"/>
            </a:xfrm>
            <a:custGeom>
              <a:rect b="b" l="l" r="r" t="t"/>
              <a:pathLst>
                <a:path extrusionOk="0" h="5892" w="5955">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03" name="Google Shape;5903;p59"/>
          <p:cNvGrpSpPr/>
          <p:nvPr/>
        </p:nvGrpSpPr>
        <p:grpSpPr>
          <a:xfrm>
            <a:off x="853201" y="2404333"/>
            <a:ext cx="360868" cy="367261"/>
            <a:chOff x="-65144125" y="4094450"/>
            <a:chExt cx="311900" cy="317425"/>
          </a:xfrm>
        </p:grpSpPr>
        <p:sp>
          <p:nvSpPr>
            <p:cNvPr id="5904" name="Google Shape;5904;p59"/>
            <p:cNvSpPr/>
            <p:nvPr/>
          </p:nvSpPr>
          <p:spPr>
            <a:xfrm>
              <a:off x="-65079550" y="4183450"/>
              <a:ext cx="185900" cy="185900"/>
            </a:xfrm>
            <a:custGeom>
              <a:rect b="b" l="l" r="r" t="t"/>
              <a:pathLst>
                <a:path extrusionOk="0" h="7436" w="7436">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5" name="Google Shape;5905;p59"/>
            <p:cNvSpPr/>
            <p:nvPr/>
          </p:nvSpPr>
          <p:spPr>
            <a:xfrm>
              <a:off x="-65039375" y="4094450"/>
              <a:ext cx="104775" cy="19700"/>
            </a:xfrm>
            <a:custGeom>
              <a:rect b="b" l="l" r="r" t="t"/>
              <a:pathLst>
                <a:path extrusionOk="0" h="788" w="4191">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6" name="Google Shape;5906;p59"/>
            <p:cNvSpPr/>
            <p:nvPr/>
          </p:nvSpPr>
          <p:spPr>
            <a:xfrm>
              <a:off x="-65144125" y="4121025"/>
              <a:ext cx="311900" cy="290850"/>
            </a:xfrm>
            <a:custGeom>
              <a:rect b="b" l="l" r="r" t="t"/>
              <a:pathLst>
                <a:path extrusionOk="0" h="11634" w="12476">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07" name="Google Shape;5907;p59"/>
          <p:cNvSpPr/>
          <p:nvPr/>
        </p:nvSpPr>
        <p:spPr>
          <a:xfrm>
            <a:off x="3057429" y="1531476"/>
            <a:ext cx="369083" cy="369112"/>
          </a:xfrm>
          <a:custGeom>
            <a:rect b="b" l="l" r="r" t="t"/>
            <a:pathLst>
              <a:path extrusionOk="0" h="12761" w="1276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08" name="Google Shape;5908;p59"/>
          <p:cNvGrpSpPr/>
          <p:nvPr/>
        </p:nvGrpSpPr>
        <p:grpSpPr>
          <a:xfrm>
            <a:off x="3056770" y="1975028"/>
            <a:ext cx="370645" cy="368042"/>
            <a:chOff x="-63250675" y="3744075"/>
            <a:chExt cx="320350" cy="318100"/>
          </a:xfrm>
        </p:grpSpPr>
        <p:sp>
          <p:nvSpPr>
            <p:cNvPr id="5909" name="Google Shape;5909;p59"/>
            <p:cNvSpPr/>
            <p:nvPr/>
          </p:nvSpPr>
          <p:spPr>
            <a:xfrm>
              <a:off x="-63126250" y="3744075"/>
              <a:ext cx="195925" cy="192875"/>
            </a:xfrm>
            <a:custGeom>
              <a:rect b="b" l="l" r="r" t="t"/>
              <a:pathLst>
                <a:path extrusionOk="0" h="7715" w="7837">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0" name="Google Shape;5910;p59"/>
            <p:cNvSpPr/>
            <p:nvPr/>
          </p:nvSpPr>
          <p:spPr>
            <a:xfrm>
              <a:off x="-63190025" y="3814050"/>
              <a:ext cx="186675" cy="185900"/>
            </a:xfrm>
            <a:custGeom>
              <a:rect b="b" l="l" r="r" t="t"/>
              <a:pathLst>
                <a:path extrusionOk="0" h="7436" w="7467">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1" name="Google Shape;5911;p59"/>
            <p:cNvSpPr/>
            <p:nvPr/>
          </p:nvSpPr>
          <p:spPr>
            <a:xfrm>
              <a:off x="-63250675" y="3751050"/>
              <a:ext cx="311125" cy="311125"/>
            </a:xfrm>
            <a:custGeom>
              <a:rect b="b" l="l" r="r" t="t"/>
              <a:pathLst>
                <a:path extrusionOk="0" h="12445" w="12445">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12" name="Google Shape;5912;p59"/>
          <p:cNvGrpSpPr/>
          <p:nvPr/>
        </p:nvGrpSpPr>
        <p:grpSpPr>
          <a:xfrm>
            <a:off x="3058462" y="2404333"/>
            <a:ext cx="367261" cy="367261"/>
            <a:chOff x="-63250675" y="4110200"/>
            <a:chExt cx="317425" cy="317425"/>
          </a:xfrm>
        </p:grpSpPr>
        <p:sp>
          <p:nvSpPr>
            <p:cNvPr id="5913" name="Google Shape;5913;p59"/>
            <p:cNvSpPr/>
            <p:nvPr/>
          </p:nvSpPr>
          <p:spPr>
            <a:xfrm>
              <a:off x="-63007300" y="4153725"/>
              <a:ext cx="30725" cy="29750"/>
            </a:xfrm>
            <a:custGeom>
              <a:rect b="b" l="l" r="r" t="t"/>
              <a:pathLst>
                <a:path extrusionOk="0" h="1190" w="1229">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4" name="Google Shape;5914;p59"/>
            <p:cNvSpPr/>
            <p:nvPr/>
          </p:nvSpPr>
          <p:spPr>
            <a:xfrm>
              <a:off x="-63203425" y="4159025"/>
              <a:ext cx="222925" cy="222150"/>
            </a:xfrm>
            <a:custGeom>
              <a:rect b="b" l="l" r="r" t="t"/>
              <a:pathLst>
                <a:path extrusionOk="0" h="8886" w="8917">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5" name="Google Shape;5915;p59"/>
            <p:cNvSpPr/>
            <p:nvPr/>
          </p:nvSpPr>
          <p:spPr>
            <a:xfrm>
              <a:off x="-63102600" y="4401625"/>
              <a:ext cx="20500" cy="26000"/>
            </a:xfrm>
            <a:custGeom>
              <a:rect b="b" l="l" r="r" t="t"/>
              <a:pathLst>
                <a:path extrusionOk="0" h="1040" w="820">
                  <a:moveTo>
                    <a:pt x="0" y="0"/>
                  </a:moveTo>
                  <a:lnTo>
                    <a:pt x="0" y="630"/>
                  </a:lnTo>
                  <a:cubicBezTo>
                    <a:pt x="0" y="882"/>
                    <a:pt x="189" y="1040"/>
                    <a:pt x="441" y="1040"/>
                  </a:cubicBezTo>
                  <a:cubicBezTo>
                    <a:pt x="662" y="1040"/>
                    <a:pt x="819" y="851"/>
                    <a:pt x="819" y="630"/>
                  </a:cubicBezTo>
                  <a:lnTo>
                    <a:pt x="8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6" name="Google Shape;5916;p59"/>
            <p:cNvSpPr/>
            <p:nvPr/>
          </p:nvSpPr>
          <p:spPr>
            <a:xfrm>
              <a:off x="-63006525" y="4354350"/>
              <a:ext cx="29950" cy="29975"/>
            </a:xfrm>
            <a:custGeom>
              <a:rect b="b" l="l" r="r" t="t"/>
              <a:pathLst>
                <a:path extrusionOk="0" h="1199" w="1198">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7" name="Google Shape;5917;p59"/>
            <p:cNvSpPr/>
            <p:nvPr/>
          </p:nvSpPr>
          <p:spPr>
            <a:xfrm>
              <a:off x="-62960825" y="4258275"/>
              <a:ext cx="27575" cy="20500"/>
            </a:xfrm>
            <a:custGeom>
              <a:rect b="b" l="l" r="r" t="t"/>
              <a:pathLst>
                <a:path extrusionOk="0" h="820" w="1103">
                  <a:moveTo>
                    <a:pt x="0" y="0"/>
                  </a:moveTo>
                  <a:lnTo>
                    <a:pt x="0" y="441"/>
                  </a:lnTo>
                  <a:lnTo>
                    <a:pt x="0" y="819"/>
                  </a:lnTo>
                  <a:lnTo>
                    <a:pt x="662" y="819"/>
                  </a:lnTo>
                  <a:cubicBezTo>
                    <a:pt x="914" y="819"/>
                    <a:pt x="1071" y="630"/>
                    <a:pt x="1071" y="378"/>
                  </a:cubicBezTo>
                  <a:cubicBezTo>
                    <a:pt x="1103" y="189"/>
                    <a:pt x="914"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8" name="Google Shape;5918;p59"/>
            <p:cNvSpPr/>
            <p:nvPr/>
          </p:nvSpPr>
          <p:spPr>
            <a:xfrm>
              <a:off x="-63250675" y="4259050"/>
              <a:ext cx="26800" cy="20500"/>
            </a:xfrm>
            <a:custGeom>
              <a:rect b="b" l="l" r="r" t="t"/>
              <a:pathLst>
                <a:path extrusionOk="0" h="820" w="1072">
                  <a:moveTo>
                    <a:pt x="410" y="1"/>
                  </a:moveTo>
                  <a:cubicBezTo>
                    <a:pt x="158" y="1"/>
                    <a:pt x="0" y="190"/>
                    <a:pt x="0" y="410"/>
                  </a:cubicBezTo>
                  <a:cubicBezTo>
                    <a:pt x="0" y="631"/>
                    <a:pt x="221" y="820"/>
                    <a:pt x="410" y="820"/>
                  </a:cubicBezTo>
                  <a:lnTo>
                    <a:pt x="1071" y="820"/>
                  </a:lnTo>
                  <a:lnTo>
                    <a:pt x="1071" y="442"/>
                  </a:lnTo>
                  <a:lnTo>
                    <a:pt x="107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9" name="Google Shape;5919;p59"/>
            <p:cNvSpPr/>
            <p:nvPr/>
          </p:nvSpPr>
          <p:spPr>
            <a:xfrm>
              <a:off x="-63208950" y="4354350"/>
              <a:ext cx="29175" cy="29975"/>
            </a:xfrm>
            <a:custGeom>
              <a:rect b="b" l="l" r="r" t="t"/>
              <a:pathLst>
                <a:path extrusionOk="0" h="1199" w="1167">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0" name="Google Shape;5920;p59"/>
            <p:cNvSpPr/>
            <p:nvPr/>
          </p:nvSpPr>
          <p:spPr>
            <a:xfrm>
              <a:off x="-63208150" y="4153725"/>
              <a:ext cx="30725" cy="29750"/>
            </a:xfrm>
            <a:custGeom>
              <a:rect b="b" l="l" r="r" t="t"/>
              <a:pathLst>
                <a:path extrusionOk="0" h="1190" w="1229">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1" name="Google Shape;5921;p59"/>
            <p:cNvSpPr/>
            <p:nvPr/>
          </p:nvSpPr>
          <p:spPr>
            <a:xfrm>
              <a:off x="-63102600" y="4110200"/>
              <a:ext cx="20500" cy="27600"/>
            </a:xfrm>
            <a:custGeom>
              <a:rect b="b" l="l" r="r" t="t"/>
              <a:pathLst>
                <a:path extrusionOk="0" h="1104" w="820">
                  <a:moveTo>
                    <a:pt x="441" y="0"/>
                  </a:moveTo>
                  <a:cubicBezTo>
                    <a:pt x="221" y="0"/>
                    <a:pt x="0" y="221"/>
                    <a:pt x="0" y="410"/>
                  </a:cubicBezTo>
                  <a:lnTo>
                    <a:pt x="0" y="1103"/>
                  </a:lnTo>
                  <a:lnTo>
                    <a:pt x="819" y="1103"/>
                  </a:lnTo>
                  <a:lnTo>
                    <a:pt x="819" y="410"/>
                  </a:lnTo>
                  <a:cubicBezTo>
                    <a:pt x="819" y="158"/>
                    <a:pt x="630"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22" name="Google Shape;5922;p59"/>
          <p:cNvGrpSpPr/>
          <p:nvPr/>
        </p:nvGrpSpPr>
        <p:grpSpPr>
          <a:xfrm>
            <a:off x="1737509" y="2901428"/>
            <a:ext cx="359075" cy="358844"/>
            <a:chOff x="-61351725" y="3372400"/>
            <a:chExt cx="310350" cy="310150"/>
          </a:xfrm>
        </p:grpSpPr>
        <p:sp>
          <p:nvSpPr>
            <p:cNvPr id="5923" name="Google Shape;5923;p59"/>
            <p:cNvSpPr/>
            <p:nvPr/>
          </p:nvSpPr>
          <p:spPr>
            <a:xfrm>
              <a:off x="-61165050" y="3558875"/>
              <a:ext cx="19700" cy="19700"/>
            </a:xfrm>
            <a:custGeom>
              <a:rect b="b" l="l" r="r" t="t"/>
              <a:pathLst>
                <a:path extrusionOk="0" h="788" w="788">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4" name="Google Shape;5924;p59"/>
            <p:cNvSpPr/>
            <p:nvPr/>
          </p:nvSpPr>
          <p:spPr>
            <a:xfrm>
              <a:off x="-61247750" y="3476175"/>
              <a:ext cx="19700" cy="19700"/>
            </a:xfrm>
            <a:custGeom>
              <a:rect b="b" l="l" r="r" t="t"/>
              <a:pathLst>
                <a:path extrusionOk="0" h="788" w="788">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5" name="Google Shape;5925;p59"/>
            <p:cNvSpPr/>
            <p:nvPr/>
          </p:nvSpPr>
          <p:spPr>
            <a:xfrm>
              <a:off x="-61351725" y="3372400"/>
              <a:ext cx="310350" cy="310150"/>
            </a:xfrm>
            <a:custGeom>
              <a:rect b="b" l="l" r="r" t="t"/>
              <a:pathLst>
                <a:path extrusionOk="0" h="12406" w="12414">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26" name="Google Shape;5926;p59"/>
          <p:cNvGrpSpPr/>
          <p:nvPr/>
        </p:nvGrpSpPr>
        <p:grpSpPr>
          <a:xfrm>
            <a:off x="1733864" y="3364484"/>
            <a:ext cx="366364" cy="333534"/>
            <a:chOff x="-61354875" y="3751050"/>
            <a:chExt cx="316650" cy="288275"/>
          </a:xfrm>
        </p:grpSpPr>
        <p:sp>
          <p:nvSpPr>
            <p:cNvPr id="5927" name="Google Shape;5927;p59"/>
            <p:cNvSpPr/>
            <p:nvPr/>
          </p:nvSpPr>
          <p:spPr>
            <a:xfrm>
              <a:off x="-61200500" y="3875475"/>
              <a:ext cx="41775" cy="41000"/>
            </a:xfrm>
            <a:custGeom>
              <a:rect b="b" l="l" r="r" t="t"/>
              <a:pathLst>
                <a:path extrusionOk="0" h="1640" w="1671">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8" name="Google Shape;5928;p59"/>
            <p:cNvSpPr/>
            <p:nvPr/>
          </p:nvSpPr>
          <p:spPr>
            <a:xfrm>
              <a:off x="-61293425" y="3813275"/>
              <a:ext cx="192975" cy="165425"/>
            </a:xfrm>
            <a:custGeom>
              <a:rect b="b" l="l" r="r" t="t"/>
              <a:pathLst>
                <a:path extrusionOk="0" h="6617" w="7719">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9" name="Google Shape;5929;p59"/>
            <p:cNvSpPr/>
            <p:nvPr/>
          </p:nvSpPr>
          <p:spPr>
            <a:xfrm>
              <a:off x="-61354875" y="3751050"/>
              <a:ext cx="316650" cy="288275"/>
            </a:xfrm>
            <a:custGeom>
              <a:rect b="b" l="l" r="r" t="t"/>
              <a:pathLst>
                <a:path extrusionOk="0" h="11531" w="12666">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30" name="Google Shape;5930;p59"/>
          <p:cNvGrpSpPr/>
          <p:nvPr/>
        </p:nvGrpSpPr>
        <p:grpSpPr>
          <a:xfrm>
            <a:off x="1733864" y="3806124"/>
            <a:ext cx="366364" cy="367290"/>
            <a:chOff x="-61354875" y="4101525"/>
            <a:chExt cx="316650" cy="317450"/>
          </a:xfrm>
        </p:grpSpPr>
        <p:sp>
          <p:nvSpPr>
            <p:cNvPr id="5931" name="Google Shape;5931;p59"/>
            <p:cNvSpPr/>
            <p:nvPr/>
          </p:nvSpPr>
          <p:spPr>
            <a:xfrm>
              <a:off x="-61172925" y="4240150"/>
              <a:ext cx="62225" cy="145750"/>
            </a:xfrm>
            <a:custGeom>
              <a:rect b="b" l="l" r="r" t="t"/>
              <a:pathLst>
                <a:path extrusionOk="0" h="5830" w="2489">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2" name="Google Shape;5932;p59"/>
            <p:cNvSpPr/>
            <p:nvPr/>
          </p:nvSpPr>
          <p:spPr>
            <a:xfrm>
              <a:off x="-61354875" y="4101525"/>
              <a:ext cx="316650" cy="317450"/>
            </a:xfrm>
            <a:custGeom>
              <a:rect b="b" l="l" r="r" t="t"/>
              <a:pathLst>
                <a:path extrusionOk="0" h="12698" w="12666">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33" name="Google Shape;5933;p59"/>
          <p:cNvGrpSpPr/>
          <p:nvPr/>
        </p:nvGrpSpPr>
        <p:grpSpPr>
          <a:xfrm>
            <a:off x="3950299" y="2898000"/>
            <a:ext cx="368157" cy="365699"/>
            <a:chOff x="-59470075" y="3308975"/>
            <a:chExt cx="318200" cy="316075"/>
          </a:xfrm>
        </p:grpSpPr>
        <p:sp>
          <p:nvSpPr>
            <p:cNvPr id="5934" name="Google Shape;5934;p59"/>
            <p:cNvSpPr/>
            <p:nvPr/>
          </p:nvSpPr>
          <p:spPr>
            <a:xfrm>
              <a:off x="-59403925" y="3522625"/>
              <a:ext cx="21275" cy="20500"/>
            </a:xfrm>
            <a:custGeom>
              <a:rect b="b" l="l" r="r" t="t"/>
              <a:pathLst>
                <a:path extrusionOk="0" h="820" w="851">
                  <a:moveTo>
                    <a:pt x="0" y="1"/>
                  </a:moveTo>
                  <a:lnTo>
                    <a:pt x="0" y="820"/>
                  </a:lnTo>
                  <a:lnTo>
                    <a:pt x="851" y="820"/>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5" name="Google Shape;5935;p59"/>
            <p:cNvSpPr/>
            <p:nvPr/>
          </p:nvSpPr>
          <p:spPr>
            <a:xfrm>
              <a:off x="-59362175" y="3522625"/>
              <a:ext cx="20500" cy="20500"/>
            </a:xfrm>
            <a:custGeom>
              <a:rect b="b" l="l" r="r" t="t"/>
              <a:pathLst>
                <a:path extrusionOk="0" h="820" w="820">
                  <a:moveTo>
                    <a:pt x="0" y="1"/>
                  </a:moveTo>
                  <a:lnTo>
                    <a:pt x="0" y="820"/>
                  </a:lnTo>
                  <a:lnTo>
                    <a:pt x="819" y="820"/>
                  </a:lnTo>
                  <a:lnTo>
                    <a:pt x="8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6" name="Google Shape;5936;p59"/>
            <p:cNvSpPr/>
            <p:nvPr/>
          </p:nvSpPr>
          <p:spPr>
            <a:xfrm>
              <a:off x="-59321225" y="3522625"/>
              <a:ext cx="20500" cy="20500"/>
            </a:xfrm>
            <a:custGeom>
              <a:rect b="b" l="l" r="r" t="t"/>
              <a:pathLst>
                <a:path extrusionOk="0" h="820" w="820">
                  <a:moveTo>
                    <a:pt x="0" y="1"/>
                  </a:moveTo>
                  <a:lnTo>
                    <a:pt x="0" y="820"/>
                  </a:lnTo>
                  <a:lnTo>
                    <a:pt x="820" y="820"/>
                  </a:lnTo>
                  <a:lnTo>
                    <a:pt x="8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7" name="Google Shape;5937;p59"/>
            <p:cNvSpPr/>
            <p:nvPr/>
          </p:nvSpPr>
          <p:spPr>
            <a:xfrm>
              <a:off x="-59279475" y="3522625"/>
              <a:ext cx="20500" cy="20500"/>
            </a:xfrm>
            <a:custGeom>
              <a:rect b="b" l="l" r="r" t="t"/>
              <a:pathLst>
                <a:path extrusionOk="0" h="820" w="820">
                  <a:moveTo>
                    <a:pt x="0" y="1"/>
                  </a:moveTo>
                  <a:lnTo>
                    <a:pt x="0" y="820"/>
                  </a:lnTo>
                  <a:lnTo>
                    <a:pt x="819" y="820"/>
                  </a:lnTo>
                  <a:lnTo>
                    <a:pt x="8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8" name="Google Shape;5938;p59"/>
            <p:cNvSpPr/>
            <p:nvPr/>
          </p:nvSpPr>
          <p:spPr>
            <a:xfrm>
              <a:off x="-59470075" y="3418825"/>
              <a:ext cx="317425" cy="206225"/>
            </a:xfrm>
            <a:custGeom>
              <a:rect b="b" l="l" r="r" t="t"/>
              <a:pathLst>
                <a:path extrusionOk="0" h="8249" w="12697">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9" name="Google Shape;5939;p59"/>
            <p:cNvSpPr/>
            <p:nvPr/>
          </p:nvSpPr>
          <p:spPr>
            <a:xfrm>
              <a:off x="-59238525" y="3522625"/>
              <a:ext cx="20500" cy="20500"/>
            </a:xfrm>
            <a:custGeom>
              <a:rect b="b" l="l" r="r" t="t"/>
              <a:pathLst>
                <a:path extrusionOk="0" h="820" w="820">
                  <a:moveTo>
                    <a:pt x="0" y="1"/>
                  </a:moveTo>
                  <a:lnTo>
                    <a:pt x="0" y="820"/>
                  </a:lnTo>
                  <a:lnTo>
                    <a:pt x="820" y="820"/>
                  </a:lnTo>
                  <a:lnTo>
                    <a:pt x="8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0" name="Google Shape;5940;p59"/>
            <p:cNvSpPr/>
            <p:nvPr/>
          </p:nvSpPr>
          <p:spPr>
            <a:xfrm>
              <a:off x="-59292875" y="3308975"/>
              <a:ext cx="106350" cy="41400"/>
            </a:xfrm>
            <a:custGeom>
              <a:rect b="b" l="l" r="r" t="t"/>
              <a:pathLst>
                <a:path extrusionOk="0" h="1656" w="4254">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1" name="Google Shape;5941;p59"/>
            <p:cNvSpPr/>
            <p:nvPr/>
          </p:nvSpPr>
          <p:spPr>
            <a:xfrm>
              <a:off x="-59214100" y="3371400"/>
              <a:ext cx="62225" cy="68550"/>
            </a:xfrm>
            <a:custGeom>
              <a:rect b="b" l="l" r="r" t="t"/>
              <a:pathLst>
                <a:path extrusionOk="0" h="2742" w="2489">
                  <a:moveTo>
                    <a:pt x="410" y="1"/>
                  </a:moveTo>
                  <a:cubicBezTo>
                    <a:pt x="158" y="1"/>
                    <a:pt x="0" y="190"/>
                    <a:pt x="0" y="379"/>
                  </a:cubicBezTo>
                  <a:lnTo>
                    <a:pt x="0" y="2742"/>
                  </a:lnTo>
                  <a:lnTo>
                    <a:pt x="2489" y="2742"/>
                  </a:lnTo>
                  <a:lnTo>
                    <a:pt x="2489" y="379"/>
                  </a:lnTo>
                  <a:cubicBezTo>
                    <a:pt x="2458" y="190"/>
                    <a:pt x="2268" y="1"/>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2" name="Google Shape;5942;p59"/>
            <p:cNvSpPr/>
            <p:nvPr/>
          </p:nvSpPr>
          <p:spPr>
            <a:xfrm>
              <a:off x="-59297600" y="3392600"/>
              <a:ext cx="62250" cy="48150"/>
            </a:xfrm>
            <a:custGeom>
              <a:rect b="b" l="l" r="r" t="t"/>
              <a:pathLst>
                <a:path extrusionOk="0" h="1926" w="249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43" name="Google Shape;5943;p59"/>
          <p:cNvGrpSpPr/>
          <p:nvPr/>
        </p:nvGrpSpPr>
        <p:grpSpPr>
          <a:xfrm>
            <a:off x="1295729" y="1533705"/>
            <a:ext cx="367261" cy="364686"/>
            <a:chOff x="-64781025" y="3361050"/>
            <a:chExt cx="317425" cy="315200"/>
          </a:xfrm>
        </p:grpSpPr>
        <p:sp>
          <p:nvSpPr>
            <p:cNvPr id="5944" name="Google Shape;5944;p59"/>
            <p:cNvSpPr/>
            <p:nvPr/>
          </p:nvSpPr>
          <p:spPr>
            <a:xfrm>
              <a:off x="-64764500" y="3388725"/>
              <a:ext cx="272550" cy="272550"/>
            </a:xfrm>
            <a:custGeom>
              <a:rect b="b" l="l" r="r" t="t"/>
              <a:pathLst>
                <a:path extrusionOk="0" h="10902" w="10902">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5" name="Google Shape;5945;p59"/>
            <p:cNvSpPr/>
            <p:nvPr/>
          </p:nvSpPr>
          <p:spPr>
            <a:xfrm>
              <a:off x="-64568375" y="3361050"/>
              <a:ext cx="104775" cy="105675"/>
            </a:xfrm>
            <a:custGeom>
              <a:rect b="b" l="l" r="r" t="t"/>
              <a:pathLst>
                <a:path extrusionOk="0" h="4227" w="4191">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6" name="Google Shape;5946;p59"/>
            <p:cNvSpPr/>
            <p:nvPr/>
          </p:nvSpPr>
          <p:spPr>
            <a:xfrm>
              <a:off x="-64645575" y="3596675"/>
              <a:ext cx="85100" cy="79575"/>
            </a:xfrm>
            <a:custGeom>
              <a:rect b="b" l="l" r="r" t="t"/>
              <a:pathLst>
                <a:path extrusionOk="0" h="3183" w="3404">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7" name="Google Shape;5947;p59"/>
            <p:cNvSpPr/>
            <p:nvPr/>
          </p:nvSpPr>
          <p:spPr>
            <a:xfrm>
              <a:off x="-64781025" y="3456475"/>
              <a:ext cx="80350" cy="85075"/>
            </a:xfrm>
            <a:custGeom>
              <a:rect b="b" l="l" r="r" t="t"/>
              <a:pathLst>
                <a:path extrusionOk="0" h="3403" w="3214">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48" name="Google Shape;5948;p59"/>
          <p:cNvSpPr/>
          <p:nvPr/>
        </p:nvSpPr>
        <p:spPr>
          <a:xfrm>
            <a:off x="1295604" y="1976311"/>
            <a:ext cx="367261" cy="365438"/>
          </a:xfrm>
          <a:custGeom>
            <a:rect b="b" l="l" r="r" t="t"/>
            <a:pathLst>
              <a:path extrusionOk="0" h="12634" w="12697">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9" name="Google Shape;5949;p59"/>
          <p:cNvSpPr/>
          <p:nvPr/>
        </p:nvSpPr>
        <p:spPr>
          <a:xfrm>
            <a:off x="1322938" y="2404313"/>
            <a:ext cx="312592" cy="367261"/>
          </a:xfrm>
          <a:custGeom>
            <a:rect b="b" l="l" r="r" t="t"/>
            <a:pathLst>
              <a:path extrusionOk="0" h="12697" w="10807">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0" name="Google Shape;5950;p59"/>
          <p:cNvSpPr/>
          <p:nvPr/>
        </p:nvSpPr>
        <p:spPr>
          <a:xfrm>
            <a:off x="3508223" y="1572954"/>
            <a:ext cx="366335" cy="286155"/>
          </a:xfrm>
          <a:custGeom>
            <a:rect b="b" l="l" r="r" t="t"/>
            <a:pathLst>
              <a:path extrusionOk="0" h="9893" w="12665">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51" name="Google Shape;5951;p59"/>
          <p:cNvGrpSpPr/>
          <p:nvPr/>
        </p:nvGrpSpPr>
        <p:grpSpPr>
          <a:xfrm>
            <a:off x="3500129" y="1975144"/>
            <a:ext cx="382765" cy="367810"/>
            <a:chOff x="-62890750" y="3747425"/>
            <a:chExt cx="330825" cy="317900"/>
          </a:xfrm>
        </p:grpSpPr>
        <p:sp>
          <p:nvSpPr>
            <p:cNvPr id="5952" name="Google Shape;5952;p59"/>
            <p:cNvSpPr/>
            <p:nvPr/>
          </p:nvSpPr>
          <p:spPr>
            <a:xfrm>
              <a:off x="-62890750" y="3747425"/>
              <a:ext cx="313500" cy="195825"/>
            </a:xfrm>
            <a:custGeom>
              <a:rect b="b" l="l" r="r" t="t"/>
              <a:pathLst>
                <a:path extrusionOk="0" h="7833" w="1254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3" name="Google Shape;5953;p59"/>
            <p:cNvSpPr/>
            <p:nvPr/>
          </p:nvSpPr>
          <p:spPr>
            <a:xfrm>
              <a:off x="-62874975" y="3869075"/>
              <a:ext cx="315050" cy="196250"/>
            </a:xfrm>
            <a:custGeom>
              <a:rect b="b" l="l" r="r" t="t"/>
              <a:pathLst>
                <a:path extrusionOk="0" h="7850" w="12602">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4" name="Google Shape;5954;p59"/>
            <p:cNvSpPr/>
            <p:nvPr/>
          </p:nvSpPr>
          <p:spPr>
            <a:xfrm>
              <a:off x="-62751325" y="3834525"/>
              <a:ext cx="15775" cy="26800"/>
            </a:xfrm>
            <a:custGeom>
              <a:rect b="b" l="l" r="r" t="t"/>
              <a:pathLst>
                <a:path extrusionOk="0" h="1072" w="631">
                  <a:moveTo>
                    <a:pt x="630" y="1"/>
                  </a:moveTo>
                  <a:cubicBezTo>
                    <a:pt x="410" y="221"/>
                    <a:pt x="158" y="599"/>
                    <a:pt x="0" y="1072"/>
                  </a:cubicBezTo>
                  <a:lnTo>
                    <a:pt x="630" y="1072"/>
                  </a:lnTo>
                  <a:lnTo>
                    <a:pt x="6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5" name="Google Shape;5955;p59"/>
            <p:cNvSpPr/>
            <p:nvPr/>
          </p:nvSpPr>
          <p:spPr>
            <a:xfrm>
              <a:off x="-62715100" y="3950300"/>
              <a:ext cx="15775" cy="26025"/>
            </a:xfrm>
            <a:custGeom>
              <a:rect b="b" l="l" r="r" t="t"/>
              <a:pathLst>
                <a:path extrusionOk="0" h="1041" w="631">
                  <a:moveTo>
                    <a:pt x="1" y="1"/>
                  </a:moveTo>
                  <a:lnTo>
                    <a:pt x="1" y="1041"/>
                  </a:lnTo>
                  <a:cubicBezTo>
                    <a:pt x="253" y="852"/>
                    <a:pt x="473" y="473"/>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6" name="Google Shape;5956;p59"/>
            <p:cNvSpPr/>
            <p:nvPr/>
          </p:nvSpPr>
          <p:spPr>
            <a:xfrm>
              <a:off x="-62751325" y="3950300"/>
              <a:ext cx="15775" cy="26025"/>
            </a:xfrm>
            <a:custGeom>
              <a:rect b="b" l="l" r="r" t="t"/>
              <a:pathLst>
                <a:path extrusionOk="0" h="1041" w="631">
                  <a:moveTo>
                    <a:pt x="0" y="1"/>
                  </a:moveTo>
                  <a:cubicBezTo>
                    <a:pt x="158" y="473"/>
                    <a:pt x="410" y="852"/>
                    <a:pt x="630" y="1041"/>
                  </a:cubicBezTo>
                  <a:lnTo>
                    <a:pt x="6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7" name="Google Shape;5957;p59"/>
            <p:cNvSpPr/>
            <p:nvPr/>
          </p:nvSpPr>
          <p:spPr>
            <a:xfrm>
              <a:off x="-62822225" y="3881000"/>
              <a:ext cx="44125" cy="48075"/>
            </a:xfrm>
            <a:custGeom>
              <a:rect b="b" l="l" r="r" t="t"/>
              <a:pathLst>
                <a:path extrusionOk="0" h="1923" w="1765">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8" name="Google Shape;5958;p59"/>
            <p:cNvSpPr/>
            <p:nvPr/>
          </p:nvSpPr>
          <p:spPr>
            <a:xfrm>
              <a:off x="-62715100" y="3833750"/>
              <a:ext cx="15775" cy="26800"/>
            </a:xfrm>
            <a:custGeom>
              <a:rect b="b" l="l" r="r" t="t"/>
              <a:pathLst>
                <a:path extrusionOk="0" h="1072" w="631">
                  <a:moveTo>
                    <a:pt x="1" y="0"/>
                  </a:moveTo>
                  <a:lnTo>
                    <a:pt x="1" y="1071"/>
                  </a:lnTo>
                  <a:lnTo>
                    <a:pt x="631" y="1071"/>
                  </a:lnTo>
                  <a:cubicBezTo>
                    <a:pt x="505" y="599"/>
                    <a:pt x="253" y="189"/>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9" name="Google Shape;5959;p59"/>
            <p:cNvSpPr/>
            <p:nvPr/>
          </p:nvSpPr>
          <p:spPr>
            <a:xfrm>
              <a:off x="-62758425" y="3881000"/>
              <a:ext cx="22875" cy="48075"/>
            </a:xfrm>
            <a:custGeom>
              <a:rect b="b" l="l" r="r" t="t"/>
              <a:pathLst>
                <a:path extrusionOk="0" h="1923" w="915">
                  <a:moveTo>
                    <a:pt x="95" y="0"/>
                  </a:moveTo>
                  <a:cubicBezTo>
                    <a:pt x="64" y="316"/>
                    <a:pt x="1" y="631"/>
                    <a:pt x="1" y="977"/>
                  </a:cubicBezTo>
                  <a:cubicBezTo>
                    <a:pt x="1" y="1324"/>
                    <a:pt x="64" y="1670"/>
                    <a:pt x="95" y="1922"/>
                  </a:cubicBezTo>
                  <a:lnTo>
                    <a:pt x="914" y="1922"/>
                  </a:lnTo>
                  <a:lnTo>
                    <a:pt x="91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0" name="Google Shape;5960;p59"/>
            <p:cNvSpPr/>
            <p:nvPr/>
          </p:nvSpPr>
          <p:spPr>
            <a:xfrm>
              <a:off x="-62715100" y="3809325"/>
              <a:ext cx="74850" cy="51225"/>
            </a:xfrm>
            <a:custGeom>
              <a:rect b="b" l="l" r="r" t="t"/>
              <a:pathLst>
                <a:path extrusionOk="0" h="2049" w="2994">
                  <a:moveTo>
                    <a:pt x="1" y="1"/>
                  </a:moveTo>
                  <a:lnTo>
                    <a:pt x="1" y="32"/>
                  </a:lnTo>
                  <a:cubicBezTo>
                    <a:pt x="631" y="253"/>
                    <a:pt x="1198" y="1009"/>
                    <a:pt x="1481" y="2048"/>
                  </a:cubicBezTo>
                  <a:lnTo>
                    <a:pt x="2994" y="2048"/>
                  </a:lnTo>
                  <a:cubicBezTo>
                    <a:pt x="2426" y="946"/>
                    <a:pt x="1324" y="158"/>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1" name="Google Shape;5961;p59"/>
            <p:cNvSpPr/>
            <p:nvPr/>
          </p:nvSpPr>
          <p:spPr>
            <a:xfrm>
              <a:off x="-62715875" y="3950300"/>
              <a:ext cx="75625" cy="51225"/>
            </a:xfrm>
            <a:custGeom>
              <a:rect b="b" l="l" r="r" t="t"/>
              <a:pathLst>
                <a:path extrusionOk="0" h="2049" w="3025">
                  <a:moveTo>
                    <a:pt x="1512" y="1"/>
                  </a:moveTo>
                  <a:cubicBezTo>
                    <a:pt x="1229" y="1009"/>
                    <a:pt x="662" y="1765"/>
                    <a:pt x="0" y="1986"/>
                  </a:cubicBezTo>
                  <a:lnTo>
                    <a:pt x="0" y="2049"/>
                  </a:lnTo>
                  <a:lnTo>
                    <a:pt x="32" y="2049"/>
                  </a:lnTo>
                  <a:cubicBezTo>
                    <a:pt x="1355" y="1891"/>
                    <a:pt x="2457" y="1104"/>
                    <a:pt x="30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2" name="Google Shape;5962;p59"/>
            <p:cNvSpPr/>
            <p:nvPr/>
          </p:nvSpPr>
          <p:spPr>
            <a:xfrm>
              <a:off x="-62811200" y="3949525"/>
              <a:ext cx="75650" cy="52000"/>
            </a:xfrm>
            <a:custGeom>
              <a:rect b="b" l="l" r="r" t="t"/>
              <a:pathLst>
                <a:path extrusionOk="0" h="2080" w="3026">
                  <a:moveTo>
                    <a:pt x="1" y="0"/>
                  </a:moveTo>
                  <a:cubicBezTo>
                    <a:pt x="600" y="1166"/>
                    <a:pt x="1702" y="1954"/>
                    <a:pt x="3025" y="2080"/>
                  </a:cubicBezTo>
                  <a:lnTo>
                    <a:pt x="3025" y="2017"/>
                  </a:lnTo>
                  <a:cubicBezTo>
                    <a:pt x="2364" y="1796"/>
                    <a:pt x="1860" y="1040"/>
                    <a:pt x="15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3" name="Google Shape;5963;p59"/>
            <p:cNvSpPr/>
            <p:nvPr/>
          </p:nvSpPr>
          <p:spPr>
            <a:xfrm>
              <a:off x="-62673350" y="3881000"/>
              <a:ext cx="44125" cy="48075"/>
            </a:xfrm>
            <a:custGeom>
              <a:rect b="b" l="l" r="r" t="t"/>
              <a:pathLst>
                <a:path extrusionOk="0" h="1923" w="1765">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4" name="Google Shape;5964;p59"/>
            <p:cNvSpPr/>
            <p:nvPr/>
          </p:nvSpPr>
          <p:spPr>
            <a:xfrm>
              <a:off x="-62810400" y="3810125"/>
              <a:ext cx="75625" cy="51200"/>
            </a:xfrm>
            <a:custGeom>
              <a:rect b="b" l="l" r="r" t="t"/>
              <a:pathLst>
                <a:path extrusionOk="0" h="2048" w="3025">
                  <a:moveTo>
                    <a:pt x="2993" y="0"/>
                  </a:moveTo>
                  <a:cubicBezTo>
                    <a:pt x="1702" y="158"/>
                    <a:pt x="599" y="945"/>
                    <a:pt x="0" y="2048"/>
                  </a:cubicBezTo>
                  <a:lnTo>
                    <a:pt x="1544" y="2048"/>
                  </a:lnTo>
                  <a:cubicBezTo>
                    <a:pt x="1828" y="1008"/>
                    <a:pt x="2363" y="284"/>
                    <a:pt x="3025" y="32"/>
                  </a:cubicBezTo>
                  <a:lnTo>
                    <a:pt x="30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5" name="Google Shape;5965;p59"/>
            <p:cNvSpPr/>
            <p:nvPr/>
          </p:nvSpPr>
          <p:spPr>
            <a:xfrm>
              <a:off x="-62715100" y="3881000"/>
              <a:ext cx="22850" cy="48075"/>
            </a:xfrm>
            <a:custGeom>
              <a:rect b="b" l="l" r="r" t="t"/>
              <a:pathLst>
                <a:path extrusionOk="0" h="1923" w="914">
                  <a:moveTo>
                    <a:pt x="1" y="0"/>
                  </a:moveTo>
                  <a:lnTo>
                    <a:pt x="1" y="1922"/>
                  </a:lnTo>
                  <a:lnTo>
                    <a:pt x="851" y="1922"/>
                  </a:lnTo>
                  <a:cubicBezTo>
                    <a:pt x="883" y="1607"/>
                    <a:pt x="914" y="1292"/>
                    <a:pt x="914" y="977"/>
                  </a:cubicBezTo>
                  <a:cubicBezTo>
                    <a:pt x="914" y="662"/>
                    <a:pt x="883" y="316"/>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66" name="Google Shape;5966;p59"/>
          <p:cNvGrpSpPr/>
          <p:nvPr/>
        </p:nvGrpSpPr>
        <p:grpSpPr>
          <a:xfrm>
            <a:off x="3507881" y="2404781"/>
            <a:ext cx="367261" cy="366364"/>
            <a:chOff x="-62884425" y="4111775"/>
            <a:chExt cx="317425" cy="316650"/>
          </a:xfrm>
        </p:grpSpPr>
        <p:sp>
          <p:nvSpPr>
            <p:cNvPr id="5967" name="Google Shape;5967;p59"/>
            <p:cNvSpPr/>
            <p:nvPr/>
          </p:nvSpPr>
          <p:spPr>
            <a:xfrm>
              <a:off x="-62884425" y="4325225"/>
              <a:ext cx="317425" cy="103200"/>
            </a:xfrm>
            <a:custGeom>
              <a:rect b="b" l="l" r="r" t="t"/>
              <a:pathLst>
                <a:path extrusionOk="0" h="4128" w="12697">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8" name="Google Shape;5968;p59"/>
            <p:cNvSpPr/>
            <p:nvPr/>
          </p:nvSpPr>
          <p:spPr>
            <a:xfrm>
              <a:off x="-62884425" y="4111775"/>
              <a:ext cx="317425" cy="193000"/>
            </a:xfrm>
            <a:custGeom>
              <a:rect b="b" l="l" r="r" t="t"/>
              <a:pathLst>
                <a:path extrusionOk="0" h="7720" w="12697">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69" name="Google Shape;5969;p59"/>
          <p:cNvGrpSpPr/>
          <p:nvPr/>
        </p:nvGrpSpPr>
        <p:grpSpPr>
          <a:xfrm>
            <a:off x="2180515" y="2900850"/>
            <a:ext cx="365438" cy="360001"/>
            <a:chOff x="-60991775" y="3376900"/>
            <a:chExt cx="315850" cy="311150"/>
          </a:xfrm>
        </p:grpSpPr>
        <p:sp>
          <p:nvSpPr>
            <p:cNvPr id="5970" name="Google Shape;5970;p59"/>
            <p:cNvSpPr/>
            <p:nvPr/>
          </p:nvSpPr>
          <p:spPr>
            <a:xfrm>
              <a:off x="-60991000" y="3376900"/>
              <a:ext cx="315075" cy="311150"/>
            </a:xfrm>
            <a:custGeom>
              <a:rect b="b" l="l" r="r" t="t"/>
              <a:pathLst>
                <a:path extrusionOk="0" h="12446" w="12603">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1" name="Google Shape;5971;p59"/>
            <p:cNvSpPr/>
            <p:nvPr/>
          </p:nvSpPr>
          <p:spPr>
            <a:xfrm>
              <a:off x="-60991775" y="3404275"/>
              <a:ext cx="174875" cy="89250"/>
            </a:xfrm>
            <a:custGeom>
              <a:rect b="b" l="l" r="r" t="t"/>
              <a:pathLst>
                <a:path extrusionOk="0" h="3570" w="6995">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2" name="Google Shape;5972;p59"/>
            <p:cNvSpPr/>
            <p:nvPr/>
          </p:nvSpPr>
          <p:spPr>
            <a:xfrm>
              <a:off x="-60795650" y="3513975"/>
              <a:ext cx="89000" cy="173300"/>
            </a:xfrm>
            <a:custGeom>
              <a:rect b="b" l="l" r="r" t="t"/>
              <a:pathLst>
                <a:path extrusionOk="0" h="6932" w="356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73" name="Google Shape;5973;p59"/>
          <p:cNvGrpSpPr/>
          <p:nvPr/>
        </p:nvGrpSpPr>
        <p:grpSpPr>
          <a:xfrm>
            <a:off x="2180052" y="3351714"/>
            <a:ext cx="366364" cy="359075"/>
            <a:chOff x="-60988625" y="3740800"/>
            <a:chExt cx="316650" cy="310350"/>
          </a:xfrm>
        </p:grpSpPr>
        <p:sp>
          <p:nvSpPr>
            <p:cNvPr id="5974" name="Google Shape;5974;p59"/>
            <p:cNvSpPr/>
            <p:nvPr/>
          </p:nvSpPr>
          <p:spPr>
            <a:xfrm>
              <a:off x="-60988625" y="3740800"/>
              <a:ext cx="311125" cy="310350"/>
            </a:xfrm>
            <a:custGeom>
              <a:rect b="b" l="l" r="r" t="t"/>
              <a:pathLst>
                <a:path extrusionOk="0" h="12414" w="12445">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5" name="Google Shape;5975;p59"/>
            <p:cNvSpPr/>
            <p:nvPr/>
          </p:nvSpPr>
          <p:spPr>
            <a:xfrm>
              <a:off x="-60742100" y="3920375"/>
              <a:ext cx="68550" cy="55175"/>
            </a:xfrm>
            <a:custGeom>
              <a:rect b="b" l="l" r="r" t="t"/>
              <a:pathLst>
                <a:path extrusionOk="0" h="2207" w="2742">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6" name="Google Shape;5976;p59"/>
            <p:cNvSpPr/>
            <p:nvPr/>
          </p:nvSpPr>
          <p:spPr>
            <a:xfrm>
              <a:off x="-60740525" y="3741600"/>
              <a:ext cx="68550" cy="158325"/>
            </a:xfrm>
            <a:custGeom>
              <a:rect b="b" l="l" r="r" t="t"/>
              <a:pathLst>
                <a:path extrusionOk="0" h="6333" w="2742">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77" name="Google Shape;5977;p59"/>
          <p:cNvGrpSpPr/>
          <p:nvPr/>
        </p:nvGrpSpPr>
        <p:grpSpPr>
          <a:xfrm>
            <a:off x="2180052" y="3807165"/>
            <a:ext cx="366364" cy="365207"/>
            <a:chOff x="-60987850" y="4100950"/>
            <a:chExt cx="316650" cy="315650"/>
          </a:xfrm>
        </p:grpSpPr>
        <p:sp>
          <p:nvSpPr>
            <p:cNvPr id="5978" name="Google Shape;5978;p59"/>
            <p:cNvSpPr/>
            <p:nvPr/>
          </p:nvSpPr>
          <p:spPr>
            <a:xfrm>
              <a:off x="-60987850" y="4355925"/>
              <a:ext cx="315875" cy="60675"/>
            </a:xfrm>
            <a:custGeom>
              <a:rect b="b" l="l" r="r" t="t"/>
              <a:pathLst>
                <a:path extrusionOk="0" h="2427" w="12635">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9" name="Google Shape;5979;p59"/>
            <p:cNvSpPr/>
            <p:nvPr/>
          </p:nvSpPr>
          <p:spPr>
            <a:xfrm>
              <a:off x="-60987050" y="4100950"/>
              <a:ext cx="315850" cy="123475"/>
            </a:xfrm>
            <a:custGeom>
              <a:rect b="b" l="l" r="r" t="t"/>
              <a:pathLst>
                <a:path extrusionOk="0" h="4939" w="12634">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0" name="Google Shape;5980;p59"/>
            <p:cNvSpPr/>
            <p:nvPr/>
          </p:nvSpPr>
          <p:spPr>
            <a:xfrm>
              <a:off x="-60757075" y="4245675"/>
              <a:ext cx="61475" cy="89025"/>
            </a:xfrm>
            <a:custGeom>
              <a:rect b="b" l="l" r="r" t="t"/>
              <a:pathLst>
                <a:path extrusionOk="0" h="3561" w="2459">
                  <a:moveTo>
                    <a:pt x="1" y="0"/>
                  </a:moveTo>
                  <a:lnTo>
                    <a:pt x="1" y="3560"/>
                  </a:lnTo>
                  <a:lnTo>
                    <a:pt x="2458" y="3560"/>
                  </a:lnTo>
                  <a:lnTo>
                    <a:pt x="24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1" name="Google Shape;5981;p59"/>
            <p:cNvSpPr/>
            <p:nvPr/>
          </p:nvSpPr>
          <p:spPr>
            <a:xfrm>
              <a:off x="-60861025" y="4245675"/>
              <a:ext cx="62225" cy="89025"/>
            </a:xfrm>
            <a:custGeom>
              <a:rect b="b" l="l" r="r" t="t"/>
              <a:pathLst>
                <a:path extrusionOk="0" h="3561" w="2489">
                  <a:moveTo>
                    <a:pt x="0" y="0"/>
                  </a:moveTo>
                  <a:lnTo>
                    <a:pt x="0" y="3560"/>
                  </a:lnTo>
                  <a:lnTo>
                    <a:pt x="2489" y="3560"/>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2" name="Google Shape;5982;p59"/>
            <p:cNvSpPr/>
            <p:nvPr/>
          </p:nvSpPr>
          <p:spPr>
            <a:xfrm>
              <a:off x="-60964200" y="4245675"/>
              <a:ext cx="62225" cy="89025"/>
            </a:xfrm>
            <a:custGeom>
              <a:rect b="b" l="l" r="r" t="t"/>
              <a:pathLst>
                <a:path extrusionOk="0" h="3561" w="2489">
                  <a:moveTo>
                    <a:pt x="0" y="0"/>
                  </a:moveTo>
                  <a:lnTo>
                    <a:pt x="0" y="3560"/>
                  </a:lnTo>
                  <a:lnTo>
                    <a:pt x="2489" y="3560"/>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83" name="Google Shape;5983;p59"/>
          <p:cNvGrpSpPr/>
          <p:nvPr/>
        </p:nvGrpSpPr>
        <p:grpSpPr>
          <a:xfrm>
            <a:off x="3949836" y="3352625"/>
            <a:ext cx="369083" cy="357253"/>
            <a:chOff x="-59447250" y="3706150"/>
            <a:chExt cx="319000" cy="308775"/>
          </a:xfrm>
        </p:grpSpPr>
        <p:sp>
          <p:nvSpPr>
            <p:cNvPr id="5984" name="Google Shape;5984;p59"/>
            <p:cNvSpPr/>
            <p:nvPr/>
          </p:nvSpPr>
          <p:spPr>
            <a:xfrm>
              <a:off x="-59381875" y="3922750"/>
              <a:ext cx="79575" cy="29950"/>
            </a:xfrm>
            <a:custGeom>
              <a:rect b="b" l="l" r="r" t="t"/>
              <a:pathLst>
                <a:path extrusionOk="0" h="1198" w="3183">
                  <a:moveTo>
                    <a:pt x="1607" y="0"/>
                  </a:moveTo>
                  <a:cubicBezTo>
                    <a:pt x="820" y="0"/>
                    <a:pt x="190" y="504"/>
                    <a:pt x="1" y="1197"/>
                  </a:cubicBezTo>
                  <a:lnTo>
                    <a:pt x="3183" y="1197"/>
                  </a:lnTo>
                  <a:cubicBezTo>
                    <a:pt x="3025" y="536"/>
                    <a:pt x="2363" y="0"/>
                    <a:pt x="160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5" name="Google Shape;5985;p59"/>
            <p:cNvSpPr/>
            <p:nvPr/>
          </p:nvSpPr>
          <p:spPr>
            <a:xfrm>
              <a:off x="-59364550" y="3861525"/>
              <a:ext cx="43350" cy="40900"/>
            </a:xfrm>
            <a:custGeom>
              <a:rect b="b" l="l" r="r" t="t"/>
              <a:pathLst>
                <a:path extrusionOk="0" h="1636" w="1734">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6" name="Google Shape;5986;p59"/>
            <p:cNvSpPr/>
            <p:nvPr/>
          </p:nvSpPr>
          <p:spPr>
            <a:xfrm>
              <a:off x="-59447250" y="3706150"/>
              <a:ext cx="319000" cy="308775"/>
            </a:xfrm>
            <a:custGeom>
              <a:rect b="b" l="l" r="r" t="t"/>
              <a:pathLst>
                <a:path extrusionOk="0" h="12351" w="1276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7" name="Google Shape;5987;p59"/>
            <p:cNvSpPr/>
            <p:nvPr/>
          </p:nvSpPr>
          <p:spPr>
            <a:xfrm>
              <a:off x="-59293650" y="3740025"/>
              <a:ext cx="14175" cy="14200"/>
            </a:xfrm>
            <a:custGeom>
              <a:rect b="b" l="l" r="r" t="t"/>
              <a:pathLst>
                <a:path extrusionOk="0" h="568" w="567">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88" name="Google Shape;5988;p59"/>
          <p:cNvGrpSpPr/>
          <p:nvPr/>
        </p:nvGrpSpPr>
        <p:grpSpPr>
          <a:xfrm>
            <a:off x="1738564" y="1533936"/>
            <a:ext cx="368186" cy="364224"/>
            <a:chOff x="-64406125" y="3362225"/>
            <a:chExt cx="318225" cy="314800"/>
          </a:xfrm>
        </p:grpSpPr>
        <p:sp>
          <p:nvSpPr>
            <p:cNvPr id="5989" name="Google Shape;5989;p59"/>
            <p:cNvSpPr/>
            <p:nvPr/>
          </p:nvSpPr>
          <p:spPr>
            <a:xfrm>
              <a:off x="-64332100" y="3362225"/>
              <a:ext cx="170150" cy="199025"/>
            </a:xfrm>
            <a:custGeom>
              <a:rect b="b" l="l" r="r" t="t"/>
              <a:pathLst>
                <a:path extrusionOk="0" h="7961" w="6806">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0" name="Google Shape;5990;p59"/>
            <p:cNvSpPr/>
            <p:nvPr/>
          </p:nvSpPr>
          <p:spPr>
            <a:xfrm>
              <a:off x="-64406125" y="3559050"/>
              <a:ext cx="318225" cy="117975"/>
            </a:xfrm>
            <a:custGeom>
              <a:rect b="b" l="l" r="r" t="t"/>
              <a:pathLst>
                <a:path extrusionOk="0" h="4719" w="12729">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91" name="Google Shape;5991;p59"/>
          <p:cNvSpPr/>
          <p:nvPr/>
        </p:nvSpPr>
        <p:spPr>
          <a:xfrm>
            <a:off x="1801771" y="1975400"/>
            <a:ext cx="241524" cy="367261"/>
          </a:xfrm>
          <a:custGeom>
            <a:rect b="b" l="l" r="r" t="t"/>
            <a:pathLst>
              <a:path extrusionOk="0" h="12697" w="835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92" name="Google Shape;5992;p59"/>
          <p:cNvGrpSpPr/>
          <p:nvPr/>
        </p:nvGrpSpPr>
        <p:grpSpPr>
          <a:xfrm>
            <a:off x="1739027" y="2404781"/>
            <a:ext cx="367261" cy="366364"/>
            <a:chOff x="-64410850" y="4094450"/>
            <a:chExt cx="317425" cy="316650"/>
          </a:xfrm>
        </p:grpSpPr>
        <p:sp>
          <p:nvSpPr>
            <p:cNvPr id="5993" name="Google Shape;5993;p59"/>
            <p:cNvSpPr/>
            <p:nvPr/>
          </p:nvSpPr>
          <p:spPr>
            <a:xfrm>
              <a:off x="-64410850" y="4348850"/>
              <a:ext cx="317425" cy="62250"/>
            </a:xfrm>
            <a:custGeom>
              <a:rect b="b" l="l" r="r" t="t"/>
              <a:pathLst>
                <a:path extrusionOk="0" h="2490" w="12697">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4" name="Google Shape;5994;p59"/>
            <p:cNvSpPr/>
            <p:nvPr/>
          </p:nvSpPr>
          <p:spPr>
            <a:xfrm>
              <a:off x="-64315550" y="4094450"/>
              <a:ext cx="122100" cy="192200"/>
            </a:xfrm>
            <a:custGeom>
              <a:rect b="b" l="l" r="r" t="t"/>
              <a:pathLst>
                <a:path extrusionOk="0" h="7688" w="4884">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5" name="Google Shape;5995;p59"/>
            <p:cNvSpPr/>
            <p:nvPr/>
          </p:nvSpPr>
          <p:spPr>
            <a:xfrm>
              <a:off x="-64335250" y="4307100"/>
              <a:ext cx="161500" cy="21300"/>
            </a:xfrm>
            <a:custGeom>
              <a:rect b="b" l="l" r="r" t="t"/>
              <a:pathLst>
                <a:path extrusionOk="0" h="852" w="6460">
                  <a:moveTo>
                    <a:pt x="1167" y="1"/>
                  </a:moveTo>
                  <a:cubicBezTo>
                    <a:pt x="631" y="1"/>
                    <a:pt x="190" y="379"/>
                    <a:pt x="1" y="851"/>
                  </a:cubicBezTo>
                  <a:lnTo>
                    <a:pt x="6459" y="851"/>
                  </a:lnTo>
                  <a:cubicBezTo>
                    <a:pt x="6302" y="379"/>
                    <a:pt x="5861" y="1"/>
                    <a:pt x="53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96" name="Google Shape;5996;p59"/>
          <p:cNvSpPr/>
          <p:nvPr/>
        </p:nvSpPr>
        <p:spPr>
          <a:xfrm>
            <a:off x="3983247" y="1532300"/>
            <a:ext cx="319882" cy="367463"/>
          </a:xfrm>
          <a:custGeom>
            <a:rect b="b" l="l" r="r" t="t"/>
            <a:pathLst>
              <a:path extrusionOk="0" h="12704" w="11059">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97" name="Google Shape;5997;p59"/>
          <p:cNvGrpSpPr/>
          <p:nvPr/>
        </p:nvGrpSpPr>
        <p:grpSpPr>
          <a:xfrm>
            <a:off x="3960575" y="1974854"/>
            <a:ext cx="365467" cy="368389"/>
            <a:chOff x="-62516625" y="3743175"/>
            <a:chExt cx="315875" cy="318400"/>
          </a:xfrm>
        </p:grpSpPr>
        <p:sp>
          <p:nvSpPr>
            <p:cNvPr id="5998" name="Google Shape;5998;p59"/>
            <p:cNvSpPr/>
            <p:nvPr/>
          </p:nvSpPr>
          <p:spPr>
            <a:xfrm>
              <a:off x="-62334675" y="3884950"/>
              <a:ext cx="62250" cy="145725"/>
            </a:xfrm>
            <a:custGeom>
              <a:rect b="b" l="l" r="r" t="t"/>
              <a:pathLst>
                <a:path extrusionOk="0" h="5829" w="249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9" name="Google Shape;5999;p59"/>
            <p:cNvSpPr/>
            <p:nvPr/>
          </p:nvSpPr>
          <p:spPr>
            <a:xfrm>
              <a:off x="-62516625" y="3743175"/>
              <a:ext cx="315875" cy="318400"/>
            </a:xfrm>
            <a:custGeom>
              <a:rect b="b" l="l" r="r" t="t"/>
              <a:pathLst>
                <a:path extrusionOk="0" h="12736" w="12635">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00" name="Google Shape;6000;p59"/>
          <p:cNvGrpSpPr/>
          <p:nvPr/>
        </p:nvGrpSpPr>
        <p:grpSpPr>
          <a:xfrm>
            <a:off x="3967415" y="2424826"/>
            <a:ext cx="351786" cy="326274"/>
            <a:chOff x="-62511900" y="4129100"/>
            <a:chExt cx="304050" cy="282000"/>
          </a:xfrm>
        </p:grpSpPr>
        <p:sp>
          <p:nvSpPr>
            <p:cNvPr id="6001" name="Google Shape;6001;p59"/>
            <p:cNvSpPr/>
            <p:nvPr/>
          </p:nvSpPr>
          <p:spPr>
            <a:xfrm>
              <a:off x="-62414225" y="4203925"/>
              <a:ext cx="206375" cy="207175"/>
            </a:xfrm>
            <a:custGeom>
              <a:rect b="b" l="l" r="r" t="t"/>
              <a:pathLst>
                <a:path extrusionOk="0" h="8287" w="8255">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2" name="Google Shape;6002;p59"/>
            <p:cNvSpPr/>
            <p:nvPr/>
          </p:nvSpPr>
          <p:spPr>
            <a:xfrm>
              <a:off x="-62511100" y="4129100"/>
              <a:ext cx="159900" cy="74850"/>
            </a:xfrm>
            <a:custGeom>
              <a:rect b="b" l="l" r="r" t="t"/>
              <a:pathLst>
                <a:path extrusionOk="0" h="2994" w="6396">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3" name="Google Shape;6003;p59"/>
            <p:cNvSpPr/>
            <p:nvPr/>
          </p:nvSpPr>
          <p:spPr>
            <a:xfrm>
              <a:off x="-62511100" y="4207075"/>
              <a:ext cx="110275" cy="59875"/>
            </a:xfrm>
            <a:custGeom>
              <a:rect b="b" l="l" r="r" t="t"/>
              <a:pathLst>
                <a:path extrusionOk="0" h="2395" w="4411">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4" name="Google Shape;6004;p59"/>
            <p:cNvSpPr/>
            <p:nvPr/>
          </p:nvSpPr>
          <p:spPr>
            <a:xfrm>
              <a:off x="-62511100" y="4329950"/>
              <a:ext cx="106350" cy="59875"/>
            </a:xfrm>
            <a:custGeom>
              <a:rect b="b" l="l" r="r" t="t"/>
              <a:pathLst>
                <a:path extrusionOk="0" h="2395" w="4254">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5" name="Google Shape;6005;p59"/>
            <p:cNvSpPr/>
            <p:nvPr/>
          </p:nvSpPr>
          <p:spPr>
            <a:xfrm>
              <a:off x="-62511900" y="4268500"/>
              <a:ext cx="78000" cy="60675"/>
            </a:xfrm>
            <a:custGeom>
              <a:rect b="b" l="l" r="r" t="t"/>
              <a:pathLst>
                <a:path extrusionOk="0" h="2427" w="312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06" name="Google Shape;6006;p59"/>
          <p:cNvGrpSpPr/>
          <p:nvPr/>
        </p:nvGrpSpPr>
        <p:grpSpPr>
          <a:xfrm>
            <a:off x="2645537" y="2897220"/>
            <a:ext cx="310770" cy="367261"/>
            <a:chOff x="-60597975" y="3367475"/>
            <a:chExt cx="268600" cy="317425"/>
          </a:xfrm>
        </p:grpSpPr>
        <p:sp>
          <p:nvSpPr>
            <p:cNvPr id="6007" name="Google Shape;6007;p59"/>
            <p:cNvSpPr/>
            <p:nvPr/>
          </p:nvSpPr>
          <p:spPr>
            <a:xfrm>
              <a:off x="-60535750" y="3495075"/>
              <a:ext cx="206375" cy="82725"/>
            </a:xfrm>
            <a:custGeom>
              <a:rect b="b" l="l" r="r" t="t"/>
              <a:pathLst>
                <a:path extrusionOk="0" h="3309" w="8255">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8" name="Google Shape;6008;p59"/>
            <p:cNvSpPr/>
            <p:nvPr/>
          </p:nvSpPr>
          <p:spPr>
            <a:xfrm>
              <a:off x="-60432575" y="3367475"/>
              <a:ext cx="20500" cy="47275"/>
            </a:xfrm>
            <a:custGeom>
              <a:rect b="b" l="l" r="r" t="t"/>
              <a:pathLst>
                <a:path extrusionOk="0" h="1891" w="820">
                  <a:moveTo>
                    <a:pt x="1" y="0"/>
                  </a:moveTo>
                  <a:lnTo>
                    <a:pt x="1" y="1891"/>
                  </a:lnTo>
                  <a:cubicBezTo>
                    <a:pt x="127" y="1765"/>
                    <a:pt x="221" y="1639"/>
                    <a:pt x="379" y="1639"/>
                  </a:cubicBezTo>
                  <a:cubicBezTo>
                    <a:pt x="600" y="1639"/>
                    <a:pt x="694" y="1765"/>
                    <a:pt x="820" y="1891"/>
                  </a:cubicBezTo>
                  <a:lnTo>
                    <a:pt x="8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9" name="Google Shape;6009;p59"/>
            <p:cNvSpPr/>
            <p:nvPr/>
          </p:nvSpPr>
          <p:spPr>
            <a:xfrm>
              <a:off x="-60535750" y="3367475"/>
              <a:ext cx="206375" cy="107150"/>
            </a:xfrm>
            <a:custGeom>
              <a:rect b="b" l="l" r="r" t="t"/>
              <a:pathLst>
                <a:path extrusionOk="0" h="4286" w="8255">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0" name="Google Shape;6010;p59"/>
            <p:cNvSpPr/>
            <p:nvPr/>
          </p:nvSpPr>
          <p:spPr>
            <a:xfrm>
              <a:off x="-60597975" y="3368175"/>
              <a:ext cx="40200" cy="316725"/>
            </a:xfrm>
            <a:custGeom>
              <a:rect b="b" l="l" r="r" t="t"/>
              <a:pathLst>
                <a:path extrusionOk="0" h="12669" w="1608">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1" name="Google Shape;6011;p59"/>
            <p:cNvSpPr/>
            <p:nvPr/>
          </p:nvSpPr>
          <p:spPr>
            <a:xfrm>
              <a:off x="-60535750" y="3597450"/>
              <a:ext cx="206375" cy="86675"/>
            </a:xfrm>
            <a:custGeom>
              <a:rect b="b" l="l" r="r" t="t"/>
              <a:pathLst>
                <a:path extrusionOk="0" h="3467" w="8255">
                  <a:moveTo>
                    <a:pt x="1" y="1"/>
                  </a:moveTo>
                  <a:lnTo>
                    <a:pt x="1" y="3466"/>
                  </a:lnTo>
                  <a:lnTo>
                    <a:pt x="7026" y="3466"/>
                  </a:lnTo>
                  <a:cubicBezTo>
                    <a:pt x="7720" y="3466"/>
                    <a:pt x="8255" y="2931"/>
                    <a:pt x="8255" y="2206"/>
                  </a:cubicBezTo>
                  <a:lnTo>
                    <a:pt x="825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12" name="Google Shape;6012;p59"/>
          <p:cNvSpPr/>
          <p:nvPr/>
        </p:nvSpPr>
        <p:spPr>
          <a:xfrm>
            <a:off x="2616264" y="3348731"/>
            <a:ext cx="369083" cy="365005"/>
          </a:xfrm>
          <a:custGeom>
            <a:rect b="b" l="l" r="r" t="t"/>
            <a:pathLst>
              <a:path extrusionOk="0" h="12619" w="1276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13" name="Google Shape;6013;p59"/>
          <p:cNvGrpSpPr/>
          <p:nvPr/>
        </p:nvGrpSpPr>
        <p:grpSpPr>
          <a:xfrm>
            <a:off x="2617740" y="3858536"/>
            <a:ext cx="366364" cy="262465"/>
            <a:chOff x="-60621600" y="4145650"/>
            <a:chExt cx="316650" cy="226850"/>
          </a:xfrm>
        </p:grpSpPr>
        <p:sp>
          <p:nvSpPr>
            <p:cNvPr id="6014" name="Google Shape;6014;p59"/>
            <p:cNvSpPr/>
            <p:nvPr/>
          </p:nvSpPr>
          <p:spPr>
            <a:xfrm>
              <a:off x="-60463275" y="4249600"/>
              <a:ext cx="61450" cy="60675"/>
            </a:xfrm>
            <a:custGeom>
              <a:rect b="b" l="l" r="r" t="t"/>
              <a:pathLst>
                <a:path extrusionOk="0" h="2427" w="2458">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5" name="Google Shape;6015;p59"/>
            <p:cNvSpPr/>
            <p:nvPr/>
          </p:nvSpPr>
          <p:spPr>
            <a:xfrm>
              <a:off x="-60526300" y="4249600"/>
              <a:ext cx="48075" cy="60675"/>
            </a:xfrm>
            <a:custGeom>
              <a:rect b="b" l="l" r="r" t="t"/>
              <a:pathLst>
                <a:path extrusionOk="0" h="2427" w="1923">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6" name="Google Shape;6016;p59"/>
            <p:cNvSpPr/>
            <p:nvPr/>
          </p:nvSpPr>
          <p:spPr>
            <a:xfrm>
              <a:off x="-60621600" y="4145650"/>
              <a:ext cx="316650" cy="226850"/>
            </a:xfrm>
            <a:custGeom>
              <a:rect b="b" l="l" r="r" t="t"/>
              <a:pathLst>
                <a:path extrusionOk="0" h="9074" w="12666">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17" name="Google Shape;6017;p59"/>
          <p:cNvGrpSpPr/>
          <p:nvPr/>
        </p:nvGrpSpPr>
        <p:grpSpPr>
          <a:xfrm>
            <a:off x="3954392" y="3807035"/>
            <a:ext cx="359972" cy="365467"/>
            <a:chOff x="-59400775" y="4084200"/>
            <a:chExt cx="311125" cy="315875"/>
          </a:xfrm>
        </p:grpSpPr>
        <p:sp>
          <p:nvSpPr>
            <p:cNvPr id="6018" name="Google Shape;6018;p59"/>
            <p:cNvSpPr/>
            <p:nvPr/>
          </p:nvSpPr>
          <p:spPr>
            <a:xfrm>
              <a:off x="-59400775" y="4317350"/>
              <a:ext cx="89800" cy="82725"/>
            </a:xfrm>
            <a:custGeom>
              <a:rect b="b" l="l" r="r" t="t"/>
              <a:pathLst>
                <a:path extrusionOk="0" h="3309" w="3592">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9" name="Google Shape;6019;p59"/>
            <p:cNvSpPr/>
            <p:nvPr/>
          </p:nvSpPr>
          <p:spPr>
            <a:xfrm>
              <a:off x="-59400000" y="4084200"/>
              <a:ext cx="89825" cy="212700"/>
            </a:xfrm>
            <a:custGeom>
              <a:rect b="b" l="l" r="r" t="t"/>
              <a:pathLst>
                <a:path extrusionOk="0" h="8508" w="3593">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0" name="Google Shape;6020;p59"/>
            <p:cNvSpPr/>
            <p:nvPr/>
          </p:nvSpPr>
          <p:spPr>
            <a:xfrm>
              <a:off x="-59290500" y="4317350"/>
              <a:ext cx="89800" cy="82725"/>
            </a:xfrm>
            <a:custGeom>
              <a:rect b="b" l="l" r="r" t="t"/>
              <a:pathLst>
                <a:path extrusionOk="0" h="3309" w="3592">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1" name="Google Shape;6021;p59"/>
            <p:cNvSpPr/>
            <p:nvPr/>
          </p:nvSpPr>
          <p:spPr>
            <a:xfrm>
              <a:off x="-59290500" y="4084200"/>
              <a:ext cx="89800" cy="212700"/>
            </a:xfrm>
            <a:custGeom>
              <a:rect b="b" l="l" r="r" t="t"/>
              <a:pathLst>
                <a:path extrusionOk="0" h="8508" w="3592">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2" name="Google Shape;6022;p59"/>
            <p:cNvSpPr/>
            <p:nvPr/>
          </p:nvSpPr>
          <p:spPr>
            <a:xfrm>
              <a:off x="-59181025" y="4317350"/>
              <a:ext cx="89800" cy="82725"/>
            </a:xfrm>
            <a:custGeom>
              <a:rect b="b" l="l" r="r" t="t"/>
              <a:pathLst>
                <a:path extrusionOk="0" h="3309" w="3592">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3" name="Google Shape;6023;p59"/>
            <p:cNvSpPr/>
            <p:nvPr/>
          </p:nvSpPr>
          <p:spPr>
            <a:xfrm>
              <a:off x="-59179450" y="4084200"/>
              <a:ext cx="89800" cy="212700"/>
            </a:xfrm>
            <a:custGeom>
              <a:rect b="b" l="l" r="r" t="t"/>
              <a:pathLst>
                <a:path extrusionOk="0" h="8508" w="3592">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24" name="Google Shape;6024;p59"/>
          <p:cNvGrpSpPr/>
          <p:nvPr/>
        </p:nvGrpSpPr>
        <p:grpSpPr>
          <a:xfrm>
            <a:off x="2178486" y="1532866"/>
            <a:ext cx="365438" cy="366364"/>
            <a:chOff x="-64044600" y="3360375"/>
            <a:chExt cx="315850" cy="316650"/>
          </a:xfrm>
        </p:grpSpPr>
        <p:sp>
          <p:nvSpPr>
            <p:cNvPr id="6025" name="Google Shape;6025;p59"/>
            <p:cNvSpPr/>
            <p:nvPr/>
          </p:nvSpPr>
          <p:spPr>
            <a:xfrm>
              <a:off x="-63980025" y="3532875"/>
              <a:ext cx="185900" cy="144150"/>
            </a:xfrm>
            <a:custGeom>
              <a:rect b="b" l="l" r="r" t="t"/>
              <a:pathLst>
                <a:path extrusionOk="0" h="5766" w="7436">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6" name="Google Shape;6026;p59"/>
            <p:cNvSpPr/>
            <p:nvPr/>
          </p:nvSpPr>
          <p:spPr>
            <a:xfrm>
              <a:off x="-64044600" y="3360375"/>
              <a:ext cx="315850" cy="152825"/>
            </a:xfrm>
            <a:custGeom>
              <a:rect b="b" l="l" r="r" t="t"/>
              <a:pathLst>
                <a:path extrusionOk="0" h="6113" w="12634">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7" name="Google Shape;6027;p59"/>
            <p:cNvSpPr/>
            <p:nvPr/>
          </p:nvSpPr>
          <p:spPr>
            <a:xfrm>
              <a:off x="-63945375" y="3408425"/>
              <a:ext cx="117375" cy="103200"/>
            </a:xfrm>
            <a:custGeom>
              <a:rect b="b" l="l" r="r" t="t"/>
              <a:pathLst>
                <a:path extrusionOk="0" h="4128" w="4695">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28" name="Google Shape;6028;p59"/>
          <p:cNvGrpSpPr/>
          <p:nvPr/>
        </p:nvGrpSpPr>
        <p:grpSpPr>
          <a:xfrm>
            <a:off x="2204909" y="1975418"/>
            <a:ext cx="312592" cy="367261"/>
            <a:chOff x="-64022550" y="3727425"/>
            <a:chExt cx="270175" cy="317425"/>
          </a:xfrm>
        </p:grpSpPr>
        <p:sp>
          <p:nvSpPr>
            <p:cNvPr id="6029" name="Google Shape;6029;p59"/>
            <p:cNvSpPr/>
            <p:nvPr/>
          </p:nvSpPr>
          <p:spPr>
            <a:xfrm>
              <a:off x="-64022550" y="3912500"/>
              <a:ext cx="270175" cy="90600"/>
            </a:xfrm>
            <a:custGeom>
              <a:rect b="b" l="l" r="r" t="t"/>
              <a:pathLst>
                <a:path extrusionOk="0" h="3624" w="10807">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0" name="Google Shape;6030;p59"/>
            <p:cNvSpPr/>
            <p:nvPr/>
          </p:nvSpPr>
          <p:spPr>
            <a:xfrm>
              <a:off x="-64000500" y="4023550"/>
              <a:ext cx="227650" cy="21300"/>
            </a:xfrm>
            <a:custGeom>
              <a:rect b="b" l="l" r="r" t="t"/>
              <a:pathLst>
                <a:path extrusionOk="0" h="852" w="9106">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1" name="Google Shape;6031;p59"/>
            <p:cNvSpPr/>
            <p:nvPr/>
          </p:nvSpPr>
          <p:spPr>
            <a:xfrm>
              <a:off x="-63960325" y="3727425"/>
              <a:ext cx="144925" cy="165425"/>
            </a:xfrm>
            <a:custGeom>
              <a:rect b="b" l="l" r="r" t="t"/>
              <a:pathLst>
                <a:path extrusionOk="0" h="6617" w="5797">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32" name="Google Shape;6032;p59"/>
          <p:cNvGrpSpPr/>
          <p:nvPr/>
        </p:nvGrpSpPr>
        <p:grpSpPr>
          <a:xfrm>
            <a:off x="2229047" y="2404318"/>
            <a:ext cx="264317" cy="367290"/>
            <a:chOff x="-64001300" y="4093650"/>
            <a:chExt cx="228450" cy="317450"/>
          </a:xfrm>
        </p:grpSpPr>
        <p:sp>
          <p:nvSpPr>
            <p:cNvPr id="6033" name="Google Shape;6033;p59"/>
            <p:cNvSpPr/>
            <p:nvPr/>
          </p:nvSpPr>
          <p:spPr>
            <a:xfrm>
              <a:off x="-63933550" y="4328375"/>
              <a:ext cx="93750" cy="40975"/>
            </a:xfrm>
            <a:custGeom>
              <a:rect b="b" l="l" r="r" t="t"/>
              <a:pathLst>
                <a:path extrusionOk="0" h="1639" w="3750">
                  <a:moveTo>
                    <a:pt x="1859" y="0"/>
                  </a:moveTo>
                  <a:cubicBezTo>
                    <a:pt x="1009" y="0"/>
                    <a:pt x="315" y="662"/>
                    <a:pt x="0" y="1638"/>
                  </a:cubicBezTo>
                  <a:lnTo>
                    <a:pt x="3749" y="1638"/>
                  </a:lnTo>
                  <a:cubicBezTo>
                    <a:pt x="3434" y="662"/>
                    <a:pt x="2710" y="0"/>
                    <a:pt x="18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4" name="Google Shape;6034;p59"/>
            <p:cNvSpPr/>
            <p:nvPr/>
          </p:nvSpPr>
          <p:spPr>
            <a:xfrm>
              <a:off x="-63980025" y="4135400"/>
              <a:ext cx="185900" cy="234725"/>
            </a:xfrm>
            <a:custGeom>
              <a:rect b="b" l="l" r="r" t="t"/>
              <a:pathLst>
                <a:path extrusionOk="0" h="9389" w="7436">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5" name="Google Shape;6035;p59"/>
            <p:cNvSpPr/>
            <p:nvPr/>
          </p:nvSpPr>
          <p:spPr>
            <a:xfrm>
              <a:off x="-64001300" y="4389800"/>
              <a:ext cx="228450" cy="21300"/>
            </a:xfrm>
            <a:custGeom>
              <a:rect b="b" l="l" r="r" t="t"/>
              <a:pathLst>
                <a:path extrusionOk="0" h="852" w="9138">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6" name="Google Shape;6036;p59"/>
            <p:cNvSpPr/>
            <p:nvPr/>
          </p:nvSpPr>
          <p:spPr>
            <a:xfrm>
              <a:off x="-64001300" y="4093650"/>
              <a:ext cx="226875" cy="20500"/>
            </a:xfrm>
            <a:custGeom>
              <a:rect b="b" l="l" r="r" t="t"/>
              <a:pathLst>
                <a:path extrusionOk="0" h="820" w="9075">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37" name="Google Shape;6037;p59"/>
          <p:cNvGrpSpPr/>
          <p:nvPr/>
        </p:nvGrpSpPr>
        <p:grpSpPr>
          <a:xfrm>
            <a:off x="848051" y="2897610"/>
            <a:ext cx="359972" cy="366480"/>
            <a:chOff x="-62148800" y="3377700"/>
            <a:chExt cx="311125" cy="316750"/>
          </a:xfrm>
        </p:grpSpPr>
        <p:sp>
          <p:nvSpPr>
            <p:cNvPr id="6038" name="Google Shape;6038;p59"/>
            <p:cNvSpPr/>
            <p:nvPr/>
          </p:nvSpPr>
          <p:spPr>
            <a:xfrm>
              <a:off x="-62085775" y="3653375"/>
              <a:ext cx="185875" cy="41075"/>
            </a:xfrm>
            <a:custGeom>
              <a:rect b="b" l="l" r="r" t="t"/>
              <a:pathLst>
                <a:path extrusionOk="0" h="1643" w="7435">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9" name="Google Shape;6039;p59"/>
            <p:cNvSpPr/>
            <p:nvPr/>
          </p:nvSpPr>
          <p:spPr>
            <a:xfrm>
              <a:off x="-62148800" y="3377700"/>
              <a:ext cx="311125" cy="254425"/>
            </a:xfrm>
            <a:custGeom>
              <a:rect b="b" l="l" r="r" t="t"/>
              <a:pathLst>
                <a:path extrusionOk="0" h="10177" w="12445">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0" name="Google Shape;6040;p59"/>
          <p:cNvGrpSpPr/>
          <p:nvPr/>
        </p:nvGrpSpPr>
        <p:grpSpPr>
          <a:xfrm>
            <a:off x="843958" y="3347607"/>
            <a:ext cx="368157" cy="367290"/>
            <a:chOff x="-62154300" y="3743950"/>
            <a:chExt cx="318200" cy="317450"/>
          </a:xfrm>
        </p:grpSpPr>
        <p:sp>
          <p:nvSpPr>
            <p:cNvPr id="6041" name="Google Shape;6041;p59"/>
            <p:cNvSpPr/>
            <p:nvPr/>
          </p:nvSpPr>
          <p:spPr>
            <a:xfrm>
              <a:off x="-61992850" y="3743950"/>
              <a:ext cx="63825" cy="69150"/>
            </a:xfrm>
            <a:custGeom>
              <a:rect b="b" l="l" r="r" t="t"/>
              <a:pathLst>
                <a:path extrusionOk="0" h="2766" w="2553">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2" name="Google Shape;6042;p59"/>
            <p:cNvSpPr/>
            <p:nvPr/>
          </p:nvSpPr>
          <p:spPr>
            <a:xfrm>
              <a:off x="-62154300" y="3785700"/>
              <a:ext cx="318200" cy="275700"/>
            </a:xfrm>
            <a:custGeom>
              <a:rect b="b" l="l" r="r" t="t"/>
              <a:pathLst>
                <a:path extrusionOk="0" h="11028" w="12728">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3" name="Google Shape;6043;p59"/>
          <p:cNvGrpSpPr/>
          <p:nvPr/>
        </p:nvGrpSpPr>
        <p:grpSpPr>
          <a:xfrm>
            <a:off x="843944" y="3806587"/>
            <a:ext cx="368186" cy="366364"/>
            <a:chOff x="-62151950" y="4111775"/>
            <a:chExt cx="318225" cy="316650"/>
          </a:xfrm>
        </p:grpSpPr>
        <p:sp>
          <p:nvSpPr>
            <p:cNvPr id="6044" name="Google Shape;6044;p59"/>
            <p:cNvSpPr/>
            <p:nvPr/>
          </p:nvSpPr>
          <p:spPr>
            <a:xfrm>
              <a:off x="-62151950" y="4407925"/>
              <a:ext cx="318225" cy="20500"/>
            </a:xfrm>
            <a:custGeom>
              <a:rect b="b" l="l" r="r" t="t"/>
              <a:pathLst>
                <a:path extrusionOk="0" h="820" w="12729">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5" name="Google Shape;6045;p59"/>
            <p:cNvSpPr/>
            <p:nvPr/>
          </p:nvSpPr>
          <p:spPr>
            <a:xfrm>
              <a:off x="-62151950" y="4283475"/>
              <a:ext cx="84300" cy="104000"/>
            </a:xfrm>
            <a:custGeom>
              <a:rect b="b" l="l" r="r" t="t"/>
              <a:pathLst>
                <a:path extrusionOk="0" h="4160" w="3372">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6" name="Google Shape;6046;p59"/>
            <p:cNvSpPr/>
            <p:nvPr/>
          </p:nvSpPr>
          <p:spPr>
            <a:xfrm>
              <a:off x="-62033800" y="4111775"/>
              <a:ext cx="82725" cy="275700"/>
            </a:xfrm>
            <a:custGeom>
              <a:rect b="b" l="l" r="r" t="t"/>
              <a:pathLst>
                <a:path extrusionOk="0" h="11028" w="3309">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7" name="Google Shape;6047;p59"/>
            <p:cNvSpPr/>
            <p:nvPr/>
          </p:nvSpPr>
          <p:spPr>
            <a:xfrm>
              <a:off x="-61916450" y="4200775"/>
              <a:ext cx="82725" cy="186700"/>
            </a:xfrm>
            <a:custGeom>
              <a:rect b="b" l="l" r="r" t="t"/>
              <a:pathLst>
                <a:path extrusionOk="0" h="7468" w="3309">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8" name="Google Shape;6048;p59"/>
          <p:cNvGrpSpPr/>
          <p:nvPr/>
        </p:nvGrpSpPr>
        <p:grpSpPr>
          <a:xfrm>
            <a:off x="3062568" y="2897133"/>
            <a:ext cx="368157" cy="367434"/>
            <a:chOff x="-60254550" y="3367325"/>
            <a:chExt cx="318200" cy="317575"/>
          </a:xfrm>
        </p:grpSpPr>
        <p:sp>
          <p:nvSpPr>
            <p:cNvPr id="6049" name="Google Shape;6049;p59"/>
            <p:cNvSpPr/>
            <p:nvPr/>
          </p:nvSpPr>
          <p:spPr>
            <a:xfrm>
              <a:off x="-60219125" y="3367325"/>
              <a:ext cx="51225" cy="103575"/>
            </a:xfrm>
            <a:custGeom>
              <a:rect b="b" l="l" r="r" t="t"/>
              <a:pathLst>
                <a:path extrusionOk="0" h="4143" w="2049">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0" name="Google Shape;6050;p59"/>
            <p:cNvSpPr/>
            <p:nvPr/>
          </p:nvSpPr>
          <p:spPr>
            <a:xfrm>
              <a:off x="-60156900" y="3367325"/>
              <a:ext cx="51225" cy="103575"/>
            </a:xfrm>
            <a:custGeom>
              <a:rect b="b" l="l" r="r" t="t"/>
              <a:pathLst>
                <a:path extrusionOk="0" h="4143" w="2049">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1" name="Google Shape;6051;p59"/>
            <p:cNvSpPr/>
            <p:nvPr/>
          </p:nvSpPr>
          <p:spPr>
            <a:xfrm>
              <a:off x="-60094675" y="3367325"/>
              <a:ext cx="51225" cy="103575"/>
            </a:xfrm>
            <a:custGeom>
              <a:rect b="b" l="l" r="r" t="t"/>
              <a:pathLst>
                <a:path extrusionOk="0" h="4143" w="2049">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2" name="Google Shape;6052;p59"/>
            <p:cNvSpPr/>
            <p:nvPr/>
          </p:nvSpPr>
          <p:spPr>
            <a:xfrm>
              <a:off x="-60254550" y="3478525"/>
              <a:ext cx="318200" cy="206375"/>
            </a:xfrm>
            <a:custGeom>
              <a:rect b="b" l="l" r="r" t="t"/>
              <a:pathLst>
                <a:path extrusionOk="0" h="8255" w="12728">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53" name="Google Shape;6053;p59"/>
          <p:cNvGrpSpPr/>
          <p:nvPr/>
        </p:nvGrpSpPr>
        <p:grpSpPr>
          <a:xfrm>
            <a:off x="3063465" y="3348127"/>
            <a:ext cx="366364" cy="366248"/>
            <a:chOff x="-60255350" y="3733825"/>
            <a:chExt cx="316650" cy="316550"/>
          </a:xfrm>
        </p:grpSpPr>
        <p:sp>
          <p:nvSpPr>
            <p:cNvPr id="6054" name="Google Shape;6054;p59"/>
            <p:cNvSpPr/>
            <p:nvPr/>
          </p:nvSpPr>
          <p:spPr>
            <a:xfrm>
              <a:off x="-60218325" y="3733825"/>
              <a:ext cx="235525" cy="316550"/>
            </a:xfrm>
            <a:custGeom>
              <a:rect b="b" l="l" r="r" t="t"/>
              <a:pathLst>
                <a:path extrusionOk="0" h="12662" w="9421">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5" name="Google Shape;6055;p59"/>
            <p:cNvSpPr/>
            <p:nvPr/>
          </p:nvSpPr>
          <p:spPr>
            <a:xfrm>
              <a:off x="-60255350" y="3844775"/>
              <a:ext cx="34675" cy="20500"/>
            </a:xfrm>
            <a:custGeom>
              <a:rect b="b" l="l" r="r" t="t"/>
              <a:pathLst>
                <a:path extrusionOk="0" h="820" w="1387">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6" name="Google Shape;6056;p59"/>
            <p:cNvSpPr/>
            <p:nvPr/>
          </p:nvSpPr>
          <p:spPr>
            <a:xfrm>
              <a:off x="-59974175" y="3844775"/>
              <a:ext cx="35475" cy="20500"/>
            </a:xfrm>
            <a:custGeom>
              <a:rect b="b" l="l" r="r" t="t"/>
              <a:pathLst>
                <a:path extrusionOk="0" h="820" w="1419">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7" name="Google Shape;6057;p59"/>
            <p:cNvSpPr/>
            <p:nvPr/>
          </p:nvSpPr>
          <p:spPr>
            <a:xfrm>
              <a:off x="-60212825" y="3939475"/>
              <a:ext cx="32325" cy="30350"/>
            </a:xfrm>
            <a:custGeom>
              <a:rect b="b" l="l" r="r" t="t"/>
              <a:pathLst>
                <a:path extrusionOk="0" h="1214" w="1293">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8" name="Google Shape;6058;p59"/>
            <p:cNvSpPr/>
            <p:nvPr/>
          </p:nvSpPr>
          <p:spPr>
            <a:xfrm>
              <a:off x="-60012750" y="3739425"/>
              <a:ext cx="32300" cy="30350"/>
            </a:xfrm>
            <a:custGeom>
              <a:rect b="b" l="l" r="r" t="t"/>
              <a:pathLst>
                <a:path extrusionOk="0" h="1214" w="1292">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9" name="Google Shape;6059;p59"/>
            <p:cNvSpPr/>
            <p:nvPr/>
          </p:nvSpPr>
          <p:spPr>
            <a:xfrm>
              <a:off x="-60012750" y="3939475"/>
              <a:ext cx="32300" cy="30350"/>
            </a:xfrm>
            <a:custGeom>
              <a:rect b="b" l="l" r="r" t="t"/>
              <a:pathLst>
                <a:path extrusionOk="0" h="1214" w="1292">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0" name="Google Shape;6060;p59"/>
            <p:cNvSpPr/>
            <p:nvPr/>
          </p:nvSpPr>
          <p:spPr>
            <a:xfrm>
              <a:off x="-60212825" y="3739425"/>
              <a:ext cx="32325" cy="30350"/>
            </a:xfrm>
            <a:custGeom>
              <a:rect b="b" l="l" r="r" t="t"/>
              <a:pathLst>
                <a:path extrusionOk="0" h="1214" w="1293">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61" name="Google Shape;6061;p59"/>
          <p:cNvGrpSpPr/>
          <p:nvPr/>
        </p:nvGrpSpPr>
        <p:grpSpPr>
          <a:xfrm>
            <a:off x="3091262" y="3807035"/>
            <a:ext cx="310770" cy="365467"/>
            <a:chOff x="-60232500" y="4101525"/>
            <a:chExt cx="268600" cy="315875"/>
          </a:xfrm>
        </p:grpSpPr>
        <p:sp>
          <p:nvSpPr>
            <p:cNvPr id="6062" name="Google Shape;6062;p59"/>
            <p:cNvSpPr/>
            <p:nvPr/>
          </p:nvSpPr>
          <p:spPr>
            <a:xfrm>
              <a:off x="-60222275" y="4273225"/>
              <a:ext cx="63025" cy="144175"/>
            </a:xfrm>
            <a:custGeom>
              <a:rect b="b" l="l" r="r" t="t"/>
              <a:pathLst>
                <a:path extrusionOk="0" h="5767" w="2521">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3" name="Google Shape;6063;p59"/>
            <p:cNvSpPr/>
            <p:nvPr/>
          </p:nvSpPr>
          <p:spPr>
            <a:xfrm>
              <a:off x="-60232500" y="4101525"/>
              <a:ext cx="268600" cy="315875"/>
            </a:xfrm>
            <a:custGeom>
              <a:rect b="b" l="l" r="r" t="t"/>
              <a:pathLst>
                <a:path extrusionOk="0" h="12635" w="10744">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64" name="Google Shape;6064;p59"/>
          <p:cNvSpPr/>
          <p:nvPr/>
        </p:nvSpPr>
        <p:spPr>
          <a:xfrm>
            <a:off x="2179036" y="4275969"/>
            <a:ext cx="366335" cy="367290"/>
          </a:xfrm>
          <a:custGeom>
            <a:rect b="b" l="l" r="r" t="t"/>
            <a:pathLst>
              <a:path extrusionOk="0" h="12698" w="12665">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65" name="Google Shape;6065;p59"/>
          <p:cNvGrpSpPr/>
          <p:nvPr/>
        </p:nvGrpSpPr>
        <p:grpSpPr>
          <a:xfrm>
            <a:off x="2624262" y="1532866"/>
            <a:ext cx="368186" cy="366364"/>
            <a:chOff x="-63679950" y="3360375"/>
            <a:chExt cx="318225" cy="316650"/>
          </a:xfrm>
        </p:grpSpPr>
        <p:sp>
          <p:nvSpPr>
            <p:cNvPr id="6066" name="Google Shape;6066;p59"/>
            <p:cNvSpPr/>
            <p:nvPr/>
          </p:nvSpPr>
          <p:spPr>
            <a:xfrm>
              <a:off x="-63497200" y="3423400"/>
              <a:ext cx="40975" cy="40975"/>
            </a:xfrm>
            <a:custGeom>
              <a:rect b="b" l="l" r="r" t="t"/>
              <a:pathLst>
                <a:path extrusionOk="0" h="1639" w="1639">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7" name="Google Shape;6067;p59"/>
            <p:cNvSpPr/>
            <p:nvPr/>
          </p:nvSpPr>
          <p:spPr>
            <a:xfrm>
              <a:off x="-63516900" y="3485625"/>
              <a:ext cx="79575" cy="29950"/>
            </a:xfrm>
            <a:custGeom>
              <a:rect b="b" l="l" r="r" t="t"/>
              <a:pathLst>
                <a:path extrusionOk="0" h="1198" w="3183">
                  <a:moveTo>
                    <a:pt x="1607" y="0"/>
                  </a:moveTo>
                  <a:cubicBezTo>
                    <a:pt x="820" y="0"/>
                    <a:pt x="190" y="504"/>
                    <a:pt x="1" y="1197"/>
                  </a:cubicBezTo>
                  <a:lnTo>
                    <a:pt x="3183" y="1197"/>
                  </a:lnTo>
                  <a:cubicBezTo>
                    <a:pt x="3025" y="504"/>
                    <a:pt x="2395" y="0"/>
                    <a:pt x="160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8" name="Google Shape;6068;p59"/>
            <p:cNvSpPr/>
            <p:nvPr/>
          </p:nvSpPr>
          <p:spPr>
            <a:xfrm>
              <a:off x="-63618500" y="3360375"/>
              <a:ext cx="256775" cy="256600"/>
            </a:xfrm>
            <a:custGeom>
              <a:rect b="b" l="l" r="r" t="t"/>
              <a:pathLst>
                <a:path extrusionOk="0" h="10264" w="10271">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9" name="Google Shape;6069;p59"/>
            <p:cNvSpPr/>
            <p:nvPr/>
          </p:nvSpPr>
          <p:spPr>
            <a:xfrm>
              <a:off x="-63679950" y="3576200"/>
              <a:ext cx="102425" cy="100825"/>
            </a:xfrm>
            <a:custGeom>
              <a:rect b="b" l="l" r="r" t="t"/>
              <a:pathLst>
                <a:path extrusionOk="0" h="4033" w="4097">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70" name="Google Shape;6070;p59"/>
          <p:cNvSpPr/>
          <p:nvPr/>
        </p:nvSpPr>
        <p:spPr>
          <a:xfrm>
            <a:off x="2623229" y="1975169"/>
            <a:ext cx="370009" cy="367724"/>
          </a:xfrm>
          <a:custGeom>
            <a:rect b="b" l="l" r="r" t="t"/>
            <a:pathLst>
              <a:path extrusionOk="0" h="12713" w="12792">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71" name="Google Shape;6071;p59"/>
          <p:cNvGrpSpPr/>
          <p:nvPr/>
        </p:nvGrpSpPr>
        <p:grpSpPr>
          <a:xfrm>
            <a:off x="2622889" y="2404203"/>
            <a:ext cx="370934" cy="367521"/>
            <a:chOff x="-63679950" y="4093450"/>
            <a:chExt cx="320600" cy="317650"/>
          </a:xfrm>
        </p:grpSpPr>
        <p:sp>
          <p:nvSpPr>
            <p:cNvPr id="6072" name="Google Shape;6072;p59"/>
            <p:cNvSpPr/>
            <p:nvPr/>
          </p:nvSpPr>
          <p:spPr>
            <a:xfrm>
              <a:off x="-63595650" y="4093450"/>
              <a:ext cx="236300" cy="230425"/>
            </a:xfrm>
            <a:custGeom>
              <a:rect b="b" l="l" r="r" t="t"/>
              <a:pathLst>
                <a:path extrusionOk="0" h="9217" w="9452">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3" name="Google Shape;6073;p59"/>
            <p:cNvSpPr/>
            <p:nvPr/>
          </p:nvSpPr>
          <p:spPr>
            <a:xfrm>
              <a:off x="-63679950" y="4233850"/>
              <a:ext cx="177250" cy="177250"/>
            </a:xfrm>
            <a:custGeom>
              <a:rect b="b" l="l" r="r" t="t"/>
              <a:pathLst>
                <a:path extrusionOk="0" h="7090" w="709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4" name="Google Shape;6074;p59"/>
            <p:cNvSpPr/>
            <p:nvPr/>
          </p:nvSpPr>
          <p:spPr>
            <a:xfrm>
              <a:off x="-63548400" y="4348850"/>
              <a:ext cx="185900" cy="62250"/>
            </a:xfrm>
            <a:custGeom>
              <a:rect b="b" l="l" r="r" t="t"/>
              <a:pathLst>
                <a:path extrusionOk="0" h="2490" w="7436">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75" name="Google Shape;6075;p59"/>
          <p:cNvGrpSpPr/>
          <p:nvPr/>
        </p:nvGrpSpPr>
        <p:grpSpPr>
          <a:xfrm>
            <a:off x="1283006" y="2897205"/>
            <a:ext cx="366364" cy="367290"/>
            <a:chOff x="-61784125" y="3377700"/>
            <a:chExt cx="316650" cy="317450"/>
          </a:xfrm>
        </p:grpSpPr>
        <p:sp>
          <p:nvSpPr>
            <p:cNvPr id="6076" name="Google Shape;6076;p59"/>
            <p:cNvSpPr/>
            <p:nvPr/>
          </p:nvSpPr>
          <p:spPr>
            <a:xfrm>
              <a:off x="-61688025" y="3460400"/>
              <a:ext cx="124450" cy="51225"/>
            </a:xfrm>
            <a:custGeom>
              <a:rect b="b" l="l" r="r" t="t"/>
              <a:pathLst>
                <a:path extrusionOk="0" h="2049" w="4978">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7" name="Google Shape;6077;p59"/>
            <p:cNvSpPr/>
            <p:nvPr/>
          </p:nvSpPr>
          <p:spPr>
            <a:xfrm>
              <a:off x="-61677800" y="3518900"/>
              <a:ext cx="104775" cy="61850"/>
            </a:xfrm>
            <a:custGeom>
              <a:rect b="b" l="l" r="r" t="t"/>
              <a:pathLst>
                <a:path extrusionOk="0" h="2474" w="4191">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8" name="Google Shape;6078;p59"/>
            <p:cNvSpPr/>
            <p:nvPr/>
          </p:nvSpPr>
          <p:spPr>
            <a:xfrm>
              <a:off x="-61667550" y="3377700"/>
              <a:ext cx="82700" cy="82725"/>
            </a:xfrm>
            <a:custGeom>
              <a:rect b="b" l="l" r="r" t="t"/>
              <a:pathLst>
                <a:path extrusionOk="0" h="3309" w="3308">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9" name="Google Shape;6079;p59"/>
            <p:cNvSpPr/>
            <p:nvPr/>
          </p:nvSpPr>
          <p:spPr>
            <a:xfrm>
              <a:off x="-61591150" y="3643150"/>
              <a:ext cx="123675" cy="51200"/>
            </a:xfrm>
            <a:custGeom>
              <a:rect b="b" l="l" r="r" t="t"/>
              <a:pathLst>
                <a:path extrusionOk="0" h="2048" w="4947">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0" name="Google Shape;6080;p59"/>
            <p:cNvSpPr/>
            <p:nvPr/>
          </p:nvSpPr>
          <p:spPr>
            <a:xfrm>
              <a:off x="-61570675" y="3560450"/>
              <a:ext cx="82725" cy="82725"/>
            </a:xfrm>
            <a:custGeom>
              <a:rect b="b" l="l" r="r" t="t"/>
              <a:pathLst>
                <a:path extrusionOk="0" h="3309" w="3309">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1" name="Google Shape;6081;p59"/>
            <p:cNvSpPr/>
            <p:nvPr/>
          </p:nvSpPr>
          <p:spPr>
            <a:xfrm>
              <a:off x="-61784125" y="3643925"/>
              <a:ext cx="124450" cy="51225"/>
            </a:xfrm>
            <a:custGeom>
              <a:rect b="b" l="l" r="r" t="t"/>
              <a:pathLst>
                <a:path extrusionOk="0" h="2049" w="4978">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2" name="Google Shape;6082;p59"/>
            <p:cNvSpPr/>
            <p:nvPr/>
          </p:nvSpPr>
          <p:spPr>
            <a:xfrm>
              <a:off x="-61763650" y="3560450"/>
              <a:ext cx="82725" cy="82725"/>
            </a:xfrm>
            <a:custGeom>
              <a:rect b="b" l="l" r="r" t="t"/>
              <a:pathLst>
                <a:path extrusionOk="0" h="3309" w="3309">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83" name="Google Shape;6083;p59"/>
          <p:cNvGrpSpPr/>
          <p:nvPr/>
        </p:nvGrpSpPr>
        <p:grpSpPr>
          <a:xfrm>
            <a:off x="1283006" y="3347607"/>
            <a:ext cx="366364" cy="367290"/>
            <a:chOff x="-61783350" y="3743950"/>
            <a:chExt cx="316650" cy="317450"/>
          </a:xfrm>
        </p:grpSpPr>
        <p:sp>
          <p:nvSpPr>
            <p:cNvPr id="6084" name="Google Shape;6084;p59"/>
            <p:cNvSpPr/>
            <p:nvPr/>
          </p:nvSpPr>
          <p:spPr>
            <a:xfrm>
              <a:off x="-61783350" y="3743950"/>
              <a:ext cx="316650" cy="317450"/>
            </a:xfrm>
            <a:custGeom>
              <a:rect b="b" l="l" r="r" t="t"/>
              <a:pathLst>
                <a:path extrusionOk="0" h="12698" w="12666">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5" name="Google Shape;6085;p59"/>
            <p:cNvSpPr/>
            <p:nvPr/>
          </p:nvSpPr>
          <p:spPr>
            <a:xfrm>
              <a:off x="-61739225" y="3833750"/>
              <a:ext cx="272525" cy="149675"/>
            </a:xfrm>
            <a:custGeom>
              <a:rect b="b" l="l" r="r" t="t"/>
              <a:pathLst>
                <a:path extrusionOk="0" h="5987" w="10901">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86" name="Google Shape;6086;p59"/>
          <p:cNvSpPr/>
          <p:nvPr/>
        </p:nvSpPr>
        <p:spPr>
          <a:xfrm>
            <a:off x="1282887" y="3806407"/>
            <a:ext cx="366364" cy="366682"/>
          </a:xfrm>
          <a:custGeom>
            <a:rect b="b" l="l" r="r" t="t"/>
            <a:pathLst>
              <a:path extrusionOk="0" h="12677" w="12666">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7" name="Google Shape;6087;p59"/>
          <p:cNvSpPr/>
          <p:nvPr/>
        </p:nvSpPr>
        <p:spPr>
          <a:xfrm>
            <a:off x="3505689" y="2907052"/>
            <a:ext cx="366364" cy="347563"/>
          </a:xfrm>
          <a:custGeom>
            <a:rect b="b" l="l" r="r" t="t"/>
            <a:pathLst>
              <a:path extrusionOk="0" h="12016" w="12666">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8" name="Google Shape;6088;p59"/>
          <p:cNvSpPr/>
          <p:nvPr/>
        </p:nvSpPr>
        <p:spPr>
          <a:xfrm>
            <a:off x="3504778" y="3387693"/>
            <a:ext cx="368186" cy="287081"/>
          </a:xfrm>
          <a:custGeom>
            <a:rect b="b" l="l" r="r" t="t"/>
            <a:pathLst>
              <a:path extrusionOk="0" h="9925" w="12729">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89" name="Google Shape;6089;p59"/>
          <p:cNvGrpSpPr/>
          <p:nvPr/>
        </p:nvGrpSpPr>
        <p:grpSpPr>
          <a:xfrm>
            <a:off x="3504430" y="3807440"/>
            <a:ext cx="369112" cy="364657"/>
            <a:chOff x="-59869425" y="4102225"/>
            <a:chExt cx="319025" cy="315175"/>
          </a:xfrm>
        </p:grpSpPr>
        <p:sp>
          <p:nvSpPr>
            <p:cNvPr id="6090" name="Google Shape;6090;p59"/>
            <p:cNvSpPr/>
            <p:nvPr/>
          </p:nvSpPr>
          <p:spPr>
            <a:xfrm>
              <a:off x="-59869425" y="4102225"/>
              <a:ext cx="149675" cy="256825"/>
            </a:xfrm>
            <a:custGeom>
              <a:rect b="b" l="l" r="r" t="t"/>
              <a:pathLst>
                <a:path extrusionOk="0" h="10273" w="5987">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1" name="Google Shape;6091;p59"/>
            <p:cNvSpPr/>
            <p:nvPr/>
          </p:nvSpPr>
          <p:spPr>
            <a:xfrm>
              <a:off x="-59811125" y="4322075"/>
              <a:ext cx="201650" cy="95325"/>
            </a:xfrm>
            <a:custGeom>
              <a:rect b="b" l="l" r="r" t="t"/>
              <a:pathLst>
                <a:path extrusionOk="0" h="3813" w="8066">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2" name="Google Shape;6092;p59"/>
            <p:cNvSpPr/>
            <p:nvPr/>
          </p:nvSpPr>
          <p:spPr>
            <a:xfrm>
              <a:off x="-59700075" y="4102225"/>
              <a:ext cx="149675" cy="256525"/>
            </a:xfrm>
            <a:custGeom>
              <a:rect b="b" l="l" r="r" t="t"/>
              <a:pathLst>
                <a:path extrusionOk="0" h="10261" w="5987">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3" name="Google Shape;6093;p59"/>
            <p:cNvSpPr/>
            <p:nvPr/>
          </p:nvSpPr>
          <p:spPr>
            <a:xfrm>
              <a:off x="-59742600" y="4187375"/>
              <a:ext cx="63025" cy="144950"/>
            </a:xfrm>
            <a:custGeom>
              <a:rect b="b" l="l" r="r" t="t"/>
              <a:pathLst>
                <a:path extrusionOk="0" h="5798" w="2521">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94" name="Google Shape;6094;p59"/>
          <p:cNvGrpSpPr/>
          <p:nvPr/>
        </p:nvGrpSpPr>
        <p:grpSpPr>
          <a:xfrm>
            <a:off x="2623233" y="4276262"/>
            <a:ext cx="366364" cy="365467"/>
            <a:chOff x="-59029025" y="3711650"/>
            <a:chExt cx="316650" cy="315875"/>
          </a:xfrm>
        </p:grpSpPr>
        <p:sp>
          <p:nvSpPr>
            <p:cNvPr id="6095" name="Google Shape;6095;p59"/>
            <p:cNvSpPr/>
            <p:nvPr/>
          </p:nvSpPr>
          <p:spPr>
            <a:xfrm>
              <a:off x="-59029025" y="3712450"/>
              <a:ext cx="70125" cy="70125"/>
            </a:xfrm>
            <a:custGeom>
              <a:rect b="b" l="l" r="r" t="t"/>
              <a:pathLst>
                <a:path extrusionOk="0" h="2805" w="2805">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6" name="Google Shape;6096;p59"/>
            <p:cNvSpPr/>
            <p:nvPr/>
          </p:nvSpPr>
          <p:spPr>
            <a:xfrm>
              <a:off x="-58782500" y="3958175"/>
              <a:ext cx="70125" cy="69350"/>
            </a:xfrm>
            <a:custGeom>
              <a:rect b="b" l="l" r="r" t="t"/>
              <a:pathLst>
                <a:path extrusionOk="0" h="2774" w="2805">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7" name="Google Shape;6097;p59"/>
            <p:cNvSpPr/>
            <p:nvPr/>
          </p:nvSpPr>
          <p:spPr>
            <a:xfrm>
              <a:off x="-58782500" y="3711650"/>
              <a:ext cx="70125" cy="70125"/>
            </a:xfrm>
            <a:custGeom>
              <a:rect b="b" l="l" r="r" t="t"/>
              <a:pathLst>
                <a:path extrusionOk="0" h="2805" w="2805">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8" name="Google Shape;6098;p59"/>
            <p:cNvSpPr/>
            <p:nvPr/>
          </p:nvSpPr>
          <p:spPr>
            <a:xfrm>
              <a:off x="-58911650" y="3880200"/>
              <a:ext cx="79550" cy="30750"/>
            </a:xfrm>
            <a:custGeom>
              <a:rect b="b" l="l" r="r" t="t"/>
              <a:pathLst>
                <a:path extrusionOk="0" h="1230" w="3182">
                  <a:moveTo>
                    <a:pt x="1607" y="1"/>
                  </a:moveTo>
                  <a:cubicBezTo>
                    <a:pt x="819" y="1"/>
                    <a:pt x="189" y="505"/>
                    <a:pt x="0" y="1230"/>
                  </a:cubicBezTo>
                  <a:lnTo>
                    <a:pt x="3182" y="1230"/>
                  </a:lnTo>
                  <a:cubicBezTo>
                    <a:pt x="3025" y="537"/>
                    <a:pt x="2394" y="1"/>
                    <a:pt x="16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9" name="Google Shape;6099;p59"/>
            <p:cNvSpPr/>
            <p:nvPr/>
          </p:nvSpPr>
          <p:spPr>
            <a:xfrm>
              <a:off x="-58891975" y="3818000"/>
              <a:ext cx="41775" cy="41750"/>
            </a:xfrm>
            <a:custGeom>
              <a:rect b="b" l="l" r="r" t="t"/>
              <a:pathLst>
                <a:path extrusionOk="0" h="1670" w="1671">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0" name="Google Shape;6100;p59"/>
            <p:cNvSpPr/>
            <p:nvPr/>
          </p:nvSpPr>
          <p:spPr>
            <a:xfrm>
              <a:off x="-58983325" y="3755775"/>
              <a:ext cx="227625" cy="226850"/>
            </a:xfrm>
            <a:custGeom>
              <a:rect b="b" l="l" r="r" t="t"/>
              <a:pathLst>
                <a:path extrusionOk="0" h="9074" w="9105">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1" name="Google Shape;6101;p59"/>
            <p:cNvSpPr/>
            <p:nvPr/>
          </p:nvSpPr>
          <p:spPr>
            <a:xfrm>
              <a:off x="-59029025" y="3956600"/>
              <a:ext cx="70900" cy="70925"/>
            </a:xfrm>
            <a:custGeom>
              <a:rect b="b" l="l" r="r" t="t"/>
              <a:pathLst>
                <a:path extrusionOk="0" h="2837" w="2836">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02" name="Google Shape;6102;p59"/>
          <p:cNvGrpSpPr/>
          <p:nvPr/>
        </p:nvGrpSpPr>
        <p:grpSpPr>
          <a:xfrm>
            <a:off x="4859311" y="1532317"/>
            <a:ext cx="351940" cy="348188"/>
            <a:chOff x="581525" y="3254850"/>
            <a:chExt cx="297750" cy="294575"/>
          </a:xfrm>
        </p:grpSpPr>
        <p:sp>
          <p:nvSpPr>
            <p:cNvPr id="6103" name="Google Shape;6103;p59"/>
            <p:cNvSpPr/>
            <p:nvPr/>
          </p:nvSpPr>
          <p:spPr>
            <a:xfrm>
              <a:off x="616950" y="3358025"/>
              <a:ext cx="89025" cy="86650"/>
            </a:xfrm>
            <a:custGeom>
              <a:rect b="b" l="l" r="r" t="t"/>
              <a:pathLst>
                <a:path extrusionOk="0" h="3466" w="3561">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4" name="Google Shape;6104;p59"/>
            <p:cNvSpPr/>
            <p:nvPr/>
          </p:nvSpPr>
          <p:spPr>
            <a:xfrm>
              <a:off x="721725" y="3254850"/>
              <a:ext cx="157550" cy="155975"/>
            </a:xfrm>
            <a:custGeom>
              <a:rect b="b" l="l" r="r" t="t"/>
              <a:pathLst>
                <a:path extrusionOk="0" h="6239" w="6302">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5" name="Google Shape;6105;p59"/>
            <p:cNvSpPr/>
            <p:nvPr/>
          </p:nvSpPr>
          <p:spPr>
            <a:xfrm>
              <a:off x="581525" y="3440725"/>
              <a:ext cx="157550" cy="108700"/>
            </a:xfrm>
            <a:custGeom>
              <a:rect b="b" l="l" r="r" t="t"/>
              <a:pathLst>
                <a:path extrusionOk="0" h="4348" w="6302">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06" name="Google Shape;6106;p59"/>
          <p:cNvGrpSpPr/>
          <p:nvPr/>
        </p:nvGrpSpPr>
        <p:grpSpPr>
          <a:xfrm>
            <a:off x="4858380" y="1971253"/>
            <a:ext cx="353802" cy="351497"/>
            <a:chOff x="580725" y="3617925"/>
            <a:chExt cx="299325" cy="297375"/>
          </a:xfrm>
        </p:grpSpPr>
        <p:sp>
          <p:nvSpPr>
            <p:cNvPr id="6107" name="Google Shape;6107;p59"/>
            <p:cNvSpPr/>
            <p:nvPr/>
          </p:nvSpPr>
          <p:spPr>
            <a:xfrm>
              <a:off x="609075" y="3662050"/>
              <a:ext cx="51225" cy="51200"/>
            </a:xfrm>
            <a:custGeom>
              <a:rect b="b" l="l" r="r" t="t"/>
              <a:pathLst>
                <a:path extrusionOk="0" h="2048" w="2049">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8" name="Google Shape;6108;p59"/>
            <p:cNvSpPr/>
            <p:nvPr/>
          </p:nvSpPr>
          <p:spPr>
            <a:xfrm>
              <a:off x="668950" y="3617925"/>
              <a:ext cx="122875" cy="104475"/>
            </a:xfrm>
            <a:custGeom>
              <a:rect b="b" l="l" r="r" t="t"/>
              <a:pathLst>
                <a:path extrusionOk="0" h="4179" w="4915">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9" name="Google Shape;6109;p59"/>
            <p:cNvSpPr/>
            <p:nvPr/>
          </p:nvSpPr>
          <p:spPr>
            <a:xfrm>
              <a:off x="580725" y="3721900"/>
              <a:ext cx="141800" cy="192025"/>
            </a:xfrm>
            <a:custGeom>
              <a:rect b="b" l="l" r="r" t="t"/>
              <a:pathLst>
                <a:path extrusionOk="0" h="7681" w="5672">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0" name="Google Shape;6110;p59"/>
            <p:cNvSpPr/>
            <p:nvPr/>
          </p:nvSpPr>
          <p:spPr>
            <a:xfrm>
              <a:off x="800475" y="3662050"/>
              <a:ext cx="51225" cy="51200"/>
            </a:xfrm>
            <a:custGeom>
              <a:rect b="b" l="l" r="r" t="t"/>
              <a:pathLst>
                <a:path extrusionOk="0" h="2048" w="2049">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1" name="Google Shape;6111;p59"/>
            <p:cNvSpPr/>
            <p:nvPr/>
          </p:nvSpPr>
          <p:spPr>
            <a:xfrm>
              <a:off x="738250" y="3722700"/>
              <a:ext cx="141800" cy="192600"/>
            </a:xfrm>
            <a:custGeom>
              <a:rect b="b" l="l" r="r" t="t"/>
              <a:pathLst>
                <a:path extrusionOk="0" h="7704" w="5672">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12" name="Google Shape;6112;p59"/>
          <p:cNvGrpSpPr/>
          <p:nvPr/>
        </p:nvGrpSpPr>
        <p:grpSpPr>
          <a:xfrm>
            <a:off x="4860242" y="2418443"/>
            <a:ext cx="350079" cy="350079"/>
            <a:chOff x="583100" y="3982600"/>
            <a:chExt cx="296175" cy="296175"/>
          </a:xfrm>
        </p:grpSpPr>
        <p:sp>
          <p:nvSpPr>
            <p:cNvPr id="6113" name="Google Shape;6113;p59"/>
            <p:cNvSpPr/>
            <p:nvPr/>
          </p:nvSpPr>
          <p:spPr>
            <a:xfrm>
              <a:off x="694925" y="3982600"/>
              <a:ext cx="70925" cy="68550"/>
            </a:xfrm>
            <a:custGeom>
              <a:rect b="b" l="l" r="r" t="t"/>
              <a:pathLst>
                <a:path extrusionOk="0" h="2742" w="2837">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4" name="Google Shape;6114;p59"/>
            <p:cNvSpPr/>
            <p:nvPr/>
          </p:nvSpPr>
          <p:spPr>
            <a:xfrm>
              <a:off x="609075" y="4139350"/>
              <a:ext cx="69350" cy="68525"/>
            </a:xfrm>
            <a:custGeom>
              <a:rect b="b" l="l" r="r" t="t"/>
              <a:pathLst>
                <a:path extrusionOk="0" h="2741"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5" name="Google Shape;6115;p59"/>
            <p:cNvSpPr/>
            <p:nvPr/>
          </p:nvSpPr>
          <p:spPr>
            <a:xfrm>
              <a:off x="783925" y="4140125"/>
              <a:ext cx="68550" cy="68550"/>
            </a:xfrm>
            <a:custGeom>
              <a:rect b="b" l="l" r="r" t="t"/>
              <a:pathLst>
                <a:path extrusionOk="0" h="2742" w="2742">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6" name="Google Shape;6116;p59"/>
            <p:cNvSpPr/>
            <p:nvPr/>
          </p:nvSpPr>
          <p:spPr>
            <a:xfrm>
              <a:off x="583100" y="4207075"/>
              <a:ext cx="122100" cy="71700"/>
            </a:xfrm>
            <a:custGeom>
              <a:rect b="b" l="l" r="r" t="t"/>
              <a:pathLst>
                <a:path extrusionOk="0" h="2868" w="4884">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7" name="Google Shape;6117;p59"/>
            <p:cNvSpPr/>
            <p:nvPr/>
          </p:nvSpPr>
          <p:spPr>
            <a:xfrm>
              <a:off x="669725" y="4049550"/>
              <a:ext cx="122900" cy="72475"/>
            </a:xfrm>
            <a:custGeom>
              <a:rect b="b" l="l" r="r" t="t"/>
              <a:pathLst>
                <a:path extrusionOk="0" h="2899" w="4916">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8" name="Google Shape;6118;p59"/>
            <p:cNvSpPr/>
            <p:nvPr/>
          </p:nvSpPr>
          <p:spPr>
            <a:xfrm>
              <a:off x="757150" y="4207075"/>
              <a:ext cx="122125" cy="71700"/>
            </a:xfrm>
            <a:custGeom>
              <a:rect b="b" l="l" r="r" t="t"/>
              <a:pathLst>
                <a:path extrusionOk="0" h="2868" w="4885">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9" name="Google Shape;6119;p59"/>
            <p:cNvSpPr/>
            <p:nvPr/>
          </p:nvSpPr>
          <p:spPr>
            <a:xfrm>
              <a:off x="691775" y="4139350"/>
              <a:ext cx="77225" cy="64600"/>
            </a:xfrm>
            <a:custGeom>
              <a:rect b="b" l="l" r="r" t="t"/>
              <a:pathLst>
                <a:path extrusionOk="0" h="2584" w="3089">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20" name="Google Shape;6120;p59"/>
          <p:cNvGrpSpPr/>
          <p:nvPr/>
        </p:nvGrpSpPr>
        <p:grpSpPr>
          <a:xfrm>
            <a:off x="7092856" y="1532067"/>
            <a:ext cx="307231" cy="348690"/>
            <a:chOff x="2423775" y="3226875"/>
            <a:chExt cx="259925" cy="295000"/>
          </a:xfrm>
        </p:grpSpPr>
        <p:sp>
          <p:nvSpPr>
            <p:cNvPr id="6121" name="Google Shape;6121;p59"/>
            <p:cNvSpPr/>
            <p:nvPr/>
          </p:nvSpPr>
          <p:spPr>
            <a:xfrm>
              <a:off x="2509625" y="3365900"/>
              <a:ext cx="86650" cy="52000"/>
            </a:xfrm>
            <a:custGeom>
              <a:rect b="b" l="l" r="r" t="t"/>
              <a:pathLst>
                <a:path extrusionOk="0" h="2080" w="3466">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2" name="Google Shape;6122;p59"/>
            <p:cNvSpPr/>
            <p:nvPr/>
          </p:nvSpPr>
          <p:spPr>
            <a:xfrm>
              <a:off x="2534825" y="3313925"/>
              <a:ext cx="35475" cy="35450"/>
            </a:xfrm>
            <a:custGeom>
              <a:rect b="b" l="l" r="r" t="t"/>
              <a:pathLst>
                <a:path extrusionOk="0" h="1418" w="1419">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3" name="Google Shape;6123;p59"/>
            <p:cNvSpPr/>
            <p:nvPr/>
          </p:nvSpPr>
          <p:spPr>
            <a:xfrm>
              <a:off x="2423775" y="3226875"/>
              <a:ext cx="259925" cy="295000"/>
            </a:xfrm>
            <a:custGeom>
              <a:rect b="b" l="l" r="r" t="t"/>
              <a:pathLst>
                <a:path extrusionOk="0" h="11800" w="10397">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24" name="Google Shape;6124;p59"/>
          <p:cNvGrpSpPr/>
          <p:nvPr/>
        </p:nvGrpSpPr>
        <p:grpSpPr>
          <a:xfrm>
            <a:off x="7070043" y="1973352"/>
            <a:ext cx="352857" cy="347301"/>
            <a:chOff x="2404875" y="3592725"/>
            <a:chExt cx="298525" cy="293825"/>
          </a:xfrm>
        </p:grpSpPr>
        <p:sp>
          <p:nvSpPr>
            <p:cNvPr id="6125" name="Google Shape;6125;p59"/>
            <p:cNvSpPr/>
            <p:nvPr/>
          </p:nvSpPr>
          <p:spPr>
            <a:xfrm>
              <a:off x="2404875" y="3747900"/>
              <a:ext cx="52775" cy="138650"/>
            </a:xfrm>
            <a:custGeom>
              <a:rect b="b" l="l" r="r" t="t"/>
              <a:pathLst>
                <a:path extrusionOk="0" h="5546" w="2111">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6" name="Google Shape;6126;p59"/>
            <p:cNvSpPr/>
            <p:nvPr/>
          </p:nvSpPr>
          <p:spPr>
            <a:xfrm>
              <a:off x="2458425" y="3592725"/>
              <a:ext cx="190625" cy="160700"/>
            </a:xfrm>
            <a:custGeom>
              <a:rect b="b" l="l" r="r" t="t"/>
              <a:pathLst>
                <a:path extrusionOk="0" h="6428" w="7625">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7" name="Google Shape;6127;p59"/>
            <p:cNvSpPr/>
            <p:nvPr/>
          </p:nvSpPr>
          <p:spPr>
            <a:xfrm>
              <a:off x="2474975" y="3742775"/>
              <a:ext cx="228425" cy="125650"/>
            </a:xfrm>
            <a:custGeom>
              <a:rect b="b" l="l" r="r" t="t"/>
              <a:pathLst>
                <a:path extrusionOk="0" h="5026" w="9137">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28" name="Google Shape;6128;p59"/>
          <p:cNvGrpSpPr/>
          <p:nvPr/>
        </p:nvGrpSpPr>
        <p:grpSpPr>
          <a:xfrm>
            <a:off x="7070974" y="2418917"/>
            <a:ext cx="350995" cy="349133"/>
            <a:chOff x="2404875" y="3955825"/>
            <a:chExt cx="296950" cy="295375"/>
          </a:xfrm>
        </p:grpSpPr>
        <p:sp>
          <p:nvSpPr>
            <p:cNvPr id="6129" name="Google Shape;6129;p59"/>
            <p:cNvSpPr/>
            <p:nvPr/>
          </p:nvSpPr>
          <p:spPr>
            <a:xfrm>
              <a:off x="2404875" y="3955825"/>
              <a:ext cx="219775" cy="224500"/>
            </a:xfrm>
            <a:custGeom>
              <a:rect b="b" l="l" r="r" t="t"/>
              <a:pathLst>
                <a:path extrusionOk="0" h="8980" w="8791">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0" name="Google Shape;6130;p59"/>
            <p:cNvSpPr/>
            <p:nvPr/>
          </p:nvSpPr>
          <p:spPr>
            <a:xfrm>
              <a:off x="2510400" y="4024075"/>
              <a:ext cx="191425" cy="87575"/>
            </a:xfrm>
            <a:custGeom>
              <a:rect b="b" l="l" r="r" t="t"/>
              <a:pathLst>
                <a:path extrusionOk="0" h="3503" w="7657">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1" name="Google Shape;6131;p59"/>
            <p:cNvSpPr/>
            <p:nvPr/>
          </p:nvSpPr>
          <p:spPr>
            <a:xfrm>
              <a:off x="2424550" y="4188175"/>
              <a:ext cx="189050" cy="63025"/>
            </a:xfrm>
            <a:custGeom>
              <a:rect b="b" l="l" r="r" t="t"/>
              <a:pathLst>
                <a:path extrusionOk="0" h="2521" w="7562">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2" name="Google Shape;6132;p59"/>
            <p:cNvSpPr/>
            <p:nvPr/>
          </p:nvSpPr>
          <p:spPr>
            <a:xfrm>
              <a:off x="2457625" y="4007025"/>
              <a:ext cx="115025" cy="122100"/>
            </a:xfrm>
            <a:custGeom>
              <a:rect b="b" l="l" r="r" t="t"/>
              <a:pathLst>
                <a:path extrusionOk="0" h="4884" w="4601">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33" name="Google Shape;6133;p59"/>
          <p:cNvGrpSpPr/>
          <p:nvPr/>
        </p:nvGrpSpPr>
        <p:grpSpPr>
          <a:xfrm>
            <a:off x="5764954" y="2883111"/>
            <a:ext cx="349163" cy="350079"/>
            <a:chOff x="4263650" y="3235150"/>
            <a:chExt cx="295400" cy="296175"/>
          </a:xfrm>
        </p:grpSpPr>
        <p:sp>
          <p:nvSpPr>
            <p:cNvPr id="6134" name="Google Shape;6134;p59"/>
            <p:cNvSpPr/>
            <p:nvPr/>
          </p:nvSpPr>
          <p:spPr>
            <a:xfrm>
              <a:off x="4393625" y="3391100"/>
              <a:ext cx="35450" cy="35475"/>
            </a:xfrm>
            <a:custGeom>
              <a:rect b="b" l="l" r="r" t="t"/>
              <a:pathLst>
                <a:path extrusionOk="0" h="1419" w="1418">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5" name="Google Shape;6135;p59"/>
            <p:cNvSpPr/>
            <p:nvPr/>
          </p:nvSpPr>
          <p:spPr>
            <a:xfrm>
              <a:off x="4377075" y="3443875"/>
              <a:ext cx="70125" cy="34675"/>
            </a:xfrm>
            <a:custGeom>
              <a:rect b="b" l="l" r="r" t="t"/>
              <a:pathLst>
                <a:path extrusionOk="0" h="1387" w="2805">
                  <a:moveTo>
                    <a:pt x="1387" y="0"/>
                  </a:moveTo>
                  <a:cubicBezTo>
                    <a:pt x="631" y="0"/>
                    <a:pt x="1" y="630"/>
                    <a:pt x="1" y="1387"/>
                  </a:cubicBezTo>
                  <a:lnTo>
                    <a:pt x="2805" y="1387"/>
                  </a:lnTo>
                  <a:cubicBezTo>
                    <a:pt x="2805" y="630"/>
                    <a:pt x="2174"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6" name="Google Shape;6136;p59"/>
            <p:cNvSpPr/>
            <p:nvPr/>
          </p:nvSpPr>
          <p:spPr>
            <a:xfrm>
              <a:off x="4333750" y="3357225"/>
              <a:ext cx="156775" cy="174100"/>
            </a:xfrm>
            <a:custGeom>
              <a:rect b="b" l="l" r="r" t="t"/>
              <a:pathLst>
                <a:path extrusionOk="0" h="6964" w="6271">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7" name="Google Shape;6137;p59"/>
            <p:cNvSpPr/>
            <p:nvPr/>
          </p:nvSpPr>
          <p:spPr>
            <a:xfrm>
              <a:off x="4316425" y="3235150"/>
              <a:ext cx="191425" cy="35475"/>
            </a:xfrm>
            <a:custGeom>
              <a:rect b="b" l="l" r="r" t="t"/>
              <a:pathLst>
                <a:path extrusionOk="0" h="1419" w="7657">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8" name="Google Shape;6138;p59"/>
            <p:cNvSpPr/>
            <p:nvPr/>
          </p:nvSpPr>
          <p:spPr>
            <a:xfrm>
              <a:off x="4263650" y="3288700"/>
              <a:ext cx="295400" cy="137875"/>
            </a:xfrm>
            <a:custGeom>
              <a:rect b="b" l="l" r="r" t="t"/>
              <a:pathLst>
                <a:path extrusionOk="0" h="5515" w="11816">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39" name="Google Shape;6139;p59"/>
          <p:cNvGrpSpPr/>
          <p:nvPr/>
        </p:nvGrpSpPr>
        <p:grpSpPr>
          <a:xfrm>
            <a:off x="5762634" y="3342272"/>
            <a:ext cx="353802" cy="327739"/>
            <a:chOff x="4266025" y="3609275"/>
            <a:chExt cx="299325" cy="277275"/>
          </a:xfrm>
        </p:grpSpPr>
        <p:sp>
          <p:nvSpPr>
            <p:cNvPr id="6140" name="Google Shape;6140;p59"/>
            <p:cNvSpPr/>
            <p:nvPr/>
          </p:nvSpPr>
          <p:spPr>
            <a:xfrm>
              <a:off x="4266025" y="3609275"/>
              <a:ext cx="299325" cy="224500"/>
            </a:xfrm>
            <a:custGeom>
              <a:rect b="b" l="l" r="r" t="t"/>
              <a:pathLst>
                <a:path extrusionOk="0" h="8980" w="11973">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1" name="Google Shape;6141;p59"/>
            <p:cNvSpPr/>
            <p:nvPr/>
          </p:nvSpPr>
          <p:spPr>
            <a:xfrm>
              <a:off x="4332975" y="3851850"/>
              <a:ext cx="157550" cy="34700"/>
            </a:xfrm>
            <a:custGeom>
              <a:rect b="b" l="l" r="r" t="t"/>
              <a:pathLst>
                <a:path extrusionOk="0" h="1388" w="6302">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42" name="Google Shape;6142;p59"/>
          <p:cNvGrpSpPr/>
          <p:nvPr/>
        </p:nvGrpSpPr>
        <p:grpSpPr>
          <a:xfrm>
            <a:off x="5763092" y="3807659"/>
            <a:ext cx="352886" cy="349133"/>
            <a:chOff x="4263650" y="3963700"/>
            <a:chExt cx="298550" cy="295375"/>
          </a:xfrm>
        </p:grpSpPr>
        <p:sp>
          <p:nvSpPr>
            <p:cNvPr id="6143" name="Google Shape;6143;p59"/>
            <p:cNvSpPr/>
            <p:nvPr/>
          </p:nvSpPr>
          <p:spPr>
            <a:xfrm>
              <a:off x="4384950" y="3963700"/>
              <a:ext cx="53575" cy="51225"/>
            </a:xfrm>
            <a:custGeom>
              <a:rect b="b" l="l" r="r" t="t"/>
              <a:pathLst>
                <a:path extrusionOk="0" h="2049" w="2143">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4" name="Google Shape;6144;p59"/>
            <p:cNvSpPr/>
            <p:nvPr/>
          </p:nvSpPr>
          <p:spPr>
            <a:xfrm>
              <a:off x="43156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5" name="Google Shape;6145;p59"/>
            <p:cNvSpPr/>
            <p:nvPr/>
          </p:nvSpPr>
          <p:spPr>
            <a:xfrm>
              <a:off x="44558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6" name="Google Shape;6146;p59"/>
            <p:cNvSpPr/>
            <p:nvPr/>
          </p:nvSpPr>
          <p:spPr>
            <a:xfrm>
              <a:off x="4263650" y="4085000"/>
              <a:ext cx="298550" cy="122100"/>
            </a:xfrm>
            <a:custGeom>
              <a:rect b="b" l="l" r="r" t="t"/>
              <a:pathLst>
                <a:path extrusionOk="0" h="4884" w="11942">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7" name="Google Shape;6147;p59"/>
            <p:cNvSpPr/>
            <p:nvPr/>
          </p:nvSpPr>
          <p:spPr>
            <a:xfrm>
              <a:off x="4431425" y="4196825"/>
              <a:ext cx="104000" cy="62250"/>
            </a:xfrm>
            <a:custGeom>
              <a:rect b="b" l="l" r="r" t="t"/>
              <a:pathLst>
                <a:path extrusionOk="0" h="2490" w="416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8" name="Google Shape;6148;p59"/>
            <p:cNvSpPr/>
            <p:nvPr/>
          </p:nvSpPr>
          <p:spPr>
            <a:xfrm>
              <a:off x="4359750" y="4022775"/>
              <a:ext cx="104775" cy="44125"/>
            </a:xfrm>
            <a:custGeom>
              <a:rect b="b" l="l" r="r" t="t"/>
              <a:pathLst>
                <a:path extrusionOk="0" h="1765" w="4191">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9" name="Google Shape;6149;p59"/>
            <p:cNvSpPr/>
            <p:nvPr/>
          </p:nvSpPr>
          <p:spPr>
            <a:xfrm>
              <a:off x="4291225" y="4196825"/>
              <a:ext cx="102425" cy="62250"/>
            </a:xfrm>
            <a:custGeom>
              <a:rect b="b" l="l" r="r" t="t"/>
              <a:pathLst>
                <a:path extrusionOk="0" h="2490" w="4097">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0" name="Google Shape;6150;p59"/>
          <p:cNvGrpSpPr/>
          <p:nvPr/>
        </p:nvGrpSpPr>
        <p:grpSpPr>
          <a:xfrm>
            <a:off x="8041429" y="2883111"/>
            <a:ext cx="226264" cy="350079"/>
            <a:chOff x="6164975" y="3211525"/>
            <a:chExt cx="191425" cy="296175"/>
          </a:xfrm>
        </p:grpSpPr>
        <p:sp>
          <p:nvSpPr>
            <p:cNvPr id="6151" name="Google Shape;6151;p59"/>
            <p:cNvSpPr/>
            <p:nvPr/>
          </p:nvSpPr>
          <p:spPr>
            <a:xfrm>
              <a:off x="6269750" y="3371400"/>
              <a:ext cx="68525" cy="84300"/>
            </a:xfrm>
            <a:custGeom>
              <a:rect b="b" l="l" r="r" t="t"/>
              <a:pathLst>
                <a:path extrusionOk="0" h="3372" w="2741">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2" name="Google Shape;6152;p59"/>
            <p:cNvSpPr/>
            <p:nvPr/>
          </p:nvSpPr>
          <p:spPr>
            <a:xfrm>
              <a:off x="6228775" y="3424175"/>
              <a:ext cx="62250" cy="30750"/>
            </a:xfrm>
            <a:custGeom>
              <a:rect b="b" l="l" r="r" t="t"/>
              <a:pathLst>
                <a:path extrusionOk="0" h="1230" w="2490">
                  <a:moveTo>
                    <a:pt x="1229" y="1"/>
                  </a:moveTo>
                  <a:lnTo>
                    <a:pt x="1" y="1229"/>
                  </a:lnTo>
                  <a:lnTo>
                    <a:pt x="2490" y="1229"/>
                  </a:lnTo>
                  <a:lnTo>
                    <a:pt x="12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3" name="Google Shape;6153;p59"/>
            <p:cNvSpPr/>
            <p:nvPr/>
          </p:nvSpPr>
          <p:spPr>
            <a:xfrm>
              <a:off x="6182300" y="3369825"/>
              <a:ext cx="69350" cy="85100"/>
            </a:xfrm>
            <a:custGeom>
              <a:rect b="b" l="l" r="r" t="t"/>
              <a:pathLst>
                <a:path extrusionOk="0" h="3404" w="2774">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4" name="Google Shape;6154;p59"/>
            <p:cNvSpPr/>
            <p:nvPr/>
          </p:nvSpPr>
          <p:spPr>
            <a:xfrm>
              <a:off x="6164975" y="3472225"/>
              <a:ext cx="191425" cy="35475"/>
            </a:xfrm>
            <a:custGeom>
              <a:rect b="b" l="l" r="r" t="t"/>
              <a:pathLst>
                <a:path extrusionOk="0" h="1419" w="7657">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5" name="Google Shape;6155;p59"/>
            <p:cNvSpPr/>
            <p:nvPr/>
          </p:nvSpPr>
          <p:spPr>
            <a:xfrm>
              <a:off x="6164975" y="3211525"/>
              <a:ext cx="191425" cy="35475"/>
            </a:xfrm>
            <a:custGeom>
              <a:rect b="b" l="l" r="r" t="t"/>
              <a:pathLst>
                <a:path extrusionOk="0" h="1419" w="7657">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6" name="Google Shape;6156;p59"/>
            <p:cNvSpPr/>
            <p:nvPr/>
          </p:nvSpPr>
          <p:spPr>
            <a:xfrm>
              <a:off x="6183100" y="3262725"/>
              <a:ext cx="155175" cy="35650"/>
            </a:xfrm>
            <a:custGeom>
              <a:rect b="b" l="l" r="r" t="t"/>
              <a:pathLst>
                <a:path extrusionOk="0" h="1426" w="6207">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7" name="Google Shape;6157;p59"/>
            <p:cNvSpPr/>
            <p:nvPr/>
          </p:nvSpPr>
          <p:spPr>
            <a:xfrm>
              <a:off x="6181525" y="3294225"/>
              <a:ext cx="155975" cy="74050"/>
            </a:xfrm>
            <a:custGeom>
              <a:rect b="b" l="l" r="r" t="t"/>
              <a:pathLst>
                <a:path extrusionOk="0" h="2962" w="6239">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8" name="Google Shape;6158;p59"/>
          <p:cNvGrpSpPr/>
          <p:nvPr/>
        </p:nvGrpSpPr>
        <p:grpSpPr>
          <a:xfrm>
            <a:off x="5303466" y="1531387"/>
            <a:ext cx="352886" cy="350049"/>
            <a:chOff x="946175" y="3253275"/>
            <a:chExt cx="298550" cy="296150"/>
          </a:xfrm>
        </p:grpSpPr>
        <p:sp>
          <p:nvSpPr>
            <p:cNvPr id="6159" name="Google Shape;6159;p59"/>
            <p:cNvSpPr/>
            <p:nvPr/>
          </p:nvSpPr>
          <p:spPr>
            <a:xfrm>
              <a:off x="946175" y="3253275"/>
              <a:ext cx="209550" cy="261500"/>
            </a:xfrm>
            <a:custGeom>
              <a:rect b="b" l="l" r="r" t="t"/>
              <a:pathLst>
                <a:path extrusionOk="0" h="10460" w="8382">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0" name="Google Shape;6160;p59"/>
            <p:cNvSpPr/>
            <p:nvPr/>
          </p:nvSpPr>
          <p:spPr>
            <a:xfrm>
              <a:off x="986350" y="3293425"/>
              <a:ext cx="47300" cy="48075"/>
            </a:xfrm>
            <a:custGeom>
              <a:rect b="b" l="l" r="r" t="t"/>
              <a:pathLst>
                <a:path extrusionOk="0" h="1923" w="1892">
                  <a:moveTo>
                    <a:pt x="1891" y="1"/>
                  </a:moveTo>
                  <a:lnTo>
                    <a:pt x="1" y="1923"/>
                  </a:lnTo>
                  <a:lnTo>
                    <a:pt x="1891" y="1923"/>
                  </a:lnTo>
                  <a:lnTo>
                    <a:pt x="18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1" name="Google Shape;6161;p59"/>
            <p:cNvSpPr/>
            <p:nvPr/>
          </p:nvSpPr>
          <p:spPr>
            <a:xfrm>
              <a:off x="1051725" y="3359600"/>
              <a:ext cx="122100" cy="121325"/>
            </a:xfrm>
            <a:custGeom>
              <a:rect b="b" l="l" r="r" t="t"/>
              <a:pathLst>
                <a:path extrusionOk="0" h="4853" w="4884">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2" name="Google Shape;6162;p59"/>
            <p:cNvSpPr/>
            <p:nvPr/>
          </p:nvSpPr>
          <p:spPr>
            <a:xfrm>
              <a:off x="980050" y="3289500"/>
              <a:ext cx="192200" cy="242600"/>
            </a:xfrm>
            <a:custGeom>
              <a:rect b="b" l="l" r="r" t="t"/>
              <a:pathLst>
                <a:path extrusionOk="0" h="9704" w="7688">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3" name="Google Shape;6163;p59"/>
            <p:cNvSpPr/>
            <p:nvPr/>
          </p:nvSpPr>
          <p:spPr>
            <a:xfrm>
              <a:off x="1154125" y="3460400"/>
              <a:ext cx="90600" cy="89025"/>
            </a:xfrm>
            <a:custGeom>
              <a:rect b="b" l="l" r="r" t="t"/>
              <a:pathLst>
                <a:path extrusionOk="0" h="3561" w="3624">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64" name="Google Shape;6164;p59"/>
          <p:cNvGrpSpPr/>
          <p:nvPr/>
        </p:nvGrpSpPr>
        <p:grpSpPr>
          <a:xfrm>
            <a:off x="5304397" y="1973351"/>
            <a:ext cx="351024" cy="347301"/>
            <a:chOff x="946175" y="3619500"/>
            <a:chExt cx="296975" cy="293825"/>
          </a:xfrm>
        </p:grpSpPr>
        <p:sp>
          <p:nvSpPr>
            <p:cNvPr id="6165" name="Google Shape;6165;p59"/>
            <p:cNvSpPr/>
            <p:nvPr/>
          </p:nvSpPr>
          <p:spPr>
            <a:xfrm>
              <a:off x="963525" y="3619500"/>
              <a:ext cx="207950" cy="293825"/>
            </a:xfrm>
            <a:custGeom>
              <a:rect b="b" l="l" r="r" t="t"/>
              <a:pathLst>
                <a:path extrusionOk="0" h="11753" w="8318">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6" name="Google Shape;6166;p59"/>
            <p:cNvSpPr/>
            <p:nvPr/>
          </p:nvSpPr>
          <p:spPr>
            <a:xfrm>
              <a:off x="1185625" y="3688025"/>
              <a:ext cx="57525" cy="55950"/>
            </a:xfrm>
            <a:custGeom>
              <a:rect b="b" l="l" r="r" t="t"/>
              <a:pathLst>
                <a:path extrusionOk="0" h="2238" w="2301">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7" name="Google Shape;6167;p59"/>
            <p:cNvSpPr/>
            <p:nvPr/>
          </p:nvSpPr>
          <p:spPr>
            <a:xfrm>
              <a:off x="1088075" y="3795925"/>
              <a:ext cx="46375" cy="45025"/>
            </a:xfrm>
            <a:custGeom>
              <a:rect b="b" l="l" r="r" t="t"/>
              <a:pathLst>
                <a:path extrusionOk="0" h="1801" w="1855">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8" name="Google Shape;6168;p59"/>
            <p:cNvSpPr/>
            <p:nvPr/>
          </p:nvSpPr>
          <p:spPr>
            <a:xfrm>
              <a:off x="1112375" y="3720325"/>
              <a:ext cx="97700" cy="97700"/>
            </a:xfrm>
            <a:custGeom>
              <a:rect b="b" l="l" r="r" t="t"/>
              <a:pathLst>
                <a:path extrusionOk="0" h="3908" w="3908">
                  <a:moveTo>
                    <a:pt x="2426" y="1"/>
                  </a:moveTo>
                  <a:lnTo>
                    <a:pt x="1" y="2458"/>
                  </a:lnTo>
                  <a:lnTo>
                    <a:pt x="1450" y="3907"/>
                  </a:lnTo>
                  <a:lnTo>
                    <a:pt x="3907" y="1481"/>
                  </a:lnTo>
                  <a:lnTo>
                    <a:pt x="24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9" name="Google Shape;6169;p59"/>
            <p:cNvSpPr/>
            <p:nvPr/>
          </p:nvSpPr>
          <p:spPr>
            <a:xfrm>
              <a:off x="1120250" y="3623450"/>
              <a:ext cx="47275" cy="47275"/>
            </a:xfrm>
            <a:custGeom>
              <a:rect b="b" l="l" r="r" t="t"/>
              <a:pathLst>
                <a:path extrusionOk="0" h="1891" w="1891">
                  <a:moveTo>
                    <a:pt x="1" y="0"/>
                  </a:moveTo>
                  <a:lnTo>
                    <a:pt x="1" y="1891"/>
                  </a:lnTo>
                  <a:lnTo>
                    <a:pt x="1891" y="1891"/>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0" name="Google Shape;6170;p59"/>
            <p:cNvSpPr/>
            <p:nvPr/>
          </p:nvSpPr>
          <p:spPr>
            <a:xfrm>
              <a:off x="946175" y="3879425"/>
              <a:ext cx="166225" cy="33900"/>
            </a:xfrm>
            <a:custGeom>
              <a:rect b="b" l="l" r="r" t="t"/>
              <a:pathLst>
                <a:path extrusionOk="0" h="1356" w="6649">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71" name="Google Shape;6171;p59"/>
          <p:cNvGrpSpPr/>
          <p:nvPr/>
        </p:nvGrpSpPr>
        <p:grpSpPr>
          <a:xfrm>
            <a:off x="5303939" y="2417985"/>
            <a:ext cx="351940" cy="350995"/>
            <a:chOff x="944600" y="3981825"/>
            <a:chExt cx="297750" cy="296950"/>
          </a:xfrm>
        </p:grpSpPr>
        <p:sp>
          <p:nvSpPr>
            <p:cNvPr id="6172" name="Google Shape;6172;p59"/>
            <p:cNvSpPr/>
            <p:nvPr/>
          </p:nvSpPr>
          <p:spPr>
            <a:xfrm>
              <a:off x="944600" y="3981825"/>
              <a:ext cx="297750" cy="296950"/>
            </a:xfrm>
            <a:custGeom>
              <a:rect b="b" l="l" r="r" t="t"/>
              <a:pathLst>
                <a:path extrusionOk="0" h="11878" w="1191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3" name="Google Shape;6173;p59"/>
            <p:cNvSpPr/>
            <p:nvPr/>
          </p:nvSpPr>
          <p:spPr>
            <a:xfrm>
              <a:off x="1058025" y="4155875"/>
              <a:ext cx="72500" cy="52000"/>
            </a:xfrm>
            <a:custGeom>
              <a:rect b="b" l="l" r="r" t="t"/>
              <a:pathLst>
                <a:path extrusionOk="0" h="2080" w="290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4" name="Google Shape;6174;p59"/>
            <p:cNvSpPr/>
            <p:nvPr/>
          </p:nvSpPr>
          <p:spPr>
            <a:xfrm>
              <a:off x="1076150" y="4103900"/>
              <a:ext cx="35475" cy="35475"/>
            </a:xfrm>
            <a:custGeom>
              <a:rect b="b" l="l" r="r" t="t"/>
              <a:pathLst>
                <a:path extrusionOk="0" h="1419" w="1419">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5" name="Google Shape;6175;p59"/>
            <p:cNvSpPr/>
            <p:nvPr/>
          </p:nvSpPr>
          <p:spPr>
            <a:xfrm>
              <a:off x="1016275" y="4051125"/>
              <a:ext cx="155975" cy="137075"/>
            </a:xfrm>
            <a:custGeom>
              <a:rect b="b" l="l" r="r" t="t"/>
              <a:pathLst>
                <a:path extrusionOk="0" h="5483" w="6239">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76" name="Google Shape;6176;p59"/>
          <p:cNvGrpSpPr/>
          <p:nvPr/>
        </p:nvGrpSpPr>
        <p:grpSpPr>
          <a:xfrm>
            <a:off x="7520875" y="1531845"/>
            <a:ext cx="350079" cy="349133"/>
            <a:chOff x="2768750" y="3227275"/>
            <a:chExt cx="296175" cy="295375"/>
          </a:xfrm>
        </p:grpSpPr>
        <p:sp>
          <p:nvSpPr>
            <p:cNvPr id="6177" name="Google Shape;6177;p59"/>
            <p:cNvSpPr/>
            <p:nvPr/>
          </p:nvSpPr>
          <p:spPr>
            <a:xfrm>
              <a:off x="2882950" y="3227275"/>
              <a:ext cx="68550" cy="69325"/>
            </a:xfrm>
            <a:custGeom>
              <a:rect b="b" l="l" r="r" t="t"/>
              <a:pathLst>
                <a:path extrusionOk="0" h="2773" w="2742">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8" name="Google Shape;6178;p59"/>
            <p:cNvSpPr/>
            <p:nvPr/>
          </p:nvSpPr>
          <p:spPr>
            <a:xfrm>
              <a:off x="2856175" y="3436000"/>
              <a:ext cx="17350" cy="34675"/>
            </a:xfrm>
            <a:custGeom>
              <a:rect b="b" l="l" r="r" t="t"/>
              <a:pathLst>
                <a:path extrusionOk="0" h="1387" w="694">
                  <a:moveTo>
                    <a:pt x="0" y="0"/>
                  </a:moveTo>
                  <a:lnTo>
                    <a:pt x="0" y="1386"/>
                  </a:lnTo>
                  <a:lnTo>
                    <a:pt x="694" y="1386"/>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9" name="Google Shape;6179;p59"/>
            <p:cNvSpPr/>
            <p:nvPr/>
          </p:nvSpPr>
          <p:spPr>
            <a:xfrm>
              <a:off x="2890050" y="3436000"/>
              <a:ext cx="18125" cy="34675"/>
            </a:xfrm>
            <a:custGeom>
              <a:rect b="b" l="l" r="r" t="t"/>
              <a:pathLst>
                <a:path extrusionOk="0" h="1387" w="725">
                  <a:moveTo>
                    <a:pt x="0" y="0"/>
                  </a:moveTo>
                  <a:lnTo>
                    <a:pt x="0" y="1386"/>
                  </a:lnTo>
                  <a:lnTo>
                    <a:pt x="725" y="1386"/>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0" name="Google Shape;6180;p59"/>
            <p:cNvSpPr/>
            <p:nvPr/>
          </p:nvSpPr>
          <p:spPr>
            <a:xfrm>
              <a:off x="2821525" y="3436000"/>
              <a:ext cx="17350" cy="34675"/>
            </a:xfrm>
            <a:custGeom>
              <a:rect b="b" l="l" r="r" t="t"/>
              <a:pathLst>
                <a:path extrusionOk="0" h="1387" w="694">
                  <a:moveTo>
                    <a:pt x="0" y="0"/>
                  </a:moveTo>
                  <a:lnTo>
                    <a:pt x="0" y="1386"/>
                  </a:lnTo>
                  <a:lnTo>
                    <a:pt x="693" y="1386"/>
                  </a:lnTo>
                  <a:lnTo>
                    <a:pt x="6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1" name="Google Shape;6181;p59"/>
            <p:cNvSpPr/>
            <p:nvPr/>
          </p:nvSpPr>
          <p:spPr>
            <a:xfrm>
              <a:off x="2924700" y="3436000"/>
              <a:ext cx="34675" cy="34675"/>
            </a:xfrm>
            <a:custGeom>
              <a:rect b="b" l="l" r="r" t="t"/>
              <a:pathLst>
                <a:path extrusionOk="0" h="1387" w="1387">
                  <a:moveTo>
                    <a:pt x="0" y="0"/>
                  </a:moveTo>
                  <a:lnTo>
                    <a:pt x="0" y="1386"/>
                  </a:lnTo>
                  <a:lnTo>
                    <a:pt x="1387" y="1386"/>
                  </a:ln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2" name="Google Shape;6182;p59"/>
            <p:cNvSpPr/>
            <p:nvPr/>
          </p:nvSpPr>
          <p:spPr>
            <a:xfrm>
              <a:off x="2768750" y="3384800"/>
              <a:ext cx="244175" cy="137850"/>
            </a:xfrm>
            <a:custGeom>
              <a:rect b="b" l="l" r="r" t="t"/>
              <a:pathLst>
                <a:path extrusionOk="0" h="5514" w="9767">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3" name="Google Shape;6183;p59"/>
            <p:cNvSpPr/>
            <p:nvPr/>
          </p:nvSpPr>
          <p:spPr>
            <a:xfrm>
              <a:off x="3030250" y="3419450"/>
              <a:ext cx="34675" cy="68550"/>
            </a:xfrm>
            <a:custGeom>
              <a:rect b="b" l="l" r="r" t="t"/>
              <a:pathLst>
                <a:path extrusionOk="0" h="2742" w="1387">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4" name="Google Shape;6184;p59"/>
            <p:cNvSpPr/>
            <p:nvPr/>
          </p:nvSpPr>
          <p:spPr>
            <a:xfrm>
              <a:off x="2856175" y="3294225"/>
              <a:ext cx="122100" cy="73275"/>
            </a:xfrm>
            <a:custGeom>
              <a:rect b="b" l="l" r="r" t="t"/>
              <a:pathLst>
                <a:path extrusionOk="0" h="2931" w="4884">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85" name="Google Shape;6185;p59"/>
          <p:cNvGrpSpPr/>
          <p:nvPr/>
        </p:nvGrpSpPr>
        <p:grpSpPr>
          <a:xfrm>
            <a:off x="7541826" y="1972717"/>
            <a:ext cx="308177" cy="348572"/>
            <a:chOff x="2786075" y="3591800"/>
            <a:chExt cx="260725" cy="294900"/>
          </a:xfrm>
        </p:grpSpPr>
        <p:sp>
          <p:nvSpPr>
            <p:cNvPr id="6186" name="Google Shape;6186;p59"/>
            <p:cNvSpPr/>
            <p:nvPr/>
          </p:nvSpPr>
          <p:spPr>
            <a:xfrm>
              <a:off x="2898700" y="3677000"/>
              <a:ext cx="35475" cy="35475"/>
            </a:xfrm>
            <a:custGeom>
              <a:rect b="b" l="l" r="r" t="t"/>
              <a:pathLst>
                <a:path extrusionOk="0" h="1419" w="1419">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7" name="Google Shape;6187;p59"/>
            <p:cNvSpPr/>
            <p:nvPr/>
          </p:nvSpPr>
          <p:spPr>
            <a:xfrm>
              <a:off x="2883750" y="3729775"/>
              <a:ext cx="66975" cy="33900"/>
            </a:xfrm>
            <a:custGeom>
              <a:rect b="b" l="l" r="r" t="t"/>
              <a:pathLst>
                <a:path extrusionOk="0" h="1356" w="2679">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8" name="Google Shape;6188;p59"/>
            <p:cNvSpPr/>
            <p:nvPr/>
          </p:nvSpPr>
          <p:spPr>
            <a:xfrm>
              <a:off x="2855375" y="3643150"/>
              <a:ext cx="122125" cy="98475"/>
            </a:xfrm>
            <a:custGeom>
              <a:rect b="b" l="l" r="r" t="t"/>
              <a:pathLst>
                <a:path extrusionOk="0" h="3939" w="4885">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9" name="Google Shape;6189;p59"/>
            <p:cNvSpPr/>
            <p:nvPr/>
          </p:nvSpPr>
          <p:spPr>
            <a:xfrm>
              <a:off x="2801050" y="3591800"/>
              <a:ext cx="229225" cy="258500"/>
            </a:xfrm>
            <a:custGeom>
              <a:rect b="b" l="l" r="r" t="t"/>
              <a:pathLst>
                <a:path extrusionOk="0" h="10340" w="9169">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0" name="Google Shape;6190;p59"/>
            <p:cNvSpPr/>
            <p:nvPr/>
          </p:nvSpPr>
          <p:spPr>
            <a:xfrm>
              <a:off x="2786075" y="3800675"/>
              <a:ext cx="260725" cy="86025"/>
            </a:xfrm>
            <a:custGeom>
              <a:rect b="b" l="l" r="r" t="t"/>
              <a:pathLst>
                <a:path extrusionOk="0" h="3441" w="10429">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91" name="Google Shape;6191;p59"/>
          <p:cNvGrpSpPr/>
          <p:nvPr/>
        </p:nvGrpSpPr>
        <p:grpSpPr>
          <a:xfrm>
            <a:off x="7582324" y="2418444"/>
            <a:ext cx="227180" cy="350079"/>
            <a:chOff x="2819150" y="3955025"/>
            <a:chExt cx="192200" cy="296175"/>
          </a:xfrm>
        </p:grpSpPr>
        <p:sp>
          <p:nvSpPr>
            <p:cNvPr id="6192" name="Google Shape;6192;p59"/>
            <p:cNvSpPr/>
            <p:nvPr/>
          </p:nvSpPr>
          <p:spPr>
            <a:xfrm>
              <a:off x="2856175" y="4007025"/>
              <a:ext cx="122100" cy="70125"/>
            </a:xfrm>
            <a:custGeom>
              <a:rect b="b" l="l" r="r" t="t"/>
              <a:pathLst>
                <a:path extrusionOk="0" h="2805" w="4884">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3" name="Google Shape;6193;p59"/>
            <p:cNvSpPr/>
            <p:nvPr/>
          </p:nvSpPr>
          <p:spPr>
            <a:xfrm>
              <a:off x="2819150" y="4180300"/>
              <a:ext cx="192200" cy="70900"/>
            </a:xfrm>
            <a:custGeom>
              <a:rect b="b" l="l" r="r" t="t"/>
              <a:pathLst>
                <a:path extrusionOk="0" h="2836" w="7688">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4" name="Google Shape;6194;p59"/>
            <p:cNvSpPr/>
            <p:nvPr/>
          </p:nvSpPr>
          <p:spPr>
            <a:xfrm>
              <a:off x="2882950" y="3955025"/>
              <a:ext cx="68550" cy="35475"/>
            </a:xfrm>
            <a:custGeom>
              <a:rect b="b" l="l" r="r" t="t"/>
              <a:pathLst>
                <a:path extrusionOk="0" h="1419" w="2742">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5" name="Google Shape;6195;p59"/>
            <p:cNvSpPr/>
            <p:nvPr/>
          </p:nvSpPr>
          <p:spPr>
            <a:xfrm>
              <a:off x="2856975" y="4093650"/>
              <a:ext cx="118950" cy="70125"/>
            </a:xfrm>
            <a:custGeom>
              <a:rect b="b" l="l" r="r" t="t"/>
              <a:pathLst>
                <a:path extrusionOk="0" h="2805" w="4758">
                  <a:moveTo>
                    <a:pt x="473" y="1"/>
                  </a:moveTo>
                  <a:lnTo>
                    <a:pt x="0" y="2805"/>
                  </a:lnTo>
                  <a:lnTo>
                    <a:pt x="4757" y="2805"/>
                  </a:lnTo>
                  <a:lnTo>
                    <a:pt x="42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96" name="Google Shape;6196;p59"/>
          <p:cNvGrpSpPr/>
          <p:nvPr/>
        </p:nvGrpSpPr>
        <p:grpSpPr>
          <a:xfrm>
            <a:off x="6206097" y="2884042"/>
            <a:ext cx="349133" cy="348217"/>
            <a:chOff x="4629125" y="3235150"/>
            <a:chExt cx="295375" cy="294600"/>
          </a:xfrm>
        </p:grpSpPr>
        <p:sp>
          <p:nvSpPr>
            <p:cNvPr id="6197" name="Google Shape;6197;p59"/>
            <p:cNvSpPr/>
            <p:nvPr/>
          </p:nvSpPr>
          <p:spPr>
            <a:xfrm>
              <a:off x="4696850" y="3391100"/>
              <a:ext cx="35475" cy="35475"/>
            </a:xfrm>
            <a:custGeom>
              <a:rect b="b" l="l" r="r" t="t"/>
              <a:pathLst>
                <a:path extrusionOk="0" h="1419" w="1419">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8" name="Google Shape;6198;p59"/>
            <p:cNvSpPr/>
            <p:nvPr/>
          </p:nvSpPr>
          <p:spPr>
            <a:xfrm>
              <a:off x="4680300" y="3443875"/>
              <a:ext cx="69350" cy="34675"/>
            </a:xfrm>
            <a:custGeom>
              <a:rect b="b" l="l" r="r" t="t"/>
              <a:pathLst>
                <a:path extrusionOk="0" h="1387" w="2774">
                  <a:moveTo>
                    <a:pt x="1387" y="0"/>
                  </a:moveTo>
                  <a:cubicBezTo>
                    <a:pt x="631" y="0"/>
                    <a:pt x="1" y="630"/>
                    <a:pt x="1" y="1387"/>
                  </a:cubicBezTo>
                  <a:lnTo>
                    <a:pt x="2773" y="1387"/>
                  </a:lnTo>
                  <a:cubicBezTo>
                    <a:pt x="2773" y="630"/>
                    <a:pt x="2175"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9" name="Google Shape;6199;p59"/>
            <p:cNvSpPr/>
            <p:nvPr/>
          </p:nvSpPr>
          <p:spPr>
            <a:xfrm>
              <a:off x="4629125" y="3339900"/>
              <a:ext cx="295375" cy="189850"/>
            </a:xfrm>
            <a:custGeom>
              <a:rect b="b" l="l" r="r" t="t"/>
              <a:pathLst>
                <a:path extrusionOk="0" h="7594" w="11815">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0" name="Google Shape;6200;p59"/>
            <p:cNvSpPr/>
            <p:nvPr/>
          </p:nvSpPr>
          <p:spPr>
            <a:xfrm>
              <a:off x="4714975" y="3287125"/>
              <a:ext cx="122100" cy="70125"/>
            </a:xfrm>
            <a:custGeom>
              <a:rect b="b" l="l" r="r" t="t"/>
              <a:pathLst>
                <a:path extrusionOk="0" h="2805" w="4884">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1" name="Google Shape;6201;p59"/>
            <p:cNvSpPr/>
            <p:nvPr/>
          </p:nvSpPr>
          <p:spPr>
            <a:xfrm>
              <a:off x="4732300" y="3235150"/>
              <a:ext cx="86650" cy="35475"/>
            </a:xfrm>
            <a:custGeom>
              <a:rect b="b" l="l" r="r" t="t"/>
              <a:pathLst>
                <a:path extrusionOk="0" h="1419" w="3466">
                  <a:moveTo>
                    <a:pt x="378" y="1"/>
                  </a:moveTo>
                  <a:cubicBezTo>
                    <a:pt x="158" y="1"/>
                    <a:pt x="0" y="158"/>
                    <a:pt x="0" y="347"/>
                  </a:cubicBezTo>
                  <a:lnTo>
                    <a:pt x="0" y="1418"/>
                  </a:lnTo>
                  <a:lnTo>
                    <a:pt x="3466" y="1418"/>
                  </a:lnTo>
                  <a:lnTo>
                    <a:pt x="3466" y="347"/>
                  </a:lnTo>
                  <a:cubicBezTo>
                    <a:pt x="3466" y="158"/>
                    <a:pt x="3308" y="1"/>
                    <a:pt x="3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02" name="Google Shape;6202;p59"/>
          <p:cNvGrpSpPr/>
          <p:nvPr/>
        </p:nvGrpSpPr>
        <p:grpSpPr>
          <a:xfrm>
            <a:off x="6206082" y="3331575"/>
            <a:ext cx="349163" cy="349133"/>
            <a:chOff x="4628325" y="3599825"/>
            <a:chExt cx="295400" cy="295375"/>
          </a:xfrm>
        </p:grpSpPr>
        <p:sp>
          <p:nvSpPr>
            <p:cNvPr id="6203" name="Google Shape;6203;p59"/>
            <p:cNvSpPr/>
            <p:nvPr/>
          </p:nvSpPr>
          <p:spPr>
            <a:xfrm>
              <a:off x="4679525" y="3686450"/>
              <a:ext cx="17350" cy="86675"/>
            </a:xfrm>
            <a:custGeom>
              <a:rect b="b" l="l" r="r" t="t"/>
              <a:pathLst>
                <a:path extrusionOk="0" h="3467" w="694">
                  <a:moveTo>
                    <a:pt x="0" y="1"/>
                  </a:moveTo>
                  <a:lnTo>
                    <a:pt x="0" y="3466"/>
                  </a:lnTo>
                  <a:lnTo>
                    <a:pt x="694" y="3466"/>
                  </a:ln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4" name="Google Shape;6204;p59"/>
            <p:cNvSpPr/>
            <p:nvPr/>
          </p:nvSpPr>
          <p:spPr>
            <a:xfrm>
              <a:off x="4854375" y="3686450"/>
              <a:ext cx="18150" cy="86675"/>
            </a:xfrm>
            <a:custGeom>
              <a:rect b="b" l="l" r="r" t="t"/>
              <a:pathLst>
                <a:path extrusionOk="0" h="3467" w="726">
                  <a:moveTo>
                    <a:pt x="1" y="1"/>
                  </a:moveTo>
                  <a:lnTo>
                    <a:pt x="1" y="3466"/>
                  </a:lnTo>
                  <a:lnTo>
                    <a:pt x="725" y="3466"/>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5" name="Google Shape;6205;p59"/>
            <p:cNvSpPr/>
            <p:nvPr/>
          </p:nvSpPr>
          <p:spPr>
            <a:xfrm>
              <a:off x="4679525" y="3790425"/>
              <a:ext cx="17350" cy="104000"/>
            </a:xfrm>
            <a:custGeom>
              <a:rect b="b" l="l" r="r" t="t"/>
              <a:pathLst>
                <a:path extrusionOk="0" h="4160" w="694">
                  <a:moveTo>
                    <a:pt x="0" y="0"/>
                  </a:moveTo>
                  <a:lnTo>
                    <a:pt x="0" y="4159"/>
                  </a:lnTo>
                  <a:lnTo>
                    <a:pt x="694" y="4159"/>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6" name="Google Shape;6206;p59"/>
            <p:cNvSpPr/>
            <p:nvPr/>
          </p:nvSpPr>
          <p:spPr>
            <a:xfrm>
              <a:off x="4854375" y="3790425"/>
              <a:ext cx="18150" cy="104000"/>
            </a:xfrm>
            <a:custGeom>
              <a:rect b="b" l="l" r="r" t="t"/>
              <a:pathLst>
                <a:path extrusionOk="0" h="4160" w="726">
                  <a:moveTo>
                    <a:pt x="1" y="0"/>
                  </a:moveTo>
                  <a:lnTo>
                    <a:pt x="1" y="4159"/>
                  </a:lnTo>
                  <a:lnTo>
                    <a:pt x="725" y="4159"/>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7" name="Google Shape;6207;p59"/>
            <p:cNvSpPr/>
            <p:nvPr/>
          </p:nvSpPr>
          <p:spPr>
            <a:xfrm>
              <a:off x="4628325" y="3686450"/>
              <a:ext cx="34675" cy="86675"/>
            </a:xfrm>
            <a:custGeom>
              <a:rect b="b" l="l" r="r" t="t"/>
              <a:pathLst>
                <a:path extrusionOk="0" h="3467" w="1387">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8" name="Google Shape;6208;p59"/>
            <p:cNvSpPr/>
            <p:nvPr/>
          </p:nvSpPr>
          <p:spPr>
            <a:xfrm>
              <a:off x="4714975" y="3686450"/>
              <a:ext cx="122100" cy="86675"/>
            </a:xfrm>
            <a:custGeom>
              <a:rect b="b" l="l" r="r" t="t"/>
              <a:pathLst>
                <a:path extrusionOk="0" h="3467" w="4884">
                  <a:moveTo>
                    <a:pt x="0" y="1"/>
                  </a:moveTo>
                  <a:lnTo>
                    <a:pt x="0" y="3466"/>
                  </a:lnTo>
                  <a:lnTo>
                    <a:pt x="4883" y="3466"/>
                  </a:lnTo>
                  <a:lnTo>
                    <a:pt x="48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9" name="Google Shape;6209;p59"/>
            <p:cNvSpPr/>
            <p:nvPr/>
          </p:nvSpPr>
          <p:spPr>
            <a:xfrm>
              <a:off x="4889025" y="3777825"/>
              <a:ext cx="34700" cy="117375"/>
            </a:xfrm>
            <a:custGeom>
              <a:rect b="b" l="l" r="r" t="t"/>
              <a:pathLst>
                <a:path extrusionOk="0" h="4695" w="1388">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0" name="Google Shape;6210;p59"/>
            <p:cNvSpPr/>
            <p:nvPr/>
          </p:nvSpPr>
          <p:spPr>
            <a:xfrm>
              <a:off x="4628325" y="3777825"/>
              <a:ext cx="34675" cy="116600"/>
            </a:xfrm>
            <a:custGeom>
              <a:rect b="b" l="l" r="r" t="t"/>
              <a:pathLst>
                <a:path extrusionOk="0" h="4664" w="1387">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1" name="Google Shape;6211;p59"/>
            <p:cNvSpPr/>
            <p:nvPr/>
          </p:nvSpPr>
          <p:spPr>
            <a:xfrm>
              <a:off x="4766950" y="3790425"/>
              <a:ext cx="17350" cy="18150"/>
            </a:xfrm>
            <a:custGeom>
              <a:rect b="b" l="l" r="r" t="t"/>
              <a:pathLst>
                <a:path extrusionOk="0" h="726" w="694">
                  <a:moveTo>
                    <a:pt x="1" y="0"/>
                  </a:moveTo>
                  <a:lnTo>
                    <a:pt x="1" y="347"/>
                  </a:lnTo>
                  <a:cubicBezTo>
                    <a:pt x="1" y="568"/>
                    <a:pt x="158" y="725"/>
                    <a:pt x="347" y="725"/>
                  </a:cubicBezTo>
                  <a:cubicBezTo>
                    <a:pt x="568" y="725"/>
                    <a:pt x="694" y="568"/>
                    <a:pt x="694" y="347"/>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2" name="Google Shape;6212;p59"/>
            <p:cNvSpPr/>
            <p:nvPr/>
          </p:nvSpPr>
          <p:spPr>
            <a:xfrm>
              <a:off x="4889025" y="3686450"/>
              <a:ext cx="34700" cy="86675"/>
            </a:xfrm>
            <a:custGeom>
              <a:rect b="b" l="l" r="r" t="t"/>
              <a:pathLst>
                <a:path extrusionOk="0" h="3467" w="1388">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3" name="Google Shape;6213;p59"/>
            <p:cNvSpPr/>
            <p:nvPr/>
          </p:nvSpPr>
          <p:spPr>
            <a:xfrm>
              <a:off x="4714975" y="3790425"/>
              <a:ext cx="122100" cy="104000"/>
            </a:xfrm>
            <a:custGeom>
              <a:rect b="b" l="l" r="r" t="t"/>
              <a:pathLst>
                <a:path extrusionOk="0" h="4160" w="4884">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4" name="Google Shape;6214;p59"/>
            <p:cNvSpPr/>
            <p:nvPr/>
          </p:nvSpPr>
          <p:spPr>
            <a:xfrm>
              <a:off x="4714175" y="3599825"/>
              <a:ext cx="122100" cy="69325"/>
            </a:xfrm>
            <a:custGeom>
              <a:rect b="b" l="l" r="r" t="t"/>
              <a:pathLst>
                <a:path extrusionOk="0" h="2773" w="4884">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15" name="Google Shape;6215;p59"/>
          <p:cNvGrpSpPr/>
          <p:nvPr/>
        </p:nvGrpSpPr>
        <p:grpSpPr>
          <a:xfrm>
            <a:off x="6227033" y="3807186"/>
            <a:ext cx="307261" cy="350079"/>
            <a:chOff x="4645650" y="3962900"/>
            <a:chExt cx="259950" cy="296175"/>
          </a:xfrm>
        </p:grpSpPr>
        <p:sp>
          <p:nvSpPr>
            <p:cNvPr id="6216" name="Google Shape;6216;p59"/>
            <p:cNvSpPr/>
            <p:nvPr/>
          </p:nvSpPr>
          <p:spPr>
            <a:xfrm>
              <a:off x="4853600" y="4155100"/>
              <a:ext cx="52000" cy="103975"/>
            </a:xfrm>
            <a:custGeom>
              <a:rect b="b" l="l" r="r" t="t"/>
              <a:pathLst>
                <a:path extrusionOk="0" h="4159" w="208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7" name="Google Shape;6217;p59"/>
            <p:cNvSpPr/>
            <p:nvPr/>
          </p:nvSpPr>
          <p:spPr>
            <a:xfrm>
              <a:off x="4714975" y="4155100"/>
              <a:ext cx="121300" cy="50625"/>
            </a:xfrm>
            <a:custGeom>
              <a:rect b="b" l="l" r="r" t="t"/>
              <a:pathLst>
                <a:path extrusionOk="0" h="2025" w="4852">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8" name="Google Shape;6218;p59"/>
            <p:cNvSpPr/>
            <p:nvPr/>
          </p:nvSpPr>
          <p:spPr>
            <a:xfrm>
              <a:off x="4714975" y="4211025"/>
              <a:ext cx="121300" cy="48050"/>
            </a:xfrm>
            <a:custGeom>
              <a:rect b="b" l="l" r="r" t="t"/>
              <a:pathLst>
                <a:path extrusionOk="0" h="1922" w="4852">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9" name="Google Shape;6219;p59"/>
            <p:cNvSpPr/>
            <p:nvPr/>
          </p:nvSpPr>
          <p:spPr>
            <a:xfrm>
              <a:off x="4645650" y="4154300"/>
              <a:ext cx="52025" cy="104775"/>
            </a:xfrm>
            <a:custGeom>
              <a:rect b="b" l="l" r="r" t="t"/>
              <a:pathLst>
                <a:path extrusionOk="0" h="4191" w="2081">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0" name="Google Shape;6220;p59"/>
            <p:cNvSpPr/>
            <p:nvPr/>
          </p:nvSpPr>
          <p:spPr>
            <a:xfrm>
              <a:off x="4722850" y="4049550"/>
              <a:ext cx="103975" cy="105575"/>
            </a:xfrm>
            <a:custGeom>
              <a:rect b="b" l="l" r="r" t="t"/>
              <a:pathLst>
                <a:path extrusionOk="0" h="4223" w="4159">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1" name="Google Shape;6221;p59"/>
            <p:cNvSpPr/>
            <p:nvPr/>
          </p:nvSpPr>
          <p:spPr>
            <a:xfrm>
              <a:off x="4678725" y="3962900"/>
              <a:ext cx="190650" cy="174100"/>
            </a:xfrm>
            <a:custGeom>
              <a:rect b="b" l="l" r="r" t="t"/>
              <a:pathLst>
                <a:path extrusionOk="0" h="6964" w="7626">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22" name="Google Shape;6222;p59"/>
          <p:cNvGrpSpPr/>
          <p:nvPr/>
        </p:nvGrpSpPr>
        <p:grpSpPr>
          <a:xfrm>
            <a:off x="7979994" y="3332048"/>
            <a:ext cx="349133" cy="348188"/>
            <a:chOff x="6143725" y="3582500"/>
            <a:chExt cx="295375" cy="294575"/>
          </a:xfrm>
        </p:grpSpPr>
        <p:sp>
          <p:nvSpPr>
            <p:cNvPr id="6223" name="Google Shape;6223;p59"/>
            <p:cNvSpPr/>
            <p:nvPr/>
          </p:nvSpPr>
          <p:spPr>
            <a:xfrm>
              <a:off x="6143725" y="3720325"/>
              <a:ext cx="295375" cy="156750"/>
            </a:xfrm>
            <a:custGeom>
              <a:rect b="b" l="l" r="r" t="t"/>
              <a:pathLst>
                <a:path extrusionOk="0" h="6270" w="11815">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4" name="Google Shape;6224;p59"/>
            <p:cNvSpPr/>
            <p:nvPr/>
          </p:nvSpPr>
          <p:spPr>
            <a:xfrm>
              <a:off x="6246900" y="3773100"/>
              <a:ext cx="88225" cy="17350"/>
            </a:xfrm>
            <a:custGeom>
              <a:rect b="b" l="l" r="r" t="t"/>
              <a:pathLst>
                <a:path extrusionOk="0" h="694" w="3529">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5" name="Google Shape;6225;p59"/>
            <p:cNvSpPr/>
            <p:nvPr/>
          </p:nvSpPr>
          <p:spPr>
            <a:xfrm>
              <a:off x="6161050" y="3582500"/>
              <a:ext cx="86650" cy="34675"/>
            </a:xfrm>
            <a:custGeom>
              <a:rect b="b" l="l" r="r" t="t"/>
              <a:pathLst>
                <a:path extrusionOk="0" h="1387" w="3466">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6" name="Google Shape;6226;p59"/>
            <p:cNvSpPr/>
            <p:nvPr/>
          </p:nvSpPr>
          <p:spPr>
            <a:xfrm>
              <a:off x="6160250" y="3633675"/>
              <a:ext cx="86675" cy="69350"/>
            </a:xfrm>
            <a:custGeom>
              <a:rect b="b" l="l" r="r" t="t"/>
              <a:pathLst>
                <a:path extrusionOk="0" h="2774" w="3467">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7" name="Google Shape;6227;p59"/>
            <p:cNvSpPr/>
            <p:nvPr/>
          </p:nvSpPr>
          <p:spPr>
            <a:xfrm>
              <a:off x="6336675" y="3599025"/>
              <a:ext cx="85875" cy="69350"/>
            </a:xfrm>
            <a:custGeom>
              <a:rect b="b" l="l" r="r" t="t"/>
              <a:pathLst>
                <a:path extrusionOk="0" h="2774" w="3435">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8" name="Google Shape;6228;p59"/>
            <p:cNvSpPr/>
            <p:nvPr/>
          </p:nvSpPr>
          <p:spPr>
            <a:xfrm>
              <a:off x="6335100" y="3686450"/>
              <a:ext cx="86675" cy="17350"/>
            </a:xfrm>
            <a:custGeom>
              <a:rect b="b" l="l" r="r" t="t"/>
              <a:pathLst>
                <a:path extrusionOk="0" h="694" w="3467">
                  <a:moveTo>
                    <a:pt x="1" y="1"/>
                  </a:moveTo>
                  <a:lnTo>
                    <a:pt x="1" y="694"/>
                  </a:lnTo>
                  <a:lnTo>
                    <a:pt x="3466" y="694"/>
                  </a:ln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9" name="Google Shape;6229;p59"/>
            <p:cNvSpPr/>
            <p:nvPr/>
          </p:nvSpPr>
          <p:spPr>
            <a:xfrm>
              <a:off x="6264225" y="3617150"/>
              <a:ext cx="53575" cy="86650"/>
            </a:xfrm>
            <a:custGeom>
              <a:rect b="b" l="l" r="r" t="t"/>
              <a:pathLst>
                <a:path extrusionOk="0" h="3466" w="2143">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0" name="Google Shape;6230;p59"/>
          <p:cNvGrpSpPr/>
          <p:nvPr/>
        </p:nvGrpSpPr>
        <p:grpSpPr>
          <a:xfrm>
            <a:off x="5748820" y="1531387"/>
            <a:ext cx="350995" cy="350049"/>
            <a:chOff x="1310075" y="3253275"/>
            <a:chExt cx="296950" cy="296150"/>
          </a:xfrm>
        </p:grpSpPr>
        <p:sp>
          <p:nvSpPr>
            <p:cNvPr id="6231" name="Google Shape;6231;p59"/>
            <p:cNvSpPr/>
            <p:nvPr/>
          </p:nvSpPr>
          <p:spPr>
            <a:xfrm>
              <a:off x="1423475" y="3359600"/>
              <a:ext cx="69350" cy="68550"/>
            </a:xfrm>
            <a:custGeom>
              <a:rect b="b" l="l" r="r" t="t"/>
              <a:pathLst>
                <a:path extrusionOk="0" h="2742"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2" name="Google Shape;6232;p59"/>
            <p:cNvSpPr/>
            <p:nvPr/>
          </p:nvSpPr>
          <p:spPr>
            <a:xfrm>
              <a:off x="1310075" y="3253275"/>
              <a:ext cx="296950" cy="296150"/>
            </a:xfrm>
            <a:custGeom>
              <a:rect b="b" l="l" r="r" t="t"/>
              <a:pathLst>
                <a:path extrusionOk="0" h="11846" w="11878">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3" name="Google Shape;6233;p59"/>
            <p:cNvSpPr/>
            <p:nvPr/>
          </p:nvSpPr>
          <p:spPr>
            <a:xfrm>
              <a:off x="1399850" y="3426550"/>
              <a:ext cx="116600" cy="52800"/>
            </a:xfrm>
            <a:custGeom>
              <a:rect b="b" l="l" r="r" t="t"/>
              <a:pathLst>
                <a:path extrusionOk="0" h="2112" w="4664">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34" name="Google Shape;6234;p59"/>
          <p:cNvSpPr/>
          <p:nvPr/>
        </p:nvSpPr>
        <p:spPr>
          <a:xfrm>
            <a:off x="5750241" y="1973475"/>
            <a:ext cx="348217" cy="347272"/>
          </a:xfrm>
          <a:custGeom>
            <a:rect b="b" l="l" r="r" t="t"/>
            <a:pathLst>
              <a:path extrusionOk="0" h="11752" w="11784">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35" name="Google Shape;6235;p59"/>
          <p:cNvGrpSpPr/>
          <p:nvPr/>
        </p:nvGrpSpPr>
        <p:grpSpPr>
          <a:xfrm>
            <a:off x="5748347" y="2417646"/>
            <a:ext cx="351941" cy="351675"/>
            <a:chOff x="1310075" y="3980250"/>
            <a:chExt cx="297750" cy="297525"/>
          </a:xfrm>
        </p:grpSpPr>
        <p:sp>
          <p:nvSpPr>
            <p:cNvPr id="6236" name="Google Shape;6236;p59"/>
            <p:cNvSpPr/>
            <p:nvPr/>
          </p:nvSpPr>
          <p:spPr>
            <a:xfrm>
              <a:off x="1310075" y="3980250"/>
              <a:ext cx="297750" cy="297525"/>
            </a:xfrm>
            <a:custGeom>
              <a:rect b="b" l="l" r="r" t="t"/>
              <a:pathLst>
                <a:path extrusionOk="0" h="11901" w="1191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7" name="Google Shape;6237;p59"/>
            <p:cNvSpPr/>
            <p:nvPr/>
          </p:nvSpPr>
          <p:spPr>
            <a:xfrm>
              <a:off x="1449475" y="4086575"/>
              <a:ext cx="17350" cy="52000"/>
            </a:xfrm>
            <a:custGeom>
              <a:rect b="b" l="l" r="r" t="t"/>
              <a:pathLst>
                <a:path extrusionOk="0" h="2080" w="694">
                  <a:moveTo>
                    <a:pt x="1" y="0"/>
                  </a:moveTo>
                  <a:lnTo>
                    <a:pt x="1" y="2080"/>
                  </a:lnTo>
                  <a:lnTo>
                    <a:pt x="694" y="2080"/>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8" name="Google Shape;6238;p59"/>
            <p:cNvSpPr/>
            <p:nvPr/>
          </p:nvSpPr>
          <p:spPr>
            <a:xfrm>
              <a:off x="1380175" y="4121225"/>
              <a:ext cx="17350" cy="17350"/>
            </a:xfrm>
            <a:custGeom>
              <a:rect b="b" l="l" r="r" t="t"/>
              <a:pathLst>
                <a:path extrusionOk="0" h="694" w="694">
                  <a:moveTo>
                    <a:pt x="0" y="0"/>
                  </a:moveTo>
                  <a:lnTo>
                    <a:pt x="0" y="694"/>
                  </a:lnTo>
                  <a:lnTo>
                    <a:pt x="693" y="694"/>
                  </a:lnTo>
                  <a:lnTo>
                    <a:pt x="6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9" name="Google Shape;6239;p59"/>
            <p:cNvSpPr/>
            <p:nvPr/>
          </p:nvSpPr>
          <p:spPr>
            <a:xfrm>
              <a:off x="1518800" y="4051925"/>
              <a:ext cx="18125" cy="86650"/>
            </a:xfrm>
            <a:custGeom>
              <a:rect b="b" l="l" r="r" t="t"/>
              <a:pathLst>
                <a:path extrusionOk="0" h="3466" w="725">
                  <a:moveTo>
                    <a:pt x="0" y="0"/>
                  </a:moveTo>
                  <a:lnTo>
                    <a:pt x="0" y="3466"/>
                  </a:lnTo>
                  <a:lnTo>
                    <a:pt x="725" y="3466"/>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40" name="Google Shape;6240;p59"/>
          <p:cNvGrpSpPr/>
          <p:nvPr/>
        </p:nvGrpSpPr>
        <p:grpSpPr>
          <a:xfrm>
            <a:off x="8013136" y="1531845"/>
            <a:ext cx="266305" cy="349133"/>
            <a:chOff x="3167275" y="3227275"/>
            <a:chExt cx="225300" cy="295375"/>
          </a:xfrm>
        </p:grpSpPr>
        <p:sp>
          <p:nvSpPr>
            <p:cNvPr id="6241" name="Google Shape;6241;p59"/>
            <p:cNvSpPr/>
            <p:nvPr/>
          </p:nvSpPr>
          <p:spPr>
            <a:xfrm>
              <a:off x="3167275" y="3227275"/>
              <a:ext cx="225300" cy="207950"/>
            </a:xfrm>
            <a:custGeom>
              <a:rect b="b" l="l" r="r" t="t"/>
              <a:pathLst>
                <a:path extrusionOk="0" h="8318" w="9012">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2" name="Google Shape;6242;p59"/>
            <p:cNvSpPr/>
            <p:nvPr/>
          </p:nvSpPr>
          <p:spPr>
            <a:xfrm>
              <a:off x="3262600" y="3278475"/>
              <a:ext cx="35450" cy="35475"/>
            </a:xfrm>
            <a:custGeom>
              <a:rect b="b" l="l" r="r" t="t"/>
              <a:pathLst>
                <a:path extrusionOk="0" h="1419" w="1418">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3" name="Google Shape;6243;p59"/>
            <p:cNvSpPr/>
            <p:nvPr/>
          </p:nvSpPr>
          <p:spPr>
            <a:xfrm>
              <a:off x="3220050" y="3452525"/>
              <a:ext cx="121325" cy="35475"/>
            </a:xfrm>
            <a:custGeom>
              <a:rect b="b" l="l" r="r" t="t"/>
              <a:pathLst>
                <a:path extrusionOk="0" h="1419" w="4853">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4" name="Google Shape;6244;p59"/>
            <p:cNvSpPr/>
            <p:nvPr/>
          </p:nvSpPr>
          <p:spPr>
            <a:xfrm>
              <a:off x="3237375" y="3332025"/>
              <a:ext cx="86675" cy="52000"/>
            </a:xfrm>
            <a:custGeom>
              <a:rect b="b" l="l" r="r" t="t"/>
              <a:pathLst>
                <a:path extrusionOk="0" h="2080" w="3467">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5" name="Google Shape;6245;p59"/>
            <p:cNvSpPr/>
            <p:nvPr/>
          </p:nvSpPr>
          <p:spPr>
            <a:xfrm>
              <a:off x="3237375" y="3505300"/>
              <a:ext cx="87450" cy="17350"/>
            </a:xfrm>
            <a:custGeom>
              <a:rect b="b" l="l" r="r" t="t"/>
              <a:pathLst>
                <a:path extrusionOk="0" h="694" w="3498">
                  <a:moveTo>
                    <a:pt x="32" y="1"/>
                  </a:moveTo>
                  <a:cubicBezTo>
                    <a:pt x="1" y="379"/>
                    <a:pt x="284" y="694"/>
                    <a:pt x="694" y="694"/>
                  </a:cubicBezTo>
                  <a:lnTo>
                    <a:pt x="2773" y="694"/>
                  </a:lnTo>
                  <a:cubicBezTo>
                    <a:pt x="3183" y="694"/>
                    <a:pt x="3498" y="379"/>
                    <a:pt x="34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46" name="Google Shape;6246;p59"/>
          <p:cNvSpPr/>
          <p:nvPr/>
        </p:nvSpPr>
        <p:spPr>
          <a:xfrm>
            <a:off x="7962474" y="1971731"/>
            <a:ext cx="367779" cy="350758"/>
          </a:xfrm>
          <a:custGeom>
            <a:rect b="b" l="l" r="r" t="t"/>
            <a:pathLst>
              <a:path extrusionOk="0" h="11870" w="12446">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47" name="Google Shape;6247;p59"/>
          <p:cNvGrpSpPr/>
          <p:nvPr/>
        </p:nvGrpSpPr>
        <p:grpSpPr>
          <a:xfrm>
            <a:off x="7970318" y="2418902"/>
            <a:ext cx="351940" cy="349163"/>
            <a:chOff x="3133425" y="3955025"/>
            <a:chExt cx="297750" cy="295400"/>
          </a:xfrm>
        </p:grpSpPr>
        <p:sp>
          <p:nvSpPr>
            <p:cNvPr id="6248" name="Google Shape;6248;p59"/>
            <p:cNvSpPr/>
            <p:nvPr/>
          </p:nvSpPr>
          <p:spPr>
            <a:xfrm>
              <a:off x="3133425" y="4058225"/>
              <a:ext cx="297750" cy="192200"/>
            </a:xfrm>
            <a:custGeom>
              <a:rect b="b" l="l" r="r" t="t"/>
              <a:pathLst>
                <a:path extrusionOk="0" h="7688" w="1191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9" name="Google Shape;6249;p59"/>
            <p:cNvSpPr/>
            <p:nvPr/>
          </p:nvSpPr>
          <p:spPr>
            <a:xfrm>
              <a:off x="3263375" y="4007025"/>
              <a:ext cx="35475" cy="35450"/>
            </a:xfrm>
            <a:custGeom>
              <a:rect b="b" l="l" r="r" t="t"/>
              <a:pathLst>
                <a:path extrusionOk="0" h="1418" w="1419">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0" name="Google Shape;6250;p59"/>
            <p:cNvSpPr/>
            <p:nvPr/>
          </p:nvSpPr>
          <p:spPr>
            <a:xfrm>
              <a:off x="3203525" y="3955025"/>
              <a:ext cx="155175" cy="135500"/>
            </a:xfrm>
            <a:custGeom>
              <a:rect b="b" l="l" r="r" t="t"/>
              <a:pathLst>
                <a:path extrusionOk="0" h="5420" w="6207">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1" name="Google Shape;6251;p59"/>
          <p:cNvGrpSpPr/>
          <p:nvPr/>
        </p:nvGrpSpPr>
        <p:grpSpPr>
          <a:xfrm>
            <a:off x="6650491" y="2882490"/>
            <a:ext cx="350079" cy="351320"/>
            <a:chOff x="4991425" y="3234750"/>
            <a:chExt cx="296175" cy="297225"/>
          </a:xfrm>
        </p:grpSpPr>
        <p:sp>
          <p:nvSpPr>
            <p:cNvPr id="6252" name="Google Shape;6252;p59"/>
            <p:cNvSpPr/>
            <p:nvPr/>
          </p:nvSpPr>
          <p:spPr>
            <a:xfrm>
              <a:off x="5077275" y="3304450"/>
              <a:ext cx="122100" cy="99275"/>
            </a:xfrm>
            <a:custGeom>
              <a:rect b="b" l="l" r="r" t="t"/>
              <a:pathLst>
                <a:path extrusionOk="0" h="3971" w="4884">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3" name="Google Shape;6253;p59"/>
            <p:cNvSpPr/>
            <p:nvPr/>
          </p:nvSpPr>
          <p:spPr>
            <a:xfrm>
              <a:off x="5121375" y="3339900"/>
              <a:ext cx="35475" cy="35475"/>
            </a:xfrm>
            <a:custGeom>
              <a:rect b="b" l="l" r="r" t="t"/>
              <a:pathLst>
                <a:path extrusionOk="0" h="1419" w="1419">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4" name="Google Shape;6254;p59"/>
            <p:cNvSpPr/>
            <p:nvPr/>
          </p:nvSpPr>
          <p:spPr>
            <a:xfrm>
              <a:off x="5009550" y="3234750"/>
              <a:ext cx="259150" cy="261125"/>
            </a:xfrm>
            <a:custGeom>
              <a:rect b="b" l="l" r="r" t="t"/>
              <a:pathLst>
                <a:path extrusionOk="0" h="10445" w="10366">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5" name="Google Shape;6255;p59"/>
            <p:cNvSpPr/>
            <p:nvPr/>
          </p:nvSpPr>
          <p:spPr>
            <a:xfrm>
              <a:off x="5105625" y="3391900"/>
              <a:ext cx="66975" cy="34675"/>
            </a:xfrm>
            <a:custGeom>
              <a:rect b="b" l="l" r="r" t="t"/>
              <a:pathLst>
                <a:path extrusionOk="0" h="1387" w="2679">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6" name="Google Shape;6256;p59"/>
            <p:cNvSpPr/>
            <p:nvPr/>
          </p:nvSpPr>
          <p:spPr>
            <a:xfrm>
              <a:off x="5192275" y="3443075"/>
              <a:ext cx="95325" cy="86975"/>
            </a:xfrm>
            <a:custGeom>
              <a:rect b="b" l="l" r="r" t="t"/>
              <a:pathLst>
                <a:path extrusionOk="0" h="3479" w="3813">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7" name="Google Shape;6257;p59"/>
            <p:cNvSpPr/>
            <p:nvPr/>
          </p:nvSpPr>
          <p:spPr>
            <a:xfrm>
              <a:off x="4991425" y="3444650"/>
              <a:ext cx="95325" cy="87325"/>
            </a:xfrm>
            <a:custGeom>
              <a:rect b="b" l="l" r="r" t="t"/>
              <a:pathLst>
                <a:path extrusionOk="0" h="3493" w="3813">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8" name="Google Shape;6258;p59"/>
          <p:cNvGrpSpPr/>
          <p:nvPr/>
        </p:nvGrpSpPr>
        <p:grpSpPr>
          <a:xfrm>
            <a:off x="6650491" y="3352053"/>
            <a:ext cx="350079" cy="308177"/>
            <a:chOff x="4991425" y="3617150"/>
            <a:chExt cx="296175" cy="260725"/>
          </a:xfrm>
        </p:grpSpPr>
        <p:sp>
          <p:nvSpPr>
            <p:cNvPr id="6259" name="Google Shape;6259;p59"/>
            <p:cNvSpPr/>
            <p:nvPr/>
          </p:nvSpPr>
          <p:spPr>
            <a:xfrm>
              <a:off x="5069400" y="3738450"/>
              <a:ext cx="139425" cy="139425"/>
            </a:xfrm>
            <a:custGeom>
              <a:rect b="b" l="l" r="r" t="t"/>
              <a:pathLst>
                <a:path extrusionOk="0" h="5577" w="5577">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0" name="Google Shape;6260;p59"/>
            <p:cNvSpPr/>
            <p:nvPr/>
          </p:nvSpPr>
          <p:spPr>
            <a:xfrm>
              <a:off x="5200150" y="3617150"/>
              <a:ext cx="69325" cy="69325"/>
            </a:xfrm>
            <a:custGeom>
              <a:rect b="b" l="l" r="r" t="t"/>
              <a:pathLst>
                <a:path extrusionOk="0" h="2773" w="2773">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1" name="Google Shape;6261;p59"/>
            <p:cNvSpPr/>
            <p:nvPr/>
          </p:nvSpPr>
          <p:spPr>
            <a:xfrm>
              <a:off x="5009550" y="3617150"/>
              <a:ext cx="68525" cy="69325"/>
            </a:xfrm>
            <a:custGeom>
              <a:rect b="b" l="l" r="r" t="t"/>
              <a:pathLst>
                <a:path extrusionOk="0" h="2773" w="2741">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2" name="Google Shape;6262;p59"/>
            <p:cNvSpPr/>
            <p:nvPr/>
          </p:nvSpPr>
          <p:spPr>
            <a:xfrm>
              <a:off x="4991425" y="3686450"/>
              <a:ext cx="104775" cy="52025"/>
            </a:xfrm>
            <a:custGeom>
              <a:rect b="b" l="l" r="r" t="t"/>
              <a:pathLst>
                <a:path extrusionOk="0" h="2081" w="4191">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3" name="Google Shape;6263;p59"/>
            <p:cNvSpPr/>
            <p:nvPr/>
          </p:nvSpPr>
          <p:spPr>
            <a:xfrm>
              <a:off x="5183600" y="3686450"/>
              <a:ext cx="104000" cy="52025"/>
            </a:xfrm>
            <a:custGeom>
              <a:rect b="b" l="l" r="r" t="t"/>
              <a:pathLst>
                <a:path extrusionOk="0" h="2081" w="416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4" name="Google Shape;6264;p59"/>
            <p:cNvSpPr/>
            <p:nvPr/>
          </p:nvSpPr>
          <p:spPr>
            <a:xfrm>
              <a:off x="5187550" y="3755775"/>
              <a:ext cx="100050" cy="52800"/>
            </a:xfrm>
            <a:custGeom>
              <a:rect b="b" l="l" r="r" t="t"/>
              <a:pathLst>
                <a:path extrusionOk="0" h="2112" w="4002">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5" name="Google Shape;6265;p59"/>
            <p:cNvSpPr/>
            <p:nvPr/>
          </p:nvSpPr>
          <p:spPr>
            <a:xfrm>
              <a:off x="4991425" y="3755775"/>
              <a:ext cx="100850" cy="52000"/>
            </a:xfrm>
            <a:custGeom>
              <a:rect b="b" l="l" r="r" t="t"/>
              <a:pathLst>
                <a:path extrusionOk="0" h="2080" w="4034">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6" name="Google Shape;6266;p59"/>
          <p:cNvGrpSpPr/>
          <p:nvPr/>
        </p:nvGrpSpPr>
        <p:grpSpPr>
          <a:xfrm>
            <a:off x="6727764" y="3807644"/>
            <a:ext cx="195532" cy="349163"/>
            <a:chOff x="5056800" y="3962900"/>
            <a:chExt cx="165425" cy="295400"/>
          </a:xfrm>
        </p:grpSpPr>
        <p:sp>
          <p:nvSpPr>
            <p:cNvPr id="6267" name="Google Shape;6267;p59"/>
            <p:cNvSpPr/>
            <p:nvPr/>
          </p:nvSpPr>
          <p:spPr>
            <a:xfrm>
              <a:off x="5155250" y="4042450"/>
              <a:ext cx="66975" cy="104800"/>
            </a:xfrm>
            <a:custGeom>
              <a:rect b="b" l="l" r="r" t="t"/>
              <a:pathLst>
                <a:path extrusionOk="0" h="4192" w="2679">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8" name="Google Shape;6268;p59"/>
            <p:cNvSpPr/>
            <p:nvPr/>
          </p:nvSpPr>
          <p:spPr>
            <a:xfrm>
              <a:off x="5065450" y="3962900"/>
              <a:ext cx="88250" cy="52025"/>
            </a:xfrm>
            <a:custGeom>
              <a:rect b="b" l="l" r="r" t="t"/>
              <a:pathLst>
                <a:path extrusionOk="0" h="2081" w="353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9" name="Google Shape;6269;p59"/>
            <p:cNvSpPr/>
            <p:nvPr/>
          </p:nvSpPr>
          <p:spPr>
            <a:xfrm>
              <a:off x="5056800" y="4032225"/>
              <a:ext cx="104000" cy="226075"/>
            </a:xfrm>
            <a:custGeom>
              <a:rect b="b" l="l" r="r" t="t"/>
              <a:pathLst>
                <a:path extrusionOk="0" h="9043" w="416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0" name="Google Shape;6270;p59"/>
          <p:cNvGrpSpPr/>
          <p:nvPr/>
        </p:nvGrpSpPr>
        <p:grpSpPr>
          <a:xfrm>
            <a:off x="7979062" y="3807660"/>
            <a:ext cx="350995" cy="349133"/>
            <a:chOff x="6168925" y="3936925"/>
            <a:chExt cx="296950" cy="295375"/>
          </a:xfrm>
        </p:grpSpPr>
        <p:sp>
          <p:nvSpPr>
            <p:cNvPr id="6271" name="Google Shape;6271;p59"/>
            <p:cNvSpPr/>
            <p:nvPr/>
          </p:nvSpPr>
          <p:spPr>
            <a:xfrm>
              <a:off x="6220900" y="4164550"/>
              <a:ext cx="18150" cy="18125"/>
            </a:xfrm>
            <a:custGeom>
              <a:rect b="b" l="l" r="r" t="t"/>
              <a:pathLst>
                <a:path extrusionOk="0" h="725" w="726">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2" name="Google Shape;6272;p59"/>
            <p:cNvSpPr/>
            <p:nvPr/>
          </p:nvSpPr>
          <p:spPr>
            <a:xfrm>
              <a:off x="6168925" y="3972375"/>
              <a:ext cx="227650" cy="259925"/>
            </a:xfrm>
            <a:custGeom>
              <a:rect b="b" l="l" r="r" t="t"/>
              <a:pathLst>
                <a:path extrusionOk="0" h="10397" w="9106">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3" name="Google Shape;6273;p59"/>
            <p:cNvSpPr/>
            <p:nvPr/>
          </p:nvSpPr>
          <p:spPr>
            <a:xfrm>
              <a:off x="6228775" y="3936925"/>
              <a:ext cx="106350" cy="53575"/>
            </a:xfrm>
            <a:custGeom>
              <a:rect b="b" l="l" r="r" t="t"/>
              <a:pathLst>
                <a:path extrusionOk="0" h="2143" w="4254">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4" name="Google Shape;6274;p59"/>
            <p:cNvSpPr/>
            <p:nvPr/>
          </p:nvSpPr>
          <p:spPr>
            <a:xfrm>
              <a:off x="6412300" y="4059000"/>
              <a:ext cx="52000" cy="105575"/>
            </a:xfrm>
            <a:custGeom>
              <a:rect b="b" l="l" r="r" t="t"/>
              <a:pathLst>
                <a:path extrusionOk="0" h="4223" w="208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5" name="Google Shape;6275;p59"/>
            <p:cNvSpPr/>
            <p:nvPr/>
          </p:nvSpPr>
          <p:spPr>
            <a:xfrm>
              <a:off x="6413875" y="4007025"/>
              <a:ext cx="52000" cy="34675"/>
            </a:xfrm>
            <a:custGeom>
              <a:rect b="b" l="l" r="r" t="t"/>
              <a:pathLst>
                <a:path extrusionOk="0" h="1387" w="208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6" name="Google Shape;6276;p59"/>
            <p:cNvSpPr/>
            <p:nvPr/>
          </p:nvSpPr>
          <p:spPr>
            <a:xfrm>
              <a:off x="6417800" y="4173200"/>
              <a:ext cx="43350" cy="43350"/>
            </a:xfrm>
            <a:custGeom>
              <a:rect b="b" l="l" r="r" t="t"/>
              <a:pathLst>
                <a:path extrusionOk="0" h="1734" w="1734">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7" name="Google Shape;6277;p59"/>
          <p:cNvGrpSpPr/>
          <p:nvPr/>
        </p:nvGrpSpPr>
        <p:grpSpPr>
          <a:xfrm>
            <a:off x="6192756" y="1531845"/>
            <a:ext cx="348188" cy="349133"/>
            <a:chOff x="1674750" y="3254050"/>
            <a:chExt cx="294575" cy="295375"/>
          </a:xfrm>
        </p:grpSpPr>
        <p:sp>
          <p:nvSpPr>
            <p:cNvPr id="6278" name="Google Shape;6278;p59"/>
            <p:cNvSpPr/>
            <p:nvPr/>
          </p:nvSpPr>
          <p:spPr>
            <a:xfrm>
              <a:off x="1691275" y="3351700"/>
              <a:ext cx="278050" cy="197725"/>
            </a:xfrm>
            <a:custGeom>
              <a:rect b="b" l="l" r="r" t="t"/>
              <a:pathLst>
                <a:path extrusionOk="0" h="7909" w="11122">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9" name="Google Shape;6279;p59"/>
            <p:cNvSpPr/>
            <p:nvPr/>
          </p:nvSpPr>
          <p:spPr>
            <a:xfrm>
              <a:off x="1674750" y="3254050"/>
              <a:ext cx="277250" cy="197900"/>
            </a:xfrm>
            <a:custGeom>
              <a:rect b="b" l="l" r="r" t="t"/>
              <a:pathLst>
                <a:path extrusionOk="0" h="7916" w="1109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0" name="Google Shape;6280;p59"/>
            <p:cNvSpPr/>
            <p:nvPr/>
          </p:nvSpPr>
          <p:spPr>
            <a:xfrm>
              <a:off x="1727500" y="3306825"/>
              <a:ext cx="189075" cy="189050"/>
            </a:xfrm>
            <a:custGeom>
              <a:rect b="b" l="l" r="r" t="t"/>
              <a:pathLst>
                <a:path extrusionOk="0" h="7562" w="7563">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1" name="Google Shape;6281;p59"/>
          <p:cNvGrpSpPr/>
          <p:nvPr/>
        </p:nvGrpSpPr>
        <p:grpSpPr>
          <a:xfrm>
            <a:off x="6207177" y="1972435"/>
            <a:ext cx="319347" cy="349133"/>
            <a:chOff x="1687350" y="3618725"/>
            <a:chExt cx="270175" cy="295375"/>
          </a:xfrm>
        </p:grpSpPr>
        <p:sp>
          <p:nvSpPr>
            <p:cNvPr id="6282" name="Google Shape;6282;p59"/>
            <p:cNvSpPr/>
            <p:nvPr/>
          </p:nvSpPr>
          <p:spPr>
            <a:xfrm>
              <a:off x="1829900" y="3808550"/>
              <a:ext cx="18150" cy="35450"/>
            </a:xfrm>
            <a:custGeom>
              <a:rect b="b" l="l" r="r" t="t"/>
              <a:pathLst>
                <a:path extrusionOk="0" h="1418" w="726">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3" name="Google Shape;6283;p59"/>
            <p:cNvSpPr/>
            <p:nvPr/>
          </p:nvSpPr>
          <p:spPr>
            <a:xfrm>
              <a:off x="1795250" y="3755775"/>
              <a:ext cx="18125" cy="35450"/>
            </a:xfrm>
            <a:custGeom>
              <a:rect b="b" l="l" r="r" t="t"/>
              <a:pathLst>
                <a:path extrusionOk="0" h="1418" w="725">
                  <a:moveTo>
                    <a:pt x="378" y="0"/>
                  </a:moveTo>
                  <a:cubicBezTo>
                    <a:pt x="189" y="0"/>
                    <a:pt x="0" y="158"/>
                    <a:pt x="0" y="378"/>
                  </a:cubicBezTo>
                  <a:lnTo>
                    <a:pt x="0" y="1071"/>
                  </a:lnTo>
                  <a:cubicBezTo>
                    <a:pt x="0" y="1260"/>
                    <a:pt x="189" y="1418"/>
                    <a:pt x="378" y="1418"/>
                  </a:cubicBezTo>
                  <a:lnTo>
                    <a:pt x="725" y="1418"/>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4" name="Google Shape;6284;p59"/>
            <p:cNvSpPr/>
            <p:nvPr/>
          </p:nvSpPr>
          <p:spPr>
            <a:xfrm>
              <a:off x="1687350" y="3618725"/>
              <a:ext cx="270175" cy="295375"/>
            </a:xfrm>
            <a:custGeom>
              <a:rect b="b" l="l" r="r" t="t"/>
              <a:pathLst>
                <a:path extrusionOk="0" h="11815" w="10807">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5" name="Google Shape;6285;p59"/>
          <p:cNvGrpSpPr/>
          <p:nvPr/>
        </p:nvGrpSpPr>
        <p:grpSpPr>
          <a:xfrm>
            <a:off x="6190880" y="2418916"/>
            <a:ext cx="351940" cy="349133"/>
            <a:chOff x="1672375" y="3982600"/>
            <a:chExt cx="297750" cy="295375"/>
          </a:xfrm>
        </p:grpSpPr>
        <p:sp>
          <p:nvSpPr>
            <p:cNvPr id="6286" name="Google Shape;6286;p59"/>
            <p:cNvSpPr/>
            <p:nvPr/>
          </p:nvSpPr>
          <p:spPr>
            <a:xfrm>
              <a:off x="1796825" y="3982600"/>
              <a:ext cx="51225" cy="51225"/>
            </a:xfrm>
            <a:custGeom>
              <a:rect b="b" l="l" r="r" t="t"/>
              <a:pathLst>
                <a:path extrusionOk="0" h="2049" w="2049">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7" name="Google Shape;6287;p59"/>
            <p:cNvSpPr/>
            <p:nvPr/>
          </p:nvSpPr>
          <p:spPr>
            <a:xfrm>
              <a:off x="1672375" y="4092075"/>
              <a:ext cx="297750" cy="185900"/>
            </a:xfrm>
            <a:custGeom>
              <a:rect b="b" l="l" r="r" t="t"/>
              <a:pathLst>
                <a:path extrusionOk="0" h="7436" w="1191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8" name="Google Shape;6288;p59"/>
            <p:cNvSpPr/>
            <p:nvPr/>
          </p:nvSpPr>
          <p:spPr>
            <a:xfrm>
              <a:off x="1778700" y="4051125"/>
              <a:ext cx="86675" cy="69325"/>
            </a:xfrm>
            <a:custGeom>
              <a:rect b="b" l="l" r="r" t="t"/>
              <a:pathLst>
                <a:path extrusionOk="0" h="2773" w="3467">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9" name="Google Shape;6289;p59"/>
          <p:cNvGrpSpPr/>
          <p:nvPr/>
        </p:nvGrpSpPr>
        <p:grpSpPr>
          <a:xfrm>
            <a:off x="4882872" y="2883111"/>
            <a:ext cx="350079" cy="350079"/>
            <a:chOff x="3497300" y="3227275"/>
            <a:chExt cx="296175" cy="296175"/>
          </a:xfrm>
        </p:grpSpPr>
        <p:sp>
          <p:nvSpPr>
            <p:cNvPr id="6290" name="Google Shape;6290;p59"/>
            <p:cNvSpPr/>
            <p:nvPr/>
          </p:nvSpPr>
          <p:spPr>
            <a:xfrm>
              <a:off x="3609925" y="3339900"/>
              <a:ext cx="69350" cy="68550"/>
            </a:xfrm>
            <a:custGeom>
              <a:rect b="b" l="l" r="r" t="t"/>
              <a:pathLst>
                <a:path extrusionOk="0" h="2742" w="2774">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1" name="Google Shape;6291;p59"/>
            <p:cNvSpPr/>
            <p:nvPr/>
          </p:nvSpPr>
          <p:spPr>
            <a:xfrm>
              <a:off x="3531175" y="3227275"/>
              <a:ext cx="86650" cy="86675"/>
            </a:xfrm>
            <a:custGeom>
              <a:rect b="b" l="l" r="r" t="t"/>
              <a:pathLst>
                <a:path extrusionOk="0" h="3467" w="3466">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2" name="Google Shape;6292;p59"/>
            <p:cNvSpPr/>
            <p:nvPr/>
          </p:nvSpPr>
          <p:spPr>
            <a:xfrm>
              <a:off x="3670575" y="3227275"/>
              <a:ext cx="86675" cy="86675"/>
            </a:xfrm>
            <a:custGeom>
              <a:rect b="b" l="l" r="r" t="t"/>
              <a:pathLst>
                <a:path extrusionOk="0" h="3467" w="3467">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3" name="Google Shape;6293;p59"/>
            <p:cNvSpPr/>
            <p:nvPr/>
          </p:nvSpPr>
          <p:spPr>
            <a:xfrm>
              <a:off x="3622525" y="3421825"/>
              <a:ext cx="41775" cy="25225"/>
            </a:xfrm>
            <a:custGeom>
              <a:rect b="b" l="l" r="r" t="t"/>
              <a:pathLst>
                <a:path extrusionOk="0" h="1009" w="1671">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4" name="Google Shape;6294;p59"/>
            <p:cNvSpPr/>
            <p:nvPr/>
          </p:nvSpPr>
          <p:spPr>
            <a:xfrm>
              <a:off x="3566600" y="3416300"/>
              <a:ext cx="70125" cy="106350"/>
            </a:xfrm>
            <a:custGeom>
              <a:rect b="b" l="l" r="r" t="t"/>
              <a:pathLst>
                <a:path extrusionOk="0" h="4254" w="2805">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5" name="Google Shape;6295;p59"/>
            <p:cNvSpPr/>
            <p:nvPr/>
          </p:nvSpPr>
          <p:spPr>
            <a:xfrm>
              <a:off x="3653250" y="3417100"/>
              <a:ext cx="70125" cy="106350"/>
            </a:xfrm>
            <a:custGeom>
              <a:rect b="b" l="l" r="r" t="t"/>
              <a:pathLst>
                <a:path extrusionOk="0" h="4254" w="2805">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6" name="Google Shape;6296;p59"/>
            <p:cNvSpPr/>
            <p:nvPr/>
          </p:nvSpPr>
          <p:spPr>
            <a:xfrm>
              <a:off x="3655625" y="3310775"/>
              <a:ext cx="137850" cy="108700"/>
            </a:xfrm>
            <a:custGeom>
              <a:rect b="b" l="l" r="r" t="t"/>
              <a:pathLst>
                <a:path extrusionOk="0" h="4348" w="5514">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7" name="Google Shape;6297;p59"/>
            <p:cNvSpPr/>
            <p:nvPr/>
          </p:nvSpPr>
          <p:spPr>
            <a:xfrm>
              <a:off x="3497300" y="3309975"/>
              <a:ext cx="136275" cy="108725"/>
            </a:xfrm>
            <a:custGeom>
              <a:rect b="b" l="l" r="r" t="t"/>
              <a:pathLst>
                <a:path extrusionOk="0" h="4349" w="5451">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98" name="Google Shape;6298;p59"/>
          <p:cNvGrpSpPr/>
          <p:nvPr/>
        </p:nvGrpSpPr>
        <p:grpSpPr>
          <a:xfrm>
            <a:off x="4883345" y="3332506"/>
            <a:ext cx="349133" cy="347272"/>
            <a:chOff x="3497300" y="3591950"/>
            <a:chExt cx="295375" cy="293800"/>
          </a:xfrm>
        </p:grpSpPr>
        <p:sp>
          <p:nvSpPr>
            <p:cNvPr id="6299" name="Google Shape;6299;p59"/>
            <p:cNvSpPr/>
            <p:nvPr/>
          </p:nvSpPr>
          <p:spPr>
            <a:xfrm>
              <a:off x="3628825" y="3724275"/>
              <a:ext cx="18150" cy="16550"/>
            </a:xfrm>
            <a:custGeom>
              <a:rect b="b" l="l" r="r" t="t"/>
              <a:pathLst>
                <a:path extrusionOk="0" h="662" w="726">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0" name="Google Shape;6300;p59"/>
            <p:cNvSpPr/>
            <p:nvPr/>
          </p:nvSpPr>
          <p:spPr>
            <a:xfrm>
              <a:off x="3590250" y="3689400"/>
              <a:ext cx="94525" cy="86675"/>
            </a:xfrm>
            <a:custGeom>
              <a:rect b="b" l="l" r="r" t="t"/>
              <a:pathLst>
                <a:path extrusionOk="0" h="3467" w="3781">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1" name="Google Shape;6301;p59"/>
            <p:cNvSpPr/>
            <p:nvPr/>
          </p:nvSpPr>
          <p:spPr>
            <a:xfrm>
              <a:off x="3674525" y="3601400"/>
              <a:ext cx="118150" cy="118950"/>
            </a:xfrm>
            <a:custGeom>
              <a:rect b="b" l="l" r="r" t="t"/>
              <a:pathLst>
                <a:path extrusionOk="0" h="4758" w="4726">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2" name="Google Shape;6302;p59"/>
            <p:cNvSpPr/>
            <p:nvPr/>
          </p:nvSpPr>
          <p:spPr>
            <a:xfrm>
              <a:off x="3631200" y="3774675"/>
              <a:ext cx="103200" cy="102400"/>
            </a:xfrm>
            <a:custGeom>
              <a:rect b="b" l="l" r="r" t="t"/>
              <a:pathLst>
                <a:path extrusionOk="0" h="4096" w="4128">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3" name="Google Shape;6303;p59"/>
            <p:cNvSpPr/>
            <p:nvPr/>
          </p:nvSpPr>
          <p:spPr>
            <a:xfrm>
              <a:off x="3691850" y="3726625"/>
              <a:ext cx="89800" cy="89050"/>
            </a:xfrm>
            <a:custGeom>
              <a:rect b="b" l="l" r="r" t="t"/>
              <a:pathLst>
                <a:path extrusionOk="0" h="3562" w="3592">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4" name="Google Shape;6304;p59"/>
            <p:cNvSpPr/>
            <p:nvPr/>
          </p:nvSpPr>
          <p:spPr>
            <a:xfrm>
              <a:off x="3505175" y="3767575"/>
              <a:ext cx="120525" cy="118175"/>
            </a:xfrm>
            <a:custGeom>
              <a:rect b="b" l="l" r="r" t="t"/>
              <a:pathLst>
                <a:path extrusionOk="0" h="4727" w="4821">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5" name="Google Shape;6305;p59"/>
            <p:cNvSpPr/>
            <p:nvPr/>
          </p:nvSpPr>
          <p:spPr>
            <a:xfrm>
              <a:off x="3631200" y="3591950"/>
              <a:ext cx="104000" cy="84300"/>
            </a:xfrm>
            <a:custGeom>
              <a:rect b="b" l="l" r="r" t="t"/>
              <a:pathLst>
                <a:path extrusionOk="0" h="3372" w="416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6" name="Google Shape;6306;p59"/>
            <p:cNvSpPr/>
            <p:nvPr/>
          </p:nvSpPr>
          <p:spPr>
            <a:xfrm>
              <a:off x="3497300" y="3721900"/>
              <a:ext cx="84300" cy="107150"/>
            </a:xfrm>
            <a:custGeom>
              <a:rect b="b" l="l" r="r" t="t"/>
              <a:pathLst>
                <a:path extrusionOk="0" h="4286" w="3372">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07" name="Google Shape;6307;p59"/>
          <p:cNvGrpSpPr/>
          <p:nvPr/>
        </p:nvGrpSpPr>
        <p:grpSpPr>
          <a:xfrm>
            <a:off x="4883345" y="3807644"/>
            <a:ext cx="349133" cy="349163"/>
            <a:chOff x="3497300" y="3955025"/>
            <a:chExt cx="295375" cy="295400"/>
          </a:xfrm>
        </p:grpSpPr>
        <p:sp>
          <p:nvSpPr>
            <p:cNvPr id="6308" name="Google Shape;6308;p59"/>
            <p:cNvSpPr/>
            <p:nvPr/>
          </p:nvSpPr>
          <p:spPr>
            <a:xfrm>
              <a:off x="3660350" y="4035375"/>
              <a:ext cx="132325" cy="155175"/>
            </a:xfrm>
            <a:custGeom>
              <a:rect b="b" l="l" r="r" t="t"/>
              <a:pathLst>
                <a:path extrusionOk="0" h="6207" w="5293">
                  <a:moveTo>
                    <a:pt x="4663" y="0"/>
                  </a:moveTo>
                  <a:lnTo>
                    <a:pt x="0" y="2773"/>
                  </a:lnTo>
                  <a:lnTo>
                    <a:pt x="4127" y="6207"/>
                  </a:lnTo>
                  <a:cubicBezTo>
                    <a:pt x="4852" y="5199"/>
                    <a:pt x="5293" y="4033"/>
                    <a:pt x="5293" y="2678"/>
                  </a:cubicBezTo>
                  <a:cubicBezTo>
                    <a:pt x="5293" y="1733"/>
                    <a:pt x="5041" y="851"/>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9" name="Google Shape;6309;p59"/>
            <p:cNvSpPr/>
            <p:nvPr/>
          </p:nvSpPr>
          <p:spPr>
            <a:xfrm>
              <a:off x="3653250" y="3955025"/>
              <a:ext cx="114225" cy="133150"/>
            </a:xfrm>
            <a:custGeom>
              <a:rect b="b" l="l" r="r" t="t"/>
              <a:pathLst>
                <a:path extrusionOk="0" h="5326" w="4569">
                  <a:moveTo>
                    <a:pt x="1" y="1"/>
                  </a:moveTo>
                  <a:lnTo>
                    <a:pt x="1" y="5325"/>
                  </a:lnTo>
                  <a:lnTo>
                    <a:pt x="4569" y="2679"/>
                  </a:lnTo>
                  <a:cubicBezTo>
                    <a:pt x="3561" y="1167"/>
                    <a:pt x="1891"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0" name="Google Shape;6310;p59"/>
            <p:cNvSpPr/>
            <p:nvPr/>
          </p:nvSpPr>
          <p:spPr>
            <a:xfrm>
              <a:off x="3497300" y="3955025"/>
              <a:ext cx="256000" cy="295400"/>
            </a:xfrm>
            <a:custGeom>
              <a:rect b="b" l="l" r="r" t="t"/>
              <a:pathLst>
                <a:path extrusionOk="0" h="11816" w="1024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11" name="Google Shape;6311;p59"/>
          <p:cNvGrpSpPr/>
          <p:nvPr/>
        </p:nvGrpSpPr>
        <p:grpSpPr>
          <a:xfrm>
            <a:off x="7107917" y="2883835"/>
            <a:ext cx="327739" cy="348631"/>
            <a:chOff x="5364750" y="3235150"/>
            <a:chExt cx="277275" cy="294950"/>
          </a:xfrm>
        </p:grpSpPr>
        <p:sp>
          <p:nvSpPr>
            <p:cNvPr id="6312" name="Google Shape;6312;p59"/>
            <p:cNvSpPr/>
            <p:nvPr/>
          </p:nvSpPr>
          <p:spPr>
            <a:xfrm>
              <a:off x="5502600" y="32351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3" name="Google Shape;6313;p59"/>
            <p:cNvSpPr/>
            <p:nvPr/>
          </p:nvSpPr>
          <p:spPr>
            <a:xfrm>
              <a:off x="5555375" y="3253850"/>
              <a:ext cx="35450" cy="34100"/>
            </a:xfrm>
            <a:custGeom>
              <a:rect b="b" l="l" r="r" t="t"/>
              <a:pathLst>
                <a:path extrusionOk="0" h="1364" w="1418">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4" name="Google Shape;6314;p59"/>
            <p:cNvSpPr/>
            <p:nvPr/>
          </p:nvSpPr>
          <p:spPr>
            <a:xfrm>
              <a:off x="5606550" y="3357225"/>
              <a:ext cx="35475" cy="18150"/>
            </a:xfrm>
            <a:custGeom>
              <a:rect b="b" l="l" r="r" t="t"/>
              <a:pathLst>
                <a:path extrusionOk="0" h="726" w="1419">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5" name="Google Shape;6315;p59"/>
            <p:cNvSpPr/>
            <p:nvPr/>
          </p:nvSpPr>
          <p:spPr>
            <a:xfrm>
              <a:off x="5364750" y="3357225"/>
              <a:ext cx="35475" cy="17350"/>
            </a:xfrm>
            <a:custGeom>
              <a:rect b="b" l="l" r="r" t="t"/>
              <a:pathLst>
                <a:path extrusionOk="0" h="694" w="1419">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6" name="Google Shape;6316;p59"/>
            <p:cNvSpPr/>
            <p:nvPr/>
          </p:nvSpPr>
          <p:spPr>
            <a:xfrm>
              <a:off x="5433275" y="3253850"/>
              <a:ext cx="35475" cy="34100"/>
            </a:xfrm>
            <a:custGeom>
              <a:rect b="b" l="l" r="r" t="t"/>
              <a:pathLst>
                <a:path extrusionOk="0" h="1364" w="1419">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7" name="Google Shape;6317;p59"/>
            <p:cNvSpPr/>
            <p:nvPr/>
          </p:nvSpPr>
          <p:spPr>
            <a:xfrm>
              <a:off x="5380500" y="3287775"/>
              <a:ext cx="37050" cy="25975"/>
            </a:xfrm>
            <a:custGeom>
              <a:rect b="b" l="l" r="r" t="t"/>
              <a:pathLst>
                <a:path extrusionOk="0" h="1039" w="1482">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8" name="Google Shape;6318;p59"/>
            <p:cNvSpPr/>
            <p:nvPr/>
          </p:nvSpPr>
          <p:spPr>
            <a:xfrm>
              <a:off x="5588450" y="3288075"/>
              <a:ext cx="37025" cy="26800"/>
            </a:xfrm>
            <a:custGeom>
              <a:rect b="b" l="l" r="r" t="t"/>
              <a:pathLst>
                <a:path extrusionOk="0" h="1072" w="1481">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9" name="Google Shape;6319;p59"/>
            <p:cNvSpPr/>
            <p:nvPr/>
          </p:nvSpPr>
          <p:spPr>
            <a:xfrm>
              <a:off x="5412025" y="3286350"/>
              <a:ext cx="177225" cy="243750"/>
            </a:xfrm>
            <a:custGeom>
              <a:rect b="b" l="l" r="r" t="t"/>
              <a:pathLst>
                <a:path extrusionOk="0" h="9750" w="7089">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20" name="Google Shape;6320;p59"/>
          <p:cNvGrpSpPr/>
          <p:nvPr/>
        </p:nvGrpSpPr>
        <p:grpSpPr>
          <a:xfrm>
            <a:off x="7096274" y="3330171"/>
            <a:ext cx="351024" cy="351940"/>
            <a:chOff x="5355300" y="3598250"/>
            <a:chExt cx="296975" cy="297750"/>
          </a:xfrm>
        </p:grpSpPr>
        <p:sp>
          <p:nvSpPr>
            <p:cNvPr id="6321" name="Google Shape;6321;p59"/>
            <p:cNvSpPr/>
            <p:nvPr/>
          </p:nvSpPr>
          <p:spPr>
            <a:xfrm>
              <a:off x="5355300" y="3703000"/>
              <a:ext cx="35475" cy="191425"/>
            </a:xfrm>
            <a:custGeom>
              <a:rect b="b" l="l" r="r" t="t"/>
              <a:pathLst>
                <a:path extrusionOk="0" h="7657" w="1419">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2" name="Google Shape;6322;p59"/>
            <p:cNvSpPr/>
            <p:nvPr/>
          </p:nvSpPr>
          <p:spPr>
            <a:xfrm>
              <a:off x="5389175" y="3773100"/>
              <a:ext cx="122900" cy="122900"/>
            </a:xfrm>
            <a:custGeom>
              <a:rect b="b" l="l" r="r" t="t"/>
              <a:pathLst>
                <a:path extrusionOk="0" h="4916" w="4916">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3" name="Google Shape;6323;p59"/>
            <p:cNvSpPr/>
            <p:nvPr/>
          </p:nvSpPr>
          <p:spPr>
            <a:xfrm>
              <a:off x="5527800" y="3598250"/>
              <a:ext cx="105550" cy="35450"/>
            </a:xfrm>
            <a:custGeom>
              <a:rect b="b" l="l" r="r" t="t"/>
              <a:pathLst>
                <a:path extrusionOk="0" h="1418" w="4222">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4" name="Google Shape;6324;p59"/>
            <p:cNvSpPr/>
            <p:nvPr/>
          </p:nvSpPr>
          <p:spPr>
            <a:xfrm>
              <a:off x="5545900" y="3651800"/>
              <a:ext cx="104800" cy="35475"/>
            </a:xfrm>
            <a:custGeom>
              <a:rect b="b" l="l" r="r" t="t"/>
              <a:pathLst>
                <a:path extrusionOk="0" h="1419" w="4192">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5" name="Google Shape;6325;p59"/>
            <p:cNvSpPr/>
            <p:nvPr/>
          </p:nvSpPr>
          <p:spPr>
            <a:xfrm>
              <a:off x="5529375" y="3754975"/>
              <a:ext cx="122100" cy="35475"/>
            </a:xfrm>
            <a:custGeom>
              <a:rect b="b" l="l" r="r" t="t"/>
              <a:pathLst>
                <a:path extrusionOk="0" h="1419" w="4884">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6" name="Google Shape;6326;p59"/>
            <p:cNvSpPr/>
            <p:nvPr/>
          </p:nvSpPr>
          <p:spPr>
            <a:xfrm>
              <a:off x="5511250" y="3703000"/>
              <a:ext cx="140225" cy="33900"/>
            </a:xfrm>
            <a:custGeom>
              <a:rect b="b" l="l" r="r" t="t"/>
              <a:pathLst>
                <a:path extrusionOk="0" h="1356" w="5609">
                  <a:moveTo>
                    <a:pt x="1" y="0"/>
                  </a:moveTo>
                  <a:lnTo>
                    <a:pt x="1" y="1355"/>
                  </a:lnTo>
                  <a:lnTo>
                    <a:pt x="5609" y="1355"/>
                  </a:lnTo>
                  <a:lnTo>
                    <a:pt x="5609" y="347"/>
                  </a:lnTo>
                  <a:cubicBezTo>
                    <a:pt x="5577" y="158"/>
                    <a:pt x="5451" y="0"/>
                    <a:pt x="52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7" name="Google Shape;6327;p59"/>
            <p:cNvSpPr/>
            <p:nvPr/>
          </p:nvSpPr>
          <p:spPr>
            <a:xfrm>
              <a:off x="5529375" y="3808550"/>
              <a:ext cx="122900" cy="87450"/>
            </a:xfrm>
            <a:custGeom>
              <a:rect b="b" l="l" r="r" t="t"/>
              <a:pathLst>
                <a:path extrusionOk="0" h="3498" w="4916">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8" name="Google Shape;6328;p59"/>
            <p:cNvSpPr/>
            <p:nvPr/>
          </p:nvSpPr>
          <p:spPr>
            <a:xfrm>
              <a:off x="5408075" y="3651025"/>
              <a:ext cx="86675" cy="103975"/>
            </a:xfrm>
            <a:custGeom>
              <a:rect b="b" l="l" r="r" t="t"/>
              <a:pathLst>
                <a:path extrusionOk="0" h="4159" w="3467">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29" name="Google Shape;6329;p59"/>
          <p:cNvGrpSpPr/>
          <p:nvPr/>
        </p:nvGrpSpPr>
        <p:grpSpPr>
          <a:xfrm>
            <a:off x="7100470" y="3869093"/>
            <a:ext cx="342632" cy="226264"/>
            <a:chOff x="5358450" y="4015675"/>
            <a:chExt cx="289875" cy="191425"/>
          </a:xfrm>
        </p:grpSpPr>
        <p:sp>
          <p:nvSpPr>
            <p:cNvPr id="6330" name="Google Shape;6330;p59"/>
            <p:cNvSpPr/>
            <p:nvPr/>
          </p:nvSpPr>
          <p:spPr>
            <a:xfrm>
              <a:off x="5358450" y="4015675"/>
              <a:ext cx="289875" cy="89025"/>
            </a:xfrm>
            <a:custGeom>
              <a:rect b="b" l="l" r="r" t="t"/>
              <a:pathLst>
                <a:path extrusionOk="0" h="3561" w="11595">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1" name="Google Shape;6331;p59"/>
            <p:cNvSpPr/>
            <p:nvPr/>
          </p:nvSpPr>
          <p:spPr>
            <a:xfrm>
              <a:off x="5494725" y="4101525"/>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2" name="Google Shape;6332;p59"/>
            <p:cNvSpPr/>
            <p:nvPr/>
          </p:nvSpPr>
          <p:spPr>
            <a:xfrm>
              <a:off x="5460050" y="4077125"/>
              <a:ext cx="86675" cy="78000"/>
            </a:xfrm>
            <a:custGeom>
              <a:rect b="b" l="l" r="r" t="t"/>
              <a:pathLst>
                <a:path extrusionOk="0" h="3120" w="3467">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3" name="Google Shape;6333;p59"/>
            <p:cNvSpPr/>
            <p:nvPr/>
          </p:nvSpPr>
          <p:spPr>
            <a:xfrm>
              <a:off x="5362400" y="4084200"/>
              <a:ext cx="282000" cy="122900"/>
            </a:xfrm>
            <a:custGeom>
              <a:rect b="b" l="l" r="r" t="t"/>
              <a:pathLst>
                <a:path extrusionOk="0" h="4916" w="1128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34" name="Google Shape;6334;p59"/>
          <p:cNvGrpSpPr/>
          <p:nvPr/>
        </p:nvGrpSpPr>
        <p:grpSpPr>
          <a:xfrm>
            <a:off x="6226953" y="4251624"/>
            <a:ext cx="351024" cy="325464"/>
            <a:chOff x="6543825" y="3202075"/>
            <a:chExt cx="296975" cy="275350"/>
          </a:xfrm>
        </p:grpSpPr>
        <p:sp>
          <p:nvSpPr>
            <p:cNvPr id="6335" name="Google Shape;6335;p59"/>
            <p:cNvSpPr/>
            <p:nvPr/>
          </p:nvSpPr>
          <p:spPr>
            <a:xfrm>
              <a:off x="6683250" y="3202075"/>
              <a:ext cx="17350" cy="43350"/>
            </a:xfrm>
            <a:custGeom>
              <a:rect b="b" l="l" r="r" t="t"/>
              <a:pathLst>
                <a:path extrusionOk="0" h="1734" w="694">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6" name="Google Shape;6336;p59"/>
            <p:cNvSpPr/>
            <p:nvPr/>
          </p:nvSpPr>
          <p:spPr>
            <a:xfrm>
              <a:off x="6613925" y="3236125"/>
              <a:ext cx="35475" cy="34700"/>
            </a:xfrm>
            <a:custGeom>
              <a:rect b="b" l="l" r="r" t="t"/>
              <a:pathLst>
                <a:path extrusionOk="0" h="1388" w="1419">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7" name="Google Shape;6337;p59"/>
            <p:cNvSpPr/>
            <p:nvPr/>
          </p:nvSpPr>
          <p:spPr>
            <a:xfrm>
              <a:off x="6734425" y="3236425"/>
              <a:ext cx="35475" cy="34400"/>
            </a:xfrm>
            <a:custGeom>
              <a:rect b="b" l="l" r="r" t="t"/>
              <a:pathLst>
                <a:path extrusionOk="0" h="1376" w="1419">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8" name="Google Shape;6338;p59"/>
            <p:cNvSpPr/>
            <p:nvPr/>
          </p:nvSpPr>
          <p:spPr>
            <a:xfrm>
              <a:off x="6805325" y="3322575"/>
              <a:ext cx="35475" cy="121325"/>
            </a:xfrm>
            <a:custGeom>
              <a:rect b="b" l="l" r="r" t="t"/>
              <a:pathLst>
                <a:path extrusionOk="0" h="4853" w="1419">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9" name="Google Shape;6339;p59"/>
            <p:cNvSpPr/>
            <p:nvPr/>
          </p:nvSpPr>
          <p:spPr>
            <a:xfrm>
              <a:off x="6543825" y="3323275"/>
              <a:ext cx="35475" cy="121400"/>
            </a:xfrm>
            <a:custGeom>
              <a:rect b="b" l="l" r="r" t="t"/>
              <a:pathLst>
                <a:path extrusionOk="0" h="4856" w="1419">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0" name="Google Shape;6340;p59"/>
            <p:cNvSpPr/>
            <p:nvPr/>
          </p:nvSpPr>
          <p:spPr>
            <a:xfrm>
              <a:off x="6643075" y="3332025"/>
              <a:ext cx="143375" cy="104000"/>
            </a:xfrm>
            <a:custGeom>
              <a:rect b="b" l="l" r="r" t="t"/>
              <a:pathLst>
                <a:path extrusionOk="0" h="4160" w="5735">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1" name="Google Shape;6341;p59"/>
            <p:cNvSpPr/>
            <p:nvPr/>
          </p:nvSpPr>
          <p:spPr>
            <a:xfrm>
              <a:off x="6595025" y="3288700"/>
              <a:ext cx="175675" cy="188725"/>
            </a:xfrm>
            <a:custGeom>
              <a:rect b="b" l="l" r="r" t="t"/>
              <a:pathLst>
                <a:path extrusionOk="0" h="7549" w="7027">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42" name="Google Shape;6342;p59"/>
          <p:cNvGrpSpPr/>
          <p:nvPr/>
        </p:nvGrpSpPr>
        <p:grpSpPr>
          <a:xfrm>
            <a:off x="6633934" y="1531372"/>
            <a:ext cx="350079" cy="350079"/>
            <a:chOff x="2037825" y="3254050"/>
            <a:chExt cx="296175" cy="296175"/>
          </a:xfrm>
        </p:grpSpPr>
        <p:sp>
          <p:nvSpPr>
            <p:cNvPr id="6343" name="Google Shape;6343;p59"/>
            <p:cNvSpPr/>
            <p:nvPr/>
          </p:nvSpPr>
          <p:spPr>
            <a:xfrm>
              <a:off x="2063825" y="3254050"/>
              <a:ext cx="86675" cy="86675"/>
            </a:xfrm>
            <a:custGeom>
              <a:rect b="b" l="l" r="r" t="t"/>
              <a:pathLst>
                <a:path extrusionOk="0" h="3467" w="3467">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4" name="Google Shape;6344;p59"/>
            <p:cNvSpPr/>
            <p:nvPr/>
          </p:nvSpPr>
          <p:spPr>
            <a:xfrm>
              <a:off x="2178025" y="3289500"/>
              <a:ext cx="104000" cy="67950"/>
            </a:xfrm>
            <a:custGeom>
              <a:rect b="b" l="l" r="r" t="t"/>
              <a:pathLst>
                <a:path extrusionOk="0" h="2718" w="416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5" name="Google Shape;6345;p59"/>
            <p:cNvSpPr/>
            <p:nvPr/>
          </p:nvSpPr>
          <p:spPr>
            <a:xfrm>
              <a:off x="2070125" y="3444225"/>
              <a:ext cx="106350" cy="69075"/>
            </a:xfrm>
            <a:custGeom>
              <a:rect b="b" l="l" r="r" t="t"/>
              <a:pathLst>
                <a:path extrusionOk="0" h="2763" w="4254">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6" name="Google Shape;6346;p59"/>
            <p:cNvSpPr/>
            <p:nvPr/>
          </p:nvSpPr>
          <p:spPr>
            <a:xfrm>
              <a:off x="2219775" y="3375350"/>
              <a:ext cx="89025" cy="85875"/>
            </a:xfrm>
            <a:custGeom>
              <a:rect b="b" l="l" r="r" t="t"/>
              <a:pathLst>
                <a:path extrusionOk="0" h="3435" w="3561">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7" name="Google Shape;6347;p59"/>
            <p:cNvSpPr/>
            <p:nvPr/>
          </p:nvSpPr>
          <p:spPr>
            <a:xfrm>
              <a:off x="2037825" y="3339125"/>
              <a:ext cx="138650" cy="88225"/>
            </a:xfrm>
            <a:custGeom>
              <a:rect b="b" l="l" r="r" t="t"/>
              <a:pathLst>
                <a:path extrusionOk="0" h="3529" w="5546">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8" name="Google Shape;6348;p59"/>
            <p:cNvSpPr/>
            <p:nvPr/>
          </p:nvSpPr>
          <p:spPr>
            <a:xfrm>
              <a:off x="2193775" y="3460400"/>
              <a:ext cx="140225" cy="89825"/>
            </a:xfrm>
            <a:custGeom>
              <a:rect b="b" l="l" r="r" t="t"/>
              <a:pathLst>
                <a:path extrusionOk="0" h="3593" w="5609">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49" name="Google Shape;6349;p59"/>
          <p:cNvGrpSpPr/>
          <p:nvPr/>
        </p:nvGrpSpPr>
        <p:grpSpPr>
          <a:xfrm>
            <a:off x="6632072" y="1972539"/>
            <a:ext cx="353802" cy="348926"/>
            <a:chOff x="2034675" y="3617925"/>
            <a:chExt cx="299325" cy="295200"/>
          </a:xfrm>
        </p:grpSpPr>
        <p:sp>
          <p:nvSpPr>
            <p:cNvPr id="6350" name="Google Shape;6350;p59"/>
            <p:cNvSpPr/>
            <p:nvPr/>
          </p:nvSpPr>
          <p:spPr>
            <a:xfrm>
              <a:off x="2195350" y="3721900"/>
              <a:ext cx="69350" cy="33900"/>
            </a:xfrm>
            <a:custGeom>
              <a:rect b="b" l="l" r="r" t="t"/>
              <a:pathLst>
                <a:path extrusionOk="0" h="1356" w="2774">
                  <a:moveTo>
                    <a:pt x="1387" y="1"/>
                  </a:moveTo>
                  <a:cubicBezTo>
                    <a:pt x="631" y="1"/>
                    <a:pt x="1" y="631"/>
                    <a:pt x="1" y="1355"/>
                  </a:cubicBezTo>
                  <a:lnTo>
                    <a:pt x="2773" y="1355"/>
                  </a:lnTo>
                  <a:cubicBezTo>
                    <a:pt x="2773" y="599"/>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1" name="Google Shape;6351;p59"/>
            <p:cNvSpPr/>
            <p:nvPr/>
          </p:nvSpPr>
          <p:spPr>
            <a:xfrm>
              <a:off x="2211900" y="3669125"/>
              <a:ext cx="35475" cy="35475"/>
            </a:xfrm>
            <a:custGeom>
              <a:rect b="b" l="l" r="r" t="t"/>
              <a:pathLst>
                <a:path extrusionOk="0" h="1419" w="1419">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2" name="Google Shape;6352;p59"/>
            <p:cNvSpPr/>
            <p:nvPr/>
          </p:nvSpPr>
          <p:spPr>
            <a:xfrm>
              <a:off x="2125250" y="3617925"/>
              <a:ext cx="208750" cy="208750"/>
            </a:xfrm>
            <a:custGeom>
              <a:rect b="b" l="l" r="r" t="t"/>
              <a:pathLst>
                <a:path extrusionOk="0" h="8350" w="835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3" name="Google Shape;6353;p59"/>
            <p:cNvSpPr/>
            <p:nvPr/>
          </p:nvSpPr>
          <p:spPr>
            <a:xfrm>
              <a:off x="2107150" y="3771525"/>
              <a:ext cx="73275" cy="72475"/>
            </a:xfrm>
            <a:custGeom>
              <a:rect b="b" l="l" r="r" t="t"/>
              <a:pathLst>
                <a:path extrusionOk="0" h="2899" w="2931">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4" name="Google Shape;6354;p59"/>
            <p:cNvSpPr/>
            <p:nvPr/>
          </p:nvSpPr>
          <p:spPr>
            <a:xfrm>
              <a:off x="2034675" y="3816425"/>
              <a:ext cx="100050" cy="96700"/>
            </a:xfrm>
            <a:custGeom>
              <a:rect b="b" l="l" r="r" t="t"/>
              <a:pathLst>
                <a:path extrusionOk="0" h="3868" w="4002">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55" name="Google Shape;6355;p59"/>
          <p:cNvGrpSpPr/>
          <p:nvPr/>
        </p:nvGrpSpPr>
        <p:grpSpPr>
          <a:xfrm>
            <a:off x="6633934" y="2418916"/>
            <a:ext cx="350079" cy="349133"/>
            <a:chOff x="2037825" y="3981825"/>
            <a:chExt cx="296175" cy="295375"/>
          </a:xfrm>
        </p:grpSpPr>
        <p:sp>
          <p:nvSpPr>
            <p:cNvPr id="6356" name="Google Shape;6356;p59"/>
            <p:cNvSpPr/>
            <p:nvPr/>
          </p:nvSpPr>
          <p:spPr>
            <a:xfrm>
              <a:off x="2072500" y="4085775"/>
              <a:ext cx="88225" cy="86675"/>
            </a:xfrm>
            <a:custGeom>
              <a:rect b="b" l="l" r="r" t="t"/>
              <a:pathLst>
                <a:path extrusionOk="0" h="3467" w="3529">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7" name="Google Shape;6357;p59"/>
            <p:cNvSpPr/>
            <p:nvPr/>
          </p:nvSpPr>
          <p:spPr>
            <a:xfrm>
              <a:off x="2176450" y="3981825"/>
              <a:ext cx="157550" cy="155975"/>
            </a:xfrm>
            <a:custGeom>
              <a:rect b="b" l="l" r="r" t="t"/>
              <a:pathLst>
                <a:path extrusionOk="0" h="6239" w="6302">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8" name="Google Shape;6358;p59"/>
            <p:cNvSpPr/>
            <p:nvPr/>
          </p:nvSpPr>
          <p:spPr>
            <a:xfrm>
              <a:off x="2037825" y="4168475"/>
              <a:ext cx="157550" cy="108725"/>
            </a:xfrm>
            <a:custGeom>
              <a:rect b="b" l="l" r="r" t="t"/>
              <a:pathLst>
                <a:path extrusionOk="0" h="4349" w="6302">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59" name="Google Shape;6359;p59"/>
          <p:cNvGrpSpPr/>
          <p:nvPr/>
        </p:nvGrpSpPr>
        <p:grpSpPr>
          <a:xfrm>
            <a:off x="5318952" y="2915232"/>
            <a:ext cx="350079" cy="285837"/>
            <a:chOff x="3860400" y="3254050"/>
            <a:chExt cx="296175" cy="241825"/>
          </a:xfrm>
        </p:grpSpPr>
        <p:sp>
          <p:nvSpPr>
            <p:cNvPr id="6360" name="Google Shape;6360;p59"/>
            <p:cNvSpPr/>
            <p:nvPr/>
          </p:nvSpPr>
          <p:spPr>
            <a:xfrm>
              <a:off x="4112425" y="3358025"/>
              <a:ext cx="44150" cy="18125"/>
            </a:xfrm>
            <a:custGeom>
              <a:rect b="b" l="l" r="r" t="t"/>
              <a:pathLst>
                <a:path extrusionOk="0" h="725" w="1766">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1" name="Google Shape;6361;p59"/>
            <p:cNvSpPr/>
            <p:nvPr/>
          </p:nvSpPr>
          <p:spPr>
            <a:xfrm>
              <a:off x="4102200" y="3393475"/>
              <a:ext cx="37050" cy="33875"/>
            </a:xfrm>
            <a:custGeom>
              <a:rect b="b" l="l" r="r" t="t"/>
              <a:pathLst>
                <a:path extrusionOk="0" h="1355" w="1482">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2" name="Google Shape;6362;p59"/>
            <p:cNvSpPr/>
            <p:nvPr/>
          </p:nvSpPr>
          <p:spPr>
            <a:xfrm>
              <a:off x="4103775" y="3306025"/>
              <a:ext cx="35475" cy="34500"/>
            </a:xfrm>
            <a:custGeom>
              <a:rect b="b" l="l" r="r" t="t"/>
              <a:pathLst>
                <a:path extrusionOk="0" h="1380" w="1419">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3" name="Google Shape;6363;p59"/>
            <p:cNvSpPr/>
            <p:nvPr/>
          </p:nvSpPr>
          <p:spPr>
            <a:xfrm>
              <a:off x="3860400" y="3306025"/>
              <a:ext cx="105550" cy="104800"/>
            </a:xfrm>
            <a:custGeom>
              <a:rect b="b" l="l" r="r" t="t"/>
              <a:pathLst>
                <a:path extrusionOk="0" h="4192" w="4222">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4" name="Google Shape;6364;p59"/>
            <p:cNvSpPr/>
            <p:nvPr/>
          </p:nvSpPr>
          <p:spPr>
            <a:xfrm>
              <a:off x="4050225" y="3254050"/>
              <a:ext cx="35450" cy="208750"/>
            </a:xfrm>
            <a:custGeom>
              <a:rect b="b" l="l" r="r" t="t"/>
              <a:pathLst>
                <a:path extrusionOk="0" h="8350" w="1418">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5" name="Google Shape;6365;p59"/>
            <p:cNvSpPr/>
            <p:nvPr/>
          </p:nvSpPr>
          <p:spPr>
            <a:xfrm>
              <a:off x="3912375" y="3426550"/>
              <a:ext cx="51225" cy="69325"/>
            </a:xfrm>
            <a:custGeom>
              <a:rect b="b" l="l" r="r" t="t"/>
              <a:pathLst>
                <a:path extrusionOk="0" h="2773" w="2049">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6" name="Google Shape;6366;p59"/>
            <p:cNvSpPr/>
            <p:nvPr/>
          </p:nvSpPr>
          <p:spPr>
            <a:xfrm>
              <a:off x="3982475" y="3275325"/>
              <a:ext cx="52000" cy="163850"/>
            </a:xfrm>
            <a:custGeom>
              <a:rect b="b" l="l" r="r" t="t"/>
              <a:pathLst>
                <a:path extrusionOk="0" h="6554" w="208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67" name="Google Shape;6367;p59"/>
          <p:cNvGrpSpPr/>
          <p:nvPr/>
        </p:nvGrpSpPr>
        <p:grpSpPr>
          <a:xfrm>
            <a:off x="5318479" y="3331102"/>
            <a:ext cx="351024" cy="350079"/>
            <a:chOff x="3859600" y="3591950"/>
            <a:chExt cx="296975" cy="296175"/>
          </a:xfrm>
        </p:grpSpPr>
        <p:sp>
          <p:nvSpPr>
            <p:cNvPr id="6368" name="Google Shape;6368;p59"/>
            <p:cNvSpPr/>
            <p:nvPr/>
          </p:nvSpPr>
          <p:spPr>
            <a:xfrm>
              <a:off x="4034450" y="3766000"/>
              <a:ext cx="122125" cy="122125"/>
            </a:xfrm>
            <a:custGeom>
              <a:rect b="b" l="l" r="r" t="t"/>
              <a:pathLst>
                <a:path extrusionOk="0" h="4885" w="4885">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9" name="Google Shape;6369;p59"/>
            <p:cNvSpPr/>
            <p:nvPr/>
          </p:nvSpPr>
          <p:spPr>
            <a:xfrm>
              <a:off x="3860400" y="3679375"/>
              <a:ext cx="260725" cy="173300"/>
            </a:xfrm>
            <a:custGeom>
              <a:rect b="b" l="l" r="r" t="t"/>
              <a:pathLst>
                <a:path extrusionOk="0" h="6932" w="10429">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0" name="Google Shape;6370;p59"/>
            <p:cNvSpPr/>
            <p:nvPr/>
          </p:nvSpPr>
          <p:spPr>
            <a:xfrm>
              <a:off x="3859600" y="3591950"/>
              <a:ext cx="261525" cy="70900"/>
            </a:xfrm>
            <a:custGeom>
              <a:rect b="b" l="l" r="r" t="t"/>
              <a:pathLst>
                <a:path extrusionOk="0" h="2836" w="10461">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71" name="Google Shape;6371;p59"/>
          <p:cNvGrpSpPr/>
          <p:nvPr/>
        </p:nvGrpSpPr>
        <p:grpSpPr>
          <a:xfrm>
            <a:off x="5318952" y="3807186"/>
            <a:ext cx="350079" cy="350079"/>
            <a:chOff x="3860400" y="3955025"/>
            <a:chExt cx="296175" cy="296175"/>
          </a:xfrm>
        </p:grpSpPr>
        <p:sp>
          <p:nvSpPr>
            <p:cNvPr id="6372" name="Google Shape;6372;p59"/>
            <p:cNvSpPr/>
            <p:nvPr/>
          </p:nvSpPr>
          <p:spPr>
            <a:xfrm>
              <a:off x="3973825" y="3955025"/>
              <a:ext cx="68525" cy="68550"/>
            </a:xfrm>
            <a:custGeom>
              <a:rect b="b" l="l" r="r" t="t"/>
              <a:pathLst>
                <a:path extrusionOk="0" h="2742" w="2741">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3" name="Google Shape;6373;p59"/>
            <p:cNvSpPr/>
            <p:nvPr/>
          </p:nvSpPr>
          <p:spPr>
            <a:xfrm>
              <a:off x="3947025" y="4021975"/>
              <a:ext cx="122125" cy="71700"/>
            </a:xfrm>
            <a:custGeom>
              <a:rect b="b" l="l" r="r" t="t"/>
              <a:pathLst>
                <a:path extrusionOk="0" h="2868" w="4885">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4" name="Google Shape;6374;p59"/>
            <p:cNvSpPr/>
            <p:nvPr/>
          </p:nvSpPr>
          <p:spPr>
            <a:xfrm>
              <a:off x="4086450" y="4145650"/>
              <a:ext cx="70125" cy="104775"/>
            </a:xfrm>
            <a:custGeom>
              <a:rect b="b" l="l" r="r" t="t"/>
              <a:pathLst>
                <a:path extrusionOk="0" h="4191" w="2805">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5" name="Google Shape;6375;p59"/>
            <p:cNvSpPr/>
            <p:nvPr/>
          </p:nvSpPr>
          <p:spPr>
            <a:xfrm>
              <a:off x="3860400" y="4180300"/>
              <a:ext cx="70125" cy="70125"/>
            </a:xfrm>
            <a:custGeom>
              <a:rect b="b" l="l" r="r" t="t"/>
              <a:pathLst>
                <a:path extrusionOk="0" h="2805" w="2805">
                  <a:moveTo>
                    <a:pt x="347" y="0"/>
                  </a:moveTo>
                  <a:cubicBezTo>
                    <a:pt x="158" y="0"/>
                    <a:pt x="0" y="189"/>
                    <a:pt x="0" y="347"/>
                  </a:cubicBezTo>
                  <a:lnTo>
                    <a:pt x="0" y="2458"/>
                  </a:lnTo>
                  <a:cubicBezTo>
                    <a:pt x="0" y="2678"/>
                    <a:pt x="158" y="2804"/>
                    <a:pt x="347" y="2804"/>
                  </a:cubicBezTo>
                  <a:lnTo>
                    <a:pt x="2804" y="2804"/>
                  </a:lnTo>
                  <a:lnTo>
                    <a:pt x="2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6" name="Google Shape;6376;p59"/>
            <p:cNvSpPr/>
            <p:nvPr/>
          </p:nvSpPr>
          <p:spPr>
            <a:xfrm>
              <a:off x="3947025" y="4111775"/>
              <a:ext cx="122125" cy="139425"/>
            </a:xfrm>
            <a:custGeom>
              <a:rect b="b" l="l" r="r" t="t"/>
              <a:pathLst>
                <a:path extrusionOk="0" h="5577" w="4885">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77" name="Google Shape;6377;p59"/>
          <p:cNvGrpSpPr/>
          <p:nvPr/>
        </p:nvGrpSpPr>
        <p:grpSpPr>
          <a:xfrm>
            <a:off x="7534167" y="2883584"/>
            <a:ext cx="355664" cy="349133"/>
            <a:chOff x="5716825" y="3235950"/>
            <a:chExt cx="300900" cy="295375"/>
          </a:xfrm>
        </p:grpSpPr>
        <p:sp>
          <p:nvSpPr>
            <p:cNvPr id="6378" name="Google Shape;6378;p59"/>
            <p:cNvSpPr/>
            <p:nvPr/>
          </p:nvSpPr>
          <p:spPr>
            <a:xfrm>
              <a:off x="5716825" y="3309975"/>
              <a:ext cx="137075" cy="146525"/>
            </a:xfrm>
            <a:custGeom>
              <a:rect b="b" l="l" r="r" t="t"/>
              <a:pathLst>
                <a:path extrusionOk="0" h="5861" w="5483">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9" name="Google Shape;6379;p59"/>
            <p:cNvSpPr/>
            <p:nvPr/>
          </p:nvSpPr>
          <p:spPr>
            <a:xfrm>
              <a:off x="5794025" y="3235950"/>
              <a:ext cx="145725" cy="133900"/>
            </a:xfrm>
            <a:custGeom>
              <a:rect b="b" l="l" r="r" t="t"/>
              <a:pathLst>
                <a:path extrusionOk="0" h="5356" w="5829">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0" name="Google Shape;6380;p59"/>
            <p:cNvSpPr/>
            <p:nvPr/>
          </p:nvSpPr>
          <p:spPr>
            <a:xfrm>
              <a:off x="5880650" y="3309975"/>
              <a:ext cx="137075" cy="145725"/>
            </a:xfrm>
            <a:custGeom>
              <a:rect b="b" l="l" r="r" t="t"/>
              <a:pathLst>
                <a:path extrusionOk="0" h="5829" w="5483">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1" name="Google Shape;6381;p59"/>
            <p:cNvSpPr/>
            <p:nvPr/>
          </p:nvSpPr>
          <p:spPr>
            <a:xfrm>
              <a:off x="5794025" y="3396625"/>
              <a:ext cx="147300" cy="134700"/>
            </a:xfrm>
            <a:custGeom>
              <a:rect b="b" l="l" r="r" t="t"/>
              <a:pathLst>
                <a:path extrusionOk="0" h="5388" w="5892">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82" name="Google Shape;6382;p59"/>
          <p:cNvGrpSpPr/>
          <p:nvPr/>
        </p:nvGrpSpPr>
        <p:grpSpPr>
          <a:xfrm>
            <a:off x="7547199" y="3342272"/>
            <a:ext cx="329601" cy="327739"/>
            <a:chOff x="5727850" y="3609275"/>
            <a:chExt cx="278850" cy="277275"/>
          </a:xfrm>
        </p:grpSpPr>
        <p:sp>
          <p:nvSpPr>
            <p:cNvPr id="6383" name="Google Shape;6383;p59"/>
            <p:cNvSpPr/>
            <p:nvPr/>
          </p:nvSpPr>
          <p:spPr>
            <a:xfrm>
              <a:off x="5884600" y="3765225"/>
              <a:ext cx="122100" cy="121325"/>
            </a:xfrm>
            <a:custGeom>
              <a:rect b="b" l="l" r="r" t="t"/>
              <a:pathLst>
                <a:path extrusionOk="0" h="4853" w="4884">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4" name="Google Shape;6384;p59"/>
            <p:cNvSpPr/>
            <p:nvPr/>
          </p:nvSpPr>
          <p:spPr>
            <a:xfrm>
              <a:off x="5727850" y="3669125"/>
              <a:ext cx="35475" cy="216625"/>
            </a:xfrm>
            <a:custGeom>
              <a:rect b="b" l="l" r="r" t="t"/>
              <a:pathLst>
                <a:path extrusionOk="0" h="8665" w="1419">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5" name="Google Shape;6385;p59"/>
            <p:cNvSpPr/>
            <p:nvPr/>
          </p:nvSpPr>
          <p:spPr>
            <a:xfrm>
              <a:off x="5779825" y="3677800"/>
              <a:ext cx="174900" cy="207950"/>
            </a:xfrm>
            <a:custGeom>
              <a:rect b="b" l="l" r="r" t="t"/>
              <a:pathLst>
                <a:path extrusionOk="0" h="8318" w="6996">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6" name="Google Shape;6386;p59"/>
            <p:cNvSpPr/>
            <p:nvPr/>
          </p:nvSpPr>
          <p:spPr>
            <a:xfrm>
              <a:off x="5815275" y="3781750"/>
              <a:ext cx="66200" cy="17350"/>
            </a:xfrm>
            <a:custGeom>
              <a:rect b="b" l="l" r="r" t="t"/>
              <a:pathLst>
                <a:path extrusionOk="0" h="694" w="2648">
                  <a:moveTo>
                    <a:pt x="1" y="1"/>
                  </a:moveTo>
                  <a:lnTo>
                    <a:pt x="1" y="694"/>
                  </a:lnTo>
                  <a:lnTo>
                    <a:pt x="2301" y="694"/>
                  </a:lnTo>
                  <a:cubicBezTo>
                    <a:pt x="2364" y="473"/>
                    <a:pt x="2490" y="221"/>
                    <a:pt x="26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7" name="Google Shape;6387;p59"/>
            <p:cNvSpPr/>
            <p:nvPr/>
          </p:nvSpPr>
          <p:spPr>
            <a:xfrm>
              <a:off x="5727850" y="3609275"/>
              <a:ext cx="226075" cy="51225"/>
            </a:xfrm>
            <a:custGeom>
              <a:rect b="b" l="l" r="r" t="t"/>
              <a:pathLst>
                <a:path extrusionOk="0" h="2049" w="9043">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88" name="Google Shape;6388;p59"/>
          <p:cNvGrpSpPr/>
          <p:nvPr/>
        </p:nvGrpSpPr>
        <p:grpSpPr>
          <a:xfrm>
            <a:off x="7558383" y="3807659"/>
            <a:ext cx="307231" cy="349133"/>
            <a:chOff x="5736525" y="3963700"/>
            <a:chExt cx="259925" cy="295375"/>
          </a:xfrm>
        </p:grpSpPr>
        <p:sp>
          <p:nvSpPr>
            <p:cNvPr id="6389" name="Google Shape;6389;p59"/>
            <p:cNvSpPr/>
            <p:nvPr/>
          </p:nvSpPr>
          <p:spPr>
            <a:xfrm>
              <a:off x="5736525" y="4153525"/>
              <a:ext cx="121300" cy="105550"/>
            </a:xfrm>
            <a:custGeom>
              <a:rect b="b" l="l" r="r" t="t"/>
              <a:pathLst>
                <a:path extrusionOk="0" h="4222" w="4852">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0" name="Google Shape;6390;p59"/>
            <p:cNvSpPr/>
            <p:nvPr/>
          </p:nvSpPr>
          <p:spPr>
            <a:xfrm>
              <a:off x="5833400" y="4168475"/>
              <a:ext cx="66975" cy="33900"/>
            </a:xfrm>
            <a:custGeom>
              <a:rect b="b" l="l" r="r" t="t"/>
              <a:pathLst>
                <a:path extrusionOk="0" h="1356" w="2679">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1" name="Google Shape;6391;p59"/>
            <p:cNvSpPr/>
            <p:nvPr/>
          </p:nvSpPr>
          <p:spPr>
            <a:xfrm>
              <a:off x="5875925" y="4153525"/>
              <a:ext cx="120525" cy="105550"/>
            </a:xfrm>
            <a:custGeom>
              <a:rect b="b" l="l" r="r" t="t"/>
              <a:pathLst>
                <a:path extrusionOk="0" h="4222" w="4821">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2" name="Google Shape;6392;p59"/>
            <p:cNvSpPr/>
            <p:nvPr/>
          </p:nvSpPr>
          <p:spPr>
            <a:xfrm>
              <a:off x="5754625" y="3963700"/>
              <a:ext cx="224500" cy="154400"/>
            </a:xfrm>
            <a:custGeom>
              <a:rect b="b" l="l" r="r" t="t"/>
              <a:pathLst>
                <a:path extrusionOk="0" h="6176" w="898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3" name="Google Shape;6393;p59"/>
            <p:cNvSpPr/>
            <p:nvPr/>
          </p:nvSpPr>
          <p:spPr>
            <a:xfrm>
              <a:off x="5806625" y="3998350"/>
              <a:ext cx="69325" cy="52025"/>
            </a:xfrm>
            <a:custGeom>
              <a:rect b="b" l="l" r="r" t="t"/>
              <a:pathLst>
                <a:path extrusionOk="0" h="2081" w="2773">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4" name="Google Shape;6394;p59"/>
            <p:cNvSpPr/>
            <p:nvPr/>
          </p:nvSpPr>
          <p:spPr>
            <a:xfrm>
              <a:off x="5893250" y="3999150"/>
              <a:ext cx="34675" cy="51225"/>
            </a:xfrm>
            <a:custGeom>
              <a:rect b="b" l="l" r="r" t="t"/>
              <a:pathLst>
                <a:path extrusionOk="0" h="2049" w="1387">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5" name="Google Shape;6395;p59"/>
            <p:cNvSpPr/>
            <p:nvPr/>
          </p:nvSpPr>
          <p:spPr>
            <a:xfrm>
              <a:off x="5806625" y="4049550"/>
              <a:ext cx="121300" cy="104000"/>
            </a:xfrm>
            <a:custGeom>
              <a:rect b="b" l="l" r="r" t="t"/>
              <a:pathLst>
                <a:path extrusionOk="0" h="4160" w="4852">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96" name="Google Shape;6396;p59"/>
          <p:cNvGrpSpPr/>
          <p:nvPr/>
        </p:nvGrpSpPr>
        <p:grpSpPr>
          <a:xfrm>
            <a:off x="6649963" y="4256985"/>
            <a:ext cx="351024" cy="350079"/>
            <a:chOff x="6553275" y="3604550"/>
            <a:chExt cx="296975" cy="296175"/>
          </a:xfrm>
        </p:grpSpPr>
        <p:sp>
          <p:nvSpPr>
            <p:cNvPr id="6397" name="Google Shape;6397;p59"/>
            <p:cNvSpPr/>
            <p:nvPr/>
          </p:nvSpPr>
          <p:spPr>
            <a:xfrm>
              <a:off x="6657250" y="3604550"/>
              <a:ext cx="86650" cy="86650"/>
            </a:xfrm>
            <a:custGeom>
              <a:rect b="b" l="l" r="r" t="t"/>
              <a:pathLst>
                <a:path extrusionOk="0" h="3466" w="3466">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8" name="Google Shape;6398;p59"/>
            <p:cNvSpPr/>
            <p:nvPr/>
          </p:nvSpPr>
          <p:spPr>
            <a:xfrm>
              <a:off x="6553275" y="3777825"/>
              <a:ext cx="296975" cy="122900"/>
            </a:xfrm>
            <a:custGeom>
              <a:rect b="b" l="l" r="r" t="t"/>
              <a:pathLst>
                <a:path extrusionOk="0" h="4916" w="11879">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9" name="Google Shape;6399;p59"/>
            <p:cNvSpPr/>
            <p:nvPr/>
          </p:nvSpPr>
          <p:spPr>
            <a:xfrm>
              <a:off x="6755700" y="3640000"/>
              <a:ext cx="74850" cy="121300"/>
            </a:xfrm>
            <a:custGeom>
              <a:rect b="b" l="l" r="r" t="t"/>
              <a:pathLst>
                <a:path extrusionOk="0" h="4852" w="2994">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0" name="Google Shape;6400;p59"/>
            <p:cNvSpPr/>
            <p:nvPr/>
          </p:nvSpPr>
          <p:spPr>
            <a:xfrm>
              <a:off x="6570600" y="3640000"/>
              <a:ext cx="74850" cy="121300"/>
            </a:xfrm>
            <a:custGeom>
              <a:rect b="b" l="l" r="r" t="t"/>
              <a:pathLst>
                <a:path extrusionOk="0" h="4852" w="2994">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1" name="Google Shape;6401;p59"/>
            <p:cNvSpPr/>
            <p:nvPr/>
          </p:nvSpPr>
          <p:spPr>
            <a:xfrm>
              <a:off x="6707650" y="3688025"/>
              <a:ext cx="70925" cy="70925"/>
            </a:xfrm>
            <a:custGeom>
              <a:rect b="b" l="l" r="r" t="t"/>
              <a:pathLst>
                <a:path extrusionOk="0" h="2837" w="2837">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2" name="Google Shape;6402;p59"/>
            <p:cNvSpPr/>
            <p:nvPr/>
          </p:nvSpPr>
          <p:spPr>
            <a:xfrm>
              <a:off x="6621025" y="3688825"/>
              <a:ext cx="70900" cy="73275"/>
            </a:xfrm>
            <a:custGeom>
              <a:rect b="b" l="l" r="r" t="t"/>
              <a:pathLst>
                <a:path extrusionOk="0" h="2931" w="2836">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406" name="Shape 6406"/>
        <p:cNvGrpSpPr/>
        <p:nvPr/>
      </p:nvGrpSpPr>
      <p:grpSpPr>
        <a:xfrm>
          <a:off x="0" y="0"/>
          <a:ext cx="0" cy="0"/>
          <a:chOff x="0" y="0"/>
          <a:chExt cx="0" cy="0"/>
        </a:xfrm>
      </p:grpSpPr>
      <p:sp>
        <p:nvSpPr>
          <p:cNvPr id="6407" name="Google Shape;6407;p60"/>
          <p:cNvSpPr txBox="1"/>
          <p:nvPr>
            <p:ph idx="4294967295" type="title"/>
          </p:nvPr>
        </p:nvSpPr>
        <p:spPr>
          <a:xfrm>
            <a:off x="849675"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chemeClr val="lt1"/>
                </a:solidFill>
                <a:latin typeface="Arial"/>
                <a:ea typeface="Arial"/>
                <a:cs typeface="Arial"/>
                <a:sym typeface="Arial"/>
              </a:rPr>
              <a:t>Help &amp; Support </a:t>
            </a:r>
            <a:r>
              <a:rPr lang="en">
                <a:latin typeface="Arial"/>
                <a:ea typeface="Arial"/>
                <a:cs typeface="Arial"/>
                <a:sym typeface="Arial"/>
              </a:rPr>
              <a:t>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6408" name="Google Shape;6408;p60"/>
          <p:cNvSpPr txBox="1"/>
          <p:nvPr>
            <p:ph idx="4294967295" type="title"/>
          </p:nvPr>
        </p:nvSpPr>
        <p:spPr>
          <a:xfrm>
            <a:off x="4858400"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Avatar Icons</a:t>
            </a:r>
            <a:endParaRPr>
              <a:solidFill>
                <a:srgbClr val="FFFFFF"/>
              </a:solidFill>
              <a:latin typeface="Arial"/>
              <a:ea typeface="Arial"/>
              <a:cs typeface="Arial"/>
              <a:sym typeface="Arial"/>
            </a:endParaRPr>
          </a:p>
        </p:txBody>
      </p:sp>
      <p:grpSp>
        <p:nvGrpSpPr>
          <p:cNvPr id="6409" name="Google Shape;6409;p60"/>
          <p:cNvGrpSpPr/>
          <p:nvPr/>
        </p:nvGrpSpPr>
        <p:grpSpPr>
          <a:xfrm>
            <a:off x="877057" y="1532946"/>
            <a:ext cx="294401" cy="353645"/>
            <a:chOff x="-35814600" y="3202075"/>
            <a:chExt cx="242625" cy="291450"/>
          </a:xfrm>
        </p:grpSpPr>
        <p:sp>
          <p:nvSpPr>
            <p:cNvPr id="6410" name="Google Shape;6410;p60"/>
            <p:cNvSpPr/>
            <p:nvPr/>
          </p:nvSpPr>
          <p:spPr>
            <a:xfrm>
              <a:off x="-35814600" y="3202075"/>
              <a:ext cx="51225" cy="202450"/>
            </a:xfrm>
            <a:custGeom>
              <a:rect b="b" l="l" r="r" t="t"/>
              <a:pathLst>
                <a:path extrusionOk="0" h="8098" w="2049">
                  <a:moveTo>
                    <a:pt x="1702" y="0"/>
                  </a:moveTo>
                  <a:cubicBezTo>
                    <a:pt x="757" y="0"/>
                    <a:pt x="1" y="788"/>
                    <a:pt x="1" y="1733"/>
                  </a:cubicBezTo>
                  <a:lnTo>
                    <a:pt x="1" y="8097"/>
                  </a:lnTo>
                  <a:cubicBezTo>
                    <a:pt x="348" y="7782"/>
                    <a:pt x="820" y="7562"/>
                    <a:pt x="1387" y="7562"/>
                  </a:cubicBezTo>
                  <a:lnTo>
                    <a:pt x="2049" y="7562"/>
                  </a:lnTo>
                  <a:lnTo>
                    <a:pt x="20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1" name="Google Shape;6411;p60"/>
            <p:cNvSpPr/>
            <p:nvPr/>
          </p:nvSpPr>
          <p:spPr>
            <a:xfrm>
              <a:off x="-35814600" y="3407650"/>
              <a:ext cx="242625" cy="68550"/>
            </a:xfrm>
            <a:custGeom>
              <a:rect b="b" l="l" r="r" t="t"/>
              <a:pathLst>
                <a:path extrusionOk="0" h="2742" w="9705">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2" name="Google Shape;6412;p60"/>
            <p:cNvSpPr/>
            <p:nvPr/>
          </p:nvSpPr>
          <p:spPr>
            <a:xfrm>
              <a:off x="-35627125" y="3450950"/>
              <a:ext cx="55150" cy="25250"/>
            </a:xfrm>
            <a:custGeom>
              <a:rect b="b" l="l" r="r" t="t"/>
              <a:pathLst>
                <a:path extrusionOk="0" h="1010" w="2206">
                  <a:moveTo>
                    <a:pt x="0" y="1"/>
                  </a:moveTo>
                  <a:lnTo>
                    <a:pt x="0" y="1009"/>
                  </a:lnTo>
                  <a:lnTo>
                    <a:pt x="1670" y="1009"/>
                  </a:lnTo>
                  <a:cubicBezTo>
                    <a:pt x="1953" y="1009"/>
                    <a:pt x="2205" y="788"/>
                    <a:pt x="1953" y="505"/>
                  </a:cubicBezTo>
                  <a:cubicBezTo>
                    <a:pt x="1827" y="347"/>
                    <a:pt x="1764" y="190"/>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3" name="Google Shape;6413;p60"/>
            <p:cNvSpPr/>
            <p:nvPr/>
          </p:nvSpPr>
          <p:spPr>
            <a:xfrm>
              <a:off x="-35703525" y="3305250"/>
              <a:ext cx="84300" cy="34675"/>
            </a:xfrm>
            <a:custGeom>
              <a:rect b="b" l="l" r="r" t="t"/>
              <a:pathLst>
                <a:path extrusionOk="0" h="1387" w="3372">
                  <a:moveTo>
                    <a:pt x="1701" y="0"/>
                  </a:moveTo>
                  <a:cubicBezTo>
                    <a:pt x="882" y="0"/>
                    <a:pt x="221" y="599"/>
                    <a:pt x="0" y="1387"/>
                  </a:cubicBezTo>
                  <a:lnTo>
                    <a:pt x="3371" y="1387"/>
                  </a:lnTo>
                  <a:cubicBezTo>
                    <a:pt x="3214" y="599"/>
                    <a:pt x="2521"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4" name="Google Shape;6414;p60"/>
            <p:cNvSpPr/>
            <p:nvPr/>
          </p:nvSpPr>
          <p:spPr>
            <a:xfrm>
              <a:off x="-35677550" y="3254050"/>
              <a:ext cx="33100" cy="33100"/>
            </a:xfrm>
            <a:custGeom>
              <a:rect b="b" l="l" r="r" t="t"/>
              <a:pathLst>
                <a:path extrusionOk="0" h="1324" w="1324">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5" name="Google Shape;6415;p60"/>
            <p:cNvSpPr/>
            <p:nvPr/>
          </p:nvSpPr>
          <p:spPr>
            <a:xfrm>
              <a:off x="-35746850" y="3202075"/>
              <a:ext cx="171725" cy="189050"/>
            </a:xfrm>
            <a:custGeom>
              <a:rect b="b" l="l" r="r" t="t"/>
              <a:pathLst>
                <a:path extrusionOk="0" h="7562" w="6869">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6" name="Google Shape;6416;p60"/>
            <p:cNvSpPr/>
            <p:nvPr/>
          </p:nvSpPr>
          <p:spPr>
            <a:xfrm>
              <a:off x="-35677550" y="3450950"/>
              <a:ext cx="34675" cy="42575"/>
            </a:xfrm>
            <a:custGeom>
              <a:rect b="b" l="l" r="r" t="t"/>
              <a:pathLst>
                <a:path extrusionOk="0" h="1703" w="1387">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17" name="Google Shape;6417;p60"/>
          <p:cNvGrpSpPr/>
          <p:nvPr/>
        </p:nvGrpSpPr>
        <p:grpSpPr>
          <a:xfrm>
            <a:off x="847435" y="1973866"/>
            <a:ext cx="353645" cy="353888"/>
            <a:chOff x="-35839800" y="3561025"/>
            <a:chExt cx="291450" cy="291650"/>
          </a:xfrm>
        </p:grpSpPr>
        <p:sp>
          <p:nvSpPr>
            <p:cNvPr id="6418" name="Google Shape;6418;p60"/>
            <p:cNvSpPr/>
            <p:nvPr/>
          </p:nvSpPr>
          <p:spPr>
            <a:xfrm>
              <a:off x="-35772850" y="3612425"/>
              <a:ext cx="155200" cy="142575"/>
            </a:xfrm>
            <a:custGeom>
              <a:rect b="b" l="l" r="r" t="t"/>
              <a:pathLst>
                <a:path extrusionOk="0" h="5703" w="6208">
                  <a:moveTo>
                    <a:pt x="3088" y="693"/>
                  </a:moveTo>
                  <a:cubicBezTo>
                    <a:pt x="3655" y="693"/>
                    <a:pt x="4128" y="1166"/>
                    <a:pt x="4128" y="1733"/>
                  </a:cubicBezTo>
                  <a:cubicBezTo>
                    <a:pt x="4128" y="2174"/>
                    <a:pt x="3844" y="2552"/>
                    <a:pt x="3466" y="2710"/>
                  </a:cubicBezTo>
                  <a:lnTo>
                    <a:pt x="3466" y="3119"/>
                  </a:lnTo>
                  <a:cubicBezTo>
                    <a:pt x="3466" y="3308"/>
                    <a:pt x="3309" y="3466"/>
                    <a:pt x="3088" y="3466"/>
                  </a:cubicBezTo>
                  <a:cubicBezTo>
                    <a:pt x="2899" y="3466"/>
                    <a:pt x="2742" y="3308"/>
                    <a:pt x="2742" y="3119"/>
                  </a:cubicBezTo>
                  <a:lnTo>
                    <a:pt x="2742" y="2710"/>
                  </a:lnTo>
                  <a:cubicBezTo>
                    <a:pt x="2742" y="2426"/>
                    <a:pt x="2931" y="2174"/>
                    <a:pt x="3214" y="2080"/>
                  </a:cubicBezTo>
                  <a:cubicBezTo>
                    <a:pt x="3340" y="2048"/>
                    <a:pt x="3466" y="1891"/>
                    <a:pt x="3466" y="1765"/>
                  </a:cubicBezTo>
                  <a:cubicBezTo>
                    <a:pt x="3466" y="1576"/>
                    <a:pt x="3309" y="1418"/>
                    <a:pt x="3088" y="1418"/>
                  </a:cubicBezTo>
                  <a:cubicBezTo>
                    <a:pt x="2899" y="1418"/>
                    <a:pt x="2742" y="1576"/>
                    <a:pt x="2742" y="1765"/>
                  </a:cubicBezTo>
                  <a:cubicBezTo>
                    <a:pt x="2742" y="1954"/>
                    <a:pt x="2584" y="2111"/>
                    <a:pt x="2395" y="2111"/>
                  </a:cubicBezTo>
                  <a:cubicBezTo>
                    <a:pt x="2206" y="2111"/>
                    <a:pt x="2049" y="1954"/>
                    <a:pt x="2049" y="1765"/>
                  </a:cubicBezTo>
                  <a:cubicBezTo>
                    <a:pt x="2080" y="1166"/>
                    <a:pt x="2553" y="693"/>
                    <a:pt x="3088" y="693"/>
                  </a:cubicBezTo>
                  <a:close/>
                  <a:moveTo>
                    <a:pt x="3088" y="3781"/>
                  </a:moveTo>
                  <a:cubicBezTo>
                    <a:pt x="3309" y="3781"/>
                    <a:pt x="3466" y="3938"/>
                    <a:pt x="3466" y="4127"/>
                  </a:cubicBezTo>
                  <a:cubicBezTo>
                    <a:pt x="3466" y="4317"/>
                    <a:pt x="3309" y="4474"/>
                    <a:pt x="3088" y="4474"/>
                  </a:cubicBezTo>
                  <a:cubicBezTo>
                    <a:pt x="2899" y="4474"/>
                    <a:pt x="2742" y="4317"/>
                    <a:pt x="2742" y="4127"/>
                  </a:cubicBezTo>
                  <a:cubicBezTo>
                    <a:pt x="2742" y="3938"/>
                    <a:pt x="2899" y="3781"/>
                    <a:pt x="3088" y="3781"/>
                  </a:cubicBezTo>
                  <a:close/>
                  <a:moveTo>
                    <a:pt x="347" y="0"/>
                  </a:moveTo>
                  <a:cubicBezTo>
                    <a:pt x="158" y="32"/>
                    <a:pt x="1" y="189"/>
                    <a:pt x="1" y="347"/>
                  </a:cubicBezTo>
                  <a:lnTo>
                    <a:pt x="1" y="5010"/>
                  </a:lnTo>
                  <a:lnTo>
                    <a:pt x="694" y="5703"/>
                  </a:lnTo>
                  <a:cubicBezTo>
                    <a:pt x="1371" y="5088"/>
                    <a:pt x="2238" y="4781"/>
                    <a:pt x="3104" y="4781"/>
                  </a:cubicBezTo>
                  <a:cubicBezTo>
                    <a:pt x="3970" y="4781"/>
                    <a:pt x="4837" y="5088"/>
                    <a:pt x="5514" y="5703"/>
                  </a:cubicBezTo>
                  <a:lnTo>
                    <a:pt x="6207" y="5010"/>
                  </a:lnTo>
                  <a:lnTo>
                    <a:pt x="6207" y="347"/>
                  </a:lnTo>
                  <a:cubicBezTo>
                    <a:pt x="6207" y="158"/>
                    <a:pt x="6050" y="0"/>
                    <a:pt x="586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9" name="Google Shape;6419;p60"/>
            <p:cNvSpPr/>
            <p:nvPr/>
          </p:nvSpPr>
          <p:spPr>
            <a:xfrm>
              <a:off x="-35621625" y="3694325"/>
              <a:ext cx="73275" cy="143375"/>
            </a:xfrm>
            <a:custGeom>
              <a:rect b="b" l="l" r="r" t="t"/>
              <a:pathLst>
                <a:path extrusionOk="0" h="5735" w="2931">
                  <a:moveTo>
                    <a:pt x="2931" y="1"/>
                  </a:moveTo>
                  <a:lnTo>
                    <a:pt x="1" y="2899"/>
                  </a:lnTo>
                  <a:lnTo>
                    <a:pt x="2805" y="5735"/>
                  </a:lnTo>
                  <a:cubicBezTo>
                    <a:pt x="2868" y="5609"/>
                    <a:pt x="2931" y="5451"/>
                    <a:pt x="2931" y="5294"/>
                  </a:cubicBezTo>
                  <a:lnTo>
                    <a:pt x="293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0" name="Google Shape;6420;p60"/>
            <p:cNvSpPr/>
            <p:nvPr/>
          </p:nvSpPr>
          <p:spPr>
            <a:xfrm>
              <a:off x="-35827200" y="3748675"/>
              <a:ext cx="263100" cy="104000"/>
            </a:xfrm>
            <a:custGeom>
              <a:rect b="b" l="l" r="r" t="t"/>
              <a:pathLst>
                <a:path extrusionOk="0" h="4160" w="10524">
                  <a:moveTo>
                    <a:pt x="5235" y="1"/>
                  </a:moveTo>
                  <a:cubicBezTo>
                    <a:pt x="4482" y="1"/>
                    <a:pt x="3734" y="284"/>
                    <a:pt x="3183" y="851"/>
                  </a:cubicBezTo>
                  <a:lnTo>
                    <a:pt x="1" y="4033"/>
                  </a:lnTo>
                  <a:cubicBezTo>
                    <a:pt x="158" y="4128"/>
                    <a:pt x="316" y="4159"/>
                    <a:pt x="473" y="4159"/>
                  </a:cubicBezTo>
                  <a:lnTo>
                    <a:pt x="10082" y="4159"/>
                  </a:lnTo>
                  <a:cubicBezTo>
                    <a:pt x="10240" y="4159"/>
                    <a:pt x="10398" y="4128"/>
                    <a:pt x="10524" y="4033"/>
                  </a:cubicBezTo>
                  <a:lnTo>
                    <a:pt x="7310" y="851"/>
                  </a:lnTo>
                  <a:cubicBezTo>
                    <a:pt x="6743" y="284"/>
                    <a:pt x="5987" y="1"/>
                    <a:pt x="52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1" name="Google Shape;6421;p60"/>
            <p:cNvSpPr/>
            <p:nvPr/>
          </p:nvSpPr>
          <p:spPr>
            <a:xfrm>
              <a:off x="-35831925" y="3635275"/>
              <a:ext cx="41775" cy="85075"/>
            </a:xfrm>
            <a:custGeom>
              <a:rect b="b" l="l" r="r" t="t"/>
              <a:pathLst>
                <a:path extrusionOk="0" h="3403" w="1671">
                  <a:moveTo>
                    <a:pt x="1671" y="0"/>
                  </a:moveTo>
                  <a:lnTo>
                    <a:pt x="1" y="1701"/>
                  </a:lnTo>
                  <a:lnTo>
                    <a:pt x="1671" y="3403"/>
                  </a:lnTo>
                  <a:lnTo>
                    <a:pt x="167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2" name="Google Shape;6422;p60"/>
            <p:cNvSpPr/>
            <p:nvPr/>
          </p:nvSpPr>
          <p:spPr>
            <a:xfrm>
              <a:off x="-35601150" y="3635275"/>
              <a:ext cx="43350" cy="85075"/>
            </a:xfrm>
            <a:custGeom>
              <a:rect b="b" l="l" r="r" t="t"/>
              <a:pathLst>
                <a:path extrusionOk="0" h="3403" w="1734">
                  <a:moveTo>
                    <a:pt x="1" y="0"/>
                  </a:moveTo>
                  <a:lnTo>
                    <a:pt x="1" y="3403"/>
                  </a:lnTo>
                  <a:lnTo>
                    <a:pt x="1734" y="1701"/>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3" name="Google Shape;6423;p60"/>
            <p:cNvSpPr/>
            <p:nvPr/>
          </p:nvSpPr>
          <p:spPr>
            <a:xfrm>
              <a:off x="-35750000" y="3561025"/>
              <a:ext cx="111075" cy="35675"/>
            </a:xfrm>
            <a:custGeom>
              <a:rect b="b" l="l" r="r" t="t"/>
              <a:pathLst>
                <a:path extrusionOk="0" h="1427" w="4443">
                  <a:moveTo>
                    <a:pt x="2182" y="1"/>
                  </a:moveTo>
                  <a:cubicBezTo>
                    <a:pt x="1686" y="1"/>
                    <a:pt x="1198" y="182"/>
                    <a:pt x="851" y="544"/>
                  </a:cubicBezTo>
                  <a:lnTo>
                    <a:pt x="0" y="1426"/>
                  </a:lnTo>
                  <a:lnTo>
                    <a:pt x="4443" y="1426"/>
                  </a:lnTo>
                  <a:lnTo>
                    <a:pt x="3560" y="544"/>
                  </a:lnTo>
                  <a:cubicBezTo>
                    <a:pt x="3182" y="182"/>
                    <a:pt x="2678" y="1"/>
                    <a:pt x="21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4" name="Google Shape;6424;p60"/>
            <p:cNvSpPr/>
            <p:nvPr/>
          </p:nvSpPr>
          <p:spPr>
            <a:xfrm>
              <a:off x="-35839800" y="3694325"/>
              <a:ext cx="72500" cy="143375"/>
            </a:xfrm>
            <a:custGeom>
              <a:rect b="b" l="l" r="r" t="t"/>
              <a:pathLst>
                <a:path extrusionOk="0" h="5735" w="2900">
                  <a:moveTo>
                    <a:pt x="1" y="1"/>
                  </a:moveTo>
                  <a:lnTo>
                    <a:pt x="1" y="5294"/>
                  </a:lnTo>
                  <a:cubicBezTo>
                    <a:pt x="1" y="5451"/>
                    <a:pt x="32" y="5609"/>
                    <a:pt x="95" y="5735"/>
                  </a:cubicBezTo>
                  <a:lnTo>
                    <a:pt x="2899" y="2899"/>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25" name="Google Shape;6425;p60"/>
          <p:cNvSpPr/>
          <p:nvPr/>
        </p:nvSpPr>
        <p:spPr>
          <a:xfrm>
            <a:off x="845859" y="2409404"/>
            <a:ext cx="355557" cy="353645"/>
          </a:xfrm>
          <a:custGeom>
            <a:rect b="b" l="l" r="r" t="t"/>
            <a:pathLst>
              <a:path extrusionOk="0" h="11658" w="11721">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26" name="Google Shape;6426;p60"/>
          <p:cNvGrpSpPr/>
          <p:nvPr/>
        </p:nvGrpSpPr>
        <p:grpSpPr>
          <a:xfrm>
            <a:off x="3084980" y="1532946"/>
            <a:ext cx="353645" cy="353645"/>
            <a:chOff x="-34003850" y="3227275"/>
            <a:chExt cx="291450" cy="291450"/>
          </a:xfrm>
        </p:grpSpPr>
        <p:sp>
          <p:nvSpPr>
            <p:cNvPr id="6427" name="Google Shape;6427;p60"/>
            <p:cNvSpPr/>
            <p:nvPr/>
          </p:nvSpPr>
          <p:spPr>
            <a:xfrm>
              <a:off x="-33852625" y="3313925"/>
              <a:ext cx="128425" cy="49625"/>
            </a:xfrm>
            <a:custGeom>
              <a:rect b="b" l="l" r="r" t="t"/>
              <a:pathLst>
                <a:path extrusionOk="0" h="1985" w="5137">
                  <a:moveTo>
                    <a:pt x="473" y="0"/>
                  </a:moveTo>
                  <a:cubicBezTo>
                    <a:pt x="316" y="0"/>
                    <a:pt x="158" y="32"/>
                    <a:pt x="1" y="126"/>
                  </a:cubicBezTo>
                  <a:lnTo>
                    <a:pt x="2521" y="1985"/>
                  </a:lnTo>
                  <a:lnTo>
                    <a:pt x="5136" y="158"/>
                  </a:lnTo>
                  <a:cubicBezTo>
                    <a:pt x="4979" y="32"/>
                    <a:pt x="4790" y="0"/>
                    <a:pt x="45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8" name="Google Shape;6428;p60"/>
            <p:cNvSpPr/>
            <p:nvPr/>
          </p:nvSpPr>
          <p:spPr>
            <a:xfrm>
              <a:off x="-33866000" y="3328875"/>
              <a:ext cx="153600" cy="103200"/>
            </a:xfrm>
            <a:custGeom>
              <a:rect b="b" l="l" r="r" t="t"/>
              <a:pathLst>
                <a:path extrusionOk="0" h="4128" w="6144">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9" name="Google Shape;6429;p60"/>
            <p:cNvSpPr/>
            <p:nvPr/>
          </p:nvSpPr>
          <p:spPr>
            <a:xfrm>
              <a:off x="-34003850" y="3279250"/>
              <a:ext cx="189050" cy="188275"/>
            </a:xfrm>
            <a:custGeom>
              <a:rect b="b" l="l" r="r" t="t"/>
              <a:pathLst>
                <a:path extrusionOk="0" h="7531" w="7562">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0" name="Google Shape;6430;p60"/>
            <p:cNvSpPr/>
            <p:nvPr/>
          </p:nvSpPr>
          <p:spPr>
            <a:xfrm>
              <a:off x="-34003850" y="3227275"/>
              <a:ext cx="189050" cy="34675"/>
            </a:xfrm>
            <a:custGeom>
              <a:rect b="b" l="l" r="r" t="t"/>
              <a:pathLst>
                <a:path extrusionOk="0" h="1387" w="7562">
                  <a:moveTo>
                    <a:pt x="1009" y="1"/>
                  </a:moveTo>
                  <a:cubicBezTo>
                    <a:pt x="473" y="1"/>
                    <a:pt x="1" y="473"/>
                    <a:pt x="1" y="1040"/>
                  </a:cubicBezTo>
                  <a:lnTo>
                    <a:pt x="1" y="1387"/>
                  </a:lnTo>
                  <a:lnTo>
                    <a:pt x="7562" y="1387"/>
                  </a:lnTo>
                  <a:lnTo>
                    <a:pt x="7562" y="1040"/>
                  </a:lnTo>
                  <a:cubicBezTo>
                    <a:pt x="7562" y="473"/>
                    <a:pt x="7089" y="1"/>
                    <a:pt x="65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1" name="Google Shape;6431;p60"/>
            <p:cNvSpPr/>
            <p:nvPr/>
          </p:nvSpPr>
          <p:spPr>
            <a:xfrm>
              <a:off x="-34003850" y="3484050"/>
              <a:ext cx="189050" cy="34675"/>
            </a:xfrm>
            <a:custGeom>
              <a:rect b="b" l="l" r="r" t="t"/>
              <a:pathLst>
                <a:path extrusionOk="0" h="1387" w="7562">
                  <a:moveTo>
                    <a:pt x="1" y="0"/>
                  </a:moveTo>
                  <a:lnTo>
                    <a:pt x="1" y="347"/>
                  </a:lnTo>
                  <a:cubicBezTo>
                    <a:pt x="1" y="945"/>
                    <a:pt x="442" y="1386"/>
                    <a:pt x="1009" y="1386"/>
                  </a:cubicBezTo>
                  <a:lnTo>
                    <a:pt x="6522" y="1386"/>
                  </a:lnTo>
                  <a:cubicBezTo>
                    <a:pt x="7089" y="1386"/>
                    <a:pt x="7562" y="914"/>
                    <a:pt x="7562" y="347"/>
                  </a:cubicBezTo>
                  <a:lnTo>
                    <a:pt x="75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2" name="Google Shape;6432;p60"/>
          <p:cNvGrpSpPr/>
          <p:nvPr/>
        </p:nvGrpSpPr>
        <p:grpSpPr>
          <a:xfrm>
            <a:off x="3084510" y="1973638"/>
            <a:ext cx="354586" cy="354343"/>
            <a:chOff x="-34004625" y="3585850"/>
            <a:chExt cx="292225" cy="292025"/>
          </a:xfrm>
        </p:grpSpPr>
        <p:sp>
          <p:nvSpPr>
            <p:cNvPr id="6433" name="Google Shape;6433;p60"/>
            <p:cNvSpPr/>
            <p:nvPr/>
          </p:nvSpPr>
          <p:spPr>
            <a:xfrm>
              <a:off x="-33832150" y="3585850"/>
              <a:ext cx="103200" cy="154200"/>
            </a:xfrm>
            <a:custGeom>
              <a:rect b="b" l="l" r="r" t="t"/>
              <a:pathLst>
                <a:path extrusionOk="0" h="6168" w="4128">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4" name="Google Shape;6434;p60"/>
            <p:cNvSpPr/>
            <p:nvPr/>
          </p:nvSpPr>
          <p:spPr>
            <a:xfrm>
              <a:off x="-34004625" y="3690400"/>
              <a:ext cx="155175" cy="187475"/>
            </a:xfrm>
            <a:custGeom>
              <a:rect b="b" l="l" r="r" t="t"/>
              <a:pathLst>
                <a:path extrusionOk="0" h="7499" w="6207">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5" name="Google Shape;6435;p60"/>
            <p:cNvSpPr/>
            <p:nvPr/>
          </p:nvSpPr>
          <p:spPr>
            <a:xfrm>
              <a:off x="-33936100" y="3621075"/>
              <a:ext cx="51200" cy="51225"/>
            </a:xfrm>
            <a:custGeom>
              <a:rect b="b" l="l" r="r" t="t"/>
              <a:pathLst>
                <a:path extrusionOk="0" h="2049" w="2048">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6" name="Google Shape;6436;p60"/>
            <p:cNvSpPr/>
            <p:nvPr/>
          </p:nvSpPr>
          <p:spPr>
            <a:xfrm>
              <a:off x="-33952650" y="3690125"/>
              <a:ext cx="155975" cy="186950"/>
            </a:xfrm>
            <a:custGeom>
              <a:rect b="b" l="l" r="r" t="t"/>
              <a:pathLst>
                <a:path extrusionOk="0" h="7478" w="6239">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7" name="Google Shape;6437;p60"/>
            <p:cNvSpPr/>
            <p:nvPr/>
          </p:nvSpPr>
          <p:spPr>
            <a:xfrm>
              <a:off x="-33849475" y="3758125"/>
              <a:ext cx="137075" cy="33100"/>
            </a:xfrm>
            <a:custGeom>
              <a:rect b="b" l="l" r="r" t="t"/>
              <a:pathLst>
                <a:path extrusionOk="0" h="1324" w="5483">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8" name="Google Shape;6438;p60"/>
          <p:cNvGrpSpPr/>
          <p:nvPr/>
        </p:nvGrpSpPr>
        <p:grpSpPr>
          <a:xfrm>
            <a:off x="3084025" y="2408839"/>
            <a:ext cx="355557" cy="354616"/>
            <a:chOff x="-34005425" y="3945575"/>
            <a:chExt cx="293025" cy="292250"/>
          </a:xfrm>
        </p:grpSpPr>
        <p:sp>
          <p:nvSpPr>
            <p:cNvPr id="6439" name="Google Shape;6439;p60"/>
            <p:cNvSpPr/>
            <p:nvPr/>
          </p:nvSpPr>
          <p:spPr>
            <a:xfrm>
              <a:off x="-33952650" y="3998350"/>
              <a:ext cx="186700" cy="186700"/>
            </a:xfrm>
            <a:custGeom>
              <a:rect b="b" l="l" r="r" t="t"/>
              <a:pathLst>
                <a:path extrusionOk="0" h="7468" w="7468">
                  <a:moveTo>
                    <a:pt x="5861" y="2017"/>
                  </a:moveTo>
                  <a:cubicBezTo>
                    <a:pt x="6050" y="2017"/>
                    <a:pt x="6207" y="2143"/>
                    <a:pt x="6207" y="2364"/>
                  </a:cubicBezTo>
                  <a:lnTo>
                    <a:pt x="6207" y="3750"/>
                  </a:lnTo>
                  <a:lnTo>
                    <a:pt x="6207" y="5104"/>
                  </a:lnTo>
                  <a:cubicBezTo>
                    <a:pt x="6207" y="5325"/>
                    <a:pt x="6050" y="5451"/>
                    <a:pt x="5861" y="5451"/>
                  </a:cubicBezTo>
                  <a:cubicBezTo>
                    <a:pt x="5672" y="5451"/>
                    <a:pt x="5514" y="5325"/>
                    <a:pt x="5514" y="5104"/>
                  </a:cubicBezTo>
                  <a:lnTo>
                    <a:pt x="5514" y="4096"/>
                  </a:lnTo>
                  <a:lnTo>
                    <a:pt x="4474" y="4096"/>
                  </a:lnTo>
                  <a:cubicBezTo>
                    <a:pt x="4285" y="4096"/>
                    <a:pt x="4128" y="3939"/>
                    <a:pt x="4128" y="3750"/>
                  </a:cubicBezTo>
                  <a:lnTo>
                    <a:pt x="4128" y="2364"/>
                  </a:lnTo>
                  <a:cubicBezTo>
                    <a:pt x="4128" y="2143"/>
                    <a:pt x="4285" y="2017"/>
                    <a:pt x="4474" y="2017"/>
                  </a:cubicBezTo>
                  <a:cubicBezTo>
                    <a:pt x="4695" y="2017"/>
                    <a:pt x="4852" y="2143"/>
                    <a:pt x="4852" y="2364"/>
                  </a:cubicBezTo>
                  <a:lnTo>
                    <a:pt x="4852" y="3372"/>
                  </a:lnTo>
                  <a:lnTo>
                    <a:pt x="5514" y="3372"/>
                  </a:lnTo>
                  <a:lnTo>
                    <a:pt x="5514" y="2364"/>
                  </a:lnTo>
                  <a:cubicBezTo>
                    <a:pt x="5514" y="2143"/>
                    <a:pt x="5672" y="2017"/>
                    <a:pt x="5861" y="2017"/>
                  </a:cubicBezTo>
                  <a:close/>
                  <a:moveTo>
                    <a:pt x="2332" y="2017"/>
                  </a:moveTo>
                  <a:cubicBezTo>
                    <a:pt x="2868" y="2017"/>
                    <a:pt x="3340" y="2490"/>
                    <a:pt x="3340" y="3025"/>
                  </a:cubicBezTo>
                  <a:lnTo>
                    <a:pt x="3340" y="3309"/>
                  </a:lnTo>
                  <a:lnTo>
                    <a:pt x="3435" y="3309"/>
                  </a:lnTo>
                  <a:cubicBezTo>
                    <a:pt x="3435" y="3687"/>
                    <a:pt x="3183" y="4065"/>
                    <a:pt x="2868" y="4222"/>
                  </a:cubicBezTo>
                  <a:lnTo>
                    <a:pt x="2238" y="4537"/>
                  </a:lnTo>
                  <a:cubicBezTo>
                    <a:pt x="2175" y="4569"/>
                    <a:pt x="2080" y="4632"/>
                    <a:pt x="2049" y="4758"/>
                  </a:cubicBezTo>
                  <a:lnTo>
                    <a:pt x="3057" y="4758"/>
                  </a:lnTo>
                  <a:cubicBezTo>
                    <a:pt x="3277" y="4758"/>
                    <a:pt x="3435" y="4915"/>
                    <a:pt x="3435" y="5104"/>
                  </a:cubicBezTo>
                  <a:cubicBezTo>
                    <a:pt x="3435" y="5325"/>
                    <a:pt x="3277" y="5483"/>
                    <a:pt x="3057" y="5483"/>
                  </a:cubicBezTo>
                  <a:lnTo>
                    <a:pt x="1702" y="5483"/>
                  </a:lnTo>
                  <a:cubicBezTo>
                    <a:pt x="1481" y="5483"/>
                    <a:pt x="1324" y="5325"/>
                    <a:pt x="1324" y="5104"/>
                  </a:cubicBezTo>
                  <a:lnTo>
                    <a:pt x="1324" y="4852"/>
                  </a:lnTo>
                  <a:cubicBezTo>
                    <a:pt x="1324" y="4443"/>
                    <a:pt x="1576" y="4096"/>
                    <a:pt x="1891" y="3939"/>
                  </a:cubicBezTo>
                  <a:lnTo>
                    <a:pt x="2521" y="3624"/>
                  </a:lnTo>
                  <a:cubicBezTo>
                    <a:pt x="2647" y="3592"/>
                    <a:pt x="2710" y="3466"/>
                    <a:pt x="2710" y="3309"/>
                  </a:cubicBezTo>
                  <a:lnTo>
                    <a:pt x="2710" y="3025"/>
                  </a:lnTo>
                  <a:cubicBezTo>
                    <a:pt x="2710" y="2836"/>
                    <a:pt x="2553" y="2679"/>
                    <a:pt x="2364" y="2679"/>
                  </a:cubicBezTo>
                  <a:cubicBezTo>
                    <a:pt x="2175" y="2679"/>
                    <a:pt x="2017" y="2836"/>
                    <a:pt x="2017" y="3025"/>
                  </a:cubicBezTo>
                  <a:cubicBezTo>
                    <a:pt x="2017" y="3214"/>
                    <a:pt x="1859" y="3372"/>
                    <a:pt x="1639" y="3372"/>
                  </a:cubicBezTo>
                  <a:cubicBezTo>
                    <a:pt x="1450" y="3372"/>
                    <a:pt x="1292" y="3214"/>
                    <a:pt x="1292" y="3025"/>
                  </a:cubicBezTo>
                  <a:cubicBezTo>
                    <a:pt x="1292" y="2490"/>
                    <a:pt x="1765" y="2017"/>
                    <a:pt x="2332" y="2017"/>
                  </a:cubicBezTo>
                  <a:close/>
                  <a:moveTo>
                    <a:pt x="3214" y="1"/>
                  </a:moveTo>
                  <a:cubicBezTo>
                    <a:pt x="3214" y="127"/>
                    <a:pt x="3183" y="284"/>
                    <a:pt x="3120" y="379"/>
                  </a:cubicBezTo>
                  <a:cubicBezTo>
                    <a:pt x="2962" y="662"/>
                    <a:pt x="2679" y="914"/>
                    <a:pt x="2364" y="946"/>
                  </a:cubicBezTo>
                  <a:lnTo>
                    <a:pt x="1009" y="1135"/>
                  </a:lnTo>
                  <a:cubicBezTo>
                    <a:pt x="473" y="1733"/>
                    <a:pt x="64" y="2521"/>
                    <a:pt x="1" y="3372"/>
                  </a:cubicBezTo>
                  <a:lnTo>
                    <a:pt x="316" y="3372"/>
                  </a:lnTo>
                  <a:cubicBezTo>
                    <a:pt x="505" y="3372"/>
                    <a:pt x="662" y="3529"/>
                    <a:pt x="662" y="3750"/>
                  </a:cubicBezTo>
                  <a:cubicBezTo>
                    <a:pt x="662" y="3939"/>
                    <a:pt x="505" y="4096"/>
                    <a:pt x="316" y="4096"/>
                  </a:cubicBezTo>
                  <a:lnTo>
                    <a:pt x="1" y="4096"/>
                  </a:lnTo>
                  <a:cubicBezTo>
                    <a:pt x="158" y="5892"/>
                    <a:pt x="1607" y="7310"/>
                    <a:pt x="3372" y="7467"/>
                  </a:cubicBezTo>
                  <a:lnTo>
                    <a:pt x="3372" y="7121"/>
                  </a:lnTo>
                  <a:cubicBezTo>
                    <a:pt x="3372" y="6932"/>
                    <a:pt x="3529" y="6774"/>
                    <a:pt x="3750" y="6774"/>
                  </a:cubicBezTo>
                  <a:cubicBezTo>
                    <a:pt x="3939" y="6774"/>
                    <a:pt x="4096" y="6932"/>
                    <a:pt x="4096" y="7121"/>
                  </a:cubicBezTo>
                  <a:lnTo>
                    <a:pt x="4096" y="7436"/>
                  </a:lnTo>
                  <a:lnTo>
                    <a:pt x="4254" y="7436"/>
                  </a:lnTo>
                  <a:cubicBezTo>
                    <a:pt x="4254" y="7373"/>
                    <a:pt x="4285" y="7278"/>
                    <a:pt x="4317" y="7215"/>
                  </a:cubicBezTo>
                  <a:cubicBezTo>
                    <a:pt x="4443" y="6900"/>
                    <a:pt x="4758" y="6648"/>
                    <a:pt x="5073" y="6617"/>
                  </a:cubicBezTo>
                  <a:lnTo>
                    <a:pt x="6491" y="6333"/>
                  </a:lnTo>
                  <a:cubicBezTo>
                    <a:pt x="7089" y="5703"/>
                    <a:pt x="7404" y="5010"/>
                    <a:pt x="7467" y="4096"/>
                  </a:cubicBezTo>
                  <a:lnTo>
                    <a:pt x="7152" y="4096"/>
                  </a:lnTo>
                  <a:cubicBezTo>
                    <a:pt x="6963" y="4096"/>
                    <a:pt x="6806" y="3939"/>
                    <a:pt x="6806" y="3750"/>
                  </a:cubicBezTo>
                  <a:cubicBezTo>
                    <a:pt x="6806" y="3529"/>
                    <a:pt x="6963" y="3372"/>
                    <a:pt x="7152" y="3372"/>
                  </a:cubicBezTo>
                  <a:lnTo>
                    <a:pt x="7467" y="3372"/>
                  </a:lnTo>
                  <a:cubicBezTo>
                    <a:pt x="7310" y="1576"/>
                    <a:pt x="5861" y="158"/>
                    <a:pt x="4096" y="1"/>
                  </a:cubicBezTo>
                  <a:lnTo>
                    <a:pt x="4096" y="316"/>
                  </a:lnTo>
                  <a:cubicBezTo>
                    <a:pt x="4096" y="505"/>
                    <a:pt x="3939" y="662"/>
                    <a:pt x="3750" y="662"/>
                  </a:cubicBezTo>
                  <a:cubicBezTo>
                    <a:pt x="3529" y="662"/>
                    <a:pt x="3372" y="505"/>
                    <a:pt x="3372" y="316"/>
                  </a:cubicBezTo>
                  <a:lnTo>
                    <a:pt x="33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0" name="Google Shape;6440;p60"/>
            <p:cNvSpPr/>
            <p:nvPr/>
          </p:nvSpPr>
          <p:spPr>
            <a:xfrm>
              <a:off x="-33944775" y="3945575"/>
              <a:ext cx="232375" cy="247350"/>
            </a:xfrm>
            <a:custGeom>
              <a:rect b="b" l="l" r="r" t="t"/>
              <a:pathLst>
                <a:path extrusionOk="0" h="9894" w="9295">
                  <a:moveTo>
                    <a:pt x="3466" y="1"/>
                  </a:moveTo>
                  <a:cubicBezTo>
                    <a:pt x="2490" y="1"/>
                    <a:pt x="1450" y="316"/>
                    <a:pt x="1103" y="536"/>
                  </a:cubicBezTo>
                  <a:lnTo>
                    <a:pt x="1040" y="410"/>
                  </a:lnTo>
                  <a:cubicBezTo>
                    <a:pt x="970" y="340"/>
                    <a:pt x="881" y="304"/>
                    <a:pt x="788" y="304"/>
                  </a:cubicBezTo>
                  <a:cubicBezTo>
                    <a:pt x="757" y="304"/>
                    <a:pt x="725" y="308"/>
                    <a:pt x="694" y="316"/>
                  </a:cubicBezTo>
                  <a:cubicBezTo>
                    <a:pt x="599" y="379"/>
                    <a:pt x="505" y="473"/>
                    <a:pt x="473" y="568"/>
                  </a:cubicBezTo>
                  <a:cubicBezTo>
                    <a:pt x="347" y="1041"/>
                    <a:pt x="442" y="726"/>
                    <a:pt x="32" y="2143"/>
                  </a:cubicBezTo>
                  <a:cubicBezTo>
                    <a:pt x="1" y="2269"/>
                    <a:pt x="32" y="2395"/>
                    <a:pt x="127" y="2458"/>
                  </a:cubicBezTo>
                  <a:cubicBezTo>
                    <a:pt x="253" y="2584"/>
                    <a:pt x="316" y="2584"/>
                    <a:pt x="473" y="2584"/>
                  </a:cubicBezTo>
                  <a:lnTo>
                    <a:pt x="2049" y="2332"/>
                  </a:lnTo>
                  <a:cubicBezTo>
                    <a:pt x="2238" y="2301"/>
                    <a:pt x="2395" y="2080"/>
                    <a:pt x="2332" y="1860"/>
                  </a:cubicBezTo>
                  <a:lnTo>
                    <a:pt x="2206" y="1545"/>
                  </a:lnTo>
                  <a:cubicBezTo>
                    <a:pt x="2647" y="1450"/>
                    <a:pt x="3057" y="1356"/>
                    <a:pt x="3529" y="1356"/>
                  </a:cubicBezTo>
                  <a:cubicBezTo>
                    <a:pt x="5987" y="1356"/>
                    <a:pt x="8003" y="3372"/>
                    <a:pt x="8003" y="5798"/>
                  </a:cubicBezTo>
                  <a:cubicBezTo>
                    <a:pt x="8003" y="6806"/>
                    <a:pt x="7688" y="7657"/>
                    <a:pt x="7152" y="8413"/>
                  </a:cubicBezTo>
                  <a:cubicBezTo>
                    <a:pt x="7278" y="8444"/>
                    <a:pt x="7404" y="8539"/>
                    <a:pt x="7530" y="8633"/>
                  </a:cubicBezTo>
                  <a:cubicBezTo>
                    <a:pt x="7751" y="8885"/>
                    <a:pt x="7845" y="9232"/>
                    <a:pt x="7751" y="9578"/>
                  </a:cubicBezTo>
                  <a:lnTo>
                    <a:pt x="7593" y="9893"/>
                  </a:lnTo>
                  <a:cubicBezTo>
                    <a:pt x="8633" y="8854"/>
                    <a:pt x="9295" y="7436"/>
                    <a:pt x="9295" y="5861"/>
                  </a:cubicBezTo>
                  <a:cubicBezTo>
                    <a:pt x="9295" y="2616"/>
                    <a:pt x="6648"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1" name="Google Shape;6441;p60"/>
            <p:cNvSpPr/>
            <p:nvPr/>
          </p:nvSpPr>
          <p:spPr>
            <a:xfrm>
              <a:off x="-34005425" y="3987325"/>
              <a:ext cx="237100" cy="250500"/>
            </a:xfrm>
            <a:custGeom>
              <a:rect b="b" l="l" r="r" t="t"/>
              <a:pathLst>
                <a:path extrusionOk="0" h="10020" w="9484">
                  <a:moveTo>
                    <a:pt x="1797" y="1"/>
                  </a:moveTo>
                  <a:lnTo>
                    <a:pt x="1797" y="1"/>
                  </a:lnTo>
                  <a:cubicBezTo>
                    <a:pt x="694" y="1072"/>
                    <a:pt x="1" y="2521"/>
                    <a:pt x="1" y="4191"/>
                  </a:cubicBezTo>
                  <a:cubicBezTo>
                    <a:pt x="64" y="7373"/>
                    <a:pt x="2647" y="10019"/>
                    <a:pt x="5892" y="10019"/>
                  </a:cubicBezTo>
                  <a:cubicBezTo>
                    <a:pt x="6239" y="10019"/>
                    <a:pt x="7972" y="9736"/>
                    <a:pt x="8224" y="9547"/>
                  </a:cubicBezTo>
                  <a:cubicBezTo>
                    <a:pt x="8255" y="9547"/>
                    <a:pt x="8287" y="9484"/>
                    <a:pt x="8350" y="9484"/>
                  </a:cubicBezTo>
                  <a:lnTo>
                    <a:pt x="8507" y="9641"/>
                  </a:lnTo>
                  <a:cubicBezTo>
                    <a:pt x="8576" y="9710"/>
                    <a:pt x="8661" y="9741"/>
                    <a:pt x="8743" y="9741"/>
                  </a:cubicBezTo>
                  <a:cubicBezTo>
                    <a:pt x="8887" y="9741"/>
                    <a:pt x="9023" y="9644"/>
                    <a:pt x="9043" y="9484"/>
                  </a:cubicBezTo>
                  <a:lnTo>
                    <a:pt x="9169" y="9011"/>
                  </a:lnTo>
                  <a:lnTo>
                    <a:pt x="9452" y="7814"/>
                  </a:lnTo>
                  <a:cubicBezTo>
                    <a:pt x="9484" y="7688"/>
                    <a:pt x="9452" y="7562"/>
                    <a:pt x="9358" y="7467"/>
                  </a:cubicBezTo>
                  <a:cubicBezTo>
                    <a:pt x="9278" y="7407"/>
                    <a:pt x="9211" y="7385"/>
                    <a:pt x="9132" y="7385"/>
                  </a:cubicBezTo>
                  <a:cubicBezTo>
                    <a:pt x="9087" y="7385"/>
                    <a:pt x="9037" y="7393"/>
                    <a:pt x="8980" y="7404"/>
                  </a:cubicBezTo>
                  <a:lnTo>
                    <a:pt x="7310" y="7719"/>
                  </a:lnTo>
                  <a:cubicBezTo>
                    <a:pt x="7089" y="7751"/>
                    <a:pt x="6963" y="8034"/>
                    <a:pt x="7089" y="8223"/>
                  </a:cubicBezTo>
                  <a:lnTo>
                    <a:pt x="7184" y="8444"/>
                  </a:lnTo>
                  <a:cubicBezTo>
                    <a:pt x="6774" y="8538"/>
                    <a:pt x="6333" y="8633"/>
                    <a:pt x="5861" y="8633"/>
                  </a:cubicBezTo>
                  <a:cubicBezTo>
                    <a:pt x="3403" y="8633"/>
                    <a:pt x="1419" y="6648"/>
                    <a:pt x="1419" y="4191"/>
                  </a:cubicBezTo>
                  <a:cubicBezTo>
                    <a:pt x="1419" y="3183"/>
                    <a:pt x="1734" y="2269"/>
                    <a:pt x="2269" y="1544"/>
                  </a:cubicBezTo>
                  <a:cubicBezTo>
                    <a:pt x="2143" y="1481"/>
                    <a:pt x="2049" y="1418"/>
                    <a:pt x="1954" y="1292"/>
                  </a:cubicBezTo>
                  <a:cubicBezTo>
                    <a:pt x="1734" y="1009"/>
                    <a:pt x="1639" y="662"/>
                    <a:pt x="1734" y="316"/>
                  </a:cubicBezTo>
                  <a:lnTo>
                    <a:pt x="179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42" name="Google Shape;6442;p60"/>
          <p:cNvGrpSpPr/>
          <p:nvPr/>
        </p:nvGrpSpPr>
        <p:grpSpPr>
          <a:xfrm>
            <a:off x="1731124" y="2882015"/>
            <a:ext cx="358408" cy="355557"/>
            <a:chOff x="-32174975" y="3192625"/>
            <a:chExt cx="295375" cy="293025"/>
          </a:xfrm>
        </p:grpSpPr>
        <p:sp>
          <p:nvSpPr>
            <p:cNvPr id="6443" name="Google Shape;6443;p60"/>
            <p:cNvSpPr/>
            <p:nvPr/>
          </p:nvSpPr>
          <p:spPr>
            <a:xfrm>
              <a:off x="-32171050" y="3279250"/>
              <a:ext cx="291450" cy="153625"/>
            </a:xfrm>
            <a:custGeom>
              <a:rect b="b" l="l" r="r" t="t"/>
              <a:pathLst>
                <a:path extrusionOk="0" h="6145" w="11658">
                  <a:moveTo>
                    <a:pt x="5829" y="694"/>
                  </a:moveTo>
                  <a:cubicBezTo>
                    <a:pt x="7184" y="694"/>
                    <a:pt x="8255" y="1734"/>
                    <a:pt x="8255" y="3088"/>
                  </a:cubicBezTo>
                  <a:cubicBezTo>
                    <a:pt x="8255" y="4412"/>
                    <a:pt x="7153" y="5483"/>
                    <a:pt x="5829" y="5483"/>
                  </a:cubicBezTo>
                  <a:cubicBezTo>
                    <a:pt x="4506" y="5483"/>
                    <a:pt x="3435" y="4412"/>
                    <a:pt x="3435" y="3088"/>
                  </a:cubicBezTo>
                  <a:cubicBezTo>
                    <a:pt x="3435" y="1734"/>
                    <a:pt x="4506" y="694"/>
                    <a:pt x="5829" y="694"/>
                  </a:cubicBezTo>
                  <a:close/>
                  <a:moveTo>
                    <a:pt x="1" y="1"/>
                  </a:moveTo>
                  <a:lnTo>
                    <a:pt x="1" y="6144"/>
                  </a:lnTo>
                  <a:lnTo>
                    <a:pt x="11658" y="6144"/>
                  </a:lnTo>
                  <a:lnTo>
                    <a:pt x="116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4" name="Google Shape;6444;p60"/>
            <p:cNvSpPr/>
            <p:nvPr/>
          </p:nvSpPr>
          <p:spPr>
            <a:xfrm>
              <a:off x="-32067075" y="3313925"/>
              <a:ext cx="84300" cy="85075"/>
            </a:xfrm>
            <a:custGeom>
              <a:rect b="b" l="l" r="r" t="t"/>
              <a:pathLst>
                <a:path extrusionOk="0" h="3403" w="3372">
                  <a:moveTo>
                    <a:pt x="1670" y="662"/>
                  </a:moveTo>
                  <a:cubicBezTo>
                    <a:pt x="1891" y="662"/>
                    <a:pt x="2048" y="819"/>
                    <a:pt x="2048" y="1040"/>
                  </a:cubicBezTo>
                  <a:lnTo>
                    <a:pt x="2048" y="1386"/>
                  </a:lnTo>
                  <a:lnTo>
                    <a:pt x="2395" y="1386"/>
                  </a:lnTo>
                  <a:cubicBezTo>
                    <a:pt x="2584" y="1386"/>
                    <a:pt x="2741" y="1544"/>
                    <a:pt x="2741" y="1733"/>
                  </a:cubicBezTo>
                  <a:cubicBezTo>
                    <a:pt x="2710" y="1890"/>
                    <a:pt x="2552" y="2048"/>
                    <a:pt x="2363" y="2048"/>
                  </a:cubicBezTo>
                  <a:lnTo>
                    <a:pt x="1670" y="2048"/>
                  </a:lnTo>
                  <a:cubicBezTo>
                    <a:pt x="1481" y="2048"/>
                    <a:pt x="1324" y="1890"/>
                    <a:pt x="1324" y="1701"/>
                  </a:cubicBezTo>
                  <a:lnTo>
                    <a:pt x="1324" y="1040"/>
                  </a:lnTo>
                  <a:cubicBezTo>
                    <a:pt x="1324" y="819"/>
                    <a:pt x="1481" y="662"/>
                    <a:pt x="1670" y="662"/>
                  </a:cubicBezTo>
                  <a:close/>
                  <a:moveTo>
                    <a:pt x="1670" y="0"/>
                  </a:moveTo>
                  <a:cubicBezTo>
                    <a:pt x="725" y="0"/>
                    <a:pt x="1" y="756"/>
                    <a:pt x="1" y="1701"/>
                  </a:cubicBezTo>
                  <a:cubicBezTo>
                    <a:pt x="1" y="2646"/>
                    <a:pt x="725" y="3403"/>
                    <a:pt x="1670" y="3403"/>
                  </a:cubicBezTo>
                  <a:cubicBezTo>
                    <a:pt x="2615" y="3403"/>
                    <a:pt x="3372" y="2646"/>
                    <a:pt x="3372" y="1701"/>
                  </a:cubicBezTo>
                  <a:cubicBezTo>
                    <a:pt x="3372" y="756"/>
                    <a:pt x="2615"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5" name="Google Shape;6445;p60"/>
            <p:cNvSpPr/>
            <p:nvPr/>
          </p:nvSpPr>
          <p:spPr>
            <a:xfrm>
              <a:off x="-32171050" y="3450950"/>
              <a:ext cx="291450" cy="34700"/>
            </a:xfrm>
            <a:custGeom>
              <a:rect b="b" l="l" r="r" t="t"/>
              <a:pathLst>
                <a:path extrusionOk="0" h="1388" w="11658">
                  <a:moveTo>
                    <a:pt x="1" y="1"/>
                  </a:moveTo>
                  <a:lnTo>
                    <a:pt x="1" y="347"/>
                  </a:lnTo>
                  <a:cubicBezTo>
                    <a:pt x="1" y="915"/>
                    <a:pt x="442" y="1387"/>
                    <a:pt x="1041" y="1387"/>
                  </a:cubicBezTo>
                  <a:lnTo>
                    <a:pt x="10650" y="1387"/>
                  </a:lnTo>
                  <a:cubicBezTo>
                    <a:pt x="11217" y="1387"/>
                    <a:pt x="11658" y="915"/>
                    <a:pt x="11658" y="347"/>
                  </a:cubicBezTo>
                  <a:lnTo>
                    <a:pt x="116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6" name="Google Shape;6446;p60"/>
            <p:cNvSpPr/>
            <p:nvPr/>
          </p:nvSpPr>
          <p:spPr>
            <a:xfrm>
              <a:off x="-32174975" y="3192625"/>
              <a:ext cx="295375" cy="70125"/>
            </a:xfrm>
            <a:custGeom>
              <a:rect b="b" l="l" r="r" t="t"/>
              <a:pathLst>
                <a:path extrusionOk="0" h="2805" w="11815">
                  <a:moveTo>
                    <a:pt x="1733" y="0"/>
                  </a:moveTo>
                  <a:cubicBezTo>
                    <a:pt x="1544" y="0"/>
                    <a:pt x="1387" y="158"/>
                    <a:pt x="1387" y="378"/>
                  </a:cubicBezTo>
                  <a:lnTo>
                    <a:pt x="1387" y="725"/>
                  </a:lnTo>
                  <a:lnTo>
                    <a:pt x="1040" y="725"/>
                  </a:lnTo>
                  <a:cubicBezTo>
                    <a:pt x="473" y="725"/>
                    <a:pt x="0" y="1197"/>
                    <a:pt x="0" y="1733"/>
                  </a:cubicBezTo>
                  <a:lnTo>
                    <a:pt x="0" y="2804"/>
                  </a:lnTo>
                  <a:lnTo>
                    <a:pt x="11657" y="2804"/>
                  </a:lnTo>
                  <a:lnTo>
                    <a:pt x="11657" y="1733"/>
                  </a:lnTo>
                  <a:lnTo>
                    <a:pt x="11815" y="1733"/>
                  </a:lnTo>
                  <a:cubicBezTo>
                    <a:pt x="11815" y="1197"/>
                    <a:pt x="11374" y="725"/>
                    <a:pt x="10807" y="725"/>
                  </a:cubicBezTo>
                  <a:lnTo>
                    <a:pt x="10460" y="725"/>
                  </a:lnTo>
                  <a:lnTo>
                    <a:pt x="10460" y="378"/>
                  </a:lnTo>
                  <a:cubicBezTo>
                    <a:pt x="10460" y="158"/>
                    <a:pt x="10303" y="0"/>
                    <a:pt x="10082" y="0"/>
                  </a:cubicBezTo>
                  <a:cubicBezTo>
                    <a:pt x="9893" y="0"/>
                    <a:pt x="9735" y="158"/>
                    <a:pt x="9735" y="378"/>
                  </a:cubicBezTo>
                  <a:lnTo>
                    <a:pt x="9735" y="725"/>
                  </a:lnTo>
                  <a:lnTo>
                    <a:pt x="8349" y="725"/>
                  </a:lnTo>
                  <a:lnTo>
                    <a:pt x="8349" y="378"/>
                  </a:lnTo>
                  <a:cubicBezTo>
                    <a:pt x="8349" y="158"/>
                    <a:pt x="8192" y="0"/>
                    <a:pt x="8003" y="0"/>
                  </a:cubicBezTo>
                  <a:cubicBezTo>
                    <a:pt x="7814" y="0"/>
                    <a:pt x="7656" y="158"/>
                    <a:pt x="7656" y="378"/>
                  </a:cubicBezTo>
                  <a:lnTo>
                    <a:pt x="7656" y="725"/>
                  </a:lnTo>
                  <a:lnTo>
                    <a:pt x="6270" y="725"/>
                  </a:lnTo>
                  <a:lnTo>
                    <a:pt x="6270" y="378"/>
                  </a:lnTo>
                  <a:cubicBezTo>
                    <a:pt x="6270" y="158"/>
                    <a:pt x="6112" y="0"/>
                    <a:pt x="5923" y="0"/>
                  </a:cubicBezTo>
                  <a:cubicBezTo>
                    <a:pt x="5734" y="0"/>
                    <a:pt x="5577" y="158"/>
                    <a:pt x="5577" y="378"/>
                  </a:cubicBezTo>
                  <a:lnTo>
                    <a:pt x="5577" y="725"/>
                  </a:lnTo>
                  <a:lnTo>
                    <a:pt x="4191" y="725"/>
                  </a:lnTo>
                  <a:lnTo>
                    <a:pt x="4191" y="378"/>
                  </a:lnTo>
                  <a:cubicBezTo>
                    <a:pt x="4191" y="158"/>
                    <a:pt x="4033" y="0"/>
                    <a:pt x="3844" y="0"/>
                  </a:cubicBezTo>
                  <a:cubicBezTo>
                    <a:pt x="3623" y="0"/>
                    <a:pt x="3466" y="158"/>
                    <a:pt x="3466" y="378"/>
                  </a:cubicBezTo>
                  <a:lnTo>
                    <a:pt x="3466" y="725"/>
                  </a:lnTo>
                  <a:lnTo>
                    <a:pt x="2111" y="725"/>
                  </a:lnTo>
                  <a:lnTo>
                    <a:pt x="2111" y="378"/>
                  </a:lnTo>
                  <a:cubicBezTo>
                    <a:pt x="2111" y="158"/>
                    <a:pt x="1954"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47" name="Google Shape;6447;p60"/>
          <p:cNvSpPr/>
          <p:nvPr/>
        </p:nvSpPr>
        <p:spPr>
          <a:xfrm>
            <a:off x="1728170" y="3353079"/>
            <a:ext cx="363201" cy="354859"/>
          </a:xfrm>
          <a:custGeom>
            <a:rect b="b" l="l" r="r" t="t"/>
            <a:pathLst>
              <a:path extrusionOk="0" h="11698" w="11973">
                <a:moveTo>
                  <a:pt x="8928" y="1750"/>
                </a:moveTo>
                <a:cubicBezTo>
                  <a:pt x="9192" y="1750"/>
                  <a:pt x="9452" y="1852"/>
                  <a:pt x="9641" y="2057"/>
                </a:cubicBezTo>
                <a:cubicBezTo>
                  <a:pt x="10050" y="2435"/>
                  <a:pt x="10050" y="3096"/>
                  <a:pt x="9641" y="3506"/>
                </a:cubicBezTo>
                <a:cubicBezTo>
                  <a:pt x="9452" y="3695"/>
                  <a:pt x="9192" y="3790"/>
                  <a:pt x="8928" y="3790"/>
                </a:cubicBezTo>
                <a:cubicBezTo>
                  <a:pt x="8664" y="3790"/>
                  <a:pt x="8396" y="3695"/>
                  <a:pt x="8192" y="3506"/>
                </a:cubicBezTo>
                <a:cubicBezTo>
                  <a:pt x="7814" y="3096"/>
                  <a:pt x="7814" y="2435"/>
                  <a:pt x="8192" y="2057"/>
                </a:cubicBezTo>
                <a:cubicBezTo>
                  <a:pt x="8396" y="1852"/>
                  <a:pt x="8664" y="1750"/>
                  <a:pt x="8928" y="1750"/>
                </a:cubicBezTo>
                <a:close/>
                <a:moveTo>
                  <a:pt x="7901" y="1"/>
                </a:moveTo>
                <a:cubicBezTo>
                  <a:pt x="6958" y="1"/>
                  <a:pt x="6010" y="363"/>
                  <a:pt x="5293" y="1080"/>
                </a:cubicBezTo>
                <a:cubicBezTo>
                  <a:pt x="4285" y="2088"/>
                  <a:pt x="3939" y="3569"/>
                  <a:pt x="4380" y="4924"/>
                </a:cubicBezTo>
                <a:lnTo>
                  <a:pt x="126" y="9177"/>
                </a:lnTo>
                <a:cubicBezTo>
                  <a:pt x="32" y="9240"/>
                  <a:pt x="0" y="9334"/>
                  <a:pt x="0" y="9397"/>
                </a:cubicBezTo>
                <a:lnTo>
                  <a:pt x="0" y="11319"/>
                </a:lnTo>
                <a:cubicBezTo>
                  <a:pt x="0" y="11540"/>
                  <a:pt x="158" y="11697"/>
                  <a:pt x="347" y="11697"/>
                </a:cubicBezTo>
                <a:lnTo>
                  <a:pt x="2300" y="11697"/>
                </a:lnTo>
                <a:cubicBezTo>
                  <a:pt x="2363" y="11697"/>
                  <a:pt x="2489" y="11634"/>
                  <a:pt x="2521" y="11571"/>
                </a:cubicBezTo>
                <a:lnTo>
                  <a:pt x="2993" y="11099"/>
                </a:lnTo>
                <a:cubicBezTo>
                  <a:pt x="3088" y="11004"/>
                  <a:pt x="3119" y="10910"/>
                  <a:pt x="3088" y="10815"/>
                </a:cubicBezTo>
                <a:lnTo>
                  <a:pt x="2993" y="10311"/>
                </a:lnTo>
                <a:lnTo>
                  <a:pt x="3718" y="10217"/>
                </a:lnTo>
                <a:cubicBezTo>
                  <a:pt x="3876" y="10217"/>
                  <a:pt x="3970" y="10091"/>
                  <a:pt x="4033" y="9902"/>
                </a:cubicBezTo>
                <a:lnTo>
                  <a:pt x="4096" y="9208"/>
                </a:lnTo>
                <a:lnTo>
                  <a:pt x="4600" y="9271"/>
                </a:lnTo>
                <a:cubicBezTo>
                  <a:pt x="4695" y="9271"/>
                  <a:pt x="4821" y="9271"/>
                  <a:pt x="4884" y="9208"/>
                </a:cubicBezTo>
                <a:cubicBezTo>
                  <a:pt x="4978" y="9114"/>
                  <a:pt x="5010" y="9051"/>
                  <a:pt x="5010" y="8956"/>
                </a:cubicBezTo>
                <a:lnTo>
                  <a:pt x="5010" y="8326"/>
                </a:lnTo>
                <a:lnTo>
                  <a:pt x="5640" y="8326"/>
                </a:lnTo>
                <a:cubicBezTo>
                  <a:pt x="5703" y="8326"/>
                  <a:pt x="5829" y="8295"/>
                  <a:pt x="5860" y="8232"/>
                </a:cubicBezTo>
                <a:lnTo>
                  <a:pt x="6742" y="7350"/>
                </a:lnTo>
                <a:cubicBezTo>
                  <a:pt x="7131" y="7479"/>
                  <a:pt x="7533" y="7543"/>
                  <a:pt x="7931" y="7543"/>
                </a:cubicBezTo>
                <a:cubicBezTo>
                  <a:pt x="8891" y="7543"/>
                  <a:pt x="9833" y="7171"/>
                  <a:pt x="10523" y="6436"/>
                </a:cubicBezTo>
                <a:cubicBezTo>
                  <a:pt x="11972" y="4987"/>
                  <a:pt x="11972" y="2592"/>
                  <a:pt x="10523" y="1143"/>
                </a:cubicBezTo>
                <a:cubicBezTo>
                  <a:pt x="9823" y="379"/>
                  <a:pt x="8865" y="1"/>
                  <a:pt x="79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8" name="Google Shape;6448;p60"/>
          <p:cNvSpPr/>
          <p:nvPr/>
        </p:nvSpPr>
        <p:spPr>
          <a:xfrm>
            <a:off x="1732948" y="3818164"/>
            <a:ext cx="353645" cy="354586"/>
          </a:xfrm>
          <a:custGeom>
            <a:rect b="b" l="l" r="r" t="t"/>
            <a:pathLst>
              <a:path extrusionOk="0" h="11689" w="11658">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49" name="Google Shape;6449;p60"/>
          <p:cNvGrpSpPr/>
          <p:nvPr/>
        </p:nvGrpSpPr>
        <p:grpSpPr>
          <a:xfrm>
            <a:off x="3970274" y="2882970"/>
            <a:ext cx="354586" cy="353645"/>
            <a:chOff x="-30345325" y="3184750"/>
            <a:chExt cx="292225" cy="291450"/>
          </a:xfrm>
        </p:grpSpPr>
        <p:sp>
          <p:nvSpPr>
            <p:cNvPr id="6450" name="Google Shape;6450;p60"/>
            <p:cNvSpPr/>
            <p:nvPr/>
          </p:nvSpPr>
          <p:spPr>
            <a:xfrm>
              <a:off x="-30328000" y="3184750"/>
              <a:ext cx="258375" cy="120950"/>
            </a:xfrm>
            <a:custGeom>
              <a:rect b="b" l="l" r="r" t="t"/>
              <a:pathLst>
                <a:path extrusionOk="0" h="4838" w="10335">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1" name="Google Shape;6451;p60"/>
            <p:cNvSpPr/>
            <p:nvPr/>
          </p:nvSpPr>
          <p:spPr>
            <a:xfrm>
              <a:off x="-30310675" y="3322575"/>
              <a:ext cx="68550" cy="69350"/>
            </a:xfrm>
            <a:custGeom>
              <a:rect b="b" l="l" r="r" t="t"/>
              <a:pathLst>
                <a:path extrusionOk="0" h="2774" w="2742">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2" name="Google Shape;6452;p60"/>
            <p:cNvSpPr/>
            <p:nvPr/>
          </p:nvSpPr>
          <p:spPr>
            <a:xfrm>
              <a:off x="-30345325" y="3408425"/>
              <a:ext cx="137075" cy="67775"/>
            </a:xfrm>
            <a:custGeom>
              <a:rect b="b" l="l" r="r" t="t"/>
              <a:pathLst>
                <a:path extrusionOk="0" h="2711" w="5483">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3" name="Google Shape;6453;p60"/>
            <p:cNvSpPr/>
            <p:nvPr/>
          </p:nvSpPr>
          <p:spPr>
            <a:xfrm>
              <a:off x="-30156300" y="3322575"/>
              <a:ext cx="68550" cy="69350"/>
            </a:xfrm>
            <a:custGeom>
              <a:rect b="b" l="l" r="r" t="t"/>
              <a:pathLst>
                <a:path extrusionOk="0" h="2774" w="2742">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4" name="Google Shape;6454;p60"/>
            <p:cNvSpPr/>
            <p:nvPr/>
          </p:nvSpPr>
          <p:spPr>
            <a:xfrm>
              <a:off x="-30190950" y="3408425"/>
              <a:ext cx="137850" cy="67775"/>
            </a:xfrm>
            <a:custGeom>
              <a:rect b="b" l="l" r="r" t="t"/>
              <a:pathLst>
                <a:path extrusionOk="0" h="2711" w="5514">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55" name="Google Shape;6455;p60"/>
          <p:cNvGrpSpPr/>
          <p:nvPr/>
        </p:nvGrpSpPr>
        <p:grpSpPr>
          <a:xfrm>
            <a:off x="1295026" y="1532946"/>
            <a:ext cx="353645" cy="353645"/>
            <a:chOff x="-35481425" y="3202075"/>
            <a:chExt cx="291450" cy="291450"/>
          </a:xfrm>
        </p:grpSpPr>
        <p:sp>
          <p:nvSpPr>
            <p:cNvPr id="6456" name="Google Shape;6456;p60"/>
            <p:cNvSpPr/>
            <p:nvPr/>
          </p:nvSpPr>
          <p:spPr>
            <a:xfrm>
              <a:off x="-35414475" y="3304600"/>
              <a:ext cx="154400" cy="85975"/>
            </a:xfrm>
            <a:custGeom>
              <a:rect b="b" l="l" r="r" t="t"/>
              <a:pathLst>
                <a:path extrusionOk="0" h="3439" w="6176">
                  <a:moveTo>
                    <a:pt x="4433" y="0"/>
                  </a:moveTo>
                  <a:cubicBezTo>
                    <a:pt x="4393" y="0"/>
                    <a:pt x="4354" y="8"/>
                    <a:pt x="4317" y="26"/>
                  </a:cubicBezTo>
                  <a:cubicBezTo>
                    <a:pt x="4191" y="58"/>
                    <a:pt x="4128" y="216"/>
                    <a:pt x="4128" y="342"/>
                  </a:cubicBezTo>
                  <a:lnTo>
                    <a:pt x="4128" y="1003"/>
                  </a:lnTo>
                  <a:lnTo>
                    <a:pt x="2048" y="1003"/>
                  </a:lnTo>
                  <a:lnTo>
                    <a:pt x="2048" y="342"/>
                  </a:lnTo>
                  <a:cubicBezTo>
                    <a:pt x="2048" y="184"/>
                    <a:pt x="1954" y="58"/>
                    <a:pt x="1828" y="26"/>
                  </a:cubicBezTo>
                  <a:cubicBezTo>
                    <a:pt x="1793" y="15"/>
                    <a:pt x="1750" y="8"/>
                    <a:pt x="1705" y="8"/>
                  </a:cubicBezTo>
                  <a:cubicBezTo>
                    <a:pt x="1626" y="8"/>
                    <a:pt x="1541" y="30"/>
                    <a:pt x="1481" y="89"/>
                  </a:cubicBezTo>
                  <a:lnTo>
                    <a:pt x="95" y="1476"/>
                  </a:lnTo>
                  <a:cubicBezTo>
                    <a:pt x="0" y="1602"/>
                    <a:pt x="0" y="1822"/>
                    <a:pt x="95" y="1948"/>
                  </a:cubicBezTo>
                  <a:lnTo>
                    <a:pt x="1481" y="3334"/>
                  </a:lnTo>
                  <a:cubicBezTo>
                    <a:pt x="1548" y="3379"/>
                    <a:pt x="1646" y="3424"/>
                    <a:pt x="1732" y="3424"/>
                  </a:cubicBezTo>
                  <a:cubicBezTo>
                    <a:pt x="1767" y="3424"/>
                    <a:pt x="1800" y="3416"/>
                    <a:pt x="1828" y="3398"/>
                  </a:cubicBezTo>
                  <a:cubicBezTo>
                    <a:pt x="1954" y="3366"/>
                    <a:pt x="2048" y="3208"/>
                    <a:pt x="2048" y="3082"/>
                  </a:cubicBezTo>
                  <a:lnTo>
                    <a:pt x="2048" y="2421"/>
                  </a:lnTo>
                  <a:lnTo>
                    <a:pt x="4128" y="2421"/>
                  </a:lnTo>
                  <a:lnTo>
                    <a:pt x="4128" y="3082"/>
                  </a:lnTo>
                  <a:cubicBezTo>
                    <a:pt x="4128" y="3240"/>
                    <a:pt x="4191" y="3366"/>
                    <a:pt x="4317" y="3398"/>
                  </a:cubicBezTo>
                  <a:cubicBezTo>
                    <a:pt x="4369" y="3424"/>
                    <a:pt x="4426" y="3439"/>
                    <a:pt x="4483" y="3439"/>
                  </a:cubicBezTo>
                  <a:cubicBezTo>
                    <a:pt x="4562" y="3439"/>
                    <a:pt x="4639" y="3408"/>
                    <a:pt x="4695" y="3334"/>
                  </a:cubicBezTo>
                  <a:lnTo>
                    <a:pt x="6049" y="1948"/>
                  </a:lnTo>
                  <a:cubicBezTo>
                    <a:pt x="6175" y="1822"/>
                    <a:pt x="6175" y="1602"/>
                    <a:pt x="6049" y="1476"/>
                  </a:cubicBezTo>
                  <a:lnTo>
                    <a:pt x="4695" y="89"/>
                  </a:lnTo>
                  <a:cubicBezTo>
                    <a:pt x="4628" y="45"/>
                    <a:pt x="4530" y="0"/>
                    <a:pt x="44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7" name="Google Shape;6457;p60"/>
            <p:cNvSpPr/>
            <p:nvPr/>
          </p:nvSpPr>
          <p:spPr>
            <a:xfrm>
              <a:off x="-35413700" y="3202075"/>
              <a:ext cx="34700" cy="103200"/>
            </a:xfrm>
            <a:custGeom>
              <a:rect b="b" l="l" r="r" t="t"/>
              <a:pathLst>
                <a:path extrusionOk="0" h="4128" w="1388">
                  <a:moveTo>
                    <a:pt x="1" y="0"/>
                  </a:moveTo>
                  <a:lnTo>
                    <a:pt x="1" y="4127"/>
                  </a:lnTo>
                  <a:lnTo>
                    <a:pt x="348" y="4127"/>
                  </a:lnTo>
                  <a:cubicBezTo>
                    <a:pt x="915" y="4127"/>
                    <a:pt x="1387" y="3655"/>
                    <a:pt x="1387" y="3088"/>
                  </a:cubicBezTo>
                  <a:lnTo>
                    <a:pt x="1387" y="1009"/>
                  </a:lnTo>
                  <a:cubicBezTo>
                    <a:pt x="1387" y="473"/>
                    <a:pt x="915" y="0"/>
                    <a:pt x="3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8" name="Google Shape;6458;p60"/>
            <p:cNvSpPr/>
            <p:nvPr/>
          </p:nvSpPr>
          <p:spPr>
            <a:xfrm>
              <a:off x="-35413700" y="3389525"/>
              <a:ext cx="34700" cy="103250"/>
            </a:xfrm>
            <a:custGeom>
              <a:rect b="b" l="l" r="r" t="t"/>
              <a:pathLst>
                <a:path extrusionOk="0" h="4130" w="1388">
                  <a:moveTo>
                    <a:pt x="1" y="1"/>
                  </a:moveTo>
                  <a:lnTo>
                    <a:pt x="1" y="4128"/>
                  </a:lnTo>
                  <a:lnTo>
                    <a:pt x="348" y="4128"/>
                  </a:lnTo>
                  <a:cubicBezTo>
                    <a:pt x="367" y="4129"/>
                    <a:pt x="386" y="4129"/>
                    <a:pt x="405" y="4129"/>
                  </a:cubicBezTo>
                  <a:cubicBezTo>
                    <a:pt x="946" y="4129"/>
                    <a:pt x="1387" y="3698"/>
                    <a:pt x="1387" y="3119"/>
                  </a:cubicBezTo>
                  <a:lnTo>
                    <a:pt x="1387" y="1040"/>
                  </a:lnTo>
                  <a:cubicBezTo>
                    <a:pt x="1387" y="473"/>
                    <a:pt x="915" y="1"/>
                    <a:pt x="3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9" name="Google Shape;6459;p60"/>
            <p:cNvSpPr/>
            <p:nvPr/>
          </p:nvSpPr>
          <p:spPr>
            <a:xfrm>
              <a:off x="-35292400" y="3202075"/>
              <a:ext cx="33900" cy="103200"/>
            </a:xfrm>
            <a:custGeom>
              <a:rect b="b" l="l" r="r" t="t"/>
              <a:pathLst>
                <a:path extrusionOk="0" h="4128" w="1356">
                  <a:moveTo>
                    <a:pt x="1009" y="0"/>
                  </a:moveTo>
                  <a:cubicBezTo>
                    <a:pt x="473" y="0"/>
                    <a:pt x="1" y="473"/>
                    <a:pt x="1" y="1009"/>
                  </a:cubicBezTo>
                  <a:lnTo>
                    <a:pt x="1" y="3088"/>
                  </a:lnTo>
                  <a:cubicBezTo>
                    <a:pt x="1" y="3655"/>
                    <a:pt x="410" y="4127"/>
                    <a:pt x="1009" y="4127"/>
                  </a:cubicBezTo>
                  <a:lnTo>
                    <a:pt x="1355" y="4127"/>
                  </a:ln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0" name="Google Shape;6460;p60"/>
            <p:cNvSpPr/>
            <p:nvPr/>
          </p:nvSpPr>
          <p:spPr>
            <a:xfrm>
              <a:off x="-35241200" y="3202850"/>
              <a:ext cx="51225" cy="290675"/>
            </a:xfrm>
            <a:custGeom>
              <a:rect b="b" l="l" r="r" t="t"/>
              <a:pathLst>
                <a:path extrusionOk="0" h="11627" w="2049">
                  <a:moveTo>
                    <a:pt x="1" y="1"/>
                  </a:moveTo>
                  <a:lnTo>
                    <a:pt x="1" y="11626"/>
                  </a:lnTo>
                  <a:cubicBezTo>
                    <a:pt x="1135" y="11469"/>
                    <a:pt x="2048" y="10460"/>
                    <a:pt x="2048" y="9263"/>
                  </a:cubicBezTo>
                  <a:lnTo>
                    <a:pt x="2048" y="2395"/>
                  </a:lnTo>
                  <a:cubicBezTo>
                    <a:pt x="2048" y="1167"/>
                    <a:pt x="1135" y="158"/>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1" name="Google Shape;6461;p60"/>
            <p:cNvSpPr/>
            <p:nvPr/>
          </p:nvSpPr>
          <p:spPr>
            <a:xfrm>
              <a:off x="-35292400" y="3389525"/>
              <a:ext cx="33900" cy="104000"/>
            </a:xfrm>
            <a:custGeom>
              <a:rect b="b" l="l" r="r" t="t"/>
              <a:pathLst>
                <a:path extrusionOk="0" h="4160" w="1356">
                  <a:moveTo>
                    <a:pt x="1009" y="1"/>
                  </a:moveTo>
                  <a:cubicBezTo>
                    <a:pt x="473" y="1"/>
                    <a:pt x="1" y="473"/>
                    <a:pt x="1" y="1040"/>
                  </a:cubicBezTo>
                  <a:lnTo>
                    <a:pt x="1" y="3119"/>
                  </a:lnTo>
                  <a:cubicBezTo>
                    <a:pt x="1" y="3718"/>
                    <a:pt x="410" y="4159"/>
                    <a:pt x="1009" y="4159"/>
                  </a:cubicBezTo>
                  <a:lnTo>
                    <a:pt x="1355" y="4159"/>
                  </a:lnTo>
                  <a:lnTo>
                    <a:pt x="135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2" name="Google Shape;6462;p60"/>
            <p:cNvSpPr/>
            <p:nvPr/>
          </p:nvSpPr>
          <p:spPr>
            <a:xfrm>
              <a:off x="-35481425" y="3202075"/>
              <a:ext cx="51225" cy="289875"/>
            </a:xfrm>
            <a:custGeom>
              <a:rect b="b" l="l" r="r" t="t"/>
              <a:pathLst>
                <a:path extrusionOk="0" h="11595" w="2049">
                  <a:moveTo>
                    <a:pt x="2048" y="0"/>
                  </a:moveTo>
                  <a:cubicBezTo>
                    <a:pt x="883" y="158"/>
                    <a:pt x="1" y="1166"/>
                    <a:pt x="1" y="2363"/>
                  </a:cubicBezTo>
                  <a:lnTo>
                    <a:pt x="1" y="9200"/>
                  </a:lnTo>
                  <a:cubicBezTo>
                    <a:pt x="1" y="10460"/>
                    <a:pt x="851" y="11437"/>
                    <a:pt x="2048" y="11594"/>
                  </a:cubicBez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63" name="Google Shape;6463;p60"/>
          <p:cNvGrpSpPr/>
          <p:nvPr/>
        </p:nvGrpSpPr>
        <p:grpSpPr>
          <a:xfrm>
            <a:off x="1294556" y="1974472"/>
            <a:ext cx="354586" cy="352675"/>
            <a:chOff x="-35482200" y="3561225"/>
            <a:chExt cx="292225" cy="290650"/>
          </a:xfrm>
        </p:grpSpPr>
        <p:sp>
          <p:nvSpPr>
            <p:cNvPr id="6464" name="Google Shape;6464;p60"/>
            <p:cNvSpPr/>
            <p:nvPr/>
          </p:nvSpPr>
          <p:spPr>
            <a:xfrm>
              <a:off x="-35482200" y="3749475"/>
              <a:ext cx="292225" cy="102400"/>
            </a:xfrm>
            <a:custGeom>
              <a:rect b="b" l="l" r="r" t="t"/>
              <a:pathLst>
                <a:path extrusionOk="0" h="4096" w="11689">
                  <a:moveTo>
                    <a:pt x="1701" y="0"/>
                  </a:moveTo>
                  <a:cubicBezTo>
                    <a:pt x="1040" y="0"/>
                    <a:pt x="473" y="315"/>
                    <a:pt x="63" y="819"/>
                  </a:cubicBezTo>
                  <a:cubicBezTo>
                    <a:pt x="0" y="945"/>
                    <a:pt x="0" y="1040"/>
                    <a:pt x="32" y="1166"/>
                  </a:cubicBezTo>
                  <a:cubicBezTo>
                    <a:pt x="63" y="1292"/>
                    <a:pt x="189" y="1355"/>
                    <a:pt x="347" y="1355"/>
                  </a:cubicBezTo>
                  <a:lnTo>
                    <a:pt x="1008" y="1355"/>
                  </a:lnTo>
                  <a:cubicBezTo>
                    <a:pt x="1418" y="1355"/>
                    <a:pt x="1670" y="1670"/>
                    <a:pt x="1670" y="2048"/>
                  </a:cubicBezTo>
                  <a:cubicBezTo>
                    <a:pt x="1670" y="2426"/>
                    <a:pt x="1355" y="2710"/>
                    <a:pt x="1008" y="2710"/>
                  </a:cubicBezTo>
                  <a:lnTo>
                    <a:pt x="347" y="2710"/>
                  </a:lnTo>
                  <a:cubicBezTo>
                    <a:pt x="221" y="2710"/>
                    <a:pt x="95" y="2773"/>
                    <a:pt x="32" y="2899"/>
                  </a:cubicBezTo>
                  <a:cubicBezTo>
                    <a:pt x="0" y="3025"/>
                    <a:pt x="0" y="3151"/>
                    <a:pt x="63" y="3245"/>
                  </a:cubicBezTo>
                  <a:cubicBezTo>
                    <a:pt x="410" y="3781"/>
                    <a:pt x="1040" y="4096"/>
                    <a:pt x="1701" y="4096"/>
                  </a:cubicBezTo>
                  <a:cubicBezTo>
                    <a:pt x="2615" y="4096"/>
                    <a:pt x="3371" y="3497"/>
                    <a:pt x="3655" y="2710"/>
                  </a:cubicBezTo>
                  <a:lnTo>
                    <a:pt x="8065" y="2710"/>
                  </a:lnTo>
                  <a:cubicBezTo>
                    <a:pt x="8317" y="3497"/>
                    <a:pt x="9073" y="4096"/>
                    <a:pt x="9987" y="4096"/>
                  </a:cubicBezTo>
                  <a:cubicBezTo>
                    <a:pt x="10649" y="4096"/>
                    <a:pt x="11247" y="3781"/>
                    <a:pt x="11594" y="3245"/>
                  </a:cubicBezTo>
                  <a:cubicBezTo>
                    <a:pt x="11688" y="3119"/>
                    <a:pt x="11688" y="3025"/>
                    <a:pt x="11625" y="2899"/>
                  </a:cubicBezTo>
                  <a:cubicBezTo>
                    <a:pt x="11594" y="2773"/>
                    <a:pt x="11468" y="2710"/>
                    <a:pt x="11310" y="2710"/>
                  </a:cubicBezTo>
                  <a:lnTo>
                    <a:pt x="10649" y="2710"/>
                  </a:lnTo>
                  <a:cubicBezTo>
                    <a:pt x="10271" y="2710"/>
                    <a:pt x="9987" y="2395"/>
                    <a:pt x="9987" y="2048"/>
                  </a:cubicBezTo>
                  <a:cubicBezTo>
                    <a:pt x="9987" y="1670"/>
                    <a:pt x="10302" y="1355"/>
                    <a:pt x="10649" y="1355"/>
                  </a:cubicBezTo>
                  <a:lnTo>
                    <a:pt x="11310" y="1355"/>
                  </a:lnTo>
                  <a:cubicBezTo>
                    <a:pt x="11436" y="1355"/>
                    <a:pt x="11562" y="1292"/>
                    <a:pt x="11625" y="1166"/>
                  </a:cubicBezTo>
                  <a:cubicBezTo>
                    <a:pt x="11688" y="1040"/>
                    <a:pt x="11688" y="945"/>
                    <a:pt x="11594" y="819"/>
                  </a:cubicBezTo>
                  <a:cubicBezTo>
                    <a:pt x="11247" y="315"/>
                    <a:pt x="10649" y="0"/>
                    <a:pt x="9987" y="0"/>
                  </a:cubicBezTo>
                  <a:cubicBezTo>
                    <a:pt x="9073" y="0"/>
                    <a:pt x="8349" y="567"/>
                    <a:pt x="8065" y="1355"/>
                  </a:cubicBezTo>
                  <a:lnTo>
                    <a:pt x="3655" y="1355"/>
                  </a:lnTo>
                  <a:cubicBezTo>
                    <a:pt x="3371" y="567"/>
                    <a:pt x="2615"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5" name="Google Shape;6465;p60"/>
            <p:cNvSpPr/>
            <p:nvPr/>
          </p:nvSpPr>
          <p:spPr>
            <a:xfrm>
              <a:off x="-35371150" y="3561225"/>
              <a:ext cx="68550" cy="68550"/>
            </a:xfrm>
            <a:custGeom>
              <a:rect b="b" l="l" r="r" t="t"/>
              <a:pathLst>
                <a:path extrusionOk="0" h="2742" w="2742">
                  <a:moveTo>
                    <a:pt x="1355" y="1"/>
                  </a:moveTo>
                  <a:cubicBezTo>
                    <a:pt x="630" y="1"/>
                    <a:pt x="0" y="631"/>
                    <a:pt x="0" y="1387"/>
                  </a:cubicBezTo>
                  <a:cubicBezTo>
                    <a:pt x="0" y="2111"/>
                    <a:pt x="630" y="2741"/>
                    <a:pt x="1355" y="2741"/>
                  </a:cubicBezTo>
                  <a:cubicBezTo>
                    <a:pt x="2111" y="2741"/>
                    <a:pt x="2741" y="2111"/>
                    <a:pt x="2741" y="1387"/>
                  </a:cubicBezTo>
                  <a:cubicBezTo>
                    <a:pt x="2741" y="631"/>
                    <a:pt x="2111"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6" name="Google Shape;6466;p60"/>
            <p:cNvSpPr/>
            <p:nvPr/>
          </p:nvSpPr>
          <p:spPr>
            <a:xfrm>
              <a:off x="-35405025" y="3647075"/>
              <a:ext cx="136275" cy="119750"/>
            </a:xfrm>
            <a:custGeom>
              <a:rect b="b" l="l" r="r" t="t"/>
              <a:pathLst>
                <a:path extrusionOk="0" h="4790" w="5451">
                  <a:moveTo>
                    <a:pt x="2710" y="1"/>
                  </a:moveTo>
                  <a:cubicBezTo>
                    <a:pt x="1387" y="1"/>
                    <a:pt x="253" y="1009"/>
                    <a:pt x="32" y="2300"/>
                  </a:cubicBezTo>
                  <a:cubicBezTo>
                    <a:pt x="1" y="2521"/>
                    <a:pt x="158" y="2710"/>
                    <a:pt x="410" y="2710"/>
                  </a:cubicBezTo>
                  <a:lnTo>
                    <a:pt x="2395" y="2710"/>
                  </a:lnTo>
                  <a:lnTo>
                    <a:pt x="2395" y="4789"/>
                  </a:lnTo>
                  <a:lnTo>
                    <a:pt x="3088" y="4789"/>
                  </a:lnTo>
                  <a:lnTo>
                    <a:pt x="3088" y="2710"/>
                  </a:lnTo>
                  <a:lnTo>
                    <a:pt x="5073" y="2710"/>
                  </a:lnTo>
                  <a:cubicBezTo>
                    <a:pt x="5293" y="2710"/>
                    <a:pt x="5451" y="2521"/>
                    <a:pt x="5451" y="2300"/>
                  </a:cubicBezTo>
                  <a:cubicBezTo>
                    <a:pt x="5230" y="977"/>
                    <a:pt x="4096" y="1"/>
                    <a:pt x="27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67" name="Google Shape;6467;p60"/>
          <p:cNvGrpSpPr/>
          <p:nvPr/>
        </p:nvGrpSpPr>
        <p:grpSpPr>
          <a:xfrm>
            <a:off x="1295026" y="2409340"/>
            <a:ext cx="353645" cy="353615"/>
            <a:chOff x="-35481425" y="3919600"/>
            <a:chExt cx="291450" cy="291425"/>
          </a:xfrm>
        </p:grpSpPr>
        <p:sp>
          <p:nvSpPr>
            <p:cNvPr id="6468" name="Google Shape;6468;p60"/>
            <p:cNvSpPr/>
            <p:nvPr/>
          </p:nvSpPr>
          <p:spPr>
            <a:xfrm>
              <a:off x="-35327050" y="4125150"/>
              <a:ext cx="84300" cy="85100"/>
            </a:xfrm>
            <a:custGeom>
              <a:rect b="b" l="l" r="r" t="t"/>
              <a:pathLst>
                <a:path extrusionOk="0" h="3404" w="3372">
                  <a:moveTo>
                    <a:pt x="3025" y="1"/>
                  </a:moveTo>
                  <a:cubicBezTo>
                    <a:pt x="2836" y="1"/>
                    <a:pt x="2678" y="159"/>
                    <a:pt x="2678" y="348"/>
                  </a:cubicBezTo>
                  <a:lnTo>
                    <a:pt x="2678" y="1041"/>
                  </a:lnTo>
                  <a:cubicBezTo>
                    <a:pt x="2678" y="1576"/>
                    <a:pt x="2206" y="2049"/>
                    <a:pt x="1639" y="2049"/>
                  </a:cubicBezTo>
                  <a:lnTo>
                    <a:pt x="1103" y="2049"/>
                  </a:lnTo>
                  <a:lnTo>
                    <a:pt x="1229" y="1923"/>
                  </a:lnTo>
                  <a:cubicBezTo>
                    <a:pt x="1387" y="1860"/>
                    <a:pt x="1387" y="1608"/>
                    <a:pt x="1261" y="1513"/>
                  </a:cubicBezTo>
                  <a:cubicBezTo>
                    <a:pt x="1198" y="1450"/>
                    <a:pt x="1111" y="1419"/>
                    <a:pt x="1024" y="1419"/>
                  </a:cubicBezTo>
                  <a:cubicBezTo>
                    <a:pt x="938" y="1419"/>
                    <a:pt x="851" y="1450"/>
                    <a:pt x="788" y="1513"/>
                  </a:cubicBezTo>
                  <a:lnTo>
                    <a:pt x="127" y="2175"/>
                  </a:lnTo>
                  <a:cubicBezTo>
                    <a:pt x="1" y="2301"/>
                    <a:pt x="1" y="2521"/>
                    <a:pt x="127" y="2647"/>
                  </a:cubicBezTo>
                  <a:lnTo>
                    <a:pt x="788" y="3309"/>
                  </a:lnTo>
                  <a:cubicBezTo>
                    <a:pt x="851" y="3372"/>
                    <a:pt x="938" y="3404"/>
                    <a:pt x="1024" y="3404"/>
                  </a:cubicBezTo>
                  <a:cubicBezTo>
                    <a:pt x="1111" y="3404"/>
                    <a:pt x="1198" y="3372"/>
                    <a:pt x="1261" y="3309"/>
                  </a:cubicBezTo>
                  <a:cubicBezTo>
                    <a:pt x="1387" y="3183"/>
                    <a:pt x="1387" y="2962"/>
                    <a:pt x="1261" y="2836"/>
                  </a:cubicBezTo>
                  <a:lnTo>
                    <a:pt x="1135" y="2710"/>
                  </a:lnTo>
                  <a:lnTo>
                    <a:pt x="1702" y="2710"/>
                  </a:lnTo>
                  <a:cubicBezTo>
                    <a:pt x="2647" y="2710"/>
                    <a:pt x="3372" y="1986"/>
                    <a:pt x="3372" y="1041"/>
                  </a:cubicBezTo>
                  <a:lnTo>
                    <a:pt x="3372" y="348"/>
                  </a:lnTo>
                  <a:cubicBezTo>
                    <a:pt x="3372" y="159"/>
                    <a:pt x="3214" y="1"/>
                    <a:pt x="30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9" name="Google Shape;6469;p60"/>
            <p:cNvSpPr/>
            <p:nvPr/>
          </p:nvSpPr>
          <p:spPr>
            <a:xfrm>
              <a:off x="-35429450" y="3921175"/>
              <a:ext cx="84300" cy="85075"/>
            </a:xfrm>
            <a:custGeom>
              <a:rect b="b" l="l" r="r" t="t"/>
              <a:pathLst>
                <a:path extrusionOk="0" h="3403" w="3372">
                  <a:moveTo>
                    <a:pt x="2360" y="0"/>
                  </a:moveTo>
                  <a:cubicBezTo>
                    <a:pt x="2269" y="0"/>
                    <a:pt x="2175" y="32"/>
                    <a:pt x="2112" y="95"/>
                  </a:cubicBezTo>
                  <a:cubicBezTo>
                    <a:pt x="2017" y="221"/>
                    <a:pt x="2017" y="441"/>
                    <a:pt x="2112" y="567"/>
                  </a:cubicBezTo>
                  <a:lnTo>
                    <a:pt x="2238" y="693"/>
                  </a:lnTo>
                  <a:lnTo>
                    <a:pt x="1702" y="693"/>
                  </a:lnTo>
                  <a:cubicBezTo>
                    <a:pt x="757" y="693"/>
                    <a:pt x="1" y="1418"/>
                    <a:pt x="1" y="2363"/>
                  </a:cubicBezTo>
                  <a:lnTo>
                    <a:pt x="1" y="3056"/>
                  </a:lnTo>
                  <a:cubicBezTo>
                    <a:pt x="1" y="3245"/>
                    <a:pt x="158" y="3403"/>
                    <a:pt x="347" y="3403"/>
                  </a:cubicBezTo>
                  <a:cubicBezTo>
                    <a:pt x="536" y="3403"/>
                    <a:pt x="694" y="3245"/>
                    <a:pt x="694" y="3056"/>
                  </a:cubicBezTo>
                  <a:lnTo>
                    <a:pt x="694" y="2332"/>
                  </a:lnTo>
                  <a:cubicBezTo>
                    <a:pt x="694" y="1796"/>
                    <a:pt x="1167" y="1292"/>
                    <a:pt x="1734" y="1292"/>
                  </a:cubicBezTo>
                  <a:lnTo>
                    <a:pt x="2269" y="1292"/>
                  </a:lnTo>
                  <a:lnTo>
                    <a:pt x="2175" y="1418"/>
                  </a:lnTo>
                  <a:cubicBezTo>
                    <a:pt x="2017" y="1544"/>
                    <a:pt x="2017" y="1733"/>
                    <a:pt x="2112" y="1891"/>
                  </a:cubicBezTo>
                  <a:cubicBezTo>
                    <a:pt x="2175" y="1954"/>
                    <a:pt x="2269" y="1985"/>
                    <a:pt x="2360" y="1985"/>
                  </a:cubicBezTo>
                  <a:cubicBezTo>
                    <a:pt x="2450" y="1985"/>
                    <a:pt x="2537" y="1954"/>
                    <a:pt x="2584" y="1891"/>
                  </a:cubicBezTo>
                  <a:lnTo>
                    <a:pt x="3277" y="1229"/>
                  </a:lnTo>
                  <a:cubicBezTo>
                    <a:pt x="3372" y="1103"/>
                    <a:pt x="3372" y="882"/>
                    <a:pt x="3277" y="756"/>
                  </a:cubicBezTo>
                  <a:lnTo>
                    <a:pt x="2584" y="95"/>
                  </a:lnTo>
                  <a:cubicBezTo>
                    <a:pt x="2537" y="32"/>
                    <a:pt x="2450" y="0"/>
                    <a:pt x="23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0" name="Google Shape;6470;p60"/>
            <p:cNvSpPr/>
            <p:nvPr/>
          </p:nvSpPr>
          <p:spPr>
            <a:xfrm>
              <a:off x="-35481425" y="4021975"/>
              <a:ext cx="137075" cy="35475"/>
            </a:xfrm>
            <a:custGeom>
              <a:rect b="b" l="l" r="r" t="t"/>
              <a:pathLst>
                <a:path extrusionOk="0" h="1419" w="5483">
                  <a:moveTo>
                    <a:pt x="1009" y="1"/>
                  </a:moveTo>
                  <a:cubicBezTo>
                    <a:pt x="473" y="1"/>
                    <a:pt x="1" y="473"/>
                    <a:pt x="1" y="1072"/>
                  </a:cubicBezTo>
                  <a:lnTo>
                    <a:pt x="1" y="1419"/>
                  </a:lnTo>
                  <a:lnTo>
                    <a:pt x="5482" y="1419"/>
                  </a:lnTo>
                  <a:lnTo>
                    <a:pt x="5482" y="1072"/>
                  </a:lnTo>
                  <a:lnTo>
                    <a:pt x="5451" y="1072"/>
                  </a:lnTo>
                  <a:cubicBezTo>
                    <a:pt x="5451" y="505"/>
                    <a:pt x="5010" y="1"/>
                    <a:pt x="444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1" name="Google Shape;6471;p60"/>
            <p:cNvSpPr/>
            <p:nvPr/>
          </p:nvSpPr>
          <p:spPr>
            <a:xfrm>
              <a:off x="-35481425" y="4073975"/>
              <a:ext cx="136275" cy="85875"/>
            </a:xfrm>
            <a:custGeom>
              <a:rect b="b" l="l" r="r" t="t"/>
              <a:pathLst>
                <a:path extrusionOk="0" h="3435" w="5451">
                  <a:moveTo>
                    <a:pt x="1" y="0"/>
                  </a:moveTo>
                  <a:lnTo>
                    <a:pt x="1" y="3434"/>
                  </a:lnTo>
                  <a:lnTo>
                    <a:pt x="5451" y="3434"/>
                  </a:lnTo>
                  <a:lnTo>
                    <a:pt x="54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2" name="Google Shape;6472;p60"/>
            <p:cNvSpPr/>
            <p:nvPr/>
          </p:nvSpPr>
          <p:spPr>
            <a:xfrm>
              <a:off x="-35481425" y="4176350"/>
              <a:ext cx="136275" cy="34675"/>
            </a:xfrm>
            <a:custGeom>
              <a:rect b="b" l="l" r="r" t="t"/>
              <a:pathLst>
                <a:path extrusionOk="0" h="1387" w="5451">
                  <a:moveTo>
                    <a:pt x="1" y="1"/>
                  </a:moveTo>
                  <a:lnTo>
                    <a:pt x="1" y="347"/>
                  </a:lnTo>
                  <a:cubicBezTo>
                    <a:pt x="1" y="946"/>
                    <a:pt x="410" y="1387"/>
                    <a:pt x="1009" y="1387"/>
                  </a:cubicBezTo>
                  <a:lnTo>
                    <a:pt x="4443" y="1387"/>
                  </a:lnTo>
                  <a:cubicBezTo>
                    <a:pt x="4978" y="1387"/>
                    <a:pt x="5451" y="914"/>
                    <a:pt x="5451" y="347"/>
                  </a:cubicBezTo>
                  <a:lnTo>
                    <a:pt x="54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3" name="Google Shape;6473;p60"/>
            <p:cNvSpPr/>
            <p:nvPr/>
          </p:nvSpPr>
          <p:spPr>
            <a:xfrm>
              <a:off x="-35327050" y="3919600"/>
              <a:ext cx="137075" cy="33875"/>
            </a:xfrm>
            <a:custGeom>
              <a:rect b="b" l="l" r="r" t="t"/>
              <a:pathLst>
                <a:path extrusionOk="0" h="1355" w="5483">
                  <a:moveTo>
                    <a:pt x="1009" y="0"/>
                  </a:moveTo>
                  <a:cubicBezTo>
                    <a:pt x="473" y="0"/>
                    <a:pt x="1" y="473"/>
                    <a:pt x="1" y="1008"/>
                  </a:cubicBezTo>
                  <a:lnTo>
                    <a:pt x="1" y="1355"/>
                  </a:lnTo>
                  <a:lnTo>
                    <a:pt x="5482" y="1355"/>
                  </a:lnTo>
                  <a:lnTo>
                    <a:pt x="5482" y="1008"/>
                  </a:lnTo>
                  <a:cubicBezTo>
                    <a:pt x="5482" y="473"/>
                    <a:pt x="5010" y="0"/>
                    <a:pt x="44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4" name="Google Shape;6474;p60"/>
            <p:cNvSpPr/>
            <p:nvPr/>
          </p:nvSpPr>
          <p:spPr>
            <a:xfrm>
              <a:off x="-35327825" y="3970800"/>
              <a:ext cx="136275" cy="85875"/>
            </a:xfrm>
            <a:custGeom>
              <a:rect b="b" l="l" r="r" t="t"/>
              <a:pathLst>
                <a:path extrusionOk="0" h="3435" w="5451">
                  <a:moveTo>
                    <a:pt x="0" y="0"/>
                  </a:moveTo>
                  <a:lnTo>
                    <a:pt x="0" y="3434"/>
                  </a:lnTo>
                  <a:lnTo>
                    <a:pt x="5450" y="3434"/>
                  </a:lnTo>
                  <a:lnTo>
                    <a:pt x="54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5" name="Google Shape;6475;p60"/>
            <p:cNvSpPr/>
            <p:nvPr/>
          </p:nvSpPr>
          <p:spPr>
            <a:xfrm>
              <a:off x="-35327825" y="4073975"/>
              <a:ext cx="136275" cy="35450"/>
            </a:xfrm>
            <a:custGeom>
              <a:rect b="b" l="l" r="r" t="t"/>
              <a:pathLst>
                <a:path extrusionOk="0" h="1418" w="5451">
                  <a:moveTo>
                    <a:pt x="0" y="0"/>
                  </a:moveTo>
                  <a:lnTo>
                    <a:pt x="0" y="347"/>
                  </a:lnTo>
                  <a:cubicBezTo>
                    <a:pt x="0" y="914"/>
                    <a:pt x="473" y="1418"/>
                    <a:pt x="1008" y="1418"/>
                  </a:cubicBezTo>
                  <a:lnTo>
                    <a:pt x="4442" y="1418"/>
                  </a:lnTo>
                  <a:cubicBezTo>
                    <a:pt x="4978" y="1418"/>
                    <a:pt x="5450" y="945"/>
                    <a:pt x="5450" y="347"/>
                  </a:cubicBezTo>
                  <a:lnTo>
                    <a:pt x="54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76" name="Google Shape;6476;p60"/>
          <p:cNvGrpSpPr/>
          <p:nvPr/>
        </p:nvGrpSpPr>
        <p:grpSpPr>
          <a:xfrm>
            <a:off x="3530661" y="1533431"/>
            <a:ext cx="357468" cy="352675"/>
            <a:chOff x="-33645475" y="3228075"/>
            <a:chExt cx="294600" cy="290650"/>
          </a:xfrm>
        </p:grpSpPr>
        <p:sp>
          <p:nvSpPr>
            <p:cNvPr id="6477" name="Google Shape;6477;p60"/>
            <p:cNvSpPr/>
            <p:nvPr/>
          </p:nvSpPr>
          <p:spPr>
            <a:xfrm>
              <a:off x="-33456450" y="3261925"/>
              <a:ext cx="84300" cy="85100"/>
            </a:xfrm>
            <a:custGeom>
              <a:rect b="b" l="l" r="r" t="t"/>
              <a:pathLst>
                <a:path extrusionOk="0" h="3404" w="3372">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8" name="Google Shape;6478;p60"/>
            <p:cNvSpPr/>
            <p:nvPr/>
          </p:nvSpPr>
          <p:spPr>
            <a:xfrm>
              <a:off x="-33575375" y="3433625"/>
              <a:ext cx="85075" cy="85100"/>
            </a:xfrm>
            <a:custGeom>
              <a:rect b="b" l="l" r="r" t="t"/>
              <a:pathLst>
                <a:path extrusionOk="0" h="3404" w="3403">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9" name="Google Shape;6479;p60"/>
            <p:cNvSpPr/>
            <p:nvPr/>
          </p:nvSpPr>
          <p:spPr>
            <a:xfrm>
              <a:off x="-33645475" y="3228075"/>
              <a:ext cx="206375" cy="153600"/>
            </a:xfrm>
            <a:custGeom>
              <a:rect b="b" l="l" r="r" t="t"/>
              <a:pathLst>
                <a:path extrusionOk="0" h="6144" w="8255">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0" name="Google Shape;6480;p60"/>
            <p:cNvSpPr/>
            <p:nvPr/>
          </p:nvSpPr>
          <p:spPr>
            <a:xfrm>
              <a:off x="-33593500" y="3279250"/>
              <a:ext cx="104775" cy="52275"/>
            </a:xfrm>
            <a:custGeom>
              <a:rect b="b" l="l" r="r" t="t"/>
              <a:pathLst>
                <a:path extrusionOk="0" h="2091" w="4191">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1" name="Google Shape;6481;p60"/>
            <p:cNvSpPr/>
            <p:nvPr/>
          </p:nvSpPr>
          <p:spPr>
            <a:xfrm>
              <a:off x="-33593500" y="3341475"/>
              <a:ext cx="104775" cy="74075"/>
            </a:xfrm>
            <a:custGeom>
              <a:rect b="b" l="l" r="r" t="t"/>
              <a:pathLst>
                <a:path extrusionOk="0" h="2963" w="4191">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2" name="Google Shape;6482;p60"/>
            <p:cNvSpPr/>
            <p:nvPr/>
          </p:nvSpPr>
          <p:spPr>
            <a:xfrm>
              <a:off x="-33455650" y="3381650"/>
              <a:ext cx="104775" cy="52250"/>
            </a:xfrm>
            <a:custGeom>
              <a:rect b="b" l="l" r="r" t="t"/>
              <a:pathLst>
                <a:path extrusionOk="0" h="2090" w="4191">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3" name="Google Shape;6483;p60"/>
            <p:cNvSpPr/>
            <p:nvPr/>
          </p:nvSpPr>
          <p:spPr>
            <a:xfrm>
              <a:off x="-33456450" y="3443875"/>
              <a:ext cx="102425" cy="74850"/>
            </a:xfrm>
            <a:custGeom>
              <a:rect b="b" l="l" r="r" t="t"/>
              <a:pathLst>
                <a:path extrusionOk="0" h="2994" w="4097">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84" name="Google Shape;6484;p60"/>
          <p:cNvGrpSpPr/>
          <p:nvPr/>
        </p:nvGrpSpPr>
        <p:grpSpPr>
          <a:xfrm>
            <a:off x="3531631" y="1973516"/>
            <a:ext cx="355526" cy="354586"/>
            <a:chOff x="-33646250" y="3586425"/>
            <a:chExt cx="293000" cy="292225"/>
          </a:xfrm>
        </p:grpSpPr>
        <p:sp>
          <p:nvSpPr>
            <p:cNvPr id="6485" name="Google Shape;6485;p60"/>
            <p:cNvSpPr/>
            <p:nvPr/>
          </p:nvSpPr>
          <p:spPr>
            <a:xfrm>
              <a:off x="-33646250" y="3739225"/>
              <a:ext cx="141775" cy="139425"/>
            </a:xfrm>
            <a:custGeom>
              <a:rect b="b" l="l" r="r" t="t"/>
              <a:pathLst>
                <a:path extrusionOk="0" h="5577" w="5671">
                  <a:moveTo>
                    <a:pt x="4190" y="1"/>
                  </a:moveTo>
                  <a:cubicBezTo>
                    <a:pt x="4001" y="316"/>
                    <a:pt x="3970" y="725"/>
                    <a:pt x="4127" y="1040"/>
                  </a:cubicBezTo>
                  <a:lnTo>
                    <a:pt x="3497" y="1670"/>
                  </a:lnTo>
                  <a:cubicBezTo>
                    <a:pt x="3345" y="1589"/>
                    <a:pt x="3194" y="1550"/>
                    <a:pt x="3047" y="1550"/>
                  </a:cubicBezTo>
                  <a:cubicBezTo>
                    <a:pt x="2797" y="1550"/>
                    <a:pt x="2561" y="1661"/>
                    <a:pt x="2363" y="1859"/>
                  </a:cubicBezTo>
                  <a:lnTo>
                    <a:pt x="378" y="3813"/>
                  </a:lnTo>
                  <a:cubicBezTo>
                    <a:pt x="0" y="4222"/>
                    <a:pt x="0" y="4884"/>
                    <a:pt x="378" y="5293"/>
                  </a:cubicBezTo>
                  <a:cubicBezTo>
                    <a:pt x="583" y="5482"/>
                    <a:pt x="851" y="5577"/>
                    <a:pt x="1115" y="5577"/>
                  </a:cubicBezTo>
                  <a:cubicBezTo>
                    <a:pt x="1378" y="5577"/>
                    <a:pt x="1638" y="5482"/>
                    <a:pt x="1827" y="5293"/>
                  </a:cubicBezTo>
                  <a:lnTo>
                    <a:pt x="3812" y="3309"/>
                  </a:lnTo>
                  <a:cubicBezTo>
                    <a:pt x="4096" y="3025"/>
                    <a:pt x="4190" y="2553"/>
                    <a:pt x="4001" y="2143"/>
                  </a:cubicBezTo>
                  <a:lnTo>
                    <a:pt x="4631" y="1513"/>
                  </a:lnTo>
                  <a:cubicBezTo>
                    <a:pt x="4789" y="1576"/>
                    <a:pt x="4915" y="1607"/>
                    <a:pt x="5072" y="1607"/>
                  </a:cubicBezTo>
                  <a:cubicBezTo>
                    <a:pt x="5261" y="1607"/>
                    <a:pt x="5450" y="1544"/>
                    <a:pt x="5671" y="1418"/>
                  </a:cubicBezTo>
                  <a:cubicBezTo>
                    <a:pt x="5041" y="1040"/>
                    <a:pt x="4568" y="568"/>
                    <a:pt x="41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6" name="Google Shape;6486;p60"/>
            <p:cNvSpPr/>
            <p:nvPr/>
          </p:nvSpPr>
          <p:spPr>
            <a:xfrm>
              <a:off x="-33541500" y="3586425"/>
              <a:ext cx="188250" cy="187475"/>
            </a:xfrm>
            <a:custGeom>
              <a:rect b="b" l="l" r="r" t="t"/>
              <a:pathLst>
                <a:path extrusionOk="0" h="7499" w="7530">
                  <a:moveTo>
                    <a:pt x="3718" y="1387"/>
                  </a:moveTo>
                  <a:cubicBezTo>
                    <a:pt x="4253" y="1387"/>
                    <a:pt x="4726" y="1859"/>
                    <a:pt x="4726" y="2427"/>
                  </a:cubicBezTo>
                  <a:cubicBezTo>
                    <a:pt x="4789" y="2805"/>
                    <a:pt x="4505" y="3214"/>
                    <a:pt x="4096" y="3372"/>
                  </a:cubicBezTo>
                  <a:lnTo>
                    <a:pt x="4096" y="3750"/>
                  </a:lnTo>
                  <a:cubicBezTo>
                    <a:pt x="4096" y="3939"/>
                    <a:pt x="3938" y="4096"/>
                    <a:pt x="3749" y="4096"/>
                  </a:cubicBezTo>
                  <a:cubicBezTo>
                    <a:pt x="3560" y="4096"/>
                    <a:pt x="3403" y="3939"/>
                    <a:pt x="3403" y="3750"/>
                  </a:cubicBezTo>
                  <a:lnTo>
                    <a:pt x="3403" y="3372"/>
                  </a:lnTo>
                  <a:cubicBezTo>
                    <a:pt x="3403" y="3088"/>
                    <a:pt x="3592" y="2805"/>
                    <a:pt x="3875" y="2742"/>
                  </a:cubicBezTo>
                  <a:cubicBezTo>
                    <a:pt x="4001" y="2679"/>
                    <a:pt x="4096" y="2521"/>
                    <a:pt x="4096" y="2427"/>
                  </a:cubicBezTo>
                  <a:cubicBezTo>
                    <a:pt x="4096" y="2206"/>
                    <a:pt x="3938" y="2049"/>
                    <a:pt x="3749" y="2049"/>
                  </a:cubicBezTo>
                  <a:cubicBezTo>
                    <a:pt x="3560" y="2049"/>
                    <a:pt x="3403" y="2206"/>
                    <a:pt x="3403" y="2427"/>
                  </a:cubicBezTo>
                  <a:cubicBezTo>
                    <a:pt x="3403" y="2616"/>
                    <a:pt x="3245" y="2773"/>
                    <a:pt x="3056" y="2773"/>
                  </a:cubicBezTo>
                  <a:cubicBezTo>
                    <a:pt x="2836" y="2773"/>
                    <a:pt x="2678" y="2616"/>
                    <a:pt x="2678" y="2427"/>
                  </a:cubicBezTo>
                  <a:cubicBezTo>
                    <a:pt x="2678" y="1859"/>
                    <a:pt x="3151" y="1387"/>
                    <a:pt x="3718" y="1387"/>
                  </a:cubicBezTo>
                  <a:close/>
                  <a:moveTo>
                    <a:pt x="3749" y="4726"/>
                  </a:moveTo>
                  <a:cubicBezTo>
                    <a:pt x="3938" y="4726"/>
                    <a:pt x="4096" y="4884"/>
                    <a:pt x="4096" y="5104"/>
                  </a:cubicBezTo>
                  <a:cubicBezTo>
                    <a:pt x="4096" y="5294"/>
                    <a:pt x="3938" y="5451"/>
                    <a:pt x="3749" y="5451"/>
                  </a:cubicBezTo>
                  <a:cubicBezTo>
                    <a:pt x="3560" y="5451"/>
                    <a:pt x="3403" y="5294"/>
                    <a:pt x="3403" y="5104"/>
                  </a:cubicBezTo>
                  <a:cubicBezTo>
                    <a:pt x="3403" y="4884"/>
                    <a:pt x="3560" y="4726"/>
                    <a:pt x="3749" y="4726"/>
                  </a:cubicBezTo>
                  <a:close/>
                  <a:moveTo>
                    <a:pt x="3749" y="1"/>
                  </a:moveTo>
                  <a:cubicBezTo>
                    <a:pt x="1670" y="1"/>
                    <a:pt x="0" y="1702"/>
                    <a:pt x="0" y="3750"/>
                  </a:cubicBezTo>
                  <a:cubicBezTo>
                    <a:pt x="0" y="5829"/>
                    <a:pt x="1702" y="7499"/>
                    <a:pt x="3749" y="7499"/>
                  </a:cubicBezTo>
                  <a:cubicBezTo>
                    <a:pt x="5829" y="7499"/>
                    <a:pt x="7498" y="5798"/>
                    <a:pt x="7498" y="3750"/>
                  </a:cubicBezTo>
                  <a:cubicBezTo>
                    <a:pt x="7530" y="1670"/>
                    <a:pt x="5829" y="1"/>
                    <a:pt x="37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87" name="Google Shape;6487;p60"/>
          <p:cNvGrpSpPr/>
          <p:nvPr/>
        </p:nvGrpSpPr>
        <p:grpSpPr>
          <a:xfrm>
            <a:off x="3532101" y="2408369"/>
            <a:ext cx="354586" cy="355557"/>
            <a:chOff x="-33645475" y="3944800"/>
            <a:chExt cx="292225" cy="293025"/>
          </a:xfrm>
        </p:grpSpPr>
        <p:sp>
          <p:nvSpPr>
            <p:cNvPr id="6488" name="Google Shape;6488;p60"/>
            <p:cNvSpPr/>
            <p:nvPr/>
          </p:nvSpPr>
          <p:spPr>
            <a:xfrm>
              <a:off x="-33549375" y="3944800"/>
              <a:ext cx="98475" cy="70900"/>
            </a:xfrm>
            <a:custGeom>
              <a:rect b="b" l="l" r="r" t="t"/>
              <a:pathLst>
                <a:path extrusionOk="0" h="2836" w="3939">
                  <a:moveTo>
                    <a:pt x="1985" y="0"/>
                  </a:moveTo>
                  <a:cubicBezTo>
                    <a:pt x="1260" y="0"/>
                    <a:pt x="473" y="946"/>
                    <a:pt x="0" y="2521"/>
                  </a:cubicBezTo>
                  <a:cubicBezTo>
                    <a:pt x="158" y="2615"/>
                    <a:pt x="284" y="2710"/>
                    <a:pt x="410" y="2836"/>
                  </a:cubicBezTo>
                  <a:cubicBezTo>
                    <a:pt x="914" y="2773"/>
                    <a:pt x="1481" y="2773"/>
                    <a:pt x="1985" y="2773"/>
                  </a:cubicBezTo>
                  <a:cubicBezTo>
                    <a:pt x="2489" y="2773"/>
                    <a:pt x="3056" y="2804"/>
                    <a:pt x="3560" y="2836"/>
                  </a:cubicBezTo>
                  <a:cubicBezTo>
                    <a:pt x="3623" y="2678"/>
                    <a:pt x="3781" y="2584"/>
                    <a:pt x="3938" y="2521"/>
                  </a:cubicBezTo>
                  <a:cubicBezTo>
                    <a:pt x="3529" y="946"/>
                    <a:pt x="2741" y="0"/>
                    <a:pt x="19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9" name="Google Shape;6489;p60"/>
            <p:cNvSpPr/>
            <p:nvPr/>
          </p:nvSpPr>
          <p:spPr>
            <a:xfrm>
              <a:off x="-33645475" y="4041675"/>
              <a:ext cx="70900" cy="98475"/>
            </a:xfrm>
            <a:custGeom>
              <a:rect b="b" l="l" r="r" t="t"/>
              <a:pathLst>
                <a:path extrusionOk="0" h="3939" w="2836">
                  <a:moveTo>
                    <a:pt x="2521" y="0"/>
                  </a:moveTo>
                  <a:cubicBezTo>
                    <a:pt x="946" y="473"/>
                    <a:pt x="32" y="1229"/>
                    <a:pt x="32" y="1954"/>
                  </a:cubicBezTo>
                  <a:cubicBezTo>
                    <a:pt x="1" y="2710"/>
                    <a:pt x="946" y="3466"/>
                    <a:pt x="2521" y="3939"/>
                  </a:cubicBezTo>
                  <a:cubicBezTo>
                    <a:pt x="2584" y="3781"/>
                    <a:pt x="2710" y="3655"/>
                    <a:pt x="2836" y="3529"/>
                  </a:cubicBezTo>
                  <a:cubicBezTo>
                    <a:pt x="2773" y="3025"/>
                    <a:pt x="2773" y="2521"/>
                    <a:pt x="2773" y="1954"/>
                  </a:cubicBezTo>
                  <a:cubicBezTo>
                    <a:pt x="2773" y="1418"/>
                    <a:pt x="2805" y="914"/>
                    <a:pt x="2836" y="379"/>
                  </a:cubicBezTo>
                  <a:cubicBezTo>
                    <a:pt x="2679" y="316"/>
                    <a:pt x="2553" y="158"/>
                    <a:pt x="25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0" name="Google Shape;6490;p60"/>
            <p:cNvSpPr/>
            <p:nvPr/>
          </p:nvSpPr>
          <p:spPr>
            <a:xfrm>
              <a:off x="-33424150" y="4042450"/>
              <a:ext cx="70900" cy="52025"/>
            </a:xfrm>
            <a:custGeom>
              <a:rect b="b" l="l" r="r" t="t"/>
              <a:pathLst>
                <a:path extrusionOk="0" h="2081" w="2836">
                  <a:moveTo>
                    <a:pt x="316" y="1"/>
                  </a:moveTo>
                  <a:cubicBezTo>
                    <a:pt x="253" y="159"/>
                    <a:pt x="127" y="285"/>
                    <a:pt x="1" y="379"/>
                  </a:cubicBezTo>
                  <a:cubicBezTo>
                    <a:pt x="32" y="600"/>
                    <a:pt x="32" y="789"/>
                    <a:pt x="32" y="978"/>
                  </a:cubicBezTo>
                  <a:cubicBezTo>
                    <a:pt x="158" y="978"/>
                    <a:pt x="284" y="946"/>
                    <a:pt x="442" y="946"/>
                  </a:cubicBezTo>
                  <a:cubicBezTo>
                    <a:pt x="1387" y="946"/>
                    <a:pt x="2237" y="1387"/>
                    <a:pt x="2804" y="2080"/>
                  </a:cubicBezTo>
                  <a:lnTo>
                    <a:pt x="2804" y="1954"/>
                  </a:lnTo>
                  <a:cubicBezTo>
                    <a:pt x="2836" y="1230"/>
                    <a:pt x="1891" y="474"/>
                    <a:pt x="3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1" name="Google Shape;6491;p60"/>
            <p:cNvSpPr/>
            <p:nvPr/>
          </p:nvSpPr>
          <p:spPr>
            <a:xfrm>
              <a:off x="-33549375" y="4165325"/>
              <a:ext cx="86650" cy="70925"/>
            </a:xfrm>
            <a:custGeom>
              <a:rect b="b" l="l" r="r" t="t"/>
              <a:pathLst>
                <a:path extrusionOk="0" h="2837" w="3466">
                  <a:moveTo>
                    <a:pt x="410" y="1"/>
                  </a:moveTo>
                  <a:cubicBezTo>
                    <a:pt x="315" y="158"/>
                    <a:pt x="158" y="284"/>
                    <a:pt x="0" y="316"/>
                  </a:cubicBezTo>
                  <a:cubicBezTo>
                    <a:pt x="473" y="1891"/>
                    <a:pt x="1260" y="2836"/>
                    <a:pt x="1985" y="2836"/>
                  </a:cubicBezTo>
                  <a:cubicBezTo>
                    <a:pt x="2489" y="2836"/>
                    <a:pt x="3056" y="2364"/>
                    <a:pt x="3466" y="1544"/>
                  </a:cubicBezTo>
                  <a:lnTo>
                    <a:pt x="3119" y="1072"/>
                  </a:lnTo>
                  <a:cubicBezTo>
                    <a:pt x="2836" y="851"/>
                    <a:pt x="2678" y="473"/>
                    <a:pt x="2521" y="95"/>
                  </a:cubicBezTo>
                  <a:lnTo>
                    <a:pt x="1985" y="95"/>
                  </a:lnTo>
                  <a:cubicBezTo>
                    <a:pt x="1418" y="95"/>
                    <a:pt x="882" y="64"/>
                    <a:pt x="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2" name="Google Shape;6492;p60"/>
            <p:cNvSpPr/>
            <p:nvPr/>
          </p:nvSpPr>
          <p:spPr>
            <a:xfrm>
              <a:off x="-33558825" y="4030650"/>
              <a:ext cx="118950" cy="120525"/>
            </a:xfrm>
            <a:custGeom>
              <a:rect b="b" l="l" r="r" t="t"/>
              <a:pathLst>
                <a:path extrusionOk="0" h="4821" w="4758">
                  <a:moveTo>
                    <a:pt x="2395" y="0"/>
                  </a:moveTo>
                  <a:cubicBezTo>
                    <a:pt x="1922" y="0"/>
                    <a:pt x="1418" y="32"/>
                    <a:pt x="1008" y="95"/>
                  </a:cubicBezTo>
                  <a:cubicBezTo>
                    <a:pt x="977" y="599"/>
                    <a:pt x="599" y="977"/>
                    <a:pt x="63" y="1040"/>
                  </a:cubicBezTo>
                  <a:cubicBezTo>
                    <a:pt x="32" y="1450"/>
                    <a:pt x="0" y="1922"/>
                    <a:pt x="0" y="2395"/>
                  </a:cubicBezTo>
                  <a:cubicBezTo>
                    <a:pt x="0" y="2867"/>
                    <a:pt x="32" y="3340"/>
                    <a:pt x="63" y="3781"/>
                  </a:cubicBezTo>
                  <a:cubicBezTo>
                    <a:pt x="599" y="3812"/>
                    <a:pt x="977" y="4222"/>
                    <a:pt x="1008" y="4726"/>
                  </a:cubicBezTo>
                  <a:cubicBezTo>
                    <a:pt x="1449" y="4758"/>
                    <a:pt x="1922" y="4821"/>
                    <a:pt x="2395" y="4821"/>
                  </a:cubicBezTo>
                  <a:lnTo>
                    <a:pt x="2804" y="4821"/>
                  </a:lnTo>
                  <a:cubicBezTo>
                    <a:pt x="2804" y="4695"/>
                    <a:pt x="2741" y="4569"/>
                    <a:pt x="2741" y="4506"/>
                  </a:cubicBezTo>
                  <a:cubicBezTo>
                    <a:pt x="2741" y="3151"/>
                    <a:pt x="3592" y="2017"/>
                    <a:pt x="4757" y="1576"/>
                  </a:cubicBezTo>
                  <a:cubicBezTo>
                    <a:pt x="4757" y="1387"/>
                    <a:pt x="4726" y="1229"/>
                    <a:pt x="4726" y="1040"/>
                  </a:cubicBezTo>
                  <a:cubicBezTo>
                    <a:pt x="4222" y="977"/>
                    <a:pt x="3812" y="599"/>
                    <a:pt x="3781" y="95"/>
                  </a:cubicBezTo>
                  <a:cubicBezTo>
                    <a:pt x="3340" y="32"/>
                    <a:pt x="2867"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3" name="Google Shape;6493;p60"/>
            <p:cNvSpPr/>
            <p:nvPr/>
          </p:nvSpPr>
          <p:spPr>
            <a:xfrm>
              <a:off x="-33639950" y="4129900"/>
              <a:ext cx="100825" cy="100825"/>
            </a:xfrm>
            <a:custGeom>
              <a:rect b="b" l="l" r="r" t="t"/>
              <a:pathLst>
                <a:path extrusionOk="0" h="4033" w="4033">
                  <a:moveTo>
                    <a:pt x="0" y="0"/>
                  </a:moveTo>
                  <a:lnTo>
                    <a:pt x="0" y="0"/>
                  </a:lnTo>
                  <a:cubicBezTo>
                    <a:pt x="567" y="1953"/>
                    <a:pt x="2111" y="3466"/>
                    <a:pt x="4033" y="4033"/>
                  </a:cubicBezTo>
                  <a:cubicBezTo>
                    <a:pt x="3592" y="3466"/>
                    <a:pt x="3245" y="2741"/>
                    <a:pt x="2962" y="1827"/>
                  </a:cubicBezTo>
                  <a:cubicBezTo>
                    <a:pt x="2584" y="1733"/>
                    <a:pt x="2300" y="1481"/>
                    <a:pt x="2206" y="1071"/>
                  </a:cubicBezTo>
                  <a:cubicBezTo>
                    <a:pt x="1323" y="851"/>
                    <a:pt x="567" y="44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4" name="Google Shape;6494;p60"/>
            <p:cNvSpPr/>
            <p:nvPr/>
          </p:nvSpPr>
          <p:spPr>
            <a:xfrm>
              <a:off x="-33459600" y="3951875"/>
              <a:ext cx="100850" cy="100075"/>
            </a:xfrm>
            <a:custGeom>
              <a:rect b="b" l="l" r="r" t="t"/>
              <a:pathLst>
                <a:path extrusionOk="0" h="4003" w="4034">
                  <a:moveTo>
                    <a:pt x="1" y="1"/>
                  </a:moveTo>
                  <a:lnTo>
                    <a:pt x="1" y="1"/>
                  </a:lnTo>
                  <a:cubicBezTo>
                    <a:pt x="442" y="537"/>
                    <a:pt x="788" y="1293"/>
                    <a:pt x="1072" y="2206"/>
                  </a:cubicBezTo>
                  <a:cubicBezTo>
                    <a:pt x="1419" y="2238"/>
                    <a:pt x="1734" y="2553"/>
                    <a:pt x="1828" y="2962"/>
                  </a:cubicBezTo>
                  <a:cubicBezTo>
                    <a:pt x="2710" y="3183"/>
                    <a:pt x="3466" y="3592"/>
                    <a:pt x="4033" y="4002"/>
                  </a:cubicBezTo>
                  <a:cubicBezTo>
                    <a:pt x="3466" y="2080"/>
                    <a:pt x="1923" y="53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5" name="Google Shape;6495;p60"/>
            <p:cNvSpPr/>
            <p:nvPr/>
          </p:nvSpPr>
          <p:spPr>
            <a:xfrm>
              <a:off x="-33639950" y="3951100"/>
              <a:ext cx="100825" cy="100050"/>
            </a:xfrm>
            <a:custGeom>
              <a:rect b="b" l="l" r="r" t="t"/>
              <a:pathLst>
                <a:path extrusionOk="0" h="4002" w="4033">
                  <a:moveTo>
                    <a:pt x="4033" y="0"/>
                  </a:moveTo>
                  <a:lnTo>
                    <a:pt x="4033" y="0"/>
                  </a:lnTo>
                  <a:cubicBezTo>
                    <a:pt x="2111" y="536"/>
                    <a:pt x="567" y="2080"/>
                    <a:pt x="0" y="4002"/>
                  </a:cubicBezTo>
                  <a:cubicBezTo>
                    <a:pt x="567" y="3592"/>
                    <a:pt x="1323" y="3214"/>
                    <a:pt x="2206" y="2962"/>
                  </a:cubicBezTo>
                  <a:cubicBezTo>
                    <a:pt x="2300" y="2552"/>
                    <a:pt x="2615" y="2269"/>
                    <a:pt x="2962" y="2206"/>
                  </a:cubicBezTo>
                  <a:cubicBezTo>
                    <a:pt x="3214" y="1292"/>
                    <a:pt x="3592" y="505"/>
                    <a:pt x="40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6" name="Google Shape;6496;p60"/>
            <p:cNvSpPr/>
            <p:nvPr/>
          </p:nvSpPr>
          <p:spPr>
            <a:xfrm>
              <a:off x="-33472975" y="4082625"/>
              <a:ext cx="119725" cy="155200"/>
            </a:xfrm>
            <a:custGeom>
              <a:rect b="b" l="l" r="r" t="t"/>
              <a:pathLst>
                <a:path extrusionOk="0" h="6208" w="4789">
                  <a:moveTo>
                    <a:pt x="2395" y="1355"/>
                  </a:moveTo>
                  <a:cubicBezTo>
                    <a:pt x="2930" y="1355"/>
                    <a:pt x="3403" y="1828"/>
                    <a:pt x="3403" y="2364"/>
                  </a:cubicBezTo>
                  <a:cubicBezTo>
                    <a:pt x="3403" y="2962"/>
                    <a:pt x="2930" y="3403"/>
                    <a:pt x="2395" y="3403"/>
                  </a:cubicBezTo>
                  <a:cubicBezTo>
                    <a:pt x="1827" y="3403"/>
                    <a:pt x="1355" y="2931"/>
                    <a:pt x="1355" y="2364"/>
                  </a:cubicBezTo>
                  <a:cubicBezTo>
                    <a:pt x="1355" y="1828"/>
                    <a:pt x="1827" y="1355"/>
                    <a:pt x="2395" y="1355"/>
                  </a:cubicBezTo>
                  <a:close/>
                  <a:moveTo>
                    <a:pt x="2395" y="1"/>
                  </a:moveTo>
                  <a:cubicBezTo>
                    <a:pt x="1040" y="1"/>
                    <a:pt x="0" y="1072"/>
                    <a:pt x="0" y="2427"/>
                  </a:cubicBezTo>
                  <a:cubicBezTo>
                    <a:pt x="0" y="2994"/>
                    <a:pt x="221" y="3592"/>
                    <a:pt x="630" y="4002"/>
                  </a:cubicBezTo>
                  <a:lnTo>
                    <a:pt x="2111" y="6050"/>
                  </a:lnTo>
                  <a:cubicBezTo>
                    <a:pt x="2206" y="6113"/>
                    <a:pt x="2269" y="6207"/>
                    <a:pt x="2395" y="6207"/>
                  </a:cubicBezTo>
                  <a:cubicBezTo>
                    <a:pt x="2521" y="6207"/>
                    <a:pt x="2584" y="6144"/>
                    <a:pt x="2678" y="6050"/>
                  </a:cubicBezTo>
                  <a:lnTo>
                    <a:pt x="4442" y="3592"/>
                  </a:lnTo>
                  <a:cubicBezTo>
                    <a:pt x="4663" y="3246"/>
                    <a:pt x="4757" y="2805"/>
                    <a:pt x="4757" y="2364"/>
                  </a:cubicBezTo>
                  <a:cubicBezTo>
                    <a:pt x="4789" y="1072"/>
                    <a:pt x="3686"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7" name="Google Shape;6497;p60"/>
            <p:cNvSpPr/>
            <p:nvPr/>
          </p:nvSpPr>
          <p:spPr>
            <a:xfrm>
              <a:off x="-33421775" y="4133825"/>
              <a:ext cx="17350" cy="18150"/>
            </a:xfrm>
            <a:custGeom>
              <a:rect b="b" l="l" r="r" t="t"/>
              <a:pathLst>
                <a:path extrusionOk="0" h="726" w="694">
                  <a:moveTo>
                    <a:pt x="347" y="1"/>
                  </a:moveTo>
                  <a:cubicBezTo>
                    <a:pt x="158" y="1"/>
                    <a:pt x="0" y="158"/>
                    <a:pt x="0" y="379"/>
                  </a:cubicBezTo>
                  <a:cubicBezTo>
                    <a:pt x="0" y="568"/>
                    <a:pt x="158" y="725"/>
                    <a:pt x="347" y="725"/>
                  </a:cubicBezTo>
                  <a:cubicBezTo>
                    <a:pt x="536" y="725"/>
                    <a:pt x="693" y="568"/>
                    <a:pt x="693" y="379"/>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98" name="Google Shape;6498;p60"/>
          <p:cNvGrpSpPr/>
          <p:nvPr/>
        </p:nvGrpSpPr>
        <p:grpSpPr>
          <a:xfrm>
            <a:off x="2185320" y="2882106"/>
            <a:ext cx="352675" cy="355375"/>
            <a:chOff x="-31809525" y="3192625"/>
            <a:chExt cx="290650" cy="292875"/>
          </a:xfrm>
        </p:grpSpPr>
        <p:sp>
          <p:nvSpPr>
            <p:cNvPr id="6499" name="Google Shape;6499;p60"/>
            <p:cNvSpPr/>
            <p:nvPr/>
          </p:nvSpPr>
          <p:spPr>
            <a:xfrm>
              <a:off x="-31767775" y="3192625"/>
              <a:ext cx="204800" cy="153600"/>
            </a:xfrm>
            <a:custGeom>
              <a:rect b="b" l="l" r="r" t="t"/>
              <a:pathLst>
                <a:path extrusionOk="0" h="6144" w="8192">
                  <a:moveTo>
                    <a:pt x="4096" y="0"/>
                  </a:moveTo>
                  <a:cubicBezTo>
                    <a:pt x="2206" y="0"/>
                    <a:pt x="662" y="1544"/>
                    <a:pt x="662" y="3434"/>
                  </a:cubicBezTo>
                  <a:lnTo>
                    <a:pt x="662" y="3497"/>
                  </a:lnTo>
                  <a:cubicBezTo>
                    <a:pt x="252" y="3655"/>
                    <a:pt x="0" y="4033"/>
                    <a:pt x="0" y="4442"/>
                  </a:cubicBezTo>
                  <a:lnTo>
                    <a:pt x="0" y="5136"/>
                  </a:lnTo>
                  <a:cubicBezTo>
                    <a:pt x="0" y="5671"/>
                    <a:pt x="473" y="6144"/>
                    <a:pt x="1009" y="6144"/>
                  </a:cubicBezTo>
                  <a:cubicBezTo>
                    <a:pt x="1135" y="6144"/>
                    <a:pt x="1261" y="6112"/>
                    <a:pt x="1387" y="6081"/>
                  </a:cubicBezTo>
                  <a:lnTo>
                    <a:pt x="1387" y="3403"/>
                  </a:lnTo>
                  <a:cubicBezTo>
                    <a:pt x="1387" y="1891"/>
                    <a:pt x="2584" y="630"/>
                    <a:pt x="4096" y="630"/>
                  </a:cubicBezTo>
                  <a:cubicBezTo>
                    <a:pt x="5577" y="630"/>
                    <a:pt x="6806" y="1891"/>
                    <a:pt x="6806" y="3403"/>
                  </a:cubicBezTo>
                  <a:lnTo>
                    <a:pt x="6806" y="6081"/>
                  </a:lnTo>
                  <a:cubicBezTo>
                    <a:pt x="6932" y="6112"/>
                    <a:pt x="7058" y="6144"/>
                    <a:pt x="7152" y="6144"/>
                  </a:cubicBezTo>
                  <a:cubicBezTo>
                    <a:pt x="7719" y="6144"/>
                    <a:pt x="8192" y="5671"/>
                    <a:pt x="8192" y="5136"/>
                  </a:cubicBezTo>
                  <a:lnTo>
                    <a:pt x="8192" y="4442"/>
                  </a:lnTo>
                  <a:cubicBezTo>
                    <a:pt x="8192" y="4033"/>
                    <a:pt x="7908" y="3623"/>
                    <a:pt x="7530" y="3497"/>
                  </a:cubicBezTo>
                  <a:lnTo>
                    <a:pt x="7530" y="3434"/>
                  </a:lnTo>
                  <a:cubicBezTo>
                    <a:pt x="7467" y="1576"/>
                    <a:pt x="5986"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0" name="Google Shape;6500;p60"/>
            <p:cNvSpPr/>
            <p:nvPr/>
          </p:nvSpPr>
          <p:spPr>
            <a:xfrm>
              <a:off x="-31715000" y="3244600"/>
              <a:ext cx="101625" cy="52450"/>
            </a:xfrm>
            <a:custGeom>
              <a:rect b="b" l="l" r="r" t="t"/>
              <a:pathLst>
                <a:path extrusionOk="0" h="2098" w="4065">
                  <a:moveTo>
                    <a:pt x="1702" y="1"/>
                  </a:moveTo>
                  <a:cubicBezTo>
                    <a:pt x="756" y="1"/>
                    <a:pt x="0" y="757"/>
                    <a:pt x="0" y="1702"/>
                  </a:cubicBezTo>
                  <a:lnTo>
                    <a:pt x="0" y="2080"/>
                  </a:lnTo>
                  <a:lnTo>
                    <a:pt x="1229" y="2080"/>
                  </a:lnTo>
                  <a:cubicBezTo>
                    <a:pt x="1418" y="2080"/>
                    <a:pt x="1765" y="2080"/>
                    <a:pt x="1891" y="1985"/>
                  </a:cubicBezTo>
                  <a:cubicBezTo>
                    <a:pt x="1922" y="1954"/>
                    <a:pt x="1985" y="1828"/>
                    <a:pt x="1985" y="1765"/>
                  </a:cubicBezTo>
                  <a:cubicBezTo>
                    <a:pt x="1985" y="1544"/>
                    <a:pt x="2143" y="1387"/>
                    <a:pt x="2332" y="1387"/>
                  </a:cubicBezTo>
                  <a:cubicBezTo>
                    <a:pt x="2521" y="1387"/>
                    <a:pt x="2678" y="1544"/>
                    <a:pt x="2678" y="1765"/>
                  </a:cubicBezTo>
                  <a:cubicBezTo>
                    <a:pt x="2678" y="1828"/>
                    <a:pt x="2678" y="1954"/>
                    <a:pt x="2773" y="1985"/>
                  </a:cubicBezTo>
                  <a:cubicBezTo>
                    <a:pt x="2836" y="2069"/>
                    <a:pt x="3025" y="2097"/>
                    <a:pt x="3237" y="2097"/>
                  </a:cubicBezTo>
                  <a:cubicBezTo>
                    <a:pt x="3343" y="2097"/>
                    <a:pt x="3455" y="2090"/>
                    <a:pt x="3560" y="2080"/>
                  </a:cubicBezTo>
                  <a:lnTo>
                    <a:pt x="4064" y="2080"/>
                  </a:lnTo>
                  <a:lnTo>
                    <a:pt x="4064" y="1702"/>
                  </a:lnTo>
                  <a:cubicBezTo>
                    <a:pt x="4064" y="757"/>
                    <a:pt x="3308" y="1"/>
                    <a:pt x="2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1" name="Google Shape;6501;p60"/>
            <p:cNvSpPr/>
            <p:nvPr/>
          </p:nvSpPr>
          <p:spPr>
            <a:xfrm>
              <a:off x="-31716575" y="3308400"/>
              <a:ext cx="102400" cy="73275"/>
            </a:xfrm>
            <a:custGeom>
              <a:rect b="b" l="l" r="r" t="t"/>
              <a:pathLst>
                <a:path extrusionOk="0" h="2931" w="4096">
                  <a:moveTo>
                    <a:pt x="2395" y="1"/>
                  </a:moveTo>
                  <a:cubicBezTo>
                    <a:pt x="2080" y="221"/>
                    <a:pt x="1639" y="221"/>
                    <a:pt x="1197" y="221"/>
                  </a:cubicBezTo>
                  <a:lnTo>
                    <a:pt x="0" y="221"/>
                  </a:lnTo>
                  <a:lnTo>
                    <a:pt x="0" y="883"/>
                  </a:lnTo>
                  <a:cubicBezTo>
                    <a:pt x="0" y="2048"/>
                    <a:pt x="914" y="2930"/>
                    <a:pt x="2048" y="2930"/>
                  </a:cubicBezTo>
                  <a:cubicBezTo>
                    <a:pt x="3182" y="2930"/>
                    <a:pt x="4096" y="2048"/>
                    <a:pt x="4096" y="883"/>
                  </a:cubicBezTo>
                  <a:lnTo>
                    <a:pt x="4096" y="221"/>
                  </a:lnTo>
                  <a:lnTo>
                    <a:pt x="3403" y="221"/>
                  </a:lnTo>
                  <a:cubicBezTo>
                    <a:pt x="3025" y="221"/>
                    <a:pt x="2678" y="190"/>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2" name="Google Shape;6502;p60"/>
            <p:cNvSpPr/>
            <p:nvPr/>
          </p:nvSpPr>
          <p:spPr>
            <a:xfrm>
              <a:off x="-31809525" y="3386375"/>
              <a:ext cx="290650" cy="99125"/>
            </a:xfrm>
            <a:custGeom>
              <a:rect b="b" l="l" r="r" t="t"/>
              <a:pathLst>
                <a:path extrusionOk="0" h="3965" w="11626">
                  <a:moveTo>
                    <a:pt x="2092" y="0"/>
                  </a:moveTo>
                  <a:cubicBezTo>
                    <a:pt x="1962" y="0"/>
                    <a:pt x="1828" y="63"/>
                    <a:pt x="1765" y="190"/>
                  </a:cubicBezTo>
                  <a:lnTo>
                    <a:pt x="1355" y="1072"/>
                  </a:lnTo>
                  <a:lnTo>
                    <a:pt x="316" y="1229"/>
                  </a:lnTo>
                  <a:cubicBezTo>
                    <a:pt x="190" y="1229"/>
                    <a:pt x="95" y="1355"/>
                    <a:pt x="64" y="1481"/>
                  </a:cubicBezTo>
                  <a:cubicBezTo>
                    <a:pt x="1" y="1607"/>
                    <a:pt x="64" y="1765"/>
                    <a:pt x="127" y="1828"/>
                  </a:cubicBezTo>
                  <a:lnTo>
                    <a:pt x="883" y="2552"/>
                  </a:lnTo>
                  <a:lnTo>
                    <a:pt x="725" y="3561"/>
                  </a:lnTo>
                  <a:cubicBezTo>
                    <a:pt x="694" y="3687"/>
                    <a:pt x="757" y="3844"/>
                    <a:pt x="851" y="3876"/>
                  </a:cubicBezTo>
                  <a:cubicBezTo>
                    <a:pt x="903" y="3928"/>
                    <a:pt x="965" y="3951"/>
                    <a:pt x="1031" y="3951"/>
                  </a:cubicBezTo>
                  <a:cubicBezTo>
                    <a:pt x="1085" y="3951"/>
                    <a:pt x="1141" y="3935"/>
                    <a:pt x="1198" y="3907"/>
                  </a:cubicBezTo>
                  <a:lnTo>
                    <a:pt x="2112" y="3435"/>
                  </a:lnTo>
                  <a:lnTo>
                    <a:pt x="2994" y="3907"/>
                  </a:lnTo>
                  <a:cubicBezTo>
                    <a:pt x="3046" y="3947"/>
                    <a:pt x="3099" y="3964"/>
                    <a:pt x="3152" y="3964"/>
                  </a:cubicBezTo>
                  <a:cubicBezTo>
                    <a:pt x="3225" y="3964"/>
                    <a:pt x="3298" y="3930"/>
                    <a:pt x="3372" y="3876"/>
                  </a:cubicBezTo>
                  <a:cubicBezTo>
                    <a:pt x="3466" y="3813"/>
                    <a:pt x="3529" y="3687"/>
                    <a:pt x="3466" y="3561"/>
                  </a:cubicBezTo>
                  <a:lnTo>
                    <a:pt x="3309" y="2552"/>
                  </a:lnTo>
                  <a:lnTo>
                    <a:pt x="4002" y="1891"/>
                  </a:lnTo>
                  <a:lnTo>
                    <a:pt x="4663" y="2552"/>
                  </a:lnTo>
                  <a:lnTo>
                    <a:pt x="4506" y="3561"/>
                  </a:lnTo>
                  <a:cubicBezTo>
                    <a:pt x="4474" y="3687"/>
                    <a:pt x="4537" y="3844"/>
                    <a:pt x="4632" y="3876"/>
                  </a:cubicBezTo>
                  <a:cubicBezTo>
                    <a:pt x="4684" y="3928"/>
                    <a:pt x="4746" y="3951"/>
                    <a:pt x="4811" y="3951"/>
                  </a:cubicBezTo>
                  <a:cubicBezTo>
                    <a:pt x="4865" y="3951"/>
                    <a:pt x="4922" y="3935"/>
                    <a:pt x="4978" y="3907"/>
                  </a:cubicBezTo>
                  <a:lnTo>
                    <a:pt x="5892" y="3435"/>
                  </a:lnTo>
                  <a:lnTo>
                    <a:pt x="6774" y="3907"/>
                  </a:lnTo>
                  <a:cubicBezTo>
                    <a:pt x="6827" y="3947"/>
                    <a:pt x="6880" y="3964"/>
                    <a:pt x="6933" y="3964"/>
                  </a:cubicBezTo>
                  <a:cubicBezTo>
                    <a:pt x="7006" y="3964"/>
                    <a:pt x="7079" y="3930"/>
                    <a:pt x="7152" y="3876"/>
                  </a:cubicBezTo>
                  <a:cubicBezTo>
                    <a:pt x="7247" y="3813"/>
                    <a:pt x="7310" y="3687"/>
                    <a:pt x="7247" y="3561"/>
                  </a:cubicBezTo>
                  <a:lnTo>
                    <a:pt x="7089" y="2552"/>
                  </a:lnTo>
                  <a:lnTo>
                    <a:pt x="7782" y="1891"/>
                  </a:lnTo>
                  <a:lnTo>
                    <a:pt x="8444" y="2552"/>
                  </a:lnTo>
                  <a:lnTo>
                    <a:pt x="8286" y="3561"/>
                  </a:lnTo>
                  <a:cubicBezTo>
                    <a:pt x="8255" y="3687"/>
                    <a:pt x="8318" y="3844"/>
                    <a:pt x="8413" y="3876"/>
                  </a:cubicBezTo>
                  <a:cubicBezTo>
                    <a:pt x="8465" y="3928"/>
                    <a:pt x="8526" y="3951"/>
                    <a:pt x="8592" y="3951"/>
                  </a:cubicBezTo>
                  <a:cubicBezTo>
                    <a:pt x="8646" y="3951"/>
                    <a:pt x="8702" y="3935"/>
                    <a:pt x="8759" y="3907"/>
                  </a:cubicBezTo>
                  <a:lnTo>
                    <a:pt x="9673" y="3435"/>
                  </a:lnTo>
                  <a:lnTo>
                    <a:pt x="10555" y="3907"/>
                  </a:lnTo>
                  <a:cubicBezTo>
                    <a:pt x="10608" y="3947"/>
                    <a:pt x="10660" y="3964"/>
                    <a:pt x="10713" y="3964"/>
                  </a:cubicBezTo>
                  <a:cubicBezTo>
                    <a:pt x="10786" y="3964"/>
                    <a:pt x="10860" y="3930"/>
                    <a:pt x="10933" y="3876"/>
                  </a:cubicBezTo>
                  <a:cubicBezTo>
                    <a:pt x="11027" y="3813"/>
                    <a:pt x="11090" y="3687"/>
                    <a:pt x="11027" y="3561"/>
                  </a:cubicBezTo>
                  <a:lnTo>
                    <a:pt x="10870" y="2552"/>
                  </a:lnTo>
                  <a:lnTo>
                    <a:pt x="11626" y="1828"/>
                  </a:lnTo>
                  <a:cubicBezTo>
                    <a:pt x="11532" y="1702"/>
                    <a:pt x="11595" y="1607"/>
                    <a:pt x="11532" y="1481"/>
                  </a:cubicBezTo>
                  <a:cubicBezTo>
                    <a:pt x="11500" y="1355"/>
                    <a:pt x="11374" y="1292"/>
                    <a:pt x="11279" y="1229"/>
                  </a:cubicBezTo>
                  <a:lnTo>
                    <a:pt x="10240" y="1072"/>
                  </a:lnTo>
                  <a:lnTo>
                    <a:pt x="9799" y="190"/>
                  </a:lnTo>
                  <a:cubicBezTo>
                    <a:pt x="9751" y="63"/>
                    <a:pt x="9625" y="0"/>
                    <a:pt x="9495" y="0"/>
                  </a:cubicBezTo>
                  <a:cubicBezTo>
                    <a:pt x="9366" y="0"/>
                    <a:pt x="9232" y="63"/>
                    <a:pt x="9169" y="190"/>
                  </a:cubicBezTo>
                  <a:lnTo>
                    <a:pt x="8759" y="1072"/>
                  </a:lnTo>
                  <a:lnTo>
                    <a:pt x="7782" y="1229"/>
                  </a:lnTo>
                  <a:cubicBezTo>
                    <a:pt x="7719" y="1229"/>
                    <a:pt x="7688" y="1292"/>
                    <a:pt x="7656" y="1292"/>
                  </a:cubicBezTo>
                  <a:cubicBezTo>
                    <a:pt x="7593" y="1229"/>
                    <a:pt x="7562" y="1229"/>
                    <a:pt x="7530" y="1229"/>
                  </a:cubicBezTo>
                  <a:lnTo>
                    <a:pt x="6554" y="1072"/>
                  </a:lnTo>
                  <a:lnTo>
                    <a:pt x="6113" y="190"/>
                  </a:lnTo>
                  <a:cubicBezTo>
                    <a:pt x="6050" y="63"/>
                    <a:pt x="5924" y="0"/>
                    <a:pt x="5798" y="0"/>
                  </a:cubicBezTo>
                  <a:cubicBezTo>
                    <a:pt x="5672" y="0"/>
                    <a:pt x="5546" y="63"/>
                    <a:pt x="5483" y="190"/>
                  </a:cubicBezTo>
                  <a:lnTo>
                    <a:pt x="5041" y="1072"/>
                  </a:lnTo>
                  <a:lnTo>
                    <a:pt x="4065" y="1229"/>
                  </a:lnTo>
                  <a:cubicBezTo>
                    <a:pt x="4033" y="1229"/>
                    <a:pt x="4002" y="1292"/>
                    <a:pt x="3939" y="1292"/>
                  </a:cubicBezTo>
                  <a:cubicBezTo>
                    <a:pt x="3907" y="1229"/>
                    <a:pt x="3876" y="1229"/>
                    <a:pt x="3813" y="1229"/>
                  </a:cubicBezTo>
                  <a:lnTo>
                    <a:pt x="2836" y="1072"/>
                  </a:lnTo>
                  <a:lnTo>
                    <a:pt x="2395" y="190"/>
                  </a:lnTo>
                  <a:cubicBezTo>
                    <a:pt x="2348" y="63"/>
                    <a:pt x="2222" y="0"/>
                    <a:pt x="20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03" name="Google Shape;6503;p60"/>
          <p:cNvGrpSpPr/>
          <p:nvPr/>
        </p:nvGrpSpPr>
        <p:grpSpPr>
          <a:xfrm>
            <a:off x="2184835" y="3352658"/>
            <a:ext cx="353645" cy="355557"/>
            <a:chOff x="-31811100" y="3550975"/>
            <a:chExt cx="291450" cy="293025"/>
          </a:xfrm>
        </p:grpSpPr>
        <p:sp>
          <p:nvSpPr>
            <p:cNvPr id="6504" name="Google Shape;6504;p60"/>
            <p:cNvSpPr/>
            <p:nvPr/>
          </p:nvSpPr>
          <p:spPr>
            <a:xfrm>
              <a:off x="-31554325" y="3595875"/>
              <a:ext cx="34675" cy="33900"/>
            </a:xfrm>
            <a:custGeom>
              <a:rect b="b" l="l" r="r" t="t"/>
              <a:pathLst>
                <a:path extrusionOk="0" h="1356" w="1387">
                  <a:moveTo>
                    <a:pt x="0" y="1"/>
                  </a:moveTo>
                  <a:lnTo>
                    <a:pt x="0" y="1355"/>
                  </a:lnTo>
                  <a:lnTo>
                    <a:pt x="662" y="1355"/>
                  </a:lnTo>
                  <a:cubicBezTo>
                    <a:pt x="1071" y="1355"/>
                    <a:pt x="1324" y="1040"/>
                    <a:pt x="1324" y="694"/>
                  </a:cubicBezTo>
                  <a:cubicBezTo>
                    <a:pt x="1387" y="316"/>
                    <a:pt x="1071"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5" name="Google Shape;6505;p60"/>
            <p:cNvSpPr/>
            <p:nvPr/>
          </p:nvSpPr>
          <p:spPr>
            <a:xfrm>
              <a:off x="-31659075" y="3628650"/>
              <a:ext cx="139425" cy="71650"/>
            </a:xfrm>
            <a:custGeom>
              <a:rect b="b" l="l" r="r" t="t"/>
              <a:pathLst>
                <a:path extrusionOk="0" h="2866" w="5577">
                  <a:moveTo>
                    <a:pt x="1438" y="1"/>
                  </a:moveTo>
                  <a:cubicBezTo>
                    <a:pt x="1338" y="1"/>
                    <a:pt x="1235" y="30"/>
                    <a:pt x="1166" y="76"/>
                  </a:cubicBezTo>
                  <a:lnTo>
                    <a:pt x="126" y="1179"/>
                  </a:lnTo>
                  <a:cubicBezTo>
                    <a:pt x="0" y="1305"/>
                    <a:pt x="0" y="1525"/>
                    <a:pt x="126" y="1651"/>
                  </a:cubicBezTo>
                  <a:lnTo>
                    <a:pt x="1166" y="2754"/>
                  </a:lnTo>
                  <a:cubicBezTo>
                    <a:pt x="1208" y="2838"/>
                    <a:pt x="1292" y="2866"/>
                    <a:pt x="1390" y="2866"/>
                  </a:cubicBezTo>
                  <a:cubicBezTo>
                    <a:pt x="1439" y="2866"/>
                    <a:pt x="1491" y="2859"/>
                    <a:pt x="1544" y="2848"/>
                  </a:cubicBezTo>
                  <a:cubicBezTo>
                    <a:pt x="1670" y="2817"/>
                    <a:pt x="1796" y="2659"/>
                    <a:pt x="1796" y="2533"/>
                  </a:cubicBezTo>
                  <a:lnTo>
                    <a:pt x="1796" y="2124"/>
                  </a:lnTo>
                  <a:lnTo>
                    <a:pt x="4190" y="2124"/>
                  </a:lnTo>
                  <a:cubicBezTo>
                    <a:pt x="4946" y="2124"/>
                    <a:pt x="5577" y="1494"/>
                    <a:pt x="5577" y="769"/>
                  </a:cubicBezTo>
                  <a:lnTo>
                    <a:pt x="5577" y="549"/>
                  </a:lnTo>
                  <a:cubicBezTo>
                    <a:pt x="5356" y="675"/>
                    <a:pt x="5135" y="769"/>
                    <a:pt x="4883" y="769"/>
                  </a:cubicBezTo>
                  <a:cubicBezTo>
                    <a:pt x="3686" y="738"/>
                    <a:pt x="2930" y="738"/>
                    <a:pt x="1796" y="738"/>
                  </a:cubicBezTo>
                  <a:lnTo>
                    <a:pt x="1796" y="328"/>
                  </a:lnTo>
                  <a:cubicBezTo>
                    <a:pt x="1796" y="170"/>
                    <a:pt x="1701" y="44"/>
                    <a:pt x="1544" y="13"/>
                  </a:cubicBezTo>
                  <a:cubicBezTo>
                    <a:pt x="1510" y="5"/>
                    <a:pt x="1474" y="1"/>
                    <a:pt x="14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6" name="Google Shape;6506;p60"/>
            <p:cNvSpPr/>
            <p:nvPr/>
          </p:nvSpPr>
          <p:spPr>
            <a:xfrm>
              <a:off x="-31811100" y="3647075"/>
              <a:ext cx="33100" cy="33100"/>
            </a:xfrm>
            <a:custGeom>
              <a:rect b="b" l="l" r="r" t="t"/>
              <a:pathLst>
                <a:path extrusionOk="0" h="1324" w="1324">
                  <a:moveTo>
                    <a:pt x="662" y="1"/>
                  </a:moveTo>
                  <a:cubicBezTo>
                    <a:pt x="253" y="1"/>
                    <a:pt x="1" y="316"/>
                    <a:pt x="1" y="662"/>
                  </a:cubicBezTo>
                  <a:cubicBezTo>
                    <a:pt x="1" y="1040"/>
                    <a:pt x="316" y="1324"/>
                    <a:pt x="662" y="1324"/>
                  </a:cubicBezTo>
                  <a:lnTo>
                    <a:pt x="1324" y="1324"/>
                  </a:lnTo>
                  <a:lnTo>
                    <a:pt x="132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7" name="Google Shape;6507;p60"/>
            <p:cNvSpPr/>
            <p:nvPr/>
          </p:nvSpPr>
          <p:spPr>
            <a:xfrm>
              <a:off x="-31811100" y="3678325"/>
              <a:ext cx="138650" cy="72250"/>
            </a:xfrm>
            <a:custGeom>
              <a:rect b="b" l="l" r="r" t="t"/>
              <a:pathLst>
                <a:path extrusionOk="0" h="2890" w="5546">
                  <a:moveTo>
                    <a:pt x="4193" y="1"/>
                  </a:moveTo>
                  <a:cubicBezTo>
                    <a:pt x="4132" y="1"/>
                    <a:pt x="4067" y="16"/>
                    <a:pt x="4002" y="42"/>
                  </a:cubicBezTo>
                  <a:cubicBezTo>
                    <a:pt x="3876" y="74"/>
                    <a:pt x="3781" y="231"/>
                    <a:pt x="3781" y="357"/>
                  </a:cubicBezTo>
                  <a:lnTo>
                    <a:pt x="3781" y="735"/>
                  </a:lnTo>
                  <a:lnTo>
                    <a:pt x="662" y="735"/>
                  </a:lnTo>
                  <a:cubicBezTo>
                    <a:pt x="410" y="735"/>
                    <a:pt x="190" y="672"/>
                    <a:pt x="1" y="546"/>
                  </a:cubicBezTo>
                  <a:lnTo>
                    <a:pt x="1" y="767"/>
                  </a:lnTo>
                  <a:cubicBezTo>
                    <a:pt x="1" y="1523"/>
                    <a:pt x="631" y="2153"/>
                    <a:pt x="1355" y="2153"/>
                  </a:cubicBezTo>
                  <a:lnTo>
                    <a:pt x="3781" y="2153"/>
                  </a:lnTo>
                  <a:lnTo>
                    <a:pt x="3781" y="2563"/>
                  </a:lnTo>
                  <a:cubicBezTo>
                    <a:pt x="3781" y="2720"/>
                    <a:pt x="3844" y="2815"/>
                    <a:pt x="4002" y="2878"/>
                  </a:cubicBezTo>
                  <a:cubicBezTo>
                    <a:pt x="4033" y="2886"/>
                    <a:pt x="4067" y="2890"/>
                    <a:pt x="4101" y="2890"/>
                  </a:cubicBezTo>
                  <a:cubicBezTo>
                    <a:pt x="4205" y="2890"/>
                    <a:pt x="4317" y="2854"/>
                    <a:pt x="4411" y="2783"/>
                  </a:cubicBezTo>
                  <a:lnTo>
                    <a:pt x="5420" y="1681"/>
                  </a:lnTo>
                  <a:cubicBezTo>
                    <a:pt x="5546" y="1555"/>
                    <a:pt x="5546" y="1365"/>
                    <a:pt x="5420" y="1208"/>
                  </a:cubicBezTo>
                  <a:lnTo>
                    <a:pt x="4411" y="105"/>
                  </a:lnTo>
                  <a:cubicBezTo>
                    <a:pt x="4356" y="31"/>
                    <a:pt x="4279" y="1"/>
                    <a:pt x="41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8" name="Google Shape;6508;p60"/>
            <p:cNvSpPr/>
            <p:nvPr/>
          </p:nvSpPr>
          <p:spPr>
            <a:xfrm>
              <a:off x="-31759900" y="3791200"/>
              <a:ext cx="187475" cy="52800"/>
            </a:xfrm>
            <a:custGeom>
              <a:rect b="b" l="l" r="r" t="t"/>
              <a:pathLst>
                <a:path extrusionOk="0" h="2112" w="7499">
                  <a:moveTo>
                    <a:pt x="1" y="1"/>
                  </a:moveTo>
                  <a:lnTo>
                    <a:pt x="1" y="1072"/>
                  </a:lnTo>
                  <a:cubicBezTo>
                    <a:pt x="1" y="1639"/>
                    <a:pt x="473" y="2112"/>
                    <a:pt x="1009" y="2112"/>
                  </a:cubicBezTo>
                  <a:lnTo>
                    <a:pt x="6491" y="2112"/>
                  </a:lnTo>
                  <a:cubicBezTo>
                    <a:pt x="7026" y="2112"/>
                    <a:pt x="7499" y="1639"/>
                    <a:pt x="7499" y="1072"/>
                  </a:cubicBezTo>
                  <a:lnTo>
                    <a:pt x="74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9" name="Google Shape;6509;p60"/>
            <p:cNvSpPr/>
            <p:nvPr/>
          </p:nvSpPr>
          <p:spPr>
            <a:xfrm>
              <a:off x="-31759900" y="3550975"/>
              <a:ext cx="187475" cy="35475"/>
            </a:xfrm>
            <a:custGeom>
              <a:rect b="b" l="l" r="r" t="t"/>
              <a:pathLst>
                <a:path extrusionOk="0" h="1419" w="7499">
                  <a:moveTo>
                    <a:pt x="1009" y="1"/>
                  </a:moveTo>
                  <a:cubicBezTo>
                    <a:pt x="473" y="1"/>
                    <a:pt x="1" y="474"/>
                    <a:pt x="1" y="1072"/>
                  </a:cubicBezTo>
                  <a:lnTo>
                    <a:pt x="1" y="1419"/>
                  </a:lnTo>
                  <a:lnTo>
                    <a:pt x="7499" y="1419"/>
                  </a:lnTo>
                  <a:lnTo>
                    <a:pt x="7499" y="1072"/>
                  </a:lnTo>
                  <a:cubicBezTo>
                    <a:pt x="7499" y="537"/>
                    <a:pt x="7026" y="1"/>
                    <a:pt x="6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0" name="Google Shape;6510;p60"/>
            <p:cNvSpPr/>
            <p:nvPr/>
          </p:nvSpPr>
          <p:spPr>
            <a:xfrm>
              <a:off x="-31759100" y="3602975"/>
              <a:ext cx="188250" cy="172500"/>
            </a:xfrm>
            <a:custGeom>
              <a:rect b="b" l="l" r="r" t="t"/>
              <a:pathLst>
                <a:path extrusionOk="0" h="6900" w="7530">
                  <a:moveTo>
                    <a:pt x="0" y="0"/>
                  </a:moveTo>
                  <a:lnTo>
                    <a:pt x="0" y="3088"/>
                  </a:lnTo>
                  <a:lnTo>
                    <a:pt x="1071" y="3088"/>
                  </a:lnTo>
                  <a:cubicBezTo>
                    <a:pt x="1134" y="2773"/>
                    <a:pt x="1386" y="2552"/>
                    <a:pt x="1701" y="2426"/>
                  </a:cubicBezTo>
                  <a:cubicBezTo>
                    <a:pt x="1822" y="2376"/>
                    <a:pt x="1952" y="2351"/>
                    <a:pt x="2083" y="2351"/>
                  </a:cubicBezTo>
                  <a:cubicBezTo>
                    <a:pt x="2361" y="2351"/>
                    <a:pt x="2642" y="2464"/>
                    <a:pt x="2835" y="2678"/>
                  </a:cubicBezTo>
                  <a:lnTo>
                    <a:pt x="3844" y="3781"/>
                  </a:lnTo>
                  <a:cubicBezTo>
                    <a:pt x="4222" y="4190"/>
                    <a:pt x="4222" y="4789"/>
                    <a:pt x="3844" y="5167"/>
                  </a:cubicBezTo>
                  <a:lnTo>
                    <a:pt x="2835" y="6270"/>
                  </a:lnTo>
                  <a:cubicBezTo>
                    <a:pt x="2635" y="6493"/>
                    <a:pt x="2339" y="6621"/>
                    <a:pt x="2050" y="6621"/>
                  </a:cubicBezTo>
                  <a:cubicBezTo>
                    <a:pt x="1930" y="6621"/>
                    <a:pt x="1812" y="6599"/>
                    <a:pt x="1701" y="6553"/>
                  </a:cubicBezTo>
                  <a:cubicBezTo>
                    <a:pt x="1386" y="6427"/>
                    <a:pt x="1134" y="6144"/>
                    <a:pt x="1071" y="5892"/>
                  </a:cubicBezTo>
                  <a:lnTo>
                    <a:pt x="0" y="5892"/>
                  </a:lnTo>
                  <a:lnTo>
                    <a:pt x="0" y="6900"/>
                  </a:lnTo>
                  <a:lnTo>
                    <a:pt x="7530" y="6900"/>
                  </a:lnTo>
                  <a:lnTo>
                    <a:pt x="7530" y="3844"/>
                  </a:lnTo>
                  <a:lnTo>
                    <a:pt x="6459" y="3844"/>
                  </a:lnTo>
                  <a:cubicBezTo>
                    <a:pt x="6364" y="4159"/>
                    <a:pt x="6143" y="4379"/>
                    <a:pt x="5828" y="4505"/>
                  </a:cubicBezTo>
                  <a:cubicBezTo>
                    <a:pt x="5709" y="4551"/>
                    <a:pt x="5589" y="4573"/>
                    <a:pt x="5472" y="4573"/>
                  </a:cubicBezTo>
                  <a:cubicBezTo>
                    <a:pt x="5188" y="4573"/>
                    <a:pt x="4917" y="4445"/>
                    <a:pt x="4694" y="4222"/>
                  </a:cubicBezTo>
                  <a:lnTo>
                    <a:pt x="3655" y="3119"/>
                  </a:lnTo>
                  <a:cubicBezTo>
                    <a:pt x="3308" y="2741"/>
                    <a:pt x="3308" y="2143"/>
                    <a:pt x="3655" y="1765"/>
                  </a:cubicBezTo>
                  <a:lnTo>
                    <a:pt x="4694" y="630"/>
                  </a:lnTo>
                  <a:cubicBezTo>
                    <a:pt x="4866" y="416"/>
                    <a:pt x="5140" y="304"/>
                    <a:pt x="5427" y="304"/>
                  </a:cubicBezTo>
                  <a:cubicBezTo>
                    <a:pt x="5561" y="304"/>
                    <a:pt x="5698" y="328"/>
                    <a:pt x="5828" y="378"/>
                  </a:cubicBezTo>
                  <a:cubicBezTo>
                    <a:pt x="6143" y="504"/>
                    <a:pt x="6364" y="756"/>
                    <a:pt x="6459" y="1040"/>
                  </a:cubicBezTo>
                  <a:lnTo>
                    <a:pt x="7530" y="1040"/>
                  </a:lnTo>
                  <a:lnTo>
                    <a:pt x="75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11" name="Google Shape;6511;p60"/>
          <p:cNvGrpSpPr/>
          <p:nvPr/>
        </p:nvGrpSpPr>
        <p:grpSpPr>
          <a:xfrm>
            <a:off x="2178631" y="3816962"/>
            <a:ext cx="366052" cy="356831"/>
            <a:chOff x="-31817400" y="3910025"/>
            <a:chExt cx="301675" cy="294075"/>
          </a:xfrm>
        </p:grpSpPr>
        <p:sp>
          <p:nvSpPr>
            <p:cNvPr id="6512" name="Google Shape;6512;p60"/>
            <p:cNvSpPr/>
            <p:nvPr/>
          </p:nvSpPr>
          <p:spPr>
            <a:xfrm>
              <a:off x="-31817400" y="3911550"/>
              <a:ext cx="301675" cy="292550"/>
            </a:xfrm>
            <a:custGeom>
              <a:rect b="b" l="l" r="r" t="t"/>
              <a:pathLst>
                <a:path extrusionOk="0" h="11702" w="12067">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3" name="Google Shape;6513;p60"/>
            <p:cNvSpPr/>
            <p:nvPr/>
          </p:nvSpPr>
          <p:spPr>
            <a:xfrm>
              <a:off x="-31816600" y="4062950"/>
              <a:ext cx="144150" cy="140600"/>
            </a:xfrm>
            <a:custGeom>
              <a:rect b="b" l="l" r="r" t="t"/>
              <a:pathLst>
                <a:path extrusionOk="0" h="5624" w="5766">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4" name="Google Shape;6514;p60"/>
            <p:cNvSpPr/>
            <p:nvPr/>
          </p:nvSpPr>
          <p:spPr>
            <a:xfrm>
              <a:off x="-31648050" y="3910025"/>
              <a:ext cx="129175" cy="127725"/>
            </a:xfrm>
            <a:custGeom>
              <a:rect b="b" l="l" r="r" t="t"/>
              <a:pathLst>
                <a:path extrusionOk="0" h="5109" w="5167">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15" name="Google Shape;6515;p60"/>
          <p:cNvGrpSpPr/>
          <p:nvPr/>
        </p:nvGrpSpPr>
        <p:grpSpPr>
          <a:xfrm>
            <a:off x="3970259" y="3353143"/>
            <a:ext cx="354616" cy="354586"/>
            <a:chOff x="-30354000" y="3569100"/>
            <a:chExt cx="292250" cy="292225"/>
          </a:xfrm>
        </p:grpSpPr>
        <p:sp>
          <p:nvSpPr>
            <p:cNvPr id="6516" name="Google Shape;6516;p60"/>
            <p:cNvSpPr/>
            <p:nvPr/>
          </p:nvSpPr>
          <p:spPr>
            <a:xfrm>
              <a:off x="-30354000" y="3604550"/>
              <a:ext cx="137875" cy="256000"/>
            </a:xfrm>
            <a:custGeom>
              <a:rect b="b" l="l" r="r" t="t"/>
              <a:pathLst>
                <a:path extrusionOk="0" h="10240" w="5515">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7" name="Google Shape;6517;p60"/>
            <p:cNvSpPr/>
            <p:nvPr/>
          </p:nvSpPr>
          <p:spPr>
            <a:xfrm>
              <a:off x="-30198825" y="3604550"/>
              <a:ext cx="137075" cy="256775"/>
            </a:xfrm>
            <a:custGeom>
              <a:rect b="b" l="l" r="r" t="t"/>
              <a:pathLst>
                <a:path extrusionOk="0" h="10271" w="5483">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8" name="Google Shape;6518;p60"/>
            <p:cNvSpPr/>
            <p:nvPr/>
          </p:nvSpPr>
          <p:spPr>
            <a:xfrm>
              <a:off x="-30139750" y="3636850"/>
              <a:ext cx="26000" cy="37825"/>
            </a:xfrm>
            <a:custGeom>
              <a:rect b="b" l="l" r="r" t="t"/>
              <a:pathLst>
                <a:path extrusionOk="0" h="1513" w="104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9" name="Google Shape;6519;p60"/>
            <p:cNvSpPr/>
            <p:nvPr/>
          </p:nvSpPr>
          <p:spPr>
            <a:xfrm>
              <a:off x="-30302800" y="3638950"/>
              <a:ext cx="25225" cy="36500"/>
            </a:xfrm>
            <a:custGeom>
              <a:rect b="b" l="l" r="r" t="t"/>
              <a:pathLst>
                <a:path extrusionOk="0" h="1460" w="1009">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0" name="Google Shape;6520;p60"/>
            <p:cNvSpPr/>
            <p:nvPr/>
          </p:nvSpPr>
          <p:spPr>
            <a:xfrm>
              <a:off x="-30242925" y="3569100"/>
              <a:ext cx="68525" cy="68550"/>
            </a:xfrm>
            <a:custGeom>
              <a:rect b="b" l="l" r="r" t="t"/>
              <a:pathLst>
                <a:path extrusionOk="0" h="2742" w="2741">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1" name="Google Shape;6521;p60"/>
            <p:cNvSpPr/>
            <p:nvPr/>
          </p:nvSpPr>
          <p:spPr>
            <a:xfrm>
              <a:off x="-30262625" y="3654950"/>
              <a:ext cx="107925" cy="68550"/>
            </a:xfrm>
            <a:custGeom>
              <a:rect b="b" l="l" r="r" t="t"/>
              <a:pathLst>
                <a:path extrusionOk="0" h="2742" w="4317">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22" name="Google Shape;6522;p60"/>
          <p:cNvGrpSpPr/>
          <p:nvPr/>
        </p:nvGrpSpPr>
        <p:grpSpPr>
          <a:xfrm>
            <a:off x="1748837" y="1532946"/>
            <a:ext cx="342148" cy="353645"/>
            <a:chOff x="-35118325" y="3202075"/>
            <a:chExt cx="281975" cy="291450"/>
          </a:xfrm>
        </p:grpSpPr>
        <p:sp>
          <p:nvSpPr>
            <p:cNvPr id="6523" name="Google Shape;6523;p60"/>
            <p:cNvSpPr/>
            <p:nvPr/>
          </p:nvSpPr>
          <p:spPr>
            <a:xfrm>
              <a:off x="-35008050" y="3202075"/>
              <a:ext cx="171700" cy="171250"/>
            </a:xfrm>
            <a:custGeom>
              <a:rect b="b" l="l" r="r" t="t"/>
              <a:pathLst>
                <a:path extrusionOk="0" h="6850" w="6868">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4" name="Google Shape;6524;p60"/>
            <p:cNvSpPr/>
            <p:nvPr/>
          </p:nvSpPr>
          <p:spPr>
            <a:xfrm>
              <a:off x="-34937975" y="3254050"/>
              <a:ext cx="33125" cy="67775"/>
            </a:xfrm>
            <a:custGeom>
              <a:rect b="b" l="l" r="r" t="t"/>
              <a:pathLst>
                <a:path extrusionOk="0" h="2711" w="1325">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5" name="Google Shape;6525;p60"/>
            <p:cNvSpPr/>
            <p:nvPr/>
          </p:nvSpPr>
          <p:spPr>
            <a:xfrm>
              <a:off x="-35085250" y="3338325"/>
              <a:ext cx="69325" cy="69350"/>
            </a:xfrm>
            <a:custGeom>
              <a:rect b="b" l="l" r="r" t="t"/>
              <a:pathLst>
                <a:path extrusionOk="0" h="2774" w="2773">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6" name="Google Shape;6526;p60"/>
            <p:cNvSpPr/>
            <p:nvPr/>
          </p:nvSpPr>
          <p:spPr>
            <a:xfrm>
              <a:off x="-35118325" y="3424175"/>
              <a:ext cx="137075" cy="69350"/>
            </a:xfrm>
            <a:custGeom>
              <a:rect b="b" l="l" r="r" t="t"/>
              <a:pathLst>
                <a:path extrusionOk="0" h="2774" w="5483">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27" name="Google Shape;6527;p60"/>
          <p:cNvGrpSpPr/>
          <p:nvPr/>
        </p:nvGrpSpPr>
        <p:grpSpPr>
          <a:xfrm>
            <a:off x="1742618" y="1974199"/>
            <a:ext cx="354586" cy="353221"/>
            <a:chOff x="-35123050" y="3561225"/>
            <a:chExt cx="292225" cy="291100"/>
          </a:xfrm>
        </p:grpSpPr>
        <p:sp>
          <p:nvSpPr>
            <p:cNvPr id="6528" name="Google Shape;6528;p60"/>
            <p:cNvSpPr/>
            <p:nvPr/>
          </p:nvSpPr>
          <p:spPr>
            <a:xfrm>
              <a:off x="-35123050" y="3629750"/>
              <a:ext cx="205575" cy="222575"/>
            </a:xfrm>
            <a:custGeom>
              <a:rect b="b" l="l" r="r" t="t"/>
              <a:pathLst>
                <a:path extrusionOk="0" h="8903" w="8223">
                  <a:moveTo>
                    <a:pt x="2080" y="2710"/>
                  </a:moveTo>
                  <a:cubicBezTo>
                    <a:pt x="2458" y="2710"/>
                    <a:pt x="2741" y="3056"/>
                    <a:pt x="2741" y="3403"/>
                  </a:cubicBezTo>
                  <a:cubicBezTo>
                    <a:pt x="2741" y="3781"/>
                    <a:pt x="2426" y="4065"/>
                    <a:pt x="2080" y="4065"/>
                  </a:cubicBezTo>
                  <a:cubicBezTo>
                    <a:pt x="1733" y="4065"/>
                    <a:pt x="1418" y="3750"/>
                    <a:pt x="1418" y="3403"/>
                  </a:cubicBezTo>
                  <a:cubicBezTo>
                    <a:pt x="1418" y="3056"/>
                    <a:pt x="1670" y="2710"/>
                    <a:pt x="2080" y="2710"/>
                  </a:cubicBezTo>
                  <a:close/>
                  <a:moveTo>
                    <a:pt x="4127" y="2710"/>
                  </a:moveTo>
                  <a:cubicBezTo>
                    <a:pt x="4506" y="2710"/>
                    <a:pt x="4789" y="3056"/>
                    <a:pt x="4789" y="3403"/>
                  </a:cubicBezTo>
                  <a:cubicBezTo>
                    <a:pt x="4789" y="3781"/>
                    <a:pt x="4474" y="4065"/>
                    <a:pt x="4127" y="4065"/>
                  </a:cubicBezTo>
                  <a:cubicBezTo>
                    <a:pt x="3718" y="4065"/>
                    <a:pt x="3466" y="3750"/>
                    <a:pt x="3466" y="3403"/>
                  </a:cubicBezTo>
                  <a:cubicBezTo>
                    <a:pt x="3466" y="3056"/>
                    <a:pt x="3718" y="2710"/>
                    <a:pt x="4127" y="2710"/>
                  </a:cubicBezTo>
                  <a:close/>
                  <a:moveTo>
                    <a:pt x="6207" y="2710"/>
                  </a:moveTo>
                  <a:cubicBezTo>
                    <a:pt x="6616" y="2710"/>
                    <a:pt x="6868" y="3056"/>
                    <a:pt x="6868" y="3403"/>
                  </a:cubicBezTo>
                  <a:cubicBezTo>
                    <a:pt x="6868" y="3781"/>
                    <a:pt x="6553" y="4065"/>
                    <a:pt x="6207" y="4065"/>
                  </a:cubicBezTo>
                  <a:cubicBezTo>
                    <a:pt x="5829" y="4065"/>
                    <a:pt x="5545" y="3750"/>
                    <a:pt x="5545" y="3403"/>
                  </a:cubicBezTo>
                  <a:cubicBezTo>
                    <a:pt x="5514" y="3056"/>
                    <a:pt x="5829" y="2710"/>
                    <a:pt x="6207" y="2710"/>
                  </a:cubicBezTo>
                  <a:close/>
                  <a:moveTo>
                    <a:pt x="1733" y="0"/>
                  </a:moveTo>
                  <a:cubicBezTo>
                    <a:pt x="788" y="0"/>
                    <a:pt x="0" y="757"/>
                    <a:pt x="0" y="1702"/>
                  </a:cubicBezTo>
                  <a:lnTo>
                    <a:pt x="0" y="5136"/>
                  </a:lnTo>
                  <a:cubicBezTo>
                    <a:pt x="0" y="5955"/>
                    <a:pt x="630" y="6616"/>
                    <a:pt x="1418" y="6774"/>
                  </a:cubicBezTo>
                  <a:lnTo>
                    <a:pt x="1418" y="8570"/>
                  </a:lnTo>
                  <a:cubicBezTo>
                    <a:pt x="1418" y="8696"/>
                    <a:pt x="1481" y="8822"/>
                    <a:pt x="1607" y="8885"/>
                  </a:cubicBezTo>
                  <a:cubicBezTo>
                    <a:pt x="1649" y="8895"/>
                    <a:pt x="1695" y="8902"/>
                    <a:pt x="1739" y="8902"/>
                  </a:cubicBezTo>
                  <a:cubicBezTo>
                    <a:pt x="1828" y="8902"/>
                    <a:pt x="1912" y="8874"/>
                    <a:pt x="1954" y="8790"/>
                  </a:cubicBezTo>
                  <a:lnTo>
                    <a:pt x="3938" y="6837"/>
                  </a:lnTo>
                  <a:lnTo>
                    <a:pt x="6522" y="6837"/>
                  </a:lnTo>
                  <a:cubicBezTo>
                    <a:pt x="7467" y="6837"/>
                    <a:pt x="8223" y="6081"/>
                    <a:pt x="8223" y="5136"/>
                  </a:cubicBezTo>
                  <a:lnTo>
                    <a:pt x="8223" y="1702"/>
                  </a:lnTo>
                  <a:cubicBezTo>
                    <a:pt x="8223" y="757"/>
                    <a:pt x="7467" y="0"/>
                    <a:pt x="65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9" name="Google Shape;6529;p60"/>
            <p:cNvSpPr/>
            <p:nvPr/>
          </p:nvSpPr>
          <p:spPr>
            <a:xfrm>
              <a:off x="-35053750" y="3561225"/>
              <a:ext cx="222925" cy="221825"/>
            </a:xfrm>
            <a:custGeom>
              <a:rect b="b" l="l" r="r" t="t"/>
              <a:pathLst>
                <a:path extrusionOk="0" h="8873" w="8917">
                  <a:moveTo>
                    <a:pt x="1702" y="1"/>
                  </a:moveTo>
                  <a:cubicBezTo>
                    <a:pt x="757" y="1"/>
                    <a:pt x="1" y="725"/>
                    <a:pt x="1" y="1702"/>
                  </a:cubicBezTo>
                  <a:lnTo>
                    <a:pt x="1" y="2048"/>
                  </a:lnTo>
                  <a:lnTo>
                    <a:pt x="3781" y="2048"/>
                  </a:lnTo>
                  <a:cubicBezTo>
                    <a:pt x="5136" y="2048"/>
                    <a:pt x="6207" y="3088"/>
                    <a:pt x="6207" y="4443"/>
                  </a:cubicBezTo>
                  <a:lnTo>
                    <a:pt x="6207" y="7877"/>
                  </a:lnTo>
                  <a:lnTo>
                    <a:pt x="6207" y="8003"/>
                  </a:lnTo>
                  <a:lnTo>
                    <a:pt x="6995" y="8790"/>
                  </a:lnTo>
                  <a:cubicBezTo>
                    <a:pt x="7055" y="8850"/>
                    <a:pt x="7127" y="8872"/>
                    <a:pt x="7205" y="8872"/>
                  </a:cubicBezTo>
                  <a:cubicBezTo>
                    <a:pt x="7249" y="8872"/>
                    <a:pt x="7295" y="8865"/>
                    <a:pt x="7341" y="8853"/>
                  </a:cubicBezTo>
                  <a:cubicBezTo>
                    <a:pt x="7467" y="8822"/>
                    <a:pt x="7530" y="8664"/>
                    <a:pt x="7530" y="8538"/>
                  </a:cubicBezTo>
                  <a:lnTo>
                    <a:pt x="7530" y="6806"/>
                  </a:lnTo>
                  <a:cubicBezTo>
                    <a:pt x="8318" y="6648"/>
                    <a:pt x="8917" y="5955"/>
                    <a:pt x="8917" y="5104"/>
                  </a:cubicBezTo>
                  <a:lnTo>
                    <a:pt x="8917" y="1702"/>
                  </a:lnTo>
                  <a:cubicBezTo>
                    <a:pt x="8917" y="725"/>
                    <a:pt x="8129" y="1"/>
                    <a:pt x="71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30" name="Google Shape;6530;p60"/>
          <p:cNvGrpSpPr/>
          <p:nvPr/>
        </p:nvGrpSpPr>
        <p:grpSpPr>
          <a:xfrm>
            <a:off x="1784677" y="2409340"/>
            <a:ext cx="270467" cy="353615"/>
            <a:chOff x="-35089175" y="3919600"/>
            <a:chExt cx="222900" cy="291425"/>
          </a:xfrm>
        </p:grpSpPr>
        <p:sp>
          <p:nvSpPr>
            <p:cNvPr id="6531" name="Google Shape;6531;p60"/>
            <p:cNvSpPr/>
            <p:nvPr/>
          </p:nvSpPr>
          <p:spPr>
            <a:xfrm>
              <a:off x="-35089175" y="3919600"/>
              <a:ext cx="222900" cy="291425"/>
            </a:xfrm>
            <a:custGeom>
              <a:rect b="b" l="l" r="r" t="t"/>
              <a:pathLst>
                <a:path extrusionOk="0" h="11657" w="8916">
                  <a:moveTo>
                    <a:pt x="4474" y="1418"/>
                  </a:moveTo>
                  <a:cubicBezTo>
                    <a:pt x="6143" y="1418"/>
                    <a:pt x="7530" y="2804"/>
                    <a:pt x="7530" y="4474"/>
                  </a:cubicBezTo>
                  <a:cubicBezTo>
                    <a:pt x="7561" y="6175"/>
                    <a:pt x="6143" y="7561"/>
                    <a:pt x="4474" y="7561"/>
                  </a:cubicBezTo>
                  <a:cubicBezTo>
                    <a:pt x="2772" y="7561"/>
                    <a:pt x="1386" y="6175"/>
                    <a:pt x="1386" y="4474"/>
                  </a:cubicBezTo>
                  <a:cubicBezTo>
                    <a:pt x="1386" y="2804"/>
                    <a:pt x="2772" y="1418"/>
                    <a:pt x="4474" y="1418"/>
                  </a:cubicBezTo>
                  <a:close/>
                  <a:moveTo>
                    <a:pt x="4474" y="0"/>
                  </a:moveTo>
                  <a:cubicBezTo>
                    <a:pt x="2016" y="0"/>
                    <a:pt x="0" y="2017"/>
                    <a:pt x="0" y="4442"/>
                  </a:cubicBezTo>
                  <a:cubicBezTo>
                    <a:pt x="0" y="5419"/>
                    <a:pt x="315" y="6333"/>
                    <a:pt x="914" y="7120"/>
                  </a:cubicBezTo>
                  <a:lnTo>
                    <a:pt x="4190" y="11531"/>
                  </a:lnTo>
                  <a:cubicBezTo>
                    <a:pt x="4253" y="11626"/>
                    <a:pt x="4348" y="11657"/>
                    <a:pt x="4474" y="11657"/>
                  </a:cubicBezTo>
                  <a:cubicBezTo>
                    <a:pt x="4568" y="11657"/>
                    <a:pt x="4663" y="11626"/>
                    <a:pt x="4726" y="11531"/>
                  </a:cubicBezTo>
                  <a:lnTo>
                    <a:pt x="8002" y="7120"/>
                  </a:lnTo>
                  <a:cubicBezTo>
                    <a:pt x="8601" y="6333"/>
                    <a:pt x="8916" y="5419"/>
                    <a:pt x="8916" y="4442"/>
                  </a:cubicBezTo>
                  <a:cubicBezTo>
                    <a:pt x="8916" y="2017"/>
                    <a:pt x="6931" y="0"/>
                    <a:pt x="44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2" name="Google Shape;6532;p60"/>
            <p:cNvSpPr/>
            <p:nvPr/>
          </p:nvSpPr>
          <p:spPr>
            <a:xfrm>
              <a:off x="-35038000" y="3971575"/>
              <a:ext cx="120525" cy="120525"/>
            </a:xfrm>
            <a:custGeom>
              <a:rect b="b" l="l" r="r" t="t"/>
              <a:pathLst>
                <a:path extrusionOk="0" h="4821" w="4821">
                  <a:moveTo>
                    <a:pt x="2427" y="662"/>
                  </a:moveTo>
                  <a:cubicBezTo>
                    <a:pt x="2616" y="662"/>
                    <a:pt x="2773" y="820"/>
                    <a:pt x="2773" y="1040"/>
                  </a:cubicBezTo>
                  <a:cubicBezTo>
                    <a:pt x="2773" y="1229"/>
                    <a:pt x="2616" y="1387"/>
                    <a:pt x="2427" y="1387"/>
                  </a:cubicBezTo>
                  <a:cubicBezTo>
                    <a:pt x="2206" y="1387"/>
                    <a:pt x="2049" y="1229"/>
                    <a:pt x="2049" y="1040"/>
                  </a:cubicBezTo>
                  <a:cubicBezTo>
                    <a:pt x="2049" y="820"/>
                    <a:pt x="2206" y="662"/>
                    <a:pt x="2427" y="662"/>
                  </a:cubicBezTo>
                  <a:close/>
                  <a:moveTo>
                    <a:pt x="2427" y="2017"/>
                  </a:moveTo>
                  <a:cubicBezTo>
                    <a:pt x="2616" y="2017"/>
                    <a:pt x="2773" y="2174"/>
                    <a:pt x="2773" y="2363"/>
                  </a:cubicBezTo>
                  <a:lnTo>
                    <a:pt x="2773" y="3750"/>
                  </a:lnTo>
                  <a:cubicBezTo>
                    <a:pt x="2773" y="3939"/>
                    <a:pt x="2616" y="4096"/>
                    <a:pt x="2427" y="4096"/>
                  </a:cubicBezTo>
                  <a:cubicBezTo>
                    <a:pt x="2206" y="4096"/>
                    <a:pt x="2049" y="3939"/>
                    <a:pt x="2049" y="3750"/>
                  </a:cubicBezTo>
                  <a:lnTo>
                    <a:pt x="2049" y="2363"/>
                  </a:lnTo>
                  <a:cubicBezTo>
                    <a:pt x="2049" y="2174"/>
                    <a:pt x="2206" y="2017"/>
                    <a:pt x="2427" y="2017"/>
                  </a:cubicBezTo>
                  <a:close/>
                  <a:moveTo>
                    <a:pt x="2427" y="1"/>
                  </a:moveTo>
                  <a:cubicBezTo>
                    <a:pt x="1072" y="1"/>
                    <a:pt x="1" y="1072"/>
                    <a:pt x="1" y="2395"/>
                  </a:cubicBezTo>
                  <a:cubicBezTo>
                    <a:pt x="1" y="3750"/>
                    <a:pt x="1072" y="4821"/>
                    <a:pt x="2427" y="4821"/>
                  </a:cubicBezTo>
                  <a:cubicBezTo>
                    <a:pt x="3750" y="4821"/>
                    <a:pt x="4821" y="3750"/>
                    <a:pt x="4821" y="2395"/>
                  </a:cubicBezTo>
                  <a:cubicBezTo>
                    <a:pt x="4821" y="1072"/>
                    <a:pt x="3750" y="1"/>
                    <a:pt x="24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33" name="Google Shape;6533;p60"/>
          <p:cNvGrpSpPr/>
          <p:nvPr/>
        </p:nvGrpSpPr>
        <p:grpSpPr>
          <a:xfrm>
            <a:off x="3981673" y="1532703"/>
            <a:ext cx="336445" cy="354131"/>
            <a:chOff x="-33277650" y="3226875"/>
            <a:chExt cx="277275" cy="291850"/>
          </a:xfrm>
        </p:grpSpPr>
        <p:sp>
          <p:nvSpPr>
            <p:cNvPr id="6534" name="Google Shape;6534;p60"/>
            <p:cNvSpPr/>
            <p:nvPr/>
          </p:nvSpPr>
          <p:spPr>
            <a:xfrm>
              <a:off x="-33071300" y="3440725"/>
              <a:ext cx="33100" cy="33900"/>
            </a:xfrm>
            <a:custGeom>
              <a:rect b="b" l="l" r="r" t="t"/>
              <a:pathLst>
                <a:path extrusionOk="0" h="1356" w="1324">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5" name="Google Shape;6535;p60"/>
            <p:cNvSpPr/>
            <p:nvPr/>
          </p:nvSpPr>
          <p:spPr>
            <a:xfrm>
              <a:off x="-33157925" y="3227275"/>
              <a:ext cx="17350" cy="103200"/>
            </a:xfrm>
            <a:custGeom>
              <a:rect b="b" l="l" r="r" t="t"/>
              <a:pathLst>
                <a:path extrusionOk="0" h="4128" w="694">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6" name="Google Shape;6536;p60"/>
            <p:cNvSpPr/>
            <p:nvPr/>
          </p:nvSpPr>
          <p:spPr>
            <a:xfrm>
              <a:off x="-33175250" y="3347650"/>
              <a:ext cx="51200" cy="51350"/>
            </a:xfrm>
            <a:custGeom>
              <a:rect b="b" l="l" r="r" t="t"/>
              <a:pathLst>
                <a:path extrusionOk="0" h="2054" w="2048">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7" name="Google Shape;6537;p60"/>
            <p:cNvSpPr/>
            <p:nvPr/>
          </p:nvSpPr>
          <p:spPr>
            <a:xfrm>
              <a:off x="-33224875" y="3404500"/>
              <a:ext cx="159900" cy="114225"/>
            </a:xfrm>
            <a:custGeom>
              <a:rect b="b" l="l" r="r" t="t"/>
              <a:pathLst>
                <a:path extrusionOk="0" h="4569" w="6396">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8" name="Google Shape;6538;p60"/>
            <p:cNvSpPr/>
            <p:nvPr/>
          </p:nvSpPr>
          <p:spPr>
            <a:xfrm>
              <a:off x="-33141400" y="3312350"/>
              <a:ext cx="127625" cy="138625"/>
            </a:xfrm>
            <a:custGeom>
              <a:rect b="b" l="l" r="r" t="t"/>
              <a:pathLst>
                <a:path extrusionOk="0" h="5545" w="5105">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9" name="Google Shape;6539;p60"/>
            <p:cNvSpPr/>
            <p:nvPr/>
          </p:nvSpPr>
          <p:spPr>
            <a:xfrm>
              <a:off x="-33122500" y="3226875"/>
              <a:ext cx="122125" cy="83925"/>
            </a:xfrm>
            <a:custGeom>
              <a:rect b="b" l="l" r="r" t="t"/>
              <a:pathLst>
                <a:path extrusionOk="0" h="3357" w="4885">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0" name="Google Shape;6540;p60"/>
            <p:cNvSpPr/>
            <p:nvPr/>
          </p:nvSpPr>
          <p:spPr>
            <a:xfrm>
              <a:off x="-33277650" y="3245400"/>
              <a:ext cx="102400" cy="198500"/>
            </a:xfrm>
            <a:custGeom>
              <a:rect b="b" l="l" r="r" t="t"/>
              <a:pathLst>
                <a:path extrusionOk="0" h="7940" w="4096">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41" name="Google Shape;6541;p60"/>
          <p:cNvGrpSpPr/>
          <p:nvPr/>
        </p:nvGrpSpPr>
        <p:grpSpPr>
          <a:xfrm>
            <a:off x="3973073" y="1973987"/>
            <a:ext cx="353645" cy="353645"/>
            <a:chOff x="-33286325" y="3586425"/>
            <a:chExt cx="291450" cy="291450"/>
          </a:xfrm>
        </p:grpSpPr>
        <p:sp>
          <p:nvSpPr>
            <p:cNvPr id="6542" name="Google Shape;6542;p60"/>
            <p:cNvSpPr/>
            <p:nvPr/>
          </p:nvSpPr>
          <p:spPr>
            <a:xfrm>
              <a:off x="-33114625" y="3586425"/>
              <a:ext cx="119750" cy="120525"/>
            </a:xfrm>
            <a:custGeom>
              <a:rect b="b" l="l" r="r" t="t"/>
              <a:pathLst>
                <a:path extrusionOk="0" h="4821" w="4790">
                  <a:moveTo>
                    <a:pt x="2395" y="631"/>
                  </a:moveTo>
                  <a:cubicBezTo>
                    <a:pt x="2584" y="631"/>
                    <a:pt x="2742" y="788"/>
                    <a:pt x="2742" y="1009"/>
                  </a:cubicBezTo>
                  <a:lnTo>
                    <a:pt x="2742" y="2017"/>
                  </a:lnTo>
                  <a:lnTo>
                    <a:pt x="3782" y="2017"/>
                  </a:lnTo>
                  <a:cubicBezTo>
                    <a:pt x="3971" y="2017"/>
                    <a:pt x="4128" y="2175"/>
                    <a:pt x="4128" y="2364"/>
                  </a:cubicBezTo>
                  <a:cubicBezTo>
                    <a:pt x="4128" y="2584"/>
                    <a:pt x="3971" y="2742"/>
                    <a:pt x="3782" y="2742"/>
                  </a:cubicBezTo>
                  <a:lnTo>
                    <a:pt x="2395" y="2742"/>
                  </a:lnTo>
                  <a:cubicBezTo>
                    <a:pt x="2206" y="2742"/>
                    <a:pt x="2049" y="2584"/>
                    <a:pt x="2049" y="2364"/>
                  </a:cubicBezTo>
                  <a:lnTo>
                    <a:pt x="2049" y="1009"/>
                  </a:lnTo>
                  <a:cubicBezTo>
                    <a:pt x="2049" y="788"/>
                    <a:pt x="2206" y="631"/>
                    <a:pt x="2395" y="631"/>
                  </a:cubicBezTo>
                  <a:close/>
                  <a:moveTo>
                    <a:pt x="2395" y="1"/>
                  </a:moveTo>
                  <a:cubicBezTo>
                    <a:pt x="1041" y="1"/>
                    <a:pt x="1" y="1072"/>
                    <a:pt x="1" y="2427"/>
                  </a:cubicBezTo>
                  <a:cubicBezTo>
                    <a:pt x="1" y="3750"/>
                    <a:pt x="1041" y="4821"/>
                    <a:pt x="2395" y="4821"/>
                  </a:cubicBezTo>
                  <a:cubicBezTo>
                    <a:pt x="3719" y="4821"/>
                    <a:pt x="4790" y="3750"/>
                    <a:pt x="4790" y="2427"/>
                  </a:cubicBezTo>
                  <a:cubicBezTo>
                    <a:pt x="4790" y="1072"/>
                    <a:pt x="3719"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3" name="Google Shape;6543;p60"/>
            <p:cNvSpPr/>
            <p:nvPr/>
          </p:nvSpPr>
          <p:spPr>
            <a:xfrm>
              <a:off x="-33286325" y="3825875"/>
              <a:ext cx="241050" cy="52000"/>
            </a:xfrm>
            <a:custGeom>
              <a:rect b="b" l="l" r="r" t="t"/>
              <a:pathLst>
                <a:path extrusionOk="0" h="2080" w="9642">
                  <a:moveTo>
                    <a:pt x="32" y="0"/>
                  </a:moveTo>
                  <a:lnTo>
                    <a:pt x="32" y="1764"/>
                  </a:lnTo>
                  <a:cubicBezTo>
                    <a:pt x="1" y="1922"/>
                    <a:pt x="158" y="2079"/>
                    <a:pt x="347" y="2079"/>
                  </a:cubicBezTo>
                  <a:lnTo>
                    <a:pt x="9295" y="2079"/>
                  </a:lnTo>
                  <a:cubicBezTo>
                    <a:pt x="9484" y="2079"/>
                    <a:pt x="9641" y="1922"/>
                    <a:pt x="9641" y="1733"/>
                  </a:cubicBezTo>
                  <a:lnTo>
                    <a:pt x="9641" y="1040"/>
                  </a:lnTo>
                  <a:cubicBezTo>
                    <a:pt x="9641" y="473"/>
                    <a:pt x="9169" y="0"/>
                    <a:pt x="86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4" name="Google Shape;6544;p60"/>
            <p:cNvSpPr/>
            <p:nvPr/>
          </p:nvSpPr>
          <p:spPr>
            <a:xfrm>
              <a:off x="-33183925" y="3756550"/>
              <a:ext cx="103200" cy="52025"/>
            </a:xfrm>
            <a:custGeom>
              <a:rect b="b" l="l" r="r" t="t"/>
              <a:pathLst>
                <a:path extrusionOk="0" h="2081" w="4128">
                  <a:moveTo>
                    <a:pt x="1040" y="1"/>
                  </a:moveTo>
                  <a:cubicBezTo>
                    <a:pt x="473" y="1"/>
                    <a:pt x="1" y="505"/>
                    <a:pt x="1" y="1040"/>
                  </a:cubicBezTo>
                  <a:lnTo>
                    <a:pt x="1" y="2080"/>
                  </a:lnTo>
                  <a:lnTo>
                    <a:pt x="4128" y="2080"/>
                  </a:lnTo>
                  <a:lnTo>
                    <a:pt x="4128" y="1040"/>
                  </a:lnTo>
                  <a:cubicBezTo>
                    <a:pt x="4128" y="505"/>
                    <a:pt x="3687" y="1"/>
                    <a:pt x="31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5" name="Google Shape;6545;p60"/>
            <p:cNvSpPr/>
            <p:nvPr/>
          </p:nvSpPr>
          <p:spPr>
            <a:xfrm>
              <a:off x="-33252450" y="3636850"/>
              <a:ext cx="68550" cy="69325"/>
            </a:xfrm>
            <a:custGeom>
              <a:rect b="b" l="l" r="r" t="t"/>
              <a:pathLst>
                <a:path extrusionOk="0" h="2773" w="2742">
                  <a:moveTo>
                    <a:pt x="1387" y="0"/>
                  </a:moveTo>
                  <a:cubicBezTo>
                    <a:pt x="599" y="0"/>
                    <a:pt x="1" y="630"/>
                    <a:pt x="1" y="1386"/>
                  </a:cubicBezTo>
                  <a:cubicBezTo>
                    <a:pt x="1" y="2142"/>
                    <a:pt x="599" y="2772"/>
                    <a:pt x="1387" y="2772"/>
                  </a:cubicBezTo>
                  <a:cubicBezTo>
                    <a:pt x="2143" y="2772"/>
                    <a:pt x="2742" y="2142"/>
                    <a:pt x="2742" y="1386"/>
                  </a:cubicBezTo>
                  <a:cubicBezTo>
                    <a:pt x="2742"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6" name="Google Shape;6546;p60"/>
            <p:cNvSpPr/>
            <p:nvPr/>
          </p:nvSpPr>
          <p:spPr>
            <a:xfrm>
              <a:off x="-33286325" y="3723050"/>
              <a:ext cx="116600" cy="85525"/>
            </a:xfrm>
            <a:custGeom>
              <a:rect b="b" l="l" r="r" t="t"/>
              <a:pathLst>
                <a:path extrusionOk="0" h="3421" w="4664">
                  <a:moveTo>
                    <a:pt x="2788" y="1"/>
                  </a:moveTo>
                  <a:cubicBezTo>
                    <a:pt x="2690" y="1"/>
                    <a:pt x="2591" y="6"/>
                    <a:pt x="2490" y="18"/>
                  </a:cubicBezTo>
                  <a:cubicBezTo>
                    <a:pt x="1072" y="144"/>
                    <a:pt x="1" y="1435"/>
                    <a:pt x="1" y="2853"/>
                  </a:cubicBezTo>
                  <a:lnTo>
                    <a:pt x="1" y="3105"/>
                  </a:lnTo>
                  <a:cubicBezTo>
                    <a:pt x="1" y="3263"/>
                    <a:pt x="158" y="3420"/>
                    <a:pt x="347" y="3420"/>
                  </a:cubicBezTo>
                  <a:lnTo>
                    <a:pt x="3435" y="3420"/>
                  </a:lnTo>
                  <a:lnTo>
                    <a:pt x="3435" y="2380"/>
                  </a:lnTo>
                  <a:cubicBezTo>
                    <a:pt x="3435" y="1624"/>
                    <a:pt x="3939" y="963"/>
                    <a:pt x="4664" y="774"/>
                  </a:cubicBezTo>
                  <a:cubicBezTo>
                    <a:pt x="4164" y="302"/>
                    <a:pt x="3517" y="1"/>
                    <a:pt x="27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47" name="Google Shape;6547;p60"/>
          <p:cNvGrpSpPr/>
          <p:nvPr/>
        </p:nvGrpSpPr>
        <p:grpSpPr>
          <a:xfrm>
            <a:off x="3973073" y="2408369"/>
            <a:ext cx="353645" cy="355557"/>
            <a:chOff x="-33286325" y="3944800"/>
            <a:chExt cx="291450" cy="293025"/>
          </a:xfrm>
        </p:grpSpPr>
        <p:sp>
          <p:nvSpPr>
            <p:cNvPr id="6548" name="Google Shape;6548;p60"/>
            <p:cNvSpPr/>
            <p:nvPr/>
          </p:nvSpPr>
          <p:spPr>
            <a:xfrm>
              <a:off x="-33194950" y="3996000"/>
              <a:ext cx="200075" cy="241825"/>
            </a:xfrm>
            <a:custGeom>
              <a:rect b="b" l="l" r="r" t="t"/>
              <a:pathLst>
                <a:path extrusionOk="0" h="9673" w="8003">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9" name="Google Shape;6549;p60"/>
            <p:cNvSpPr/>
            <p:nvPr/>
          </p:nvSpPr>
          <p:spPr>
            <a:xfrm>
              <a:off x="-33027975" y="3962900"/>
              <a:ext cx="33100" cy="105575"/>
            </a:xfrm>
            <a:custGeom>
              <a:rect b="b" l="l" r="r" t="t"/>
              <a:pathLst>
                <a:path extrusionOk="0" h="4223" w="1324">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0" name="Google Shape;6550;p60"/>
            <p:cNvSpPr/>
            <p:nvPr/>
          </p:nvSpPr>
          <p:spPr>
            <a:xfrm>
              <a:off x="-33286325" y="3962125"/>
              <a:ext cx="96125" cy="205600"/>
            </a:xfrm>
            <a:custGeom>
              <a:rect b="b" l="l" r="r" t="t"/>
              <a:pathLst>
                <a:path extrusionOk="0" h="8224" w="3845">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1" name="Google Shape;6551;p60"/>
            <p:cNvSpPr/>
            <p:nvPr/>
          </p:nvSpPr>
          <p:spPr>
            <a:xfrm>
              <a:off x="-33235125" y="3944800"/>
              <a:ext cx="189050" cy="171725"/>
            </a:xfrm>
            <a:custGeom>
              <a:rect b="b" l="l" r="r" t="t"/>
              <a:pathLst>
                <a:path extrusionOk="0" h="6869" w="7562">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52" name="Google Shape;6552;p60"/>
          <p:cNvGrpSpPr/>
          <p:nvPr/>
        </p:nvGrpSpPr>
        <p:grpSpPr>
          <a:xfrm>
            <a:off x="2631470" y="2881529"/>
            <a:ext cx="353645" cy="356527"/>
            <a:chOff x="-31452725" y="3191825"/>
            <a:chExt cx="291450" cy="293825"/>
          </a:xfrm>
        </p:grpSpPr>
        <p:sp>
          <p:nvSpPr>
            <p:cNvPr id="6553" name="Google Shape;6553;p60"/>
            <p:cNvSpPr/>
            <p:nvPr/>
          </p:nvSpPr>
          <p:spPr>
            <a:xfrm>
              <a:off x="-31314900" y="3278475"/>
              <a:ext cx="103200" cy="18125"/>
            </a:xfrm>
            <a:custGeom>
              <a:rect b="b" l="l" r="r" t="t"/>
              <a:pathLst>
                <a:path extrusionOk="0" h="725" w="4128">
                  <a:moveTo>
                    <a:pt x="1" y="0"/>
                  </a:moveTo>
                  <a:lnTo>
                    <a:pt x="1" y="725"/>
                  </a:lnTo>
                  <a:lnTo>
                    <a:pt x="4128" y="725"/>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4" name="Google Shape;6554;p60"/>
            <p:cNvSpPr/>
            <p:nvPr/>
          </p:nvSpPr>
          <p:spPr>
            <a:xfrm>
              <a:off x="-31367675" y="3227275"/>
              <a:ext cx="206400" cy="221350"/>
            </a:xfrm>
            <a:custGeom>
              <a:rect b="b" l="l" r="r" t="t"/>
              <a:pathLst>
                <a:path extrusionOk="0" h="8854" w="8256">
                  <a:moveTo>
                    <a:pt x="6554" y="1387"/>
                  </a:moveTo>
                  <a:cubicBezTo>
                    <a:pt x="6743" y="1387"/>
                    <a:pt x="6901" y="1544"/>
                    <a:pt x="6901" y="1733"/>
                  </a:cubicBezTo>
                  <a:lnTo>
                    <a:pt x="6901" y="3119"/>
                  </a:lnTo>
                  <a:cubicBezTo>
                    <a:pt x="6901" y="3309"/>
                    <a:pt x="6743" y="3466"/>
                    <a:pt x="6554" y="3466"/>
                  </a:cubicBezTo>
                  <a:lnTo>
                    <a:pt x="1734" y="3466"/>
                  </a:lnTo>
                  <a:cubicBezTo>
                    <a:pt x="1545" y="3466"/>
                    <a:pt x="1387" y="3309"/>
                    <a:pt x="1387" y="3119"/>
                  </a:cubicBezTo>
                  <a:lnTo>
                    <a:pt x="1387" y="1733"/>
                  </a:lnTo>
                  <a:cubicBezTo>
                    <a:pt x="1387" y="1544"/>
                    <a:pt x="1545" y="1387"/>
                    <a:pt x="1734" y="1387"/>
                  </a:cubicBezTo>
                  <a:close/>
                  <a:moveTo>
                    <a:pt x="2427" y="4096"/>
                  </a:moveTo>
                  <a:cubicBezTo>
                    <a:pt x="2616" y="4096"/>
                    <a:pt x="2773" y="4254"/>
                    <a:pt x="2773" y="4443"/>
                  </a:cubicBezTo>
                  <a:cubicBezTo>
                    <a:pt x="2773" y="4663"/>
                    <a:pt x="2616" y="4821"/>
                    <a:pt x="2427" y="4821"/>
                  </a:cubicBezTo>
                  <a:lnTo>
                    <a:pt x="1734" y="4821"/>
                  </a:lnTo>
                  <a:cubicBezTo>
                    <a:pt x="1545" y="4821"/>
                    <a:pt x="1387" y="4663"/>
                    <a:pt x="1387" y="4443"/>
                  </a:cubicBezTo>
                  <a:cubicBezTo>
                    <a:pt x="1387" y="4254"/>
                    <a:pt x="1545" y="4096"/>
                    <a:pt x="1734" y="4096"/>
                  </a:cubicBezTo>
                  <a:close/>
                  <a:moveTo>
                    <a:pt x="4475" y="4096"/>
                  </a:moveTo>
                  <a:cubicBezTo>
                    <a:pt x="4664" y="4096"/>
                    <a:pt x="4821" y="4254"/>
                    <a:pt x="4821" y="4443"/>
                  </a:cubicBezTo>
                  <a:cubicBezTo>
                    <a:pt x="4821" y="4663"/>
                    <a:pt x="4664" y="4821"/>
                    <a:pt x="4475" y="4821"/>
                  </a:cubicBezTo>
                  <a:lnTo>
                    <a:pt x="3782" y="4821"/>
                  </a:lnTo>
                  <a:cubicBezTo>
                    <a:pt x="3593" y="4821"/>
                    <a:pt x="3435" y="4663"/>
                    <a:pt x="3435" y="4443"/>
                  </a:cubicBezTo>
                  <a:cubicBezTo>
                    <a:pt x="3435" y="4254"/>
                    <a:pt x="3593" y="4096"/>
                    <a:pt x="3782" y="4096"/>
                  </a:cubicBezTo>
                  <a:close/>
                  <a:moveTo>
                    <a:pt x="6554" y="4096"/>
                  </a:moveTo>
                  <a:cubicBezTo>
                    <a:pt x="6743" y="4096"/>
                    <a:pt x="6901" y="4254"/>
                    <a:pt x="6901" y="4443"/>
                  </a:cubicBezTo>
                  <a:cubicBezTo>
                    <a:pt x="6901" y="4663"/>
                    <a:pt x="6743" y="4821"/>
                    <a:pt x="6554" y="4821"/>
                  </a:cubicBezTo>
                  <a:lnTo>
                    <a:pt x="5892" y="4821"/>
                  </a:lnTo>
                  <a:cubicBezTo>
                    <a:pt x="5672" y="4821"/>
                    <a:pt x="5514" y="4663"/>
                    <a:pt x="5514" y="4443"/>
                  </a:cubicBezTo>
                  <a:cubicBezTo>
                    <a:pt x="5514" y="4254"/>
                    <a:pt x="5672" y="4096"/>
                    <a:pt x="5892" y="4096"/>
                  </a:cubicBezTo>
                  <a:close/>
                  <a:moveTo>
                    <a:pt x="2427" y="5482"/>
                  </a:moveTo>
                  <a:cubicBezTo>
                    <a:pt x="2616" y="5482"/>
                    <a:pt x="2773" y="5640"/>
                    <a:pt x="2773" y="5829"/>
                  </a:cubicBezTo>
                  <a:cubicBezTo>
                    <a:pt x="2773" y="6018"/>
                    <a:pt x="2616" y="6175"/>
                    <a:pt x="2427" y="6175"/>
                  </a:cubicBezTo>
                  <a:lnTo>
                    <a:pt x="1734" y="6175"/>
                  </a:lnTo>
                  <a:cubicBezTo>
                    <a:pt x="1545" y="6175"/>
                    <a:pt x="1387" y="6018"/>
                    <a:pt x="1387" y="5829"/>
                  </a:cubicBezTo>
                  <a:cubicBezTo>
                    <a:pt x="1387" y="5640"/>
                    <a:pt x="1545" y="5482"/>
                    <a:pt x="1734" y="5482"/>
                  </a:cubicBezTo>
                  <a:close/>
                  <a:moveTo>
                    <a:pt x="4475" y="5482"/>
                  </a:moveTo>
                  <a:cubicBezTo>
                    <a:pt x="4664" y="5482"/>
                    <a:pt x="4821" y="5640"/>
                    <a:pt x="4821" y="5829"/>
                  </a:cubicBezTo>
                  <a:cubicBezTo>
                    <a:pt x="4821" y="6018"/>
                    <a:pt x="4664" y="6175"/>
                    <a:pt x="4475" y="6175"/>
                  </a:cubicBezTo>
                  <a:lnTo>
                    <a:pt x="3782" y="6175"/>
                  </a:lnTo>
                  <a:cubicBezTo>
                    <a:pt x="3593" y="6175"/>
                    <a:pt x="3435" y="6018"/>
                    <a:pt x="3435" y="5829"/>
                  </a:cubicBezTo>
                  <a:cubicBezTo>
                    <a:pt x="3435" y="5640"/>
                    <a:pt x="3593" y="5482"/>
                    <a:pt x="3782" y="5482"/>
                  </a:cubicBezTo>
                  <a:close/>
                  <a:moveTo>
                    <a:pt x="6554" y="5482"/>
                  </a:moveTo>
                  <a:cubicBezTo>
                    <a:pt x="6743" y="5482"/>
                    <a:pt x="6901" y="5640"/>
                    <a:pt x="6901" y="5829"/>
                  </a:cubicBezTo>
                  <a:cubicBezTo>
                    <a:pt x="6901" y="6018"/>
                    <a:pt x="6743" y="6175"/>
                    <a:pt x="6554" y="6175"/>
                  </a:cubicBezTo>
                  <a:lnTo>
                    <a:pt x="5892" y="6175"/>
                  </a:lnTo>
                  <a:cubicBezTo>
                    <a:pt x="5672" y="6175"/>
                    <a:pt x="5514" y="6018"/>
                    <a:pt x="5514" y="5829"/>
                  </a:cubicBezTo>
                  <a:cubicBezTo>
                    <a:pt x="5514" y="5640"/>
                    <a:pt x="5672" y="5482"/>
                    <a:pt x="5892" y="5482"/>
                  </a:cubicBezTo>
                  <a:close/>
                  <a:moveTo>
                    <a:pt x="2427" y="6869"/>
                  </a:moveTo>
                  <a:cubicBezTo>
                    <a:pt x="2616" y="6869"/>
                    <a:pt x="2773" y="7026"/>
                    <a:pt x="2773" y="7215"/>
                  </a:cubicBezTo>
                  <a:cubicBezTo>
                    <a:pt x="2773" y="7404"/>
                    <a:pt x="2616" y="7562"/>
                    <a:pt x="2427" y="7562"/>
                  </a:cubicBezTo>
                  <a:lnTo>
                    <a:pt x="1734" y="7562"/>
                  </a:lnTo>
                  <a:cubicBezTo>
                    <a:pt x="1545" y="7562"/>
                    <a:pt x="1387" y="7404"/>
                    <a:pt x="1387" y="7215"/>
                  </a:cubicBezTo>
                  <a:cubicBezTo>
                    <a:pt x="1387" y="7026"/>
                    <a:pt x="1545" y="6869"/>
                    <a:pt x="1734" y="6869"/>
                  </a:cubicBezTo>
                  <a:close/>
                  <a:moveTo>
                    <a:pt x="4475" y="6869"/>
                  </a:moveTo>
                  <a:cubicBezTo>
                    <a:pt x="4664" y="6869"/>
                    <a:pt x="4821" y="7026"/>
                    <a:pt x="4821" y="7215"/>
                  </a:cubicBezTo>
                  <a:cubicBezTo>
                    <a:pt x="4821" y="7404"/>
                    <a:pt x="4664" y="7562"/>
                    <a:pt x="4475" y="7562"/>
                  </a:cubicBezTo>
                  <a:lnTo>
                    <a:pt x="3782" y="7562"/>
                  </a:lnTo>
                  <a:cubicBezTo>
                    <a:pt x="3593" y="7562"/>
                    <a:pt x="3435" y="7404"/>
                    <a:pt x="3435" y="7215"/>
                  </a:cubicBezTo>
                  <a:cubicBezTo>
                    <a:pt x="3435" y="7026"/>
                    <a:pt x="3593" y="6869"/>
                    <a:pt x="3782" y="6869"/>
                  </a:cubicBezTo>
                  <a:close/>
                  <a:moveTo>
                    <a:pt x="6554" y="6869"/>
                  </a:moveTo>
                  <a:cubicBezTo>
                    <a:pt x="6743" y="6869"/>
                    <a:pt x="6901" y="7026"/>
                    <a:pt x="6901" y="7215"/>
                  </a:cubicBezTo>
                  <a:cubicBezTo>
                    <a:pt x="6901" y="7404"/>
                    <a:pt x="6743" y="7562"/>
                    <a:pt x="6554" y="7562"/>
                  </a:cubicBezTo>
                  <a:lnTo>
                    <a:pt x="5892" y="7562"/>
                  </a:lnTo>
                  <a:cubicBezTo>
                    <a:pt x="5672" y="7562"/>
                    <a:pt x="5514" y="7404"/>
                    <a:pt x="5514" y="7215"/>
                  </a:cubicBezTo>
                  <a:cubicBezTo>
                    <a:pt x="5514" y="7026"/>
                    <a:pt x="5672" y="6869"/>
                    <a:pt x="5892" y="6869"/>
                  </a:cubicBezTo>
                  <a:close/>
                  <a:moveTo>
                    <a:pt x="694" y="1"/>
                  </a:moveTo>
                  <a:lnTo>
                    <a:pt x="694" y="95"/>
                  </a:lnTo>
                  <a:cubicBezTo>
                    <a:pt x="694" y="631"/>
                    <a:pt x="442" y="1198"/>
                    <a:pt x="64" y="1576"/>
                  </a:cubicBezTo>
                  <a:lnTo>
                    <a:pt x="1" y="1607"/>
                  </a:lnTo>
                  <a:lnTo>
                    <a:pt x="1" y="5860"/>
                  </a:lnTo>
                  <a:lnTo>
                    <a:pt x="64" y="5923"/>
                  </a:lnTo>
                  <a:cubicBezTo>
                    <a:pt x="442" y="6301"/>
                    <a:pt x="694" y="6869"/>
                    <a:pt x="694" y="7404"/>
                  </a:cubicBezTo>
                  <a:cubicBezTo>
                    <a:pt x="694" y="7971"/>
                    <a:pt x="442" y="8475"/>
                    <a:pt x="95" y="8853"/>
                  </a:cubicBezTo>
                  <a:lnTo>
                    <a:pt x="7184" y="8853"/>
                  </a:lnTo>
                  <a:cubicBezTo>
                    <a:pt x="7720" y="8853"/>
                    <a:pt x="8192" y="8381"/>
                    <a:pt x="8192" y="7845"/>
                  </a:cubicBezTo>
                  <a:lnTo>
                    <a:pt x="8192" y="946"/>
                  </a:lnTo>
                  <a:cubicBezTo>
                    <a:pt x="8255" y="473"/>
                    <a:pt x="7814" y="1"/>
                    <a:pt x="72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5" name="Google Shape;6555;p60"/>
            <p:cNvSpPr/>
            <p:nvPr/>
          </p:nvSpPr>
          <p:spPr>
            <a:xfrm>
              <a:off x="-31452725" y="3191825"/>
              <a:ext cx="86650" cy="259150"/>
            </a:xfrm>
            <a:custGeom>
              <a:rect b="b" l="l" r="r" t="t"/>
              <a:pathLst>
                <a:path extrusionOk="0" h="10366" w="3466">
                  <a:moveTo>
                    <a:pt x="1450" y="1"/>
                  </a:moveTo>
                  <a:cubicBezTo>
                    <a:pt x="662" y="1"/>
                    <a:pt x="0" y="662"/>
                    <a:pt x="0" y="1450"/>
                  </a:cubicBezTo>
                  <a:cubicBezTo>
                    <a:pt x="0" y="1860"/>
                    <a:pt x="158" y="2206"/>
                    <a:pt x="410" y="2490"/>
                  </a:cubicBezTo>
                  <a:lnTo>
                    <a:pt x="694" y="2773"/>
                  </a:lnTo>
                  <a:lnTo>
                    <a:pt x="694" y="7593"/>
                  </a:lnTo>
                  <a:lnTo>
                    <a:pt x="410" y="7877"/>
                  </a:lnTo>
                  <a:cubicBezTo>
                    <a:pt x="158" y="8161"/>
                    <a:pt x="0" y="8507"/>
                    <a:pt x="0" y="8917"/>
                  </a:cubicBezTo>
                  <a:cubicBezTo>
                    <a:pt x="0" y="9704"/>
                    <a:pt x="662" y="10366"/>
                    <a:pt x="1450" y="10366"/>
                  </a:cubicBezTo>
                  <a:lnTo>
                    <a:pt x="1985" y="10366"/>
                  </a:lnTo>
                  <a:cubicBezTo>
                    <a:pt x="2773" y="10366"/>
                    <a:pt x="3466" y="9704"/>
                    <a:pt x="3466" y="8917"/>
                  </a:cubicBezTo>
                  <a:cubicBezTo>
                    <a:pt x="3466" y="8507"/>
                    <a:pt x="3308" y="8161"/>
                    <a:pt x="3025" y="7877"/>
                  </a:cubicBezTo>
                  <a:lnTo>
                    <a:pt x="2741" y="7593"/>
                  </a:lnTo>
                  <a:lnTo>
                    <a:pt x="2741" y="2773"/>
                  </a:lnTo>
                  <a:lnTo>
                    <a:pt x="3025" y="2490"/>
                  </a:lnTo>
                  <a:cubicBezTo>
                    <a:pt x="3308" y="2206"/>
                    <a:pt x="3466" y="1860"/>
                    <a:pt x="3466" y="1450"/>
                  </a:cubicBezTo>
                  <a:cubicBezTo>
                    <a:pt x="3466" y="662"/>
                    <a:pt x="2773" y="1"/>
                    <a:pt x="19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6" name="Google Shape;6556;p60"/>
            <p:cNvSpPr/>
            <p:nvPr/>
          </p:nvSpPr>
          <p:spPr>
            <a:xfrm>
              <a:off x="-31409400" y="3468275"/>
              <a:ext cx="92950" cy="17375"/>
            </a:xfrm>
            <a:custGeom>
              <a:rect b="b" l="l" r="r" t="t"/>
              <a:pathLst>
                <a:path extrusionOk="0" h="695" w="3718">
                  <a:moveTo>
                    <a:pt x="0" y="1"/>
                  </a:moveTo>
                  <a:cubicBezTo>
                    <a:pt x="0" y="379"/>
                    <a:pt x="315" y="694"/>
                    <a:pt x="662" y="694"/>
                  </a:cubicBezTo>
                  <a:lnTo>
                    <a:pt x="3056" y="694"/>
                  </a:lnTo>
                  <a:cubicBezTo>
                    <a:pt x="3466" y="694"/>
                    <a:pt x="3718" y="379"/>
                    <a:pt x="37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57" name="Google Shape;6557;p60"/>
          <p:cNvGrpSpPr/>
          <p:nvPr/>
        </p:nvGrpSpPr>
        <p:grpSpPr>
          <a:xfrm>
            <a:off x="2631000" y="3353144"/>
            <a:ext cx="354586" cy="354586"/>
            <a:chOff x="-31452725" y="3551775"/>
            <a:chExt cx="292225" cy="292225"/>
          </a:xfrm>
        </p:grpSpPr>
        <p:sp>
          <p:nvSpPr>
            <p:cNvPr id="6558" name="Google Shape;6558;p60"/>
            <p:cNvSpPr/>
            <p:nvPr/>
          </p:nvSpPr>
          <p:spPr>
            <a:xfrm>
              <a:off x="-31452725" y="3756550"/>
              <a:ext cx="155175" cy="34675"/>
            </a:xfrm>
            <a:custGeom>
              <a:rect b="b" l="l" r="r" t="t"/>
              <a:pathLst>
                <a:path extrusionOk="0" h="1387" w="6207">
                  <a:moveTo>
                    <a:pt x="32" y="1"/>
                  </a:moveTo>
                  <a:lnTo>
                    <a:pt x="32" y="1040"/>
                  </a:lnTo>
                  <a:cubicBezTo>
                    <a:pt x="0" y="1292"/>
                    <a:pt x="158" y="1387"/>
                    <a:pt x="347" y="1387"/>
                  </a:cubicBezTo>
                  <a:lnTo>
                    <a:pt x="6207" y="1387"/>
                  </a:lnTo>
                  <a:lnTo>
                    <a:pt x="62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9" name="Google Shape;6559;p60"/>
            <p:cNvSpPr/>
            <p:nvPr/>
          </p:nvSpPr>
          <p:spPr>
            <a:xfrm>
              <a:off x="-31452725" y="3551775"/>
              <a:ext cx="183525" cy="188275"/>
            </a:xfrm>
            <a:custGeom>
              <a:rect b="b" l="l" r="r" t="t"/>
              <a:pathLst>
                <a:path extrusionOk="0" h="7531" w="7341">
                  <a:moveTo>
                    <a:pt x="4474" y="0"/>
                  </a:moveTo>
                  <a:cubicBezTo>
                    <a:pt x="3939" y="0"/>
                    <a:pt x="3466" y="473"/>
                    <a:pt x="3466" y="1040"/>
                  </a:cubicBezTo>
                  <a:cubicBezTo>
                    <a:pt x="3466" y="1576"/>
                    <a:pt x="3939" y="2080"/>
                    <a:pt x="4474" y="2080"/>
                  </a:cubicBezTo>
                  <a:cubicBezTo>
                    <a:pt x="4600" y="2080"/>
                    <a:pt x="4726" y="2017"/>
                    <a:pt x="4852" y="1985"/>
                  </a:cubicBezTo>
                  <a:lnTo>
                    <a:pt x="4852" y="2773"/>
                  </a:lnTo>
                  <a:lnTo>
                    <a:pt x="2741" y="2773"/>
                  </a:lnTo>
                  <a:cubicBezTo>
                    <a:pt x="1261" y="2773"/>
                    <a:pt x="0" y="4002"/>
                    <a:pt x="0" y="5482"/>
                  </a:cubicBezTo>
                  <a:lnTo>
                    <a:pt x="0" y="7530"/>
                  </a:lnTo>
                  <a:lnTo>
                    <a:pt x="6175" y="7530"/>
                  </a:lnTo>
                  <a:lnTo>
                    <a:pt x="6175" y="5167"/>
                  </a:lnTo>
                  <a:cubicBezTo>
                    <a:pt x="6175" y="4191"/>
                    <a:pt x="6648" y="3372"/>
                    <a:pt x="7341" y="2773"/>
                  </a:cubicBezTo>
                  <a:lnTo>
                    <a:pt x="5514" y="2773"/>
                  </a:lnTo>
                  <a:lnTo>
                    <a:pt x="5514" y="1040"/>
                  </a:lnTo>
                  <a:cubicBezTo>
                    <a:pt x="5514" y="505"/>
                    <a:pt x="5041" y="0"/>
                    <a:pt x="44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0" name="Google Shape;6560;p60"/>
            <p:cNvSpPr/>
            <p:nvPr/>
          </p:nvSpPr>
          <p:spPr>
            <a:xfrm>
              <a:off x="-31366100" y="3808550"/>
              <a:ext cx="52025" cy="35450"/>
            </a:xfrm>
            <a:custGeom>
              <a:rect b="b" l="l" r="r" t="t"/>
              <a:pathLst>
                <a:path extrusionOk="0" h="1418" w="2081">
                  <a:moveTo>
                    <a:pt x="32" y="0"/>
                  </a:moveTo>
                  <a:lnTo>
                    <a:pt x="32" y="1040"/>
                  </a:lnTo>
                  <a:lnTo>
                    <a:pt x="1" y="1040"/>
                  </a:lnTo>
                  <a:cubicBezTo>
                    <a:pt x="1" y="1260"/>
                    <a:pt x="159" y="1418"/>
                    <a:pt x="348" y="1418"/>
                  </a:cubicBezTo>
                  <a:lnTo>
                    <a:pt x="1734" y="1418"/>
                  </a:lnTo>
                  <a:cubicBezTo>
                    <a:pt x="1923" y="1418"/>
                    <a:pt x="2080" y="1260"/>
                    <a:pt x="2080" y="1040"/>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1" name="Google Shape;6561;p60"/>
            <p:cNvSpPr/>
            <p:nvPr/>
          </p:nvSpPr>
          <p:spPr>
            <a:xfrm>
              <a:off x="-31281025" y="3621075"/>
              <a:ext cx="120525" cy="171725"/>
            </a:xfrm>
            <a:custGeom>
              <a:rect b="b" l="l" r="r" t="t"/>
              <a:pathLst>
                <a:path extrusionOk="0" h="6869" w="4821">
                  <a:moveTo>
                    <a:pt x="3435" y="2017"/>
                  </a:moveTo>
                  <a:cubicBezTo>
                    <a:pt x="3624" y="2017"/>
                    <a:pt x="3781" y="2175"/>
                    <a:pt x="3781" y="2364"/>
                  </a:cubicBezTo>
                  <a:cubicBezTo>
                    <a:pt x="3750" y="2553"/>
                    <a:pt x="3592" y="2710"/>
                    <a:pt x="3435" y="2710"/>
                  </a:cubicBezTo>
                  <a:lnTo>
                    <a:pt x="1387" y="2710"/>
                  </a:lnTo>
                  <a:cubicBezTo>
                    <a:pt x="1198" y="2710"/>
                    <a:pt x="1040" y="2553"/>
                    <a:pt x="1040" y="2364"/>
                  </a:cubicBezTo>
                  <a:cubicBezTo>
                    <a:pt x="1040" y="2175"/>
                    <a:pt x="1198" y="2017"/>
                    <a:pt x="1387" y="2017"/>
                  </a:cubicBezTo>
                  <a:close/>
                  <a:moveTo>
                    <a:pt x="3088" y="4128"/>
                  </a:moveTo>
                  <a:cubicBezTo>
                    <a:pt x="3466" y="4128"/>
                    <a:pt x="3750" y="4443"/>
                    <a:pt x="3750" y="4821"/>
                  </a:cubicBezTo>
                  <a:cubicBezTo>
                    <a:pt x="3750" y="5168"/>
                    <a:pt x="3466" y="5483"/>
                    <a:pt x="3088" y="5483"/>
                  </a:cubicBezTo>
                  <a:lnTo>
                    <a:pt x="1702" y="5483"/>
                  </a:lnTo>
                  <a:cubicBezTo>
                    <a:pt x="1324" y="5483"/>
                    <a:pt x="1040" y="5168"/>
                    <a:pt x="1040" y="4821"/>
                  </a:cubicBezTo>
                  <a:cubicBezTo>
                    <a:pt x="1040" y="4412"/>
                    <a:pt x="1355" y="4128"/>
                    <a:pt x="1702" y="4128"/>
                  </a:cubicBezTo>
                  <a:close/>
                  <a:moveTo>
                    <a:pt x="2426" y="1"/>
                  </a:moveTo>
                  <a:cubicBezTo>
                    <a:pt x="1072" y="1"/>
                    <a:pt x="1" y="1072"/>
                    <a:pt x="1" y="2395"/>
                  </a:cubicBezTo>
                  <a:lnTo>
                    <a:pt x="1" y="6869"/>
                  </a:lnTo>
                  <a:lnTo>
                    <a:pt x="4474" y="6869"/>
                  </a:lnTo>
                  <a:cubicBezTo>
                    <a:pt x="4663" y="6869"/>
                    <a:pt x="4821" y="6711"/>
                    <a:pt x="4821" y="6491"/>
                  </a:cubicBezTo>
                  <a:lnTo>
                    <a:pt x="4821" y="2395"/>
                  </a:lnTo>
                  <a:cubicBezTo>
                    <a:pt x="4789" y="1072"/>
                    <a:pt x="3718"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62" name="Google Shape;6562;p60"/>
          <p:cNvGrpSpPr/>
          <p:nvPr/>
        </p:nvGrpSpPr>
        <p:grpSpPr>
          <a:xfrm>
            <a:off x="2629559" y="3817129"/>
            <a:ext cx="357468" cy="356497"/>
            <a:chOff x="-31455100" y="3909350"/>
            <a:chExt cx="294600" cy="293800"/>
          </a:xfrm>
        </p:grpSpPr>
        <p:sp>
          <p:nvSpPr>
            <p:cNvPr id="6563" name="Google Shape;6563;p60"/>
            <p:cNvSpPr/>
            <p:nvPr/>
          </p:nvSpPr>
          <p:spPr>
            <a:xfrm>
              <a:off x="-31455100" y="3909350"/>
              <a:ext cx="294600" cy="293800"/>
            </a:xfrm>
            <a:custGeom>
              <a:rect b="b" l="l" r="r" t="t"/>
              <a:pathLst>
                <a:path extrusionOk="0" h="11752" w="11784">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4" name="Google Shape;6564;p60"/>
            <p:cNvSpPr/>
            <p:nvPr/>
          </p:nvSpPr>
          <p:spPr>
            <a:xfrm>
              <a:off x="-31455100" y="3997350"/>
              <a:ext cx="215050" cy="205025"/>
            </a:xfrm>
            <a:custGeom>
              <a:rect b="b" l="l" r="r" t="t"/>
              <a:pathLst>
                <a:path extrusionOk="0" h="8201" w="8602">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65" name="Google Shape;6565;p60"/>
          <p:cNvGrpSpPr/>
          <p:nvPr/>
        </p:nvGrpSpPr>
        <p:grpSpPr>
          <a:xfrm>
            <a:off x="3970744" y="3818084"/>
            <a:ext cx="353645" cy="354586"/>
            <a:chOff x="-30345325" y="3918800"/>
            <a:chExt cx="291450" cy="292225"/>
          </a:xfrm>
        </p:grpSpPr>
        <p:sp>
          <p:nvSpPr>
            <p:cNvPr id="6566" name="Google Shape;6566;p60"/>
            <p:cNvSpPr/>
            <p:nvPr/>
          </p:nvSpPr>
          <p:spPr>
            <a:xfrm>
              <a:off x="-30174425" y="3988125"/>
              <a:ext cx="120550" cy="120175"/>
            </a:xfrm>
            <a:custGeom>
              <a:rect b="b" l="l" r="r" t="t"/>
              <a:pathLst>
                <a:path extrusionOk="0" h="4807" w="4822">
                  <a:moveTo>
                    <a:pt x="1041" y="0"/>
                  </a:moveTo>
                  <a:cubicBezTo>
                    <a:pt x="474" y="0"/>
                    <a:pt x="1" y="473"/>
                    <a:pt x="1" y="1040"/>
                  </a:cubicBezTo>
                  <a:lnTo>
                    <a:pt x="1" y="2426"/>
                  </a:lnTo>
                  <a:cubicBezTo>
                    <a:pt x="1" y="2962"/>
                    <a:pt x="474" y="3434"/>
                    <a:pt x="1041" y="3434"/>
                  </a:cubicBezTo>
                  <a:lnTo>
                    <a:pt x="1387" y="3434"/>
                  </a:lnTo>
                  <a:lnTo>
                    <a:pt x="1387" y="4474"/>
                  </a:lnTo>
                  <a:cubicBezTo>
                    <a:pt x="1387" y="4631"/>
                    <a:pt x="1482" y="4726"/>
                    <a:pt x="1576" y="4789"/>
                  </a:cubicBezTo>
                  <a:cubicBezTo>
                    <a:pt x="1618" y="4799"/>
                    <a:pt x="1664" y="4806"/>
                    <a:pt x="1709" y="4806"/>
                  </a:cubicBezTo>
                  <a:cubicBezTo>
                    <a:pt x="1800" y="4806"/>
                    <a:pt x="1891" y="4778"/>
                    <a:pt x="1954" y="4694"/>
                  </a:cubicBezTo>
                  <a:lnTo>
                    <a:pt x="3214" y="3434"/>
                  </a:lnTo>
                  <a:lnTo>
                    <a:pt x="3750" y="3434"/>
                  </a:lnTo>
                  <a:cubicBezTo>
                    <a:pt x="4317" y="3434"/>
                    <a:pt x="4790" y="2962"/>
                    <a:pt x="4790" y="2426"/>
                  </a:cubicBezTo>
                  <a:lnTo>
                    <a:pt x="4790" y="1040"/>
                  </a:lnTo>
                  <a:cubicBezTo>
                    <a:pt x="4821" y="473"/>
                    <a:pt x="4380" y="0"/>
                    <a:pt x="37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7" name="Google Shape;6567;p60"/>
            <p:cNvSpPr/>
            <p:nvPr/>
          </p:nvSpPr>
          <p:spPr>
            <a:xfrm>
              <a:off x="-30345325" y="3988125"/>
              <a:ext cx="119750" cy="120175"/>
            </a:xfrm>
            <a:custGeom>
              <a:rect b="b" l="l" r="r" t="t"/>
              <a:pathLst>
                <a:path extrusionOk="0" h="4807" w="4790">
                  <a:moveTo>
                    <a:pt x="1009" y="0"/>
                  </a:moveTo>
                  <a:cubicBezTo>
                    <a:pt x="473" y="0"/>
                    <a:pt x="0" y="473"/>
                    <a:pt x="0" y="1040"/>
                  </a:cubicBezTo>
                  <a:lnTo>
                    <a:pt x="0" y="2395"/>
                  </a:lnTo>
                  <a:cubicBezTo>
                    <a:pt x="0" y="2962"/>
                    <a:pt x="473" y="3434"/>
                    <a:pt x="1009" y="3434"/>
                  </a:cubicBezTo>
                  <a:lnTo>
                    <a:pt x="1576" y="3434"/>
                  </a:lnTo>
                  <a:lnTo>
                    <a:pt x="2836" y="4694"/>
                  </a:lnTo>
                  <a:cubicBezTo>
                    <a:pt x="2920" y="4778"/>
                    <a:pt x="3018" y="4806"/>
                    <a:pt x="3102" y="4806"/>
                  </a:cubicBezTo>
                  <a:cubicBezTo>
                    <a:pt x="3144" y="4806"/>
                    <a:pt x="3182" y="4799"/>
                    <a:pt x="3214" y="4789"/>
                  </a:cubicBezTo>
                  <a:cubicBezTo>
                    <a:pt x="3340" y="4726"/>
                    <a:pt x="3434" y="4568"/>
                    <a:pt x="3434" y="4474"/>
                  </a:cubicBezTo>
                  <a:lnTo>
                    <a:pt x="3434" y="3434"/>
                  </a:lnTo>
                  <a:lnTo>
                    <a:pt x="3781" y="3434"/>
                  </a:lnTo>
                  <a:cubicBezTo>
                    <a:pt x="4348" y="3434"/>
                    <a:pt x="4789" y="2962"/>
                    <a:pt x="4789" y="2395"/>
                  </a:cubicBezTo>
                  <a:lnTo>
                    <a:pt x="4789" y="1040"/>
                  </a:lnTo>
                  <a:cubicBezTo>
                    <a:pt x="4789" y="473"/>
                    <a:pt x="4348"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8" name="Google Shape;6568;p60"/>
            <p:cNvSpPr/>
            <p:nvPr/>
          </p:nvSpPr>
          <p:spPr>
            <a:xfrm>
              <a:off x="-30293350" y="4159025"/>
              <a:ext cx="188275" cy="52000"/>
            </a:xfrm>
            <a:custGeom>
              <a:rect b="b" l="l" r="r" t="t"/>
              <a:pathLst>
                <a:path extrusionOk="0" h="2080" w="7531">
                  <a:moveTo>
                    <a:pt x="1" y="1"/>
                  </a:moveTo>
                  <a:lnTo>
                    <a:pt x="1" y="1040"/>
                  </a:lnTo>
                  <a:cubicBezTo>
                    <a:pt x="1" y="1607"/>
                    <a:pt x="473" y="2080"/>
                    <a:pt x="1040" y="2080"/>
                  </a:cubicBezTo>
                  <a:lnTo>
                    <a:pt x="6491" y="2080"/>
                  </a:lnTo>
                  <a:cubicBezTo>
                    <a:pt x="7058" y="2080"/>
                    <a:pt x="7530" y="1607"/>
                    <a:pt x="7530" y="1040"/>
                  </a:cubicBezTo>
                  <a:lnTo>
                    <a:pt x="75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9" name="Google Shape;6569;p60"/>
            <p:cNvSpPr/>
            <p:nvPr/>
          </p:nvSpPr>
          <p:spPr>
            <a:xfrm>
              <a:off x="-30293350" y="3918800"/>
              <a:ext cx="188275" cy="34675"/>
            </a:xfrm>
            <a:custGeom>
              <a:rect b="b" l="l" r="r" t="t"/>
              <a:pathLst>
                <a:path extrusionOk="0" h="1387" w="7531">
                  <a:moveTo>
                    <a:pt x="1040" y="1"/>
                  </a:moveTo>
                  <a:cubicBezTo>
                    <a:pt x="473" y="1"/>
                    <a:pt x="1" y="473"/>
                    <a:pt x="1" y="1040"/>
                  </a:cubicBezTo>
                  <a:lnTo>
                    <a:pt x="1" y="1387"/>
                  </a:lnTo>
                  <a:lnTo>
                    <a:pt x="7530" y="1387"/>
                  </a:lnTo>
                  <a:lnTo>
                    <a:pt x="7530" y="1040"/>
                  </a:lnTo>
                  <a:cubicBezTo>
                    <a:pt x="7530" y="505"/>
                    <a:pt x="7058" y="1"/>
                    <a:pt x="6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0" name="Google Shape;6570;p60"/>
            <p:cNvSpPr/>
            <p:nvPr/>
          </p:nvSpPr>
          <p:spPr>
            <a:xfrm>
              <a:off x="-30294125" y="3970800"/>
              <a:ext cx="188250" cy="170925"/>
            </a:xfrm>
            <a:custGeom>
              <a:rect b="b" l="l" r="r" t="t"/>
              <a:pathLst>
                <a:path extrusionOk="0" h="6837" w="7530">
                  <a:moveTo>
                    <a:pt x="1733" y="0"/>
                  </a:moveTo>
                  <a:cubicBezTo>
                    <a:pt x="2678" y="0"/>
                    <a:pt x="3434" y="756"/>
                    <a:pt x="3434" y="1701"/>
                  </a:cubicBezTo>
                  <a:lnTo>
                    <a:pt x="3434" y="3056"/>
                  </a:lnTo>
                  <a:cubicBezTo>
                    <a:pt x="3434" y="3907"/>
                    <a:pt x="2836" y="4568"/>
                    <a:pt x="2048" y="4757"/>
                  </a:cubicBezTo>
                  <a:lnTo>
                    <a:pt x="2048" y="5167"/>
                  </a:lnTo>
                  <a:cubicBezTo>
                    <a:pt x="2048" y="5576"/>
                    <a:pt x="1828" y="5954"/>
                    <a:pt x="1418" y="6112"/>
                  </a:cubicBezTo>
                  <a:cubicBezTo>
                    <a:pt x="1307" y="6162"/>
                    <a:pt x="1184" y="6187"/>
                    <a:pt x="1058" y="6187"/>
                  </a:cubicBezTo>
                  <a:cubicBezTo>
                    <a:pt x="789" y="6187"/>
                    <a:pt x="508" y="6075"/>
                    <a:pt x="315" y="5860"/>
                  </a:cubicBezTo>
                  <a:lnTo>
                    <a:pt x="0" y="5545"/>
                  </a:lnTo>
                  <a:lnTo>
                    <a:pt x="0" y="6837"/>
                  </a:lnTo>
                  <a:lnTo>
                    <a:pt x="7530" y="6837"/>
                  </a:lnTo>
                  <a:lnTo>
                    <a:pt x="7530" y="5545"/>
                  </a:lnTo>
                  <a:lnTo>
                    <a:pt x="7215" y="5860"/>
                  </a:lnTo>
                  <a:cubicBezTo>
                    <a:pt x="7022" y="6075"/>
                    <a:pt x="6756" y="6187"/>
                    <a:pt x="6496" y="6187"/>
                  </a:cubicBezTo>
                  <a:cubicBezTo>
                    <a:pt x="6374" y="6187"/>
                    <a:pt x="6254" y="6162"/>
                    <a:pt x="6144" y="6112"/>
                  </a:cubicBezTo>
                  <a:cubicBezTo>
                    <a:pt x="5734" y="5954"/>
                    <a:pt x="5514" y="5576"/>
                    <a:pt x="5514" y="5167"/>
                  </a:cubicBezTo>
                  <a:lnTo>
                    <a:pt x="5514" y="4757"/>
                  </a:lnTo>
                  <a:cubicBezTo>
                    <a:pt x="4726" y="4600"/>
                    <a:pt x="4127" y="3907"/>
                    <a:pt x="4127" y="3056"/>
                  </a:cubicBezTo>
                  <a:lnTo>
                    <a:pt x="4127" y="1701"/>
                  </a:lnTo>
                  <a:cubicBezTo>
                    <a:pt x="4127" y="756"/>
                    <a:pt x="4884"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71" name="Google Shape;6571;p60"/>
          <p:cNvGrpSpPr/>
          <p:nvPr/>
        </p:nvGrpSpPr>
        <p:grpSpPr>
          <a:xfrm>
            <a:off x="2200736" y="1532946"/>
            <a:ext cx="332593" cy="353645"/>
            <a:chOff x="-34755225" y="3202075"/>
            <a:chExt cx="274100" cy="291450"/>
          </a:xfrm>
        </p:grpSpPr>
        <p:sp>
          <p:nvSpPr>
            <p:cNvPr id="6572" name="Google Shape;6572;p60"/>
            <p:cNvSpPr/>
            <p:nvPr/>
          </p:nvSpPr>
          <p:spPr>
            <a:xfrm>
              <a:off x="-34703250" y="3389525"/>
              <a:ext cx="84300" cy="34675"/>
            </a:xfrm>
            <a:custGeom>
              <a:rect b="b" l="l" r="r" t="t"/>
              <a:pathLst>
                <a:path extrusionOk="0" h="1387" w="3372">
                  <a:moveTo>
                    <a:pt x="1670" y="1"/>
                  </a:moveTo>
                  <a:cubicBezTo>
                    <a:pt x="883" y="1"/>
                    <a:pt x="158" y="599"/>
                    <a:pt x="0" y="1387"/>
                  </a:cubicBezTo>
                  <a:lnTo>
                    <a:pt x="3371" y="1387"/>
                  </a:lnTo>
                  <a:cubicBezTo>
                    <a:pt x="3214" y="599"/>
                    <a:pt x="2489"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3" name="Google Shape;6573;p60"/>
            <p:cNvSpPr/>
            <p:nvPr/>
          </p:nvSpPr>
          <p:spPr>
            <a:xfrm>
              <a:off x="-34636300" y="3348575"/>
              <a:ext cx="69325" cy="75625"/>
            </a:xfrm>
            <a:custGeom>
              <a:rect b="b" l="l" r="r" t="t"/>
              <a:pathLst>
                <a:path extrusionOk="0" h="3025" w="2773">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4" name="Google Shape;6574;p60"/>
            <p:cNvSpPr/>
            <p:nvPr/>
          </p:nvSpPr>
          <p:spPr>
            <a:xfrm>
              <a:off x="-34752875" y="3253275"/>
              <a:ext cx="126050" cy="170925"/>
            </a:xfrm>
            <a:custGeom>
              <a:rect b="b" l="l" r="r" t="t"/>
              <a:pathLst>
                <a:path extrusionOk="0" h="6837" w="5042">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5" name="Google Shape;6575;p60"/>
            <p:cNvSpPr/>
            <p:nvPr/>
          </p:nvSpPr>
          <p:spPr>
            <a:xfrm>
              <a:off x="-34677250" y="3338325"/>
              <a:ext cx="33875" cy="33900"/>
            </a:xfrm>
            <a:custGeom>
              <a:rect b="b" l="l" r="r" t="t"/>
              <a:pathLst>
                <a:path extrusionOk="0" h="1356" w="1355">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6" name="Google Shape;6576;p60"/>
            <p:cNvSpPr/>
            <p:nvPr/>
          </p:nvSpPr>
          <p:spPr>
            <a:xfrm>
              <a:off x="-34618200" y="3202500"/>
              <a:ext cx="137075" cy="135850"/>
            </a:xfrm>
            <a:custGeom>
              <a:rect b="b" l="l" r="r" t="t"/>
              <a:pathLst>
                <a:path extrusionOk="0" h="5434" w="5483">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7" name="Google Shape;6577;p60"/>
            <p:cNvSpPr/>
            <p:nvPr/>
          </p:nvSpPr>
          <p:spPr>
            <a:xfrm>
              <a:off x="-34755225" y="3440725"/>
              <a:ext cx="188250" cy="52800"/>
            </a:xfrm>
            <a:custGeom>
              <a:rect b="b" l="l" r="r" t="t"/>
              <a:pathLst>
                <a:path extrusionOk="0" h="2112" w="7530">
                  <a:moveTo>
                    <a:pt x="0" y="0"/>
                  </a:moveTo>
                  <a:lnTo>
                    <a:pt x="0" y="1071"/>
                  </a:lnTo>
                  <a:cubicBezTo>
                    <a:pt x="0" y="1670"/>
                    <a:pt x="473" y="2111"/>
                    <a:pt x="1040" y="2111"/>
                  </a:cubicBezTo>
                  <a:lnTo>
                    <a:pt x="6490" y="2111"/>
                  </a:lnTo>
                  <a:cubicBezTo>
                    <a:pt x="7057" y="2111"/>
                    <a:pt x="7530" y="1639"/>
                    <a:pt x="7530" y="1071"/>
                  </a:cubicBezTo>
                  <a:lnTo>
                    <a:pt x="75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8" name="Google Shape;6578;p60"/>
            <p:cNvSpPr/>
            <p:nvPr/>
          </p:nvSpPr>
          <p:spPr>
            <a:xfrm>
              <a:off x="-34754450" y="3202075"/>
              <a:ext cx="153600" cy="33900"/>
            </a:xfrm>
            <a:custGeom>
              <a:rect b="b" l="l" r="r" t="t"/>
              <a:pathLst>
                <a:path extrusionOk="0" h="1356" w="6144">
                  <a:moveTo>
                    <a:pt x="1040" y="0"/>
                  </a:moveTo>
                  <a:cubicBezTo>
                    <a:pt x="473" y="0"/>
                    <a:pt x="1" y="473"/>
                    <a:pt x="1" y="1009"/>
                  </a:cubicBezTo>
                  <a:lnTo>
                    <a:pt x="1" y="1355"/>
                  </a:lnTo>
                  <a:lnTo>
                    <a:pt x="5104" y="1355"/>
                  </a:lnTo>
                  <a:cubicBezTo>
                    <a:pt x="5293" y="819"/>
                    <a:pt x="5672" y="347"/>
                    <a:pt x="61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79" name="Google Shape;6579;p60"/>
          <p:cNvGrpSpPr/>
          <p:nvPr/>
        </p:nvGrpSpPr>
        <p:grpSpPr>
          <a:xfrm>
            <a:off x="2190209" y="1973987"/>
            <a:ext cx="353645" cy="353645"/>
            <a:chOff x="-34763900" y="3561225"/>
            <a:chExt cx="291450" cy="291450"/>
          </a:xfrm>
        </p:grpSpPr>
        <p:sp>
          <p:nvSpPr>
            <p:cNvPr id="6580" name="Google Shape;6580;p60"/>
            <p:cNvSpPr/>
            <p:nvPr/>
          </p:nvSpPr>
          <p:spPr>
            <a:xfrm>
              <a:off x="-34693800" y="3629750"/>
              <a:ext cx="152025" cy="152825"/>
            </a:xfrm>
            <a:custGeom>
              <a:rect b="b" l="l" r="r" t="t"/>
              <a:pathLst>
                <a:path extrusionOk="0" h="6113" w="6081">
                  <a:moveTo>
                    <a:pt x="3025" y="1387"/>
                  </a:moveTo>
                  <a:cubicBezTo>
                    <a:pt x="3970" y="1387"/>
                    <a:pt x="4726" y="2143"/>
                    <a:pt x="4726" y="3088"/>
                  </a:cubicBezTo>
                  <a:cubicBezTo>
                    <a:pt x="4726" y="4033"/>
                    <a:pt x="3970" y="4789"/>
                    <a:pt x="3025" y="4789"/>
                  </a:cubicBezTo>
                  <a:cubicBezTo>
                    <a:pt x="2080" y="4789"/>
                    <a:pt x="1324" y="4033"/>
                    <a:pt x="1324" y="3088"/>
                  </a:cubicBezTo>
                  <a:cubicBezTo>
                    <a:pt x="1324" y="2143"/>
                    <a:pt x="2080" y="1387"/>
                    <a:pt x="3025" y="1387"/>
                  </a:cubicBezTo>
                  <a:close/>
                  <a:moveTo>
                    <a:pt x="2710" y="0"/>
                  </a:moveTo>
                  <a:lnTo>
                    <a:pt x="2710" y="442"/>
                  </a:lnTo>
                  <a:cubicBezTo>
                    <a:pt x="2710" y="599"/>
                    <a:pt x="2584" y="725"/>
                    <a:pt x="2426" y="757"/>
                  </a:cubicBezTo>
                  <a:cubicBezTo>
                    <a:pt x="2237" y="788"/>
                    <a:pt x="2017" y="914"/>
                    <a:pt x="1859" y="1009"/>
                  </a:cubicBezTo>
                  <a:cubicBezTo>
                    <a:pt x="1815" y="1031"/>
                    <a:pt x="1762" y="1041"/>
                    <a:pt x="1707" y="1041"/>
                  </a:cubicBezTo>
                  <a:cubicBezTo>
                    <a:pt x="1607" y="1041"/>
                    <a:pt x="1500" y="1007"/>
                    <a:pt x="1418" y="946"/>
                  </a:cubicBezTo>
                  <a:lnTo>
                    <a:pt x="1103" y="631"/>
                  </a:lnTo>
                  <a:lnTo>
                    <a:pt x="631" y="1103"/>
                  </a:lnTo>
                  <a:lnTo>
                    <a:pt x="946" y="1418"/>
                  </a:lnTo>
                  <a:cubicBezTo>
                    <a:pt x="1072" y="1544"/>
                    <a:pt x="1072" y="1702"/>
                    <a:pt x="977" y="1859"/>
                  </a:cubicBezTo>
                  <a:cubicBezTo>
                    <a:pt x="851" y="2048"/>
                    <a:pt x="788" y="2269"/>
                    <a:pt x="757" y="2458"/>
                  </a:cubicBezTo>
                  <a:cubicBezTo>
                    <a:pt x="694" y="2615"/>
                    <a:pt x="599" y="2710"/>
                    <a:pt x="442" y="2710"/>
                  </a:cubicBezTo>
                  <a:lnTo>
                    <a:pt x="1" y="2710"/>
                  </a:lnTo>
                  <a:lnTo>
                    <a:pt x="1" y="3403"/>
                  </a:lnTo>
                  <a:lnTo>
                    <a:pt x="442" y="3403"/>
                  </a:lnTo>
                  <a:cubicBezTo>
                    <a:pt x="599" y="3403"/>
                    <a:pt x="694" y="3498"/>
                    <a:pt x="757" y="3655"/>
                  </a:cubicBezTo>
                  <a:cubicBezTo>
                    <a:pt x="788" y="3876"/>
                    <a:pt x="914" y="4096"/>
                    <a:pt x="977" y="4254"/>
                  </a:cubicBezTo>
                  <a:cubicBezTo>
                    <a:pt x="1072" y="4380"/>
                    <a:pt x="1009" y="4569"/>
                    <a:pt x="946" y="4695"/>
                  </a:cubicBezTo>
                  <a:lnTo>
                    <a:pt x="631" y="5010"/>
                  </a:lnTo>
                  <a:lnTo>
                    <a:pt x="1103" y="5482"/>
                  </a:lnTo>
                  <a:lnTo>
                    <a:pt x="1418" y="5167"/>
                  </a:lnTo>
                  <a:cubicBezTo>
                    <a:pt x="1486" y="5100"/>
                    <a:pt x="1562" y="5068"/>
                    <a:pt x="1643" y="5068"/>
                  </a:cubicBezTo>
                  <a:cubicBezTo>
                    <a:pt x="1713" y="5068"/>
                    <a:pt x="1786" y="5092"/>
                    <a:pt x="1859" y="5136"/>
                  </a:cubicBezTo>
                  <a:cubicBezTo>
                    <a:pt x="2048" y="5230"/>
                    <a:pt x="2237" y="5325"/>
                    <a:pt x="2426" y="5356"/>
                  </a:cubicBezTo>
                  <a:cubicBezTo>
                    <a:pt x="2584" y="5419"/>
                    <a:pt x="2710" y="5514"/>
                    <a:pt x="2710" y="5671"/>
                  </a:cubicBezTo>
                  <a:lnTo>
                    <a:pt x="2710" y="6112"/>
                  </a:lnTo>
                  <a:lnTo>
                    <a:pt x="3372" y="6112"/>
                  </a:lnTo>
                  <a:lnTo>
                    <a:pt x="3372" y="5734"/>
                  </a:lnTo>
                  <a:cubicBezTo>
                    <a:pt x="3372" y="5577"/>
                    <a:pt x="3498" y="5451"/>
                    <a:pt x="3655" y="5419"/>
                  </a:cubicBezTo>
                  <a:cubicBezTo>
                    <a:pt x="3844" y="5356"/>
                    <a:pt x="4096" y="5262"/>
                    <a:pt x="4254" y="5167"/>
                  </a:cubicBezTo>
                  <a:cubicBezTo>
                    <a:pt x="4300" y="5133"/>
                    <a:pt x="4355" y="5119"/>
                    <a:pt x="4410" y="5119"/>
                  </a:cubicBezTo>
                  <a:cubicBezTo>
                    <a:pt x="4506" y="5119"/>
                    <a:pt x="4603" y="5159"/>
                    <a:pt x="4663" y="5199"/>
                  </a:cubicBezTo>
                  <a:lnTo>
                    <a:pt x="5010" y="5514"/>
                  </a:lnTo>
                  <a:lnTo>
                    <a:pt x="5451" y="5041"/>
                  </a:lnTo>
                  <a:lnTo>
                    <a:pt x="5136" y="4726"/>
                  </a:lnTo>
                  <a:cubicBezTo>
                    <a:pt x="5041" y="4632"/>
                    <a:pt x="5041" y="4474"/>
                    <a:pt x="5104" y="4285"/>
                  </a:cubicBezTo>
                  <a:cubicBezTo>
                    <a:pt x="5230" y="4096"/>
                    <a:pt x="5293" y="3907"/>
                    <a:pt x="5356" y="3718"/>
                  </a:cubicBezTo>
                  <a:cubicBezTo>
                    <a:pt x="5388" y="3561"/>
                    <a:pt x="5514" y="3434"/>
                    <a:pt x="5671" y="3434"/>
                  </a:cubicBezTo>
                  <a:lnTo>
                    <a:pt x="6081" y="3434"/>
                  </a:lnTo>
                  <a:lnTo>
                    <a:pt x="6081" y="2773"/>
                  </a:lnTo>
                  <a:lnTo>
                    <a:pt x="5671" y="2773"/>
                  </a:lnTo>
                  <a:cubicBezTo>
                    <a:pt x="5514" y="2710"/>
                    <a:pt x="5388" y="2615"/>
                    <a:pt x="5356" y="2458"/>
                  </a:cubicBezTo>
                  <a:cubicBezTo>
                    <a:pt x="5293" y="2269"/>
                    <a:pt x="5199" y="2017"/>
                    <a:pt x="5104" y="1859"/>
                  </a:cubicBezTo>
                  <a:cubicBezTo>
                    <a:pt x="5041" y="1733"/>
                    <a:pt x="5073" y="1544"/>
                    <a:pt x="5136" y="1418"/>
                  </a:cubicBezTo>
                  <a:lnTo>
                    <a:pt x="5451" y="1103"/>
                  </a:lnTo>
                  <a:lnTo>
                    <a:pt x="5010" y="631"/>
                  </a:lnTo>
                  <a:lnTo>
                    <a:pt x="4663" y="946"/>
                  </a:lnTo>
                  <a:cubicBezTo>
                    <a:pt x="4608" y="1019"/>
                    <a:pt x="4531" y="1050"/>
                    <a:pt x="4445" y="1050"/>
                  </a:cubicBezTo>
                  <a:cubicBezTo>
                    <a:pt x="4384" y="1050"/>
                    <a:pt x="4319" y="1035"/>
                    <a:pt x="4254" y="1009"/>
                  </a:cubicBezTo>
                  <a:cubicBezTo>
                    <a:pt x="4033" y="883"/>
                    <a:pt x="3844" y="788"/>
                    <a:pt x="3655" y="757"/>
                  </a:cubicBezTo>
                  <a:cubicBezTo>
                    <a:pt x="3498" y="725"/>
                    <a:pt x="3372" y="599"/>
                    <a:pt x="3372" y="442"/>
                  </a:cubicBezTo>
                  <a:lnTo>
                    <a:pt x="33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1" name="Google Shape;6581;p60"/>
            <p:cNvSpPr/>
            <p:nvPr/>
          </p:nvSpPr>
          <p:spPr>
            <a:xfrm>
              <a:off x="-34763900" y="3561225"/>
              <a:ext cx="291450" cy="291450"/>
            </a:xfrm>
            <a:custGeom>
              <a:rect b="b" l="l" r="r" t="t"/>
              <a:pathLst>
                <a:path extrusionOk="0" h="11658" w="11658">
                  <a:moveTo>
                    <a:pt x="6522" y="2048"/>
                  </a:moveTo>
                  <a:cubicBezTo>
                    <a:pt x="6743" y="2048"/>
                    <a:pt x="6900" y="2206"/>
                    <a:pt x="6900" y="2395"/>
                  </a:cubicBezTo>
                  <a:lnTo>
                    <a:pt x="6900" y="2899"/>
                  </a:lnTo>
                  <a:cubicBezTo>
                    <a:pt x="6995" y="2962"/>
                    <a:pt x="7089" y="2994"/>
                    <a:pt x="7152" y="3025"/>
                  </a:cubicBezTo>
                  <a:lnTo>
                    <a:pt x="7530" y="2678"/>
                  </a:lnTo>
                  <a:cubicBezTo>
                    <a:pt x="7578" y="2615"/>
                    <a:pt x="7664" y="2584"/>
                    <a:pt x="7755" y="2584"/>
                  </a:cubicBezTo>
                  <a:cubicBezTo>
                    <a:pt x="7845" y="2584"/>
                    <a:pt x="7940" y="2615"/>
                    <a:pt x="8003" y="2678"/>
                  </a:cubicBezTo>
                  <a:lnTo>
                    <a:pt x="8979" y="3655"/>
                  </a:lnTo>
                  <a:cubicBezTo>
                    <a:pt x="9106" y="3781"/>
                    <a:pt x="9106" y="4002"/>
                    <a:pt x="8979" y="4128"/>
                  </a:cubicBezTo>
                  <a:lnTo>
                    <a:pt x="8633" y="4474"/>
                  </a:lnTo>
                  <a:cubicBezTo>
                    <a:pt x="8664" y="4569"/>
                    <a:pt x="8696" y="4695"/>
                    <a:pt x="8727" y="4758"/>
                  </a:cubicBezTo>
                  <a:lnTo>
                    <a:pt x="9263" y="4758"/>
                  </a:lnTo>
                  <a:cubicBezTo>
                    <a:pt x="9452" y="4758"/>
                    <a:pt x="9610" y="4915"/>
                    <a:pt x="9610" y="5104"/>
                  </a:cubicBezTo>
                  <a:lnTo>
                    <a:pt x="9610" y="6491"/>
                  </a:lnTo>
                  <a:cubicBezTo>
                    <a:pt x="9610" y="6680"/>
                    <a:pt x="9452" y="6837"/>
                    <a:pt x="9263" y="6837"/>
                  </a:cubicBezTo>
                  <a:lnTo>
                    <a:pt x="8727" y="6837"/>
                  </a:lnTo>
                  <a:cubicBezTo>
                    <a:pt x="8696" y="6963"/>
                    <a:pt x="8664" y="7026"/>
                    <a:pt x="8633" y="7121"/>
                  </a:cubicBezTo>
                  <a:lnTo>
                    <a:pt x="8979" y="7467"/>
                  </a:lnTo>
                  <a:cubicBezTo>
                    <a:pt x="9106" y="7593"/>
                    <a:pt x="9106" y="7814"/>
                    <a:pt x="8979" y="7940"/>
                  </a:cubicBezTo>
                  <a:lnTo>
                    <a:pt x="8003" y="8916"/>
                  </a:lnTo>
                  <a:cubicBezTo>
                    <a:pt x="7940" y="8979"/>
                    <a:pt x="7845" y="9011"/>
                    <a:pt x="7755" y="9011"/>
                  </a:cubicBezTo>
                  <a:cubicBezTo>
                    <a:pt x="7664" y="9011"/>
                    <a:pt x="7578" y="8979"/>
                    <a:pt x="7530" y="8916"/>
                  </a:cubicBezTo>
                  <a:lnTo>
                    <a:pt x="7152" y="8570"/>
                  </a:lnTo>
                  <a:cubicBezTo>
                    <a:pt x="7089" y="8601"/>
                    <a:pt x="6963" y="8664"/>
                    <a:pt x="6900" y="8696"/>
                  </a:cubicBezTo>
                  <a:lnTo>
                    <a:pt x="6900" y="9200"/>
                  </a:lnTo>
                  <a:cubicBezTo>
                    <a:pt x="6900" y="9389"/>
                    <a:pt x="6743" y="9547"/>
                    <a:pt x="6522" y="9547"/>
                  </a:cubicBezTo>
                  <a:lnTo>
                    <a:pt x="5167" y="9547"/>
                  </a:lnTo>
                  <a:cubicBezTo>
                    <a:pt x="4947" y="9547"/>
                    <a:pt x="4789" y="9389"/>
                    <a:pt x="4789" y="9200"/>
                  </a:cubicBezTo>
                  <a:lnTo>
                    <a:pt x="4789" y="8696"/>
                  </a:lnTo>
                  <a:cubicBezTo>
                    <a:pt x="4695" y="8664"/>
                    <a:pt x="4600" y="8601"/>
                    <a:pt x="4537" y="8570"/>
                  </a:cubicBezTo>
                  <a:lnTo>
                    <a:pt x="4159" y="8916"/>
                  </a:lnTo>
                  <a:cubicBezTo>
                    <a:pt x="4112" y="8979"/>
                    <a:pt x="4025" y="9011"/>
                    <a:pt x="3935" y="9011"/>
                  </a:cubicBezTo>
                  <a:cubicBezTo>
                    <a:pt x="3844" y="9011"/>
                    <a:pt x="3750" y="8979"/>
                    <a:pt x="3687" y="8916"/>
                  </a:cubicBezTo>
                  <a:lnTo>
                    <a:pt x="2710" y="7940"/>
                  </a:lnTo>
                  <a:cubicBezTo>
                    <a:pt x="2584" y="7814"/>
                    <a:pt x="2584" y="7593"/>
                    <a:pt x="2710" y="7467"/>
                  </a:cubicBezTo>
                  <a:lnTo>
                    <a:pt x="3057" y="7121"/>
                  </a:lnTo>
                  <a:cubicBezTo>
                    <a:pt x="3025" y="7026"/>
                    <a:pt x="2994" y="6932"/>
                    <a:pt x="2962" y="6837"/>
                  </a:cubicBezTo>
                  <a:lnTo>
                    <a:pt x="2426" y="6837"/>
                  </a:lnTo>
                  <a:cubicBezTo>
                    <a:pt x="2237" y="6837"/>
                    <a:pt x="2080" y="6680"/>
                    <a:pt x="2080" y="6491"/>
                  </a:cubicBezTo>
                  <a:lnTo>
                    <a:pt x="2080" y="5104"/>
                  </a:lnTo>
                  <a:cubicBezTo>
                    <a:pt x="2080" y="4915"/>
                    <a:pt x="2237" y="4758"/>
                    <a:pt x="2426" y="4758"/>
                  </a:cubicBezTo>
                  <a:lnTo>
                    <a:pt x="2962" y="4758"/>
                  </a:lnTo>
                  <a:cubicBezTo>
                    <a:pt x="2994" y="4632"/>
                    <a:pt x="3025" y="4569"/>
                    <a:pt x="3057" y="4474"/>
                  </a:cubicBezTo>
                  <a:lnTo>
                    <a:pt x="2710" y="4128"/>
                  </a:lnTo>
                  <a:cubicBezTo>
                    <a:pt x="2584" y="4002"/>
                    <a:pt x="2584" y="3781"/>
                    <a:pt x="2710" y="3655"/>
                  </a:cubicBezTo>
                  <a:lnTo>
                    <a:pt x="3687" y="2678"/>
                  </a:lnTo>
                  <a:cubicBezTo>
                    <a:pt x="3750" y="2615"/>
                    <a:pt x="3844" y="2584"/>
                    <a:pt x="3935" y="2584"/>
                  </a:cubicBezTo>
                  <a:cubicBezTo>
                    <a:pt x="4025" y="2584"/>
                    <a:pt x="4112" y="2615"/>
                    <a:pt x="4159" y="2678"/>
                  </a:cubicBezTo>
                  <a:lnTo>
                    <a:pt x="4537" y="3025"/>
                  </a:lnTo>
                  <a:cubicBezTo>
                    <a:pt x="4600" y="2994"/>
                    <a:pt x="4726" y="2962"/>
                    <a:pt x="4789" y="2899"/>
                  </a:cubicBezTo>
                  <a:lnTo>
                    <a:pt x="4789" y="2395"/>
                  </a:lnTo>
                  <a:cubicBezTo>
                    <a:pt x="4789" y="2206"/>
                    <a:pt x="4947" y="2048"/>
                    <a:pt x="5167" y="2048"/>
                  </a:cubicBezTo>
                  <a:close/>
                  <a:moveTo>
                    <a:pt x="5829" y="1"/>
                  </a:moveTo>
                  <a:cubicBezTo>
                    <a:pt x="2647" y="1"/>
                    <a:pt x="1" y="2647"/>
                    <a:pt x="1" y="5829"/>
                  </a:cubicBezTo>
                  <a:cubicBezTo>
                    <a:pt x="1" y="6837"/>
                    <a:pt x="284" y="7877"/>
                    <a:pt x="820" y="8790"/>
                  </a:cubicBezTo>
                  <a:lnTo>
                    <a:pt x="32" y="11185"/>
                  </a:lnTo>
                  <a:cubicBezTo>
                    <a:pt x="1" y="11311"/>
                    <a:pt x="32" y="11468"/>
                    <a:pt x="127" y="11531"/>
                  </a:cubicBezTo>
                  <a:cubicBezTo>
                    <a:pt x="174" y="11602"/>
                    <a:pt x="274" y="11638"/>
                    <a:pt x="375" y="11638"/>
                  </a:cubicBezTo>
                  <a:cubicBezTo>
                    <a:pt x="408" y="11638"/>
                    <a:pt x="442" y="11634"/>
                    <a:pt x="473" y="11626"/>
                  </a:cubicBezTo>
                  <a:lnTo>
                    <a:pt x="2868" y="10838"/>
                  </a:lnTo>
                  <a:cubicBezTo>
                    <a:pt x="3781" y="11374"/>
                    <a:pt x="4789" y="11657"/>
                    <a:pt x="5829" y="11657"/>
                  </a:cubicBezTo>
                  <a:cubicBezTo>
                    <a:pt x="9011" y="11657"/>
                    <a:pt x="11657" y="9011"/>
                    <a:pt x="11657" y="5829"/>
                  </a:cubicBezTo>
                  <a:cubicBezTo>
                    <a:pt x="11657" y="2584"/>
                    <a:pt x="9011"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2" name="Google Shape;6582;p60"/>
            <p:cNvSpPr/>
            <p:nvPr/>
          </p:nvSpPr>
          <p:spPr>
            <a:xfrm>
              <a:off x="-34644175" y="3680950"/>
              <a:ext cx="51225" cy="51225"/>
            </a:xfrm>
            <a:custGeom>
              <a:rect b="b" l="l" r="r" t="t"/>
              <a:pathLst>
                <a:path extrusionOk="0" h="2049" w="2049">
                  <a:moveTo>
                    <a:pt x="1040" y="0"/>
                  </a:moveTo>
                  <a:cubicBezTo>
                    <a:pt x="473" y="0"/>
                    <a:pt x="0" y="473"/>
                    <a:pt x="0" y="1040"/>
                  </a:cubicBezTo>
                  <a:cubicBezTo>
                    <a:pt x="0" y="1576"/>
                    <a:pt x="473" y="2048"/>
                    <a:pt x="1040" y="2048"/>
                  </a:cubicBezTo>
                  <a:cubicBezTo>
                    <a:pt x="1576" y="2048"/>
                    <a:pt x="2048" y="1576"/>
                    <a:pt x="2048" y="1040"/>
                  </a:cubicBezTo>
                  <a:cubicBezTo>
                    <a:pt x="2048" y="441"/>
                    <a:pt x="1576"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83" name="Google Shape;6583;p60"/>
          <p:cNvSpPr/>
          <p:nvPr/>
        </p:nvSpPr>
        <p:spPr>
          <a:xfrm>
            <a:off x="2189608" y="2409419"/>
            <a:ext cx="353645" cy="353615"/>
          </a:xfrm>
          <a:custGeom>
            <a:rect b="b" l="l" r="r" t="t"/>
            <a:pathLst>
              <a:path extrusionOk="0" h="11657" w="11658">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84" name="Google Shape;6584;p60"/>
          <p:cNvGrpSpPr/>
          <p:nvPr/>
        </p:nvGrpSpPr>
        <p:grpSpPr>
          <a:xfrm>
            <a:off x="845106" y="2882499"/>
            <a:ext cx="354586" cy="354586"/>
            <a:chOff x="-32927950" y="3227275"/>
            <a:chExt cx="292225" cy="292225"/>
          </a:xfrm>
        </p:grpSpPr>
        <p:sp>
          <p:nvSpPr>
            <p:cNvPr id="6585" name="Google Shape;6585;p60"/>
            <p:cNvSpPr/>
            <p:nvPr/>
          </p:nvSpPr>
          <p:spPr>
            <a:xfrm>
              <a:off x="-32927950" y="3228075"/>
              <a:ext cx="69325" cy="291425"/>
            </a:xfrm>
            <a:custGeom>
              <a:rect b="b" l="l" r="r" t="t"/>
              <a:pathLst>
                <a:path extrusionOk="0" h="11657" w="2773">
                  <a:moveTo>
                    <a:pt x="1733" y="0"/>
                  </a:moveTo>
                  <a:cubicBezTo>
                    <a:pt x="1198" y="0"/>
                    <a:pt x="725" y="473"/>
                    <a:pt x="725" y="1040"/>
                  </a:cubicBezTo>
                  <a:lnTo>
                    <a:pt x="725" y="1386"/>
                  </a:lnTo>
                  <a:lnTo>
                    <a:pt x="347" y="1386"/>
                  </a:lnTo>
                  <a:cubicBezTo>
                    <a:pt x="158" y="1386"/>
                    <a:pt x="1" y="1544"/>
                    <a:pt x="1" y="1733"/>
                  </a:cubicBezTo>
                  <a:cubicBezTo>
                    <a:pt x="1" y="1922"/>
                    <a:pt x="158" y="2079"/>
                    <a:pt x="347" y="2079"/>
                  </a:cubicBezTo>
                  <a:lnTo>
                    <a:pt x="725" y="2079"/>
                  </a:lnTo>
                  <a:lnTo>
                    <a:pt x="725" y="3466"/>
                  </a:lnTo>
                  <a:lnTo>
                    <a:pt x="347" y="3466"/>
                  </a:lnTo>
                  <a:cubicBezTo>
                    <a:pt x="158" y="3466"/>
                    <a:pt x="1" y="3623"/>
                    <a:pt x="1" y="3812"/>
                  </a:cubicBezTo>
                  <a:cubicBezTo>
                    <a:pt x="1" y="4033"/>
                    <a:pt x="158" y="4190"/>
                    <a:pt x="347" y="4190"/>
                  </a:cubicBezTo>
                  <a:lnTo>
                    <a:pt x="725" y="4190"/>
                  </a:lnTo>
                  <a:lnTo>
                    <a:pt x="725" y="5608"/>
                  </a:lnTo>
                  <a:lnTo>
                    <a:pt x="347" y="5608"/>
                  </a:lnTo>
                  <a:cubicBezTo>
                    <a:pt x="158" y="5608"/>
                    <a:pt x="1" y="5765"/>
                    <a:pt x="1" y="5954"/>
                  </a:cubicBezTo>
                  <a:cubicBezTo>
                    <a:pt x="1" y="6143"/>
                    <a:pt x="158" y="6301"/>
                    <a:pt x="347" y="6301"/>
                  </a:cubicBezTo>
                  <a:lnTo>
                    <a:pt x="725" y="6301"/>
                  </a:lnTo>
                  <a:lnTo>
                    <a:pt x="725" y="7687"/>
                  </a:lnTo>
                  <a:lnTo>
                    <a:pt x="347" y="7687"/>
                  </a:lnTo>
                  <a:cubicBezTo>
                    <a:pt x="158" y="7687"/>
                    <a:pt x="1" y="7845"/>
                    <a:pt x="1" y="8034"/>
                  </a:cubicBezTo>
                  <a:cubicBezTo>
                    <a:pt x="1" y="8223"/>
                    <a:pt x="158" y="8380"/>
                    <a:pt x="347" y="8380"/>
                  </a:cubicBezTo>
                  <a:lnTo>
                    <a:pt x="725" y="8380"/>
                  </a:lnTo>
                  <a:lnTo>
                    <a:pt x="725" y="9767"/>
                  </a:lnTo>
                  <a:lnTo>
                    <a:pt x="347" y="9767"/>
                  </a:lnTo>
                  <a:lnTo>
                    <a:pt x="347" y="9577"/>
                  </a:lnTo>
                  <a:cubicBezTo>
                    <a:pt x="158" y="9577"/>
                    <a:pt x="1" y="9735"/>
                    <a:pt x="1" y="9924"/>
                  </a:cubicBezTo>
                  <a:cubicBezTo>
                    <a:pt x="1" y="10113"/>
                    <a:pt x="158" y="10271"/>
                    <a:pt x="347" y="10271"/>
                  </a:cubicBezTo>
                  <a:lnTo>
                    <a:pt x="725" y="10271"/>
                  </a:lnTo>
                  <a:lnTo>
                    <a:pt x="725" y="10649"/>
                  </a:lnTo>
                  <a:cubicBezTo>
                    <a:pt x="725" y="11184"/>
                    <a:pt x="1198" y="11657"/>
                    <a:pt x="1733" y="11657"/>
                  </a:cubicBezTo>
                  <a:lnTo>
                    <a:pt x="2773" y="11657"/>
                  </a:lnTo>
                  <a:lnTo>
                    <a:pt x="27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6" name="Google Shape;6586;p60"/>
            <p:cNvSpPr/>
            <p:nvPr/>
          </p:nvSpPr>
          <p:spPr>
            <a:xfrm>
              <a:off x="-32841300" y="3227275"/>
              <a:ext cx="154400" cy="291450"/>
            </a:xfrm>
            <a:custGeom>
              <a:rect b="b" l="l" r="r" t="t"/>
              <a:pathLst>
                <a:path extrusionOk="0" h="11658" w="6176">
                  <a:moveTo>
                    <a:pt x="4096" y="2048"/>
                  </a:moveTo>
                  <a:cubicBezTo>
                    <a:pt x="4285" y="2048"/>
                    <a:pt x="4442" y="2206"/>
                    <a:pt x="4442" y="2395"/>
                  </a:cubicBezTo>
                  <a:lnTo>
                    <a:pt x="4442" y="3750"/>
                  </a:lnTo>
                  <a:cubicBezTo>
                    <a:pt x="4442" y="3939"/>
                    <a:pt x="4285" y="4096"/>
                    <a:pt x="4096" y="4096"/>
                  </a:cubicBezTo>
                  <a:lnTo>
                    <a:pt x="3088" y="4096"/>
                  </a:lnTo>
                  <a:lnTo>
                    <a:pt x="3088" y="7562"/>
                  </a:lnTo>
                  <a:lnTo>
                    <a:pt x="4096" y="7562"/>
                  </a:lnTo>
                  <a:cubicBezTo>
                    <a:pt x="4285" y="7562"/>
                    <a:pt x="4442" y="7719"/>
                    <a:pt x="4442" y="7908"/>
                  </a:cubicBezTo>
                  <a:lnTo>
                    <a:pt x="4442" y="9294"/>
                  </a:lnTo>
                  <a:cubicBezTo>
                    <a:pt x="4442" y="9483"/>
                    <a:pt x="4285" y="9641"/>
                    <a:pt x="4096" y="9641"/>
                  </a:cubicBezTo>
                  <a:lnTo>
                    <a:pt x="3088" y="9641"/>
                  </a:lnTo>
                  <a:cubicBezTo>
                    <a:pt x="2332" y="9641"/>
                    <a:pt x="1701" y="9011"/>
                    <a:pt x="1701" y="8255"/>
                  </a:cubicBezTo>
                  <a:lnTo>
                    <a:pt x="1701" y="3435"/>
                  </a:lnTo>
                  <a:cubicBezTo>
                    <a:pt x="1701" y="2678"/>
                    <a:pt x="2332" y="2048"/>
                    <a:pt x="3088" y="2048"/>
                  </a:cubicBezTo>
                  <a:close/>
                  <a:moveTo>
                    <a:pt x="0" y="1"/>
                  </a:moveTo>
                  <a:lnTo>
                    <a:pt x="0" y="11657"/>
                  </a:lnTo>
                  <a:lnTo>
                    <a:pt x="5167" y="11657"/>
                  </a:lnTo>
                  <a:cubicBezTo>
                    <a:pt x="5703" y="11657"/>
                    <a:pt x="6175" y="11185"/>
                    <a:pt x="6175" y="10618"/>
                  </a:cubicBezTo>
                  <a:lnTo>
                    <a:pt x="6175" y="1009"/>
                  </a:lnTo>
                  <a:cubicBezTo>
                    <a:pt x="6175" y="473"/>
                    <a:pt x="5703" y="1"/>
                    <a:pt x="51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7" name="Google Shape;6587;p60"/>
            <p:cNvSpPr/>
            <p:nvPr/>
          </p:nvSpPr>
          <p:spPr>
            <a:xfrm>
              <a:off x="-32669600" y="3261925"/>
              <a:ext cx="33875" cy="51225"/>
            </a:xfrm>
            <a:custGeom>
              <a:rect b="b" l="l" r="r" t="t"/>
              <a:pathLst>
                <a:path extrusionOk="0" h="2049" w="1355">
                  <a:moveTo>
                    <a:pt x="0" y="1"/>
                  </a:moveTo>
                  <a:lnTo>
                    <a:pt x="0" y="2049"/>
                  </a:lnTo>
                  <a:lnTo>
                    <a:pt x="1355" y="2049"/>
                  </a:lnTo>
                  <a:lnTo>
                    <a:pt x="1355" y="347"/>
                  </a:lnTo>
                  <a:cubicBezTo>
                    <a:pt x="1355" y="158"/>
                    <a:pt x="1197" y="1"/>
                    <a:pt x="100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8" name="Google Shape;6588;p60"/>
            <p:cNvSpPr/>
            <p:nvPr/>
          </p:nvSpPr>
          <p:spPr>
            <a:xfrm>
              <a:off x="-32669600" y="3329675"/>
              <a:ext cx="33875" cy="35450"/>
            </a:xfrm>
            <a:custGeom>
              <a:rect b="b" l="l" r="r" t="t"/>
              <a:pathLst>
                <a:path extrusionOk="0" h="1418" w="1355">
                  <a:moveTo>
                    <a:pt x="0" y="0"/>
                  </a:moveTo>
                  <a:lnTo>
                    <a:pt x="0" y="1418"/>
                  </a:lnTo>
                  <a:lnTo>
                    <a:pt x="1355" y="1418"/>
                  </a:ln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9" name="Google Shape;6589;p60"/>
            <p:cNvSpPr/>
            <p:nvPr/>
          </p:nvSpPr>
          <p:spPr>
            <a:xfrm>
              <a:off x="-32669600" y="3381650"/>
              <a:ext cx="33875" cy="51225"/>
            </a:xfrm>
            <a:custGeom>
              <a:rect b="b" l="l" r="r" t="t"/>
              <a:pathLst>
                <a:path extrusionOk="0" h="2049" w="1355">
                  <a:moveTo>
                    <a:pt x="0" y="0"/>
                  </a:moveTo>
                  <a:lnTo>
                    <a:pt x="0" y="2048"/>
                  </a:lnTo>
                  <a:lnTo>
                    <a:pt x="1008" y="2048"/>
                  </a:lnTo>
                  <a:cubicBezTo>
                    <a:pt x="1197" y="2048"/>
                    <a:pt x="1355" y="1891"/>
                    <a:pt x="1355" y="1702"/>
                  </a:cubicBez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90" name="Google Shape;6590;p60"/>
          <p:cNvGrpSpPr/>
          <p:nvPr/>
        </p:nvGrpSpPr>
        <p:grpSpPr>
          <a:xfrm>
            <a:off x="844621" y="3353613"/>
            <a:ext cx="355557" cy="353645"/>
            <a:chOff x="-32927950" y="3586425"/>
            <a:chExt cx="293025" cy="291450"/>
          </a:xfrm>
        </p:grpSpPr>
        <p:sp>
          <p:nvSpPr>
            <p:cNvPr id="6591" name="Google Shape;6591;p60"/>
            <p:cNvSpPr/>
            <p:nvPr/>
          </p:nvSpPr>
          <p:spPr>
            <a:xfrm>
              <a:off x="-32927950" y="3843975"/>
              <a:ext cx="293025" cy="33900"/>
            </a:xfrm>
            <a:custGeom>
              <a:rect b="b" l="l" r="r" t="t"/>
              <a:pathLst>
                <a:path extrusionOk="0" h="1356" w="11721">
                  <a:moveTo>
                    <a:pt x="662" y="1"/>
                  </a:moveTo>
                  <a:cubicBezTo>
                    <a:pt x="284" y="1"/>
                    <a:pt x="1" y="316"/>
                    <a:pt x="1" y="662"/>
                  </a:cubicBezTo>
                  <a:lnTo>
                    <a:pt x="1" y="1009"/>
                  </a:lnTo>
                  <a:cubicBezTo>
                    <a:pt x="1" y="1198"/>
                    <a:pt x="158" y="1355"/>
                    <a:pt x="347" y="1355"/>
                  </a:cubicBezTo>
                  <a:lnTo>
                    <a:pt x="11342" y="1355"/>
                  </a:lnTo>
                  <a:cubicBezTo>
                    <a:pt x="11563" y="1355"/>
                    <a:pt x="11720" y="1198"/>
                    <a:pt x="11720" y="1009"/>
                  </a:cubicBezTo>
                  <a:lnTo>
                    <a:pt x="11720" y="694"/>
                  </a:lnTo>
                  <a:cubicBezTo>
                    <a:pt x="11689" y="316"/>
                    <a:pt x="11374" y="1"/>
                    <a:pt x="109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2" name="Google Shape;6592;p60"/>
            <p:cNvSpPr/>
            <p:nvPr/>
          </p:nvSpPr>
          <p:spPr>
            <a:xfrm>
              <a:off x="-32872025" y="3723475"/>
              <a:ext cx="180400" cy="52000"/>
            </a:xfrm>
            <a:custGeom>
              <a:rect b="b" l="l" r="r" t="t"/>
              <a:pathLst>
                <a:path extrusionOk="0" h="2080" w="7216">
                  <a:moveTo>
                    <a:pt x="757" y="1"/>
                  </a:moveTo>
                  <a:lnTo>
                    <a:pt x="0" y="2080"/>
                  </a:lnTo>
                  <a:lnTo>
                    <a:pt x="7215" y="2080"/>
                  </a:lnTo>
                  <a:lnTo>
                    <a:pt x="65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3" name="Google Shape;6593;p60"/>
            <p:cNvSpPr/>
            <p:nvPr/>
          </p:nvSpPr>
          <p:spPr>
            <a:xfrm>
              <a:off x="-32890150" y="3792775"/>
              <a:ext cx="217425" cy="33900"/>
            </a:xfrm>
            <a:custGeom>
              <a:rect b="b" l="l" r="r" t="t"/>
              <a:pathLst>
                <a:path extrusionOk="0" h="1356" w="8697">
                  <a:moveTo>
                    <a:pt x="505" y="1"/>
                  </a:moveTo>
                  <a:lnTo>
                    <a:pt x="1" y="1356"/>
                  </a:lnTo>
                  <a:lnTo>
                    <a:pt x="8696" y="1356"/>
                  </a:lnTo>
                  <a:lnTo>
                    <a:pt x="822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4" name="Google Shape;6594;p60"/>
            <p:cNvSpPr/>
            <p:nvPr/>
          </p:nvSpPr>
          <p:spPr>
            <a:xfrm>
              <a:off x="-32822400" y="3586425"/>
              <a:ext cx="82725" cy="52800"/>
            </a:xfrm>
            <a:custGeom>
              <a:rect b="b" l="l" r="r" t="t"/>
              <a:pathLst>
                <a:path extrusionOk="0" h="2112" w="3309">
                  <a:moveTo>
                    <a:pt x="1639" y="1"/>
                  </a:moveTo>
                  <a:cubicBezTo>
                    <a:pt x="1103" y="1"/>
                    <a:pt x="599" y="379"/>
                    <a:pt x="441" y="883"/>
                  </a:cubicBezTo>
                  <a:lnTo>
                    <a:pt x="0" y="2112"/>
                  </a:lnTo>
                  <a:lnTo>
                    <a:pt x="3308" y="2112"/>
                  </a:lnTo>
                  <a:lnTo>
                    <a:pt x="2867" y="883"/>
                  </a:lnTo>
                  <a:cubicBezTo>
                    <a:pt x="2678" y="316"/>
                    <a:pt x="2206" y="1"/>
                    <a:pt x="16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5" name="Google Shape;6595;p60"/>
            <p:cNvSpPr/>
            <p:nvPr/>
          </p:nvSpPr>
          <p:spPr>
            <a:xfrm>
              <a:off x="-32846825" y="3655750"/>
              <a:ext cx="131550" cy="51200"/>
            </a:xfrm>
            <a:custGeom>
              <a:rect b="b" l="l" r="r" t="t"/>
              <a:pathLst>
                <a:path extrusionOk="0" h="2048" w="5262">
                  <a:moveTo>
                    <a:pt x="694" y="0"/>
                  </a:moveTo>
                  <a:lnTo>
                    <a:pt x="1" y="2048"/>
                  </a:lnTo>
                  <a:lnTo>
                    <a:pt x="5262" y="2048"/>
                  </a:lnTo>
                  <a:lnTo>
                    <a:pt x="450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96" name="Google Shape;6596;p60"/>
          <p:cNvGrpSpPr/>
          <p:nvPr/>
        </p:nvGrpSpPr>
        <p:grpSpPr>
          <a:xfrm>
            <a:off x="845106" y="3817598"/>
            <a:ext cx="354586" cy="355557"/>
            <a:chOff x="-32927950" y="3944800"/>
            <a:chExt cx="292225" cy="293025"/>
          </a:xfrm>
        </p:grpSpPr>
        <p:sp>
          <p:nvSpPr>
            <p:cNvPr id="6597" name="Google Shape;6597;p60"/>
            <p:cNvSpPr/>
            <p:nvPr/>
          </p:nvSpPr>
          <p:spPr>
            <a:xfrm>
              <a:off x="-32927950" y="3944800"/>
              <a:ext cx="69325" cy="292225"/>
            </a:xfrm>
            <a:custGeom>
              <a:rect b="b" l="l" r="r" t="t"/>
              <a:pathLst>
                <a:path extrusionOk="0" h="11689" w="2773">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8" name="Google Shape;6598;p60"/>
            <p:cNvSpPr/>
            <p:nvPr/>
          </p:nvSpPr>
          <p:spPr>
            <a:xfrm>
              <a:off x="-32720800" y="4057425"/>
              <a:ext cx="85075" cy="25225"/>
            </a:xfrm>
            <a:custGeom>
              <a:rect b="b" l="l" r="r" t="t"/>
              <a:pathLst>
                <a:path extrusionOk="0" h="1009" w="3403">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9" name="Google Shape;6599;p60"/>
            <p:cNvSpPr/>
            <p:nvPr/>
          </p:nvSpPr>
          <p:spPr>
            <a:xfrm>
              <a:off x="-32720800" y="4099950"/>
              <a:ext cx="85075" cy="25225"/>
            </a:xfrm>
            <a:custGeom>
              <a:rect b="b" l="l" r="r" t="t"/>
              <a:pathLst>
                <a:path extrusionOk="0" h="1009" w="3403">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0" name="Google Shape;6600;p60"/>
            <p:cNvSpPr/>
            <p:nvPr/>
          </p:nvSpPr>
          <p:spPr>
            <a:xfrm>
              <a:off x="-32720800" y="4141700"/>
              <a:ext cx="67750" cy="26025"/>
            </a:xfrm>
            <a:custGeom>
              <a:rect b="b" l="l" r="r" t="t"/>
              <a:pathLst>
                <a:path extrusionOk="0" h="1041" w="271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1" name="Google Shape;6601;p60"/>
            <p:cNvSpPr/>
            <p:nvPr/>
          </p:nvSpPr>
          <p:spPr>
            <a:xfrm>
              <a:off x="-32754675" y="3944800"/>
              <a:ext cx="51225" cy="52000"/>
            </a:xfrm>
            <a:custGeom>
              <a:rect b="b" l="l" r="r" t="t"/>
              <a:pathLst>
                <a:path extrusionOk="0" h="2080" w="2049">
                  <a:moveTo>
                    <a:pt x="1702" y="0"/>
                  </a:moveTo>
                  <a:cubicBezTo>
                    <a:pt x="757" y="0"/>
                    <a:pt x="1" y="788"/>
                    <a:pt x="1" y="1733"/>
                  </a:cubicBezTo>
                  <a:lnTo>
                    <a:pt x="1" y="2080"/>
                  </a:lnTo>
                  <a:lnTo>
                    <a:pt x="2049" y="2080"/>
                  </a:lnTo>
                  <a:lnTo>
                    <a:pt x="20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2" name="Google Shape;6602;p60"/>
            <p:cNvSpPr/>
            <p:nvPr/>
          </p:nvSpPr>
          <p:spPr>
            <a:xfrm>
              <a:off x="-32687725" y="3944800"/>
              <a:ext cx="34675" cy="55150"/>
            </a:xfrm>
            <a:custGeom>
              <a:rect b="b" l="l" r="r" t="t"/>
              <a:pathLst>
                <a:path extrusionOk="0" h="2206" w="1387">
                  <a:moveTo>
                    <a:pt x="1" y="0"/>
                  </a:moveTo>
                  <a:lnTo>
                    <a:pt x="1" y="2111"/>
                  </a:lnTo>
                  <a:lnTo>
                    <a:pt x="883" y="2111"/>
                  </a:lnTo>
                  <a:cubicBezTo>
                    <a:pt x="1072" y="2111"/>
                    <a:pt x="1261" y="2143"/>
                    <a:pt x="1387" y="2206"/>
                  </a:cubicBezTo>
                  <a:lnTo>
                    <a:pt x="1387" y="1040"/>
                  </a:lnTo>
                  <a:cubicBezTo>
                    <a:pt x="1387" y="473"/>
                    <a:pt x="91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3" name="Google Shape;6603;p60"/>
            <p:cNvSpPr/>
            <p:nvPr/>
          </p:nvSpPr>
          <p:spPr>
            <a:xfrm>
              <a:off x="-32860200" y="4014100"/>
              <a:ext cx="207150" cy="153625"/>
            </a:xfrm>
            <a:custGeom>
              <a:rect b="b" l="l" r="r" t="t"/>
              <a:pathLst>
                <a:path extrusionOk="0" h="6145" w="8286">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4" name="Google Shape;6604;p60"/>
            <p:cNvSpPr/>
            <p:nvPr/>
          </p:nvSpPr>
          <p:spPr>
            <a:xfrm>
              <a:off x="-32755450" y="4055850"/>
              <a:ext cx="51200" cy="181175"/>
            </a:xfrm>
            <a:custGeom>
              <a:rect b="b" l="l" r="r" t="t"/>
              <a:pathLst>
                <a:path extrusionOk="0" h="7247" w="2048">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5" name="Google Shape;6605;p60"/>
            <p:cNvSpPr/>
            <p:nvPr/>
          </p:nvSpPr>
          <p:spPr>
            <a:xfrm>
              <a:off x="-32686925" y="4182650"/>
              <a:ext cx="34675" cy="55175"/>
            </a:xfrm>
            <a:custGeom>
              <a:rect b="b" l="l" r="r" t="t"/>
              <a:pathLst>
                <a:path extrusionOk="0" h="2207" w="1387">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06" name="Google Shape;6606;p60"/>
          <p:cNvGrpSpPr/>
          <p:nvPr/>
        </p:nvGrpSpPr>
        <p:grpSpPr>
          <a:xfrm>
            <a:off x="3073898" y="2882849"/>
            <a:ext cx="354586" cy="353888"/>
            <a:chOff x="-31094350" y="3194000"/>
            <a:chExt cx="292225" cy="291650"/>
          </a:xfrm>
        </p:grpSpPr>
        <p:sp>
          <p:nvSpPr>
            <p:cNvPr id="6607" name="Google Shape;6607;p60"/>
            <p:cNvSpPr/>
            <p:nvPr/>
          </p:nvSpPr>
          <p:spPr>
            <a:xfrm>
              <a:off x="-31033700" y="3194000"/>
              <a:ext cx="103200" cy="34100"/>
            </a:xfrm>
            <a:custGeom>
              <a:rect b="b" l="l" r="r" t="t"/>
              <a:pathLst>
                <a:path extrusionOk="0" h="1364" w="4128">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8" name="Google Shape;6608;p60"/>
            <p:cNvSpPr/>
            <p:nvPr/>
          </p:nvSpPr>
          <p:spPr>
            <a:xfrm>
              <a:off x="-31042375" y="3346200"/>
              <a:ext cx="16550" cy="18150"/>
            </a:xfrm>
            <a:custGeom>
              <a:rect b="b" l="l" r="r" t="t"/>
              <a:pathLst>
                <a:path extrusionOk="0" h="726" w="662">
                  <a:moveTo>
                    <a:pt x="1" y="1"/>
                  </a:moveTo>
                  <a:lnTo>
                    <a:pt x="1" y="725"/>
                  </a:lnTo>
                  <a:lnTo>
                    <a:pt x="662" y="725"/>
                  </a:lnTo>
                  <a:lnTo>
                    <a:pt x="6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9" name="Google Shape;6609;p60"/>
            <p:cNvSpPr/>
            <p:nvPr/>
          </p:nvSpPr>
          <p:spPr>
            <a:xfrm>
              <a:off x="-31042375" y="3278475"/>
              <a:ext cx="16550" cy="16550"/>
            </a:xfrm>
            <a:custGeom>
              <a:rect b="b" l="l" r="r" t="t"/>
              <a:pathLst>
                <a:path extrusionOk="0" h="662" w="662">
                  <a:moveTo>
                    <a:pt x="1" y="0"/>
                  </a:moveTo>
                  <a:lnTo>
                    <a:pt x="1" y="662"/>
                  </a:lnTo>
                  <a:lnTo>
                    <a:pt x="662" y="662"/>
                  </a:lnTo>
                  <a:lnTo>
                    <a:pt x="6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0" name="Google Shape;6610;p60"/>
            <p:cNvSpPr/>
            <p:nvPr/>
          </p:nvSpPr>
          <p:spPr>
            <a:xfrm>
              <a:off x="-31042375" y="3416300"/>
              <a:ext cx="16550" cy="16575"/>
            </a:xfrm>
            <a:custGeom>
              <a:rect b="b" l="l" r="r" t="t"/>
              <a:pathLst>
                <a:path extrusionOk="0" h="663" w="662">
                  <a:moveTo>
                    <a:pt x="1" y="1"/>
                  </a:moveTo>
                  <a:lnTo>
                    <a:pt x="1" y="662"/>
                  </a:lnTo>
                  <a:lnTo>
                    <a:pt x="662" y="662"/>
                  </a:lnTo>
                  <a:lnTo>
                    <a:pt x="6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1" name="Google Shape;6611;p60"/>
            <p:cNvSpPr/>
            <p:nvPr/>
          </p:nvSpPr>
          <p:spPr>
            <a:xfrm>
              <a:off x="-31094350" y="3210725"/>
              <a:ext cx="222900" cy="274925"/>
            </a:xfrm>
            <a:custGeom>
              <a:rect b="b" l="l" r="r" t="t"/>
              <a:pathLst>
                <a:path extrusionOk="0" h="10997" w="8916">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2" name="Google Shape;6612;p60"/>
            <p:cNvSpPr/>
            <p:nvPr/>
          </p:nvSpPr>
          <p:spPr>
            <a:xfrm>
              <a:off x="-30853350" y="3295000"/>
              <a:ext cx="51225" cy="104000"/>
            </a:xfrm>
            <a:custGeom>
              <a:rect b="b" l="l" r="r" t="t"/>
              <a:pathLst>
                <a:path extrusionOk="0" h="4160" w="2049">
                  <a:moveTo>
                    <a:pt x="1" y="1"/>
                  </a:moveTo>
                  <a:lnTo>
                    <a:pt x="1" y="4160"/>
                  </a:lnTo>
                  <a:lnTo>
                    <a:pt x="2049" y="4160"/>
                  </a:lnTo>
                  <a:lnTo>
                    <a:pt x="20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3" name="Google Shape;6613;p60"/>
            <p:cNvSpPr/>
            <p:nvPr/>
          </p:nvSpPr>
          <p:spPr>
            <a:xfrm>
              <a:off x="-30853350" y="3227275"/>
              <a:ext cx="51225" cy="51225"/>
            </a:xfrm>
            <a:custGeom>
              <a:rect b="b" l="l" r="r" t="t"/>
              <a:pathLst>
                <a:path extrusionOk="0" h="2049" w="2049">
                  <a:moveTo>
                    <a:pt x="1009" y="1"/>
                  </a:moveTo>
                  <a:cubicBezTo>
                    <a:pt x="473" y="1"/>
                    <a:pt x="1" y="473"/>
                    <a:pt x="1" y="1040"/>
                  </a:cubicBezTo>
                  <a:lnTo>
                    <a:pt x="1" y="2048"/>
                  </a:lnTo>
                  <a:lnTo>
                    <a:pt x="2049" y="2048"/>
                  </a:lnTo>
                  <a:lnTo>
                    <a:pt x="2049" y="1040"/>
                  </a:lnTo>
                  <a:cubicBezTo>
                    <a:pt x="2049" y="473"/>
                    <a:pt x="1576"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4" name="Google Shape;6614;p60"/>
            <p:cNvSpPr/>
            <p:nvPr/>
          </p:nvSpPr>
          <p:spPr>
            <a:xfrm>
              <a:off x="-30851775" y="3416300"/>
              <a:ext cx="46500" cy="51225"/>
            </a:xfrm>
            <a:custGeom>
              <a:rect b="b" l="l" r="r" t="t"/>
              <a:pathLst>
                <a:path extrusionOk="0" h="2049" w="1860">
                  <a:moveTo>
                    <a:pt x="1" y="1"/>
                  </a:moveTo>
                  <a:lnTo>
                    <a:pt x="599" y="1796"/>
                  </a:lnTo>
                  <a:cubicBezTo>
                    <a:pt x="694" y="1985"/>
                    <a:pt x="788" y="2048"/>
                    <a:pt x="946" y="2048"/>
                  </a:cubicBezTo>
                  <a:cubicBezTo>
                    <a:pt x="1103" y="2048"/>
                    <a:pt x="1229" y="1985"/>
                    <a:pt x="1261" y="1796"/>
                  </a:cubicBezTo>
                  <a:lnTo>
                    <a:pt x="18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15" name="Google Shape;6615;p60"/>
          <p:cNvGrpSpPr/>
          <p:nvPr/>
        </p:nvGrpSpPr>
        <p:grpSpPr>
          <a:xfrm>
            <a:off x="3074368" y="3353341"/>
            <a:ext cx="353645" cy="354191"/>
            <a:chOff x="-31093575" y="3552550"/>
            <a:chExt cx="291450" cy="291900"/>
          </a:xfrm>
        </p:grpSpPr>
        <p:sp>
          <p:nvSpPr>
            <p:cNvPr id="6616" name="Google Shape;6616;p60"/>
            <p:cNvSpPr/>
            <p:nvPr/>
          </p:nvSpPr>
          <p:spPr>
            <a:xfrm>
              <a:off x="-31011650" y="3745525"/>
              <a:ext cx="7900" cy="12625"/>
            </a:xfrm>
            <a:custGeom>
              <a:rect b="b" l="l" r="r" t="t"/>
              <a:pathLst>
                <a:path extrusionOk="0" h="505" w="316">
                  <a:moveTo>
                    <a:pt x="158" y="1"/>
                  </a:moveTo>
                  <a:lnTo>
                    <a:pt x="0" y="505"/>
                  </a:lnTo>
                  <a:lnTo>
                    <a:pt x="315" y="505"/>
                  </a:lnTo>
                  <a:lnTo>
                    <a:pt x="1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7" name="Google Shape;6617;p60"/>
            <p:cNvSpPr/>
            <p:nvPr/>
          </p:nvSpPr>
          <p:spPr>
            <a:xfrm>
              <a:off x="-31093575" y="3671500"/>
              <a:ext cx="171725" cy="172950"/>
            </a:xfrm>
            <a:custGeom>
              <a:rect b="b" l="l" r="r" t="t"/>
              <a:pathLst>
                <a:path extrusionOk="0" h="6918" w="6869">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8" name="Google Shape;6618;p60"/>
            <p:cNvSpPr/>
            <p:nvPr/>
          </p:nvSpPr>
          <p:spPr>
            <a:xfrm>
              <a:off x="-30895875" y="3621075"/>
              <a:ext cx="15775" cy="26025"/>
            </a:xfrm>
            <a:custGeom>
              <a:rect b="b" l="l" r="r" t="t"/>
              <a:pathLst>
                <a:path extrusionOk="0" h="1041" w="631">
                  <a:moveTo>
                    <a:pt x="0" y="1"/>
                  </a:moveTo>
                  <a:cubicBezTo>
                    <a:pt x="32" y="410"/>
                    <a:pt x="126" y="694"/>
                    <a:pt x="315" y="1041"/>
                  </a:cubicBezTo>
                  <a:cubicBezTo>
                    <a:pt x="473" y="694"/>
                    <a:pt x="599" y="347"/>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9" name="Google Shape;6619;p60"/>
            <p:cNvSpPr/>
            <p:nvPr/>
          </p:nvSpPr>
          <p:spPr>
            <a:xfrm>
              <a:off x="-30974650" y="3552550"/>
              <a:ext cx="172525" cy="172400"/>
            </a:xfrm>
            <a:custGeom>
              <a:rect b="b" l="l" r="r" t="t"/>
              <a:pathLst>
                <a:path extrusionOk="0" h="6896" w="6901">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0" name="Google Shape;6620;p60"/>
          <p:cNvGrpSpPr/>
          <p:nvPr/>
        </p:nvGrpSpPr>
        <p:grpSpPr>
          <a:xfrm>
            <a:off x="3074368" y="3818569"/>
            <a:ext cx="353645" cy="353615"/>
            <a:chOff x="-31093575" y="3911725"/>
            <a:chExt cx="291450" cy="291425"/>
          </a:xfrm>
        </p:grpSpPr>
        <p:sp>
          <p:nvSpPr>
            <p:cNvPr id="6621" name="Google Shape;6621;p60"/>
            <p:cNvSpPr/>
            <p:nvPr/>
          </p:nvSpPr>
          <p:spPr>
            <a:xfrm>
              <a:off x="-31093575" y="3911725"/>
              <a:ext cx="291450" cy="291425"/>
            </a:xfrm>
            <a:custGeom>
              <a:rect b="b" l="l" r="r" t="t"/>
              <a:pathLst>
                <a:path extrusionOk="0" h="11657" w="11658">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2" name="Google Shape;6622;p60"/>
            <p:cNvSpPr/>
            <p:nvPr/>
          </p:nvSpPr>
          <p:spPr>
            <a:xfrm>
              <a:off x="-31025825" y="3980250"/>
              <a:ext cx="156750" cy="154250"/>
            </a:xfrm>
            <a:custGeom>
              <a:rect b="b" l="l" r="r" t="t"/>
              <a:pathLst>
                <a:path extrusionOk="0" h="6170" w="627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3" name="Google Shape;6623;p60"/>
          <p:cNvGrpSpPr/>
          <p:nvPr/>
        </p:nvGrpSpPr>
        <p:grpSpPr>
          <a:xfrm>
            <a:off x="2183798" y="4275536"/>
            <a:ext cx="356497" cy="354586"/>
            <a:chOff x="-29946000" y="3183175"/>
            <a:chExt cx="293800" cy="292225"/>
          </a:xfrm>
        </p:grpSpPr>
        <p:sp>
          <p:nvSpPr>
            <p:cNvPr id="6624" name="Google Shape;6624;p60"/>
            <p:cNvSpPr/>
            <p:nvPr/>
          </p:nvSpPr>
          <p:spPr>
            <a:xfrm>
              <a:off x="-29839675" y="3355650"/>
              <a:ext cx="186700" cy="33900"/>
            </a:xfrm>
            <a:custGeom>
              <a:rect b="b" l="l" r="r" t="t"/>
              <a:pathLst>
                <a:path extrusionOk="0" h="1356" w="7468">
                  <a:moveTo>
                    <a:pt x="568" y="1"/>
                  </a:moveTo>
                  <a:cubicBezTo>
                    <a:pt x="568" y="505"/>
                    <a:pt x="379" y="977"/>
                    <a:pt x="1" y="1356"/>
                  </a:cubicBezTo>
                  <a:lnTo>
                    <a:pt x="7467" y="1356"/>
                  </a:lnTo>
                  <a:lnTo>
                    <a:pt x="74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5" name="Google Shape;6625;p60"/>
            <p:cNvSpPr/>
            <p:nvPr/>
          </p:nvSpPr>
          <p:spPr>
            <a:xfrm>
              <a:off x="-29824700" y="3406850"/>
              <a:ext cx="172500" cy="68550"/>
            </a:xfrm>
            <a:custGeom>
              <a:rect b="b" l="l" r="r" t="t"/>
              <a:pathLst>
                <a:path extrusionOk="0" h="2742" w="6900">
                  <a:moveTo>
                    <a:pt x="0" y="1"/>
                  </a:moveTo>
                  <a:cubicBezTo>
                    <a:pt x="662" y="505"/>
                    <a:pt x="1134" y="1292"/>
                    <a:pt x="1292" y="2237"/>
                  </a:cubicBezTo>
                  <a:cubicBezTo>
                    <a:pt x="1355" y="2395"/>
                    <a:pt x="1292" y="2584"/>
                    <a:pt x="1260" y="2742"/>
                  </a:cubicBezTo>
                  <a:lnTo>
                    <a:pt x="6553" y="2742"/>
                  </a:lnTo>
                  <a:cubicBezTo>
                    <a:pt x="6742" y="2742"/>
                    <a:pt x="6900" y="2584"/>
                    <a:pt x="6900" y="2395"/>
                  </a:cubicBezTo>
                  <a:lnTo>
                    <a:pt x="690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6" name="Google Shape;6626;p60"/>
            <p:cNvSpPr/>
            <p:nvPr/>
          </p:nvSpPr>
          <p:spPr>
            <a:xfrm>
              <a:off x="-29756975" y="3183175"/>
              <a:ext cx="69325" cy="68550"/>
            </a:xfrm>
            <a:custGeom>
              <a:rect b="b" l="l" r="r" t="t"/>
              <a:pathLst>
                <a:path extrusionOk="0" h="2742" w="2773">
                  <a:moveTo>
                    <a:pt x="1387" y="0"/>
                  </a:moveTo>
                  <a:cubicBezTo>
                    <a:pt x="631" y="0"/>
                    <a:pt x="1" y="630"/>
                    <a:pt x="1" y="1386"/>
                  </a:cubicBezTo>
                  <a:cubicBezTo>
                    <a:pt x="1" y="2111"/>
                    <a:pt x="631" y="2741"/>
                    <a:pt x="1387" y="2741"/>
                  </a:cubicBezTo>
                  <a:cubicBezTo>
                    <a:pt x="2143" y="2741"/>
                    <a:pt x="2773" y="2174"/>
                    <a:pt x="2773" y="1386"/>
                  </a:cubicBezTo>
                  <a:cubicBezTo>
                    <a:pt x="2773"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7" name="Google Shape;6627;p60"/>
            <p:cNvSpPr/>
            <p:nvPr/>
          </p:nvSpPr>
          <p:spPr>
            <a:xfrm>
              <a:off x="-29790850" y="3269025"/>
              <a:ext cx="137875" cy="68550"/>
            </a:xfrm>
            <a:custGeom>
              <a:rect b="b" l="l" r="r" t="t"/>
              <a:pathLst>
                <a:path extrusionOk="0" h="2742" w="5515">
                  <a:moveTo>
                    <a:pt x="2773" y="0"/>
                  </a:moveTo>
                  <a:cubicBezTo>
                    <a:pt x="1419" y="0"/>
                    <a:pt x="221" y="1040"/>
                    <a:pt x="32" y="2363"/>
                  </a:cubicBezTo>
                  <a:cubicBezTo>
                    <a:pt x="1" y="2552"/>
                    <a:pt x="158" y="2741"/>
                    <a:pt x="379" y="2741"/>
                  </a:cubicBezTo>
                  <a:lnTo>
                    <a:pt x="5136" y="2741"/>
                  </a:lnTo>
                  <a:cubicBezTo>
                    <a:pt x="5357" y="2741"/>
                    <a:pt x="5514" y="2552"/>
                    <a:pt x="5514" y="2363"/>
                  </a:cubicBezTo>
                  <a:cubicBezTo>
                    <a:pt x="5294" y="1008"/>
                    <a:pt x="4160" y="0"/>
                    <a:pt x="27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8" name="Google Shape;6628;p60"/>
            <p:cNvSpPr/>
            <p:nvPr/>
          </p:nvSpPr>
          <p:spPr>
            <a:xfrm>
              <a:off x="-29911350" y="3321000"/>
              <a:ext cx="69325" cy="68550"/>
            </a:xfrm>
            <a:custGeom>
              <a:rect b="b" l="l" r="r" t="t"/>
              <a:pathLst>
                <a:path extrusionOk="0" h="2742" w="2773">
                  <a:moveTo>
                    <a:pt x="1387" y="1"/>
                  </a:moveTo>
                  <a:cubicBezTo>
                    <a:pt x="631" y="1"/>
                    <a:pt x="1" y="599"/>
                    <a:pt x="1" y="1387"/>
                  </a:cubicBezTo>
                  <a:cubicBezTo>
                    <a:pt x="1" y="2143"/>
                    <a:pt x="631" y="2742"/>
                    <a:pt x="1387" y="2742"/>
                  </a:cubicBezTo>
                  <a:cubicBezTo>
                    <a:pt x="2143" y="2742"/>
                    <a:pt x="2773" y="2143"/>
                    <a:pt x="2773" y="1387"/>
                  </a:cubicBezTo>
                  <a:cubicBezTo>
                    <a:pt x="2773" y="599"/>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9" name="Google Shape;6629;p60"/>
            <p:cNvSpPr/>
            <p:nvPr/>
          </p:nvSpPr>
          <p:spPr>
            <a:xfrm>
              <a:off x="-29946000" y="3406850"/>
              <a:ext cx="137075" cy="67775"/>
            </a:xfrm>
            <a:custGeom>
              <a:rect b="b" l="l" r="r" t="t"/>
              <a:pathLst>
                <a:path extrusionOk="0" h="2711" w="5483">
                  <a:moveTo>
                    <a:pt x="2773" y="1"/>
                  </a:moveTo>
                  <a:cubicBezTo>
                    <a:pt x="1387" y="1"/>
                    <a:pt x="252" y="1009"/>
                    <a:pt x="63" y="2300"/>
                  </a:cubicBezTo>
                  <a:cubicBezTo>
                    <a:pt x="0" y="2521"/>
                    <a:pt x="158" y="2710"/>
                    <a:pt x="410" y="2710"/>
                  </a:cubicBezTo>
                  <a:lnTo>
                    <a:pt x="5136" y="2710"/>
                  </a:lnTo>
                  <a:cubicBezTo>
                    <a:pt x="5325" y="2710"/>
                    <a:pt x="5482" y="2521"/>
                    <a:pt x="5482" y="2300"/>
                  </a:cubicBezTo>
                  <a:cubicBezTo>
                    <a:pt x="5293" y="1009"/>
                    <a:pt x="4159" y="1"/>
                    <a:pt x="27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0" name="Google Shape;6630;p60"/>
          <p:cNvGrpSpPr/>
          <p:nvPr/>
        </p:nvGrpSpPr>
        <p:grpSpPr>
          <a:xfrm>
            <a:off x="2628330" y="1532689"/>
            <a:ext cx="358408" cy="354161"/>
            <a:chOff x="-34408675" y="3202075"/>
            <a:chExt cx="295375" cy="291875"/>
          </a:xfrm>
        </p:grpSpPr>
        <p:sp>
          <p:nvSpPr>
            <p:cNvPr id="6631" name="Google Shape;6631;p60"/>
            <p:cNvSpPr/>
            <p:nvPr/>
          </p:nvSpPr>
          <p:spPr>
            <a:xfrm>
              <a:off x="-34274775" y="3202075"/>
              <a:ext cx="161475" cy="161475"/>
            </a:xfrm>
            <a:custGeom>
              <a:rect b="b" l="l" r="r" t="t"/>
              <a:pathLst>
                <a:path extrusionOk="0" h="6459" w="6459">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2" name="Google Shape;6632;p60"/>
            <p:cNvSpPr/>
            <p:nvPr/>
          </p:nvSpPr>
          <p:spPr>
            <a:xfrm>
              <a:off x="-34378750" y="3263175"/>
              <a:ext cx="76425" cy="73600"/>
            </a:xfrm>
            <a:custGeom>
              <a:rect b="b" l="l" r="r" t="t"/>
              <a:pathLst>
                <a:path extrusionOk="0" h="2944" w="3057">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3" name="Google Shape;6633;p60"/>
            <p:cNvSpPr/>
            <p:nvPr/>
          </p:nvSpPr>
          <p:spPr>
            <a:xfrm>
              <a:off x="-34250375" y="3392300"/>
              <a:ext cx="77225" cy="74425"/>
            </a:xfrm>
            <a:custGeom>
              <a:rect b="b" l="l" r="r" t="t"/>
              <a:pathLst>
                <a:path extrusionOk="0" h="2977" w="3089">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4" name="Google Shape;6634;p60"/>
            <p:cNvSpPr/>
            <p:nvPr/>
          </p:nvSpPr>
          <p:spPr>
            <a:xfrm>
              <a:off x="-34408675" y="3290275"/>
              <a:ext cx="207150" cy="203675"/>
            </a:xfrm>
            <a:custGeom>
              <a:rect b="b" l="l" r="r" t="t"/>
              <a:pathLst>
                <a:path extrusionOk="0" h="8147" w="8286">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5" name="Google Shape;6635;p60"/>
          <p:cNvGrpSpPr/>
          <p:nvPr/>
        </p:nvGrpSpPr>
        <p:grpSpPr>
          <a:xfrm>
            <a:off x="2630241" y="1972683"/>
            <a:ext cx="354586" cy="356254"/>
            <a:chOff x="-34405525" y="3558075"/>
            <a:chExt cx="292225" cy="293600"/>
          </a:xfrm>
        </p:grpSpPr>
        <p:sp>
          <p:nvSpPr>
            <p:cNvPr id="6636" name="Google Shape;6636;p60"/>
            <p:cNvSpPr/>
            <p:nvPr/>
          </p:nvSpPr>
          <p:spPr>
            <a:xfrm>
              <a:off x="-34303150" y="3663825"/>
              <a:ext cx="189850" cy="187850"/>
            </a:xfrm>
            <a:custGeom>
              <a:rect b="b" l="l" r="r" t="t"/>
              <a:pathLst>
                <a:path extrusionOk="0" h="7514" w="7594">
                  <a:moveTo>
                    <a:pt x="5487" y="0"/>
                  </a:moveTo>
                  <a:cubicBezTo>
                    <a:pt x="5380" y="0"/>
                    <a:pt x="5278" y="8"/>
                    <a:pt x="5168" y="24"/>
                  </a:cubicBezTo>
                  <a:cubicBezTo>
                    <a:pt x="4349" y="181"/>
                    <a:pt x="3656" y="843"/>
                    <a:pt x="3561" y="1630"/>
                  </a:cubicBezTo>
                  <a:cubicBezTo>
                    <a:pt x="3467" y="2198"/>
                    <a:pt x="3561" y="2513"/>
                    <a:pt x="3719" y="2891"/>
                  </a:cubicBezTo>
                  <a:lnTo>
                    <a:pt x="285" y="6325"/>
                  </a:lnTo>
                  <a:cubicBezTo>
                    <a:pt x="1" y="6608"/>
                    <a:pt x="1" y="7049"/>
                    <a:pt x="285" y="7301"/>
                  </a:cubicBezTo>
                  <a:cubicBezTo>
                    <a:pt x="426" y="7443"/>
                    <a:pt x="600" y="7514"/>
                    <a:pt x="773" y="7514"/>
                  </a:cubicBezTo>
                  <a:cubicBezTo>
                    <a:pt x="946" y="7514"/>
                    <a:pt x="1119" y="7443"/>
                    <a:pt x="1261" y="7301"/>
                  </a:cubicBezTo>
                  <a:lnTo>
                    <a:pt x="4695" y="3899"/>
                  </a:lnTo>
                  <a:cubicBezTo>
                    <a:pt x="5022" y="4016"/>
                    <a:pt x="5280" y="4080"/>
                    <a:pt x="5597" y="4080"/>
                  </a:cubicBezTo>
                  <a:cubicBezTo>
                    <a:pt x="5708" y="4080"/>
                    <a:pt x="5825" y="4073"/>
                    <a:pt x="5955" y="4056"/>
                  </a:cubicBezTo>
                  <a:cubicBezTo>
                    <a:pt x="6775" y="3899"/>
                    <a:pt x="7436" y="3206"/>
                    <a:pt x="7562" y="2418"/>
                  </a:cubicBezTo>
                  <a:cubicBezTo>
                    <a:pt x="7594" y="2198"/>
                    <a:pt x="7594" y="1945"/>
                    <a:pt x="7562" y="1756"/>
                  </a:cubicBezTo>
                  <a:cubicBezTo>
                    <a:pt x="7562" y="1630"/>
                    <a:pt x="7436" y="1504"/>
                    <a:pt x="7310" y="1473"/>
                  </a:cubicBezTo>
                  <a:cubicBezTo>
                    <a:pt x="7287" y="1465"/>
                    <a:pt x="7259" y="1461"/>
                    <a:pt x="7229" y="1461"/>
                  </a:cubicBezTo>
                  <a:cubicBezTo>
                    <a:pt x="7141" y="1461"/>
                    <a:pt x="7034" y="1497"/>
                    <a:pt x="6964" y="1567"/>
                  </a:cubicBezTo>
                  <a:lnTo>
                    <a:pt x="6491" y="2040"/>
                  </a:lnTo>
                  <a:cubicBezTo>
                    <a:pt x="6365" y="2166"/>
                    <a:pt x="6192" y="2229"/>
                    <a:pt x="6014" y="2229"/>
                  </a:cubicBezTo>
                  <a:cubicBezTo>
                    <a:pt x="5837" y="2229"/>
                    <a:pt x="5656" y="2166"/>
                    <a:pt x="5514" y="2040"/>
                  </a:cubicBezTo>
                  <a:cubicBezTo>
                    <a:pt x="5231" y="1756"/>
                    <a:pt x="5231" y="1315"/>
                    <a:pt x="5514" y="1032"/>
                  </a:cubicBezTo>
                  <a:lnTo>
                    <a:pt x="6018" y="622"/>
                  </a:lnTo>
                  <a:cubicBezTo>
                    <a:pt x="6113" y="528"/>
                    <a:pt x="6144" y="370"/>
                    <a:pt x="6113" y="276"/>
                  </a:cubicBezTo>
                  <a:cubicBezTo>
                    <a:pt x="6050" y="150"/>
                    <a:pt x="5955" y="55"/>
                    <a:pt x="5829" y="24"/>
                  </a:cubicBezTo>
                  <a:cubicBezTo>
                    <a:pt x="5703" y="8"/>
                    <a:pt x="5593" y="0"/>
                    <a:pt x="54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7" name="Google Shape;6637;p60"/>
            <p:cNvSpPr/>
            <p:nvPr/>
          </p:nvSpPr>
          <p:spPr>
            <a:xfrm>
              <a:off x="-34250375" y="3565950"/>
              <a:ext cx="46500" cy="46500"/>
            </a:xfrm>
            <a:custGeom>
              <a:rect b="b" l="l" r="r" t="t"/>
              <a:pathLst>
                <a:path extrusionOk="0" h="1860" w="1860">
                  <a:moveTo>
                    <a:pt x="1" y="1"/>
                  </a:moveTo>
                  <a:lnTo>
                    <a:pt x="1" y="1859"/>
                  </a:lnTo>
                  <a:lnTo>
                    <a:pt x="1860" y="1859"/>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8" name="Google Shape;6638;p60"/>
            <p:cNvSpPr/>
            <p:nvPr/>
          </p:nvSpPr>
          <p:spPr>
            <a:xfrm>
              <a:off x="-34405525" y="3558075"/>
              <a:ext cx="206375" cy="276475"/>
            </a:xfrm>
            <a:custGeom>
              <a:rect b="b" l="l" r="r" t="t"/>
              <a:pathLst>
                <a:path extrusionOk="0" h="11059" w="8255">
                  <a:moveTo>
                    <a:pt x="3812" y="1450"/>
                  </a:moveTo>
                  <a:cubicBezTo>
                    <a:pt x="4001" y="1450"/>
                    <a:pt x="4159" y="1607"/>
                    <a:pt x="4159" y="1796"/>
                  </a:cubicBezTo>
                  <a:cubicBezTo>
                    <a:pt x="4159" y="2017"/>
                    <a:pt x="4001" y="2174"/>
                    <a:pt x="3812" y="2174"/>
                  </a:cubicBezTo>
                  <a:cubicBezTo>
                    <a:pt x="3623" y="2174"/>
                    <a:pt x="3466" y="2017"/>
                    <a:pt x="3466" y="1796"/>
                  </a:cubicBezTo>
                  <a:cubicBezTo>
                    <a:pt x="3466" y="1607"/>
                    <a:pt x="3623" y="1450"/>
                    <a:pt x="3812" y="1450"/>
                  </a:cubicBezTo>
                  <a:close/>
                  <a:moveTo>
                    <a:pt x="3812" y="2836"/>
                  </a:moveTo>
                  <a:cubicBezTo>
                    <a:pt x="4001" y="2836"/>
                    <a:pt x="4159" y="2993"/>
                    <a:pt x="4159" y="3183"/>
                  </a:cubicBezTo>
                  <a:lnTo>
                    <a:pt x="4159" y="5293"/>
                  </a:lnTo>
                  <a:cubicBezTo>
                    <a:pt x="4159" y="5482"/>
                    <a:pt x="4001" y="5640"/>
                    <a:pt x="3812" y="5640"/>
                  </a:cubicBezTo>
                  <a:cubicBezTo>
                    <a:pt x="3623" y="5640"/>
                    <a:pt x="3466" y="5482"/>
                    <a:pt x="3466" y="5293"/>
                  </a:cubicBezTo>
                  <a:lnTo>
                    <a:pt x="3466" y="3183"/>
                  </a:lnTo>
                  <a:cubicBezTo>
                    <a:pt x="3466" y="2993"/>
                    <a:pt x="3623" y="2836"/>
                    <a:pt x="3812" y="2836"/>
                  </a:cubicBezTo>
                  <a:close/>
                  <a:moveTo>
                    <a:pt x="5860" y="6301"/>
                  </a:moveTo>
                  <a:cubicBezTo>
                    <a:pt x="6049" y="6301"/>
                    <a:pt x="6207" y="6459"/>
                    <a:pt x="6207" y="6648"/>
                  </a:cubicBezTo>
                  <a:cubicBezTo>
                    <a:pt x="6207" y="6837"/>
                    <a:pt x="6049" y="6995"/>
                    <a:pt x="5860" y="6995"/>
                  </a:cubicBezTo>
                  <a:lnTo>
                    <a:pt x="1733" y="6995"/>
                  </a:lnTo>
                  <a:cubicBezTo>
                    <a:pt x="1544" y="6995"/>
                    <a:pt x="1387" y="6837"/>
                    <a:pt x="1387" y="6648"/>
                  </a:cubicBezTo>
                  <a:cubicBezTo>
                    <a:pt x="1387" y="6459"/>
                    <a:pt x="1544" y="6301"/>
                    <a:pt x="1733" y="6301"/>
                  </a:cubicBezTo>
                  <a:close/>
                  <a:moveTo>
                    <a:pt x="4537" y="7688"/>
                  </a:moveTo>
                  <a:cubicBezTo>
                    <a:pt x="4726" y="7688"/>
                    <a:pt x="4884" y="7845"/>
                    <a:pt x="4884" y="8034"/>
                  </a:cubicBezTo>
                  <a:cubicBezTo>
                    <a:pt x="4884" y="8223"/>
                    <a:pt x="4726" y="8381"/>
                    <a:pt x="4537" y="8381"/>
                  </a:cubicBezTo>
                  <a:lnTo>
                    <a:pt x="1733" y="8381"/>
                  </a:lnTo>
                  <a:cubicBezTo>
                    <a:pt x="1544" y="8381"/>
                    <a:pt x="1387" y="8223"/>
                    <a:pt x="1387" y="8034"/>
                  </a:cubicBezTo>
                  <a:cubicBezTo>
                    <a:pt x="1387" y="7845"/>
                    <a:pt x="1544" y="7688"/>
                    <a:pt x="1733" y="7688"/>
                  </a:cubicBezTo>
                  <a:close/>
                  <a:moveTo>
                    <a:pt x="347" y="1"/>
                  </a:moveTo>
                  <a:cubicBezTo>
                    <a:pt x="158" y="1"/>
                    <a:pt x="0" y="158"/>
                    <a:pt x="0" y="347"/>
                  </a:cubicBezTo>
                  <a:lnTo>
                    <a:pt x="0" y="10681"/>
                  </a:lnTo>
                  <a:cubicBezTo>
                    <a:pt x="0" y="10964"/>
                    <a:pt x="158" y="11059"/>
                    <a:pt x="347" y="11059"/>
                  </a:cubicBezTo>
                  <a:lnTo>
                    <a:pt x="3466" y="11059"/>
                  </a:lnTo>
                  <a:cubicBezTo>
                    <a:pt x="3466" y="10712"/>
                    <a:pt x="3592" y="10366"/>
                    <a:pt x="3844" y="10082"/>
                  </a:cubicBezTo>
                  <a:lnTo>
                    <a:pt x="4254" y="9704"/>
                  </a:lnTo>
                  <a:lnTo>
                    <a:pt x="1702" y="9704"/>
                  </a:lnTo>
                  <a:cubicBezTo>
                    <a:pt x="1481" y="9704"/>
                    <a:pt x="1324" y="9546"/>
                    <a:pt x="1324" y="9326"/>
                  </a:cubicBezTo>
                  <a:cubicBezTo>
                    <a:pt x="1324" y="9137"/>
                    <a:pt x="1481" y="8979"/>
                    <a:pt x="1702" y="8979"/>
                  </a:cubicBezTo>
                  <a:lnTo>
                    <a:pt x="4915" y="8979"/>
                  </a:lnTo>
                  <a:lnTo>
                    <a:pt x="6963" y="6932"/>
                  </a:lnTo>
                  <a:cubicBezTo>
                    <a:pt x="6900" y="6585"/>
                    <a:pt x="6805" y="6238"/>
                    <a:pt x="6931" y="5703"/>
                  </a:cubicBezTo>
                  <a:cubicBezTo>
                    <a:pt x="7089" y="4915"/>
                    <a:pt x="7562" y="4254"/>
                    <a:pt x="8255" y="3876"/>
                  </a:cubicBezTo>
                  <a:lnTo>
                    <a:pt x="8255" y="2773"/>
                  </a:lnTo>
                  <a:lnTo>
                    <a:pt x="5860" y="2773"/>
                  </a:lnTo>
                  <a:cubicBezTo>
                    <a:pt x="5671" y="2773"/>
                    <a:pt x="5514" y="2615"/>
                    <a:pt x="5514" y="2395"/>
                  </a:cubicBezTo>
                  <a:lnTo>
                    <a:pt x="55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9" name="Google Shape;6639;p60"/>
          <p:cNvGrpSpPr/>
          <p:nvPr/>
        </p:nvGrpSpPr>
        <p:grpSpPr>
          <a:xfrm>
            <a:off x="2629755" y="2409340"/>
            <a:ext cx="355557" cy="353615"/>
            <a:chOff x="-34406325" y="3919600"/>
            <a:chExt cx="293025" cy="291425"/>
          </a:xfrm>
        </p:grpSpPr>
        <p:sp>
          <p:nvSpPr>
            <p:cNvPr id="6640" name="Google Shape;6640;p60"/>
            <p:cNvSpPr/>
            <p:nvPr/>
          </p:nvSpPr>
          <p:spPr>
            <a:xfrm>
              <a:off x="-34167675" y="3932000"/>
              <a:ext cx="42550" cy="40575"/>
            </a:xfrm>
            <a:custGeom>
              <a:rect b="b" l="l" r="r" t="t"/>
              <a:pathLst>
                <a:path extrusionOk="0" h="1623" w="1702">
                  <a:moveTo>
                    <a:pt x="1352" y="0"/>
                  </a:moveTo>
                  <a:cubicBezTo>
                    <a:pt x="1261" y="0"/>
                    <a:pt x="1167" y="24"/>
                    <a:pt x="1104" y="71"/>
                  </a:cubicBezTo>
                  <a:lnTo>
                    <a:pt x="127" y="1079"/>
                  </a:lnTo>
                  <a:cubicBezTo>
                    <a:pt x="1" y="1205"/>
                    <a:pt x="1" y="1426"/>
                    <a:pt x="127" y="1552"/>
                  </a:cubicBezTo>
                  <a:cubicBezTo>
                    <a:pt x="190" y="1599"/>
                    <a:pt x="284" y="1623"/>
                    <a:pt x="375" y="1623"/>
                  </a:cubicBezTo>
                  <a:cubicBezTo>
                    <a:pt x="466" y="1623"/>
                    <a:pt x="552" y="1599"/>
                    <a:pt x="599" y="1552"/>
                  </a:cubicBezTo>
                  <a:lnTo>
                    <a:pt x="1576" y="544"/>
                  </a:lnTo>
                  <a:cubicBezTo>
                    <a:pt x="1702" y="449"/>
                    <a:pt x="1702" y="260"/>
                    <a:pt x="1576" y="71"/>
                  </a:cubicBezTo>
                  <a:cubicBezTo>
                    <a:pt x="1529" y="24"/>
                    <a:pt x="1442" y="0"/>
                    <a:pt x="13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1" name="Google Shape;6641;p60"/>
            <p:cNvSpPr/>
            <p:nvPr/>
          </p:nvSpPr>
          <p:spPr>
            <a:xfrm>
              <a:off x="-34286600" y="3922950"/>
              <a:ext cx="171725" cy="167575"/>
            </a:xfrm>
            <a:custGeom>
              <a:rect b="b" l="l" r="r" t="t"/>
              <a:pathLst>
                <a:path extrusionOk="0" h="6703" w="6869">
                  <a:moveTo>
                    <a:pt x="772" y="0"/>
                  </a:moveTo>
                  <a:cubicBezTo>
                    <a:pt x="599" y="0"/>
                    <a:pt x="426" y="71"/>
                    <a:pt x="284" y="213"/>
                  </a:cubicBezTo>
                  <a:cubicBezTo>
                    <a:pt x="1" y="496"/>
                    <a:pt x="1" y="937"/>
                    <a:pt x="284" y="1189"/>
                  </a:cubicBezTo>
                  <a:lnTo>
                    <a:pt x="5608" y="6514"/>
                  </a:lnTo>
                  <a:cubicBezTo>
                    <a:pt x="5734" y="6640"/>
                    <a:pt x="5908" y="6703"/>
                    <a:pt x="6085" y="6703"/>
                  </a:cubicBezTo>
                  <a:cubicBezTo>
                    <a:pt x="6262" y="6703"/>
                    <a:pt x="6443" y="6640"/>
                    <a:pt x="6585" y="6514"/>
                  </a:cubicBezTo>
                  <a:cubicBezTo>
                    <a:pt x="6869" y="6230"/>
                    <a:pt x="6869" y="5821"/>
                    <a:pt x="6585" y="5537"/>
                  </a:cubicBezTo>
                  <a:lnTo>
                    <a:pt x="1261" y="213"/>
                  </a:lnTo>
                  <a:cubicBezTo>
                    <a:pt x="1119" y="71"/>
                    <a:pt x="946" y="0"/>
                    <a:pt x="7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2" name="Google Shape;6642;p60"/>
            <p:cNvSpPr/>
            <p:nvPr/>
          </p:nvSpPr>
          <p:spPr>
            <a:xfrm>
              <a:off x="-34406325" y="4115900"/>
              <a:ext cx="98475" cy="95125"/>
            </a:xfrm>
            <a:custGeom>
              <a:rect b="b" l="l" r="r" t="t"/>
              <a:pathLst>
                <a:path extrusionOk="0" h="3805" w="3939">
                  <a:moveTo>
                    <a:pt x="757" y="1"/>
                  </a:moveTo>
                  <a:cubicBezTo>
                    <a:pt x="576" y="1"/>
                    <a:pt x="395" y="72"/>
                    <a:pt x="253" y="213"/>
                  </a:cubicBezTo>
                  <a:cubicBezTo>
                    <a:pt x="1" y="497"/>
                    <a:pt x="1" y="938"/>
                    <a:pt x="253" y="1190"/>
                  </a:cubicBezTo>
                  <a:lnTo>
                    <a:pt x="2679" y="3616"/>
                  </a:lnTo>
                  <a:cubicBezTo>
                    <a:pt x="2805" y="3742"/>
                    <a:pt x="2978" y="3805"/>
                    <a:pt x="3155" y="3805"/>
                  </a:cubicBezTo>
                  <a:cubicBezTo>
                    <a:pt x="3332" y="3805"/>
                    <a:pt x="3514" y="3742"/>
                    <a:pt x="3655" y="3616"/>
                  </a:cubicBezTo>
                  <a:cubicBezTo>
                    <a:pt x="3939" y="3332"/>
                    <a:pt x="3939" y="2891"/>
                    <a:pt x="3655" y="2608"/>
                  </a:cubicBezTo>
                  <a:lnTo>
                    <a:pt x="1261" y="213"/>
                  </a:lnTo>
                  <a:cubicBezTo>
                    <a:pt x="1119" y="72"/>
                    <a:pt x="938"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3" name="Google Shape;6643;p60"/>
            <p:cNvSpPr/>
            <p:nvPr/>
          </p:nvSpPr>
          <p:spPr>
            <a:xfrm>
              <a:off x="-34364575" y="3966850"/>
              <a:ext cx="204025" cy="204025"/>
            </a:xfrm>
            <a:custGeom>
              <a:rect b="b" l="l" r="r" t="t"/>
              <a:pathLst>
                <a:path extrusionOk="0" h="8161" w="8161">
                  <a:moveTo>
                    <a:pt x="2994" y="1"/>
                  </a:moveTo>
                  <a:lnTo>
                    <a:pt x="2489" y="1576"/>
                  </a:lnTo>
                  <a:cubicBezTo>
                    <a:pt x="1985" y="3088"/>
                    <a:pt x="1166" y="4474"/>
                    <a:pt x="1" y="5703"/>
                  </a:cubicBezTo>
                  <a:lnTo>
                    <a:pt x="2458" y="8160"/>
                  </a:lnTo>
                  <a:cubicBezTo>
                    <a:pt x="3687" y="6995"/>
                    <a:pt x="5104" y="6175"/>
                    <a:pt x="6585" y="5671"/>
                  </a:cubicBezTo>
                  <a:lnTo>
                    <a:pt x="8160" y="5136"/>
                  </a:lnTo>
                  <a:lnTo>
                    <a:pt x="29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4" name="Google Shape;6644;p60"/>
            <p:cNvSpPr/>
            <p:nvPr/>
          </p:nvSpPr>
          <p:spPr>
            <a:xfrm>
              <a:off x="-34200750" y="3919600"/>
              <a:ext cx="17350" cy="33875"/>
            </a:xfrm>
            <a:custGeom>
              <a:rect b="b" l="l" r="r" t="t"/>
              <a:pathLst>
                <a:path extrusionOk="0" h="1355" w="694">
                  <a:moveTo>
                    <a:pt x="347" y="0"/>
                  </a:moveTo>
                  <a:cubicBezTo>
                    <a:pt x="158" y="0"/>
                    <a:pt x="1" y="158"/>
                    <a:pt x="1" y="347"/>
                  </a:cubicBezTo>
                  <a:lnTo>
                    <a:pt x="1" y="1008"/>
                  </a:lnTo>
                  <a:cubicBezTo>
                    <a:pt x="1" y="1229"/>
                    <a:pt x="158" y="1355"/>
                    <a:pt x="347" y="1355"/>
                  </a:cubicBezTo>
                  <a:cubicBezTo>
                    <a:pt x="536" y="1355"/>
                    <a:pt x="694" y="1229"/>
                    <a:pt x="694" y="1008"/>
                  </a:cubicBezTo>
                  <a:lnTo>
                    <a:pt x="694" y="347"/>
                  </a:ln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5" name="Google Shape;6645;p60"/>
            <p:cNvSpPr/>
            <p:nvPr/>
          </p:nvSpPr>
          <p:spPr>
            <a:xfrm>
              <a:off x="-34147975" y="3989700"/>
              <a:ext cx="34675" cy="17350"/>
            </a:xfrm>
            <a:custGeom>
              <a:rect b="b" l="l" r="r" t="t"/>
              <a:pathLst>
                <a:path extrusionOk="0" h="694" w="1387">
                  <a:moveTo>
                    <a:pt x="379" y="0"/>
                  </a:moveTo>
                  <a:cubicBezTo>
                    <a:pt x="158" y="0"/>
                    <a:pt x="0" y="126"/>
                    <a:pt x="0" y="347"/>
                  </a:cubicBezTo>
                  <a:cubicBezTo>
                    <a:pt x="0" y="536"/>
                    <a:pt x="158" y="693"/>
                    <a:pt x="379" y="693"/>
                  </a:cubicBezTo>
                  <a:lnTo>
                    <a:pt x="1040" y="693"/>
                  </a:lnTo>
                  <a:cubicBezTo>
                    <a:pt x="1229" y="693"/>
                    <a:pt x="1387" y="536"/>
                    <a:pt x="1387" y="347"/>
                  </a:cubicBezTo>
                  <a:cubicBezTo>
                    <a:pt x="1387" y="126"/>
                    <a:pt x="1229"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6" name="Google Shape;6646;p60"/>
            <p:cNvSpPr/>
            <p:nvPr/>
          </p:nvSpPr>
          <p:spPr>
            <a:xfrm>
              <a:off x="-34278725" y="4116500"/>
              <a:ext cx="116600" cy="68600"/>
            </a:xfrm>
            <a:custGeom>
              <a:rect b="b" l="l" r="r" t="t"/>
              <a:pathLst>
                <a:path extrusionOk="0" h="2744" w="4664">
                  <a:moveTo>
                    <a:pt x="4411" y="0"/>
                  </a:moveTo>
                  <a:lnTo>
                    <a:pt x="3750" y="221"/>
                  </a:lnTo>
                  <a:cubicBezTo>
                    <a:pt x="3907" y="378"/>
                    <a:pt x="3813" y="631"/>
                    <a:pt x="3624" y="694"/>
                  </a:cubicBezTo>
                  <a:lnTo>
                    <a:pt x="1072" y="2017"/>
                  </a:lnTo>
                  <a:cubicBezTo>
                    <a:pt x="1030" y="2038"/>
                    <a:pt x="984" y="2048"/>
                    <a:pt x="938" y="2048"/>
                  </a:cubicBezTo>
                  <a:cubicBezTo>
                    <a:pt x="844" y="2048"/>
                    <a:pt x="746" y="2006"/>
                    <a:pt x="662" y="1922"/>
                  </a:cubicBezTo>
                  <a:lnTo>
                    <a:pt x="568" y="1796"/>
                  </a:lnTo>
                  <a:cubicBezTo>
                    <a:pt x="347" y="1922"/>
                    <a:pt x="190" y="2080"/>
                    <a:pt x="1" y="2237"/>
                  </a:cubicBezTo>
                  <a:lnTo>
                    <a:pt x="190" y="2426"/>
                  </a:lnTo>
                  <a:cubicBezTo>
                    <a:pt x="395" y="2632"/>
                    <a:pt x="669" y="2744"/>
                    <a:pt x="947" y="2744"/>
                  </a:cubicBezTo>
                  <a:cubicBezTo>
                    <a:pt x="1095" y="2744"/>
                    <a:pt x="1245" y="2712"/>
                    <a:pt x="1387" y="2647"/>
                  </a:cubicBezTo>
                  <a:lnTo>
                    <a:pt x="3939" y="1324"/>
                  </a:lnTo>
                  <a:cubicBezTo>
                    <a:pt x="4411" y="1103"/>
                    <a:pt x="4663" y="505"/>
                    <a:pt x="44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47" name="Google Shape;6647;p60"/>
          <p:cNvGrpSpPr/>
          <p:nvPr/>
        </p:nvGrpSpPr>
        <p:grpSpPr>
          <a:xfrm>
            <a:off x="1293653" y="2888703"/>
            <a:ext cx="353645" cy="342179"/>
            <a:chOff x="-32568800" y="3232000"/>
            <a:chExt cx="291450" cy="282000"/>
          </a:xfrm>
        </p:grpSpPr>
        <p:sp>
          <p:nvSpPr>
            <p:cNvPr id="6648" name="Google Shape;6648;p60"/>
            <p:cNvSpPr/>
            <p:nvPr/>
          </p:nvSpPr>
          <p:spPr>
            <a:xfrm>
              <a:off x="-32545150" y="3232000"/>
              <a:ext cx="244175" cy="246550"/>
            </a:xfrm>
            <a:custGeom>
              <a:rect b="b" l="l" r="r" t="t"/>
              <a:pathLst>
                <a:path extrusionOk="0" h="9862" w="9767">
                  <a:moveTo>
                    <a:pt x="4883" y="1"/>
                  </a:moveTo>
                  <a:cubicBezTo>
                    <a:pt x="4505" y="1"/>
                    <a:pt x="4222" y="316"/>
                    <a:pt x="4222" y="662"/>
                  </a:cubicBezTo>
                  <a:lnTo>
                    <a:pt x="4222" y="4128"/>
                  </a:lnTo>
                  <a:cubicBezTo>
                    <a:pt x="4159" y="4033"/>
                    <a:pt x="2899" y="1859"/>
                    <a:pt x="2772" y="1702"/>
                  </a:cubicBezTo>
                  <a:cubicBezTo>
                    <a:pt x="2639" y="1479"/>
                    <a:pt x="2394" y="1350"/>
                    <a:pt x="2151" y="1350"/>
                  </a:cubicBezTo>
                  <a:cubicBezTo>
                    <a:pt x="2051" y="1350"/>
                    <a:pt x="1951" y="1372"/>
                    <a:pt x="1859" y="1418"/>
                  </a:cubicBezTo>
                  <a:cubicBezTo>
                    <a:pt x="1512" y="1576"/>
                    <a:pt x="1386" y="2017"/>
                    <a:pt x="1544" y="2332"/>
                  </a:cubicBezTo>
                  <a:cubicBezTo>
                    <a:pt x="1544" y="2363"/>
                    <a:pt x="2804" y="4947"/>
                    <a:pt x="2836" y="4947"/>
                  </a:cubicBezTo>
                  <a:cubicBezTo>
                    <a:pt x="3434" y="4947"/>
                    <a:pt x="5261" y="4947"/>
                    <a:pt x="5261" y="6617"/>
                  </a:cubicBezTo>
                  <a:cubicBezTo>
                    <a:pt x="5261" y="6806"/>
                    <a:pt x="5104" y="6963"/>
                    <a:pt x="4883" y="6963"/>
                  </a:cubicBezTo>
                  <a:cubicBezTo>
                    <a:pt x="4694" y="6963"/>
                    <a:pt x="4537" y="6806"/>
                    <a:pt x="4537" y="6617"/>
                  </a:cubicBezTo>
                  <a:cubicBezTo>
                    <a:pt x="4537" y="6018"/>
                    <a:pt x="4253" y="5640"/>
                    <a:pt x="3056" y="5608"/>
                  </a:cubicBezTo>
                  <a:cubicBezTo>
                    <a:pt x="3056" y="5608"/>
                    <a:pt x="1260" y="4254"/>
                    <a:pt x="1197" y="4191"/>
                  </a:cubicBezTo>
                  <a:cubicBezTo>
                    <a:pt x="1060" y="4084"/>
                    <a:pt x="901" y="4029"/>
                    <a:pt x="745" y="4029"/>
                  </a:cubicBezTo>
                  <a:cubicBezTo>
                    <a:pt x="578" y="4029"/>
                    <a:pt x="414" y="4092"/>
                    <a:pt x="284" y="4222"/>
                  </a:cubicBezTo>
                  <a:cubicBezTo>
                    <a:pt x="0" y="4506"/>
                    <a:pt x="0" y="4915"/>
                    <a:pt x="284" y="5199"/>
                  </a:cubicBezTo>
                  <a:lnTo>
                    <a:pt x="1859" y="6774"/>
                  </a:lnTo>
                  <a:cubicBezTo>
                    <a:pt x="2048" y="6963"/>
                    <a:pt x="2142" y="7215"/>
                    <a:pt x="2142" y="7436"/>
                  </a:cubicBezTo>
                  <a:cubicBezTo>
                    <a:pt x="2142" y="8034"/>
                    <a:pt x="2520" y="8538"/>
                    <a:pt x="3088" y="8759"/>
                  </a:cubicBezTo>
                  <a:cubicBezTo>
                    <a:pt x="3245" y="8790"/>
                    <a:pt x="3371" y="8948"/>
                    <a:pt x="3434" y="9074"/>
                  </a:cubicBezTo>
                  <a:cubicBezTo>
                    <a:pt x="2426" y="8979"/>
                    <a:pt x="1260" y="8790"/>
                    <a:pt x="1103" y="8475"/>
                  </a:cubicBezTo>
                  <a:cubicBezTo>
                    <a:pt x="1103" y="8475"/>
                    <a:pt x="1197" y="8349"/>
                    <a:pt x="1638" y="8192"/>
                  </a:cubicBezTo>
                  <a:cubicBezTo>
                    <a:pt x="1544" y="8003"/>
                    <a:pt x="1481" y="7751"/>
                    <a:pt x="1481" y="7530"/>
                  </a:cubicBezTo>
                  <a:cubicBezTo>
                    <a:pt x="756" y="7782"/>
                    <a:pt x="441" y="8066"/>
                    <a:pt x="441" y="8475"/>
                  </a:cubicBezTo>
                  <a:cubicBezTo>
                    <a:pt x="441" y="9641"/>
                    <a:pt x="3718" y="9862"/>
                    <a:pt x="4883" y="9862"/>
                  </a:cubicBezTo>
                  <a:cubicBezTo>
                    <a:pt x="6081" y="9862"/>
                    <a:pt x="9357" y="9641"/>
                    <a:pt x="9357" y="8475"/>
                  </a:cubicBezTo>
                  <a:cubicBezTo>
                    <a:pt x="9357" y="8066"/>
                    <a:pt x="8979" y="7751"/>
                    <a:pt x="8317" y="7530"/>
                  </a:cubicBezTo>
                  <a:cubicBezTo>
                    <a:pt x="8317" y="7782"/>
                    <a:pt x="8286" y="8003"/>
                    <a:pt x="8160" y="8192"/>
                  </a:cubicBezTo>
                  <a:cubicBezTo>
                    <a:pt x="8286" y="8255"/>
                    <a:pt x="8349" y="8286"/>
                    <a:pt x="8443" y="8318"/>
                  </a:cubicBezTo>
                  <a:lnTo>
                    <a:pt x="8664" y="8444"/>
                  </a:lnTo>
                  <a:cubicBezTo>
                    <a:pt x="8475" y="8790"/>
                    <a:pt x="7372" y="8948"/>
                    <a:pt x="6364" y="9074"/>
                  </a:cubicBezTo>
                  <a:cubicBezTo>
                    <a:pt x="6427" y="8979"/>
                    <a:pt x="6553" y="8885"/>
                    <a:pt x="6711" y="8822"/>
                  </a:cubicBezTo>
                  <a:cubicBezTo>
                    <a:pt x="7246" y="8633"/>
                    <a:pt x="7656" y="8129"/>
                    <a:pt x="7656" y="7530"/>
                  </a:cubicBezTo>
                  <a:lnTo>
                    <a:pt x="7656" y="6428"/>
                  </a:lnTo>
                  <a:lnTo>
                    <a:pt x="9515" y="4569"/>
                  </a:lnTo>
                  <a:cubicBezTo>
                    <a:pt x="9767" y="4317"/>
                    <a:pt x="9767" y="3876"/>
                    <a:pt x="9515" y="3592"/>
                  </a:cubicBezTo>
                  <a:cubicBezTo>
                    <a:pt x="9373" y="3450"/>
                    <a:pt x="9192" y="3379"/>
                    <a:pt x="9010" y="3379"/>
                  </a:cubicBezTo>
                  <a:cubicBezTo>
                    <a:pt x="8829" y="3379"/>
                    <a:pt x="8648" y="3450"/>
                    <a:pt x="8506" y="3592"/>
                  </a:cubicBezTo>
                  <a:cubicBezTo>
                    <a:pt x="8191" y="3876"/>
                    <a:pt x="7498" y="4411"/>
                    <a:pt x="7026" y="4789"/>
                  </a:cubicBezTo>
                  <a:cubicBezTo>
                    <a:pt x="7089" y="4663"/>
                    <a:pt x="8191" y="2426"/>
                    <a:pt x="8254" y="2332"/>
                  </a:cubicBezTo>
                  <a:cubicBezTo>
                    <a:pt x="8412" y="1985"/>
                    <a:pt x="8286" y="1576"/>
                    <a:pt x="7939" y="1418"/>
                  </a:cubicBezTo>
                  <a:cubicBezTo>
                    <a:pt x="7847" y="1372"/>
                    <a:pt x="7747" y="1350"/>
                    <a:pt x="7647" y="1350"/>
                  </a:cubicBezTo>
                  <a:cubicBezTo>
                    <a:pt x="7404" y="1350"/>
                    <a:pt x="7159" y="1479"/>
                    <a:pt x="7026" y="1702"/>
                  </a:cubicBezTo>
                  <a:cubicBezTo>
                    <a:pt x="6900" y="1859"/>
                    <a:pt x="5639" y="4033"/>
                    <a:pt x="5576" y="4128"/>
                  </a:cubicBezTo>
                  <a:lnTo>
                    <a:pt x="5576" y="662"/>
                  </a:lnTo>
                  <a:cubicBezTo>
                    <a:pt x="5576" y="284"/>
                    <a:pt x="5261" y="1"/>
                    <a:pt x="48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9" name="Google Shape;6649;p60"/>
            <p:cNvSpPr/>
            <p:nvPr/>
          </p:nvSpPr>
          <p:spPr>
            <a:xfrm>
              <a:off x="-32568800" y="3392675"/>
              <a:ext cx="291450" cy="121325"/>
            </a:xfrm>
            <a:custGeom>
              <a:rect b="b" l="l" r="r" t="t"/>
              <a:pathLst>
                <a:path extrusionOk="0" h="4853" w="11658">
                  <a:moveTo>
                    <a:pt x="9578" y="1"/>
                  </a:moveTo>
                  <a:lnTo>
                    <a:pt x="9263" y="316"/>
                  </a:lnTo>
                  <a:lnTo>
                    <a:pt x="9263" y="631"/>
                  </a:lnTo>
                  <a:cubicBezTo>
                    <a:pt x="10335" y="1040"/>
                    <a:pt x="10965" y="1576"/>
                    <a:pt x="10965" y="2143"/>
                  </a:cubicBezTo>
                  <a:cubicBezTo>
                    <a:pt x="10965" y="3119"/>
                    <a:pt x="8885" y="4191"/>
                    <a:pt x="5829" y="4191"/>
                  </a:cubicBezTo>
                  <a:cubicBezTo>
                    <a:pt x="2805" y="4191"/>
                    <a:pt x="726" y="3119"/>
                    <a:pt x="726" y="2143"/>
                  </a:cubicBezTo>
                  <a:cubicBezTo>
                    <a:pt x="726" y="1607"/>
                    <a:pt x="1261" y="1103"/>
                    <a:pt x="2175" y="725"/>
                  </a:cubicBezTo>
                  <a:lnTo>
                    <a:pt x="1671" y="190"/>
                  </a:lnTo>
                  <a:cubicBezTo>
                    <a:pt x="631" y="725"/>
                    <a:pt x="1" y="1387"/>
                    <a:pt x="1" y="2111"/>
                  </a:cubicBezTo>
                  <a:cubicBezTo>
                    <a:pt x="1" y="3655"/>
                    <a:pt x="2584" y="4852"/>
                    <a:pt x="5829" y="4852"/>
                  </a:cubicBezTo>
                  <a:cubicBezTo>
                    <a:pt x="9106" y="4852"/>
                    <a:pt x="11658" y="3624"/>
                    <a:pt x="11658" y="2111"/>
                  </a:cubicBezTo>
                  <a:cubicBezTo>
                    <a:pt x="11658" y="1261"/>
                    <a:pt x="10870" y="505"/>
                    <a:pt x="95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50" name="Google Shape;6650;p60"/>
          <p:cNvGrpSpPr/>
          <p:nvPr/>
        </p:nvGrpSpPr>
        <p:grpSpPr>
          <a:xfrm>
            <a:off x="1293183" y="3353613"/>
            <a:ext cx="354586" cy="353645"/>
            <a:chOff x="-32569575" y="3586425"/>
            <a:chExt cx="292225" cy="291450"/>
          </a:xfrm>
        </p:grpSpPr>
        <p:sp>
          <p:nvSpPr>
            <p:cNvPr id="6651" name="Google Shape;6651;p60"/>
            <p:cNvSpPr/>
            <p:nvPr/>
          </p:nvSpPr>
          <p:spPr>
            <a:xfrm>
              <a:off x="-32569575" y="3672275"/>
              <a:ext cx="292225" cy="205600"/>
            </a:xfrm>
            <a:custGeom>
              <a:rect b="b" l="l" r="r" t="t"/>
              <a:pathLst>
                <a:path extrusionOk="0" h="8224" w="11689">
                  <a:moveTo>
                    <a:pt x="5860" y="1"/>
                  </a:moveTo>
                  <a:cubicBezTo>
                    <a:pt x="4506" y="1"/>
                    <a:pt x="3340" y="1040"/>
                    <a:pt x="3151" y="2332"/>
                  </a:cubicBezTo>
                  <a:cubicBezTo>
                    <a:pt x="3119" y="2521"/>
                    <a:pt x="3277" y="2710"/>
                    <a:pt x="3497" y="2710"/>
                  </a:cubicBezTo>
                  <a:lnTo>
                    <a:pt x="5514" y="2710"/>
                  </a:lnTo>
                  <a:lnTo>
                    <a:pt x="5514" y="3435"/>
                  </a:lnTo>
                  <a:lnTo>
                    <a:pt x="2395" y="3435"/>
                  </a:lnTo>
                  <a:cubicBezTo>
                    <a:pt x="1859" y="3435"/>
                    <a:pt x="1387" y="3907"/>
                    <a:pt x="1387" y="4443"/>
                  </a:cubicBezTo>
                  <a:lnTo>
                    <a:pt x="1387" y="4852"/>
                  </a:lnTo>
                  <a:cubicBezTo>
                    <a:pt x="599" y="5010"/>
                    <a:pt x="0" y="5703"/>
                    <a:pt x="0" y="6554"/>
                  </a:cubicBezTo>
                  <a:cubicBezTo>
                    <a:pt x="0" y="7499"/>
                    <a:pt x="757" y="8223"/>
                    <a:pt x="1702" y="8223"/>
                  </a:cubicBezTo>
                  <a:cubicBezTo>
                    <a:pt x="2647" y="8223"/>
                    <a:pt x="3403" y="7499"/>
                    <a:pt x="3403" y="6554"/>
                  </a:cubicBezTo>
                  <a:cubicBezTo>
                    <a:pt x="3403" y="5703"/>
                    <a:pt x="2804" y="5041"/>
                    <a:pt x="2017" y="4852"/>
                  </a:cubicBezTo>
                  <a:lnTo>
                    <a:pt x="2017" y="4443"/>
                  </a:lnTo>
                  <a:cubicBezTo>
                    <a:pt x="2017" y="4254"/>
                    <a:pt x="2174" y="4096"/>
                    <a:pt x="2363" y="4096"/>
                  </a:cubicBezTo>
                  <a:lnTo>
                    <a:pt x="5482" y="4096"/>
                  </a:lnTo>
                  <a:lnTo>
                    <a:pt x="5482" y="4821"/>
                  </a:lnTo>
                  <a:cubicBezTo>
                    <a:pt x="4695" y="4978"/>
                    <a:pt x="4096" y="5672"/>
                    <a:pt x="4096" y="6491"/>
                  </a:cubicBezTo>
                  <a:cubicBezTo>
                    <a:pt x="4096" y="7436"/>
                    <a:pt x="4852" y="8192"/>
                    <a:pt x="5797" y="8192"/>
                  </a:cubicBezTo>
                  <a:cubicBezTo>
                    <a:pt x="6742" y="8192"/>
                    <a:pt x="7499" y="7436"/>
                    <a:pt x="7499" y="6491"/>
                  </a:cubicBezTo>
                  <a:cubicBezTo>
                    <a:pt x="7499" y="5672"/>
                    <a:pt x="6900" y="5010"/>
                    <a:pt x="6112" y="4821"/>
                  </a:cubicBezTo>
                  <a:lnTo>
                    <a:pt x="6112" y="4096"/>
                  </a:lnTo>
                  <a:lnTo>
                    <a:pt x="9231" y="4096"/>
                  </a:lnTo>
                  <a:cubicBezTo>
                    <a:pt x="9420" y="4096"/>
                    <a:pt x="9578" y="4254"/>
                    <a:pt x="9578" y="4443"/>
                  </a:cubicBezTo>
                  <a:lnTo>
                    <a:pt x="9578" y="4852"/>
                  </a:lnTo>
                  <a:cubicBezTo>
                    <a:pt x="8790" y="5010"/>
                    <a:pt x="8192" y="5703"/>
                    <a:pt x="8192" y="6554"/>
                  </a:cubicBezTo>
                  <a:cubicBezTo>
                    <a:pt x="8192" y="7499"/>
                    <a:pt x="8948" y="8223"/>
                    <a:pt x="9893" y="8223"/>
                  </a:cubicBezTo>
                  <a:cubicBezTo>
                    <a:pt x="10838" y="8223"/>
                    <a:pt x="11594" y="7499"/>
                    <a:pt x="11594" y="6554"/>
                  </a:cubicBezTo>
                  <a:cubicBezTo>
                    <a:pt x="11689" y="5703"/>
                    <a:pt x="11153" y="5010"/>
                    <a:pt x="10366" y="4852"/>
                  </a:cubicBezTo>
                  <a:lnTo>
                    <a:pt x="10366" y="4443"/>
                  </a:lnTo>
                  <a:cubicBezTo>
                    <a:pt x="10366" y="3907"/>
                    <a:pt x="9893" y="3435"/>
                    <a:pt x="9326" y="3435"/>
                  </a:cubicBezTo>
                  <a:lnTo>
                    <a:pt x="6238" y="3435"/>
                  </a:lnTo>
                  <a:lnTo>
                    <a:pt x="6238" y="2710"/>
                  </a:lnTo>
                  <a:lnTo>
                    <a:pt x="8223" y="2710"/>
                  </a:lnTo>
                  <a:cubicBezTo>
                    <a:pt x="8444" y="2710"/>
                    <a:pt x="8601" y="2521"/>
                    <a:pt x="8601" y="2332"/>
                  </a:cubicBezTo>
                  <a:cubicBezTo>
                    <a:pt x="8381" y="977"/>
                    <a:pt x="7247" y="1"/>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2" name="Google Shape;6652;p60"/>
            <p:cNvSpPr/>
            <p:nvPr/>
          </p:nvSpPr>
          <p:spPr>
            <a:xfrm>
              <a:off x="-32456950" y="3586425"/>
              <a:ext cx="68550" cy="69350"/>
            </a:xfrm>
            <a:custGeom>
              <a:rect b="b" l="l" r="r" t="t"/>
              <a:pathLst>
                <a:path extrusionOk="0" h="2774" w="2742">
                  <a:moveTo>
                    <a:pt x="1355" y="1"/>
                  </a:moveTo>
                  <a:cubicBezTo>
                    <a:pt x="631" y="1"/>
                    <a:pt x="1" y="631"/>
                    <a:pt x="1" y="1387"/>
                  </a:cubicBezTo>
                  <a:cubicBezTo>
                    <a:pt x="1" y="2143"/>
                    <a:pt x="631" y="2773"/>
                    <a:pt x="1355" y="2773"/>
                  </a:cubicBezTo>
                  <a:cubicBezTo>
                    <a:pt x="2111" y="2773"/>
                    <a:pt x="2742" y="2143"/>
                    <a:pt x="2742" y="1387"/>
                  </a:cubicBezTo>
                  <a:cubicBezTo>
                    <a:pt x="2742" y="631"/>
                    <a:pt x="2111"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53" name="Google Shape;6653;p60"/>
          <p:cNvGrpSpPr/>
          <p:nvPr/>
        </p:nvGrpSpPr>
        <p:grpSpPr>
          <a:xfrm>
            <a:off x="1284098" y="3818205"/>
            <a:ext cx="372756" cy="354343"/>
            <a:chOff x="-32576675" y="3944600"/>
            <a:chExt cx="307200" cy="292025"/>
          </a:xfrm>
        </p:grpSpPr>
        <p:sp>
          <p:nvSpPr>
            <p:cNvPr id="6654" name="Google Shape;6654;p60"/>
            <p:cNvSpPr/>
            <p:nvPr/>
          </p:nvSpPr>
          <p:spPr>
            <a:xfrm>
              <a:off x="-32482950" y="3944600"/>
              <a:ext cx="213475" cy="214650"/>
            </a:xfrm>
            <a:custGeom>
              <a:rect b="b" l="l" r="r" t="t"/>
              <a:pathLst>
                <a:path extrusionOk="0" h="8586" w="8539">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5" name="Google Shape;6655;p60"/>
            <p:cNvSpPr/>
            <p:nvPr/>
          </p:nvSpPr>
          <p:spPr>
            <a:xfrm>
              <a:off x="-32576675" y="4020200"/>
              <a:ext cx="215850" cy="216425"/>
            </a:xfrm>
            <a:custGeom>
              <a:rect b="b" l="l" r="r" t="t"/>
              <a:pathLst>
                <a:path extrusionOk="0" h="8657" w="8634">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56" name="Google Shape;6656;p60"/>
          <p:cNvGrpSpPr/>
          <p:nvPr/>
        </p:nvGrpSpPr>
        <p:grpSpPr>
          <a:xfrm>
            <a:off x="3529065" y="2882500"/>
            <a:ext cx="354586" cy="354586"/>
            <a:chOff x="-30735200" y="3192625"/>
            <a:chExt cx="292225" cy="292225"/>
          </a:xfrm>
        </p:grpSpPr>
        <p:sp>
          <p:nvSpPr>
            <p:cNvPr id="6657" name="Google Shape;6657;p60"/>
            <p:cNvSpPr/>
            <p:nvPr/>
          </p:nvSpPr>
          <p:spPr>
            <a:xfrm>
              <a:off x="-30665100" y="3192625"/>
              <a:ext cx="175650" cy="223700"/>
            </a:xfrm>
            <a:custGeom>
              <a:rect b="b" l="l" r="r" t="t"/>
              <a:pathLst>
                <a:path extrusionOk="0" h="8948" w="7026">
                  <a:moveTo>
                    <a:pt x="2363" y="0"/>
                  </a:moveTo>
                  <a:cubicBezTo>
                    <a:pt x="2143" y="0"/>
                    <a:pt x="1985" y="158"/>
                    <a:pt x="1985" y="378"/>
                  </a:cubicBezTo>
                  <a:cubicBezTo>
                    <a:pt x="1985" y="567"/>
                    <a:pt x="2143" y="725"/>
                    <a:pt x="2363" y="725"/>
                  </a:cubicBezTo>
                  <a:lnTo>
                    <a:pt x="2710" y="725"/>
                  </a:lnTo>
                  <a:lnTo>
                    <a:pt x="2710" y="1576"/>
                  </a:lnTo>
                  <a:cubicBezTo>
                    <a:pt x="1135" y="2017"/>
                    <a:pt x="0" y="3466"/>
                    <a:pt x="0" y="5199"/>
                  </a:cubicBezTo>
                  <a:cubicBezTo>
                    <a:pt x="0" y="7278"/>
                    <a:pt x="1670" y="8948"/>
                    <a:pt x="3718" y="8948"/>
                  </a:cubicBezTo>
                  <a:cubicBezTo>
                    <a:pt x="3970" y="8948"/>
                    <a:pt x="4159" y="8916"/>
                    <a:pt x="4348" y="8853"/>
                  </a:cubicBezTo>
                  <a:cubicBezTo>
                    <a:pt x="4159" y="8664"/>
                    <a:pt x="4033" y="8381"/>
                    <a:pt x="4033" y="8066"/>
                  </a:cubicBezTo>
                  <a:cubicBezTo>
                    <a:pt x="4033" y="7877"/>
                    <a:pt x="4096" y="7687"/>
                    <a:pt x="4191" y="7530"/>
                  </a:cubicBezTo>
                  <a:lnTo>
                    <a:pt x="4191" y="7530"/>
                  </a:lnTo>
                  <a:cubicBezTo>
                    <a:pt x="4033" y="7561"/>
                    <a:pt x="3876" y="7561"/>
                    <a:pt x="3686" y="7561"/>
                  </a:cubicBezTo>
                  <a:cubicBezTo>
                    <a:pt x="2363" y="7561"/>
                    <a:pt x="1292" y="6522"/>
                    <a:pt x="1292" y="5167"/>
                  </a:cubicBezTo>
                  <a:cubicBezTo>
                    <a:pt x="1292" y="3844"/>
                    <a:pt x="2363" y="2773"/>
                    <a:pt x="3686" y="2773"/>
                  </a:cubicBezTo>
                  <a:cubicBezTo>
                    <a:pt x="4348" y="2773"/>
                    <a:pt x="4978" y="3088"/>
                    <a:pt x="5451" y="3560"/>
                  </a:cubicBezTo>
                  <a:cubicBezTo>
                    <a:pt x="5608" y="3466"/>
                    <a:pt x="5766" y="3466"/>
                    <a:pt x="5923" y="3466"/>
                  </a:cubicBezTo>
                  <a:lnTo>
                    <a:pt x="7026" y="3466"/>
                  </a:lnTo>
                  <a:cubicBezTo>
                    <a:pt x="6553" y="2584"/>
                    <a:pt x="5734" y="1859"/>
                    <a:pt x="4726" y="1576"/>
                  </a:cubicBezTo>
                  <a:lnTo>
                    <a:pt x="4726" y="725"/>
                  </a:lnTo>
                  <a:lnTo>
                    <a:pt x="5073" y="725"/>
                  </a:lnTo>
                  <a:cubicBezTo>
                    <a:pt x="5262" y="725"/>
                    <a:pt x="5419" y="567"/>
                    <a:pt x="5419" y="378"/>
                  </a:cubicBezTo>
                  <a:cubicBezTo>
                    <a:pt x="5419" y="158"/>
                    <a:pt x="5262" y="0"/>
                    <a:pt x="50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8" name="Google Shape;6658;p60"/>
            <p:cNvSpPr/>
            <p:nvPr/>
          </p:nvSpPr>
          <p:spPr>
            <a:xfrm>
              <a:off x="-30615475" y="3278475"/>
              <a:ext cx="52775" cy="52000"/>
            </a:xfrm>
            <a:custGeom>
              <a:rect b="b" l="l" r="r" t="t"/>
              <a:pathLst>
                <a:path extrusionOk="0" h="2080" w="2111">
                  <a:moveTo>
                    <a:pt x="1733" y="0"/>
                  </a:moveTo>
                  <a:cubicBezTo>
                    <a:pt x="1544" y="32"/>
                    <a:pt x="1386" y="158"/>
                    <a:pt x="1386" y="347"/>
                  </a:cubicBezTo>
                  <a:lnTo>
                    <a:pt x="1386" y="1387"/>
                  </a:lnTo>
                  <a:lnTo>
                    <a:pt x="378" y="1387"/>
                  </a:lnTo>
                  <a:cubicBezTo>
                    <a:pt x="158" y="1387"/>
                    <a:pt x="0" y="1544"/>
                    <a:pt x="0" y="1733"/>
                  </a:cubicBezTo>
                  <a:cubicBezTo>
                    <a:pt x="0" y="1922"/>
                    <a:pt x="158" y="2080"/>
                    <a:pt x="378" y="2080"/>
                  </a:cubicBezTo>
                  <a:lnTo>
                    <a:pt x="1733" y="2080"/>
                  </a:lnTo>
                  <a:cubicBezTo>
                    <a:pt x="1954" y="2080"/>
                    <a:pt x="2111" y="1922"/>
                    <a:pt x="2111" y="1733"/>
                  </a:cubicBezTo>
                  <a:lnTo>
                    <a:pt x="2111" y="347"/>
                  </a:lnTo>
                  <a:cubicBezTo>
                    <a:pt x="2111" y="158"/>
                    <a:pt x="1954"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9" name="Google Shape;6659;p60"/>
            <p:cNvSpPr/>
            <p:nvPr/>
          </p:nvSpPr>
          <p:spPr>
            <a:xfrm>
              <a:off x="-30528850" y="3296575"/>
              <a:ext cx="85875" cy="25250"/>
            </a:xfrm>
            <a:custGeom>
              <a:rect b="b" l="l" r="r" t="t"/>
              <a:pathLst>
                <a:path extrusionOk="0" h="1010" w="3435">
                  <a:moveTo>
                    <a:pt x="536" y="1"/>
                  </a:moveTo>
                  <a:cubicBezTo>
                    <a:pt x="253" y="1"/>
                    <a:pt x="1" y="221"/>
                    <a:pt x="1" y="505"/>
                  </a:cubicBezTo>
                  <a:cubicBezTo>
                    <a:pt x="1" y="789"/>
                    <a:pt x="253" y="1009"/>
                    <a:pt x="536" y="1009"/>
                  </a:cubicBezTo>
                  <a:lnTo>
                    <a:pt x="2931" y="1009"/>
                  </a:lnTo>
                  <a:cubicBezTo>
                    <a:pt x="3214" y="1009"/>
                    <a:pt x="3435" y="789"/>
                    <a:pt x="3435" y="505"/>
                  </a:cubicBezTo>
                  <a:cubicBezTo>
                    <a:pt x="3435" y="221"/>
                    <a:pt x="3214" y="1"/>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0" name="Google Shape;6660;p60"/>
            <p:cNvSpPr/>
            <p:nvPr/>
          </p:nvSpPr>
          <p:spPr>
            <a:xfrm>
              <a:off x="-30546175" y="3338325"/>
              <a:ext cx="85875" cy="26025"/>
            </a:xfrm>
            <a:custGeom>
              <a:rect b="b" l="l" r="r" t="t"/>
              <a:pathLst>
                <a:path extrusionOk="0" h="1041" w="3435">
                  <a:moveTo>
                    <a:pt x="505" y="1"/>
                  </a:moveTo>
                  <a:cubicBezTo>
                    <a:pt x="221" y="1"/>
                    <a:pt x="1" y="253"/>
                    <a:pt x="1" y="536"/>
                  </a:cubicBezTo>
                  <a:cubicBezTo>
                    <a:pt x="1" y="788"/>
                    <a:pt x="221" y="1040"/>
                    <a:pt x="505" y="1040"/>
                  </a:cubicBezTo>
                  <a:lnTo>
                    <a:pt x="2899" y="1040"/>
                  </a:lnTo>
                  <a:cubicBezTo>
                    <a:pt x="3183" y="1040"/>
                    <a:pt x="3435" y="851"/>
                    <a:pt x="3435" y="536"/>
                  </a:cubicBezTo>
                  <a:cubicBezTo>
                    <a:pt x="3435" y="253"/>
                    <a:pt x="3183"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1" name="Google Shape;6661;p60"/>
            <p:cNvSpPr/>
            <p:nvPr/>
          </p:nvSpPr>
          <p:spPr>
            <a:xfrm>
              <a:off x="-30546175" y="3381650"/>
              <a:ext cx="67750" cy="26025"/>
            </a:xfrm>
            <a:custGeom>
              <a:rect b="b" l="l" r="r" t="t"/>
              <a:pathLst>
                <a:path extrusionOk="0" h="1041" w="2710">
                  <a:moveTo>
                    <a:pt x="505" y="0"/>
                  </a:moveTo>
                  <a:cubicBezTo>
                    <a:pt x="221" y="0"/>
                    <a:pt x="1" y="252"/>
                    <a:pt x="1" y="536"/>
                  </a:cubicBezTo>
                  <a:cubicBezTo>
                    <a:pt x="1" y="788"/>
                    <a:pt x="221" y="1040"/>
                    <a:pt x="505" y="1040"/>
                  </a:cubicBezTo>
                  <a:lnTo>
                    <a:pt x="2206" y="1040"/>
                  </a:lnTo>
                  <a:cubicBezTo>
                    <a:pt x="2490" y="1040"/>
                    <a:pt x="2710" y="788"/>
                    <a:pt x="2710" y="536"/>
                  </a:cubicBezTo>
                  <a:cubicBezTo>
                    <a:pt x="2710" y="252"/>
                    <a:pt x="2490" y="0"/>
                    <a:pt x="22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2" name="Google Shape;6662;p60"/>
            <p:cNvSpPr/>
            <p:nvPr/>
          </p:nvSpPr>
          <p:spPr>
            <a:xfrm>
              <a:off x="-30546175" y="3424175"/>
              <a:ext cx="51225" cy="26025"/>
            </a:xfrm>
            <a:custGeom>
              <a:rect b="b" l="l" r="r" t="t"/>
              <a:pathLst>
                <a:path extrusionOk="0" h="1041" w="2049">
                  <a:moveTo>
                    <a:pt x="505" y="1"/>
                  </a:moveTo>
                  <a:cubicBezTo>
                    <a:pt x="221" y="1"/>
                    <a:pt x="1" y="253"/>
                    <a:pt x="1" y="505"/>
                  </a:cubicBezTo>
                  <a:cubicBezTo>
                    <a:pt x="1" y="788"/>
                    <a:pt x="221" y="1040"/>
                    <a:pt x="505" y="1040"/>
                  </a:cubicBezTo>
                  <a:lnTo>
                    <a:pt x="1544" y="1040"/>
                  </a:lnTo>
                  <a:cubicBezTo>
                    <a:pt x="1796" y="1040"/>
                    <a:pt x="2048" y="788"/>
                    <a:pt x="2048" y="505"/>
                  </a:cubicBezTo>
                  <a:cubicBezTo>
                    <a:pt x="2048" y="253"/>
                    <a:pt x="1796" y="1"/>
                    <a:pt x="15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3" name="Google Shape;6663;p60"/>
            <p:cNvSpPr/>
            <p:nvPr/>
          </p:nvSpPr>
          <p:spPr>
            <a:xfrm>
              <a:off x="-30735200" y="3209325"/>
              <a:ext cx="174075" cy="275525"/>
            </a:xfrm>
            <a:custGeom>
              <a:rect b="b" l="l" r="r" t="t"/>
              <a:pathLst>
                <a:path extrusionOk="0" h="11021" w="6963">
                  <a:moveTo>
                    <a:pt x="3803" y="0"/>
                  </a:moveTo>
                  <a:cubicBezTo>
                    <a:pt x="3716" y="0"/>
                    <a:pt x="3637" y="52"/>
                    <a:pt x="3592" y="120"/>
                  </a:cubicBezTo>
                  <a:lnTo>
                    <a:pt x="1702" y="2231"/>
                  </a:lnTo>
                  <a:cubicBezTo>
                    <a:pt x="1544" y="2420"/>
                    <a:pt x="1418" y="2640"/>
                    <a:pt x="1418" y="2892"/>
                  </a:cubicBezTo>
                  <a:lnTo>
                    <a:pt x="1418" y="5917"/>
                  </a:lnTo>
                  <a:cubicBezTo>
                    <a:pt x="1418" y="6200"/>
                    <a:pt x="1292" y="6421"/>
                    <a:pt x="1103" y="6641"/>
                  </a:cubicBezTo>
                  <a:lnTo>
                    <a:pt x="126" y="7618"/>
                  </a:lnTo>
                  <a:cubicBezTo>
                    <a:pt x="0" y="7744"/>
                    <a:pt x="0" y="7965"/>
                    <a:pt x="126" y="8091"/>
                  </a:cubicBezTo>
                  <a:lnTo>
                    <a:pt x="2867" y="10926"/>
                  </a:lnTo>
                  <a:cubicBezTo>
                    <a:pt x="2930" y="10989"/>
                    <a:pt x="3017" y="11021"/>
                    <a:pt x="3104" y="11021"/>
                  </a:cubicBezTo>
                  <a:cubicBezTo>
                    <a:pt x="3190" y="11021"/>
                    <a:pt x="3277" y="10989"/>
                    <a:pt x="3340" y="10926"/>
                  </a:cubicBezTo>
                  <a:lnTo>
                    <a:pt x="4317" y="9949"/>
                  </a:lnTo>
                  <a:cubicBezTo>
                    <a:pt x="4537" y="9729"/>
                    <a:pt x="4758" y="9634"/>
                    <a:pt x="5041" y="9634"/>
                  </a:cubicBezTo>
                  <a:lnTo>
                    <a:pt x="6963" y="9634"/>
                  </a:lnTo>
                  <a:cubicBezTo>
                    <a:pt x="6900" y="9477"/>
                    <a:pt x="6837" y="9288"/>
                    <a:pt x="6837" y="9099"/>
                  </a:cubicBezTo>
                  <a:cubicBezTo>
                    <a:pt x="6837" y="9036"/>
                    <a:pt x="6837" y="8973"/>
                    <a:pt x="6900" y="8910"/>
                  </a:cubicBezTo>
                  <a:cubicBezTo>
                    <a:pt x="6774" y="8910"/>
                    <a:pt x="6648" y="8941"/>
                    <a:pt x="6522" y="8941"/>
                  </a:cubicBezTo>
                  <a:cubicBezTo>
                    <a:pt x="4096" y="8941"/>
                    <a:pt x="2080" y="6925"/>
                    <a:pt x="2080" y="4499"/>
                  </a:cubicBezTo>
                  <a:cubicBezTo>
                    <a:pt x="2080" y="2892"/>
                    <a:pt x="2962" y="1475"/>
                    <a:pt x="4254" y="687"/>
                  </a:cubicBezTo>
                  <a:cubicBezTo>
                    <a:pt x="4254" y="592"/>
                    <a:pt x="4222" y="529"/>
                    <a:pt x="4222" y="498"/>
                  </a:cubicBezTo>
                  <a:lnTo>
                    <a:pt x="4128" y="246"/>
                  </a:lnTo>
                  <a:cubicBezTo>
                    <a:pt x="4096" y="120"/>
                    <a:pt x="4002" y="57"/>
                    <a:pt x="3907" y="25"/>
                  </a:cubicBezTo>
                  <a:cubicBezTo>
                    <a:pt x="3872" y="8"/>
                    <a:pt x="3837" y="0"/>
                    <a:pt x="38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4" name="Google Shape;6664;p60"/>
          <p:cNvGrpSpPr/>
          <p:nvPr/>
        </p:nvGrpSpPr>
        <p:grpSpPr>
          <a:xfrm>
            <a:off x="3529065" y="3353932"/>
            <a:ext cx="354586" cy="353008"/>
            <a:chOff x="-30735200" y="3552550"/>
            <a:chExt cx="292225" cy="290925"/>
          </a:xfrm>
        </p:grpSpPr>
        <p:sp>
          <p:nvSpPr>
            <p:cNvPr id="6665" name="Google Shape;6665;p60"/>
            <p:cNvSpPr/>
            <p:nvPr/>
          </p:nvSpPr>
          <p:spPr>
            <a:xfrm>
              <a:off x="-30613900" y="3655750"/>
              <a:ext cx="170925" cy="187725"/>
            </a:xfrm>
            <a:custGeom>
              <a:rect b="b" l="l" r="r" t="t"/>
              <a:pathLst>
                <a:path extrusionOk="0" h="7509" w="6837">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6" name="Google Shape;6666;p60"/>
            <p:cNvSpPr/>
            <p:nvPr/>
          </p:nvSpPr>
          <p:spPr>
            <a:xfrm>
              <a:off x="-30735200" y="3552550"/>
              <a:ext cx="188275" cy="205075"/>
            </a:xfrm>
            <a:custGeom>
              <a:rect b="b" l="l" r="r" t="t"/>
              <a:pathLst>
                <a:path extrusionOk="0" h="8203" w="7531">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7" name="Google Shape;6667;p60"/>
          <p:cNvGrpSpPr/>
          <p:nvPr/>
        </p:nvGrpSpPr>
        <p:grpSpPr>
          <a:xfrm>
            <a:off x="3529065" y="3818554"/>
            <a:ext cx="354586" cy="353645"/>
            <a:chOff x="-30735200" y="3910925"/>
            <a:chExt cx="292225" cy="291450"/>
          </a:xfrm>
        </p:grpSpPr>
        <p:sp>
          <p:nvSpPr>
            <p:cNvPr id="6668" name="Google Shape;6668;p60"/>
            <p:cNvSpPr/>
            <p:nvPr/>
          </p:nvSpPr>
          <p:spPr>
            <a:xfrm>
              <a:off x="-30683225" y="3962900"/>
              <a:ext cx="188275" cy="186700"/>
            </a:xfrm>
            <a:custGeom>
              <a:rect b="b" l="l" r="r" t="t"/>
              <a:pathLst>
                <a:path extrusionOk="0" h="7468" w="7531">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9" name="Google Shape;6669;p60"/>
            <p:cNvSpPr/>
            <p:nvPr/>
          </p:nvSpPr>
          <p:spPr>
            <a:xfrm>
              <a:off x="-30735200" y="3910925"/>
              <a:ext cx="292225" cy="291450"/>
            </a:xfrm>
            <a:custGeom>
              <a:rect b="b" l="l" r="r" t="t"/>
              <a:pathLst>
                <a:path extrusionOk="0" h="11658" w="11689">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70" name="Google Shape;6670;p60"/>
          <p:cNvSpPr/>
          <p:nvPr/>
        </p:nvSpPr>
        <p:spPr>
          <a:xfrm>
            <a:off x="2632180" y="4275642"/>
            <a:ext cx="354586" cy="353645"/>
          </a:xfrm>
          <a:custGeom>
            <a:rect b="b" l="l" r="r" t="t"/>
            <a:pathLst>
              <a:path extrusionOk="0" h="11658" w="11689">
                <a:moveTo>
                  <a:pt x="5829" y="2458"/>
                </a:moveTo>
                <a:cubicBezTo>
                  <a:pt x="6207" y="2458"/>
                  <a:pt x="6491" y="2773"/>
                  <a:pt x="6491" y="3120"/>
                </a:cubicBezTo>
                <a:cubicBezTo>
                  <a:pt x="6522" y="3466"/>
                  <a:pt x="6207" y="3781"/>
                  <a:pt x="5829" y="3781"/>
                </a:cubicBezTo>
                <a:cubicBezTo>
                  <a:pt x="5419" y="3781"/>
                  <a:pt x="5136" y="3466"/>
                  <a:pt x="5136" y="3120"/>
                </a:cubicBezTo>
                <a:cubicBezTo>
                  <a:pt x="5136" y="2742"/>
                  <a:pt x="5482" y="2458"/>
                  <a:pt x="5829" y="2458"/>
                </a:cubicBezTo>
                <a:close/>
                <a:moveTo>
                  <a:pt x="5860" y="4474"/>
                </a:moveTo>
                <a:cubicBezTo>
                  <a:pt x="6238" y="4474"/>
                  <a:pt x="6522" y="4789"/>
                  <a:pt x="6522" y="5136"/>
                </a:cubicBezTo>
                <a:lnTo>
                  <a:pt x="6522" y="8570"/>
                </a:lnTo>
                <a:cubicBezTo>
                  <a:pt x="6522" y="8948"/>
                  <a:pt x="6207" y="9232"/>
                  <a:pt x="5860" y="9232"/>
                </a:cubicBezTo>
                <a:cubicBezTo>
                  <a:pt x="5451" y="9232"/>
                  <a:pt x="5199" y="8917"/>
                  <a:pt x="5199" y="8570"/>
                </a:cubicBezTo>
                <a:lnTo>
                  <a:pt x="5199" y="5136"/>
                </a:lnTo>
                <a:cubicBezTo>
                  <a:pt x="5199" y="4726"/>
                  <a:pt x="5514" y="4474"/>
                  <a:pt x="5860" y="4474"/>
                </a:cubicBezTo>
                <a:close/>
                <a:moveTo>
                  <a:pt x="5829" y="1"/>
                </a:moveTo>
                <a:cubicBezTo>
                  <a:pt x="2615" y="1"/>
                  <a:pt x="0" y="2647"/>
                  <a:pt x="0" y="5829"/>
                </a:cubicBezTo>
                <a:cubicBezTo>
                  <a:pt x="0" y="9043"/>
                  <a:pt x="2615" y="11657"/>
                  <a:pt x="5829" y="11657"/>
                </a:cubicBezTo>
                <a:cubicBezTo>
                  <a:pt x="9011" y="11657"/>
                  <a:pt x="11657" y="9043"/>
                  <a:pt x="11657" y="5829"/>
                </a:cubicBezTo>
                <a:cubicBezTo>
                  <a:pt x="11689" y="2647"/>
                  <a:pt x="9042"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71" name="Google Shape;6671;p60"/>
          <p:cNvGrpSpPr/>
          <p:nvPr/>
        </p:nvGrpSpPr>
        <p:grpSpPr>
          <a:xfrm>
            <a:off x="4882910" y="1531421"/>
            <a:ext cx="358971" cy="359224"/>
            <a:chOff x="-57956275" y="3197925"/>
            <a:chExt cx="319000" cy="319225"/>
          </a:xfrm>
        </p:grpSpPr>
        <p:sp>
          <p:nvSpPr>
            <p:cNvPr id="6672" name="Google Shape;6672;p60"/>
            <p:cNvSpPr/>
            <p:nvPr/>
          </p:nvSpPr>
          <p:spPr>
            <a:xfrm>
              <a:off x="-57940525" y="3353300"/>
              <a:ext cx="18150" cy="65400"/>
            </a:xfrm>
            <a:custGeom>
              <a:rect b="b" l="l" r="r" t="t"/>
              <a:pathLst>
                <a:path extrusionOk="0" h="2616" w="726">
                  <a:moveTo>
                    <a:pt x="725" y="0"/>
                  </a:moveTo>
                  <a:cubicBezTo>
                    <a:pt x="316" y="284"/>
                    <a:pt x="1" y="756"/>
                    <a:pt x="1" y="1292"/>
                  </a:cubicBezTo>
                  <a:cubicBezTo>
                    <a:pt x="1" y="1859"/>
                    <a:pt x="316" y="2332"/>
                    <a:pt x="725" y="2615"/>
                  </a:cubicBezTo>
                  <a:lnTo>
                    <a:pt x="725" y="239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3" name="Google Shape;6673;p60"/>
            <p:cNvSpPr/>
            <p:nvPr/>
          </p:nvSpPr>
          <p:spPr>
            <a:xfrm>
              <a:off x="-57679825" y="3353300"/>
              <a:ext cx="18925" cy="65400"/>
            </a:xfrm>
            <a:custGeom>
              <a:rect b="b" l="l" r="r" t="t"/>
              <a:pathLst>
                <a:path extrusionOk="0" h="2616" w="757">
                  <a:moveTo>
                    <a:pt x="1" y="0"/>
                  </a:moveTo>
                  <a:lnTo>
                    <a:pt x="1" y="2395"/>
                  </a:lnTo>
                  <a:lnTo>
                    <a:pt x="1" y="2615"/>
                  </a:lnTo>
                  <a:cubicBezTo>
                    <a:pt x="442" y="2332"/>
                    <a:pt x="757" y="1859"/>
                    <a:pt x="757" y="1292"/>
                  </a:cubicBezTo>
                  <a:cubicBezTo>
                    <a:pt x="757" y="756"/>
                    <a:pt x="442" y="284"/>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4" name="Google Shape;6674;p60"/>
            <p:cNvSpPr/>
            <p:nvPr/>
          </p:nvSpPr>
          <p:spPr>
            <a:xfrm>
              <a:off x="-57956275" y="3255625"/>
              <a:ext cx="319000" cy="55175"/>
            </a:xfrm>
            <a:custGeom>
              <a:rect b="b" l="l" r="r" t="t"/>
              <a:pathLst>
                <a:path extrusionOk="0" h="2207" w="12760">
                  <a:moveTo>
                    <a:pt x="442" y="1"/>
                  </a:moveTo>
                  <a:cubicBezTo>
                    <a:pt x="190" y="1"/>
                    <a:pt x="1" y="253"/>
                    <a:pt x="64" y="442"/>
                  </a:cubicBezTo>
                  <a:cubicBezTo>
                    <a:pt x="284" y="1481"/>
                    <a:pt x="1261" y="2206"/>
                    <a:pt x="2332" y="2206"/>
                  </a:cubicBezTo>
                  <a:lnTo>
                    <a:pt x="10523" y="2206"/>
                  </a:lnTo>
                  <a:cubicBezTo>
                    <a:pt x="11563" y="2206"/>
                    <a:pt x="12571" y="1418"/>
                    <a:pt x="12760" y="442"/>
                  </a:cubicBezTo>
                  <a:cubicBezTo>
                    <a:pt x="12603" y="221"/>
                    <a:pt x="12445" y="1"/>
                    <a:pt x="12193" y="1"/>
                  </a:cubicBezTo>
                  <a:lnTo>
                    <a:pt x="10303" y="1"/>
                  </a:lnTo>
                  <a:lnTo>
                    <a:pt x="10303" y="757"/>
                  </a:lnTo>
                  <a:cubicBezTo>
                    <a:pt x="10303" y="946"/>
                    <a:pt x="10145" y="1103"/>
                    <a:pt x="9956" y="1103"/>
                  </a:cubicBezTo>
                  <a:cubicBezTo>
                    <a:pt x="9767" y="1103"/>
                    <a:pt x="9610" y="946"/>
                    <a:pt x="9610" y="757"/>
                  </a:cubicBezTo>
                  <a:lnTo>
                    <a:pt x="9610" y="1"/>
                  </a:lnTo>
                  <a:lnTo>
                    <a:pt x="8853" y="1"/>
                  </a:lnTo>
                  <a:lnTo>
                    <a:pt x="8853" y="757"/>
                  </a:lnTo>
                  <a:cubicBezTo>
                    <a:pt x="8853" y="946"/>
                    <a:pt x="8696" y="1103"/>
                    <a:pt x="8507" y="1103"/>
                  </a:cubicBezTo>
                  <a:cubicBezTo>
                    <a:pt x="8318" y="1103"/>
                    <a:pt x="8160" y="946"/>
                    <a:pt x="8160" y="757"/>
                  </a:cubicBezTo>
                  <a:lnTo>
                    <a:pt x="8160" y="1"/>
                  </a:lnTo>
                  <a:lnTo>
                    <a:pt x="7404" y="1"/>
                  </a:lnTo>
                  <a:lnTo>
                    <a:pt x="7404" y="757"/>
                  </a:lnTo>
                  <a:cubicBezTo>
                    <a:pt x="7404" y="946"/>
                    <a:pt x="7247" y="1103"/>
                    <a:pt x="7058" y="1103"/>
                  </a:cubicBezTo>
                  <a:cubicBezTo>
                    <a:pt x="6837" y="1103"/>
                    <a:pt x="6680" y="946"/>
                    <a:pt x="6680" y="757"/>
                  </a:cubicBezTo>
                  <a:lnTo>
                    <a:pt x="6680" y="1"/>
                  </a:lnTo>
                  <a:lnTo>
                    <a:pt x="5955" y="1"/>
                  </a:lnTo>
                  <a:lnTo>
                    <a:pt x="5955" y="757"/>
                  </a:lnTo>
                  <a:cubicBezTo>
                    <a:pt x="5955" y="946"/>
                    <a:pt x="5797" y="1103"/>
                    <a:pt x="5577" y="1103"/>
                  </a:cubicBezTo>
                  <a:cubicBezTo>
                    <a:pt x="5388" y="1103"/>
                    <a:pt x="5230" y="946"/>
                    <a:pt x="5230" y="757"/>
                  </a:cubicBezTo>
                  <a:lnTo>
                    <a:pt x="5230" y="1"/>
                  </a:lnTo>
                  <a:lnTo>
                    <a:pt x="4474" y="1"/>
                  </a:lnTo>
                  <a:lnTo>
                    <a:pt x="4474" y="757"/>
                  </a:lnTo>
                  <a:cubicBezTo>
                    <a:pt x="4474" y="946"/>
                    <a:pt x="4317" y="1103"/>
                    <a:pt x="4128" y="1103"/>
                  </a:cubicBezTo>
                  <a:cubicBezTo>
                    <a:pt x="3939" y="1103"/>
                    <a:pt x="3781" y="946"/>
                    <a:pt x="3781" y="757"/>
                  </a:cubicBezTo>
                  <a:lnTo>
                    <a:pt x="3781" y="1"/>
                  </a:lnTo>
                  <a:lnTo>
                    <a:pt x="3025" y="1"/>
                  </a:lnTo>
                  <a:lnTo>
                    <a:pt x="3025" y="757"/>
                  </a:lnTo>
                  <a:cubicBezTo>
                    <a:pt x="3025" y="946"/>
                    <a:pt x="2867" y="1103"/>
                    <a:pt x="2678" y="1103"/>
                  </a:cubicBezTo>
                  <a:cubicBezTo>
                    <a:pt x="2489" y="1103"/>
                    <a:pt x="2332" y="946"/>
                    <a:pt x="2332" y="757"/>
                  </a:cubicBezTo>
                  <a:lnTo>
                    <a:pt x="233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5" name="Google Shape;6675;p60"/>
            <p:cNvSpPr/>
            <p:nvPr/>
          </p:nvSpPr>
          <p:spPr>
            <a:xfrm>
              <a:off x="-57868050" y="3494275"/>
              <a:ext cx="18900" cy="22875"/>
            </a:xfrm>
            <a:custGeom>
              <a:rect b="b" l="l" r="r" t="t"/>
              <a:pathLst>
                <a:path extrusionOk="0" h="915" w="756">
                  <a:moveTo>
                    <a:pt x="0" y="1"/>
                  </a:moveTo>
                  <a:lnTo>
                    <a:pt x="0" y="536"/>
                  </a:lnTo>
                  <a:lnTo>
                    <a:pt x="32" y="536"/>
                  </a:lnTo>
                  <a:cubicBezTo>
                    <a:pt x="32" y="757"/>
                    <a:pt x="189" y="914"/>
                    <a:pt x="410" y="914"/>
                  </a:cubicBezTo>
                  <a:cubicBezTo>
                    <a:pt x="599" y="914"/>
                    <a:pt x="756" y="757"/>
                    <a:pt x="756" y="536"/>
                  </a:cubicBezTo>
                  <a:lnTo>
                    <a:pt x="756" y="473"/>
                  </a:lnTo>
                  <a:cubicBezTo>
                    <a:pt x="473" y="347"/>
                    <a:pt x="252" y="15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6" name="Google Shape;6676;p60"/>
            <p:cNvSpPr/>
            <p:nvPr/>
          </p:nvSpPr>
          <p:spPr>
            <a:xfrm>
              <a:off x="-57755425" y="3494275"/>
              <a:ext cx="18125" cy="22875"/>
            </a:xfrm>
            <a:custGeom>
              <a:rect b="b" l="l" r="r" t="t"/>
              <a:pathLst>
                <a:path extrusionOk="0" h="915" w="725">
                  <a:moveTo>
                    <a:pt x="725" y="1"/>
                  </a:moveTo>
                  <a:cubicBezTo>
                    <a:pt x="504" y="190"/>
                    <a:pt x="252" y="347"/>
                    <a:pt x="0" y="473"/>
                  </a:cubicBezTo>
                  <a:lnTo>
                    <a:pt x="0" y="536"/>
                  </a:lnTo>
                  <a:lnTo>
                    <a:pt x="32" y="536"/>
                  </a:lnTo>
                  <a:cubicBezTo>
                    <a:pt x="32" y="757"/>
                    <a:pt x="189" y="914"/>
                    <a:pt x="378" y="914"/>
                  </a:cubicBezTo>
                  <a:cubicBezTo>
                    <a:pt x="567" y="914"/>
                    <a:pt x="725" y="757"/>
                    <a:pt x="725" y="536"/>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7" name="Google Shape;6677;p60"/>
            <p:cNvSpPr/>
            <p:nvPr/>
          </p:nvSpPr>
          <p:spPr>
            <a:xfrm>
              <a:off x="-57903500" y="3329675"/>
              <a:ext cx="204800" cy="187475"/>
            </a:xfrm>
            <a:custGeom>
              <a:rect b="b" l="l" r="r" t="t"/>
              <a:pathLst>
                <a:path extrusionOk="0" h="7499" w="8192">
                  <a:moveTo>
                    <a:pt x="2615" y="756"/>
                  </a:moveTo>
                  <a:cubicBezTo>
                    <a:pt x="2804" y="756"/>
                    <a:pt x="2962" y="914"/>
                    <a:pt x="2962" y="1103"/>
                  </a:cubicBezTo>
                  <a:cubicBezTo>
                    <a:pt x="2962" y="1292"/>
                    <a:pt x="2804" y="1449"/>
                    <a:pt x="2615" y="1449"/>
                  </a:cubicBezTo>
                  <a:cubicBezTo>
                    <a:pt x="2395" y="1449"/>
                    <a:pt x="2269" y="1292"/>
                    <a:pt x="2269" y="1103"/>
                  </a:cubicBezTo>
                  <a:cubicBezTo>
                    <a:pt x="2206" y="945"/>
                    <a:pt x="2395" y="756"/>
                    <a:pt x="2615" y="756"/>
                  </a:cubicBezTo>
                  <a:close/>
                  <a:moveTo>
                    <a:pt x="5608" y="756"/>
                  </a:moveTo>
                  <a:cubicBezTo>
                    <a:pt x="5797" y="756"/>
                    <a:pt x="5955" y="914"/>
                    <a:pt x="5955" y="1103"/>
                  </a:cubicBezTo>
                  <a:cubicBezTo>
                    <a:pt x="5955" y="1292"/>
                    <a:pt x="5797" y="1449"/>
                    <a:pt x="5608" y="1449"/>
                  </a:cubicBezTo>
                  <a:cubicBezTo>
                    <a:pt x="5388" y="1449"/>
                    <a:pt x="5230" y="1292"/>
                    <a:pt x="5230" y="1103"/>
                  </a:cubicBezTo>
                  <a:cubicBezTo>
                    <a:pt x="5199" y="945"/>
                    <a:pt x="5356" y="756"/>
                    <a:pt x="5608" y="756"/>
                  </a:cubicBezTo>
                  <a:close/>
                  <a:moveTo>
                    <a:pt x="5159" y="4072"/>
                  </a:moveTo>
                  <a:cubicBezTo>
                    <a:pt x="5254" y="4072"/>
                    <a:pt x="5340" y="4112"/>
                    <a:pt x="5388" y="4190"/>
                  </a:cubicBezTo>
                  <a:cubicBezTo>
                    <a:pt x="5545" y="4348"/>
                    <a:pt x="5545" y="4568"/>
                    <a:pt x="5388" y="4694"/>
                  </a:cubicBezTo>
                  <a:cubicBezTo>
                    <a:pt x="5041" y="5041"/>
                    <a:pt x="4569" y="5230"/>
                    <a:pt x="4096" y="5230"/>
                  </a:cubicBezTo>
                  <a:cubicBezTo>
                    <a:pt x="3623" y="5230"/>
                    <a:pt x="3119" y="5041"/>
                    <a:pt x="2804" y="4694"/>
                  </a:cubicBezTo>
                  <a:cubicBezTo>
                    <a:pt x="2647" y="4537"/>
                    <a:pt x="2647" y="4285"/>
                    <a:pt x="2804" y="4190"/>
                  </a:cubicBezTo>
                  <a:cubicBezTo>
                    <a:pt x="2883" y="4112"/>
                    <a:pt x="2978" y="4072"/>
                    <a:pt x="3068" y="4072"/>
                  </a:cubicBezTo>
                  <a:cubicBezTo>
                    <a:pt x="3159" y="4072"/>
                    <a:pt x="3245" y="4112"/>
                    <a:pt x="3308" y="4190"/>
                  </a:cubicBezTo>
                  <a:cubicBezTo>
                    <a:pt x="3513" y="4379"/>
                    <a:pt x="3797" y="4474"/>
                    <a:pt x="4084" y="4474"/>
                  </a:cubicBezTo>
                  <a:cubicBezTo>
                    <a:pt x="4372" y="4474"/>
                    <a:pt x="4663" y="4379"/>
                    <a:pt x="4884" y="4190"/>
                  </a:cubicBezTo>
                  <a:cubicBezTo>
                    <a:pt x="4962" y="4112"/>
                    <a:pt x="5065" y="4072"/>
                    <a:pt x="5159" y="4072"/>
                  </a:cubicBezTo>
                  <a:close/>
                  <a:moveTo>
                    <a:pt x="0" y="0"/>
                  </a:moveTo>
                  <a:lnTo>
                    <a:pt x="0" y="3403"/>
                  </a:lnTo>
                  <a:cubicBezTo>
                    <a:pt x="0" y="4663"/>
                    <a:pt x="599" y="5829"/>
                    <a:pt x="1513" y="6585"/>
                  </a:cubicBezTo>
                  <a:lnTo>
                    <a:pt x="1513" y="4127"/>
                  </a:lnTo>
                  <a:cubicBezTo>
                    <a:pt x="1513" y="3119"/>
                    <a:pt x="2332" y="2300"/>
                    <a:pt x="3340" y="2300"/>
                  </a:cubicBezTo>
                  <a:cubicBezTo>
                    <a:pt x="3560" y="2300"/>
                    <a:pt x="3718" y="2458"/>
                    <a:pt x="3718" y="2647"/>
                  </a:cubicBezTo>
                  <a:cubicBezTo>
                    <a:pt x="3718" y="2836"/>
                    <a:pt x="3560" y="2993"/>
                    <a:pt x="3340" y="2993"/>
                  </a:cubicBezTo>
                  <a:cubicBezTo>
                    <a:pt x="2710" y="2993"/>
                    <a:pt x="2237" y="3497"/>
                    <a:pt x="2237" y="4096"/>
                  </a:cubicBezTo>
                  <a:lnTo>
                    <a:pt x="2237" y="7026"/>
                  </a:lnTo>
                  <a:cubicBezTo>
                    <a:pt x="2804" y="7278"/>
                    <a:pt x="3434" y="7498"/>
                    <a:pt x="4096" y="7498"/>
                  </a:cubicBezTo>
                  <a:cubicBezTo>
                    <a:pt x="4758" y="7498"/>
                    <a:pt x="5388" y="7341"/>
                    <a:pt x="5955" y="7026"/>
                  </a:cubicBezTo>
                  <a:lnTo>
                    <a:pt x="5955" y="4096"/>
                  </a:lnTo>
                  <a:cubicBezTo>
                    <a:pt x="5955" y="3466"/>
                    <a:pt x="5451" y="2993"/>
                    <a:pt x="4852" y="2993"/>
                  </a:cubicBezTo>
                  <a:cubicBezTo>
                    <a:pt x="4663" y="2993"/>
                    <a:pt x="4506" y="2836"/>
                    <a:pt x="4506" y="2647"/>
                  </a:cubicBezTo>
                  <a:cubicBezTo>
                    <a:pt x="4506" y="2458"/>
                    <a:pt x="4663" y="2300"/>
                    <a:pt x="4852" y="2300"/>
                  </a:cubicBezTo>
                  <a:cubicBezTo>
                    <a:pt x="5860" y="2300"/>
                    <a:pt x="6711" y="3119"/>
                    <a:pt x="6711" y="4127"/>
                  </a:cubicBezTo>
                  <a:lnTo>
                    <a:pt x="6711" y="6585"/>
                  </a:lnTo>
                  <a:cubicBezTo>
                    <a:pt x="7593" y="5829"/>
                    <a:pt x="8192" y="4663"/>
                    <a:pt x="8192" y="3403"/>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8" name="Google Shape;6678;p60"/>
            <p:cNvSpPr/>
            <p:nvPr/>
          </p:nvSpPr>
          <p:spPr>
            <a:xfrm>
              <a:off x="-57860975" y="3197925"/>
              <a:ext cx="119750" cy="37250"/>
            </a:xfrm>
            <a:custGeom>
              <a:rect b="b" l="l" r="r" t="t"/>
              <a:pathLst>
                <a:path extrusionOk="0" h="1490" w="4790">
                  <a:moveTo>
                    <a:pt x="2383" y="1"/>
                  </a:moveTo>
                  <a:cubicBezTo>
                    <a:pt x="1812" y="1"/>
                    <a:pt x="1245" y="214"/>
                    <a:pt x="851" y="639"/>
                  </a:cubicBezTo>
                  <a:lnTo>
                    <a:pt x="1" y="1490"/>
                  </a:lnTo>
                  <a:lnTo>
                    <a:pt x="4789" y="1490"/>
                  </a:lnTo>
                  <a:lnTo>
                    <a:pt x="3939" y="639"/>
                  </a:lnTo>
                  <a:cubicBezTo>
                    <a:pt x="3529" y="214"/>
                    <a:pt x="2954" y="1"/>
                    <a:pt x="23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79" name="Google Shape;6679;p60"/>
          <p:cNvGrpSpPr/>
          <p:nvPr/>
        </p:nvGrpSpPr>
        <p:grpSpPr>
          <a:xfrm>
            <a:off x="4905064" y="1987846"/>
            <a:ext cx="314662" cy="358971"/>
            <a:chOff x="-57940525" y="3590375"/>
            <a:chExt cx="279625" cy="319000"/>
          </a:xfrm>
        </p:grpSpPr>
        <p:sp>
          <p:nvSpPr>
            <p:cNvPr id="6680" name="Google Shape;6680;p60"/>
            <p:cNvSpPr/>
            <p:nvPr/>
          </p:nvSpPr>
          <p:spPr>
            <a:xfrm>
              <a:off x="-57940525" y="3727425"/>
              <a:ext cx="18150" cy="63800"/>
            </a:xfrm>
            <a:custGeom>
              <a:rect b="b" l="l" r="r" t="t"/>
              <a:pathLst>
                <a:path extrusionOk="0" h="2552" w="726">
                  <a:moveTo>
                    <a:pt x="725" y="0"/>
                  </a:moveTo>
                  <a:cubicBezTo>
                    <a:pt x="253" y="252"/>
                    <a:pt x="1" y="725"/>
                    <a:pt x="1" y="1260"/>
                  </a:cubicBezTo>
                  <a:cubicBezTo>
                    <a:pt x="1" y="1827"/>
                    <a:pt x="316" y="2300"/>
                    <a:pt x="725" y="2552"/>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1" name="Google Shape;6681;p60"/>
            <p:cNvSpPr/>
            <p:nvPr/>
          </p:nvSpPr>
          <p:spPr>
            <a:xfrm>
              <a:off x="-57904300" y="3686450"/>
              <a:ext cx="205600" cy="111075"/>
            </a:xfrm>
            <a:custGeom>
              <a:rect b="b" l="l" r="r" t="t"/>
              <a:pathLst>
                <a:path extrusionOk="0" h="4443" w="8224">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2" name="Google Shape;6682;p60"/>
            <p:cNvSpPr/>
            <p:nvPr/>
          </p:nvSpPr>
          <p:spPr>
            <a:xfrm>
              <a:off x="-57903500" y="3590375"/>
              <a:ext cx="205575" cy="117375"/>
            </a:xfrm>
            <a:custGeom>
              <a:rect b="b" l="l" r="r" t="t"/>
              <a:pathLst>
                <a:path extrusionOk="0" h="4695" w="8223">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3" name="Google Shape;6683;p60"/>
            <p:cNvSpPr/>
            <p:nvPr/>
          </p:nvSpPr>
          <p:spPr>
            <a:xfrm>
              <a:off x="-57903500" y="3798700"/>
              <a:ext cx="204800" cy="110675"/>
            </a:xfrm>
            <a:custGeom>
              <a:rect b="b" l="l" r="r" t="t"/>
              <a:pathLst>
                <a:path extrusionOk="0" h="4427" w="8192">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4" name="Google Shape;6684;p60"/>
            <p:cNvSpPr/>
            <p:nvPr/>
          </p:nvSpPr>
          <p:spPr>
            <a:xfrm>
              <a:off x="-57679825" y="3726625"/>
              <a:ext cx="18925" cy="63825"/>
            </a:xfrm>
            <a:custGeom>
              <a:rect b="b" l="l" r="r" t="t"/>
              <a:pathLst>
                <a:path extrusionOk="0" h="2553" w="757">
                  <a:moveTo>
                    <a:pt x="1" y="1"/>
                  </a:moveTo>
                  <a:lnTo>
                    <a:pt x="1" y="2552"/>
                  </a:lnTo>
                  <a:cubicBezTo>
                    <a:pt x="442" y="2269"/>
                    <a:pt x="757" y="1796"/>
                    <a:pt x="757" y="1261"/>
                  </a:cubicBezTo>
                  <a:cubicBezTo>
                    <a:pt x="757" y="757"/>
                    <a:pt x="442"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85" name="Google Shape;6685;p60"/>
          <p:cNvGrpSpPr/>
          <p:nvPr/>
        </p:nvGrpSpPr>
        <p:grpSpPr>
          <a:xfrm>
            <a:off x="4875945" y="2429217"/>
            <a:ext cx="358099" cy="358999"/>
            <a:chOff x="-57959425" y="3982600"/>
            <a:chExt cx="318225" cy="319025"/>
          </a:xfrm>
        </p:grpSpPr>
        <p:sp>
          <p:nvSpPr>
            <p:cNvPr id="6686" name="Google Shape;6686;p60"/>
            <p:cNvSpPr/>
            <p:nvPr/>
          </p:nvSpPr>
          <p:spPr>
            <a:xfrm>
              <a:off x="-57771975" y="4150375"/>
              <a:ext cx="17350" cy="18125"/>
            </a:xfrm>
            <a:custGeom>
              <a:rect b="b" l="l" r="r" t="t"/>
              <a:pathLst>
                <a:path extrusionOk="0" h="725" w="694">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7" name="Google Shape;6687;p60"/>
            <p:cNvSpPr/>
            <p:nvPr/>
          </p:nvSpPr>
          <p:spPr>
            <a:xfrm>
              <a:off x="-57959425" y="3982600"/>
              <a:ext cx="318225" cy="130775"/>
            </a:xfrm>
            <a:custGeom>
              <a:rect b="b" l="l" r="r" t="t"/>
              <a:pathLst>
                <a:path extrusionOk="0" h="5231" w="12729">
                  <a:moveTo>
                    <a:pt x="7081" y="1521"/>
                  </a:moveTo>
                  <a:cubicBezTo>
                    <a:pt x="7176" y="1521"/>
                    <a:pt x="7262" y="1560"/>
                    <a:pt x="7310" y="1639"/>
                  </a:cubicBezTo>
                  <a:cubicBezTo>
                    <a:pt x="7436" y="1796"/>
                    <a:pt x="7467" y="2048"/>
                    <a:pt x="7310" y="2174"/>
                  </a:cubicBezTo>
                  <a:lnTo>
                    <a:pt x="6837" y="2647"/>
                  </a:lnTo>
                  <a:lnTo>
                    <a:pt x="7310" y="3120"/>
                  </a:lnTo>
                  <a:cubicBezTo>
                    <a:pt x="7467" y="3246"/>
                    <a:pt x="7467" y="3498"/>
                    <a:pt x="7310" y="3624"/>
                  </a:cubicBezTo>
                  <a:cubicBezTo>
                    <a:pt x="7231" y="3702"/>
                    <a:pt x="7136" y="3742"/>
                    <a:pt x="7046" y="3742"/>
                  </a:cubicBezTo>
                  <a:cubicBezTo>
                    <a:pt x="6955" y="3742"/>
                    <a:pt x="6869" y="3702"/>
                    <a:pt x="6806" y="3624"/>
                  </a:cubicBezTo>
                  <a:lnTo>
                    <a:pt x="6333" y="3151"/>
                  </a:lnTo>
                  <a:lnTo>
                    <a:pt x="5860" y="3624"/>
                  </a:lnTo>
                  <a:cubicBezTo>
                    <a:pt x="5782" y="3702"/>
                    <a:pt x="5687" y="3742"/>
                    <a:pt x="5597" y="3742"/>
                  </a:cubicBezTo>
                  <a:cubicBezTo>
                    <a:pt x="5506" y="3742"/>
                    <a:pt x="5419" y="3702"/>
                    <a:pt x="5356" y="3624"/>
                  </a:cubicBezTo>
                  <a:cubicBezTo>
                    <a:pt x="5199" y="3466"/>
                    <a:pt x="5199" y="3214"/>
                    <a:pt x="5356" y="3120"/>
                  </a:cubicBezTo>
                  <a:lnTo>
                    <a:pt x="5829" y="2647"/>
                  </a:lnTo>
                  <a:lnTo>
                    <a:pt x="5356" y="2174"/>
                  </a:lnTo>
                  <a:cubicBezTo>
                    <a:pt x="5199" y="2017"/>
                    <a:pt x="5199" y="1765"/>
                    <a:pt x="5356" y="1639"/>
                  </a:cubicBezTo>
                  <a:cubicBezTo>
                    <a:pt x="5435" y="1560"/>
                    <a:pt x="5530" y="1521"/>
                    <a:pt x="5620" y="1521"/>
                  </a:cubicBezTo>
                  <a:cubicBezTo>
                    <a:pt x="5711" y="1521"/>
                    <a:pt x="5797" y="1560"/>
                    <a:pt x="5860" y="1639"/>
                  </a:cubicBezTo>
                  <a:lnTo>
                    <a:pt x="6333" y="2111"/>
                  </a:lnTo>
                  <a:lnTo>
                    <a:pt x="6806" y="1639"/>
                  </a:lnTo>
                  <a:cubicBezTo>
                    <a:pt x="6884" y="1560"/>
                    <a:pt x="6987" y="1521"/>
                    <a:pt x="7081" y="1521"/>
                  </a:cubicBezTo>
                  <a:close/>
                  <a:moveTo>
                    <a:pt x="6333" y="1"/>
                  </a:moveTo>
                  <a:cubicBezTo>
                    <a:pt x="5388" y="1"/>
                    <a:pt x="4506" y="379"/>
                    <a:pt x="3907" y="1072"/>
                  </a:cubicBezTo>
                  <a:cubicBezTo>
                    <a:pt x="3389" y="1628"/>
                    <a:pt x="2673" y="1927"/>
                    <a:pt x="1944" y="1927"/>
                  </a:cubicBezTo>
                  <a:cubicBezTo>
                    <a:pt x="1474" y="1927"/>
                    <a:pt x="999" y="1803"/>
                    <a:pt x="568" y="1544"/>
                  </a:cubicBezTo>
                  <a:cubicBezTo>
                    <a:pt x="505" y="1505"/>
                    <a:pt x="438" y="1487"/>
                    <a:pt x="373" y="1487"/>
                  </a:cubicBezTo>
                  <a:cubicBezTo>
                    <a:pt x="178" y="1487"/>
                    <a:pt x="1" y="1647"/>
                    <a:pt x="1" y="1859"/>
                  </a:cubicBezTo>
                  <a:lnTo>
                    <a:pt x="1" y="2426"/>
                  </a:lnTo>
                  <a:cubicBezTo>
                    <a:pt x="1" y="3970"/>
                    <a:pt x="1261" y="5230"/>
                    <a:pt x="2804" y="5230"/>
                  </a:cubicBezTo>
                  <a:cubicBezTo>
                    <a:pt x="3624" y="5230"/>
                    <a:pt x="4096" y="4915"/>
                    <a:pt x="4884" y="4537"/>
                  </a:cubicBezTo>
                  <a:cubicBezTo>
                    <a:pt x="4915" y="4474"/>
                    <a:pt x="5010" y="4474"/>
                    <a:pt x="5041" y="4474"/>
                  </a:cubicBezTo>
                  <a:lnTo>
                    <a:pt x="7688" y="4474"/>
                  </a:lnTo>
                  <a:cubicBezTo>
                    <a:pt x="7719" y="4474"/>
                    <a:pt x="7782" y="4474"/>
                    <a:pt x="7845" y="4537"/>
                  </a:cubicBezTo>
                  <a:cubicBezTo>
                    <a:pt x="8664" y="4915"/>
                    <a:pt x="9105" y="5230"/>
                    <a:pt x="9925" y="5230"/>
                  </a:cubicBezTo>
                  <a:cubicBezTo>
                    <a:pt x="11468" y="5230"/>
                    <a:pt x="12729" y="3970"/>
                    <a:pt x="12729" y="2426"/>
                  </a:cubicBezTo>
                  <a:lnTo>
                    <a:pt x="12729" y="1891"/>
                  </a:lnTo>
                  <a:cubicBezTo>
                    <a:pt x="12729" y="1698"/>
                    <a:pt x="12543" y="1523"/>
                    <a:pt x="12329" y="1523"/>
                  </a:cubicBezTo>
                  <a:cubicBezTo>
                    <a:pt x="12264" y="1523"/>
                    <a:pt x="12196" y="1539"/>
                    <a:pt x="12130" y="1576"/>
                  </a:cubicBezTo>
                  <a:cubicBezTo>
                    <a:pt x="11708" y="1824"/>
                    <a:pt x="11233" y="1945"/>
                    <a:pt x="10762" y="1945"/>
                  </a:cubicBezTo>
                  <a:cubicBezTo>
                    <a:pt x="10036" y="1945"/>
                    <a:pt x="9319" y="1657"/>
                    <a:pt x="8822" y="1103"/>
                  </a:cubicBezTo>
                  <a:cubicBezTo>
                    <a:pt x="8192" y="442"/>
                    <a:pt x="731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8" name="Google Shape;6688;p60"/>
            <p:cNvSpPr/>
            <p:nvPr/>
          </p:nvSpPr>
          <p:spPr>
            <a:xfrm>
              <a:off x="-57903500" y="4125950"/>
              <a:ext cx="204800" cy="175675"/>
            </a:xfrm>
            <a:custGeom>
              <a:rect b="b" l="l" r="r" t="t"/>
              <a:pathLst>
                <a:path extrusionOk="0" h="7027" w="8192">
                  <a:moveTo>
                    <a:pt x="2615" y="1009"/>
                  </a:moveTo>
                  <a:cubicBezTo>
                    <a:pt x="2804" y="1009"/>
                    <a:pt x="2962" y="1166"/>
                    <a:pt x="2962" y="1355"/>
                  </a:cubicBezTo>
                  <a:cubicBezTo>
                    <a:pt x="2962" y="1544"/>
                    <a:pt x="2804" y="1702"/>
                    <a:pt x="2615" y="1702"/>
                  </a:cubicBezTo>
                  <a:cubicBezTo>
                    <a:pt x="2395" y="1702"/>
                    <a:pt x="2237" y="1576"/>
                    <a:pt x="2237" y="1355"/>
                  </a:cubicBezTo>
                  <a:cubicBezTo>
                    <a:pt x="2237" y="1166"/>
                    <a:pt x="2395" y="1009"/>
                    <a:pt x="2615" y="1009"/>
                  </a:cubicBezTo>
                  <a:close/>
                  <a:moveTo>
                    <a:pt x="5163" y="3600"/>
                  </a:moveTo>
                  <a:cubicBezTo>
                    <a:pt x="5262" y="3600"/>
                    <a:pt x="5356" y="3639"/>
                    <a:pt x="5419" y="3718"/>
                  </a:cubicBezTo>
                  <a:cubicBezTo>
                    <a:pt x="5608" y="3844"/>
                    <a:pt x="5608" y="4065"/>
                    <a:pt x="5451" y="4222"/>
                  </a:cubicBezTo>
                  <a:cubicBezTo>
                    <a:pt x="5073" y="4569"/>
                    <a:pt x="4600" y="4789"/>
                    <a:pt x="4096" y="4789"/>
                  </a:cubicBezTo>
                  <a:cubicBezTo>
                    <a:pt x="3592" y="4789"/>
                    <a:pt x="3119" y="4569"/>
                    <a:pt x="2804" y="4222"/>
                  </a:cubicBezTo>
                  <a:cubicBezTo>
                    <a:pt x="2647" y="4065"/>
                    <a:pt x="2647" y="3844"/>
                    <a:pt x="2804" y="3718"/>
                  </a:cubicBezTo>
                  <a:cubicBezTo>
                    <a:pt x="2883" y="3639"/>
                    <a:pt x="2978" y="3600"/>
                    <a:pt x="3068" y="3600"/>
                  </a:cubicBezTo>
                  <a:cubicBezTo>
                    <a:pt x="3159" y="3600"/>
                    <a:pt x="3245" y="3639"/>
                    <a:pt x="3308" y="3718"/>
                  </a:cubicBezTo>
                  <a:cubicBezTo>
                    <a:pt x="3529" y="3939"/>
                    <a:pt x="3812" y="4049"/>
                    <a:pt x="4096" y="4049"/>
                  </a:cubicBezTo>
                  <a:cubicBezTo>
                    <a:pt x="4380" y="4049"/>
                    <a:pt x="4663" y="3939"/>
                    <a:pt x="4884" y="3718"/>
                  </a:cubicBezTo>
                  <a:cubicBezTo>
                    <a:pt x="4962" y="3639"/>
                    <a:pt x="5065" y="3600"/>
                    <a:pt x="5163" y="3600"/>
                  </a:cubicBezTo>
                  <a:close/>
                  <a:moveTo>
                    <a:pt x="1828" y="0"/>
                  </a:moveTo>
                  <a:cubicBezTo>
                    <a:pt x="1418" y="158"/>
                    <a:pt x="977" y="253"/>
                    <a:pt x="567" y="253"/>
                  </a:cubicBezTo>
                  <a:cubicBezTo>
                    <a:pt x="347" y="253"/>
                    <a:pt x="221" y="221"/>
                    <a:pt x="0" y="221"/>
                  </a:cubicBezTo>
                  <a:lnTo>
                    <a:pt x="0" y="2899"/>
                  </a:lnTo>
                  <a:cubicBezTo>
                    <a:pt x="0" y="5136"/>
                    <a:pt x="1859" y="7026"/>
                    <a:pt x="4096" y="7026"/>
                  </a:cubicBezTo>
                  <a:cubicBezTo>
                    <a:pt x="6270" y="7026"/>
                    <a:pt x="8097" y="5262"/>
                    <a:pt x="8192" y="3119"/>
                  </a:cubicBezTo>
                  <a:lnTo>
                    <a:pt x="6333" y="2206"/>
                  </a:lnTo>
                  <a:cubicBezTo>
                    <a:pt x="6144" y="2363"/>
                    <a:pt x="5860" y="2489"/>
                    <a:pt x="5608" y="2489"/>
                  </a:cubicBezTo>
                  <a:cubicBezTo>
                    <a:pt x="4978" y="2489"/>
                    <a:pt x="4474" y="1985"/>
                    <a:pt x="4506" y="1324"/>
                  </a:cubicBezTo>
                  <a:lnTo>
                    <a:pt x="18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9" name="Google Shape;6689;p60"/>
            <p:cNvSpPr/>
            <p:nvPr/>
          </p:nvSpPr>
          <p:spPr>
            <a:xfrm>
              <a:off x="-57835775" y="4113350"/>
              <a:ext cx="138650" cy="70125"/>
            </a:xfrm>
            <a:custGeom>
              <a:rect b="b" l="l" r="r" t="t"/>
              <a:pathLst>
                <a:path extrusionOk="0" h="2805" w="5546">
                  <a:moveTo>
                    <a:pt x="221" y="0"/>
                  </a:moveTo>
                  <a:lnTo>
                    <a:pt x="1" y="95"/>
                  </a:lnTo>
                  <a:lnTo>
                    <a:pt x="2112" y="1103"/>
                  </a:lnTo>
                  <a:cubicBezTo>
                    <a:pt x="2301" y="883"/>
                    <a:pt x="2616" y="757"/>
                    <a:pt x="2931" y="757"/>
                  </a:cubicBezTo>
                  <a:cubicBezTo>
                    <a:pt x="3592" y="757"/>
                    <a:pt x="4159" y="1355"/>
                    <a:pt x="4033" y="2048"/>
                  </a:cubicBezTo>
                  <a:lnTo>
                    <a:pt x="5546" y="2804"/>
                  </a:lnTo>
                  <a:lnTo>
                    <a:pt x="5546" y="725"/>
                  </a:lnTo>
                  <a:cubicBezTo>
                    <a:pt x="5325" y="725"/>
                    <a:pt x="5136" y="757"/>
                    <a:pt x="4979" y="757"/>
                  </a:cubicBezTo>
                  <a:cubicBezTo>
                    <a:pt x="4033" y="757"/>
                    <a:pt x="3435" y="410"/>
                    <a:pt x="26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90" name="Google Shape;6690;p60"/>
          <p:cNvGrpSpPr/>
          <p:nvPr/>
        </p:nvGrpSpPr>
        <p:grpSpPr>
          <a:xfrm>
            <a:off x="7076112" y="1532546"/>
            <a:ext cx="357226" cy="357226"/>
            <a:chOff x="-55987225" y="3198925"/>
            <a:chExt cx="317450" cy="317450"/>
          </a:xfrm>
        </p:grpSpPr>
        <p:sp>
          <p:nvSpPr>
            <p:cNvPr id="6691" name="Google Shape;6691;p60"/>
            <p:cNvSpPr/>
            <p:nvPr/>
          </p:nvSpPr>
          <p:spPr>
            <a:xfrm>
              <a:off x="-55987225" y="3261925"/>
              <a:ext cx="173300" cy="198500"/>
            </a:xfrm>
            <a:custGeom>
              <a:rect b="b" l="l" r="r" t="t"/>
              <a:pathLst>
                <a:path extrusionOk="0" h="7940" w="6932">
                  <a:moveTo>
                    <a:pt x="4821" y="1954"/>
                  </a:moveTo>
                  <a:cubicBezTo>
                    <a:pt x="5042" y="1954"/>
                    <a:pt x="5199" y="2112"/>
                    <a:pt x="5199" y="2332"/>
                  </a:cubicBezTo>
                  <a:cubicBezTo>
                    <a:pt x="5199" y="2521"/>
                    <a:pt x="5042" y="2679"/>
                    <a:pt x="4821" y="2679"/>
                  </a:cubicBezTo>
                  <a:cubicBezTo>
                    <a:pt x="4632" y="2679"/>
                    <a:pt x="4475" y="2521"/>
                    <a:pt x="4475" y="2332"/>
                  </a:cubicBezTo>
                  <a:cubicBezTo>
                    <a:pt x="4475" y="2175"/>
                    <a:pt x="4632" y="1954"/>
                    <a:pt x="4821" y="1954"/>
                  </a:cubicBezTo>
                  <a:close/>
                  <a:moveTo>
                    <a:pt x="1041" y="4380"/>
                  </a:moveTo>
                  <a:cubicBezTo>
                    <a:pt x="1324" y="4726"/>
                    <a:pt x="1765" y="4947"/>
                    <a:pt x="2269" y="4947"/>
                  </a:cubicBezTo>
                  <a:cubicBezTo>
                    <a:pt x="2238" y="5388"/>
                    <a:pt x="1891" y="5703"/>
                    <a:pt x="1482" y="5703"/>
                  </a:cubicBezTo>
                  <a:cubicBezTo>
                    <a:pt x="1104" y="5703"/>
                    <a:pt x="726" y="5357"/>
                    <a:pt x="726" y="4947"/>
                  </a:cubicBezTo>
                  <a:cubicBezTo>
                    <a:pt x="726" y="4726"/>
                    <a:pt x="852" y="4474"/>
                    <a:pt x="1041" y="4380"/>
                  </a:cubicBezTo>
                  <a:close/>
                  <a:moveTo>
                    <a:pt x="5262" y="1"/>
                  </a:moveTo>
                  <a:cubicBezTo>
                    <a:pt x="4916" y="473"/>
                    <a:pt x="4412" y="820"/>
                    <a:pt x="3845" y="1009"/>
                  </a:cubicBezTo>
                  <a:cubicBezTo>
                    <a:pt x="3466" y="1166"/>
                    <a:pt x="3057" y="1229"/>
                    <a:pt x="2679" y="1229"/>
                  </a:cubicBezTo>
                  <a:cubicBezTo>
                    <a:pt x="2553" y="1229"/>
                    <a:pt x="2427" y="1229"/>
                    <a:pt x="2301" y="1166"/>
                  </a:cubicBezTo>
                  <a:cubicBezTo>
                    <a:pt x="2301" y="1292"/>
                    <a:pt x="2269" y="1450"/>
                    <a:pt x="2269" y="1576"/>
                  </a:cubicBezTo>
                  <a:lnTo>
                    <a:pt x="2269" y="1923"/>
                  </a:lnTo>
                  <a:cubicBezTo>
                    <a:pt x="1450" y="1923"/>
                    <a:pt x="726" y="2584"/>
                    <a:pt x="726" y="3435"/>
                  </a:cubicBezTo>
                  <a:lnTo>
                    <a:pt x="726" y="3624"/>
                  </a:lnTo>
                  <a:cubicBezTo>
                    <a:pt x="253" y="3907"/>
                    <a:pt x="1" y="4380"/>
                    <a:pt x="1" y="4915"/>
                  </a:cubicBezTo>
                  <a:cubicBezTo>
                    <a:pt x="1" y="5735"/>
                    <a:pt x="663" y="6428"/>
                    <a:pt x="1482" y="6428"/>
                  </a:cubicBezTo>
                  <a:cubicBezTo>
                    <a:pt x="1507" y="6429"/>
                    <a:pt x="1533" y="6430"/>
                    <a:pt x="1558" y="6430"/>
                  </a:cubicBezTo>
                  <a:cubicBezTo>
                    <a:pt x="2033" y="6430"/>
                    <a:pt x="2473" y="6156"/>
                    <a:pt x="2742" y="5798"/>
                  </a:cubicBezTo>
                  <a:cubicBezTo>
                    <a:pt x="3466" y="7089"/>
                    <a:pt x="4790" y="7940"/>
                    <a:pt x="6365" y="7940"/>
                  </a:cubicBezTo>
                  <a:cubicBezTo>
                    <a:pt x="6554" y="7940"/>
                    <a:pt x="6775" y="7940"/>
                    <a:pt x="6932" y="7908"/>
                  </a:cubicBezTo>
                  <a:cubicBezTo>
                    <a:pt x="6806" y="7562"/>
                    <a:pt x="6712" y="7184"/>
                    <a:pt x="6712" y="6837"/>
                  </a:cubicBezTo>
                  <a:lnTo>
                    <a:pt x="6712" y="5672"/>
                  </a:lnTo>
                  <a:cubicBezTo>
                    <a:pt x="6617" y="5703"/>
                    <a:pt x="6491" y="5703"/>
                    <a:pt x="6365" y="5703"/>
                  </a:cubicBezTo>
                  <a:cubicBezTo>
                    <a:pt x="5861" y="5703"/>
                    <a:pt x="5388" y="5514"/>
                    <a:pt x="5073" y="5168"/>
                  </a:cubicBezTo>
                  <a:cubicBezTo>
                    <a:pt x="4916" y="5010"/>
                    <a:pt x="4916" y="4758"/>
                    <a:pt x="5073" y="4632"/>
                  </a:cubicBezTo>
                  <a:cubicBezTo>
                    <a:pt x="5152" y="4553"/>
                    <a:pt x="5247" y="4514"/>
                    <a:pt x="5337" y="4514"/>
                  </a:cubicBezTo>
                  <a:cubicBezTo>
                    <a:pt x="5428" y="4514"/>
                    <a:pt x="5514" y="4553"/>
                    <a:pt x="5577" y="4632"/>
                  </a:cubicBezTo>
                  <a:cubicBezTo>
                    <a:pt x="5792" y="4847"/>
                    <a:pt x="6080" y="4959"/>
                    <a:pt x="6371" y="4959"/>
                  </a:cubicBezTo>
                  <a:cubicBezTo>
                    <a:pt x="6507" y="4959"/>
                    <a:pt x="6644" y="4934"/>
                    <a:pt x="6775" y="4884"/>
                  </a:cubicBezTo>
                  <a:lnTo>
                    <a:pt x="6775" y="1923"/>
                  </a:lnTo>
                  <a:cubicBezTo>
                    <a:pt x="5892" y="1765"/>
                    <a:pt x="5262" y="977"/>
                    <a:pt x="5262" y="127"/>
                  </a:cubicBezTo>
                  <a:lnTo>
                    <a:pt x="52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2" name="Google Shape;6692;p60"/>
            <p:cNvSpPr/>
            <p:nvPr/>
          </p:nvSpPr>
          <p:spPr>
            <a:xfrm>
              <a:off x="-55837575" y="3198925"/>
              <a:ext cx="167800" cy="298525"/>
            </a:xfrm>
            <a:custGeom>
              <a:rect b="b" l="l" r="r" t="t"/>
              <a:pathLst>
                <a:path extrusionOk="0" h="11941" w="6712">
                  <a:moveTo>
                    <a:pt x="5672" y="6900"/>
                  </a:moveTo>
                  <a:cubicBezTo>
                    <a:pt x="5861" y="6994"/>
                    <a:pt x="5987" y="7246"/>
                    <a:pt x="5987" y="7467"/>
                  </a:cubicBezTo>
                  <a:cubicBezTo>
                    <a:pt x="5987" y="7908"/>
                    <a:pt x="5672" y="8223"/>
                    <a:pt x="5231" y="8223"/>
                  </a:cubicBezTo>
                  <a:cubicBezTo>
                    <a:pt x="4821" y="8223"/>
                    <a:pt x="4443" y="7877"/>
                    <a:pt x="4443" y="7467"/>
                  </a:cubicBezTo>
                  <a:cubicBezTo>
                    <a:pt x="4916" y="7467"/>
                    <a:pt x="5388" y="7246"/>
                    <a:pt x="5672" y="6900"/>
                  </a:cubicBezTo>
                  <a:close/>
                  <a:moveTo>
                    <a:pt x="1" y="0"/>
                  </a:moveTo>
                  <a:lnTo>
                    <a:pt x="1" y="2584"/>
                  </a:lnTo>
                  <a:cubicBezTo>
                    <a:pt x="1" y="3214"/>
                    <a:pt x="505" y="3686"/>
                    <a:pt x="1104" y="3686"/>
                  </a:cubicBezTo>
                  <a:cubicBezTo>
                    <a:pt x="1293" y="3686"/>
                    <a:pt x="1450" y="3844"/>
                    <a:pt x="1450" y="4064"/>
                  </a:cubicBezTo>
                  <a:lnTo>
                    <a:pt x="1450" y="9294"/>
                  </a:lnTo>
                  <a:cubicBezTo>
                    <a:pt x="1450" y="10743"/>
                    <a:pt x="2647" y="11941"/>
                    <a:pt x="4065" y="11941"/>
                  </a:cubicBezTo>
                  <a:lnTo>
                    <a:pt x="4412" y="11941"/>
                  </a:lnTo>
                  <a:lnTo>
                    <a:pt x="4412" y="8790"/>
                  </a:lnTo>
                  <a:cubicBezTo>
                    <a:pt x="4632" y="8885"/>
                    <a:pt x="4916" y="8979"/>
                    <a:pt x="5199" y="8979"/>
                  </a:cubicBezTo>
                  <a:cubicBezTo>
                    <a:pt x="6018" y="8979"/>
                    <a:pt x="6680" y="8318"/>
                    <a:pt x="6680" y="7467"/>
                  </a:cubicBezTo>
                  <a:cubicBezTo>
                    <a:pt x="6711" y="6931"/>
                    <a:pt x="6396" y="6459"/>
                    <a:pt x="5987" y="6175"/>
                  </a:cubicBezTo>
                  <a:lnTo>
                    <a:pt x="5987" y="5986"/>
                  </a:lnTo>
                  <a:cubicBezTo>
                    <a:pt x="5987" y="5167"/>
                    <a:pt x="5262" y="4474"/>
                    <a:pt x="4443" y="4474"/>
                  </a:cubicBezTo>
                  <a:lnTo>
                    <a:pt x="4443" y="4127"/>
                  </a:lnTo>
                  <a:cubicBezTo>
                    <a:pt x="4443" y="1891"/>
                    <a:pt x="258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3" name="Google Shape;6693;p60"/>
            <p:cNvSpPr/>
            <p:nvPr/>
          </p:nvSpPr>
          <p:spPr>
            <a:xfrm>
              <a:off x="-55931300" y="3435200"/>
              <a:ext cx="194575" cy="81175"/>
            </a:xfrm>
            <a:custGeom>
              <a:rect b="b" l="l" r="r" t="t"/>
              <a:pathLst>
                <a:path extrusionOk="0" h="3247" w="7783">
                  <a:moveTo>
                    <a:pt x="347" y="1"/>
                  </a:moveTo>
                  <a:cubicBezTo>
                    <a:pt x="221" y="64"/>
                    <a:pt x="127" y="127"/>
                    <a:pt x="1" y="158"/>
                  </a:cubicBezTo>
                  <a:lnTo>
                    <a:pt x="1" y="2899"/>
                  </a:lnTo>
                  <a:cubicBezTo>
                    <a:pt x="1" y="3088"/>
                    <a:pt x="158" y="3246"/>
                    <a:pt x="347" y="3246"/>
                  </a:cubicBezTo>
                  <a:lnTo>
                    <a:pt x="7627" y="3246"/>
                  </a:lnTo>
                  <a:cubicBezTo>
                    <a:pt x="6551" y="3216"/>
                    <a:pt x="5551" y="2574"/>
                    <a:pt x="5010" y="1702"/>
                  </a:cubicBezTo>
                  <a:cubicBezTo>
                    <a:pt x="4727" y="1734"/>
                    <a:pt x="4411" y="1765"/>
                    <a:pt x="4096" y="1765"/>
                  </a:cubicBezTo>
                  <a:cubicBezTo>
                    <a:pt x="2584" y="1765"/>
                    <a:pt x="1229" y="1040"/>
                    <a:pt x="347" y="1"/>
                  </a:cubicBezTo>
                  <a:close/>
                  <a:moveTo>
                    <a:pt x="7627" y="3246"/>
                  </a:moveTo>
                  <a:cubicBezTo>
                    <a:pt x="7653" y="3246"/>
                    <a:pt x="7679" y="3247"/>
                    <a:pt x="7705" y="3247"/>
                  </a:cubicBezTo>
                  <a:cubicBezTo>
                    <a:pt x="7731" y="3247"/>
                    <a:pt x="7757" y="3246"/>
                    <a:pt x="7783" y="3246"/>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4" name="Google Shape;6694;p60"/>
            <p:cNvSpPr/>
            <p:nvPr/>
          </p:nvSpPr>
          <p:spPr>
            <a:xfrm>
              <a:off x="-55927350" y="3202850"/>
              <a:ext cx="70900" cy="71200"/>
            </a:xfrm>
            <a:custGeom>
              <a:rect b="b" l="l" r="r" t="t"/>
              <a:pathLst>
                <a:path extrusionOk="0" h="2848" w="2836">
                  <a:moveTo>
                    <a:pt x="2836" y="1"/>
                  </a:moveTo>
                  <a:cubicBezTo>
                    <a:pt x="1450" y="379"/>
                    <a:pt x="378" y="1482"/>
                    <a:pt x="0" y="2836"/>
                  </a:cubicBezTo>
                  <a:cubicBezTo>
                    <a:pt x="85" y="2843"/>
                    <a:pt x="170" y="2847"/>
                    <a:pt x="255" y="2847"/>
                  </a:cubicBezTo>
                  <a:cubicBezTo>
                    <a:pt x="548" y="2847"/>
                    <a:pt x="841" y="2801"/>
                    <a:pt x="1135" y="2679"/>
                  </a:cubicBezTo>
                  <a:cubicBezTo>
                    <a:pt x="2111" y="2332"/>
                    <a:pt x="2804" y="1324"/>
                    <a:pt x="2836" y="284"/>
                  </a:cubicBezTo>
                  <a:lnTo>
                    <a:pt x="28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95" name="Google Shape;6695;p60"/>
          <p:cNvGrpSpPr/>
          <p:nvPr/>
        </p:nvGrpSpPr>
        <p:grpSpPr>
          <a:xfrm>
            <a:off x="7076112" y="1988578"/>
            <a:ext cx="357226" cy="357367"/>
            <a:chOff x="-55987225" y="3591025"/>
            <a:chExt cx="317450" cy="317575"/>
          </a:xfrm>
        </p:grpSpPr>
        <p:sp>
          <p:nvSpPr>
            <p:cNvPr id="6696" name="Google Shape;6696;p60"/>
            <p:cNvSpPr/>
            <p:nvPr/>
          </p:nvSpPr>
          <p:spPr>
            <a:xfrm>
              <a:off x="-55950200" y="3740025"/>
              <a:ext cx="204800" cy="168575"/>
            </a:xfrm>
            <a:custGeom>
              <a:rect b="b" l="l" r="r" t="t"/>
              <a:pathLst>
                <a:path extrusionOk="0" h="6743" w="8192">
                  <a:moveTo>
                    <a:pt x="2647" y="756"/>
                  </a:moveTo>
                  <a:cubicBezTo>
                    <a:pt x="2836" y="756"/>
                    <a:pt x="2994" y="914"/>
                    <a:pt x="2994" y="1103"/>
                  </a:cubicBezTo>
                  <a:cubicBezTo>
                    <a:pt x="2994" y="1323"/>
                    <a:pt x="2836" y="1449"/>
                    <a:pt x="2647" y="1449"/>
                  </a:cubicBezTo>
                  <a:cubicBezTo>
                    <a:pt x="2458" y="1449"/>
                    <a:pt x="2301" y="1323"/>
                    <a:pt x="2301" y="1103"/>
                  </a:cubicBezTo>
                  <a:cubicBezTo>
                    <a:pt x="2238" y="914"/>
                    <a:pt x="2395" y="756"/>
                    <a:pt x="2647" y="756"/>
                  </a:cubicBezTo>
                  <a:close/>
                  <a:moveTo>
                    <a:pt x="5609" y="756"/>
                  </a:moveTo>
                  <a:cubicBezTo>
                    <a:pt x="5798" y="756"/>
                    <a:pt x="5955" y="914"/>
                    <a:pt x="5955" y="1103"/>
                  </a:cubicBezTo>
                  <a:cubicBezTo>
                    <a:pt x="5955" y="1323"/>
                    <a:pt x="5798" y="1449"/>
                    <a:pt x="5609" y="1449"/>
                  </a:cubicBezTo>
                  <a:cubicBezTo>
                    <a:pt x="5388" y="1449"/>
                    <a:pt x="5262" y="1323"/>
                    <a:pt x="5262" y="1103"/>
                  </a:cubicBezTo>
                  <a:cubicBezTo>
                    <a:pt x="5231" y="914"/>
                    <a:pt x="5388" y="756"/>
                    <a:pt x="5609" y="756"/>
                  </a:cubicBezTo>
                  <a:close/>
                  <a:moveTo>
                    <a:pt x="5160" y="3316"/>
                  </a:moveTo>
                  <a:cubicBezTo>
                    <a:pt x="5254" y="3316"/>
                    <a:pt x="5341" y="3355"/>
                    <a:pt x="5388" y="3434"/>
                  </a:cubicBezTo>
                  <a:cubicBezTo>
                    <a:pt x="5546" y="3592"/>
                    <a:pt x="5546" y="3812"/>
                    <a:pt x="5388" y="3938"/>
                  </a:cubicBezTo>
                  <a:cubicBezTo>
                    <a:pt x="5041" y="4285"/>
                    <a:pt x="4569" y="4505"/>
                    <a:pt x="4065" y="4505"/>
                  </a:cubicBezTo>
                  <a:cubicBezTo>
                    <a:pt x="3561" y="4505"/>
                    <a:pt x="3088" y="4285"/>
                    <a:pt x="2773" y="3938"/>
                  </a:cubicBezTo>
                  <a:cubicBezTo>
                    <a:pt x="2616" y="3781"/>
                    <a:pt x="2616" y="3560"/>
                    <a:pt x="2773" y="3434"/>
                  </a:cubicBezTo>
                  <a:cubicBezTo>
                    <a:pt x="2868" y="3355"/>
                    <a:pt x="2970" y="3316"/>
                    <a:pt x="3065" y="3316"/>
                  </a:cubicBezTo>
                  <a:cubicBezTo>
                    <a:pt x="3159" y="3316"/>
                    <a:pt x="3246" y="3355"/>
                    <a:pt x="3309" y="3434"/>
                  </a:cubicBezTo>
                  <a:cubicBezTo>
                    <a:pt x="3529" y="3655"/>
                    <a:pt x="3813" y="3765"/>
                    <a:pt x="4096" y="3765"/>
                  </a:cubicBezTo>
                  <a:cubicBezTo>
                    <a:pt x="4380" y="3765"/>
                    <a:pt x="4663" y="3655"/>
                    <a:pt x="4884" y="3434"/>
                  </a:cubicBezTo>
                  <a:cubicBezTo>
                    <a:pt x="4963" y="3355"/>
                    <a:pt x="5065" y="3316"/>
                    <a:pt x="5160" y="3316"/>
                  </a:cubicBezTo>
                  <a:close/>
                  <a:moveTo>
                    <a:pt x="1" y="0"/>
                  </a:moveTo>
                  <a:lnTo>
                    <a:pt x="1" y="2615"/>
                  </a:lnTo>
                  <a:cubicBezTo>
                    <a:pt x="1" y="4852"/>
                    <a:pt x="1859" y="6742"/>
                    <a:pt x="4096" y="6742"/>
                  </a:cubicBezTo>
                  <a:cubicBezTo>
                    <a:pt x="6333" y="6742"/>
                    <a:pt x="8192" y="4883"/>
                    <a:pt x="8192" y="2615"/>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7" name="Google Shape;6697;p60"/>
            <p:cNvSpPr/>
            <p:nvPr/>
          </p:nvSpPr>
          <p:spPr>
            <a:xfrm>
              <a:off x="-55967525" y="3591025"/>
              <a:ext cx="297750" cy="131700"/>
            </a:xfrm>
            <a:custGeom>
              <a:rect b="b" l="l" r="r" t="t"/>
              <a:pathLst>
                <a:path extrusionOk="0" h="5268" w="11910">
                  <a:moveTo>
                    <a:pt x="4810" y="0"/>
                  </a:moveTo>
                  <a:cubicBezTo>
                    <a:pt x="4730" y="0"/>
                    <a:pt x="4650" y="2"/>
                    <a:pt x="4569" y="6"/>
                  </a:cubicBezTo>
                  <a:cubicBezTo>
                    <a:pt x="1954" y="163"/>
                    <a:pt x="1" y="2463"/>
                    <a:pt x="1" y="5047"/>
                  </a:cubicBezTo>
                  <a:cubicBezTo>
                    <a:pt x="1" y="5173"/>
                    <a:pt x="64" y="5267"/>
                    <a:pt x="190" y="5267"/>
                  </a:cubicBezTo>
                  <a:lnTo>
                    <a:pt x="2994" y="5267"/>
                  </a:lnTo>
                  <a:lnTo>
                    <a:pt x="2994" y="4920"/>
                  </a:lnTo>
                  <a:cubicBezTo>
                    <a:pt x="2994" y="4259"/>
                    <a:pt x="3498" y="3818"/>
                    <a:pt x="4096" y="3818"/>
                  </a:cubicBezTo>
                  <a:lnTo>
                    <a:pt x="5577" y="3818"/>
                  </a:lnTo>
                  <a:cubicBezTo>
                    <a:pt x="6207" y="3818"/>
                    <a:pt x="6680" y="4322"/>
                    <a:pt x="6680" y="4920"/>
                  </a:cubicBezTo>
                  <a:lnTo>
                    <a:pt x="6680" y="5267"/>
                  </a:lnTo>
                  <a:lnTo>
                    <a:pt x="11563" y="5267"/>
                  </a:lnTo>
                  <a:cubicBezTo>
                    <a:pt x="11752" y="5267"/>
                    <a:pt x="11909" y="5110"/>
                    <a:pt x="11909" y="4920"/>
                  </a:cubicBezTo>
                  <a:cubicBezTo>
                    <a:pt x="11909" y="4637"/>
                    <a:pt x="11752" y="4479"/>
                    <a:pt x="11563" y="4479"/>
                  </a:cubicBezTo>
                  <a:lnTo>
                    <a:pt x="9673" y="4479"/>
                  </a:lnTo>
                  <a:cubicBezTo>
                    <a:pt x="9489" y="1943"/>
                    <a:pt x="7380" y="0"/>
                    <a:pt x="48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8" name="Google Shape;6698;p60"/>
            <p:cNvSpPr/>
            <p:nvPr/>
          </p:nvSpPr>
          <p:spPr>
            <a:xfrm>
              <a:off x="-55875375" y="3703000"/>
              <a:ext cx="55950" cy="17350"/>
            </a:xfrm>
            <a:custGeom>
              <a:rect b="b" l="l" r="r" t="t"/>
              <a:pathLst>
                <a:path extrusionOk="0" h="694" w="2238">
                  <a:moveTo>
                    <a:pt x="347" y="0"/>
                  </a:moveTo>
                  <a:cubicBezTo>
                    <a:pt x="158" y="0"/>
                    <a:pt x="1" y="158"/>
                    <a:pt x="1" y="347"/>
                  </a:cubicBezTo>
                  <a:lnTo>
                    <a:pt x="1" y="694"/>
                  </a:lnTo>
                  <a:lnTo>
                    <a:pt x="2238" y="694"/>
                  </a:lnTo>
                  <a:lnTo>
                    <a:pt x="2238" y="347"/>
                  </a:lnTo>
                  <a:cubicBezTo>
                    <a:pt x="2238" y="158"/>
                    <a:pt x="2080" y="0"/>
                    <a:pt x="18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9" name="Google Shape;6699;p60"/>
            <p:cNvSpPr/>
            <p:nvPr/>
          </p:nvSpPr>
          <p:spPr>
            <a:xfrm>
              <a:off x="-55987225" y="3746325"/>
              <a:ext cx="18150" cy="63825"/>
            </a:xfrm>
            <a:custGeom>
              <a:rect b="b" l="l" r="r" t="t"/>
              <a:pathLst>
                <a:path extrusionOk="0" h="2553" w="726">
                  <a:moveTo>
                    <a:pt x="726" y="0"/>
                  </a:moveTo>
                  <a:cubicBezTo>
                    <a:pt x="253" y="221"/>
                    <a:pt x="1" y="693"/>
                    <a:pt x="1" y="1260"/>
                  </a:cubicBezTo>
                  <a:cubicBezTo>
                    <a:pt x="1" y="1796"/>
                    <a:pt x="316" y="2269"/>
                    <a:pt x="726" y="2552"/>
                  </a:cubicBezTo>
                  <a:lnTo>
                    <a:pt x="7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0" name="Google Shape;6700;p60"/>
            <p:cNvSpPr/>
            <p:nvPr/>
          </p:nvSpPr>
          <p:spPr>
            <a:xfrm>
              <a:off x="-55725725" y="3745525"/>
              <a:ext cx="18925" cy="63825"/>
            </a:xfrm>
            <a:custGeom>
              <a:rect b="b" l="l" r="r" t="t"/>
              <a:pathLst>
                <a:path extrusionOk="0" h="2553" w="757">
                  <a:moveTo>
                    <a:pt x="1" y="1"/>
                  </a:moveTo>
                  <a:lnTo>
                    <a:pt x="1" y="2553"/>
                  </a:lnTo>
                  <a:cubicBezTo>
                    <a:pt x="442" y="2269"/>
                    <a:pt x="757" y="1796"/>
                    <a:pt x="757" y="1229"/>
                  </a:cubicBezTo>
                  <a:cubicBezTo>
                    <a:pt x="757" y="725"/>
                    <a:pt x="442" y="25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01" name="Google Shape;6701;p60"/>
          <p:cNvGrpSpPr/>
          <p:nvPr/>
        </p:nvGrpSpPr>
        <p:grpSpPr>
          <a:xfrm>
            <a:off x="7090027" y="2429217"/>
            <a:ext cx="358999" cy="358999"/>
            <a:chOff x="-55988800" y="3982600"/>
            <a:chExt cx="319025" cy="319025"/>
          </a:xfrm>
        </p:grpSpPr>
        <p:sp>
          <p:nvSpPr>
            <p:cNvPr id="6702" name="Google Shape;6702;p60"/>
            <p:cNvSpPr/>
            <p:nvPr/>
          </p:nvSpPr>
          <p:spPr>
            <a:xfrm>
              <a:off x="-55791875" y="3982600"/>
              <a:ext cx="102400" cy="102425"/>
            </a:xfrm>
            <a:custGeom>
              <a:rect b="b" l="l" r="r" t="t"/>
              <a:pathLst>
                <a:path extrusionOk="0" h="4097" w="4096">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3" name="Google Shape;6703;p60"/>
            <p:cNvSpPr/>
            <p:nvPr/>
          </p:nvSpPr>
          <p:spPr>
            <a:xfrm>
              <a:off x="-55969100" y="3982600"/>
              <a:ext cx="102400" cy="102425"/>
            </a:xfrm>
            <a:custGeom>
              <a:rect b="b" l="l" r="r" t="t"/>
              <a:pathLst>
                <a:path extrusionOk="0" h="4097" w="4096">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4" name="Google Shape;6704;p60"/>
            <p:cNvSpPr/>
            <p:nvPr/>
          </p:nvSpPr>
          <p:spPr>
            <a:xfrm>
              <a:off x="-55819450" y="4021200"/>
              <a:ext cx="92950" cy="92175"/>
            </a:xfrm>
            <a:custGeom>
              <a:rect b="b" l="l" r="r" t="t"/>
              <a:pathLst>
                <a:path extrusionOk="0" h="3687" w="3718">
                  <a:moveTo>
                    <a:pt x="32" y="0"/>
                  </a:moveTo>
                  <a:lnTo>
                    <a:pt x="32" y="1103"/>
                  </a:lnTo>
                  <a:cubicBezTo>
                    <a:pt x="1" y="2521"/>
                    <a:pt x="1198" y="3686"/>
                    <a:pt x="2615" y="3686"/>
                  </a:cubicBezTo>
                  <a:lnTo>
                    <a:pt x="3718" y="3686"/>
                  </a:lnTo>
                  <a:cubicBezTo>
                    <a:pt x="3529" y="1733"/>
                    <a:pt x="1985" y="158"/>
                    <a:pt x="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5" name="Google Shape;6705;p60"/>
            <p:cNvSpPr/>
            <p:nvPr/>
          </p:nvSpPr>
          <p:spPr>
            <a:xfrm>
              <a:off x="-55930500" y="4021200"/>
              <a:ext cx="92950" cy="92175"/>
            </a:xfrm>
            <a:custGeom>
              <a:rect b="b" l="l" r="r" t="t"/>
              <a:pathLst>
                <a:path extrusionOk="0" h="3687" w="3718">
                  <a:moveTo>
                    <a:pt x="3718" y="0"/>
                  </a:moveTo>
                  <a:cubicBezTo>
                    <a:pt x="1733" y="158"/>
                    <a:pt x="158" y="1733"/>
                    <a:pt x="0" y="3686"/>
                  </a:cubicBezTo>
                  <a:lnTo>
                    <a:pt x="1103" y="3686"/>
                  </a:lnTo>
                  <a:cubicBezTo>
                    <a:pt x="2552" y="3686"/>
                    <a:pt x="3718" y="2521"/>
                    <a:pt x="3718" y="1103"/>
                  </a:cubicBezTo>
                  <a:lnTo>
                    <a:pt x="37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6" name="Google Shape;6706;p60"/>
            <p:cNvSpPr/>
            <p:nvPr/>
          </p:nvSpPr>
          <p:spPr>
            <a:xfrm>
              <a:off x="-55988800" y="4086575"/>
              <a:ext cx="319025" cy="215050"/>
            </a:xfrm>
            <a:custGeom>
              <a:rect b="b" l="l" r="r" t="t"/>
              <a:pathLst>
                <a:path extrusionOk="0" h="8602" w="12761">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07" name="Google Shape;6707;p60"/>
          <p:cNvGrpSpPr/>
          <p:nvPr/>
        </p:nvGrpSpPr>
        <p:grpSpPr>
          <a:xfrm>
            <a:off x="5748546" y="2887174"/>
            <a:ext cx="356326" cy="358971"/>
            <a:chOff x="-54026025" y="3192625"/>
            <a:chExt cx="316650" cy="319000"/>
          </a:xfrm>
        </p:grpSpPr>
        <p:sp>
          <p:nvSpPr>
            <p:cNvPr id="6708" name="Google Shape;6708;p60"/>
            <p:cNvSpPr/>
            <p:nvPr/>
          </p:nvSpPr>
          <p:spPr>
            <a:xfrm>
              <a:off x="-54026025" y="3312350"/>
              <a:ext cx="18125" cy="63800"/>
            </a:xfrm>
            <a:custGeom>
              <a:rect b="b" l="l" r="r" t="t"/>
              <a:pathLst>
                <a:path extrusionOk="0" h="2552" w="725">
                  <a:moveTo>
                    <a:pt x="725" y="0"/>
                  </a:moveTo>
                  <a:cubicBezTo>
                    <a:pt x="315" y="189"/>
                    <a:pt x="0" y="693"/>
                    <a:pt x="0" y="1260"/>
                  </a:cubicBezTo>
                  <a:cubicBezTo>
                    <a:pt x="0" y="1796"/>
                    <a:pt x="315" y="2268"/>
                    <a:pt x="725" y="2552"/>
                  </a:cubicBezTo>
                  <a:lnTo>
                    <a:pt x="725" y="158"/>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9" name="Google Shape;6709;p60"/>
            <p:cNvSpPr/>
            <p:nvPr/>
          </p:nvSpPr>
          <p:spPr>
            <a:xfrm>
              <a:off x="-53890550" y="3192625"/>
              <a:ext cx="125250" cy="56725"/>
            </a:xfrm>
            <a:custGeom>
              <a:rect b="b" l="l" r="r" t="t"/>
              <a:pathLst>
                <a:path extrusionOk="0" h="2269" w="5010">
                  <a:moveTo>
                    <a:pt x="914" y="0"/>
                  </a:moveTo>
                  <a:cubicBezTo>
                    <a:pt x="599" y="0"/>
                    <a:pt x="315" y="63"/>
                    <a:pt x="0" y="95"/>
                  </a:cubicBezTo>
                  <a:cubicBezTo>
                    <a:pt x="158" y="536"/>
                    <a:pt x="441" y="914"/>
                    <a:pt x="756" y="1260"/>
                  </a:cubicBezTo>
                  <a:cubicBezTo>
                    <a:pt x="1418" y="1891"/>
                    <a:pt x="2237" y="2269"/>
                    <a:pt x="3151" y="2269"/>
                  </a:cubicBezTo>
                  <a:lnTo>
                    <a:pt x="5009" y="2269"/>
                  </a:lnTo>
                  <a:cubicBezTo>
                    <a:pt x="4127" y="914"/>
                    <a:pt x="2647" y="0"/>
                    <a:pt x="9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0" name="Google Shape;6710;p60"/>
            <p:cNvSpPr/>
            <p:nvPr/>
          </p:nvSpPr>
          <p:spPr>
            <a:xfrm>
              <a:off x="-53839375" y="3306025"/>
              <a:ext cx="55175" cy="55175"/>
            </a:xfrm>
            <a:custGeom>
              <a:rect b="b" l="l" r="r" t="t"/>
              <a:pathLst>
                <a:path extrusionOk="0" h="2207" w="2207">
                  <a:moveTo>
                    <a:pt x="1104" y="1"/>
                  </a:moveTo>
                  <a:cubicBezTo>
                    <a:pt x="505" y="1"/>
                    <a:pt x="1" y="505"/>
                    <a:pt x="1" y="1104"/>
                  </a:cubicBezTo>
                  <a:cubicBezTo>
                    <a:pt x="1" y="1702"/>
                    <a:pt x="505" y="2206"/>
                    <a:pt x="1104" y="2206"/>
                  </a:cubicBezTo>
                  <a:cubicBezTo>
                    <a:pt x="1734" y="2206"/>
                    <a:pt x="2206" y="1702"/>
                    <a:pt x="2206" y="1104"/>
                  </a:cubicBezTo>
                  <a:cubicBezTo>
                    <a:pt x="2206" y="505"/>
                    <a:pt x="1734" y="1"/>
                    <a:pt x="1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1" name="Google Shape;6711;p60"/>
            <p:cNvSpPr/>
            <p:nvPr/>
          </p:nvSpPr>
          <p:spPr>
            <a:xfrm>
              <a:off x="-53950425" y="3306025"/>
              <a:ext cx="55150" cy="55175"/>
            </a:xfrm>
            <a:custGeom>
              <a:rect b="b" l="l" r="r" t="t"/>
              <a:pathLst>
                <a:path extrusionOk="0" h="2207" w="2206">
                  <a:moveTo>
                    <a:pt x="1103" y="1"/>
                  </a:moveTo>
                  <a:cubicBezTo>
                    <a:pt x="505" y="1"/>
                    <a:pt x="1" y="505"/>
                    <a:pt x="1" y="1104"/>
                  </a:cubicBezTo>
                  <a:cubicBezTo>
                    <a:pt x="1" y="1702"/>
                    <a:pt x="505" y="2206"/>
                    <a:pt x="1103" y="2206"/>
                  </a:cubicBezTo>
                  <a:cubicBezTo>
                    <a:pt x="1702" y="2206"/>
                    <a:pt x="2206" y="1702"/>
                    <a:pt x="2206" y="1104"/>
                  </a:cubicBezTo>
                  <a:cubicBezTo>
                    <a:pt x="2206" y="505"/>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2" name="Google Shape;6712;p60"/>
            <p:cNvSpPr/>
            <p:nvPr/>
          </p:nvSpPr>
          <p:spPr>
            <a:xfrm>
              <a:off x="-53985075" y="3400950"/>
              <a:ext cx="236300" cy="110675"/>
            </a:xfrm>
            <a:custGeom>
              <a:rect b="b" l="l" r="r" t="t"/>
              <a:pathLst>
                <a:path extrusionOk="0" h="4427" w="9452">
                  <a:moveTo>
                    <a:pt x="5790" y="969"/>
                  </a:moveTo>
                  <a:cubicBezTo>
                    <a:pt x="5884" y="969"/>
                    <a:pt x="5971" y="1008"/>
                    <a:pt x="6018" y="1087"/>
                  </a:cubicBezTo>
                  <a:cubicBezTo>
                    <a:pt x="6176" y="1245"/>
                    <a:pt x="6176" y="1497"/>
                    <a:pt x="6018" y="1591"/>
                  </a:cubicBezTo>
                  <a:cubicBezTo>
                    <a:pt x="5671" y="1969"/>
                    <a:pt x="5199" y="2158"/>
                    <a:pt x="4726" y="2158"/>
                  </a:cubicBezTo>
                  <a:cubicBezTo>
                    <a:pt x="4254" y="2158"/>
                    <a:pt x="3750" y="1969"/>
                    <a:pt x="3435" y="1591"/>
                  </a:cubicBezTo>
                  <a:cubicBezTo>
                    <a:pt x="3277" y="1434"/>
                    <a:pt x="3277" y="1213"/>
                    <a:pt x="3435" y="1087"/>
                  </a:cubicBezTo>
                  <a:cubicBezTo>
                    <a:pt x="3513" y="1008"/>
                    <a:pt x="3608" y="969"/>
                    <a:pt x="3698" y="969"/>
                  </a:cubicBezTo>
                  <a:cubicBezTo>
                    <a:pt x="3789" y="969"/>
                    <a:pt x="3876" y="1008"/>
                    <a:pt x="3939" y="1087"/>
                  </a:cubicBezTo>
                  <a:cubicBezTo>
                    <a:pt x="4159" y="1308"/>
                    <a:pt x="4443" y="1418"/>
                    <a:pt x="4726" y="1418"/>
                  </a:cubicBezTo>
                  <a:cubicBezTo>
                    <a:pt x="5010" y="1418"/>
                    <a:pt x="5293" y="1308"/>
                    <a:pt x="5514" y="1087"/>
                  </a:cubicBezTo>
                  <a:cubicBezTo>
                    <a:pt x="5593" y="1008"/>
                    <a:pt x="5695" y="969"/>
                    <a:pt x="5790" y="969"/>
                  </a:cubicBezTo>
                  <a:close/>
                  <a:moveTo>
                    <a:pt x="4711" y="0"/>
                  </a:moveTo>
                  <a:cubicBezTo>
                    <a:pt x="4002" y="0"/>
                    <a:pt x="3293" y="205"/>
                    <a:pt x="2678" y="615"/>
                  </a:cubicBezTo>
                  <a:cubicBezTo>
                    <a:pt x="2615" y="646"/>
                    <a:pt x="2552" y="709"/>
                    <a:pt x="2489" y="709"/>
                  </a:cubicBezTo>
                  <a:lnTo>
                    <a:pt x="1" y="709"/>
                  </a:lnTo>
                  <a:cubicBezTo>
                    <a:pt x="505" y="2820"/>
                    <a:pt x="2458" y="4427"/>
                    <a:pt x="4726" y="4427"/>
                  </a:cubicBezTo>
                  <a:cubicBezTo>
                    <a:pt x="7026" y="4427"/>
                    <a:pt x="8948" y="2820"/>
                    <a:pt x="9452" y="709"/>
                  </a:cubicBezTo>
                  <a:lnTo>
                    <a:pt x="6963" y="709"/>
                  </a:lnTo>
                  <a:cubicBezTo>
                    <a:pt x="6869" y="646"/>
                    <a:pt x="6774" y="646"/>
                    <a:pt x="6743" y="615"/>
                  </a:cubicBezTo>
                  <a:cubicBezTo>
                    <a:pt x="6128" y="205"/>
                    <a:pt x="5419" y="0"/>
                    <a:pt x="47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3" name="Google Shape;6713;p60"/>
            <p:cNvSpPr/>
            <p:nvPr/>
          </p:nvSpPr>
          <p:spPr>
            <a:xfrm>
              <a:off x="-53986650" y="3342275"/>
              <a:ext cx="241025" cy="55150"/>
            </a:xfrm>
            <a:custGeom>
              <a:rect b="b" l="l" r="r" t="t"/>
              <a:pathLst>
                <a:path extrusionOk="0" h="2206" w="9641">
                  <a:moveTo>
                    <a:pt x="1" y="0"/>
                  </a:moveTo>
                  <a:lnTo>
                    <a:pt x="1" y="1859"/>
                  </a:lnTo>
                  <a:lnTo>
                    <a:pt x="1" y="2206"/>
                  </a:lnTo>
                  <a:lnTo>
                    <a:pt x="2458" y="2206"/>
                  </a:lnTo>
                  <a:cubicBezTo>
                    <a:pt x="3198" y="1749"/>
                    <a:pt x="4017" y="1520"/>
                    <a:pt x="4829" y="1520"/>
                  </a:cubicBezTo>
                  <a:cubicBezTo>
                    <a:pt x="5640" y="1520"/>
                    <a:pt x="6443" y="1749"/>
                    <a:pt x="7152" y="2206"/>
                  </a:cubicBezTo>
                  <a:lnTo>
                    <a:pt x="9641" y="2206"/>
                  </a:lnTo>
                  <a:lnTo>
                    <a:pt x="9641" y="1859"/>
                  </a:lnTo>
                  <a:lnTo>
                    <a:pt x="9641" y="0"/>
                  </a:lnTo>
                  <a:lnTo>
                    <a:pt x="8853" y="0"/>
                  </a:lnTo>
                  <a:cubicBezTo>
                    <a:pt x="8696" y="882"/>
                    <a:pt x="7940" y="1512"/>
                    <a:pt x="7026" y="1512"/>
                  </a:cubicBezTo>
                  <a:cubicBezTo>
                    <a:pt x="6144" y="1512"/>
                    <a:pt x="5388" y="882"/>
                    <a:pt x="5230" y="0"/>
                  </a:cubicBezTo>
                  <a:lnTo>
                    <a:pt x="4411" y="0"/>
                  </a:lnTo>
                  <a:cubicBezTo>
                    <a:pt x="4254" y="882"/>
                    <a:pt x="3466" y="1512"/>
                    <a:pt x="2584" y="1512"/>
                  </a:cubicBezTo>
                  <a:cubicBezTo>
                    <a:pt x="1670" y="1512"/>
                    <a:pt x="946" y="882"/>
                    <a:pt x="7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4" name="Google Shape;6714;p60"/>
            <p:cNvSpPr/>
            <p:nvPr/>
          </p:nvSpPr>
          <p:spPr>
            <a:xfrm>
              <a:off x="-53989000" y="3199700"/>
              <a:ext cx="241800" cy="123700"/>
            </a:xfrm>
            <a:custGeom>
              <a:rect b="b" l="l" r="r" t="t"/>
              <a:pathLst>
                <a:path extrusionOk="0" h="4948" w="9672">
                  <a:moveTo>
                    <a:pt x="3245" y="1"/>
                  </a:moveTo>
                  <a:cubicBezTo>
                    <a:pt x="1355" y="662"/>
                    <a:pt x="0" y="2490"/>
                    <a:pt x="0" y="4601"/>
                  </a:cubicBezTo>
                  <a:lnTo>
                    <a:pt x="0" y="4947"/>
                  </a:lnTo>
                  <a:lnTo>
                    <a:pt x="788" y="4947"/>
                  </a:lnTo>
                  <a:cubicBezTo>
                    <a:pt x="945" y="4096"/>
                    <a:pt x="1701" y="3466"/>
                    <a:pt x="2615" y="3466"/>
                  </a:cubicBezTo>
                  <a:cubicBezTo>
                    <a:pt x="3529" y="3466"/>
                    <a:pt x="4253" y="4096"/>
                    <a:pt x="4411" y="4947"/>
                  </a:cubicBezTo>
                  <a:lnTo>
                    <a:pt x="5261" y="4947"/>
                  </a:lnTo>
                  <a:cubicBezTo>
                    <a:pt x="5419" y="4096"/>
                    <a:pt x="6207" y="3466"/>
                    <a:pt x="7057" y="3466"/>
                  </a:cubicBezTo>
                  <a:cubicBezTo>
                    <a:pt x="7971" y="3466"/>
                    <a:pt x="8727" y="4096"/>
                    <a:pt x="8884" y="4947"/>
                  </a:cubicBezTo>
                  <a:lnTo>
                    <a:pt x="9672" y="4947"/>
                  </a:lnTo>
                  <a:lnTo>
                    <a:pt x="9672" y="4601"/>
                  </a:lnTo>
                  <a:cubicBezTo>
                    <a:pt x="9672" y="3939"/>
                    <a:pt x="9546" y="3309"/>
                    <a:pt x="9262" y="2710"/>
                  </a:cubicBezTo>
                  <a:lnTo>
                    <a:pt x="7089" y="2710"/>
                  </a:lnTo>
                  <a:cubicBezTo>
                    <a:pt x="5986" y="2710"/>
                    <a:pt x="4978" y="2301"/>
                    <a:pt x="4190" y="1513"/>
                  </a:cubicBezTo>
                  <a:cubicBezTo>
                    <a:pt x="3749" y="1072"/>
                    <a:pt x="3434" y="568"/>
                    <a:pt x="32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5" name="Google Shape;6715;p60"/>
            <p:cNvSpPr/>
            <p:nvPr/>
          </p:nvSpPr>
          <p:spPr>
            <a:xfrm>
              <a:off x="-53728300" y="3310775"/>
              <a:ext cx="18925" cy="64600"/>
            </a:xfrm>
            <a:custGeom>
              <a:rect b="b" l="l" r="r" t="t"/>
              <a:pathLst>
                <a:path extrusionOk="0" h="2584" w="757">
                  <a:moveTo>
                    <a:pt x="0" y="0"/>
                  </a:moveTo>
                  <a:lnTo>
                    <a:pt x="0" y="158"/>
                  </a:lnTo>
                  <a:lnTo>
                    <a:pt x="0" y="2583"/>
                  </a:lnTo>
                  <a:cubicBezTo>
                    <a:pt x="441" y="2300"/>
                    <a:pt x="756" y="1827"/>
                    <a:pt x="756" y="1260"/>
                  </a:cubicBezTo>
                  <a:cubicBezTo>
                    <a:pt x="756" y="756"/>
                    <a:pt x="473"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16" name="Google Shape;6716;p60"/>
          <p:cNvGrpSpPr/>
          <p:nvPr/>
        </p:nvGrpSpPr>
        <p:grpSpPr>
          <a:xfrm>
            <a:off x="5768492" y="3358148"/>
            <a:ext cx="316434" cy="358099"/>
            <a:chOff x="-54007925" y="3584850"/>
            <a:chExt cx="281200" cy="318225"/>
          </a:xfrm>
        </p:grpSpPr>
        <p:sp>
          <p:nvSpPr>
            <p:cNvPr id="6717" name="Google Shape;6717;p60"/>
            <p:cNvSpPr/>
            <p:nvPr/>
          </p:nvSpPr>
          <p:spPr>
            <a:xfrm>
              <a:off x="-53943325" y="3716375"/>
              <a:ext cx="151250" cy="18950"/>
            </a:xfrm>
            <a:custGeom>
              <a:rect b="b" l="l" r="r" t="t"/>
              <a:pathLst>
                <a:path extrusionOk="0" h="758" w="6050">
                  <a:moveTo>
                    <a:pt x="0" y="1"/>
                  </a:moveTo>
                  <a:cubicBezTo>
                    <a:pt x="441" y="474"/>
                    <a:pt x="1040" y="757"/>
                    <a:pt x="1702" y="757"/>
                  </a:cubicBezTo>
                  <a:lnTo>
                    <a:pt x="4348" y="757"/>
                  </a:lnTo>
                  <a:cubicBezTo>
                    <a:pt x="5041" y="757"/>
                    <a:pt x="5608" y="474"/>
                    <a:pt x="6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8" name="Google Shape;6718;p60"/>
            <p:cNvSpPr/>
            <p:nvPr/>
          </p:nvSpPr>
          <p:spPr>
            <a:xfrm>
              <a:off x="-53970100" y="3679375"/>
              <a:ext cx="205575" cy="18125"/>
            </a:xfrm>
            <a:custGeom>
              <a:rect b="b" l="l" r="r" t="t"/>
              <a:pathLst>
                <a:path extrusionOk="0" h="725" w="8223">
                  <a:moveTo>
                    <a:pt x="0" y="0"/>
                  </a:moveTo>
                  <a:lnTo>
                    <a:pt x="0" y="725"/>
                  </a:lnTo>
                  <a:lnTo>
                    <a:pt x="8223" y="725"/>
                  </a:lnTo>
                  <a:lnTo>
                    <a:pt x="82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9" name="Google Shape;6719;p60"/>
            <p:cNvSpPr/>
            <p:nvPr/>
          </p:nvSpPr>
          <p:spPr>
            <a:xfrm>
              <a:off x="-53970100" y="3715600"/>
              <a:ext cx="204800" cy="187475"/>
            </a:xfrm>
            <a:custGeom>
              <a:rect b="b" l="l" r="r" t="t"/>
              <a:pathLst>
                <a:path extrusionOk="0" h="7499" w="8192">
                  <a:moveTo>
                    <a:pt x="2584" y="2300"/>
                  </a:moveTo>
                  <a:cubicBezTo>
                    <a:pt x="2804" y="2300"/>
                    <a:pt x="2962" y="2426"/>
                    <a:pt x="2962" y="2647"/>
                  </a:cubicBezTo>
                  <a:cubicBezTo>
                    <a:pt x="2962" y="2836"/>
                    <a:pt x="2804" y="2993"/>
                    <a:pt x="2584" y="2993"/>
                  </a:cubicBezTo>
                  <a:cubicBezTo>
                    <a:pt x="2395" y="2993"/>
                    <a:pt x="2237" y="2836"/>
                    <a:pt x="2237" y="2647"/>
                  </a:cubicBezTo>
                  <a:cubicBezTo>
                    <a:pt x="2237" y="2426"/>
                    <a:pt x="2395" y="2300"/>
                    <a:pt x="2584" y="2300"/>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91" y="4072"/>
                  </a:moveTo>
                  <a:cubicBezTo>
                    <a:pt x="5285" y="4072"/>
                    <a:pt x="5372" y="4112"/>
                    <a:pt x="5419" y="4191"/>
                  </a:cubicBezTo>
                  <a:cubicBezTo>
                    <a:pt x="5577" y="4348"/>
                    <a:pt x="5577" y="4569"/>
                    <a:pt x="5419" y="4695"/>
                  </a:cubicBezTo>
                  <a:cubicBezTo>
                    <a:pt x="5072" y="5041"/>
                    <a:pt x="4600" y="5230"/>
                    <a:pt x="4127" y="5230"/>
                  </a:cubicBezTo>
                  <a:cubicBezTo>
                    <a:pt x="3655" y="5230"/>
                    <a:pt x="3151" y="5041"/>
                    <a:pt x="2836" y="4695"/>
                  </a:cubicBezTo>
                  <a:cubicBezTo>
                    <a:pt x="2678" y="4537"/>
                    <a:pt x="2678" y="4285"/>
                    <a:pt x="2836" y="4191"/>
                  </a:cubicBezTo>
                  <a:cubicBezTo>
                    <a:pt x="2914" y="4112"/>
                    <a:pt x="3009" y="4072"/>
                    <a:pt x="3099" y="4072"/>
                  </a:cubicBezTo>
                  <a:cubicBezTo>
                    <a:pt x="3190" y="4072"/>
                    <a:pt x="3277" y="4112"/>
                    <a:pt x="3340" y="4191"/>
                  </a:cubicBezTo>
                  <a:cubicBezTo>
                    <a:pt x="3560" y="4395"/>
                    <a:pt x="3844" y="4498"/>
                    <a:pt x="4127" y="4498"/>
                  </a:cubicBezTo>
                  <a:cubicBezTo>
                    <a:pt x="4411" y="4498"/>
                    <a:pt x="4694" y="4395"/>
                    <a:pt x="4915" y="4191"/>
                  </a:cubicBezTo>
                  <a:cubicBezTo>
                    <a:pt x="4994" y="4112"/>
                    <a:pt x="5096" y="4072"/>
                    <a:pt x="5191" y="4072"/>
                  </a:cubicBezTo>
                  <a:close/>
                  <a:moveTo>
                    <a:pt x="0" y="0"/>
                  </a:moveTo>
                  <a:lnTo>
                    <a:pt x="0" y="3340"/>
                  </a:lnTo>
                  <a:cubicBezTo>
                    <a:pt x="0" y="5577"/>
                    <a:pt x="1859" y="7499"/>
                    <a:pt x="4096" y="7499"/>
                  </a:cubicBezTo>
                  <a:cubicBezTo>
                    <a:pt x="6333" y="7499"/>
                    <a:pt x="8191" y="5640"/>
                    <a:pt x="8191" y="3340"/>
                  </a:cubicBezTo>
                  <a:lnTo>
                    <a:pt x="8191" y="0"/>
                  </a:lnTo>
                  <a:lnTo>
                    <a:pt x="8034" y="0"/>
                  </a:lnTo>
                  <a:cubicBezTo>
                    <a:pt x="7467" y="946"/>
                    <a:pt x="6490" y="1513"/>
                    <a:pt x="5419" y="1513"/>
                  </a:cubicBezTo>
                  <a:lnTo>
                    <a:pt x="2804" y="1513"/>
                  </a:lnTo>
                  <a:cubicBezTo>
                    <a:pt x="1701" y="1513"/>
                    <a:pt x="693" y="946"/>
                    <a:pt x="1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0" name="Google Shape;6720;p60"/>
            <p:cNvSpPr/>
            <p:nvPr/>
          </p:nvSpPr>
          <p:spPr>
            <a:xfrm>
              <a:off x="-54007125" y="3584850"/>
              <a:ext cx="278825" cy="74850"/>
            </a:xfrm>
            <a:custGeom>
              <a:rect b="b" l="l" r="r" t="t"/>
              <a:pathLst>
                <a:path extrusionOk="0" h="2994" w="11153">
                  <a:moveTo>
                    <a:pt x="5577" y="1"/>
                  </a:moveTo>
                  <a:cubicBezTo>
                    <a:pt x="2867" y="1"/>
                    <a:pt x="0" y="788"/>
                    <a:pt x="0" y="2238"/>
                  </a:cubicBezTo>
                  <a:cubicBezTo>
                    <a:pt x="0" y="2647"/>
                    <a:pt x="315" y="2994"/>
                    <a:pt x="725" y="2994"/>
                  </a:cubicBezTo>
                  <a:lnTo>
                    <a:pt x="10429" y="2994"/>
                  </a:lnTo>
                  <a:cubicBezTo>
                    <a:pt x="10838" y="2994"/>
                    <a:pt x="11153" y="2679"/>
                    <a:pt x="11153" y="2238"/>
                  </a:cubicBezTo>
                  <a:cubicBezTo>
                    <a:pt x="11153" y="788"/>
                    <a:pt x="8286"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1" name="Google Shape;6721;p60"/>
            <p:cNvSpPr/>
            <p:nvPr/>
          </p:nvSpPr>
          <p:spPr>
            <a:xfrm>
              <a:off x="-54007925" y="3740025"/>
              <a:ext cx="18925" cy="64600"/>
            </a:xfrm>
            <a:custGeom>
              <a:rect b="b" l="l" r="r" t="t"/>
              <a:pathLst>
                <a:path extrusionOk="0" h="2584" w="757">
                  <a:moveTo>
                    <a:pt x="757" y="0"/>
                  </a:moveTo>
                  <a:cubicBezTo>
                    <a:pt x="316" y="252"/>
                    <a:pt x="1" y="725"/>
                    <a:pt x="1" y="1260"/>
                  </a:cubicBezTo>
                  <a:cubicBezTo>
                    <a:pt x="1" y="1827"/>
                    <a:pt x="316" y="2300"/>
                    <a:pt x="757" y="2584"/>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2" name="Google Shape;6722;p60"/>
            <p:cNvSpPr/>
            <p:nvPr/>
          </p:nvSpPr>
          <p:spPr>
            <a:xfrm>
              <a:off x="-53745625" y="3740025"/>
              <a:ext cx="18900" cy="64600"/>
            </a:xfrm>
            <a:custGeom>
              <a:rect b="b" l="l" r="r" t="t"/>
              <a:pathLst>
                <a:path extrusionOk="0" h="2584" w="756">
                  <a:moveTo>
                    <a:pt x="0" y="0"/>
                  </a:moveTo>
                  <a:lnTo>
                    <a:pt x="0" y="2584"/>
                  </a:lnTo>
                  <a:cubicBezTo>
                    <a:pt x="441" y="2300"/>
                    <a:pt x="756" y="1827"/>
                    <a:pt x="756" y="1260"/>
                  </a:cubicBezTo>
                  <a:cubicBezTo>
                    <a:pt x="693" y="725"/>
                    <a:pt x="441"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23" name="Google Shape;6723;p60"/>
          <p:cNvGrpSpPr/>
          <p:nvPr/>
        </p:nvGrpSpPr>
        <p:grpSpPr>
          <a:xfrm>
            <a:off x="5768492" y="3820033"/>
            <a:ext cx="316434" cy="358914"/>
            <a:chOff x="-54007925" y="3975575"/>
            <a:chExt cx="281200" cy="318950"/>
          </a:xfrm>
        </p:grpSpPr>
        <p:sp>
          <p:nvSpPr>
            <p:cNvPr id="6724" name="Google Shape;6724;p60"/>
            <p:cNvSpPr/>
            <p:nvPr/>
          </p:nvSpPr>
          <p:spPr>
            <a:xfrm>
              <a:off x="-53988225" y="3975575"/>
              <a:ext cx="244175" cy="142825"/>
            </a:xfrm>
            <a:custGeom>
              <a:rect b="b" l="l" r="r" t="t"/>
              <a:pathLst>
                <a:path extrusionOk="0" h="5713" w="9767">
                  <a:moveTo>
                    <a:pt x="5161" y="1329"/>
                  </a:moveTo>
                  <a:cubicBezTo>
                    <a:pt x="5247" y="1329"/>
                    <a:pt x="5333" y="1337"/>
                    <a:pt x="5419" y="1353"/>
                  </a:cubicBezTo>
                  <a:cubicBezTo>
                    <a:pt x="5577" y="1384"/>
                    <a:pt x="5671" y="1416"/>
                    <a:pt x="5797" y="1479"/>
                  </a:cubicBezTo>
                  <a:cubicBezTo>
                    <a:pt x="6617" y="1857"/>
                    <a:pt x="7026" y="2960"/>
                    <a:pt x="6837" y="4220"/>
                  </a:cubicBezTo>
                  <a:cubicBezTo>
                    <a:pt x="6774" y="4409"/>
                    <a:pt x="6617" y="4535"/>
                    <a:pt x="6459" y="4535"/>
                  </a:cubicBezTo>
                  <a:lnTo>
                    <a:pt x="6396" y="4535"/>
                  </a:lnTo>
                  <a:cubicBezTo>
                    <a:pt x="6207" y="4503"/>
                    <a:pt x="6049" y="4283"/>
                    <a:pt x="6081" y="4094"/>
                  </a:cubicBezTo>
                  <a:cubicBezTo>
                    <a:pt x="6239" y="3117"/>
                    <a:pt x="5892" y="2172"/>
                    <a:pt x="5293" y="2046"/>
                  </a:cubicBezTo>
                  <a:cubicBezTo>
                    <a:pt x="5250" y="2037"/>
                    <a:pt x="5205" y="2032"/>
                    <a:pt x="5161" y="2032"/>
                  </a:cubicBezTo>
                  <a:cubicBezTo>
                    <a:pt x="4601" y="2032"/>
                    <a:pt x="4022" y="2752"/>
                    <a:pt x="3876" y="3716"/>
                  </a:cubicBezTo>
                  <a:cubicBezTo>
                    <a:pt x="3847" y="3888"/>
                    <a:pt x="3660" y="4035"/>
                    <a:pt x="3484" y="4035"/>
                  </a:cubicBezTo>
                  <a:cubicBezTo>
                    <a:pt x="3468" y="4035"/>
                    <a:pt x="3451" y="4033"/>
                    <a:pt x="3435" y="4031"/>
                  </a:cubicBezTo>
                  <a:cubicBezTo>
                    <a:pt x="3246" y="3968"/>
                    <a:pt x="3088" y="3779"/>
                    <a:pt x="3120" y="3590"/>
                  </a:cubicBezTo>
                  <a:cubicBezTo>
                    <a:pt x="3351" y="2261"/>
                    <a:pt x="4217" y="1329"/>
                    <a:pt x="5161" y="1329"/>
                  </a:cubicBezTo>
                  <a:close/>
                  <a:moveTo>
                    <a:pt x="6821" y="1"/>
                  </a:moveTo>
                  <a:cubicBezTo>
                    <a:pt x="6045" y="1"/>
                    <a:pt x="5381" y="480"/>
                    <a:pt x="5104" y="1227"/>
                  </a:cubicBezTo>
                  <a:lnTo>
                    <a:pt x="3939" y="1038"/>
                  </a:lnTo>
                  <a:cubicBezTo>
                    <a:pt x="3734" y="998"/>
                    <a:pt x="3530" y="979"/>
                    <a:pt x="3328" y="979"/>
                  </a:cubicBezTo>
                  <a:cubicBezTo>
                    <a:pt x="1759" y="979"/>
                    <a:pt x="343" y="2128"/>
                    <a:pt x="64" y="3747"/>
                  </a:cubicBezTo>
                  <a:cubicBezTo>
                    <a:pt x="1" y="3936"/>
                    <a:pt x="158" y="4125"/>
                    <a:pt x="379" y="4188"/>
                  </a:cubicBezTo>
                  <a:lnTo>
                    <a:pt x="9200" y="5700"/>
                  </a:lnTo>
                  <a:cubicBezTo>
                    <a:pt x="9225" y="5709"/>
                    <a:pt x="9251" y="5713"/>
                    <a:pt x="9276" y="5713"/>
                  </a:cubicBezTo>
                  <a:cubicBezTo>
                    <a:pt x="9437" y="5713"/>
                    <a:pt x="9582" y="5549"/>
                    <a:pt x="9610" y="5385"/>
                  </a:cubicBezTo>
                  <a:cubicBezTo>
                    <a:pt x="9767" y="4535"/>
                    <a:pt x="9578" y="3621"/>
                    <a:pt x="9074" y="2865"/>
                  </a:cubicBezTo>
                  <a:cubicBezTo>
                    <a:pt x="8570" y="2203"/>
                    <a:pt x="7782" y="1731"/>
                    <a:pt x="6900" y="1573"/>
                  </a:cubicBezTo>
                  <a:lnTo>
                    <a:pt x="5892" y="1384"/>
                  </a:lnTo>
                  <a:cubicBezTo>
                    <a:pt x="6090" y="1017"/>
                    <a:pt x="6465" y="776"/>
                    <a:pt x="6882" y="776"/>
                  </a:cubicBezTo>
                  <a:cubicBezTo>
                    <a:pt x="6929" y="776"/>
                    <a:pt x="6978" y="779"/>
                    <a:pt x="7026" y="786"/>
                  </a:cubicBezTo>
                  <a:cubicBezTo>
                    <a:pt x="7042" y="788"/>
                    <a:pt x="7059" y="790"/>
                    <a:pt x="7075" y="790"/>
                  </a:cubicBezTo>
                  <a:cubicBezTo>
                    <a:pt x="7247" y="790"/>
                    <a:pt x="7410" y="643"/>
                    <a:pt x="7467" y="471"/>
                  </a:cubicBezTo>
                  <a:cubicBezTo>
                    <a:pt x="7499" y="282"/>
                    <a:pt x="7341" y="93"/>
                    <a:pt x="7152" y="30"/>
                  </a:cubicBezTo>
                  <a:cubicBezTo>
                    <a:pt x="7040" y="10"/>
                    <a:pt x="6930" y="1"/>
                    <a:pt x="68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5" name="Google Shape;6725;p60"/>
            <p:cNvSpPr/>
            <p:nvPr/>
          </p:nvSpPr>
          <p:spPr>
            <a:xfrm>
              <a:off x="-53970100" y="4100750"/>
              <a:ext cx="204800" cy="193775"/>
            </a:xfrm>
            <a:custGeom>
              <a:rect b="b" l="l" r="r" t="t"/>
              <a:pathLst>
                <a:path extrusionOk="0" h="7751" w="8192">
                  <a:moveTo>
                    <a:pt x="2584" y="1796"/>
                  </a:moveTo>
                  <a:cubicBezTo>
                    <a:pt x="2804" y="1796"/>
                    <a:pt x="2962" y="1954"/>
                    <a:pt x="2962" y="2143"/>
                  </a:cubicBezTo>
                  <a:cubicBezTo>
                    <a:pt x="2962" y="2363"/>
                    <a:pt x="2804" y="2521"/>
                    <a:pt x="2584" y="2521"/>
                  </a:cubicBezTo>
                  <a:cubicBezTo>
                    <a:pt x="2395" y="2521"/>
                    <a:pt x="2237" y="2363"/>
                    <a:pt x="2237" y="2143"/>
                  </a:cubicBezTo>
                  <a:cubicBezTo>
                    <a:pt x="2237" y="1954"/>
                    <a:pt x="2395" y="1796"/>
                    <a:pt x="2584" y="1796"/>
                  </a:cubicBezTo>
                  <a:close/>
                  <a:moveTo>
                    <a:pt x="5577" y="1796"/>
                  </a:moveTo>
                  <a:cubicBezTo>
                    <a:pt x="5797" y="1796"/>
                    <a:pt x="5955" y="1954"/>
                    <a:pt x="5955" y="2143"/>
                  </a:cubicBezTo>
                  <a:cubicBezTo>
                    <a:pt x="5955" y="2363"/>
                    <a:pt x="5797" y="2521"/>
                    <a:pt x="5577" y="2521"/>
                  </a:cubicBezTo>
                  <a:cubicBezTo>
                    <a:pt x="5388" y="2521"/>
                    <a:pt x="5230" y="2363"/>
                    <a:pt x="5230" y="2143"/>
                  </a:cubicBezTo>
                  <a:cubicBezTo>
                    <a:pt x="5230" y="1954"/>
                    <a:pt x="5388" y="1796"/>
                    <a:pt x="5577" y="1796"/>
                  </a:cubicBezTo>
                  <a:close/>
                  <a:moveTo>
                    <a:pt x="5147" y="4324"/>
                  </a:moveTo>
                  <a:cubicBezTo>
                    <a:pt x="5238" y="4324"/>
                    <a:pt x="5324" y="4364"/>
                    <a:pt x="5388" y="4443"/>
                  </a:cubicBezTo>
                  <a:cubicBezTo>
                    <a:pt x="5545" y="4600"/>
                    <a:pt x="5545" y="4852"/>
                    <a:pt x="5388" y="4947"/>
                  </a:cubicBezTo>
                  <a:cubicBezTo>
                    <a:pt x="5041" y="5325"/>
                    <a:pt x="4568" y="5514"/>
                    <a:pt x="4096" y="5514"/>
                  </a:cubicBezTo>
                  <a:cubicBezTo>
                    <a:pt x="3623" y="5514"/>
                    <a:pt x="3119" y="5325"/>
                    <a:pt x="2804" y="4947"/>
                  </a:cubicBezTo>
                  <a:cubicBezTo>
                    <a:pt x="2647" y="4789"/>
                    <a:pt x="2647" y="4569"/>
                    <a:pt x="2804" y="4443"/>
                  </a:cubicBezTo>
                  <a:cubicBezTo>
                    <a:pt x="2883" y="4380"/>
                    <a:pt x="2977" y="4348"/>
                    <a:pt x="3068" y="4348"/>
                  </a:cubicBezTo>
                  <a:cubicBezTo>
                    <a:pt x="3159" y="4348"/>
                    <a:pt x="3245" y="4380"/>
                    <a:pt x="3308" y="4443"/>
                  </a:cubicBezTo>
                  <a:cubicBezTo>
                    <a:pt x="3529" y="4663"/>
                    <a:pt x="3812" y="4773"/>
                    <a:pt x="4096" y="4773"/>
                  </a:cubicBezTo>
                  <a:cubicBezTo>
                    <a:pt x="4379" y="4773"/>
                    <a:pt x="4663" y="4663"/>
                    <a:pt x="4883" y="4443"/>
                  </a:cubicBezTo>
                  <a:cubicBezTo>
                    <a:pt x="4962" y="4364"/>
                    <a:pt x="5057" y="4324"/>
                    <a:pt x="5147" y="4324"/>
                  </a:cubicBezTo>
                  <a:close/>
                  <a:moveTo>
                    <a:pt x="0" y="0"/>
                  </a:moveTo>
                  <a:lnTo>
                    <a:pt x="0" y="3655"/>
                  </a:lnTo>
                  <a:cubicBezTo>
                    <a:pt x="0" y="5892"/>
                    <a:pt x="1859" y="7751"/>
                    <a:pt x="4096" y="7751"/>
                  </a:cubicBezTo>
                  <a:cubicBezTo>
                    <a:pt x="6333" y="7751"/>
                    <a:pt x="8191" y="5892"/>
                    <a:pt x="8191" y="3655"/>
                  </a:cubicBezTo>
                  <a:lnTo>
                    <a:pt x="8191" y="1450"/>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6" name="Google Shape;6726;p60"/>
            <p:cNvSpPr/>
            <p:nvPr/>
          </p:nvSpPr>
          <p:spPr>
            <a:xfrm>
              <a:off x="-53745625" y="4132250"/>
              <a:ext cx="18900" cy="63825"/>
            </a:xfrm>
            <a:custGeom>
              <a:rect b="b" l="l" r="r" t="t"/>
              <a:pathLst>
                <a:path extrusionOk="0" h="2553" w="756">
                  <a:moveTo>
                    <a:pt x="0" y="1"/>
                  </a:moveTo>
                  <a:lnTo>
                    <a:pt x="0" y="2552"/>
                  </a:lnTo>
                  <a:cubicBezTo>
                    <a:pt x="441" y="2269"/>
                    <a:pt x="756" y="1796"/>
                    <a:pt x="756" y="1261"/>
                  </a:cubicBezTo>
                  <a:cubicBezTo>
                    <a:pt x="693" y="694"/>
                    <a:pt x="441" y="221"/>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7" name="Google Shape;6727;p60"/>
            <p:cNvSpPr/>
            <p:nvPr/>
          </p:nvSpPr>
          <p:spPr>
            <a:xfrm>
              <a:off x="-54007925" y="4132250"/>
              <a:ext cx="18925" cy="63825"/>
            </a:xfrm>
            <a:custGeom>
              <a:rect b="b" l="l" r="r" t="t"/>
              <a:pathLst>
                <a:path extrusionOk="0" h="2553" w="757">
                  <a:moveTo>
                    <a:pt x="757" y="1"/>
                  </a:moveTo>
                  <a:cubicBezTo>
                    <a:pt x="316" y="221"/>
                    <a:pt x="1" y="694"/>
                    <a:pt x="1" y="1261"/>
                  </a:cubicBezTo>
                  <a:cubicBezTo>
                    <a:pt x="1" y="1796"/>
                    <a:pt x="316" y="2269"/>
                    <a:pt x="757" y="2552"/>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28" name="Google Shape;6728;p60"/>
          <p:cNvGrpSpPr/>
          <p:nvPr/>
        </p:nvGrpSpPr>
        <p:grpSpPr>
          <a:xfrm>
            <a:off x="8003359" y="2904504"/>
            <a:ext cx="274770" cy="358492"/>
            <a:chOff x="-52005775" y="3208025"/>
            <a:chExt cx="244175" cy="318575"/>
          </a:xfrm>
        </p:grpSpPr>
        <p:sp>
          <p:nvSpPr>
            <p:cNvPr id="6729" name="Google Shape;6729;p60"/>
            <p:cNvSpPr/>
            <p:nvPr/>
          </p:nvSpPr>
          <p:spPr>
            <a:xfrm>
              <a:off x="-51800200" y="3469850"/>
              <a:ext cx="38600" cy="56750"/>
            </a:xfrm>
            <a:custGeom>
              <a:rect b="b" l="l" r="r" t="t"/>
              <a:pathLst>
                <a:path extrusionOk="0" h="2270" w="1544">
                  <a:moveTo>
                    <a:pt x="756" y="1"/>
                  </a:moveTo>
                  <a:cubicBezTo>
                    <a:pt x="347" y="1"/>
                    <a:pt x="0" y="348"/>
                    <a:pt x="0" y="726"/>
                  </a:cubicBezTo>
                  <a:cubicBezTo>
                    <a:pt x="0" y="852"/>
                    <a:pt x="32" y="915"/>
                    <a:pt x="63" y="1041"/>
                  </a:cubicBezTo>
                  <a:lnTo>
                    <a:pt x="630" y="2175"/>
                  </a:lnTo>
                  <a:cubicBezTo>
                    <a:pt x="662" y="2238"/>
                    <a:pt x="717" y="2269"/>
                    <a:pt x="776" y="2269"/>
                  </a:cubicBezTo>
                  <a:cubicBezTo>
                    <a:pt x="835" y="2269"/>
                    <a:pt x="898" y="2238"/>
                    <a:pt x="945" y="2175"/>
                  </a:cubicBezTo>
                  <a:lnTo>
                    <a:pt x="1449" y="1135"/>
                  </a:lnTo>
                  <a:cubicBezTo>
                    <a:pt x="1513" y="1009"/>
                    <a:pt x="1544" y="883"/>
                    <a:pt x="1544" y="789"/>
                  </a:cubicBezTo>
                  <a:cubicBezTo>
                    <a:pt x="1481" y="348"/>
                    <a:pt x="1166" y="1"/>
                    <a:pt x="7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0" name="Google Shape;6730;p60"/>
            <p:cNvSpPr/>
            <p:nvPr/>
          </p:nvSpPr>
          <p:spPr>
            <a:xfrm>
              <a:off x="-52005775" y="3208025"/>
              <a:ext cx="111875" cy="131900"/>
            </a:xfrm>
            <a:custGeom>
              <a:rect b="b" l="l" r="r" t="t"/>
              <a:pathLst>
                <a:path extrusionOk="0" h="5276" w="4475">
                  <a:moveTo>
                    <a:pt x="2915" y="1"/>
                  </a:moveTo>
                  <a:cubicBezTo>
                    <a:pt x="2816" y="1"/>
                    <a:pt x="2717" y="5"/>
                    <a:pt x="2615" y="14"/>
                  </a:cubicBezTo>
                  <a:cubicBezTo>
                    <a:pt x="1103" y="235"/>
                    <a:pt x="0" y="1590"/>
                    <a:pt x="0" y="3133"/>
                  </a:cubicBezTo>
                  <a:lnTo>
                    <a:pt x="0" y="4866"/>
                  </a:lnTo>
                  <a:cubicBezTo>
                    <a:pt x="32" y="5055"/>
                    <a:pt x="189" y="5276"/>
                    <a:pt x="379" y="5276"/>
                  </a:cubicBezTo>
                  <a:lnTo>
                    <a:pt x="1135" y="5276"/>
                  </a:lnTo>
                  <a:cubicBezTo>
                    <a:pt x="2993" y="5276"/>
                    <a:pt x="4474" y="3732"/>
                    <a:pt x="4474" y="1873"/>
                  </a:cubicBezTo>
                  <a:lnTo>
                    <a:pt x="4474" y="424"/>
                  </a:lnTo>
                  <a:cubicBezTo>
                    <a:pt x="4017" y="155"/>
                    <a:pt x="3490" y="1"/>
                    <a:pt x="29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1" name="Google Shape;6731;p60"/>
            <p:cNvSpPr/>
            <p:nvPr/>
          </p:nvSpPr>
          <p:spPr>
            <a:xfrm>
              <a:off x="-51800200" y="3385575"/>
              <a:ext cx="37025" cy="37850"/>
            </a:xfrm>
            <a:custGeom>
              <a:rect b="b" l="l" r="r" t="t"/>
              <a:pathLst>
                <a:path extrusionOk="0" h="1514" w="1481">
                  <a:moveTo>
                    <a:pt x="756" y="1"/>
                  </a:moveTo>
                  <a:cubicBezTo>
                    <a:pt x="347" y="1"/>
                    <a:pt x="0" y="348"/>
                    <a:pt x="0" y="757"/>
                  </a:cubicBezTo>
                  <a:cubicBezTo>
                    <a:pt x="0" y="1167"/>
                    <a:pt x="347" y="1513"/>
                    <a:pt x="756" y="1513"/>
                  </a:cubicBezTo>
                  <a:cubicBezTo>
                    <a:pt x="1166" y="1513"/>
                    <a:pt x="1481" y="1167"/>
                    <a:pt x="1481" y="757"/>
                  </a:cubicBezTo>
                  <a:cubicBezTo>
                    <a:pt x="1481" y="348"/>
                    <a:pt x="1166" y="1"/>
                    <a:pt x="7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2" name="Google Shape;6732;p60"/>
            <p:cNvSpPr/>
            <p:nvPr/>
          </p:nvSpPr>
          <p:spPr>
            <a:xfrm>
              <a:off x="-51800200" y="3348575"/>
              <a:ext cx="37025" cy="37025"/>
            </a:xfrm>
            <a:custGeom>
              <a:rect b="b" l="l" r="r" t="t"/>
              <a:pathLst>
                <a:path extrusionOk="0" h="1481" w="1481">
                  <a:moveTo>
                    <a:pt x="756" y="0"/>
                  </a:moveTo>
                  <a:cubicBezTo>
                    <a:pt x="347" y="0"/>
                    <a:pt x="0" y="315"/>
                    <a:pt x="0" y="756"/>
                  </a:cubicBezTo>
                  <a:cubicBezTo>
                    <a:pt x="0" y="1166"/>
                    <a:pt x="347" y="1481"/>
                    <a:pt x="756" y="1481"/>
                  </a:cubicBezTo>
                  <a:cubicBezTo>
                    <a:pt x="1166" y="1481"/>
                    <a:pt x="1481" y="1166"/>
                    <a:pt x="1481" y="756"/>
                  </a:cubicBezTo>
                  <a:cubicBezTo>
                    <a:pt x="1481" y="315"/>
                    <a:pt x="1166" y="0"/>
                    <a:pt x="7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3" name="Google Shape;6733;p60"/>
            <p:cNvSpPr/>
            <p:nvPr/>
          </p:nvSpPr>
          <p:spPr>
            <a:xfrm>
              <a:off x="-51800200" y="3423400"/>
              <a:ext cx="37025" cy="37025"/>
            </a:xfrm>
            <a:custGeom>
              <a:rect b="b" l="l" r="r" t="t"/>
              <a:pathLst>
                <a:path extrusionOk="0" h="1481" w="1481">
                  <a:moveTo>
                    <a:pt x="756" y="0"/>
                  </a:moveTo>
                  <a:cubicBezTo>
                    <a:pt x="347" y="0"/>
                    <a:pt x="0" y="315"/>
                    <a:pt x="0" y="725"/>
                  </a:cubicBezTo>
                  <a:cubicBezTo>
                    <a:pt x="0" y="1166"/>
                    <a:pt x="347" y="1481"/>
                    <a:pt x="756" y="1481"/>
                  </a:cubicBezTo>
                  <a:cubicBezTo>
                    <a:pt x="1166" y="1481"/>
                    <a:pt x="1481" y="1166"/>
                    <a:pt x="1481" y="725"/>
                  </a:cubicBezTo>
                  <a:cubicBezTo>
                    <a:pt x="1481" y="315"/>
                    <a:pt x="1166" y="0"/>
                    <a:pt x="7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4" name="Google Shape;6734;p60"/>
            <p:cNvSpPr/>
            <p:nvPr/>
          </p:nvSpPr>
          <p:spPr>
            <a:xfrm>
              <a:off x="-51875025" y="3208025"/>
              <a:ext cx="111850" cy="131125"/>
            </a:xfrm>
            <a:custGeom>
              <a:rect b="b" l="l" r="r" t="t"/>
              <a:pathLst>
                <a:path extrusionOk="0" h="5245" w="4474">
                  <a:moveTo>
                    <a:pt x="1560" y="1"/>
                  </a:moveTo>
                  <a:cubicBezTo>
                    <a:pt x="984" y="1"/>
                    <a:pt x="458" y="155"/>
                    <a:pt x="0" y="424"/>
                  </a:cubicBezTo>
                  <a:lnTo>
                    <a:pt x="0" y="1873"/>
                  </a:lnTo>
                  <a:cubicBezTo>
                    <a:pt x="0" y="3732"/>
                    <a:pt x="1481" y="5244"/>
                    <a:pt x="3340" y="5244"/>
                  </a:cubicBezTo>
                  <a:lnTo>
                    <a:pt x="4096" y="5244"/>
                  </a:lnTo>
                  <a:cubicBezTo>
                    <a:pt x="4285" y="5244"/>
                    <a:pt x="4442" y="5087"/>
                    <a:pt x="4442" y="4898"/>
                  </a:cubicBezTo>
                  <a:lnTo>
                    <a:pt x="4442" y="3165"/>
                  </a:lnTo>
                  <a:cubicBezTo>
                    <a:pt x="4474" y="1590"/>
                    <a:pt x="3371" y="235"/>
                    <a:pt x="1859" y="14"/>
                  </a:cubicBezTo>
                  <a:cubicBezTo>
                    <a:pt x="1758" y="5"/>
                    <a:pt x="1658" y="1"/>
                    <a:pt x="15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5" name="Google Shape;6735;p60"/>
            <p:cNvSpPr/>
            <p:nvPr/>
          </p:nvSpPr>
          <p:spPr>
            <a:xfrm>
              <a:off x="-52005000" y="3469850"/>
              <a:ext cx="38625" cy="56750"/>
            </a:xfrm>
            <a:custGeom>
              <a:rect b="b" l="l" r="r" t="t"/>
              <a:pathLst>
                <a:path extrusionOk="0" h="2270" w="1545">
                  <a:moveTo>
                    <a:pt x="757" y="1"/>
                  </a:moveTo>
                  <a:cubicBezTo>
                    <a:pt x="348" y="1"/>
                    <a:pt x="1" y="348"/>
                    <a:pt x="1" y="726"/>
                  </a:cubicBezTo>
                  <a:cubicBezTo>
                    <a:pt x="1" y="852"/>
                    <a:pt x="32" y="915"/>
                    <a:pt x="64" y="1041"/>
                  </a:cubicBezTo>
                  <a:lnTo>
                    <a:pt x="631" y="2175"/>
                  </a:lnTo>
                  <a:cubicBezTo>
                    <a:pt x="663" y="2238"/>
                    <a:pt x="718" y="2269"/>
                    <a:pt x="777" y="2269"/>
                  </a:cubicBezTo>
                  <a:cubicBezTo>
                    <a:pt x="836" y="2269"/>
                    <a:pt x="899" y="2238"/>
                    <a:pt x="946" y="2175"/>
                  </a:cubicBezTo>
                  <a:lnTo>
                    <a:pt x="1450" y="1135"/>
                  </a:lnTo>
                  <a:cubicBezTo>
                    <a:pt x="1482" y="1009"/>
                    <a:pt x="1545" y="883"/>
                    <a:pt x="1545" y="789"/>
                  </a:cubicBezTo>
                  <a:cubicBezTo>
                    <a:pt x="1482" y="348"/>
                    <a:pt x="1135"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6" name="Google Shape;6736;p60"/>
            <p:cNvSpPr/>
            <p:nvPr/>
          </p:nvSpPr>
          <p:spPr>
            <a:xfrm>
              <a:off x="-52005000" y="3423400"/>
              <a:ext cx="37050" cy="37025"/>
            </a:xfrm>
            <a:custGeom>
              <a:rect b="b" l="l" r="r" t="t"/>
              <a:pathLst>
                <a:path extrusionOk="0" h="1481" w="1482">
                  <a:moveTo>
                    <a:pt x="757" y="0"/>
                  </a:moveTo>
                  <a:cubicBezTo>
                    <a:pt x="348" y="0"/>
                    <a:pt x="1" y="315"/>
                    <a:pt x="1" y="725"/>
                  </a:cubicBezTo>
                  <a:cubicBezTo>
                    <a:pt x="1" y="1166"/>
                    <a:pt x="348" y="1481"/>
                    <a:pt x="757" y="1481"/>
                  </a:cubicBezTo>
                  <a:cubicBezTo>
                    <a:pt x="1167" y="1481"/>
                    <a:pt x="1482" y="1166"/>
                    <a:pt x="1482" y="725"/>
                  </a:cubicBezTo>
                  <a:cubicBezTo>
                    <a:pt x="1482" y="315"/>
                    <a:pt x="1167" y="0"/>
                    <a:pt x="7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7" name="Google Shape;6737;p60"/>
            <p:cNvSpPr/>
            <p:nvPr/>
          </p:nvSpPr>
          <p:spPr>
            <a:xfrm>
              <a:off x="-52005000" y="3385575"/>
              <a:ext cx="37050" cy="37850"/>
            </a:xfrm>
            <a:custGeom>
              <a:rect b="b" l="l" r="r" t="t"/>
              <a:pathLst>
                <a:path extrusionOk="0" h="1514" w="1482">
                  <a:moveTo>
                    <a:pt x="757" y="1"/>
                  </a:moveTo>
                  <a:cubicBezTo>
                    <a:pt x="348" y="1"/>
                    <a:pt x="1" y="348"/>
                    <a:pt x="1" y="757"/>
                  </a:cubicBezTo>
                  <a:cubicBezTo>
                    <a:pt x="1" y="1167"/>
                    <a:pt x="348" y="1513"/>
                    <a:pt x="757" y="1513"/>
                  </a:cubicBezTo>
                  <a:cubicBezTo>
                    <a:pt x="1167" y="1513"/>
                    <a:pt x="1482" y="1167"/>
                    <a:pt x="1482" y="757"/>
                  </a:cubicBezTo>
                  <a:cubicBezTo>
                    <a:pt x="1482" y="348"/>
                    <a:pt x="1167"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8" name="Google Shape;6738;p60"/>
            <p:cNvSpPr/>
            <p:nvPr/>
          </p:nvSpPr>
          <p:spPr>
            <a:xfrm>
              <a:off x="-51957725" y="3298150"/>
              <a:ext cx="148100" cy="209550"/>
            </a:xfrm>
            <a:custGeom>
              <a:rect b="b" l="l" r="r" t="t"/>
              <a:pathLst>
                <a:path extrusionOk="0" h="8382" w="5924">
                  <a:moveTo>
                    <a:pt x="1449" y="3151"/>
                  </a:moveTo>
                  <a:cubicBezTo>
                    <a:pt x="1639" y="3151"/>
                    <a:pt x="1796" y="3309"/>
                    <a:pt x="1796" y="3498"/>
                  </a:cubicBezTo>
                  <a:cubicBezTo>
                    <a:pt x="1796" y="3719"/>
                    <a:pt x="1639" y="3845"/>
                    <a:pt x="1449" y="3845"/>
                  </a:cubicBezTo>
                  <a:cubicBezTo>
                    <a:pt x="1260" y="3845"/>
                    <a:pt x="1103" y="3719"/>
                    <a:pt x="1103" y="3498"/>
                  </a:cubicBezTo>
                  <a:cubicBezTo>
                    <a:pt x="1103" y="3309"/>
                    <a:pt x="1260" y="3151"/>
                    <a:pt x="1449" y="3151"/>
                  </a:cubicBezTo>
                  <a:close/>
                  <a:moveTo>
                    <a:pt x="4442" y="3183"/>
                  </a:moveTo>
                  <a:cubicBezTo>
                    <a:pt x="4631" y="3183"/>
                    <a:pt x="4789" y="3340"/>
                    <a:pt x="4789" y="3561"/>
                  </a:cubicBezTo>
                  <a:cubicBezTo>
                    <a:pt x="4789" y="3719"/>
                    <a:pt x="4631" y="3908"/>
                    <a:pt x="4442" y="3908"/>
                  </a:cubicBezTo>
                  <a:cubicBezTo>
                    <a:pt x="4253" y="3908"/>
                    <a:pt x="4096" y="3750"/>
                    <a:pt x="4096" y="3561"/>
                  </a:cubicBezTo>
                  <a:cubicBezTo>
                    <a:pt x="4096" y="3340"/>
                    <a:pt x="4253" y="3183"/>
                    <a:pt x="4442" y="3183"/>
                  </a:cubicBezTo>
                  <a:close/>
                  <a:moveTo>
                    <a:pt x="3966" y="5680"/>
                  </a:moveTo>
                  <a:cubicBezTo>
                    <a:pt x="4064" y="5680"/>
                    <a:pt x="4159" y="5719"/>
                    <a:pt x="4222" y="5798"/>
                  </a:cubicBezTo>
                  <a:cubicBezTo>
                    <a:pt x="4411" y="5955"/>
                    <a:pt x="4411" y="6176"/>
                    <a:pt x="4253" y="6302"/>
                  </a:cubicBezTo>
                  <a:cubicBezTo>
                    <a:pt x="3907" y="6648"/>
                    <a:pt x="3434" y="6869"/>
                    <a:pt x="2899" y="6869"/>
                  </a:cubicBezTo>
                  <a:cubicBezTo>
                    <a:pt x="2395" y="6869"/>
                    <a:pt x="1922" y="6648"/>
                    <a:pt x="1607" y="6302"/>
                  </a:cubicBezTo>
                  <a:cubicBezTo>
                    <a:pt x="1449" y="6144"/>
                    <a:pt x="1449" y="5924"/>
                    <a:pt x="1607" y="5798"/>
                  </a:cubicBezTo>
                  <a:cubicBezTo>
                    <a:pt x="1686" y="5719"/>
                    <a:pt x="1788" y="5680"/>
                    <a:pt x="1883" y="5680"/>
                  </a:cubicBezTo>
                  <a:cubicBezTo>
                    <a:pt x="1977" y="5680"/>
                    <a:pt x="2064" y="5719"/>
                    <a:pt x="2111" y="5798"/>
                  </a:cubicBezTo>
                  <a:cubicBezTo>
                    <a:pt x="2332" y="6018"/>
                    <a:pt x="2623" y="6129"/>
                    <a:pt x="2911" y="6129"/>
                  </a:cubicBezTo>
                  <a:cubicBezTo>
                    <a:pt x="3198" y="6129"/>
                    <a:pt x="3482" y="6018"/>
                    <a:pt x="3686" y="5798"/>
                  </a:cubicBezTo>
                  <a:cubicBezTo>
                    <a:pt x="3765" y="5719"/>
                    <a:pt x="3868" y="5680"/>
                    <a:pt x="3966" y="5680"/>
                  </a:cubicBezTo>
                  <a:close/>
                  <a:moveTo>
                    <a:pt x="2993" y="1"/>
                  </a:moveTo>
                  <a:cubicBezTo>
                    <a:pt x="2489" y="1104"/>
                    <a:pt x="1513" y="1923"/>
                    <a:pt x="284" y="2238"/>
                  </a:cubicBezTo>
                  <a:cubicBezTo>
                    <a:pt x="347" y="2395"/>
                    <a:pt x="347" y="2553"/>
                    <a:pt x="347" y="2773"/>
                  </a:cubicBezTo>
                  <a:cubicBezTo>
                    <a:pt x="347" y="3025"/>
                    <a:pt x="284" y="3277"/>
                    <a:pt x="158" y="3498"/>
                  </a:cubicBezTo>
                  <a:cubicBezTo>
                    <a:pt x="284" y="3750"/>
                    <a:pt x="347" y="3971"/>
                    <a:pt x="347" y="4254"/>
                  </a:cubicBezTo>
                  <a:cubicBezTo>
                    <a:pt x="347" y="4538"/>
                    <a:pt x="284" y="4758"/>
                    <a:pt x="158" y="5010"/>
                  </a:cubicBezTo>
                  <a:cubicBezTo>
                    <a:pt x="284" y="5231"/>
                    <a:pt x="347" y="5483"/>
                    <a:pt x="347" y="5735"/>
                  </a:cubicBezTo>
                  <a:cubicBezTo>
                    <a:pt x="347" y="6113"/>
                    <a:pt x="252" y="6428"/>
                    <a:pt x="0" y="6680"/>
                  </a:cubicBezTo>
                  <a:cubicBezTo>
                    <a:pt x="158" y="6900"/>
                    <a:pt x="284" y="7121"/>
                    <a:pt x="315" y="7405"/>
                  </a:cubicBezTo>
                  <a:cubicBezTo>
                    <a:pt x="1040" y="8035"/>
                    <a:pt x="1985" y="8381"/>
                    <a:pt x="2962" y="8381"/>
                  </a:cubicBezTo>
                  <a:cubicBezTo>
                    <a:pt x="3938" y="8381"/>
                    <a:pt x="4852" y="8035"/>
                    <a:pt x="5608" y="7436"/>
                  </a:cubicBezTo>
                  <a:cubicBezTo>
                    <a:pt x="5640" y="7184"/>
                    <a:pt x="5766" y="6932"/>
                    <a:pt x="5923" y="6743"/>
                  </a:cubicBezTo>
                  <a:cubicBezTo>
                    <a:pt x="5671" y="6459"/>
                    <a:pt x="5545" y="6113"/>
                    <a:pt x="5545" y="5798"/>
                  </a:cubicBezTo>
                  <a:cubicBezTo>
                    <a:pt x="5545" y="5483"/>
                    <a:pt x="5640" y="5231"/>
                    <a:pt x="5797" y="5010"/>
                  </a:cubicBezTo>
                  <a:cubicBezTo>
                    <a:pt x="5671" y="4758"/>
                    <a:pt x="5577" y="4538"/>
                    <a:pt x="5577" y="4254"/>
                  </a:cubicBezTo>
                  <a:cubicBezTo>
                    <a:pt x="5577" y="3971"/>
                    <a:pt x="5671" y="3750"/>
                    <a:pt x="5797" y="3498"/>
                  </a:cubicBezTo>
                  <a:cubicBezTo>
                    <a:pt x="5671" y="3277"/>
                    <a:pt x="5577" y="3025"/>
                    <a:pt x="5577" y="2773"/>
                  </a:cubicBezTo>
                  <a:cubicBezTo>
                    <a:pt x="5577" y="2679"/>
                    <a:pt x="5577" y="2553"/>
                    <a:pt x="5640" y="2490"/>
                  </a:cubicBezTo>
                  <a:cubicBezTo>
                    <a:pt x="5640" y="2395"/>
                    <a:pt x="5671" y="2332"/>
                    <a:pt x="5703" y="2238"/>
                  </a:cubicBezTo>
                  <a:cubicBezTo>
                    <a:pt x="4474" y="1923"/>
                    <a:pt x="3497" y="1104"/>
                    <a:pt x="2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9" name="Google Shape;6739;p60"/>
            <p:cNvSpPr/>
            <p:nvPr/>
          </p:nvSpPr>
          <p:spPr>
            <a:xfrm>
              <a:off x="-52005000" y="3348575"/>
              <a:ext cx="37050" cy="37025"/>
            </a:xfrm>
            <a:custGeom>
              <a:rect b="b" l="l" r="r" t="t"/>
              <a:pathLst>
                <a:path extrusionOk="0" h="1481" w="1482">
                  <a:moveTo>
                    <a:pt x="757" y="0"/>
                  </a:moveTo>
                  <a:cubicBezTo>
                    <a:pt x="348" y="0"/>
                    <a:pt x="1" y="315"/>
                    <a:pt x="1" y="756"/>
                  </a:cubicBezTo>
                  <a:cubicBezTo>
                    <a:pt x="1" y="1166"/>
                    <a:pt x="348" y="1481"/>
                    <a:pt x="757" y="1481"/>
                  </a:cubicBezTo>
                  <a:cubicBezTo>
                    <a:pt x="1167" y="1481"/>
                    <a:pt x="1482" y="1166"/>
                    <a:pt x="1482" y="756"/>
                  </a:cubicBezTo>
                  <a:cubicBezTo>
                    <a:pt x="1482" y="315"/>
                    <a:pt x="1167" y="0"/>
                    <a:pt x="7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40" name="Google Shape;6740;p60"/>
          <p:cNvGrpSpPr/>
          <p:nvPr/>
        </p:nvGrpSpPr>
        <p:grpSpPr>
          <a:xfrm>
            <a:off x="5309825" y="1532546"/>
            <a:ext cx="358099" cy="358099"/>
            <a:chOff x="-57568775" y="3198925"/>
            <a:chExt cx="318225" cy="318225"/>
          </a:xfrm>
        </p:grpSpPr>
        <p:sp>
          <p:nvSpPr>
            <p:cNvPr id="6741" name="Google Shape;6741;p60"/>
            <p:cNvSpPr/>
            <p:nvPr/>
          </p:nvSpPr>
          <p:spPr>
            <a:xfrm>
              <a:off x="-57530950" y="3373775"/>
              <a:ext cx="18125" cy="64600"/>
            </a:xfrm>
            <a:custGeom>
              <a:rect b="b" l="l" r="r" t="t"/>
              <a:pathLst>
                <a:path extrusionOk="0" h="2584" w="725">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2" name="Google Shape;6742;p60"/>
            <p:cNvSpPr/>
            <p:nvPr/>
          </p:nvSpPr>
          <p:spPr>
            <a:xfrm>
              <a:off x="-57568775" y="3406850"/>
              <a:ext cx="99275" cy="110300"/>
            </a:xfrm>
            <a:custGeom>
              <a:rect b="b" l="l" r="r" t="t"/>
              <a:pathLst>
                <a:path extrusionOk="0" h="4412" w="3971">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3" name="Google Shape;6743;p60"/>
            <p:cNvSpPr/>
            <p:nvPr/>
          </p:nvSpPr>
          <p:spPr>
            <a:xfrm>
              <a:off x="-57494725" y="3254850"/>
              <a:ext cx="207175" cy="262300"/>
            </a:xfrm>
            <a:custGeom>
              <a:rect b="b" l="l" r="r" t="t"/>
              <a:pathLst>
                <a:path extrusionOk="0" h="10492" w="8287">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4" name="Google Shape;6744;p60"/>
            <p:cNvSpPr/>
            <p:nvPr/>
          </p:nvSpPr>
          <p:spPr>
            <a:xfrm>
              <a:off x="-57269475" y="3372975"/>
              <a:ext cx="18925" cy="63825"/>
            </a:xfrm>
            <a:custGeom>
              <a:rect b="b" l="l" r="r" t="t"/>
              <a:pathLst>
                <a:path extrusionOk="0" h="2553" w="757">
                  <a:moveTo>
                    <a:pt x="1" y="1"/>
                  </a:moveTo>
                  <a:lnTo>
                    <a:pt x="1" y="2553"/>
                  </a:lnTo>
                  <a:cubicBezTo>
                    <a:pt x="442" y="2301"/>
                    <a:pt x="757" y="1828"/>
                    <a:pt x="757" y="1261"/>
                  </a:cubicBezTo>
                  <a:cubicBezTo>
                    <a:pt x="757" y="757"/>
                    <a:pt x="473"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5" name="Google Shape;6745;p60"/>
            <p:cNvSpPr/>
            <p:nvPr/>
          </p:nvSpPr>
          <p:spPr>
            <a:xfrm>
              <a:off x="-57436450" y="3198925"/>
              <a:ext cx="185900" cy="154400"/>
            </a:xfrm>
            <a:custGeom>
              <a:rect b="b" l="l" r="r" t="t"/>
              <a:pathLst>
                <a:path extrusionOk="0" h="6176" w="7436">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6" name="Google Shape;6746;p60"/>
            <p:cNvSpPr/>
            <p:nvPr/>
          </p:nvSpPr>
          <p:spPr>
            <a:xfrm>
              <a:off x="-57532525" y="3215450"/>
              <a:ext cx="77975" cy="148900"/>
            </a:xfrm>
            <a:custGeom>
              <a:rect b="b" l="l" r="r" t="t"/>
              <a:pathLst>
                <a:path extrusionOk="0" h="5956" w="3119">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47" name="Google Shape;6747;p60"/>
          <p:cNvGrpSpPr/>
          <p:nvPr/>
        </p:nvGrpSpPr>
        <p:grpSpPr>
          <a:xfrm>
            <a:off x="5331543" y="1987846"/>
            <a:ext cx="314662" cy="358099"/>
            <a:chOff x="-57549075" y="3590375"/>
            <a:chExt cx="279625" cy="318225"/>
          </a:xfrm>
        </p:grpSpPr>
        <p:sp>
          <p:nvSpPr>
            <p:cNvPr id="6748" name="Google Shape;6748;p60"/>
            <p:cNvSpPr/>
            <p:nvPr/>
          </p:nvSpPr>
          <p:spPr>
            <a:xfrm>
              <a:off x="-57493150" y="3777825"/>
              <a:ext cx="167000" cy="74850"/>
            </a:xfrm>
            <a:custGeom>
              <a:rect b="b" l="l" r="r" t="t"/>
              <a:pathLst>
                <a:path extrusionOk="0" h="2994" w="6680">
                  <a:moveTo>
                    <a:pt x="4376" y="670"/>
                  </a:moveTo>
                  <a:cubicBezTo>
                    <a:pt x="4474" y="670"/>
                    <a:pt x="4569" y="709"/>
                    <a:pt x="4632" y="788"/>
                  </a:cubicBezTo>
                  <a:cubicBezTo>
                    <a:pt x="4789" y="946"/>
                    <a:pt x="4789" y="1166"/>
                    <a:pt x="4632" y="1292"/>
                  </a:cubicBezTo>
                  <a:cubicBezTo>
                    <a:pt x="4285" y="1639"/>
                    <a:pt x="3781" y="1859"/>
                    <a:pt x="3308" y="1859"/>
                  </a:cubicBezTo>
                  <a:cubicBezTo>
                    <a:pt x="2836" y="1859"/>
                    <a:pt x="2332" y="1639"/>
                    <a:pt x="2017" y="1292"/>
                  </a:cubicBezTo>
                  <a:cubicBezTo>
                    <a:pt x="1859" y="1166"/>
                    <a:pt x="1859" y="946"/>
                    <a:pt x="2017" y="788"/>
                  </a:cubicBezTo>
                  <a:cubicBezTo>
                    <a:pt x="2096" y="709"/>
                    <a:pt x="2198" y="670"/>
                    <a:pt x="2292" y="670"/>
                  </a:cubicBezTo>
                  <a:cubicBezTo>
                    <a:pt x="2387" y="670"/>
                    <a:pt x="2474" y="709"/>
                    <a:pt x="2521" y="788"/>
                  </a:cubicBezTo>
                  <a:cubicBezTo>
                    <a:pt x="2741" y="1009"/>
                    <a:pt x="3033" y="1119"/>
                    <a:pt x="3320" y="1119"/>
                  </a:cubicBezTo>
                  <a:cubicBezTo>
                    <a:pt x="3608" y="1119"/>
                    <a:pt x="3891" y="1009"/>
                    <a:pt x="4096" y="788"/>
                  </a:cubicBezTo>
                  <a:cubicBezTo>
                    <a:pt x="4175" y="709"/>
                    <a:pt x="4277" y="670"/>
                    <a:pt x="4376" y="670"/>
                  </a:cubicBezTo>
                  <a:close/>
                  <a:moveTo>
                    <a:pt x="0" y="0"/>
                  </a:moveTo>
                  <a:cubicBezTo>
                    <a:pt x="221" y="1702"/>
                    <a:pt x="1639" y="2993"/>
                    <a:pt x="3371" y="2993"/>
                  </a:cubicBezTo>
                  <a:cubicBezTo>
                    <a:pt x="5104" y="2993"/>
                    <a:pt x="6522" y="1702"/>
                    <a:pt x="66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9" name="Google Shape;6749;p60"/>
            <p:cNvSpPr/>
            <p:nvPr/>
          </p:nvSpPr>
          <p:spPr>
            <a:xfrm>
              <a:off x="-57478975" y="3647075"/>
              <a:ext cx="139425" cy="37050"/>
            </a:xfrm>
            <a:custGeom>
              <a:rect b="b" l="l" r="r" t="t"/>
              <a:pathLst>
                <a:path extrusionOk="0" h="1482" w="5577">
                  <a:moveTo>
                    <a:pt x="2804" y="1"/>
                  </a:moveTo>
                  <a:cubicBezTo>
                    <a:pt x="1639" y="1"/>
                    <a:pt x="599" y="568"/>
                    <a:pt x="1" y="1481"/>
                  </a:cubicBezTo>
                  <a:lnTo>
                    <a:pt x="5577" y="1481"/>
                  </a:lnTo>
                  <a:cubicBezTo>
                    <a:pt x="4947" y="568"/>
                    <a:pt x="3939" y="1"/>
                    <a:pt x="28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0" name="Google Shape;6750;p60"/>
            <p:cNvSpPr/>
            <p:nvPr/>
          </p:nvSpPr>
          <p:spPr>
            <a:xfrm>
              <a:off x="-57493950" y="3703775"/>
              <a:ext cx="168575" cy="55175"/>
            </a:xfrm>
            <a:custGeom>
              <a:rect b="b" l="l" r="r" t="t"/>
              <a:pathLst>
                <a:path extrusionOk="0" h="2207" w="6743">
                  <a:moveTo>
                    <a:pt x="1891" y="726"/>
                  </a:moveTo>
                  <a:cubicBezTo>
                    <a:pt x="2080" y="726"/>
                    <a:pt x="2238" y="883"/>
                    <a:pt x="2238" y="1072"/>
                  </a:cubicBezTo>
                  <a:cubicBezTo>
                    <a:pt x="2238" y="1261"/>
                    <a:pt x="2080" y="1419"/>
                    <a:pt x="1891" y="1419"/>
                  </a:cubicBezTo>
                  <a:cubicBezTo>
                    <a:pt x="1702" y="1419"/>
                    <a:pt x="1545" y="1261"/>
                    <a:pt x="1545" y="1072"/>
                  </a:cubicBezTo>
                  <a:cubicBezTo>
                    <a:pt x="1513" y="883"/>
                    <a:pt x="1671" y="726"/>
                    <a:pt x="1891" y="726"/>
                  </a:cubicBezTo>
                  <a:close/>
                  <a:moveTo>
                    <a:pt x="4853" y="726"/>
                  </a:moveTo>
                  <a:cubicBezTo>
                    <a:pt x="5042" y="726"/>
                    <a:pt x="5199" y="883"/>
                    <a:pt x="5199" y="1072"/>
                  </a:cubicBezTo>
                  <a:cubicBezTo>
                    <a:pt x="5199" y="1261"/>
                    <a:pt x="5042" y="1419"/>
                    <a:pt x="4853" y="1419"/>
                  </a:cubicBezTo>
                  <a:cubicBezTo>
                    <a:pt x="4664" y="1419"/>
                    <a:pt x="4506" y="1261"/>
                    <a:pt x="4506" y="1072"/>
                  </a:cubicBezTo>
                  <a:cubicBezTo>
                    <a:pt x="4506" y="883"/>
                    <a:pt x="4664" y="726"/>
                    <a:pt x="4853" y="726"/>
                  </a:cubicBezTo>
                  <a:close/>
                  <a:moveTo>
                    <a:pt x="253" y="1"/>
                  </a:moveTo>
                  <a:cubicBezTo>
                    <a:pt x="95" y="316"/>
                    <a:pt x="1" y="726"/>
                    <a:pt x="1" y="1104"/>
                  </a:cubicBezTo>
                  <a:lnTo>
                    <a:pt x="1" y="2206"/>
                  </a:lnTo>
                  <a:lnTo>
                    <a:pt x="6743" y="2206"/>
                  </a:lnTo>
                  <a:lnTo>
                    <a:pt x="6743" y="1104"/>
                  </a:lnTo>
                  <a:cubicBezTo>
                    <a:pt x="6743" y="726"/>
                    <a:pt x="6680" y="347"/>
                    <a:pt x="65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1" name="Google Shape;6751;p60"/>
            <p:cNvSpPr/>
            <p:nvPr/>
          </p:nvSpPr>
          <p:spPr>
            <a:xfrm>
              <a:off x="-57549075" y="3590375"/>
              <a:ext cx="279625" cy="318225"/>
            </a:xfrm>
            <a:custGeom>
              <a:rect b="b" l="l" r="r" t="t"/>
              <a:pathLst>
                <a:path extrusionOk="0" h="12729" w="11185">
                  <a:moveTo>
                    <a:pt x="5608" y="1544"/>
                  </a:moveTo>
                  <a:cubicBezTo>
                    <a:pt x="7877" y="1544"/>
                    <a:pt x="9704" y="3403"/>
                    <a:pt x="9704" y="5640"/>
                  </a:cubicBezTo>
                  <a:lnTo>
                    <a:pt x="9704" y="7152"/>
                  </a:lnTo>
                  <a:cubicBezTo>
                    <a:pt x="9704" y="9389"/>
                    <a:pt x="7845" y="11247"/>
                    <a:pt x="5608" y="11247"/>
                  </a:cubicBezTo>
                  <a:cubicBezTo>
                    <a:pt x="3372" y="11247"/>
                    <a:pt x="1513" y="9389"/>
                    <a:pt x="1513" y="7152"/>
                  </a:cubicBezTo>
                  <a:lnTo>
                    <a:pt x="1513" y="5640"/>
                  </a:lnTo>
                  <a:cubicBezTo>
                    <a:pt x="1513" y="3403"/>
                    <a:pt x="3309" y="1544"/>
                    <a:pt x="5608" y="1544"/>
                  </a:cubicBezTo>
                  <a:close/>
                  <a:moveTo>
                    <a:pt x="5608" y="0"/>
                  </a:moveTo>
                  <a:cubicBezTo>
                    <a:pt x="2521" y="0"/>
                    <a:pt x="1" y="2521"/>
                    <a:pt x="1" y="5640"/>
                  </a:cubicBezTo>
                  <a:lnTo>
                    <a:pt x="1" y="12382"/>
                  </a:lnTo>
                  <a:cubicBezTo>
                    <a:pt x="1" y="12571"/>
                    <a:pt x="158" y="12728"/>
                    <a:pt x="347" y="12728"/>
                  </a:cubicBezTo>
                  <a:lnTo>
                    <a:pt x="10807" y="12728"/>
                  </a:lnTo>
                  <a:cubicBezTo>
                    <a:pt x="10996" y="12728"/>
                    <a:pt x="11153" y="12571"/>
                    <a:pt x="11153" y="12382"/>
                  </a:cubicBezTo>
                  <a:lnTo>
                    <a:pt x="11153" y="5640"/>
                  </a:lnTo>
                  <a:cubicBezTo>
                    <a:pt x="11185" y="2521"/>
                    <a:pt x="8664" y="0"/>
                    <a:pt x="56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52" name="Google Shape;6752;p60"/>
          <p:cNvGrpSpPr/>
          <p:nvPr/>
        </p:nvGrpSpPr>
        <p:grpSpPr>
          <a:xfrm>
            <a:off x="5323740" y="2429217"/>
            <a:ext cx="359871" cy="359871"/>
            <a:chOff x="-57570350" y="3982600"/>
            <a:chExt cx="319800" cy="319800"/>
          </a:xfrm>
        </p:grpSpPr>
        <p:sp>
          <p:nvSpPr>
            <p:cNvPr id="6753" name="Google Shape;6753;p60"/>
            <p:cNvSpPr/>
            <p:nvPr/>
          </p:nvSpPr>
          <p:spPr>
            <a:xfrm>
              <a:off x="-57570350" y="4033000"/>
              <a:ext cx="319800" cy="269400"/>
            </a:xfrm>
            <a:custGeom>
              <a:rect b="b" l="l" r="r" t="t"/>
              <a:pathLst>
                <a:path extrusionOk="0" h="10776" w="12792">
                  <a:moveTo>
                    <a:pt x="9452" y="4002"/>
                  </a:moveTo>
                  <a:cubicBezTo>
                    <a:pt x="10083" y="4002"/>
                    <a:pt x="10555" y="4506"/>
                    <a:pt x="10555" y="5105"/>
                  </a:cubicBezTo>
                  <a:lnTo>
                    <a:pt x="10555" y="5861"/>
                  </a:lnTo>
                  <a:cubicBezTo>
                    <a:pt x="10555" y="6459"/>
                    <a:pt x="10020" y="6963"/>
                    <a:pt x="9389" y="6963"/>
                  </a:cubicBezTo>
                  <a:lnTo>
                    <a:pt x="8665" y="6963"/>
                  </a:lnTo>
                  <a:cubicBezTo>
                    <a:pt x="7751" y="6963"/>
                    <a:pt x="6995" y="6333"/>
                    <a:pt x="6838" y="5451"/>
                  </a:cubicBezTo>
                  <a:lnTo>
                    <a:pt x="6018" y="5451"/>
                  </a:lnTo>
                  <a:cubicBezTo>
                    <a:pt x="5861" y="6333"/>
                    <a:pt x="5105" y="6963"/>
                    <a:pt x="4191" y="6963"/>
                  </a:cubicBezTo>
                  <a:lnTo>
                    <a:pt x="3467" y="6963"/>
                  </a:lnTo>
                  <a:cubicBezTo>
                    <a:pt x="2836" y="6963"/>
                    <a:pt x="2364" y="6459"/>
                    <a:pt x="2364" y="5861"/>
                  </a:cubicBezTo>
                  <a:lnTo>
                    <a:pt x="2364" y="5105"/>
                  </a:lnTo>
                  <a:cubicBezTo>
                    <a:pt x="2364" y="4475"/>
                    <a:pt x="2868" y="4002"/>
                    <a:pt x="3467" y="4002"/>
                  </a:cubicBezTo>
                  <a:lnTo>
                    <a:pt x="4947" y="4002"/>
                  </a:lnTo>
                  <a:cubicBezTo>
                    <a:pt x="5420" y="4002"/>
                    <a:pt x="5861" y="4317"/>
                    <a:pt x="6018" y="4758"/>
                  </a:cubicBezTo>
                  <a:lnTo>
                    <a:pt x="6869" y="4758"/>
                  </a:lnTo>
                  <a:cubicBezTo>
                    <a:pt x="7027" y="4317"/>
                    <a:pt x="7436" y="4002"/>
                    <a:pt x="7940" y="4002"/>
                  </a:cubicBezTo>
                  <a:close/>
                  <a:moveTo>
                    <a:pt x="1135" y="6365"/>
                  </a:moveTo>
                  <a:cubicBezTo>
                    <a:pt x="1419" y="6711"/>
                    <a:pt x="1860" y="6963"/>
                    <a:pt x="2364" y="6963"/>
                  </a:cubicBezTo>
                  <a:cubicBezTo>
                    <a:pt x="2301" y="7342"/>
                    <a:pt x="1954" y="7720"/>
                    <a:pt x="1576" y="7720"/>
                  </a:cubicBezTo>
                  <a:cubicBezTo>
                    <a:pt x="1167" y="7720"/>
                    <a:pt x="820" y="7342"/>
                    <a:pt x="820" y="6963"/>
                  </a:cubicBezTo>
                  <a:cubicBezTo>
                    <a:pt x="820" y="6711"/>
                    <a:pt x="946" y="6491"/>
                    <a:pt x="1135" y="6365"/>
                  </a:cubicBezTo>
                  <a:close/>
                  <a:moveTo>
                    <a:pt x="11784" y="6365"/>
                  </a:moveTo>
                  <a:cubicBezTo>
                    <a:pt x="11973" y="6491"/>
                    <a:pt x="12099" y="6711"/>
                    <a:pt x="12099" y="6963"/>
                  </a:cubicBezTo>
                  <a:cubicBezTo>
                    <a:pt x="12099" y="7342"/>
                    <a:pt x="11721" y="7720"/>
                    <a:pt x="11343" y="7720"/>
                  </a:cubicBezTo>
                  <a:cubicBezTo>
                    <a:pt x="10933" y="7720"/>
                    <a:pt x="10555" y="7342"/>
                    <a:pt x="10555" y="6963"/>
                  </a:cubicBezTo>
                  <a:cubicBezTo>
                    <a:pt x="11028" y="6963"/>
                    <a:pt x="11500" y="6711"/>
                    <a:pt x="11784" y="6365"/>
                  </a:cubicBezTo>
                  <a:close/>
                  <a:moveTo>
                    <a:pt x="7432" y="7286"/>
                  </a:moveTo>
                  <a:cubicBezTo>
                    <a:pt x="7531" y="7286"/>
                    <a:pt x="7625" y="7326"/>
                    <a:pt x="7688" y="7405"/>
                  </a:cubicBezTo>
                  <a:cubicBezTo>
                    <a:pt x="7909" y="7499"/>
                    <a:pt x="7909" y="7751"/>
                    <a:pt x="7751" y="7909"/>
                  </a:cubicBezTo>
                  <a:cubicBezTo>
                    <a:pt x="7405" y="8255"/>
                    <a:pt x="6932" y="8444"/>
                    <a:pt x="6396" y="8444"/>
                  </a:cubicBezTo>
                  <a:cubicBezTo>
                    <a:pt x="5892" y="8444"/>
                    <a:pt x="5420" y="8255"/>
                    <a:pt x="5073" y="7909"/>
                  </a:cubicBezTo>
                  <a:cubicBezTo>
                    <a:pt x="4916" y="7751"/>
                    <a:pt x="4916" y="7499"/>
                    <a:pt x="5073" y="7405"/>
                  </a:cubicBezTo>
                  <a:cubicBezTo>
                    <a:pt x="5152" y="7326"/>
                    <a:pt x="5254" y="7286"/>
                    <a:pt x="5349" y="7286"/>
                  </a:cubicBezTo>
                  <a:cubicBezTo>
                    <a:pt x="5443" y="7286"/>
                    <a:pt x="5530" y="7326"/>
                    <a:pt x="5577" y="7405"/>
                  </a:cubicBezTo>
                  <a:cubicBezTo>
                    <a:pt x="5798" y="7609"/>
                    <a:pt x="6081" y="7712"/>
                    <a:pt x="6365" y="7712"/>
                  </a:cubicBezTo>
                  <a:cubicBezTo>
                    <a:pt x="6649" y="7712"/>
                    <a:pt x="6932" y="7609"/>
                    <a:pt x="7153" y="7405"/>
                  </a:cubicBezTo>
                  <a:cubicBezTo>
                    <a:pt x="7231" y="7326"/>
                    <a:pt x="7334" y="7286"/>
                    <a:pt x="7432" y="7286"/>
                  </a:cubicBezTo>
                  <a:close/>
                  <a:moveTo>
                    <a:pt x="8287" y="1"/>
                  </a:moveTo>
                  <a:lnTo>
                    <a:pt x="8350" y="158"/>
                  </a:lnTo>
                  <a:cubicBezTo>
                    <a:pt x="8476" y="726"/>
                    <a:pt x="8287" y="1324"/>
                    <a:pt x="7940" y="1797"/>
                  </a:cubicBezTo>
                  <a:cubicBezTo>
                    <a:pt x="7562" y="2269"/>
                    <a:pt x="6995" y="2521"/>
                    <a:pt x="6428" y="2521"/>
                  </a:cubicBezTo>
                  <a:cubicBezTo>
                    <a:pt x="5829" y="2521"/>
                    <a:pt x="5262" y="2238"/>
                    <a:pt x="4884" y="1797"/>
                  </a:cubicBezTo>
                  <a:cubicBezTo>
                    <a:pt x="4475" y="1324"/>
                    <a:pt x="4380" y="726"/>
                    <a:pt x="4475" y="190"/>
                  </a:cubicBezTo>
                  <a:lnTo>
                    <a:pt x="4538" y="32"/>
                  </a:lnTo>
                  <a:lnTo>
                    <a:pt x="4538" y="32"/>
                  </a:lnTo>
                  <a:cubicBezTo>
                    <a:pt x="3183" y="726"/>
                    <a:pt x="2332" y="2112"/>
                    <a:pt x="2332" y="3655"/>
                  </a:cubicBezTo>
                  <a:lnTo>
                    <a:pt x="2332" y="4002"/>
                  </a:lnTo>
                  <a:cubicBezTo>
                    <a:pt x="1482" y="4002"/>
                    <a:pt x="789" y="4664"/>
                    <a:pt x="789" y="5514"/>
                  </a:cubicBezTo>
                  <a:lnTo>
                    <a:pt x="789" y="5703"/>
                  </a:lnTo>
                  <a:cubicBezTo>
                    <a:pt x="316" y="5987"/>
                    <a:pt x="32" y="6428"/>
                    <a:pt x="32" y="6995"/>
                  </a:cubicBezTo>
                  <a:cubicBezTo>
                    <a:pt x="32" y="7405"/>
                    <a:pt x="190" y="7751"/>
                    <a:pt x="442" y="7972"/>
                  </a:cubicBezTo>
                  <a:lnTo>
                    <a:pt x="64" y="8696"/>
                  </a:lnTo>
                  <a:cubicBezTo>
                    <a:pt x="1" y="8885"/>
                    <a:pt x="64" y="9074"/>
                    <a:pt x="222" y="9200"/>
                  </a:cubicBezTo>
                  <a:cubicBezTo>
                    <a:pt x="282" y="9226"/>
                    <a:pt x="341" y="9238"/>
                    <a:pt x="396" y="9238"/>
                  </a:cubicBezTo>
                  <a:cubicBezTo>
                    <a:pt x="541" y="9238"/>
                    <a:pt x="666" y="9157"/>
                    <a:pt x="757" y="9043"/>
                  </a:cubicBezTo>
                  <a:lnTo>
                    <a:pt x="1072" y="8413"/>
                  </a:lnTo>
                  <a:cubicBezTo>
                    <a:pt x="1230" y="8444"/>
                    <a:pt x="1387" y="8507"/>
                    <a:pt x="1545" y="8507"/>
                  </a:cubicBezTo>
                  <a:cubicBezTo>
                    <a:pt x="1923" y="8507"/>
                    <a:pt x="2332" y="8350"/>
                    <a:pt x="2553" y="8098"/>
                  </a:cubicBezTo>
                  <a:cubicBezTo>
                    <a:pt x="3151" y="9641"/>
                    <a:pt x="4632" y="10776"/>
                    <a:pt x="6365" y="10776"/>
                  </a:cubicBezTo>
                  <a:cubicBezTo>
                    <a:pt x="8098" y="10776"/>
                    <a:pt x="9610" y="9641"/>
                    <a:pt x="10209" y="8098"/>
                  </a:cubicBezTo>
                  <a:cubicBezTo>
                    <a:pt x="10461" y="8381"/>
                    <a:pt x="10839" y="8507"/>
                    <a:pt x="11217" y="8507"/>
                  </a:cubicBezTo>
                  <a:cubicBezTo>
                    <a:pt x="11374" y="8507"/>
                    <a:pt x="11532" y="8444"/>
                    <a:pt x="11689" y="8413"/>
                  </a:cubicBezTo>
                  <a:lnTo>
                    <a:pt x="12004" y="9043"/>
                  </a:lnTo>
                  <a:cubicBezTo>
                    <a:pt x="12069" y="9173"/>
                    <a:pt x="12193" y="9258"/>
                    <a:pt x="12326" y="9258"/>
                  </a:cubicBezTo>
                  <a:cubicBezTo>
                    <a:pt x="12387" y="9258"/>
                    <a:pt x="12449" y="9240"/>
                    <a:pt x="12508" y="9200"/>
                  </a:cubicBezTo>
                  <a:cubicBezTo>
                    <a:pt x="12729" y="9137"/>
                    <a:pt x="12792" y="8885"/>
                    <a:pt x="12666" y="8696"/>
                  </a:cubicBezTo>
                  <a:lnTo>
                    <a:pt x="12382" y="7940"/>
                  </a:lnTo>
                  <a:cubicBezTo>
                    <a:pt x="12634" y="7657"/>
                    <a:pt x="12792" y="7310"/>
                    <a:pt x="12792" y="6963"/>
                  </a:cubicBezTo>
                  <a:cubicBezTo>
                    <a:pt x="12792" y="6396"/>
                    <a:pt x="12477" y="5924"/>
                    <a:pt x="12036" y="5672"/>
                  </a:cubicBezTo>
                  <a:lnTo>
                    <a:pt x="12036" y="5451"/>
                  </a:lnTo>
                  <a:cubicBezTo>
                    <a:pt x="12036" y="4632"/>
                    <a:pt x="11343" y="3971"/>
                    <a:pt x="10524" y="3971"/>
                  </a:cubicBezTo>
                  <a:lnTo>
                    <a:pt x="10524" y="3624"/>
                  </a:lnTo>
                  <a:cubicBezTo>
                    <a:pt x="10524" y="2080"/>
                    <a:pt x="9641" y="694"/>
                    <a:pt x="82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4" name="Google Shape;6754;p60"/>
            <p:cNvSpPr/>
            <p:nvPr/>
          </p:nvSpPr>
          <p:spPr>
            <a:xfrm>
              <a:off x="-57493150" y="4151150"/>
              <a:ext cx="55150" cy="36250"/>
            </a:xfrm>
            <a:custGeom>
              <a:rect b="b" l="l" r="r" t="t"/>
              <a:pathLst>
                <a:path extrusionOk="0" h="1450" w="2206">
                  <a:moveTo>
                    <a:pt x="379" y="1"/>
                  </a:moveTo>
                  <a:cubicBezTo>
                    <a:pt x="158" y="1"/>
                    <a:pt x="0" y="127"/>
                    <a:pt x="0" y="347"/>
                  </a:cubicBezTo>
                  <a:lnTo>
                    <a:pt x="0" y="1072"/>
                  </a:lnTo>
                  <a:cubicBezTo>
                    <a:pt x="0" y="1292"/>
                    <a:pt x="158" y="1450"/>
                    <a:pt x="379" y="1450"/>
                  </a:cubicBezTo>
                  <a:lnTo>
                    <a:pt x="1103" y="1450"/>
                  </a:lnTo>
                  <a:cubicBezTo>
                    <a:pt x="1733" y="1450"/>
                    <a:pt x="2206" y="914"/>
                    <a:pt x="2206" y="347"/>
                  </a:cubicBezTo>
                  <a:cubicBezTo>
                    <a:pt x="2206" y="158"/>
                    <a:pt x="2048" y="1"/>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5" name="Google Shape;6755;p60"/>
            <p:cNvSpPr/>
            <p:nvPr/>
          </p:nvSpPr>
          <p:spPr>
            <a:xfrm>
              <a:off x="-57381300" y="4151150"/>
              <a:ext cx="55925" cy="36250"/>
            </a:xfrm>
            <a:custGeom>
              <a:rect b="b" l="l" r="r" t="t"/>
              <a:pathLst>
                <a:path extrusionOk="0" h="1450" w="2237">
                  <a:moveTo>
                    <a:pt x="347" y="1"/>
                  </a:moveTo>
                  <a:cubicBezTo>
                    <a:pt x="158" y="1"/>
                    <a:pt x="0" y="127"/>
                    <a:pt x="0" y="347"/>
                  </a:cubicBezTo>
                  <a:cubicBezTo>
                    <a:pt x="0" y="977"/>
                    <a:pt x="504" y="1450"/>
                    <a:pt x="1103" y="1450"/>
                  </a:cubicBezTo>
                  <a:lnTo>
                    <a:pt x="1827" y="1450"/>
                  </a:lnTo>
                  <a:cubicBezTo>
                    <a:pt x="2048" y="1450"/>
                    <a:pt x="2206" y="1292"/>
                    <a:pt x="2206" y="1103"/>
                  </a:cubicBezTo>
                  <a:lnTo>
                    <a:pt x="2206" y="347"/>
                  </a:lnTo>
                  <a:cubicBezTo>
                    <a:pt x="2237" y="158"/>
                    <a:pt x="2079" y="1"/>
                    <a:pt x="18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6" name="Google Shape;6756;p60"/>
            <p:cNvSpPr/>
            <p:nvPr/>
          </p:nvSpPr>
          <p:spPr>
            <a:xfrm>
              <a:off x="-57442750" y="3982600"/>
              <a:ext cx="65400" cy="93750"/>
            </a:xfrm>
            <a:custGeom>
              <a:rect b="b" l="l" r="r" t="t"/>
              <a:pathLst>
                <a:path extrusionOk="0" h="3750" w="2616">
                  <a:moveTo>
                    <a:pt x="1292" y="1"/>
                  </a:moveTo>
                  <a:cubicBezTo>
                    <a:pt x="883" y="1"/>
                    <a:pt x="473" y="316"/>
                    <a:pt x="410" y="757"/>
                  </a:cubicBezTo>
                  <a:lnTo>
                    <a:pt x="95" y="2269"/>
                  </a:lnTo>
                  <a:cubicBezTo>
                    <a:pt x="1" y="2616"/>
                    <a:pt x="127" y="3025"/>
                    <a:pt x="316" y="3309"/>
                  </a:cubicBezTo>
                  <a:cubicBezTo>
                    <a:pt x="599" y="3529"/>
                    <a:pt x="946" y="3750"/>
                    <a:pt x="1355" y="3750"/>
                  </a:cubicBezTo>
                  <a:cubicBezTo>
                    <a:pt x="1702" y="3750"/>
                    <a:pt x="2049" y="3592"/>
                    <a:pt x="2301" y="3309"/>
                  </a:cubicBezTo>
                  <a:cubicBezTo>
                    <a:pt x="2521" y="3025"/>
                    <a:pt x="2616" y="2647"/>
                    <a:pt x="2521" y="2269"/>
                  </a:cubicBezTo>
                  <a:lnTo>
                    <a:pt x="2206" y="757"/>
                  </a:lnTo>
                  <a:cubicBezTo>
                    <a:pt x="2143" y="316"/>
                    <a:pt x="1734" y="1"/>
                    <a:pt x="12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57" name="Google Shape;6757;p60"/>
          <p:cNvGrpSpPr/>
          <p:nvPr/>
        </p:nvGrpSpPr>
        <p:grpSpPr>
          <a:xfrm>
            <a:off x="7538779" y="1531646"/>
            <a:ext cx="314662" cy="358999"/>
            <a:chOff x="-55576850" y="3198125"/>
            <a:chExt cx="279625" cy="319025"/>
          </a:xfrm>
        </p:grpSpPr>
        <p:sp>
          <p:nvSpPr>
            <p:cNvPr id="6758" name="Google Shape;6758;p60"/>
            <p:cNvSpPr/>
            <p:nvPr/>
          </p:nvSpPr>
          <p:spPr>
            <a:xfrm>
              <a:off x="-55576850" y="3335975"/>
              <a:ext cx="18900" cy="63825"/>
            </a:xfrm>
            <a:custGeom>
              <a:rect b="b" l="l" r="r" t="t"/>
              <a:pathLst>
                <a:path extrusionOk="0" h="2553" w="756">
                  <a:moveTo>
                    <a:pt x="756" y="0"/>
                  </a:moveTo>
                  <a:cubicBezTo>
                    <a:pt x="315" y="221"/>
                    <a:pt x="0" y="693"/>
                    <a:pt x="0" y="1260"/>
                  </a:cubicBezTo>
                  <a:cubicBezTo>
                    <a:pt x="0" y="1796"/>
                    <a:pt x="315" y="2269"/>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9" name="Google Shape;6759;p60"/>
            <p:cNvSpPr/>
            <p:nvPr/>
          </p:nvSpPr>
          <p:spPr>
            <a:xfrm>
              <a:off x="-55539850" y="3198125"/>
              <a:ext cx="206375" cy="99275"/>
            </a:xfrm>
            <a:custGeom>
              <a:rect b="b" l="l" r="r" t="t"/>
              <a:pathLst>
                <a:path extrusionOk="0" h="3971" w="8255">
                  <a:moveTo>
                    <a:pt x="2616" y="1"/>
                  </a:moveTo>
                  <a:cubicBezTo>
                    <a:pt x="2348" y="1"/>
                    <a:pt x="2080" y="95"/>
                    <a:pt x="1860" y="284"/>
                  </a:cubicBezTo>
                  <a:cubicBezTo>
                    <a:pt x="1671" y="95"/>
                    <a:pt x="1387" y="32"/>
                    <a:pt x="1103" y="32"/>
                  </a:cubicBezTo>
                  <a:cubicBezTo>
                    <a:pt x="473" y="32"/>
                    <a:pt x="1" y="536"/>
                    <a:pt x="1" y="1135"/>
                  </a:cubicBezTo>
                  <a:lnTo>
                    <a:pt x="1" y="3970"/>
                  </a:lnTo>
                  <a:lnTo>
                    <a:pt x="1639" y="2364"/>
                  </a:lnTo>
                  <a:cubicBezTo>
                    <a:pt x="1715" y="2287"/>
                    <a:pt x="1815" y="2246"/>
                    <a:pt x="1916" y="2246"/>
                  </a:cubicBezTo>
                  <a:cubicBezTo>
                    <a:pt x="1982" y="2246"/>
                    <a:pt x="2049" y="2263"/>
                    <a:pt x="2112" y="2301"/>
                  </a:cubicBezTo>
                  <a:cubicBezTo>
                    <a:pt x="2726" y="2726"/>
                    <a:pt x="3435" y="2939"/>
                    <a:pt x="4144" y="2939"/>
                  </a:cubicBezTo>
                  <a:cubicBezTo>
                    <a:pt x="4853" y="2939"/>
                    <a:pt x="5561" y="2726"/>
                    <a:pt x="6176" y="2301"/>
                  </a:cubicBezTo>
                  <a:cubicBezTo>
                    <a:pt x="6225" y="2263"/>
                    <a:pt x="6290" y="2246"/>
                    <a:pt x="6355" y="2246"/>
                  </a:cubicBezTo>
                  <a:cubicBezTo>
                    <a:pt x="6456" y="2246"/>
                    <a:pt x="6560" y="2287"/>
                    <a:pt x="6617" y="2364"/>
                  </a:cubicBezTo>
                  <a:lnTo>
                    <a:pt x="8255" y="3970"/>
                  </a:lnTo>
                  <a:lnTo>
                    <a:pt x="8255" y="1135"/>
                  </a:lnTo>
                  <a:cubicBezTo>
                    <a:pt x="8192" y="536"/>
                    <a:pt x="7719" y="32"/>
                    <a:pt x="7089" y="32"/>
                  </a:cubicBezTo>
                  <a:cubicBezTo>
                    <a:pt x="6837" y="32"/>
                    <a:pt x="6554" y="158"/>
                    <a:pt x="6365" y="284"/>
                  </a:cubicBezTo>
                  <a:cubicBezTo>
                    <a:pt x="6144" y="95"/>
                    <a:pt x="5876" y="1"/>
                    <a:pt x="5609" y="1"/>
                  </a:cubicBezTo>
                  <a:cubicBezTo>
                    <a:pt x="5341" y="1"/>
                    <a:pt x="5073" y="95"/>
                    <a:pt x="4853" y="284"/>
                  </a:cubicBezTo>
                  <a:cubicBezTo>
                    <a:pt x="4632" y="95"/>
                    <a:pt x="4372" y="1"/>
                    <a:pt x="4112" y="1"/>
                  </a:cubicBezTo>
                  <a:cubicBezTo>
                    <a:pt x="3852" y="1"/>
                    <a:pt x="3592" y="95"/>
                    <a:pt x="3372" y="284"/>
                  </a:cubicBezTo>
                  <a:cubicBezTo>
                    <a:pt x="3151" y="95"/>
                    <a:pt x="2883" y="1"/>
                    <a:pt x="2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0" name="Google Shape;6760;p60"/>
            <p:cNvSpPr/>
            <p:nvPr/>
          </p:nvSpPr>
          <p:spPr>
            <a:xfrm>
              <a:off x="-55539850" y="3275325"/>
              <a:ext cx="204800" cy="241825"/>
            </a:xfrm>
            <a:custGeom>
              <a:rect b="b" l="l" r="r" t="t"/>
              <a:pathLst>
                <a:path extrusionOk="0" h="9673" w="8192">
                  <a:moveTo>
                    <a:pt x="2616" y="2962"/>
                  </a:moveTo>
                  <a:cubicBezTo>
                    <a:pt x="2805" y="2962"/>
                    <a:pt x="2962" y="3119"/>
                    <a:pt x="2962" y="3308"/>
                  </a:cubicBezTo>
                  <a:cubicBezTo>
                    <a:pt x="2962" y="3529"/>
                    <a:pt x="2805" y="3686"/>
                    <a:pt x="2616" y="3686"/>
                  </a:cubicBezTo>
                  <a:cubicBezTo>
                    <a:pt x="2427" y="3686"/>
                    <a:pt x="2269" y="3560"/>
                    <a:pt x="2269" y="3308"/>
                  </a:cubicBezTo>
                  <a:cubicBezTo>
                    <a:pt x="2269" y="3119"/>
                    <a:pt x="2427" y="2962"/>
                    <a:pt x="2616" y="2962"/>
                  </a:cubicBezTo>
                  <a:close/>
                  <a:moveTo>
                    <a:pt x="5609" y="2993"/>
                  </a:moveTo>
                  <a:cubicBezTo>
                    <a:pt x="5798" y="2993"/>
                    <a:pt x="5955" y="3151"/>
                    <a:pt x="5955" y="3371"/>
                  </a:cubicBezTo>
                  <a:cubicBezTo>
                    <a:pt x="5987" y="3560"/>
                    <a:pt x="5798" y="3718"/>
                    <a:pt x="5609" y="3718"/>
                  </a:cubicBezTo>
                  <a:cubicBezTo>
                    <a:pt x="5420" y="3718"/>
                    <a:pt x="5262" y="3560"/>
                    <a:pt x="5262" y="3371"/>
                  </a:cubicBezTo>
                  <a:cubicBezTo>
                    <a:pt x="5262" y="3151"/>
                    <a:pt x="5420" y="2993"/>
                    <a:pt x="5609" y="2993"/>
                  </a:cubicBezTo>
                  <a:close/>
                  <a:moveTo>
                    <a:pt x="5164" y="6278"/>
                  </a:moveTo>
                  <a:cubicBezTo>
                    <a:pt x="5262" y="6278"/>
                    <a:pt x="5357" y="6317"/>
                    <a:pt x="5420" y="6396"/>
                  </a:cubicBezTo>
                  <a:cubicBezTo>
                    <a:pt x="5577" y="6522"/>
                    <a:pt x="5577" y="6742"/>
                    <a:pt x="5451" y="6900"/>
                  </a:cubicBezTo>
                  <a:cubicBezTo>
                    <a:pt x="5105" y="7246"/>
                    <a:pt x="4632" y="7435"/>
                    <a:pt x="4096" y="7435"/>
                  </a:cubicBezTo>
                  <a:cubicBezTo>
                    <a:pt x="3592" y="7435"/>
                    <a:pt x="3120" y="7246"/>
                    <a:pt x="2805" y="6900"/>
                  </a:cubicBezTo>
                  <a:cubicBezTo>
                    <a:pt x="2647" y="6742"/>
                    <a:pt x="2647" y="6522"/>
                    <a:pt x="2805" y="6396"/>
                  </a:cubicBezTo>
                  <a:cubicBezTo>
                    <a:pt x="2883" y="6317"/>
                    <a:pt x="2986" y="6278"/>
                    <a:pt x="3080" y="6278"/>
                  </a:cubicBezTo>
                  <a:cubicBezTo>
                    <a:pt x="3175" y="6278"/>
                    <a:pt x="3262" y="6317"/>
                    <a:pt x="3309" y="6396"/>
                  </a:cubicBezTo>
                  <a:cubicBezTo>
                    <a:pt x="3529" y="6616"/>
                    <a:pt x="3821" y="6727"/>
                    <a:pt x="4108" y="6727"/>
                  </a:cubicBezTo>
                  <a:cubicBezTo>
                    <a:pt x="4396" y="6727"/>
                    <a:pt x="4679" y="6616"/>
                    <a:pt x="4884" y="6396"/>
                  </a:cubicBezTo>
                  <a:cubicBezTo>
                    <a:pt x="4963" y="6317"/>
                    <a:pt x="5065" y="6278"/>
                    <a:pt x="5164" y="6278"/>
                  </a:cubicBezTo>
                  <a:close/>
                  <a:moveTo>
                    <a:pt x="1954" y="0"/>
                  </a:moveTo>
                  <a:lnTo>
                    <a:pt x="1" y="1954"/>
                  </a:lnTo>
                  <a:lnTo>
                    <a:pt x="1" y="5577"/>
                  </a:lnTo>
                  <a:cubicBezTo>
                    <a:pt x="1" y="7813"/>
                    <a:pt x="1860" y="9672"/>
                    <a:pt x="4096" y="9672"/>
                  </a:cubicBezTo>
                  <a:cubicBezTo>
                    <a:pt x="6365" y="9672"/>
                    <a:pt x="8192" y="7813"/>
                    <a:pt x="8192" y="5577"/>
                  </a:cubicBezTo>
                  <a:lnTo>
                    <a:pt x="8192" y="1954"/>
                  </a:lnTo>
                  <a:lnTo>
                    <a:pt x="6270" y="0"/>
                  </a:lnTo>
                  <a:cubicBezTo>
                    <a:pt x="5609" y="394"/>
                    <a:pt x="4860" y="591"/>
                    <a:pt x="4112" y="591"/>
                  </a:cubicBezTo>
                  <a:cubicBezTo>
                    <a:pt x="3364" y="591"/>
                    <a:pt x="2616" y="394"/>
                    <a:pt x="19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1" name="Google Shape;6761;p60"/>
            <p:cNvSpPr/>
            <p:nvPr/>
          </p:nvSpPr>
          <p:spPr>
            <a:xfrm>
              <a:off x="-55316150" y="3335975"/>
              <a:ext cx="18925" cy="63825"/>
            </a:xfrm>
            <a:custGeom>
              <a:rect b="b" l="l" r="r" t="t"/>
              <a:pathLst>
                <a:path extrusionOk="0" h="2553" w="757">
                  <a:moveTo>
                    <a:pt x="0" y="0"/>
                  </a:moveTo>
                  <a:lnTo>
                    <a:pt x="0" y="2552"/>
                  </a:lnTo>
                  <a:cubicBezTo>
                    <a:pt x="441" y="2269"/>
                    <a:pt x="756" y="1796"/>
                    <a:pt x="756" y="1260"/>
                  </a:cubicBezTo>
                  <a:cubicBezTo>
                    <a:pt x="756" y="693"/>
                    <a:pt x="473"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62" name="Google Shape;6762;p60"/>
          <p:cNvGrpSpPr/>
          <p:nvPr/>
        </p:nvGrpSpPr>
        <p:grpSpPr>
          <a:xfrm>
            <a:off x="7516174" y="1987621"/>
            <a:ext cx="359871" cy="358324"/>
            <a:chOff x="-55596550" y="3590175"/>
            <a:chExt cx="319800" cy="318425"/>
          </a:xfrm>
        </p:grpSpPr>
        <p:sp>
          <p:nvSpPr>
            <p:cNvPr id="6763" name="Google Shape;6763;p60"/>
            <p:cNvSpPr/>
            <p:nvPr/>
          </p:nvSpPr>
          <p:spPr>
            <a:xfrm>
              <a:off x="-55596550" y="3590175"/>
              <a:ext cx="319800" cy="112850"/>
            </a:xfrm>
            <a:custGeom>
              <a:rect b="b" l="l" r="r" t="t"/>
              <a:pathLst>
                <a:path extrusionOk="0" h="4514" w="12792">
                  <a:moveTo>
                    <a:pt x="6380" y="0"/>
                  </a:moveTo>
                  <a:cubicBezTo>
                    <a:pt x="6309" y="0"/>
                    <a:pt x="6238" y="24"/>
                    <a:pt x="6175" y="71"/>
                  </a:cubicBezTo>
                  <a:lnTo>
                    <a:pt x="189" y="3789"/>
                  </a:lnTo>
                  <a:cubicBezTo>
                    <a:pt x="32" y="3883"/>
                    <a:pt x="0" y="4072"/>
                    <a:pt x="32" y="4230"/>
                  </a:cubicBezTo>
                  <a:cubicBezTo>
                    <a:pt x="95" y="4387"/>
                    <a:pt x="221" y="4513"/>
                    <a:pt x="378" y="4513"/>
                  </a:cubicBezTo>
                  <a:lnTo>
                    <a:pt x="12350" y="4513"/>
                  </a:lnTo>
                  <a:cubicBezTo>
                    <a:pt x="12508" y="4513"/>
                    <a:pt x="12665" y="4387"/>
                    <a:pt x="12728" y="4230"/>
                  </a:cubicBezTo>
                  <a:cubicBezTo>
                    <a:pt x="12791" y="4072"/>
                    <a:pt x="12728" y="3883"/>
                    <a:pt x="12571" y="3789"/>
                  </a:cubicBezTo>
                  <a:lnTo>
                    <a:pt x="6585" y="71"/>
                  </a:lnTo>
                  <a:cubicBezTo>
                    <a:pt x="6522" y="24"/>
                    <a:pt x="6451" y="0"/>
                    <a:pt x="63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4" name="Google Shape;6764;p60"/>
            <p:cNvSpPr/>
            <p:nvPr/>
          </p:nvSpPr>
          <p:spPr>
            <a:xfrm>
              <a:off x="-55539850" y="3721900"/>
              <a:ext cx="204800" cy="186700"/>
            </a:xfrm>
            <a:custGeom>
              <a:rect b="b" l="l" r="r" t="t"/>
              <a:pathLst>
                <a:path extrusionOk="0" h="7468" w="8192">
                  <a:moveTo>
                    <a:pt x="2616" y="725"/>
                  </a:moveTo>
                  <a:cubicBezTo>
                    <a:pt x="2805" y="725"/>
                    <a:pt x="2962" y="883"/>
                    <a:pt x="2962" y="1072"/>
                  </a:cubicBezTo>
                  <a:cubicBezTo>
                    <a:pt x="2962" y="1292"/>
                    <a:pt x="2805" y="1450"/>
                    <a:pt x="2616" y="1450"/>
                  </a:cubicBezTo>
                  <a:cubicBezTo>
                    <a:pt x="2427" y="1450"/>
                    <a:pt x="2269" y="1292"/>
                    <a:pt x="2269" y="1072"/>
                  </a:cubicBezTo>
                  <a:cubicBezTo>
                    <a:pt x="2269" y="883"/>
                    <a:pt x="2427" y="725"/>
                    <a:pt x="2616" y="725"/>
                  </a:cubicBezTo>
                  <a:close/>
                  <a:moveTo>
                    <a:pt x="5609" y="725"/>
                  </a:moveTo>
                  <a:cubicBezTo>
                    <a:pt x="5798" y="725"/>
                    <a:pt x="5955" y="883"/>
                    <a:pt x="5955" y="1072"/>
                  </a:cubicBezTo>
                  <a:cubicBezTo>
                    <a:pt x="5955" y="1292"/>
                    <a:pt x="5798" y="1450"/>
                    <a:pt x="5609" y="1450"/>
                  </a:cubicBezTo>
                  <a:cubicBezTo>
                    <a:pt x="5420" y="1450"/>
                    <a:pt x="5262" y="1292"/>
                    <a:pt x="5262" y="1072"/>
                  </a:cubicBezTo>
                  <a:cubicBezTo>
                    <a:pt x="5262" y="883"/>
                    <a:pt x="5420" y="725"/>
                    <a:pt x="5609" y="725"/>
                  </a:cubicBezTo>
                  <a:close/>
                  <a:moveTo>
                    <a:pt x="3395" y="2245"/>
                  </a:moveTo>
                  <a:cubicBezTo>
                    <a:pt x="3490" y="2245"/>
                    <a:pt x="3577" y="2285"/>
                    <a:pt x="3624" y="2363"/>
                  </a:cubicBezTo>
                  <a:cubicBezTo>
                    <a:pt x="3781" y="2521"/>
                    <a:pt x="3781" y="2741"/>
                    <a:pt x="3624" y="2867"/>
                  </a:cubicBezTo>
                  <a:lnTo>
                    <a:pt x="2899" y="3624"/>
                  </a:lnTo>
                  <a:cubicBezTo>
                    <a:pt x="2820" y="3687"/>
                    <a:pt x="2718" y="3718"/>
                    <a:pt x="2620" y="3718"/>
                  </a:cubicBezTo>
                  <a:cubicBezTo>
                    <a:pt x="2521" y="3718"/>
                    <a:pt x="2427" y="3687"/>
                    <a:pt x="2364" y="3624"/>
                  </a:cubicBezTo>
                  <a:cubicBezTo>
                    <a:pt x="2206" y="3466"/>
                    <a:pt x="2206" y="3214"/>
                    <a:pt x="2364" y="3088"/>
                  </a:cubicBezTo>
                  <a:lnTo>
                    <a:pt x="3120" y="2363"/>
                  </a:lnTo>
                  <a:cubicBezTo>
                    <a:pt x="3199" y="2285"/>
                    <a:pt x="3301" y="2245"/>
                    <a:pt x="3395" y="2245"/>
                  </a:cubicBezTo>
                  <a:close/>
                  <a:moveTo>
                    <a:pt x="4849" y="2245"/>
                  </a:moveTo>
                  <a:cubicBezTo>
                    <a:pt x="4947" y="2245"/>
                    <a:pt x="5042" y="2285"/>
                    <a:pt x="5105" y="2363"/>
                  </a:cubicBezTo>
                  <a:lnTo>
                    <a:pt x="5829" y="3088"/>
                  </a:lnTo>
                  <a:cubicBezTo>
                    <a:pt x="5987" y="3246"/>
                    <a:pt x="5987" y="3498"/>
                    <a:pt x="5829" y="3624"/>
                  </a:cubicBezTo>
                  <a:cubicBezTo>
                    <a:pt x="5750" y="3687"/>
                    <a:pt x="5656" y="3718"/>
                    <a:pt x="5565" y="3718"/>
                  </a:cubicBezTo>
                  <a:cubicBezTo>
                    <a:pt x="5475" y="3718"/>
                    <a:pt x="5388" y="3687"/>
                    <a:pt x="5325" y="3624"/>
                  </a:cubicBezTo>
                  <a:lnTo>
                    <a:pt x="4569" y="2867"/>
                  </a:lnTo>
                  <a:cubicBezTo>
                    <a:pt x="4474" y="2741"/>
                    <a:pt x="4474" y="2521"/>
                    <a:pt x="4569" y="2363"/>
                  </a:cubicBezTo>
                  <a:cubicBezTo>
                    <a:pt x="4648" y="2285"/>
                    <a:pt x="4750" y="2245"/>
                    <a:pt x="4849" y="2245"/>
                  </a:cubicBezTo>
                  <a:close/>
                  <a:moveTo>
                    <a:pt x="5164" y="4041"/>
                  </a:moveTo>
                  <a:cubicBezTo>
                    <a:pt x="5262" y="4041"/>
                    <a:pt x="5357" y="4080"/>
                    <a:pt x="5420" y="4159"/>
                  </a:cubicBezTo>
                  <a:cubicBezTo>
                    <a:pt x="5577" y="4317"/>
                    <a:pt x="5577" y="4537"/>
                    <a:pt x="5420" y="4663"/>
                  </a:cubicBezTo>
                  <a:cubicBezTo>
                    <a:pt x="5042" y="5010"/>
                    <a:pt x="4569" y="5230"/>
                    <a:pt x="4065" y="5230"/>
                  </a:cubicBezTo>
                  <a:cubicBezTo>
                    <a:pt x="3561" y="5230"/>
                    <a:pt x="3088" y="5010"/>
                    <a:pt x="2773" y="4663"/>
                  </a:cubicBezTo>
                  <a:cubicBezTo>
                    <a:pt x="2616" y="4506"/>
                    <a:pt x="2616" y="4285"/>
                    <a:pt x="2773" y="4159"/>
                  </a:cubicBezTo>
                  <a:cubicBezTo>
                    <a:pt x="2852" y="4080"/>
                    <a:pt x="2946" y="4041"/>
                    <a:pt x="3037" y="4041"/>
                  </a:cubicBezTo>
                  <a:cubicBezTo>
                    <a:pt x="3128" y="4041"/>
                    <a:pt x="3214" y="4080"/>
                    <a:pt x="3277" y="4159"/>
                  </a:cubicBezTo>
                  <a:cubicBezTo>
                    <a:pt x="3514" y="4380"/>
                    <a:pt x="3821" y="4490"/>
                    <a:pt x="4116" y="4490"/>
                  </a:cubicBezTo>
                  <a:cubicBezTo>
                    <a:pt x="4411" y="4490"/>
                    <a:pt x="4695" y="4380"/>
                    <a:pt x="4884" y="4159"/>
                  </a:cubicBezTo>
                  <a:cubicBezTo>
                    <a:pt x="4963" y="4080"/>
                    <a:pt x="5065" y="4041"/>
                    <a:pt x="5164" y="4041"/>
                  </a:cubicBezTo>
                  <a:close/>
                  <a:moveTo>
                    <a:pt x="1" y="1"/>
                  </a:moveTo>
                  <a:lnTo>
                    <a:pt x="1" y="3340"/>
                  </a:lnTo>
                  <a:cubicBezTo>
                    <a:pt x="1" y="5577"/>
                    <a:pt x="1860" y="7467"/>
                    <a:pt x="4096" y="7467"/>
                  </a:cubicBezTo>
                  <a:cubicBezTo>
                    <a:pt x="6365" y="7467"/>
                    <a:pt x="8192" y="5608"/>
                    <a:pt x="8192" y="3340"/>
                  </a:cubicBezTo>
                  <a:lnTo>
                    <a:pt x="81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5" name="Google Shape;6765;p60"/>
            <p:cNvSpPr/>
            <p:nvPr/>
          </p:nvSpPr>
          <p:spPr>
            <a:xfrm>
              <a:off x="-55316150" y="3726625"/>
              <a:ext cx="18925" cy="63825"/>
            </a:xfrm>
            <a:custGeom>
              <a:rect b="b" l="l" r="r" t="t"/>
              <a:pathLst>
                <a:path extrusionOk="0" h="2553" w="757">
                  <a:moveTo>
                    <a:pt x="0" y="1"/>
                  </a:moveTo>
                  <a:lnTo>
                    <a:pt x="0" y="2552"/>
                  </a:lnTo>
                  <a:cubicBezTo>
                    <a:pt x="441" y="2269"/>
                    <a:pt x="756" y="1796"/>
                    <a:pt x="756" y="1261"/>
                  </a:cubicBezTo>
                  <a:cubicBezTo>
                    <a:pt x="756" y="757"/>
                    <a:pt x="473" y="284"/>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6" name="Google Shape;6766;p60"/>
            <p:cNvSpPr/>
            <p:nvPr/>
          </p:nvSpPr>
          <p:spPr>
            <a:xfrm>
              <a:off x="-55576850" y="3727425"/>
              <a:ext cx="18900" cy="63800"/>
            </a:xfrm>
            <a:custGeom>
              <a:rect b="b" l="l" r="r" t="t"/>
              <a:pathLst>
                <a:path extrusionOk="0" h="2552" w="756">
                  <a:moveTo>
                    <a:pt x="756" y="0"/>
                  </a:moveTo>
                  <a:cubicBezTo>
                    <a:pt x="315" y="252"/>
                    <a:pt x="0" y="725"/>
                    <a:pt x="0" y="1260"/>
                  </a:cubicBezTo>
                  <a:cubicBezTo>
                    <a:pt x="0" y="1827"/>
                    <a:pt x="315" y="2300"/>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67" name="Google Shape;6767;p60"/>
          <p:cNvGrpSpPr/>
          <p:nvPr/>
        </p:nvGrpSpPr>
        <p:grpSpPr>
          <a:xfrm>
            <a:off x="7531412" y="2428964"/>
            <a:ext cx="358999" cy="359252"/>
            <a:chOff x="-55595775" y="3982375"/>
            <a:chExt cx="319025" cy="319250"/>
          </a:xfrm>
        </p:grpSpPr>
        <p:sp>
          <p:nvSpPr>
            <p:cNvPr id="6768" name="Google Shape;6768;p60"/>
            <p:cNvSpPr/>
            <p:nvPr/>
          </p:nvSpPr>
          <p:spPr>
            <a:xfrm>
              <a:off x="-55441400" y="3982375"/>
              <a:ext cx="125250" cy="145175"/>
            </a:xfrm>
            <a:custGeom>
              <a:rect b="b" l="l" r="r" t="t"/>
              <a:pathLst>
                <a:path extrusionOk="0" h="5807" w="5010">
                  <a:moveTo>
                    <a:pt x="2038" y="1"/>
                  </a:moveTo>
                  <a:cubicBezTo>
                    <a:pt x="1277" y="1"/>
                    <a:pt x="574" y="302"/>
                    <a:pt x="1" y="797"/>
                  </a:cubicBezTo>
                  <a:cubicBezTo>
                    <a:pt x="2332" y="1081"/>
                    <a:pt x="4160" y="3003"/>
                    <a:pt x="4254" y="5365"/>
                  </a:cubicBezTo>
                  <a:cubicBezTo>
                    <a:pt x="4538" y="5491"/>
                    <a:pt x="4821" y="5586"/>
                    <a:pt x="5010" y="5807"/>
                  </a:cubicBezTo>
                  <a:lnTo>
                    <a:pt x="5010" y="3066"/>
                  </a:lnTo>
                  <a:cubicBezTo>
                    <a:pt x="5010" y="1585"/>
                    <a:pt x="3939" y="293"/>
                    <a:pt x="2521" y="41"/>
                  </a:cubicBezTo>
                  <a:cubicBezTo>
                    <a:pt x="2358" y="14"/>
                    <a:pt x="2197" y="1"/>
                    <a:pt x="20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9" name="Google Shape;6769;p60"/>
            <p:cNvSpPr/>
            <p:nvPr/>
          </p:nvSpPr>
          <p:spPr>
            <a:xfrm>
              <a:off x="-55343725" y="4203125"/>
              <a:ext cx="66975" cy="41000"/>
            </a:xfrm>
            <a:custGeom>
              <a:rect b="b" l="l" r="r" t="t"/>
              <a:pathLst>
                <a:path extrusionOk="0" h="1640" w="2679">
                  <a:moveTo>
                    <a:pt x="1418" y="1"/>
                  </a:moveTo>
                  <a:cubicBezTo>
                    <a:pt x="1135" y="379"/>
                    <a:pt x="757" y="663"/>
                    <a:pt x="284" y="789"/>
                  </a:cubicBezTo>
                  <a:cubicBezTo>
                    <a:pt x="190" y="1072"/>
                    <a:pt x="127" y="1387"/>
                    <a:pt x="1" y="1639"/>
                  </a:cubicBezTo>
                  <a:lnTo>
                    <a:pt x="2300" y="1639"/>
                  </a:lnTo>
                  <a:cubicBezTo>
                    <a:pt x="2458" y="1639"/>
                    <a:pt x="2615" y="1545"/>
                    <a:pt x="2647" y="1387"/>
                  </a:cubicBezTo>
                  <a:cubicBezTo>
                    <a:pt x="2678" y="1167"/>
                    <a:pt x="2615" y="1009"/>
                    <a:pt x="2458" y="946"/>
                  </a:cubicBezTo>
                  <a:cubicBezTo>
                    <a:pt x="2017" y="757"/>
                    <a:pt x="1670" y="379"/>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0" name="Google Shape;6770;p60"/>
            <p:cNvSpPr/>
            <p:nvPr/>
          </p:nvSpPr>
          <p:spPr>
            <a:xfrm>
              <a:off x="-55557950" y="4019625"/>
              <a:ext cx="147300" cy="94525"/>
            </a:xfrm>
            <a:custGeom>
              <a:rect b="b" l="l" r="r" t="t"/>
              <a:pathLst>
                <a:path extrusionOk="0" h="3781" w="5892">
                  <a:moveTo>
                    <a:pt x="4064" y="0"/>
                  </a:moveTo>
                  <a:cubicBezTo>
                    <a:pt x="1922" y="63"/>
                    <a:pt x="189" y="1702"/>
                    <a:pt x="0" y="3781"/>
                  </a:cubicBezTo>
                  <a:lnTo>
                    <a:pt x="2584" y="3749"/>
                  </a:lnTo>
                  <a:cubicBezTo>
                    <a:pt x="3938" y="3749"/>
                    <a:pt x="5135" y="2930"/>
                    <a:pt x="5671" y="1670"/>
                  </a:cubicBezTo>
                  <a:cubicBezTo>
                    <a:pt x="5829" y="1261"/>
                    <a:pt x="5892" y="882"/>
                    <a:pt x="5892" y="441"/>
                  </a:cubicBezTo>
                  <a:cubicBezTo>
                    <a:pt x="5356" y="158"/>
                    <a:pt x="4726" y="0"/>
                    <a:pt x="40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1" name="Google Shape;6771;p60"/>
            <p:cNvSpPr/>
            <p:nvPr/>
          </p:nvSpPr>
          <p:spPr>
            <a:xfrm>
              <a:off x="-55557950" y="4042450"/>
              <a:ext cx="206375" cy="259175"/>
            </a:xfrm>
            <a:custGeom>
              <a:rect b="b" l="l" r="r" t="t"/>
              <a:pathLst>
                <a:path extrusionOk="0" h="10367" w="8255">
                  <a:moveTo>
                    <a:pt x="2584" y="4349"/>
                  </a:moveTo>
                  <a:cubicBezTo>
                    <a:pt x="2773" y="4349"/>
                    <a:pt x="2993" y="4475"/>
                    <a:pt x="2993" y="4695"/>
                  </a:cubicBezTo>
                  <a:cubicBezTo>
                    <a:pt x="2993" y="4884"/>
                    <a:pt x="2836" y="5073"/>
                    <a:pt x="2615" y="5073"/>
                  </a:cubicBezTo>
                  <a:cubicBezTo>
                    <a:pt x="2395" y="5073"/>
                    <a:pt x="2237" y="4916"/>
                    <a:pt x="2237" y="4727"/>
                  </a:cubicBezTo>
                  <a:cubicBezTo>
                    <a:pt x="2237" y="4538"/>
                    <a:pt x="2395" y="4349"/>
                    <a:pt x="2584" y="4349"/>
                  </a:cubicBezTo>
                  <a:close/>
                  <a:moveTo>
                    <a:pt x="5545" y="4349"/>
                  </a:moveTo>
                  <a:cubicBezTo>
                    <a:pt x="5734" y="4349"/>
                    <a:pt x="5923" y="4506"/>
                    <a:pt x="5923" y="4695"/>
                  </a:cubicBezTo>
                  <a:cubicBezTo>
                    <a:pt x="5986" y="4884"/>
                    <a:pt x="5829" y="5042"/>
                    <a:pt x="5577" y="5073"/>
                  </a:cubicBezTo>
                  <a:cubicBezTo>
                    <a:pt x="5388" y="5073"/>
                    <a:pt x="5198" y="4916"/>
                    <a:pt x="5198" y="4727"/>
                  </a:cubicBezTo>
                  <a:cubicBezTo>
                    <a:pt x="5198" y="4538"/>
                    <a:pt x="5356" y="4349"/>
                    <a:pt x="5545" y="4349"/>
                  </a:cubicBezTo>
                  <a:close/>
                  <a:moveTo>
                    <a:pt x="5191" y="6908"/>
                  </a:moveTo>
                  <a:cubicBezTo>
                    <a:pt x="5285" y="6908"/>
                    <a:pt x="5372" y="6948"/>
                    <a:pt x="5419" y="7027"/>
                  </a:cubicBezTo>
                  <a:cubicBezTo>
                    <a:pt x="5577" y="7121"/>
                    <a:pt x="5577" y="7373"/>
                    <a:pt x="5451" y="7531"/>
                  </a:cubicBezTo>
                  <a:cubicBezTo>
                    <a:pt x="5104" y="7877"/>
                    <a:pt x="4631" y="8066"/>
                    <a:pt x="4159" y="8066"/>
                  </a:cubicBezTo>
                  <a:cubicBezTo>
                    <a:pt x="3655" y="8066"/>
                    <a:pt x="3182" y="7877"/>
                    <a:pt x="2836" y="7531"/>
                  </a:cubicBezTo>
                  <a:cubicBezTo>
                    <a:pt x="2678" y="7373"/>
                    <a:pt x="2678" y="7121"/>
                    <a:pt x="2836" y="7027"/>
                  </a:cubicBezTo>
                  <a:cubicBezTo>
                    <a:pt x="2914" y="6948"/>
                    <a:pt x="3009" y="6908"/>
                    <a:pt x="3099" y="6908"/>
                  </a:cubicBezTo>
                  <a:cubicBezTo>
                    <a:pt x="3190" y="6908"/>
                    <a:pt x="3277" y="6948"/>
                    <a:pt x="3340" y="7027"/>
                  </a:cubicBezTo>
                  <a:cubicBezTo>
                    <a:pt x="3556" y="7227"/>
                    <a:pt x="3848" y="7322"/>
                    <a:pt x="4133" y="7322"/>
                  </a:cubicBezTo>
                  <a:cubicBezTo>
                    <a:pt x="4431" y="7322"/>
                    <a:pt x="4722" y="7219"/>
                    <a:pt x="4915" y="7027"/>
                  </a:cubicBezTo>
                  <a:cubicBezTo>
                    <a:pt x="4994" y="6948"/>
                    <a:pt x="5096" y="6908"/>
                    <a:pt x="5191" y="6908"/>
                  </a:cubicBezTo>
                  <a:close/>
                  <a:moveTo>
                    <a:pt x="6616" y="1"/>
                  </a:moveTo>
                  <a:cubicBezTo>
                    <a:pt x="6553" y="348"/>
                    <a:pt x="6490" y="726"/>
                    <a:pt x="6333" y="1072"/>
                  </a:cubicBezTo>
                  <a:cubicBezTo>
                    <a:pt x="5703" y="2584"/>
                    <a:pt x="4253" y="3624"/>
                    <a:pt x="2584" y="3624"/>
                  </a:cubicBezTo>
                  <a:lnTo>
                    <a:pt x="0" y="3656"/>
                  </a:lnTo>
                  <a:lnTo>
                    <a:pt x="32" y="6302"/>
                  </a:lnTo>
                  <a:cubicBezTo>
                    <a:pt x="63" y="8520"/>
                    <a:pt x="1891" y="10366"/>
                    <a:pt x="4103" y="10366"/>
                  </a:cubicBezTo>
                  <a:cubicBezTo>
                    <a:pt x="4121" y="10366"/>
                    <a:pt x="4140" y="10366"/>
                    <a:pt x="4159" y="10366"/>
                  </a:cubicBezTo>
                  <a:cubicBezTo>
                    <a:pt x="6396" y="10335"/>
                    <a:pt x="8254" y="8476"/>
                    <a:pt x="8223" y="6239"/>
                  </a:cubicBezTo>
                  <a:lnTo>
                    <a:pt x="8191" y="3246"/>
                  </a:lnTo>
                  <a:cubicBezTo>
                    <a:pt x="8191" y="1891"/>
                    <a:pt x="7561" y="757"/>
                    <a:pt x="6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2" name="Google Shape;6772;p60"/>
            <p:cNvSpPr/>
            <p:nvPr/>
          </p:nvSpPr>
          <p:spPr>
            <a:xfrm>
              <a:off x="-55335050" y="4136200"/>
              <a:ext cx="18900" cy="64600"/>
            </a:xfrm>
            <a:custGeom>
              <a:rect b="b" l="l" r="r" t="t"/>
              <a:pathLst>
                <a:path extrusionOk="0" h="2584" w="756">
                  <a:moveTo>
                    <a:pt x="0" y="0"/>
                  </a:moveTo>
                  <a:lnTo>
                    <a:pt x="0" y="2426"/>
                  </a:lnTo>
                  <a:lnTo>
                    <a:pt x="0" y="2583"/>
                  </a:lnTo>
                  <a:cubicBezTo>
                    <a:pt x="441" y="2331"/>
                    <a:pt x="756" y="1859"/>
                    <a:pt x="756" y="1292"/>
                  </a:cubicBezTo>
                  <a:cubicBezTo>
                    <a:pt x="756" y="756"/>
                    <a:pt x="441" y="284"/>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3" name="Google Shape;6773;p60"/>
            <p:cNvSpPr/>
            <p:nvPr/>
          </p:nvSpPr>
          <p:spPr>
            <a:xfrm>
              <a:off x="-55595775" y="4136975"/>
              <a:ext cx="18925" cy="65400"/>
            </a:xfrm>
            <a:custGeom>
              <a:rect b="b" l="l" r="r" t="t"/>
              <a:pathLst>
                <a:path extrusionOk="0" h="2616" w="757">
                  <a:moveTo>
                    <a:pt x="757" y="1"/>
                  </a:moveTo>
                  <a:cubicBezTo>
                    <a:pt x="284" y="284"/>
                    <a:pt x="1" y="757"/>
                    <a:pt x="1" y="1292"/>
                  </a:cubicBezTo>
                  <a:cubicBezTo>
                    <a:pt x="1" y="1859"/>
                    <a:pt x="316" y="2332"/>
                    <a:pt x="757" y="2615"/>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74" name="Google Shape;6774;p60"/>
          <p:cNvGrpSpPr/>
          <p:nvPr/>
        </p:nvGrpSpPr>
        <p:grpSpPr>
          <a:xfrm>
            <a:off x="6188595" y="2887174"/>
            <a:ext cx="358999" cy="358099"/>
            <a:chOff x="-53635375" y="3192625"/>
            <a:chExt cx="319025" cy="318225"/>
          </a:xfrm>
        </p:grpSpPr>
        <p:sp>
          <p:nvSpPr>
            <p:cNvPr id="6775" name="Google Shape;6775;p60"/>
            <p:cNvSpPr/>
            <p:nvPr/>
          </p:nvSpPr>
          <p:spPr>
            <a:xfrm>
              <a:off x="-53560550" y="3342275"/>
              <a:ext cx="167000" cy="151250"/>
            </a:xfrm>
            <a:custGeom>
              <a:rect b="b" l="l" r="r" t="t"/>
              <a:pathLst>
                <a:path extrusionOk="0" h="6050" w="6680">
                  <a:moveTo>
                    <a:pt x="1891" y="756"/>
                  </a:moveTo>
                  <a:cubicBezTo>
                    <a:pt x="2080" y="756"/>
                    <a:pt x="2238" y="914"/>
                    <a:pt x="2238" y="1103"/>
                  </a:cubicBezTo>
                  <a:cubicBezTo>
                    <a:pt x="2238" y="1323"/>
                    <a:pt x="2080" y="1481"/>
                    <a:pt x="1891" y="1481"/>
                  </a:cubicBezTo>
                  <a:cubicBezTo>
                    <a:pt x="1875" y="1484"/>
                    <a:pt x="1859" y="1485"/>
                    <a:pt x="1844" y="1485"/>
                  </a:cubicBezTo>
                  <a:cubicBezTo>
                    <a:pt x="1676" y="1485"/>
                    <a:pt x="1544" y="1333"/>
                    <a:pt x="1544" y="1103"/>
                  </a:cubicBezTo>
                  <a:cubicBezTo>
                    <a:pt x="1544" y="914"/>
                    <a:pt x="1702" y="756"/>
                    <a:pt x="1891" y="756"/>
                  </a:cubicBezTo>
                  <a:close/>
                  <a:moveTo>
                    <a:pt x="4884" y="788"/>
                  </a:moveTo>
                  <a:cubicBezTo>
                    <a:pt x="5073" y="788"/>
                    <a:pt x="5231" y="945"/>
                    <a:pt x="5231" y="1166"/>
                  </a:cubicBezTo>
                  <a:cubicBezTo>
                    <a:pt x="5262" y="1355"/>
                    <a:pt x="5073" y="1512"/>
                    <a:pt x="4884" y="1512"/>
                  </a:cubicBezTo>
                  <a:cubicBezTo>
                    <a:pt x="4695" y="1512"/>
                    <a:pt x="4537" y="1355"/>
                    <a:pt x="4537" y="1166"/>
                  </a:cubicBezTo>
                  <a:cubicBezTo>
                    <a:pt x="4537" y="945"/>
                    <a:pt x="4695" y="788"/>
                    <a:pt x="4884" y="788"/>
                  </a:cubicBezTo>
                  <a:close/>
                  <a:moveTo>
                    <a:pt x="4443" y="3348"/>
                  </a:moveTo>
                  <a:cubicBezTo>
                    <a:pt x="4537" y="3348"/>
                    <a:pt x="4632" y="3387"/>
                    <a:pt x="4695" y="3466"/>
                  </a:cubicBezTo>
                  <a:cubicBezTo>
                    <a:pt x="4852" y="3592"/>
                    <a:pt x="4852" y="3844"/>
                    <a:pt x="4726" y="3970"/>
                  </a:cubicBezTo>
                  <a:cubicBezTo>
                    <a:pt x="4380" y="4348"/>
                    <a:pt x="3907" y="4537"/>
                    <a:pt x="3435" y="4537"/>
                  </a:cubicBezTo>
                  <a:cubicBezTo>
                    <a:pt x="2899" y="4537"/>
                    <a:pt x="2427" y="4348"/>
                    <a:pt x="2080" y="3970"/>
                  </a:cubicBezTo>
                  <a:cubicBezTo>
                    <a:pt x="1923" y="3844"/>
                    <a:pt x="1923" y="3592"/>
                    <a:pt x="2080" y="3466"/>
                  </a:cubicBezTo>
                  <a:cubicBezTo>
                    <a:pt x="2159" y="3387"/>
                    <a:pt x="2261" y="3348"/>
                    <a:pt x="2360" y="3348"/>
                  </a:cubicBezTo>
                  <a:cubicBezTo>
                    <a:pt x="2458" y="3348"/>
                    <a:pt x="2553" y="3387"/>
                    <a:pt x="2616" y="3466"/>
                  </a:cubicBezTo>
                  <a:cubicBezTo>
                    <a:pt x="2820" y="3686"/>
                    <a:pt x="3104" y="3797"/>
                    <a:pt x="3391" y="3797"/>
                  </a:cubicBezTo>
                  <a:cubicBezTo>
                    <a:pt x="3679" y="3797"/>
                    <a:pt x="3970" y="3686"/>
                    <a:pt x="4191" y="3466"/>
                  </a:cubicBezTo>
                  <a:cubicBezTo>
                    <a:pt x="4254" y="3387"/>
                    <a:pt x="4348" y="3348"/>
                    <a:pt x="4443" y="3348"/>
                  </a:cubicBezTo>
                  <a:close/>
                  <a:moveTo>
                    <a:pt x="1" y="0"/>
                  </a:moveTo>
                  <a:lnTo>
                    <a:pt x="1" y="2678"/>
                  </a:lnTo>
                  <a:cubicBezTo>
                    <a:pt x="1" y="4537"/>
                    <a:pt x="1481" y="6049"/>
                    <a:pt x="3340" y="6049"/>
                  </a:cubicBezTo>
                  <a:cubicBezTo>
                    <a:pt x="5199" y="6049"/>
                    <a:pt x="6680" y="4537"/>
                    <a:pt x="6680" y="2678"/>
                  </a:cubicBezTo>
                  <a:lnTo>
                    <a:pt x="66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6" name="Google Shape;6776;p60"/>
            <p:cNvSpPr/>
            <p:nvPr/>
          </p:nvSpPr>
          <p:spPr>
            <a:xfrm>
              <a:off x="-53559750" y="3305250"/>
              <a:ext cx="168575" cy="18150"/>
            </a:xfrm>
            <a:custGeom>
              <a:rect b="b" l="l" r="r" t="t"/>
              <a:pathLst>
                <a:path extrusionOk="0" h="726" w="6743">
                  <a:moveTo>
                    <a:pt x="0" y="0"/>
                  </a:moveTo>
                  <a:lnTo>
                    <a:pt x="0" y="725"/>
                  </a:lnTo>
                  <a:lnTo>
                    <a:pt x="6742" y="725"/>
                  </a:lnTo>
                  <a:lnTo>
                    <a:pt x="674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7" name="Google Shape;6777;p60"/>
            <p:cNvSpPr/>
            <p:nvPr/>
          </p:nvSpPr>
          <p:spPr>
            <a:xfrm>
              <a:off x="-53635375" y="3192625"/>
              <a:ext cx="319025" cy="318225"/>
            </a:xfrm>
            <a:custGeom>
              <a:rect b="b" l="l" r="r" t="t"/>
              <a:pathLst>
                <a:path extrusionOk="0" h="12729" w="12761">
                  <a:moveTo>
                    <a:pt x="6302" y="1607"/>
                  </a:moveTo>
                  <a:cubicBezTo>
                    <a:pt x="6491" y="1607"/>
                    <a:pt x="6648" y="1765"/>
                    <a:pt x="6648" y="1985"/>
                  </a:cubicBezTo>
                  <a:lnTo>
                    <a:pt x="6648" y="2332"/>
                  </a:lnTo>
                  <a:lnTo>
                    <a:pt x="6995" y="2332"/>
                  </a:lnTo>
                  <a:cubicBezTo>
                    <a:pt x="7215" y="2332"/>
                    <a:pt x="7373" y="2489"/>
                    <a:pt x="7373" y="2678"/>
                  </a:cubicBezTo>
                  <a:cubicBezTo>
                    <a:pt x="7373" y="2867"/>
                    <a:pt x="7215" y="3056"/>
                    <a:pt x="6995" y="3056"/>
                  </a:cubicBezTo>
                  <a:lnTo>
                    <a:pt x="6648" y="3056"/>
                  </a:lnTo>
                  <a:lnTo>
                    <a:pt x="6648" y="3781"/>
                  </a:lnTo>
                  <a:lnTo>
                    <a:pt x="9988" y="3781"/>
                  </a:lnTo>
                  <a:cubicBezTo>
                    <a:pt x="10208" y="3781"/>
                    <a:pt x="10366" y="3938"/>
                    <a:pt x="10366" y="4159"/>
                  </a:cubicBezTo>
                  <a:lnTo>
                    <a:pt x="10366" y="5041"/>
                  </a:lnTo>
                  <a:lnTo>
                    <a:pt x="10366" y="5104"/>
                  </a:lnTo>
                  <a:lnTo>
                    <a:pt x="10366" y="8633"/>
                  </a:lnTo>
                  <a:cubicBezTo>
                    <a:pt x="10366" y="10859"/>
                    <a:pt x="8525" y="12711"/>
                    <a:pt x="6302" y="12728"/>
                  </a:cubicBezTo>
                  <a:lnTo>
                    <a:pt x="6302" y="12728"/>
                  </a:lnTo>
                  <a:cubicBezTo>
                    <a:pt x="4079" y="12711"/>
                    <a:pt x="2238" y="10859"/>
                    <a:pt x="2238" y="8633"/>
                  </a:cubicBezTo>
                  <a:lnTo>
                    <a:pt x="2238" y="5104"/>
                  </a:lnTo>
                  <a:lnTo>
                    <a:pt x="2238" y="5041"/>
                  </a:lnTo>
                  <a:lnTo>
                    <a:pt x="2238" y="4159"/>
                  </a:lnTo>
                  <a:cubicBezTo>
                    <a:pt x="2238" y="3938"/>
                    <a:pt x="2395" y="3781"/>
                    <a:pt x="2584" y="3781"/>
                  </a:cubicBezTo>
                  <a:lnTo>
                    <a:pt x="5955" y="3781"/>
                  </a:lnTo>
                  <a:lnTo>
                    <a:pt x="5955" y="3056"/>
                  </a:lnTo>
                  <a:lnTo>
                    <a:pt x="5577" y="3056"/>
                  </a:lnTo>
                  <a:cubicBezTo>
                    <a:pt x="5388" y="3056"/>
                    <a:pt x="5231" y="2867"/>
                    <a:pt x="5231" y="2678"/>
                  </a:cubicBezTo>
                  <a:cubicBezTo>
                    <a:pt x="5231" y="2489"/>
                    <a:pt x="5388" y="2332"/>
                    <a:pt x="5577" y="2332"/>
                  </a:cubicBezTo>
                  <a:lnTo>
                    <a:pt x="5955" y="2332"/>
                  </a:lnTo>
                  <a:lnTo>
                    <a:pt x="5955" y="1985"/>
                  </a:lnTo>
                  <a:cubicBezTo>
                    <a:pt x="5955" y="1765"/>
                    <a:pt x="6113" y="1607"/>
                    <a:pt x="6302" y="1607"/>
                  </a:cubicBezTo>
                  <a:close/>
                  <a:moveTo>
                    <a:pt x="6365" y="0"/>
                  </a:moveTo>
                  <a:cubicBezTo>
                    <a:pt x="2868" y="0"/>
                    <a:pt x="1" y="2836"/>
                    <a:pt x="1" y="6364"/>
                  </a:cubicBezTo>
                  <a:lnTo>
                    <a:pt x="1" y="12382"/>
                  </a:lnTo>
                  <a:cubicBezTo>
                    <a:pt x="1" y="12571"/>
                    <a:pt x="158" y="12728"/>
                    <a:pt x="347" y="12728"/>
                  </a:cubicBezTo>
                  <a:lnTo>
                    <a:pt x="12256" y="12728"/>
                  </a:lnTo>
                  <a:cubicBezTo>
                    <a:pt x="12445" y="12728"/>
                    <a:pt x="12603" y="12571"/>
                    <a:pt x="12603" y="12382"/>
                  </a:cubicBezTo>
                  <a:lnTo>
                    <a:pt x="12603" y="6364"/>
                  </a:lnTo>
                  <a:cubicBezTo>
                    <a:pt x="12760" y="2899"/>
                    <a:pt x="9893" y="0"/>
                    <a:pt x="63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78" name="Google Shape;6778;p60"/>
          <p:cNvGrpSpPr/>
          <p:nvPr/>
        </p:nvGrpSpPr>
        <p:grpSpPr>
          <a:xfrm>
            <a:off x="6210763" y="3358148"/>
            <a:ext cx="314662" cy="358999"/>
            <a:chOff x="-53615675" y="3584850"/>
            <a:chExt cx="279625" cy="319025"/>
          </a:xfrm>
        </p:grpSpPr>
        <p:sp>
          <p:nvSpPr>
            <p:cNvPr id="6779" name="Google Shape;6779;p60"/>
            <p:cNvSpPr/>
            <p:nvPr/>
          </p:nvSpPr>
          <p:spPr>
            <a:xfrm>
              <a:off x="-53577075" y="3584850"/>
              <a:ext cx="204800" cy="319025"/>
            </a:xfrm>
            <a:custGeom>
              <a:rect b="b" l="l" r="r" t="t"/>
              <a:pathLst>
                <a:path extrusionOk="0" h="12761" w="8192">
                  <a:moveTo>
                    <a:pt x="2552" y="6774"/>
                  </a:moveTo>
                  <a:cubicBezTo>
                    <a:pt x="2741" y="6774"/>
                    <a:pt x="2899" y="6932"/>
                    <a:pt x="2899" y="7121"/>
                  </a:cubicBezTo>
                  <a:cubicBezTo>
                    <a:pt x="2899" y="7310"/>
                    <a:pt x="2741" y="7467"/>
                    <a:pt x="2552" y="7467"/>
                  </a:cubicBezTo>
                  <a:cubicBezTo>
                    <a:pt x="2363" y="7467"/>
                    <a:pt x="2205" y="7310"/>
                    <a:pt x="2205" y="7121"/>
                  </a:cubicBezTo>
                  <a:cubicBezTo>
                    <a:pt x="2205" y="6932"/>
                    <a:pt x="2363" y="6774"/>
                    <a:pt x="2552" y="6774"/>
                  </a:cubicBezTo>
                  <a:close/>
                  <a:moveTo>
                    <a:pt x="5545" y="6774"/>
                  </a:moveTo>
                  <a:cubicBezTo>
                    <a:pt x="5734" y="6774"/>
                    <a:pt x="5892" y="6932"/>
                    <a:pt x="5892" y="7121"/>
                  </a:cubicBezTo>
                  <a:cubicBezTo>
                    <a:pt x="5892" y="7310"/>
                    <a:pt x="5734" y="7467"/>
                    <a:pt x="5545" y="7467"/>
                  </a:cubicBezTo>
                  <a:cubicBezTo>
                    <a:pt x="5356" y="7467"/>
                    <a:pt x="5198" y="7310"/>
                    <a:pt x="5198" y="7121"/>
                  </a:cubicBezTo>
                  <a:cubicBezTo>
                    <a:pt x="5198" y="6932"/>
                    <a:pt x="5356" y="6774"/>
                    <a:pt x="5545" y="6774"/>
                  </a:cubicBezTo>
                  <a:close/>
                  <a:moveTo>
                    <a:pt x="5104" y="9302"/>
                  </a:moveTo>
                  <a:cubicBezTo>
                    <a:pt x="5198" y="9302"/>
                    <a:pt x="5293" y="9342"/>
                    <a:pt x="5356" y="9421"/>
                  </a:cubicBezTo>
                  <a:cubicBezTo>
                    <a:pt x="5513" y="9578"/>
                    <a:pt x="5513" y="9799"/>
                    <a:pt x="5387" y="9925"/>
                  </a:cubicBezTo>
                  <a:cubicBezTo>
                    <a:pt x="5041" y="10271"/>
                    <a:pt x="4568" y="10460"/>
                    <a:pt x="4096" y="10460"/>
                  </a:cubicBezTo>
                  <a:cubicBezTo>
                    <a:pt x="3560" y="10460"/>
                    <a:pt x="3088" y="10271"/>
                    <a:pt x="2741" y="9925"/>
                  </a:cubicBezTo>
                  <a:cubicBezTo>
                    <a:pt x="2584" y="9767"/>
                    <a:pt x="2584" y="9515"/>
                    <a:pt x="2741" y="9421"/>
                  </a:cubicBezTo>
                  <a:cubicBezTo>
                    <a:pt x="2820" y="9342"/>
                    <a:pt x="2922" y="9302"/>
                    <a:pt x="3021" y="9302"/>
                  </a:cubicBezTo>
                  <a:cubicBezTo>
                    <a:pt x="3119" y="9302"/>
                    <a:pt x="3214" y="9342"/>
                    <a:pt x="3277" y="9421"/>
                  </a:cubicBezTo>
                  <a:cubicBezTo>
                    <a:pt x="3481" y="9625"/>
                    <a:pt x="3765" y="9728"/>
                    <a:pt x="4052" y="9728"/>
                  </a:cubicBezTo>
                  <a:cubicBezTo>
                    <a:pt x="4340" y="9728"/>
                    <a:pt x="4631" y="9625"/>
                    <a:pt x="4852" y="9421"/>
                  </a:cubicBezTo>
                  <a:cubicBezTo>
                    <a:pt x="4915" y="9342"/>
                    <a:pt x="5009" y="9302"/>
                    <a:pt x="5104" y="9302"/>
                  </a:cubicBezTo>
                  <a:close/>
                  <a:moveTo>
                    <a:pt x="5577" y="1"/>
                  </a:moveTo>
                  <a:cubicBezTo>
                    <a:pt x="4568" y="1"/>
                    <a:pt x="3749" y="820"/>
                    <a:pt x="3749" y="1859"/>
                  </a:cubicBezTo>
                  <a:lnTo>
                    <a:pt x="3749" y="3025"/>
                  </a:lnTo>
                  <a:cubicBezTo>
                    <a:pt x="1638" y="3214"/>
                    <a:pt x="0" y="4947"/>
                    <a:pt x="0" y="7121"/>
                  </a:cubicBezTo>
                  <a:lnTo>
                    <a:pt x="0" y="9358"/>
                  </a:lnTo>
                  <a:cubicBezTo>
                    <a:pt x="0" y="11216"/>
                    <a:pt x="1481" y="12760"/>
                    <a:pt x="3340" y="12760"/>
                  </a:cubicBezTo>
                  <a:lnTo>
                    <a:pt x="4852" y="12760"/>
                  </a:lnTo>
                  <a:cubicBezTo>
                    <a:pt x="6679" y="12760"/>
                    <a:pt x="8191" y="11216"/>
                    <a:pt x="8191" y="9358"/>
                  </a:cubicBezTo>
                  <a:lnTo>
                    <a:pt x="8191" y="7121"/>
                  </a:lnTo>
                  <a:cubicBezTo>
                    <a:pt x="8128" y="5010"/>
                    <a:pt x="6522" y="3214"/>
                    <a:pt x="4442" y="3025"/>
                  </a:cubicBezTo>
                  <a:lnTo>
                    <a:pt x="4442" y="1859"/>
                  </a:lnTo>
                  <a:cubicBezTo>
                    <a:pt x="4442" y="1229"/>
                    <a:pt x="4946" y="757"/>
                    <a:pt x="5545" y="757"/>
                  </a:cubicBezTo>
                  <a:cubicBezTo>
                    <a:pt x="6144" y="757"/>
                    <a:pt x="6648" y="1261"/>
                    <a:pt x="6648" y="1859"/>
                  </a:cubicBezTo>
                  <a:cubicBezTo>
                    <a:pt x="6648" y="2049"/>
                    <a:pt x="6490" y="2206"/>
                    <a:pt x="6301" y="2206"/>
                  </a:cubicBezTo>
                  <a:cubicBezTo>
                    <a:pt x="6081" y="2206"/>
                    <a:pt x="5955" y="2049"/>
                    <a:pt x="5955" y="1859"/>
                  </a:cubicBezTo>
                  <a:cubicBezTo>
                    <a:pt x="5955" y="1639"/>
                    <a:pt x="5797" y="1481"/>
                    <a:pt x="5577" y="1481"/>
                  </a:cubicBezTo>
                  <a:cubicBezTo>
                    <a:pt x="5387" y="1481"/>
                    <a:pt x="5230" y="1639"/>
                    <a:pt x="5230" y="1859"/>
                  </a:cubicBezTo>
                  <a:cubicBezTo>
                    <a:pt x="5230" y="2490"/>
                    <a:pt x="5734" y="2962"/>
                    <a:pt x="6333" y="2962"/>
                  </a:cubicBezTo>
                  <a:cubicBezTo>
                    <a:pt x="6963" y="2962"/>
                    <a:pt x="7435" y="2427"/>
                    <a:pt x="7435" y="1859"/>
                  </a:cubicBezTo>
                  <a:cubicBezTo>
                    <a:pt x="7435" y="820"/>
                    <a:pt x="6616"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0" name="Google Shape;6780;p60"/>
            <p:cNvSpPr/>
            <p:nvPr/>
          </p:nvSpPr>
          <p:spPr>
            <a:xfrm>
              <a:off x="-53615675" y="3739225"/>
              <a:ext cx="20500" cy="65400"/>
            </a:xfrm>
            <a:custGeom>
              <a:rect b="b" l="l" r="r" t="t"/>
              <a:pathLst>
                <a:path extrusionOk="0" h="2616" w="820">
                  <a:moveTo>
                    <a:pt x="820" y="1"/>
                  </a:moveTo>
                  <a:cubicBezTo>
                    <a:pt x="347" y="253"/>
                    <a:pt x="0" y="694"/>
                    <a:pt x="0" y="1292"/>
                  </a:cubicBezTo>
                  <a:cubicBezTo>
                    <a:pt x="0" y="1859"/>
                    <a:pt x="315" y="2332"/>
                    <a:pt x="757" y="2616"/>
                  </a:cubicBezTo>
                  <a:lnTo>
                    <a:pt x="757" y="946"/>
                  </a:lnTo>
                  <a:cubicBezTo>
                    <a:pt x="757" y="631"/>
                    <a:pt x="788" y="284"/>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1" name="Google Shape;6781;p60"/>
            <p:cNvSpPr/>
            <p:nvPr/>
          </p:nvSpPr>
          <p:spPr>
            <a:xfrm>
              <a:off x="-53356550" y="3738450"/>
              <a:ext cx="20500" cy="64600"/>
            </a:xfrm>
            <a:custGeom>
              <a:rect b="b" l="l" r="r" t="t"/>
              <a:pathLst>
                <a:path extrusionOk="0" h="2584" w="820">
                  <a:moveTo>
                    <a:pt x="1" y="0"/>
                  </a:moveTo>
                  <a:cubicBezTo>
                    <a:pt x="64" y="315"/>
                    <a:pt x="64" y="630"/>
                    <a:pt x="64" y="945"/>
                  </a:cubicBezTo>
                  <a:lnTo>
                    <a:pt x="64" y="2584"/>
                  </a:lnTo>
                  <a:cubicBezTo>
                    <a:pt x="505" y="2300"/>
                    <a:pt x="820" y="1859"/>
                    <a:pt x="820" y="1292"/>
                  </a:cubicBezTo>
                  <a:cubicBezTo>
                    <a:pt x="820" y="725"/>
                    <a:pt x="505" y="284"/>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82" name="Google Shape;6782;p60"/>
          <p:cNvGrpSpPr/>
          <p:nvPr/>
        </p:nvGrpSpPr>
        <p:grpSpPr>
          <a:xfrm>
            <a:off x="6188609" y="3821074"/>
            <a:ext cx="358971" cy="357874"/>
            <a:chOff x="-53634575" y="3976500"/>
            <a:chExt cx="319000" cy="318025"/>
          </a:xfrm>
        </p:grpSpPr>
        <p:sp>
          <p:nvSpPr>
            <p:cNvPr id="6783" name="Google Shape;6783;p60"/>
            <p:cNvSpPr/>
            <p:nvPr/>
          </p:nvSpPr>
          <p:spPr>
            <a:xfrm>
              <a:off x="-53634575" y="3976500"/>
              <a:ext cx="319000" cy="93550"/>
            </a:xfrm>
            <a:custGeom>
              <a:rect b="b" l="l" r="r" t="t"/>
              <a:pathLst>
                <a:path extrusionOk="0" h="3742" w="12760">
                  <a:moveTo>
                    <a:pt x="6372" y="0"/>
                  </a:moveTo>
                  <a:cubicBezTo>
                    <a:pt x="6317" y="0"/>
                    <a:pt x="6270" y="8"/>
                    <a:pt x="6238" y="24"/>
                  </a:cubicBezTo>
                  <a:lnTo>
                    <a:pt x="252" y="3017"/>
                  </a:lnTo>
                  <a:cubicBezTo>
                    <a:pt x="95" y="3112"/>
                    <a:pt x="0" y="3269"/>
                    <a:pt x="32" y="3458"/>
                  </a:cubicBezTo>
                  <a:cubicBezTo>
                    <a:pt x="95" y="3616"/>
                    <a:pt x="252" y="3742"/>
                    <a:pt x="410" y="3742"/>
                  </a:cubicBezTo>
                  <a:lnTo>
                    <a:pt x="12382" y="3742"/>
                  </a:lnTo>
                  <a:cubicBezTo>
                    <a:pt x="12539" y="3742"/>
                    <a:pt x="12697" y="3616"/>
                    <a:pt x="12728" y="3458"/>
                  </a:cubicBezTo>
                  <a:cubicBezTo>
                    <a:pt x="12760" y="3269"/>
                    <a:pt x="12697" y="3112"/>
                    <a:pt x="12539" y="3017"/>
                  </a:cubicBezTo>
                  <a:lnTo>
                    <a:pt x="6553" y="24"/>
                  </a:lnTo>
                  <a:cubicBezTo>
                    <a:pt x="6490" y="8"/>
                    <a:pt x="6427" y="0"/>
                    <a:pt x="63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4" name="Google Shape;6784;p60"/>
            <p:cNvSpPr/>
            <p:nvPr/>
          </p:nvSpPr>
          <p:spPr>
            <a:xfrm>
              <a:off x="-53614900" y="4163750"/>
              <a:ext cx="140225" cy="130775"/>
            </a:xfrm>
            <a:custGeom>
              <a:rect b="b" l="l" r="r" t="t"/>
              <a:pathLst>
                <a:path extrusionOk="0" h="5231" w="5609">
                  <a:moveTo>
                    <a:pt x="1" y="1"/>
                  </a:moveTo>
                  <a:lnTo>
                    <a:pt x="1" y="4884"/>
                  </a:lnTo>
                  <a:cubicBezTo>
                    <a:pt x="1" y="5073"/>
                    <a:pt x="158" y="5231"/>
                    <a:pt x="347" y="5231"/>
                  </a:cubicBezTo>
                  <a:lnTo>
                    <a:pt x="5488" y="5231"/>
                  </a:lnTo>
                  <a:cubicBezTo>
                    <a:pt x="3370" y="5200"/>
                    <a:pt x="1668" y="3553"/>
                    <a:pt x="1513" y="1481"/>
                  </a:cubicBezTo>
                  <a:cubicBezTo>
                    <a:pt x="662" y="1481"/>
                    <a:pt x="1" y="820"/>
                    <a:pt x="1" y="1"/>
                  </a:cubicBezTo>
                  <a:close/>
                  <a:moveTo>
                    <a:pt x="5488" y="5231"/>
                  </a:moveTo>
                  <a:cubicBezTo>
                    <a:pt x="5508" y="5231"/>
                    <a:pt x="5528" y="5231"/>
                    <a:pt x="5548" y="5231"/>
                  </a:cubicBezTo>
                  <a:cubicBezTo>
                    <a:pt x="5568" y="5231"/>
                    <a:pt x="5589" y="5231"/>
                    <a:pt x="5609" y="523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5" name="Google Shape;6785;p60"/>
            <p:cNvSpPr/>
            <p:nvPr/>
          </p:nvSpPr>
          <p:spPr>
            <a:xfrm>
              <a:off x="-53616475" y="4088925"/>
              <a:ext cx="126050" cy="74850"/>
            </a:xfrm>
            <a:custGeom>
              <a:rect b="b" l="l" r="r" t="t"/>
              <a:pathLst>
                <a:path extrusionOk="0" h="2994" w="5042">
                  <a:moveTo>
                    <a:pt x="1" y="1"/>
                  </a:moveTo>
                  <a:lnTo>
                    <a:pt x="1" y="2994"/>
                  </a:lnTo>
                  <a:cubicBezTo>
                    <a:pt x="32" y="2175"/>
                    <a:pt x="694" y="1481"/>
                    <a:pt x="1513" y="1481"/>
                  </a:cubicBezTo>
                  <a:lnTo>
                    <a:pt x="2521" y="1481"/>
                  </a:lnTo>
                  <a:cubicBezTo>
                    <a:pt x="3561" y="1481"/>
                    <a:pt x="4569" y="914"/>
                    <a:pt x="50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6" name="Google Shape;6786;p60"/>
            <p:cNvSpPr/>
            <p:nvPr/>
          </p:nvSpPr>
          <p:spPr>
            <a:xfrm>
              <a:off x="-53475475" y="4163750"/>
              <a:ext cx="139425" cy="130775"/>
            </a:xfrm>
            <a:custGeom>
              <a:rect b="b" l="l" r="r" t="t"/>
              <a:pathLst>
                <a:path extrusionOk="0" h="5231" w="5577">
                  <a:moveTo>
                    <a:pt x="5577" y="1"/>
                  </a:moveTo>
                  <a:cubicBezTo>
                    <a:pt x="5577" y="820"/>
                    <a:pt x="4915" y="1481"/>
                    <a:pt x="4064" y="1481"/>
                  </a:cubicBezTo>
                  <a:cubicBezTo>
                    <a:pt x="3875" y="3592"/>
                    <a:pt x="2111" y="5231"/>
                    <a:pt x="0" y="5231"/>
                  </a:cubicBezTo>
                  <a:lnTo>
                    <a:pt x="5230" y="5231"/>
                  </a:lnTo>
                  <a:cubicBezTo>
                    <a:pt x="5419" y="5231"/>
                    <a:pt x="5577" y="5073"/>
                    <a:pt x="5577" y="4884"/>
                  </a:cubicBezTo>
                  <a:lnTo>
                    <a:pt x="55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7" name="Google Shape;6787;p60"/>
            <p:cNvSpPr/>
            <p:nvPr/>
          </p:nvSpPr>
          <p:spPr>
            <a:xfrm>
              <a:off x="-53559750" y="4100750"/>
              <a:ext cx="167775" cy="174875"/>
            </a:xfrm>
            <a:custGeom>
              <a:rect b="b" l="l" r="r" t="t"/>
              <a:pathLst>
                <a:path extrusionOk="0" h="6995" w="6711">
                  <a:moveTo>
                    <a:pt x="1859" y="2521"/>
                  </a:moveTo>
                  <a:cubicBezTo>
                    <a:pt x="2048" y="2521"/>
                    <a:pt x="2206" y="2678"/>
                    <a:pt x="2206" y="2867"/>
                  </a:cubicBezTo>
                  <a:cubicBezTo>
                    <a:pt x="2206" y="3056"/>
                    <a:pt x="2048" y="3214"/>
                    <a:pt x="1859" y="3214"/>
                  </a:cubicBezTo>
                  <a:cubicBezTo>
                    <a:pt x="1670" y="3214"/>
                    <a:pt x="1512" y="3056"/>
                    <a:pt x="1512" y="2867"/>
                  </a:cubicBezTo>
                  <a:cubicBezTo>
                    <a:pt x="1512" y="2710"/>
                    <a:pt x="1670" y="2521"/>
                    <a:pt x="1859" y="2521"/>
                  </a:cubicBezTo>
                  <a:close/>
                  <a:moveTo>
                    <a:pt x="4852" y="2521"/>
                  </a:moveTo>
                  <a:cubicBezTo>
                    <a:pt x="5041" y="2521"/>
                    <a:pt x="5199" y="2678"/>
                    <a:pt x="5199" y="2867"/>
                  </a:cubicBezTo>
                  <a:cubicBezTo>
                    <a:pt x="5199" y="3056"/>
                    <a:pt x="5041" y="3214"/>
                    <a:pt x="4852" y="3214"/>
                  </a:cubicBezTo>
                  <a:cubicBezTo>
                    <a:pt x="4663" y="3214"/>
                    <a:pt x="4505" y="3056"/>
                    <a:pt x="4505" y="2867"/>
                  </a:cubicBezTo>
                  <a:cubicBezTo>
                    <a:pt x="4505" y="2710"/>
                    <a:pt x="4663" y="2521"/>
                    <a:pt x="4852" y="2521"/>
                  </a:cubicBezTo>
                  <a:close/>
                  <a:moveTo>
                    <a:pt x="4407" y="4324"/>
                  </a:moveTo>
                  <a:cubicBezTo>
                    <a:pt x="4505" y="4324"/>
                    <a:pt x="4600" y="4364"/>
                    <a:pt x="4663" y="4443"/>
                  </a:cubicBezTo>
                  <a:cubicBezTo>
                    <a:pt x="4820" y="4600"/>
                    <a:pt x="4820" y="4852"/>
                    <a:pt x="4663" y="4947"/>
                  </a:cubicBezTo>
                  <a:cubicBezTo>
                    <a:pt x="4285" y="5325"/>
                    <a:pt x="3812" y="5514"/>
                    <a:pt x="3340" y="5514"/>
                  </a:cubicBezTo>
                  <a:cubicBezTo>
                    <a:pt x="2836" y="5514"/>
                    <a:pt x="2363" y="5325"/>
                    <a:pt x="2017" y="4947"/>
                  </a:cubicBezTo>
                  <a:cubicBezTo>
                    <a:pt x="1859" y="4789"/>
                    <a:pt x="1859" y="4569"/>
                    <a:pt x="2017" y="4443"/>
                  </a:cubicBezTo>
                  <a:cubicBezTo>
                    <a:pt x="2095" y="4380"/>
                    <a:pt x="2190" y="4348"/>
                    <a:pt x="2284" y="4348"/>
                  </a:cubicBezTo>
                  <a:cubicBezTo>
                    <a:pt x="2379" y="4348"/>
                    <a:pt x="2473" y="4380"/>
                    <a:pt x="2552" y="4443"/>
                  </a:cubicBezTo>
                  <a:cubicBezTo>
                    <a:pt x="2773" y="4663"/>
                    <a:pt x="3064" y="4773"/>
                    <a:pt x="3352" y="4773"/>
                  </a:cubicBezTo>
                  <a:cubicBezTo>
                    <a:pt x="3639" y="4773"/>
                    <a:pt x="3923" y="4663"/>
                    <a:pt x="4127" y="4443"/>
                  </a:cubicBezTo>
                  <a:cubicBezTo>
                    <a:pt x="4206" y="4364"/>
                    <a:pt x="4309" y="4324"/>
                    <a:pt x="4407" y="4324"/>
                  </a:cubicBezTo>
                  <a:close/>
                  <a:moveTo>
                    <a:pt x="3340" y="0"/>
                  </a:moveTo>
                  <a:cubicBezTo>
                    <a:pt x="2678" y="1072"/>
                    <a:pt x="1544" y="1765"/>
                    <a:pt x="252" y="1765"/>
                  </a:cubicBezTo>
                  <a:lnTo>
                    <a:pt x="0" y="1765"/>
                  </a:lnTo>
                  <a:lnTo>
                    <a:pt x="0" y="3623"/>
                  </a:lnTo>
                  <a:cubicBezTo>
                    <a:pt x="0" y="5482"/>
                    <a:pt x="1512" y="6994"/>
                    <a:pt x="3340" y="6994"/>
                  </a:cubicBezTo>
                  <a:cubicBezTo>
                    <a:pt x="5199" y="6994"/>
                    <a:pt x="6711" y="5482"/>
                    <a:pt x="6711" y="3623"/>
                  </a:cubicBezTo>
                  <a:lnTo>
                    <a:pt x="6711" y="1765"/>
                  </a:lnTo>
                  <a:lnTo>
                    <a:pt x="6459" y="1765"/>
                  </a:lnTo>
                  <a:cubicBezTo>
                    <a:pt x="5167" y="1765"/>
                    <a:pt x="4033" y="1103"/>
                    <a:pt x="33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8" name="Google Shape;6788;p60"/>
            <p:cNvSpPr/>
            <p:nvPr/>
          </p:nvSpPr>
          <p:spPr>
            <a:xfrm>
              <a:off x="-53373875" y="4144850"/>
              <a:ext cx="18925" cy="37825"/>
            </a:xfrm>
            <a:custGeom>
              <a:rect b="b" l="l" r="r" t="t"/>
              <a:pathLst>
                <a:path extrusionOk="0" h="1513" w="757">
                  <a:moveTo>
                    <a:pt x="0" y="1"/>
                  </a:moveTo>
                  <a:lnTo>
                    <a:pt x="0" y="1513"/>
                  </a:lnTo>
                  <a:cubicBezTo>
                    <a:pt x="410" y="1513"/>
                    <a:pt x="757" y="1135"/>
                    <a:pt x="757" y="757"/>
                  </a:cubicBezTo>
                  <a:cubicBezTo>
                    <a:pt x="757" y="347"/>
                    <a:pt x="441" y="1"/>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9" name="Google Shape;6789;p60"/>
            <p:cNvSpPr/>
            <p:nvPr/>
          </p:nvSpPr>
          <p:spPr>
            <a:xfrm>
              <a:off x="-53596775" y="4144850"/>
              <a:ext cx="18125" cy="37825"/>
            </a:xfrm>
            <a:custGeom>
              <a:rect b="b" l="l" r="r" t="t"/>
              <a:pathLst>
                <a:path extrusionOk="0" h="1513" w="725">
                  <a:moveTo>
                    <a:pt x="725" y="1"/>
                  </a:moveTo>
                  <a:cubicBezTo>
                    <a:pt x="347" y="1"/>
                    <a:pt x="1" y="347"/>
                    <a:pt x="1" y="757"/>
                  </a:cubicBezTo>
                  <a:cubicBezTo>
                    <a:pt x="1" y="1135"/>
                    <a:pt x="347" y="1513"/>
                    <a:pt x="725" y="1513"/>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0" name="Google Shape;6790;p60"/>
            <p:cNvSpPr/>
            <p:nvPr/>
          </p:nvSpPr>
          <p:spPr>
            <a:xfrm>
              <a:off x="-53461300" y="4088925"/>
              <a:ext cx="125250" cy="74850"/>
            </a:xfrm>
            <a:custGeom>
              <a:rect b="b" l="l" r="r" t="t"/>
              <a:pathLst>
                <a:path extrusionOk="0" h="2994" w="5010">
                  <a:moveTo>
                    <a:pt x="0" y="1"/>
                  </a:moveTo>
                  <a:cubicBezTo>
                    <a:pt x="504" y="914"/>
                    <a:pt x="1450" y="1481"/>
                    <a:pt x="2521" y="1481"/>
                  </a:cubicBezTo>
                  <a:lnTo>
                    <a:pt x="3497" y="1481"/>
                  </a:lnTo>
                  <a:cubicBezTo>
                    <a:pt x="4348" y="1481"/>
                    <a:pt x="5010" y="2175"/>
                    <a:pt x="5010" y="2994"/>
                  </a:cubicBezTo>
                  <a:lnTo>
                    <a:pt x="501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91" name="Google Shape;6791;p60"/>
          <p:cNvGrpSpPr/>
          <p:nvPr/>
        </p:nvGrpSpPr>
        <p:grpSpPr>
          <a:xfrm>
            <a:off x="7983413" y="3364028"/>
            <a:ext cx="314662" cy="358436"/>
            <a:chOff x="-52023900" y="3590075"/>
            <a:chExt cx="279625" cy="318525"/>
          </a:xfrm>
        </p:grpSpPr>
        <p:sp>
          <p:nvSpPr>
            <p:cNvPr id="6792" name="Google Shape;6792;p60"/>
            <p:cNvSpPr/>
            <p:nvPr/>
          </p:nvSpPr>
          <p:spPr>
            <a:xfrm>
              <a:off x="-52005000" y="3611625"/>
              <a:ext cx="92175" cy="92175"/>
            </a:xfrm>
            <a:custGeom>
              <a:rect b="b" l="l" r="r" t="t"/>
              <a:pathLst>
                <a:path extrusionOk="0" h="3687" w="3687">
                  <a:moveTo>
                    <a:pt x="1104" y="1"/>
                  </a:moveTo>
                  <a:cubicBezTo>
                    <a:pt x="474" y="1"/>
                    <a:pt x="1" y="505"/>
                    <a:pt x="1" y="1104"/>
                  </a:cubicBezTo>
                  <a:cubicBezTo>
                    <a:pt x="1" y="1419"/>
                    <a:pt x="127" y="1576"/>
                    <a:pt x="285" y="1828"/>
                  </a:cubicBezTo>
                  <a:cubicBezTo>
                    <a:pt x="127" y="2112"/>
                    <a:pt x="1" y="2269"/>
                    <a:pt x="1" y="2584"/>
                  </a:cubicBezTo>
                  <a:cubicBezTo>
                    <a:pt x="1" y="3214"/>
                    <a:pt x="505" y="3687"/>
                    <a:pt x="1104" y="3687"/>
                  </a:cubicBezTo>
                  <a:cubicBezTo>
                    <a:pt x="1734" y="3655"/>
                    <a:pt x="2238" y="3183"/>
                    <a:pt x="2238" y="2553"/>
                  </a:cubicBezTo>
                  <a:lnTo>
                    <a:pt x="2238" y="2206"/>
                  </a:lnTo>
                  <a:lnTo>
                    <a:pt x="2584" y="2206"/>
                  </a:lnTo>
                  <a:cubicBezTo>
                    <a:pt x="3214" y="2206"/>
                    <a:pt x="3687" y="1671"/>
                    <a:pt x="3687" y="1104"/>
                  </a:cubicBezTo>
                  <a:cubicBezTo>
                    <a:pt x="3687" y="505"/>
                    <a:pt x="3183" y="1"/>
                    <a:pt x="2584" y="1"/>
                  </a:cubicBezTo>
                  <a:cubicBezTo>
                    <a:pt x="2269" y="1"/>
                    <a:pt x="2112" y="95"/>
                    <a:pt x="1860" y="253"/>
                  </a:cubicBezTo>
                  <a:cubicBezTo>
                    <a:pt x="1576" y="95"/>
                    <a:pt x="1419" y="1"/>
                    <a:pt x="1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3" name="Google Shape;6793;p60"/>
            <p:cNvSpPr/>
            <p:nvPr/>
          </p:nvSpPr>
          <p:spPr>
            <a:xfrm>
              <a:off x="-51894725" y="3614000"/>
              <a:ext cx="121325" cy="106350"/>
            </a:xfrm>
            <a:custGeom>
              <a:rect b="b" l="l" r="r" t="t"/>
              <a:pathLst>
                <a:path extrusionOk="0" h="4254" w="4853">
                  <a:moveTo>
                    <a:pt x="1576" y="0"/>
                  </a:moveTo>
                  <a:lnTo>
                    <a:pt x="1" y="441"/>
                  </a:lnTo>
                  <a:cubicBezTo>
                    <a:pt x="32" y="567"/>
                    <a:pt x="32" y="725"/>
                    <a:pt x="64" y="851"/>
                  </a:cubicBezTo>
                  <a:lnTo>
                    <a:pt x="64" y="914"/>
                  </a:lnTo>
                  <a:cubicBezTo>
                    <a:pt x="473" y="2836"/>
                    <a:pt x="2206" y="4254"/>
                    <a:pt x="4159" y="4254"/>
                  </a:cubicBezTo>
                  <a:lnTo>
                    <a:pt x="4600" y="4254"/>
                  </a:lnTo>
                  <a:lnTo>
                    <a:pt x="4852" y="2678"/>
                  </a:lnTo>
                  <a:lnTo>
                    <a:pt x="4852" y="2678"/>
                  </a:lnTo>
                  <a:cubicBezTo>
                    <a:pt x="4632" y="2741"/>
                    <a:pt x="4411" y="2773"/>
                    <a:pt x="4159" y="2773"/>
                  </a:cubicBezTo>
                  <a:cubicBezTo>
                    <a:pt x="4131" y="2774"/>
                    <a:pt x="4103" y="2774"/>
                    <a:pt x="4076" y="2774"/>
                  </a:cubicBezTo>
                  <a:cubicBezTo>
                    <a:pt x="3164" y="2774"/>
                    <a:pt x="2350" y="2276"/>
                    <a:pt x="1891" y="1481"/>
                  </a:cubicBezTo>
                  <a:cubicBezTo>
                    <a:pt x="1639" y="1009"/>
                    <a:pt x="1544" y="536"/>
                    <a:pt x="157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4" name="Google Shape;6794;p60"/>
            <p:cNvSpPr/>
            <p:nvPr/>
          </p:nvSpPr>
          <p:spPr>
            <a:xfrm>
              <a:off x="-51838000" y="3590075"/>
              <a:ext cx="76400" cy="74350"/>
            </a:xfrm>
            <a:custGeom>
              <a:rect b="b" l="l" r="r" t="t"/>
              <a:pathLst>
                <a:path extrusionOk="0" h="2974" w="3056">
                  <a:moveTo>
                    <a:pt x="2615" y="0"/>
                  </a:moveTo>
                  <a:cubicBezTo>
                    <a:pt x="2583" y="0"/>
                    <a:pt x="2552" y="4"/>
                    <a:pt x="2520" y="12"/>
                  </a:cubicBezTo>
                  <a:lnTo>
                    <a:pt x="95" y="737"/>
                  </a:lnTo>
                  <a:cubicBezTo>
                    <a:pt x="0" y="1209"/>
                    <a:pt x="63" y="1650"/>
                    <a:pt x="284" y="2029"/>
                  </a:cubicBezTo>
                  <a:cubicBezTo>
                    <a:pt x="599" y="2627"/>
                    <a:pt x="1229" y="2974"/>
                    <a:pt x="1890" y="2974"/>
                  </a:cubicBezTo>
                  <a:cubicBezTo>
                    <a:pt x="2174" y="2974"/>
                    <a:pt x="2457" y="2911"/>
                    <a:pt x="2678" y="2785"/>
                  </a:cubicBezTo>
                  <a:lnTo>
                    <a:pt x="3056" y="422"/>
                  </a:lnTo>
                  <a:cubicBezTo>
                    <a:pt x="3056" y="296"/>
                    <a:pt x="2993" y="170"/>
                    <a:pt x="2930" y="107"/>
                  </a:cubicBezTo>
                  <a:cubicBezTo>
                    <a:pt x="2812" y="36"/>
                    <a:pt x="2711" y="0"/>
                    <a:pt x="26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5" name="Google Shape;6795;p60"/>
            <p:cNvSpPr/>
            <p:nvPr/>
          </p:nvSpPr>
          <p:spPr>
            <a:xfrm>
              <a:off x="-51988450" y="3666775"/>
              <a:ext cx="204800" cy="241825"/>
            </a:xfrm>
            <a:custGeom>
              <a:rect b="b" l="l" r="r" t="t"/>
              <a:pathLst>
                <a:path extrusionOk="0" h="9673" w="8192">
                  <a:moveTo>
                    <a:pt x="2678" y="3718"/>
                  </a:moveTo>
                  <a:cubicBezTo>
                    <a:pt x="2868" y="3718"/>
                    <a:pt x="3025" y="3875"/>
                    <a:pt x="3025" y="4096"/>
                  </a:cubicBezTo>
                  <a:cubicBezTo>
                    <a:pt x="3025" y="4285"/>
                    <a:pt x="2868" y="4442"/>
                    <a:pt x="2678" y="4442"/>
                  </a:cubicBezTo>
                  <a:cubicBezTo>
                    <a:pt x="2489" y="4442"/>
                    <a:pt x="2332" y="4285"/>
                    <a:pt x="2332" y="4096"/>
                  </a:cubicBezTo>
                  <a:cubicBezTo>
                    <a:pt x="2332" y="3875"/>
                    <a:pt x="2489" y="3718"/>
                    <a:pt x="2678" y="3718"/>
                  </a:cubicBezTo>
                  <a:close/>
                  <a:moveTo>
                    <a:pt x="5671" y="3781"/>
                  </a:moveTo>
                  <a:cubicBezTo>
                    <a:pt x="5860" y="3781"/>
                    <a:pt x="6018" y="3938"/>
                    <a:pt x="6018" y="4127"/>
                  </a:cubicBezTo>
                  <a:cubicBezTo>
                    <a:pt x="6018" y="4316"/>
                    <a:pt x="5860" y="4474"/>
                    <a:pt x="5671" y="4474"/>
                  </a:cubicBezTo>
                  <a:cubicBezTo>
                    <a:pt x="5482" y="4474"/>
                    <a:pt x="5325" y="4316"/>
                    <a:pt x="5325" y="4127"/>
                  </a:cubicBezTo>
                  <a:cubicBezTo>
                    <a:pt x="5325" y="3938"/>
                    <a:pt x="5482" y="3781"/>
                    <a:pt x="5671" y="3781"/>
                  </a:cubicBezTo>
                  <a:close/>
                  <a:moveTo>
                    <a:pt x="4191" y="4474"/>
                  </a:moveTo>
                  <a:cubicBezTo>
                    <a:pt x="4821" y="4474"/>
                    <a:pt x="5293" y="4978"/>
                    <a:pt x="5293" y="5577"/>
                  </a:cubicBezTo>
                  <a:cubicBezTo>
                    <a:pt x="5293" y="6207"/>
                    <a:pt x="4758" y="6679"/>
                    <a:pt x="4191" y="6679"/>
                  </a:cubicBezTo>
                  <a:cubicBezTo>
                    <a:pt x="3561" y="6679"/>
                    <a:pt x="3088" y="6175"/>
                    <a:pt x="3088" y="5577"/>
                  </a:cubicBezTo>
                  <a:cubicBezTo>
                    <a:pt x="3088" y="4946"/>
                    <a:pt x="3561" y="4474"/>
                    <a:pt x="4191" y="4474"/>
                  </a:cubicBezTo>
                  <a:close/>
                  <a:moveTo>
                    <a:pt x="5195" y="7034"/>
                  </a:moveTo>
                  <a:cubicBezTo>
                    <a:pt x="5293" y="7034"/>
                    <a:pt x="5388" y="7073"/>
                    <a:pt x="5451" y="7152"/>
                  </a:cubicBezTo>
                  <a:cubicBezTo>
                    <a:pt x="5640" y="7278"/>
                    <a:pt x="5640" y="7498"/>
                    <a:pt x="5482" y="7656"/>
                  </a:cubicBezTo>
                  <a:cubicBezTo>
                    <a:pt x="5136" y="8002"/>
                    <a:pt x="4663" y="8223"/>
                    <a:pt x="4128" y="8223"/>
                  </a:cubicBezTo>
                  <a:cubicBezTo>
                    <a:pt x="3624" y="8223"/>
                    <a:pt x="3151" y="8002"/>
                    <a:pt x="2836" y="7656"/>
                  </a:cubicBezTo>
                  <a:cubicBezTo>
                    <a:pt x="2678" y="7498"/>
                    <a:pt x="2678" y="7278"/>
                    <a:pt x="2836" y="7152"/>
                  </a:cubicBezTo>
                  <a:cubicBezTo>
                    <a:pt x="2915" y="7073"/>
                    <a:pt x="3017" y="7034"/>
                    <a:pt x="3112" y="7034"/>
                  </a:cubicBezTo>
                  <a:cubicBezTo>
                    <a:pt x="3206" y="7034"/>
                    <a:pt x="3293" y="7073"/>
                    <a:pt x="3340" y="7152"/>
                  </a:cubicBezTo>
                  <a:cubicBezTo>
                    <a:pt x="3561" y="7372"/>
                    <a:pt x="3852" y="7483"/>
                    <a:pt x="4140" y="7483"/>
                  </a:cubicBezTo>
                  <a:cubicBezTo>
                    <a:pt x="4427" y="7483"/>
                    <a:pt x="4711" y="7372"/>
                    <a:pt x="4915" y="7152"/>
                  </a:cubicBezTo>
                  <a:cubicBezTo>
                    <a:pt x="4994" y="7073"/>
                    <a:pt x="5097" y="7034"/>
                    <a:pt x="5195" y="7034"/>
                  </a:cubicBezTo>
                  <a:close/>
                  <a:moveTo>
                    <a:pt x="3403" y="0"/>
                  </a:moveTo>
                  <a:cubicBezTo>
                    <a:pt x="3120" y="347"/>
                    <a:pt x="2710" y="567"/>
                    <a:pt x="2237" y="693"/>
                  </a:cubicBezTo>
                  <a:cubicBezTo>
                    <a:pt x="2080" y="1575"/>
                    <a:pt x="1355" y="2237"/>
                    <a:pt x="410" y="2237"/>
                  </a:cubicBezTo>
                  <a:cubicBezTo>
                    <a:pt x="284" y="2237"/>
                    <a:pt x="158" y="2237"/>
                    <a:pt x="32" y="2174"/>
                  </a:cubicBezTo>
                  <a:cubicBezTo>
                    <a:pt x="32" y="2300"/>
                    <a:pt x="1" y="2458"/>
                    <a:pt x="1" y="2584"/>
                  </a:cubicBezTo>
                  <a:lnTo>
                    <a:pt x="1" y="5577"/>
                  </a:lnTo>
                  <a:cubicBezTo>
                    <a:pt x="1" y="7813"/>
                    <a:pt x="1859" y="9672"/>
                    <a:pt x="4096" y="9672"/>
                  </a:cubicBezTo>
                  <a:cubicBezTo>
                    <a:pt x="6333" y="9672"/>
                    <a:pt x="8192" y="7813"/>
                    <a:pt x="8192" y="5577"/>
                  </a:cubicBezTo>
                  <a:lnTo>
                    <a:pt x="8192" y="2930"/>
                  </a:lnTo>
                  <a:lnTo>
                    <a:pt x="7845" y="2930"/>
                  </a:lnTo>
                  <a:cubicBezTo>
                    <a:pt x="5924" y="2930"/>
                    <a:pt x="4191" y="1764"/>
                    <a:pt x="34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6" name="Google Shape;6796;p60"/>
            <p:cNvSpPr/>
            <p:nvPr/>
          </p:nvSpPr>
          <p:spPr>
            <a:xfrm>
              <a:off x="-51893150" y="3797500"/>
              <a:ext cx="18150" cy="17375"/>
            </a:xfrm>
            <a:custGeom>
              <a:rect b="b" l="l" r="r" t="t"/>
              <a:pathLst>
                <a:path extrusionOk="0" h="695" w="726">
                  <a:moveTo>
                    <a:pt x="379" y="1"/>
                  </a:moveTo>
                  <a:cubicBezTo>
                    <a:pt x="190" y="1"/>
                    <a:pt x="1" y="159"/>
                    <a:pt x="1" y="348"/>
                  </a:cubicBezTo>
                  <a:cubicBezTo>
                    <a:pt x="1" y="537"/>
                    <a:pt x="190" y="694"/>
                    <a:pt x="379" y="694"/>
                  </a:cubicBezTo>
                  <a:cubicBezTo>
                    <a:pt x="568" y="694"/>
                    <a:pt x="725" y="537"/>
                    <a:pt x="725" y="348"/>
                  </a:cubicBezTo>
                  <a:cubicBezTo>
                    <a:pt x="725" y="159"/>
                    <a:pt x="568"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7" name="Google Shape;6797;p60"/>
            <p:cNvSpPr/>
            <p:nvPr/>
          </p:nvSpPr>
          <p:spPr>
            <a:xfrm>
              <a:off x="-51763200" y="3745525"/>
              <a:ext cx="18925" cy="63825"/>
            </a:xfrm>
            <a:custGeom>
              <a:rect b="b" l="l" r="r" t="t"/>
              <a:pathLst>
                <a:path extrusionOk="0" h="2553" w="757">
                  <a:moveTo>
                    <a:pt x="1" y="1"/>
                  </a:moveTo>
                  <a:lnTo>
                    <a:pt x="1" y="2553"/>
                  </a:lnTo>
                  <a:cubicBezTo>
                    <a:pt x="442" y="2269"/>
                    <a:pt x="757" y="1796"/>
                    <a:pt x="757" y="1229"/>
                  </a:cubicBezTo>
                  <a:cubicBezTo>
                    <a:pt x="757" y="725"/>
                    <a:pt x="442" y="25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8" name="Google Shape;6798;p60"/>
            <p:cNvSpPr/>
            <p:nvPr/>
          </p:nvSpPr>
          <p:spPr>
            <a:xfrm>
              <a:off x="-52023900" y="3746325"/>
              <a:ext cx="18925" cy="63825"/>
            </a:xfrm>
            <a:custGeom>
              <a:rect b="b" l="l" r="r" t="t"/>
              <a:pathLst>
                <a:path extrusionOk="0" h="2553" w="757">
                  <a:moveTo>
                    <a:pt x="757" y="0"/>
                  </a:moveTo>
                  <a:cubicBezTo>
                    <a:pt x="316" y="221"/>
                    <a:pt x="1" y="693"/>
                    <a:pt x="1" y="1260"/>
                  </a:cubicBezTo>
                  <a:cubicBezTo>
                    <a:pt x="1" y="1796"/>
                    <a:pt x="316" y="2269"/>
                    <a:pt x="757" y="2552"/>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99" name="Google Shape;6799;p60"/>
          <p:cNvGrpSpPr/>
          <p:nvPr/>
        </p:nvGrpSpPr>
        <p:grpSpPr>
          <a:xfrm>
            <a:off x="5746654" y="1532546"/>
            <a:ext cx="358971" cy="358971"/>
            <a:chOff x="-57173375" y="3198925"/>
            <a:chExt cx="319000" cy="319000"/>
          </a:xfrm>
        </p:grpSpPr>
        <p:sp>
          <p:nvSpPr>
            <p:cNvPr id="6800" name="Google Shape;6800;p60"/>
            <p:cNvSpPr/>
            <p:nvPr/>
          </p:nvSpPr>
          <p:spPr>
            <a:xfrm>
              <a:off x="-57120600" y="3237525"/>
              <a:ext cx="204800" cy="92825"/>
            </a:xfrm>
            <a:custGeom>
              <a:rect b="b" l="l" r="r" t="t"/>
              <a:pathLst>
                <a:path extrusionOk="0" h="3713" w="8192">
                  <a:moveTo>
                    <a:pt x="4096" y="0"/>
                  </a:moveTo>
                  <a:cubicBezTo>
                    <a:pt x="1954" y="0"/>
                    <a:pt x="189" y="1607"/>
                    <a:pt x="0" y="3686"/>
                  </a:cubicBezTo>
                  <a:cubicBezTo>
                    <a:pt x="81" y="3690"/>
                    <a:pt x="163" y="3692"/>
                    <a:pt x="245" y="3692"/>
                  </a:cubicBezTo>
                  <a:cubicBezTo>
                    <a:pt x="868" y="3692"/>
                    <a:pt x="1523" y="3579"/>
                    <a:pt x="2080" y="3245"/>
                  </a:cubicBezTo>
                  <a:cubicBezTo>
                    <a:pt x="2111" y="3182"/>
                    <a:pt x="2174" y="3056"/>
                    <a:pt x="2206" y="2993"/>
                  </a:cubicBezTo>
                  <a:cubicBezTo>
                    <a:pt x="2017" y="2615"/>
                    <a:pt x="1954" y="2237"/>
                    <a:pt x="2206" y="1890"/>
                  </a:cubicBezTo>
                  <a:cubicBezTo>
                    <a:pt x="2395" y="1512"/>
                    <a:pt x="2741" y="1323"/>
                    <a:pt x="3151" y="1323"/>
                  </a:cubicBezTo>
                  <a:cubicBezTo>
                    <a:pt x="3340" y="977"/>
                    <a:pt x="3686" y="725"/>
                    <a:pt x="4096" y="725"/>
                  </a:cubicBezTo>
                  <a:cubicBezTo>
                    <a:pt x="4474" y="725"/>
                    <a:pt x="4884" y="977"/>
                    <a:pt x="5041" y="1323"/>
                  </a:cubicBezTo>
                  <a:cubicBezTo>
                    <a:pt x="5419" y="1323"/>
                    <a:pt x="5829" y="1512"/>
                    <a:pt x="6018" y="1890"/>
                  </a:cubicBezTo>
                  <a:cubicBezTo>
                    <a:pt x="6207" y="2237"/>
                    <a:pt x="6207" y="2678"/>
                    <a:pt x="6018" y="2993"/>
                  </a:cubicBezTo>
                  <a:cubicBezTo>
                    <a:pt x="6049" y="3056"/>
                    <a:pt x="6112" y="3182"/>
                    <a:pt x="6144" y="3245"/>
                  </a:cubicBezTo>
                  <a:cubicBezTo>
                    <a:pt x="6654" y="3551"/>
                    <a:pt x="7206" y="3713"/>
                    <a:pt x="7783" y="3713"/>
                  </a:cubicBezTo>
                  <a:cubicBezTo>
                    <a:pt x="7918" y="3713"/>
                    <a:pt x="8054" y="3704"/>
                    <a:pt x="8192" y="3686"/>
                  </a:cubicBezTo>
                  <a:cubicBezTo>
                    <a:pt x="8003" y="1607"/>
                    <a:pt x="6207"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1" name="Google Shape;6801;p60"/>
            <p:cNvSpPr/>
            <p:nvPr/>
          </p:nvSpPr>
          <p:spPr>
            <a:xfrm>
              <a:off x="-57053650" y="3273750"/>
              <a:ext cx="70100" cy="74850"/>
            </a:xfrm>
            <a:custGeom>
              <a:rect b="b" l="l" r="r" t="t"/>
              <a:pathLst>
                <a:path extrusionOk="0" h="2994" w="2804">
                  <a:moveTo>
                    <a:pt x="1418" y="1166"/>
                  </a:moveTo>
                  <a:cubicBezTo>
                    <a:pt x="1607" y="1166"/>
                    <a:pt x="1765" y="1323"/>
                    <a:pt x="1765" y="1544"/>
                  </a:cubicBezTo>
                  <a:cubicBezTo>
                    <a:pt x="1765" y="1733"/>
                    <a:pt x="1638" y="1891"/>
                    <a:pt x="1418" y="1891"/>
                  </a:cubicBezTo>
                  <a:cubicBezTo>
                    <a:pt x="1229" y="1891"/>
                    <a:pt x="1071" y="1733"/>
                    <a:pt x="1071" y="1544"/>
                  </a:cubicBezTo>
                  <a:cubicBezTo>
                    <a:pt x="1071" y="1323"/>
                    <a:pt x="1229" y="1166"/>
                    <a:pt x="1418" y="1166"/>
                  </a:cubicBezTo>
                  <a:close/>
                  <a:moveTo>
                    <a:pt x="1418" y="0"/>
                  </a:moveTo>
                  <a:cubicBezTo>
                    <a:pt x="1260" y="0"/>
                    <a:pt x="1103" y="126"/>
                    <a:pt x="1071" y="315"/>
                  </a:cubicBezTo>
                  <a:cubicBezTo>
                    <a:pt x="1019" y="497"/>
                    <a:pt x="860" y="615"/>
                    <a:pt x="664" y="615"/>
                  </a:cubicBezTo>
                  <a:cubicBezTo>
                    <a:pt x="623" y="615"/>
                    <a:pt x="580" y="610"/>
                    <a:pt x="536" y="599"/>
                  </a:cubicBezTo>
                  <a:cubicBezTo>
                    <a:pt x="492" y="573"/>
                    <a:pt x="447" y="561"/>
                    <a:pt x="402" y="561"/>
                  </a:cubicBezTo>
                  <a:cubicBezTo>
                    <a:pt x="284" y="561"/>
                    <a:pt x="172" y="642"/>
                    <a:pt x="126" y="756"/>
                  </a:cubicBezTo>
                  <a:cubicBezTo>
                    <a:pt x="32" y="914"/>
                    <a:pt x="63" y="1103"/>
                    <a:pt x="189" y="1197"/>
                  </a:cubicBezTo>
                  <a:cubicBezTo>
                    <a:pt x="347" y="1387"/>
                    <a:pt x="347" y="1639"/>
                    <a:pt x="189" y="1765"/>
                  </a:cubicBezTo>
                  <a:cubicBezTo>
                    <a:pt x="32" y="1891"/>
                    <a:pt x="0" y="2080"/>
                    <a:pt x="126" y="2237"/>
                  </a:cubicBezTo>
                  <a:cubicBezTo>
                    <a:pt x="175" y="2359"/>
                    <a:pt x="300" y="2406"/>
                    <a:pt x="427" y="2406"/>
                  </a:cubicBezTo>
                  <a:cubicBezTo>
                    <a:pt x="463" y="2406"/>
                    <a:pt x="500" y="2402"/>
                    <a:pt x="536" y="2395"/>
                  </a:cubicBezTo>
                  <a:cubicBezTo>
                    <a:pt x="580" y="2382"/>
                    <a:pt x="624" y="2376"/>
                    <a:pt x="667" y="2376"/>
                  </a:cubicBezTo>
                  <a:cubicBezTo>
                    <a:pt x="840" y="2376"/>
                    <a:pt x="996" y="2477"/>
                    <a:pt x="1071" y="2678"/>
                  </a:cubicBezTo>
                  <a:cubicBezTo>
                    <a:pt x="1103" y="2867"/>
                    <a:pt x="1260" y="2993"/>
                    <a:pt x="1418" y="2993"/>
                  </a:cubicBezTo>
                  <a:cubicBezTo>
                    <a:pt x="1575" y="2993"/>
                    <a:pt x="1733" y="2867"/>
                    <a:pt x="1765" y="2678"/>
                  </a:cubicBezTo>
                  <a:cubicBezTo>
                    <a:pt x="1789" y="2483"/>
                    <a:pt x="1946" y="2363"/>
                    <a:pt x="2118" y="2363"/>
                  </a:cubicBezTo>
                  <a:cubicBezTo>
                    <a:pt x="2168" y="2363"/>
                    <a:pt x="2219" y="2373"/>
                    <a:pt x="2269" y="2395"/>
                  </a:cubicBezTo>
                  <a:cubicBezTo>
                    <a:pt x="2309" y="2411"/>
                    <a:pt x="2354" y="2419"/>
                    <a:pt x="2399" y="2419"/>
                  </a:cubicBezTo>
                  <a:cubicBezTo>
                    <a:pt x="2530" y="2419"/>
                    <a:pt x="2663" y="2354"/>
                    <a:pt x="2710" y="2237"/>
                  </a:cubicBezTo>
                  <a:cubicBezTo>
                    <a:pt x="2804" y="2080"/>
                    <a:pt x="2741" y="1891"/>
                    <a:pt x="2647" y="1765"/>
                  </a:cubicBezTo>
                  <a:cubicBezTo>
                    <a:pt x="2489" y="1607"/>
                    <a:pt x="2489" y="1323"/>
                    <a:pt x="2647" y="1197"/>
                  </a:cubicBezTo>
                  <a:cubicBezTo>
                    <a:pt x="2804" y="1103"/>
                    <a:pt x="2804" y="914"/>
                    <a:pt x="2710" y="756"/>
                  </a:cubicBezTo>
                  <a:cubicBezTo>
                    <a:pt x="2663" y="640"/>
                    <a:pt x="2530" y="575"/>
                    <a:pt x="2399" y="575"/>
                  </a:cubicBezTo>
                  <a:cubicBezTo>
                    <a:pt x="2354" y="575"/>
                    <a:pt x="2309" y="583"/>
                    <a:pt x="2269" y="599"/>
                  </a:cubicBezTo>
                  <a:cubicBezTo>
                    <a:pt x="2235" y="609"/>
                    <a:pt x="2202" y="613"/>
                    <a:pt x="2170" y="613"/>
                  </a:cubicBezTo>
                  <a:cubicBezTo>
                    <a:pt x="1992" y="613"/>
                    <a:pt x="1845" y="475"/>
                    <a:pt x="1765" y="315"/>
                  </a:cubicBezTo>
                  <a:cubicBezTo>
                    <a:pt x="1733" y="126"/>
                    <a:pt x="1575"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2" name="Google Shape;6802;p60"/>
            <p:cNvSpPr/>
            <p:nvPr/>
          </p:nvSpPr>
          <p:spPr>
            <a:xfrm>
              <a:off x="-57058375" y="3198925"/>
              <a:ext cx="82700" cy="26800"/>
            </a:xfrm>
            <a:custGeom>
              <a:rect b="b" l="l" r="r" t="t"/>
              <a:pathLst>
                <a:path extrusionOk="0" h="1072" w="3308">
                  <a:moveTo>
                    <a:pt x="1638" y="0"/>
                  </a:moveTo>
                  <a:cubicBezTo>
                    <a:pt x="882" y="0"/>
                    <a:pt x="252" y="441"/>
                    <a:pt x="0" y="1071"/>
                  </a:cubicBezTo>
                  <a:cubicBezTo>
                    <a:pt x="504" y="851"/>
                    <a:pt x="1040" y="756"/>
                    <a:pt x="1638" y="756"/>
                  </a:cubicBezTo>
                  <a:cubicBezTo>
                    <a:pt x="2206" y="756"/>
                    <a:pt x="2773" y="851"/>
                    <a:pt x="3308" y="1071"/>
                  </a:cubicBezTo>
                  <a:cubicBezTo>
                    <a:pt x="2993" y="441"/>
                    <a:pt x="2363" y="0"/>
                    <a:pt x="16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3" name="Google Shape;6803;p60"/>
            <p:cNvSpPr/>
            <p:nvPr/>
          </p:nvSpPr>
          <p:spPr>
            <a:xfrm>
              <a:off x="-57173375" y="3338325"/>
              <a:ext cx="319000" cy="179600"/>
            </a:xfrm>
            <a:custGeom>
              <a:rect b="b" l="l" r="r" t="t"/>
              <a:pathLst>
                <a:path extrusionOk="0" h="7184" w="12760">
                  <a:moveTo>
                    <a:pt x="4695" y="1198"/>
                  </a:moveTo>
                  <a:cubicBezTo>
                    <a:pt x="4915" y="1198"/>
                    <a:pt x="5073" y="1355"/>
                    <a:pt x="5073" y="1544"/>
                  </a:cubicBezTo>
                  <a:cubicBezTo>
                    <a:pt x="5073" y="1733"/>
                    <a:pt x="4915" y="1891"/>
                    <a:pt x="4695" y="1891"/>
                  </a:cubicBezTo>
                  <a:cubicBezTo>
                    <a:pt x="4506" y="1891"/>
                    <a:pt x="4348" y="1733"/>
                    <a:pt x="4348" y="1544"/>
                  </a:cubicBezTo>
                  <a:cubicBezTo>
                    <a:pt x="4348" y="1355"/>
                    <a:pt x="4506" y="1198"/>
                    <a:pt x="4695" y="1198"/>
                  </a:cubicBezTo>
                  <a:close/>
                  <a:moveTo>
                    <a:pt x="7688" y="1198"/>
                  </a:moveTo>
                  <a:cubicBezTo>
                    <a:pt x="7908" y="1198"/>
                    <a:pt x="8066" y="1355"/>
                    <a:pt x="8066" y="1544"/>
                  </a:cubicBezTo>
                  <a:cubicBezTo>
                    <a:pt x="8066" y="1733"/>
                    <a:pt x="7940" y="1891"/>
                    <a:pt x="7688" y="1891"/>
                  </a:cubicBezTo>
                  <a:cubicBezTo>
                    <a:pt x="7499" y="1891"/>
                    <a:pt x="7341" y="1733"/>
                    <a:pt x="7341" y="1544"/>
                  </a:cubicBezTo>
                  <a:cubicBezTo>
                    <a:pt x="7341" y="1355"/>
                    <a:pt x="7499" y="1198"/>
                    <a:pt x="7688" y="1198"/>
                  </a:cubicBezTo>
                  <a:close/>
                  <a:moveTo>
                    <a:pt x="946" y="2805"/>
                  </a:moveTo>
                  <a:cubicBezTo>
                    <a:pt x="1198" y="3151"/>
                    <a:pt x="1639" y="3403"/>
                    <a:pt x="2111" y="3403"/>
                  </a:cubicBezTo>
                  <a:cubicBezTo>
                    <a:pt x="2111" y="3844"/>
                    <a:pt x="1765" y="4128"/>
                    <a:pt x="1355" y="4128"/>
                  </a:cubicBezTo>
                  <a:cubicBezTo>
                    <a:pt x="977" y="4128"/>
                    <a:pt x="631" y="3781"/>
                    <a:pt x="631" y="3403"/>
                  </a:cubicBezTo>
                  <a:cubicBezTo>
                    <a:pt x="631" y="3151"/>
                    <a:pt x="725" y="2931"/>
                    <a:pt x="946" y="2805"/>
                  </a:cubicBezTo>
                  <a:close/>
                  <a:moveTo>
                    <a:pt x="11531" y="2805"/>
                  </a:moveTo>
                  <a:cubicBezTo>
                    <a:pt x="11720" y="2931"/>
                    <a:pt x="11846" y="3151"/>
                    <a:pt x="11846" y="3403"/>
                  </a:cubicBezTo>
                  <a:cubicBezTo>
                    <a:pt x="11846" y="3844"/>
                    <a:pt x="11531" y="4128"/>
                    <a:pt x="11090" y="4128"/>
                  </a:cubicBezTo>
                  <a:cubicBezTo>
                    <a:pt x="10681" y="4128"/>
                    <a:pt x="10334" y="3781"/>
                    <a:pt x="10334" y="3403"/>
                  </a:cubicBezTo>
                  <a:cubicBezTo>
                    <a:pt x="10807" y="3403"/>
                    <a:pt x="11248" y="3151"/>
                    <a:pt x="11531" y="2805"/>
                  </a:cubicBezTo>
                  <a:close/>
                  <a:moveTo>
                    <a:pt x="7302" y="3718"/>
                  </a:moveTo>
                  <a:cubicBezTo>
                    <a:pt x="7396" y="3718"/>
                    <a:pt x="7483" y="3750"/>
                    <a:pt x="7530" y="3813"/>
                  </a:cubicBezTo>
                  <a:cubicBezTo>
                    <a:pt x="7688" y="3939"/>
                    <a:pt x="7688" y="4191"/>
                    <a:pt x="7530" y="4348"/>
                  </a:cubicBezTo>
                  <a:cubicBezTo>
                    <a:pt x="7184" y="4695"/>
                    <a:pt x="6711" y="4884"/>
                    <a:pt x="6238" y="4884"/>
                  </a:cubicBezTo>
                  <a:cubicBezTo>
                    <a:pt x="5766" y="4884"/>
                    <a:pt x="5262" y="4695"/>
                    <a:pt x="4947" y="4348"/>
                  </a:cubicBezTo>
                  <a:cubicBezTo>
                    <a:pt x="4789" y="4191"/>
                    <a:pt x="4789" y="3939"/>
                    <a:pt x="4947" y="3813"/>
                  </a:cubicBezTo>
                  <a:cubicBezTo>
                    <a:pt x="5026" y="3750"/>
                    <a:pt x="5120" y="3718"/>
                    <a:pt x="5211" y="3718"/>
                  </a:cubicBezTo>
                  <a:cubicBezTo>
                    <a:pt x="5301" y="3718"/>
                    <a:pt x="5388" y="3750"/>
                    <a:pt x="5451" y="3813"/>
                  </a:cubicBezTo>
                  <a:cubicBezTo>
                    <a:pt x="5671" y="4033"/>
                    <a:pt x="5955" y="4144"/>
                    <a:pt x="6238" y="4144"/>
                  </a:cubicBezTo>
                  <a:cubicBezTo>
                    <a:pt x="6522" y="4144"/>
                    <a:pt x="6806" y="4033"/>
                    <a:pt x="7026" y="3813"/>
                  </a:cubicBezTo>
                  <a:cubicBezTo>
                    <a:pt x="7105" y="3750"/>
                    <a:pt x="7207" y="3718"/>
                    <a:pt x="7302" y="3718"/>
                  </a:cubicBezTo>
                  <a:close/>
                  <a:moveTo>
                    <a:pt x="4317" y="1"/>
                  </a:moveTo>
                  <a:cubicBezTo>
                    <a:pt x="3781" y="284"/>
                    <a:pt x="3119" y="410"/>
                    <a:pt x="2552" y="410"/>
                  </a:cubicBezTo>
                  <a:cubicBezTo>
                    <a:pt x="2426" y="410"/>
                    <a:pt x="2300" y="410"/>
                    <a:pt x="2206" y="379"/>
                  </a:cubicBezTo>
                  <a:lnTo>
                    <a:pt x="2206" y="410"/>
                  </a:lnTo>
                  <a:cubicBezTo>
                    <a:pt x="1355" y="410"/>
                    <a:pt x="694" y="1072"/>
                    <a:pt x="694" y="1891"/>
                  </a:cubicBezTo>
                  <a:cubicBezTo>
                    <a:pt x="694" y="1985"/>
                    <a:pt x="694" y="2017"/>
                    <a:pt x="725" y="2112"/>
                  </a:cubicBezTo>
                  <a:cubicBezTo>
                    <a:pt x="253" y="2364"/>
                    <a:pt x="0" y="2836"/>
                    <a:pt x="0" y="3403"/>
                  </a:cubicBezTo>
                  <a:cubicBezTo>
                    <a:pt x="0" y="4222"/>
                    <a:pt x="662" y="4884"/>
                    <a:pt x="1481" y="4884"/>
                  </a:cubicBezTo>
                  <a:cubicBezTo>
                    <a:pt x="1891" y="4884"/>
                    <a:pt x="2237" y="4726"/>
                    <a:pt x="2521" y="4506"/>
                  </a:cubicBezTo>
                  <a:cubicBezTo>
                    <a:pt x="3088" y="6050"/>
                    <a:pt x="4632" y="7184"/>
                    <a:pt x="6364" y="7184"/>
                  </a:cubicBezTo>
                  <a:cubicBezTo>
                    <a:pt x="8097" y="7184"/>
                    <a:pt x="9641" y="6050"/>
                    <a:pt x="10240" y="4506"/>
                  </a:cubicBezTo>
                  <a:cubicBezTo>
                    <a:pt x="10492" y="4726"/>
                    <a:pt x="10870" y="4884"/>
                    <a:pt x="11248" y="4884"/>
                  </a:cubicBezTo>
                  <a:cubicBezTo>
                    <a:pt x="12067" y="4884"/>
                    <a:pt x="12760" y="4222"/>
                    <a:pt x="12760" y="3403"/>
                  </a:cubicBezTo>
                  <a:cubicBezTo>
                    <a:pt x="12571" y="2836"/>
                    <a:pt x="12256" y="2364"/>
                    <a:pt x="11846" y="2112"/>
                  </a:cubicBezTo>
                  <a:lnTo>
                    <a:pt x="11846" y="1891"/>
                  </a:lnTo>
                  <a:cubicBezTo>
                    <a:pt x="11846" y="1072"/>
                    <a:pt x="11153" y="410"/>
                    <a:pt x="10334" y="410"/>
                  </a:cubicBezTo>
                  <a:lnTo>
                    <a:pt x="10334" y="379"/>
                  </a:lnTo>
                  <a:cubicBezTo>
                    <a:pt x="10208" y="379"/>
                    <a:pt x="10114" y="410"/>
                    <a:pt x="9988" y="410"/>
                  </a:cubicBezTo>
                  <a:cubicBezTo>
                    <a:pt x="9357" y="410"/>
                    <a:pt x="8727" y="253"/>
                    <a:pt x="8160" y="1"/>
                  </a:cubicBezTo>
                  <a:lnTo>
                    <a:pt x="8160" y="32"/>
                  </a:lnTo>
                  <a:cubicBezTo>
                    <a:pt x="7971" y="410"/>
                    <a:pt x="7593" y="599"/>
                    <a:pt x="7184" y="599"/>
                  </a:cubicBezTo>
                  <a:cubicBezTo>
                    <a:pt x="6995" y="946"/>
                    <a:pt x="6648" y="1198"/>
                    <a:pt x="6238" y="1198"/>
                  </a:cubicBezTo>
                  <a:cubicBezTo>
                    <a:pt x="5860" y="1198"/>
                    <a:pt x="5451" y="946"/>
                    <a:pt x="5293" y="599"/>
                  </a:cubicBezTo>
                  <a:cubicBezTo>
                    <a:pt x="4852" y="599"/>
                    <a:pt x="4506" y="410"/>
                    <a:pt x="4317" y="32"/>
                  </a:cubicBezTo>
                  <a:lnTo>
                    <a:pt x="43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04" name="Google Shape;6804;p60"/>
          <p:cNvGrpSpPr/>
          <p:nvPr/>
        </p:nvGrpSpPr>
        <p:grpSpPr>
          <a:xfrm>
            <a:off x="5747541" y="2009987"/>
            <a:ext cx="357198" cy="314690"/>
            <a:chOff x="-57176525" y="3610050"/>
            <a:chExt cx="317425" cy="279650"/>
          </a:xfrm>
        </p:grpSpPr>
        <p:sp>
          <p:nvSpPr>
            <p:cNvPr id="6805" name="Google Shape;6805;p60"/>
            <p:cNvSpPr/>
            <p:nvPr/>
          </p:nvSpPr>
          <p:spPr>
            <a:xfrm>
              <a:off x="-57109575" y="3610050"/>
              <a:ext cx="181950" cy="56750"/>
            </a:xfrm>
            <a:custGeom>
              <a:rect b="b" l="l" r="r" t="t"/>
              <a:pathLst>
                <a:path extrusionOk="0" h="2270" w="7278">
                  <a:moveTo>
                    <a:pt x="3655" y="1"/>
                  </a:moveTo>
                  <a:cubicBezTo>
                    <a:pt x="2080" y="1"/>
                    <a:pt x="693" y="914"/>
                    <a:pt x="0" y="2269"/>
                  </a:cubicBezTo>
                  <a:lnTo>
                    <a:pt x="7278" y="2269"/>
                  </a:lnTo>
                  <a:cubicBezTo>
                    <a:pt x="6648" y="914"/>
                    <a:pt x="5262" y="1"/>
                    <a:pt x="36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6" name="Google Shape;6806;p60"/>
            <p:cNvSpPr/>
            <p:nvPr/>
          </p:nvSpPr>
          <p:spPr>
            <a:xfrm>
              <a:off x="-57120600" y="3684100"/>
              <a:ext cx="88225" cy="36375"/>
            </a:xfrm>
            <a:custGeom>
              <a:rect b="b" l="l" r="r" t="t"/>
              <a:pathLst>
                <a:path extrusionOk="0" h="1455" w="3529">
                  <a:moveTo>
                    <a:pt x="158" y="0"/>
                  </a:moveTo>
                  <a:cubicBezTo>
                    <a:pt x="32" y="347"/>
                    <a:pt x="0" y="756"/>
                    <a:pt x="0" y="1103"/>
                  </a:cubicBezTo>
                  <a:lnTo>
                    <a:pt x="0" y="1450"/>
                  </a:lnTo>
                  <a:lnTo>
                    <a:pt x="977" y="1450"/>
                  </a:lnTo>
                  <a:cubicBezTo>
                    <a:pt x="1030" y="1453"/>
                    <a:pt x="1083" y="1454"/>
                    <a:pt x="1135" y="1454"/>
                  </a:cubicBezTo>
                  <a:cubicBezTo>
                    <a:pt x="2170" y="1454"/>
                    <a:pt x="3049" y="870"/>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7" name="Google Shape;6807;p60"/>
            <p:cNvSpPr/>
            <p:nvPr/>
          </p:nvSpPr>
          <p:spPr>
            <a:xfrm>
              <a:off x="-57176525" y="3747100"/>
              <a:ext cx="28375" cy="67775"/>
            </a:xfrm>
            <a:custGeom>
              <a:rect b="b" l="l" r="r" t="t"/>
              <a:pathLst>
                <a:path extrusionOk="0" h="2711" w="1135">
                  <a:moveTo>
                    <a:pt x="1135" y="1"/>
                  </a:moveTo>
                  <a:lnTo>
                    <a:pt x="1135" y="1"/>
                  </a:lnTo>
                  <a:cubicBezTo>
                    <a:pt x="473" y="379"/>
                    <a:pt x="0" y="1135"/>
                    <a:pt x="0" y="1954"/>
                  </a:cubicBezTo>
                  <a:lnTo>
                    <a:pt x="0" y="2521"/>
                  </a:lnTo>
                  <a:cubicBezTo>
                    <a:pt x="0" y="2647"/>
                    <a:pt x="63" y="2710"/>
                    <a:pt x="189" y="2710"/>
                  </a:cubicBezTo>
                  <a:cubicBezTo>
                    <a:pt x="410" y="2679"/>
                    <a:pt x="662" y="2647"/>
                    <a:pt x="883" y="2521"/>
                  </a:cubicBezTo>
                  <a:cubicBezTo>
                    <a:pt x="788" y="2206"/>
                    <a:pt x="757" y="1891"/>
                    <a:pt x="757" y="1576"/>
                  </a:cubicBezTo>
                  <a:cubicBezTo>
                    <a:pt x="757" y="946"/>
                    <a:pt x="946" y="442"/>
                    <a:pt x="11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8" name="Google Shape;6808;p60"/>
            <p:cNvSpPr/>
            <p:nvPr/>
          </p:nvSpPr>
          <p:spPr>
            <a:xfrm>
              <a:off x="-57139500" y="3743175"/>
              <a:ext cx="37825" cy="89025"/>
            </a:xfrm>
            <a:custGeom>
              <a:rect b="b" l="l" r="r" t="t"/>
              <a:pathLst>
                <a:path extrusionOk="0" h="3561" w="1513">
                  <a:moveTo>
                    <a:pt x="744" y="0"/>
                  </a:moveTo>
                  <a:cubicBezTo>
                    <a:pt x="685" y="0"/>
                    <a:pt x="630" y="32"/>
                    <a:pt x="599" y="95"/>
                  </a:cubicBezTo>
                  <a:cubicBezTo>
                    <a:pt x="347" y="410"/>
                    <a:pt x="0" y="1008"/>
                    <a:pt x="0" y="1764"/>
                  </a:cubicBezTo>
                  <a:cubicBezTo>
                    <a:pt x="0" y="2363"/>
                    <a:pt x="284" y="2993"/>
                    <a:pt x="599" y="3466"/>
                  </a:cubicBezTo>
                  <a:cubicBezTo>
                    <a:pt x="630" y="3529"/>
                    <a:pt x="685" y="3560"/>
                    <a:pt x="744" y="3560"/>
                  </a:cubicBezTo>
                  <a:cubicBezTo>
                    <a:pt x="804" y="3560"/>
                    <a:pt x="867" y="3529"/>
                    <a:pt x="914" y="3466"/>
                  </a:cubicBezTo>
                  <a:cubicBezTo>
                    <a:pt x="1260" y="2962"/>
                    <a:pt x="1512" y="2395"/>
                    <a:pt x="1512" y="1764"/>
                  </a:cubicBezTo>
                  <a:cubicBezTo>
                    <a:pt x="1512" y="1040"/>
                    <a:pt x="1134" y="410"/>
                    <a:pt x="914" y="95"/>
                  </a:cubicBezTo>
                  <a:cubicBezTo>
                    <a:pt x="867" y="32"/>
                    <a:pt x="804" y="0"/>
                    <a:pt x="7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9" name="Google Shape;6809;p60"/>
            <p:cNvSpPr/>
            <p:nvPr/>
          </p:nvSpPr>
          <p:spPr>
            <a:xfrm>
              <a:off x="-57104075" y="3684875"/>
              <a:ext cx="244975" cy="204825"/>
            </a:xfrm>
            <a:custGeom>
              <a:rect b="b" l="l" r="r" t="t"/>
              <a:pathLst>
                <a:path extrusionOk="0" h="8193" w="9799">
                  <a:moveTo>
                    <a:pt x="1923" y="2269"/>
                  </a:moveTo>
                  <a:cubicBezTo>
                    <a:pt x="2143" y="2269"/>
                    <a:pt x="2301" y="2427"/>
                    <a:pt x="2301" y="2616"/>
                  </a:cubicBezTo>
                  <a:cubicBezTo>
                    <a:pt x="2301" y="2805"/>
                    <a:pt x="2143" y="2962"/>
                    <a:pt x="1923" y="2962"/>
                  </a:cubicBezTo>
                  <a:cubicBezTo>
                    <a:pt x="1734" y="2962"/>
                    <a:pt x="1576" y="2805"/>
                    <a:pt x="1576" y="2616"/>
                  </a:cubicBezTo>
                  <a:cubicBezTo>
                    <a:pt x="1576" y="2427"/>
                    <a:pt x="1734" y="2269"/>
                    <a:pt x="1923" y="2269"/>
                  </a:cubicBezTo>
                  <a:close/>
                  <a:moveTo>
                    <a:pt x="4916" y="2269"/>
                  </a:moveTo>
                  <a:cubicBezTo>
                    <a:pt x="5136" y="2269"/>
                    <a:pt x="5294" y="2427"/>
                    <a:pt x="5294" y="2616"/>
                  </a:cubicBezTo>
                  <a:cubicBezTo>
                    <a:pt x="5325" y="2805"/>
                    <a:pt x="5168" y="2962"/>
                    <a:pt x="4916" y="2962"/>
                  </a:cubicBezTo>
                  <a:cubicBezTo>
                    <a:pt x="4727" y="2962"/>
                    <a:pt x="4569" y="2805"/>
                    <a:pt x="4569" y="2616"/>
                  </a:cubicBezTo>
                  <a:cubicBezTo>
                    <a:pt x="4569" y="2427"/>
                    <a:pt x="4727" y="2269"/>
                    <a:pt x="4916" y="2269"/>
                  </a:cubicBezTo>
                  <a:close/>
                  <a:moveTo>
                    <a:pt x="8759" y="3876"/>
                  </a:moveTo>
                  <a:cubicBezTo>
                    <a:pt x="8948" y="4002"/>
                    <a:pt x="9074" y="4222"/>
                    <a:pt x="9074" y="4474"/>
                  </a:cubicBezTo>
                  <a:cubicBezTo>
                    <a:pt x="9074" y="4853"/>
                    <a:pt x="8759" y="5199"/>
                    <a:pt x="8318" y="5199"/>
                  </a:cubicBezTo>
                  <a:cubicBezTo>
                    <a:pt x="7909" y="5199"/>
                    <a:pt x="7531" y="4853"/>
                    <a:pt x="7531" y="4474"/>
                  </a:cubicBezTo>
                  <a:cubicBezTo>
                    <a:pt x="8003" y="4474"/>
                    <a:pt x="8476" y="4222"/>
                    <a:pt x="8759" y="3876"/>
                  </a:cubicBezTo>
                  <a:close/>
                  <a:moveTo>
                    <a:pt x="4530" y="4766"/>
                  </a:moveTo>
                  <a:cubicBezTo>
                    <a:pt x="4624" y="4766"/>
                    <a:pt x="4711" y="4805"/>
                    <a:pt x="4758" y="4884"/>
                  </a:cubicBezTo>
                  <a:cubicBezTo>
                    <a:pt x="4916" y="5010"/>
                    <a:pt x="4916" y="5231"/>
                    <a:pt x="4758" y="5420"/>
                  </a:cubicBezTo>
                  <a:cubicBezTo>
                    <a:pt x="4412" y="5766"/>
                    <a:pt x="3939" y="5955"/>
                    <a:pt x="3466" y="5955"/>
                  </a:cubicBezTo>
                  <a:cubicBezTo>
                    <a:pt x="2994" y="5955"/>
                    <a:pt x="2490" y="5766"/>
                    <a:pt x="2175" y="5420"/>
                  </a:cubicBezTo>
                  <a:cubicBezTo>
                    <a:pt x="2017" y="5262"/>
                    <a:pt x="2017" y="5010"/>
                    <a:pt x="2175" y="4884"/>
                  </a:cubicBezTo>
                  <a:cubicBezTo>
                    <a:pt x="2254" y="4805"/>
                    <a:pt x="2348" y="4766"/>
                    <a:pt x="2439" y="4766"/>
                  </a:cubicBezTo>
                  <a:cubicBezTo>
                    <a:pt x="2529" y="4766"/>
                    <a:pt x="2616" y="4805"/>
                    <a:pt x="2679" y="4884"/>
                  </a:cubicBezTo>
                  <a:cubicBezTo>
                    <a:pt x="2899" y="5105"/>
                    <a:pt x="3183" y="5215"/>
                    <a:pt x="3466" y="5215"/>
                  </a:cubicBezTo>
                  <a:cubicBezTo>
                    <a:pt x="3750" y="5215"/>
                    <a:pt x="4034" y="5105"/>
                    <a:pt x="4254" y="4884"/>
                  </a:cubicBezTo>
                  <a:cubicBezTo>
                    <a:pt x="4333" y="4805"/>
                    <a:pt x="4435" y="4766"/>
                    <a:pt x="4530" y="4766"/>
                  </a:cubicBezTo>
                  <a:close/>
                  <a:moveTo>
                    <a:pt x="3687" y="1"/>
                  </a:moveTo>
                  <a:cubicBezTo>
                    <a:pt x="3120" y="1356"/>
                    <a:pt x="1797" y="2269"/>
                    <a:pt x="316" y="2269"/>
                  </a:cubicBezTo>
                  <a:lnTo>
                    <a:pt x="253" y="2269"/>
                  </a:lnTo>
                  <a:cubicBezTo>
                    <a:pt x="536" y="2679"/>
                    <a:pt x="852" y="3372"/>
                    <a:pt x="852" y="4096"/>
                  </a:cubicBezTo>
                  <a:cubicBezTo>
                    <a:pt x="852" y="5168"/>
                    <a:pt x="253" y="5987"/>
                    <a:pt x="1" y="6302"/>
                  </a:cubicBezTo>
                  <a:cubicBezTo>
                    <a:pt x="757" y="7467"/>
                    <a:pt x="2017" y="8192"/>
                    <a:pt x="3435" y="8192"/>
                  </a:cubicBezTo>
                  <a:cubicBezTo>
                    <a:pt x="5168" y="8192"/>
                    <a:pt x="6648" y="7089"/>
                    <a:pt x="7247" y="5577"/>
                  </a:cubicBezTo>
                  <a:cubicBezTo>
                    <a:pt x="7531" y="5798"/>
                    <a:pt x="7877" y="5955"/>
                    <a:pt x="8287" y="5955"/>
                  </a:cubicBezTo>
                  <a:cubicBezTo>
                    <a:pt x="9106" y="5955"/>
                    <a:pt x="9767" y="5294"/>
                    <a:pt x="9767" y="4474"/>
                  </a:cubicBezTo>
                  <a:cubicBezTo>
                    <a:pt x="9799" y="3907"/>
                    <a:pt x="9484" y="3435"/>
                    <a:pt x="9074" y="3151"/>
                  </a:cubicBezTo>
                  <a:lnTo>
                    <a:pt x="9074" y="2962"/>
                  </a:lnTo>
                  <a:cubicBezTo>
                    <a:pt x="9074" y="2143"/>
                    <a:pt x="8350" y="1482"/>
                    <a:pt x="7531" y="1482"/>
                  </a:cubicBezTo>
                  <a:lnTo>
                    <a:pt x="7531" y="1103"/>
                  </a:lnTo>
                  <a:cubicBezTo>
                    <a:pt x="7531" y="725"/>
                    <a:pt x="7499" y="379"/>
                    <a:pt x="73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10" name="Google Shape;6810;p60"/>
          <p:cNvGrpSpPr/>
          <p:nvPr/>
        </p:nvGrpSpPr>
        <p:grpSpPr>
          <a:xfrm>
            <a:off x="5779179" y="2428542"/>
            <a:ext cx="323524" cy="358774"/>
            <a:chOff x="-57162350" y="3982000"/>
            <a:chExt cx="287500" cy="318825"/>
          </a:xfrm>
        </p:grpSpPr>
        <p:sp>
          <p:nvSpPr>
            <p:cNvPr id="6811" name="Google Shape;6811;p60"/>
            <p:cNvSpPr/>
            <p:nvPr/>
          </p:nvSpPr>
          <p:spPr>
            <a:xfrm>
              <a:off x="-56989850" y="4151150"/>
              <a:ext cx="55150" cy="55150"/>
            </a:xfrm>
            <a:custGeom>
              <a:rect b="b" l="l" r="r" t="t"/>
              <a:pathLst>
                <a:path extrusionOk="0" h="2206" w="2206">
                  <a:moveTo>
                    <a:pt x="1103" y="1"/>
                  </a:moveTo>
                  <a:cubicBezTo>
                    <a:pt x="504" y="1"/>
                    <a:pt x="0" y="473"/>
                    <a:pt x="0" y="1103"/>
                  </a:cubicBezTo>
                  <a:cubicBezTo>
                    <a:pt x="0" y="1702"/>
                    <a:pt x="504" y="2206"/>
                    <a:pt x="1103" y="2206"/>
                  </a:cubicBezTo>
                  <a:cubicBezTo>
                    <a:pt x="1733" y="2206"/>
                    <a:pt x="2205" y="1702"/>
                    <a:pt x="2205" y="1103"/>
                  </a:cubicBezTo>
                  <a:cubicBezTo>
                    <a:pt x="2205" y="473"/>
                    <a:pt x="1733"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2" name="Google Shape;6812;p60"/>
            <p:cNvSpPr/>
            <p:nvPr/>
          </p:nvSpPr>
          <p:spPr>
            <a:xfrm>
              <a:off x="-57162350" y="3982000"/>
              <a:ext cx="287500" cy="161300"/>
            </a:xfrm>
            <a:custGeom>
              <a:rect b="b" l="l" r="r" t="t"/>
              <a:pathLst>
                <a:path extrusionOk="0" h="6452" w="11500">
                  <a:moveTo>
                    <a:pt x="5778" y="1"/>
                  </a:moveTo>
                  <a:cubicBezTo>
                    <a:pt x="5286" y="1"/>
                    <a:pt x="4789" y="166"/>
                    <a:pt x="4380" y="497"/>
                  </a:cubicBezTo>
                  <a:cubicBezTo>
                    <a:pt x="4263" y="479"/>
                    <a:pt x="4146" y="470"/>
                    <a:pt x="4031" y="470"/>
                  </a:cubicBezTo>
                  <a:cubicBezTo>
                    <a:pt x="3147" y="470"/>
                    <a:pt x="2323" y="992"/>
                    <a:pt x="2017" y="1883"/>
                  </a:cubicBezTo>
                  <a:cubicBezTo>
                    <a:pt x="1072" y="2230"/>
                    <a:pt x="473" y="3238"/>
                    <a:pt x="631" y="4246"/>
                  </a:cubicBezTo>
                  <a:cubicBezTo>
                    <a:pt x="127" y="4876"/>
                    <a:pt x="1" y="5695"/>
                    <a:pt x="316" y="6452"/>
                  </a:cubicBezTo>
                  <a:cubicBezTo>
                    <a:pt x="536" y="6294"/>
                    <a:pt x="757" y="6168"/>
                    <a:pt x="1040" y="6074"/>
                  </a:cubicBezTo>
                  <a:cubicBezTo>
                    <a:pt x="1355" y="4498"/>
                    <a:pt x="2458" y="3175"/>
                    <a:pt x="4002" y="2577"/>
                  </a:cubicBezTo>
                  <a:cubicBezTo>
                    <a:pt x="4096" y="2545"/>
                    <a:pt x="4096" y="2545"/>
                    <a:pt x="4191" y="2513"/>
                  </a:cubicBezTo>
                  <a:cubicBezTo>
                    <a:pt x="4224" y="2504"/>
                    <a:pt x="4257" y="2499"/>
                    <a:pt x="4290" y="2499"/>
                  </a:cubicBezTo>
                  <a:cubicBezTo>
                    <a:pt x="4474" y="2499"/>
                    <a:pt x="4637" y="2641"/>
                    <a:pt x="4663" y="2829"/>
                  </a:cubicBezTo>
                  <a:cubicBezTo>
                    <a:pt x="4789" y="4593"/>
                    <a:pt x="6239" y="5979"/>
                    <a:pt x="8003" y="5979"/>
                  </a:cubicBezTo>
                  <a:lnTo>
                    <a:pt x="9862" y="5979"/>
                  </a:lnTo>
                  <a:cubicBezTo>
                    <a:pt x="10366" y="5979"/>
                    <a:pt x="10807" y="6137"/>
                    <a:pt x="11185" y="6389"/>
                  </a:cubicBezTo>
                  <a:cubicBezTo>
                    <a:pt x="11500" y="5695"/>
                    <a:pt x="11405" y="4876"/>
                    <a:pt x="10870" y="4246"/>
                  </a:cubicBezTo>
                  <a:cubicBezTo>
                    <a:pt x="11027" y="3207"/>
                    <a:pt x="10492" y="2230"/>
                    <a:pt x="9515" y="1883"/>
                  </a:cubicBezTo>
                  <a:cubicBezTo>
                    <a:pt x="9178" y="1040"/>
                    <a:pt x="8363" y="472"/>
                    <a:pt x="7475" y="472"/>
                  </a:cubicBezTo>
                  <a:cubicBezTo>
                    <a:pt x="7368" y="472"/>
                    <a:pt x="7260" y="480"/>
                    <a:pt x="7152" y="497"/>
                  </a:cubicBezTo>
                  <a:cubicBezTo>
                    <a:pt x="6758" y="166"/>
                    <a:pt x="6270" y="1"/>
                    <a:pt x="57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3" name="Google Shape;6813;p60"/>
            <p:cNvSpPr/>
            <p:nvPr/>
          </p:nvSpPr>
          <p:spPr>
            <a:xfrm>
              <a:off x="-57119850" y="4066875"/>
              <a:ext cx="126075" cy="111875"/>
            </a:xfrm>
            <a:custGeom>
              <a:rect b="b" l="l" r="r" t="t"/>
              <a:pathLst>
                <a:path extrusionOk="0" h="4475" w="5043">
                  <a:moveTo>
                    <a:pt x="2333" y="1"/>
                  </a:moveTo>
                  <a:cubicBezTo>
                    <a:pt x="915" y="694"/>
                    <a:pt x="2" y="2111"/>
                    <a:pt x="2" y="3718"/>
                  </a:cubicBezTo>
                  <a:lnTo>
                    <a:pt x="2" y="4191"/>
                  </a:lnTo>
                  <a:lnTo>
                    <a:pt x="2" y="4359"/>
                  </a:lnTo>
                  <a:lnTo>
                    <a:pt x="2" y="4359"/>
                  </a:lnTo>
                  <a:cubicBezTo>
                    <a:pt x="32" y="3375"/>
                    <a:pt x="829" y="2616"/>
                    <a:pt x="1861" y="2616"/>
                  </a:cubicBezTo>
                  <a:cubicBezTo>
                    <a:pt x="2774" y="2616"/>
                    <a:pt x="3499" y="3246"/>
                    <a:pt x="3656" y="4096"/>
                  </a:cubicBezTo>
                  <a:lnTo>
                    <a:pt x="4507" y="4096"/>
                  </a:lnTo>
                  <a:cubicBezTo>
                    <a:pt x="4570" y="3718"/>
                    <a:pt x="4791" y="3403"/>
                    <a:pt x="5043" y="3120"/>
                  </a:cubicBezTo>
                  <a:cubicBezTo>
                    <a:pt x="3656" y="2647"/>
                    <a:pt x="2617" y="1481"/>
                    <a:pt x="2333" y="1"/>
                  </a:cubicBezTo>
                  <a:close/>
                  <a:moveTo>
                    <a:pt x="2" y="4359"/>
                  </a:moveTo>
                  <a:cubicBezTo>
                    <a:pt x="1" y="4397"/>
                    <a:pt x="1" y="4435"/>
                    <a:pt x="2" y="4474"/>
                  </a:cubicBezTo>
                  <a:lnTo>
                    <a:pt x="2" y="4359"/>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4" name="Google Shape;6814;p60"/>
            <p:cNvSpPr/>
            <p:nvPr/>
          </p:nvSpPr>
          <p:spPr>
            <a:xfrm>
              <a:off x="-57100925" y="4151150"/>
              <a:ext cx="55175" cy="55150"/>
            </a:xfrm>
            <a:custGeom>
              <a:rect b="b" l="l" r="r" t="t"/>
              <a:pathLst>
                <a:path extrusionOk="0" h="2206" w="2207">
                  <a:moveTo>
                    <a:pt x="1104" y="1"/>
                  </a:moveTo>
                  <a:cubicBezTo>
                    <a:pt x="505" y="1"/>
                    <a:pt x="1" y="473"/>
                    <a:pt x="1" y="1103"/>
                  </a:cubicBezTo>
                  <a:cubicBezTo>
                    <a:pt x="1" y="1702"/>
                    <a:pt x="505" y="2206"/>
                    <a:pt x="1104" y="2206"/>
                  </a:cubicBezTo>
                  <a:cubicBezTo>
                    <a:pt x="1702" y="2206"/>
                    <a:pt x="2206" y="1702"/>
                    <a:pt x="2206" y="1103"/>
                  </a:cubicBezTo>
                  <a:cubicBezTo>
                    <a:pt x="2206" y="473"/>
                    <a:pt x="1702" y="1"/>
                    <a:pt x="1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5" name="Google Shape;6815;p60"/>
            <p:cNvSpPr/>
            <p:nvPr/>
          </p:nvSpPr>
          <p:spPr>
            <a:xfrm>
              <a:off x="-57119825" y="4179500"/>
              <a:ext cx="204800" cy="121325"/>
            </a:xfrm>
            <a:custGeom>
              <a:rect b="b" l="l" r="r" t="t"/>
              <a:pathLst>
                <a:path extrusionOk="0" h="4853" w="8192">
                  <a:moveTo>
                    <a:pt x="5160" y="2151"/>
                  </a:moveTo>
                  <a:cubicBezTo>
                    <a:pt x="5254" y="2151"/>
                    <a:pt x="5341" y="2190"/>
                    <a:pt x="5388" y="2269"/>
                  </a:cubicBezTo>
                  <a:cubicBezTo>
                    <a:pt x="5546" y="2427"/>
                    <a:pt x="5546" y="2679"/>
                    <a:pt x="5388" y="2805"/>
                  </a:cubicBezTo>
                  <a:cubicBezTo>
                    <a:pt x="5042" y="3151"/>
                    <a:pt x="4569" y="3340"/>
                    <a:pt x="4096" y="3340"/>
                  </a:cubicBezTo>
                  <a:cubicBezTo>
                    <a:pt x="3624" y="3340"/>
                    <a:pt x="3120" y="3151"/>
                    <a:pt x="2805" y="2805"/>
                  </a:cubicBezTo>
                  <a:cubicBezTo>
                    <a:pt x="2647" y="2647"/>
                    <a:pt x="2647" y="2395"/>
                    <a:pt x="2805" y="2269"/>
                  </a:cubicBezTo>
                  <a:cubicBezTo>
                    <a:pt x="2884" y="2190"/>
                    <a:pt x="2978" y="2151"/>
                    <a:pt x="3069" y="2151"/>
                  </a:cubicBezTo>
                  <a:cubicBezTo>
                    <a:pt x="3159" y="2151"/>
                    <a:pt x="3246" y="2190"/>
                    <a:pt x="3309" y="2269"/>
                  </a:cubicBezTo>
                  <a:cubicBezTo>
                    <a:pt x="3529" y="2490"/>
                    <a:pt x="3813" y="2600"/>
                    <a:pt x="4096" y="2600"/>
                  </a:cubicBezTo>
                  <a:cubicBezTo>
                    <a:pt x="4380" y="2600"/>
                    <a:pt x="4664" y="2490"/>
                    <a:pt x="4884" y="2269"/>
                  </a:cubicBezTo>
                  <a:cubicBezTo>
                    <a:pt x="4963" y="2190"/>
                    <a:pt x="5065" y="2151"/>
                    <a:pt x="5160" y="2151"/>
                  </a:cubicBezTo>
                  <a:close/>
                  <a:moveTo>
                    <a:pt x="1" y="1"/>
                  </a:moveTo>
                  <a:lnTo>
                    <a:pt x="1" y="2238"/>
                  </a:lnTo>
                  <a:cubicBezTo>
                    <a:pt x="1" y="3687"/>
                    <a:pt x="1198" y="4853"/>
                    <a:pt x="2616" y="4853"/>
                  </a:cubicBezTo>
                  <a:lnTo>
                    <a:pt x="5609" y="4853"/>
                  </a:lnTo>
                  <a:cubicBezTo>
                    <a:pt x="7058" y="4853"/>
                    <a:pt x="8192" y="3655"/>
                    <a:pt x="8192" y="2238"/>
                  </a:cubicBezTo>
                  <a:lnTo>
                    <a:pt x="8192" y="1"/>
                  </a:lnTo>
                  <a:cubicBezTo>
                    <a:pt x="8192" y="977"/>
                    <a:pt x="7341" y="1860"/>
                    <a:pt x="6302" y="1860"/>
                  </a:cubicBezTo>
                  <a:cubicBezTo>
                    <a:pt x="5388" y="1860"/>
                    <a:pt x="4664" y="1230"/>
                    <a:pt x="4506" y="347"/>
                  </a:cubicBezTo>
                  <a:lnTo>
                    <a:pt x="3655" y="347"/>
                  </a:lnTo>
                  <a:cubicBezTo>
                    <a:pt x="3498" y="1230"/>
                    <a:pt x="2710" y="1860"/>
                    <a:pt x="1860" y="1860"/>
                  </a:cubicBezTo>
                  <a:cubicBezTo>
                    <a:pt x="820" y="1860"/>
                    <a:pt x="1" y="1009"/>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6" name="Google Shape;6816;p60"/>
            <p:cNvSpPr/>
            <p:nvPr/>
          </p:nvSpPr>
          <p:spPr>
            <a:xfrm>
              <a:off x="-57158400" y="4156675"/>
              <a:ext cx="18900" cy="63825"/>
            </a:xfrm>
            <a:custGeom>
              <a:rect b="b" l="l" r="r" t="t"/>
              <a:pathLst>
                <a:path extrusionOk="0" h="2553" w="756">
                  <a:moveTo>
                    <a:pt x="756" y="0"/>
                  </a:moveTo>
                  <a:cubicBezTo>
                    <a:pt x="315" y="252"/>
                    <a:pt x="0" y="725"/>
                    <a:pt x="0" y="1260"/>
                  </a:cubicBezTo>
                  <a:cubicBezTo>
                    <a:pt x="0" y="1827"/>
                    <a:pt x="315" y="2300"/>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7" name="Google Shape;6817;p60"/>
            <p:cNvSpPr/>
            <p:nvPr/>
          </p:nvSpPr>
          <p:spPr>
            <a:xfrm>
              <a:off x="-56896125" y="4155875"/>
              <a:ext cx="18925" cy="63825"/>
            </a:xfrm>
            <a:custGeom>
              <a:rect b="b" l="l" r="r" t="t"/>
              <a:pathLst>
                <a:path extrusionOk="0" h="2553" w="757">
                  <a:moveTo>
                    <a:pt x="0" y="1"/>
                  </a:moveTo>
                  <a:lnTo>
                    <a:pt x="0" y="2553"/>
                  </a:lnTo>
                  <a:cubicBezTo>
                    <a:pt x="441" y="2269"/>
                    <a:pt x="756" y="1796"/>
                    <a:pt x="756" y="1261"/>
                  </a:cubicBezTo>
                  <a:cubicBezTo>
                    <a:pt x="756" y="757"/>
                    <a:pt x="441" y="284"/>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8" name="Google Shape;6818;p60"/>
            <p:cNvSpPr/>
            <p:nvPr/>
          </p:nvSpPr>
          <p:spPr>
            <a:xfrm>
              <a:off x="-56924475" y="4149575"/>
              <a:ext cx="9450" cy="29175"/>
            </a:xfrm>
            <a:custGeom>
              <a:rect b="b" l="l" r="r" t="t"/>
              <a:pathLst>
                <a:path extrusionOk="0" h="1167" w="378">
                  <a:moveTo>
                    <a:pt x="0" y="1"/>
                  </a:moveTo>
                  <a:cubicBezTo>
                    <a:pt x="221" y="379"/>
                    <a:pt x="378" y="757"/>
                    <a:pt x="378" y="1166"/>
                  </a:cubicBezTo>
                  <a:lnTo>
                    <a:pt x="378" y="883"/>
                  </a:lnTo>
                  <a:lnTo>
                    <a:pt x="3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19" name="Google Shape;6819;p60"/>
          <p:cNvGrpSpPr/>
          <p:nvPr/>
        </p:nvGrpSpPr>
        <p:grpSpPr>
          <a:xfrm>
            <a:off x="7957995" y="1532546"/>
            <a:ext cx="358099" cy="356326"/>
            <a:chOff x="-55202750" y="3198925"/>
            <a:chExt cx="318225" cy="316650"/>
          </a:xfrm>
        </p:grpSpPr>
        <p:sp>
          <p:nvSpPr>
            <p:cNvPr id="6820" name="Google Shape;6820;p60"/>
            <p:cNvSpPr/>
            <p:nvPr/>
          </p:nvSpPr>
          <p:spPr>
            <a:xfrm>
              <a:off x="-55130275" y="3293425"/>
              <a:ext cx="167775" cy="168575"/>
            </a:xfrm>
            <a:custGeom>
              <a:rect b="b" l="l" r="r" t="t"/>
              <a:pathLst>
                <a:path extrusionOk="0" h="6743" w="6711">
                  <a:moveTo>
                    <a:pt x="1891" y="2238"/>
                  </a:moveTo>
                  <a:cubicBezTo>
                    <a:pt x="2111" y="2238"/>
                    <a:pt x="2269" y="2395"/>
                    <a:pt x="2269" y="2584"/>
                  </a:cubicBezTo>
                  <a:cubicBezTo>
                    <a:pt x="2269" y="2805"/>
                    <a:pt x="2111" y="2962"/>
                    <a:pt x="1891" y="2962"/>
                  </a:cubicBezTo>
                  <a:cubicBezTo>
                    <a:pt x="1702" y="2962"/>
                    <a:pt x="1544" y="2836"/>
                    <a:pt x="1544" y="2584"/>
                  </a:cubicBezTo>
                  <a:cubicBezTo>
                    <a:pt x="1544" y="2395"/>
                    <a:pt x="1702" y="2238"/>
                    <a:pt x="1891" y="2238"/>
                  </a:cubicBezTo>
                  <a:close/>
                  <a:moveTo>
                    <a:pt x="4884" y="2269"/>
                  </a:moveTo>
                  <a:cubicBezTo>
                    <a:pt x="5104" y="2269"/>
                    <a:pt x="5262" y="2427"/>
                    <a:pt x="5262" y="2647"/>
                  </a:cubicBezTo>
                  <a:cubicBezTo>
                    <a:pt x="5262" y="2836"/>
                    <a:pt x="5104" y="2994"/>
                    <a:pt x="4884" y="2994"/>
                  </a:cubicBezTo>
                  <a:cubicBezTo>
                    <a:pt x="4695" y="2994"/>
                    <a:pt x="4537" y="2836"/>
                    <a:pt x="4537" y="2647"/>
                  </a:cubicBezTo>
                  <a:cubicBezTo>
                    <a:pt x="4537" y="2427"/>
                    <a:pt x="4695" y="2269"/>
                    <a:pt x="4884" y="2269"/>
                  </a:cubicBezTo>
                  <a:close/>
                  <a:moveTo>
                    <a:pt x="4454" y="4798"/>
                  </a:moveTo>
                  <a:cubicBezTo>
                    <a:pt x="4545" y="4798"/>
                    <a:pt x="4632" y="4837"/>
                    <a:pt x="4695" y="4916"/>
                  </a:cubicBezTo>
                  <a:cubicBezTo>
                    <a:pt x="4852" y="5042"/>
                    <a:pt x="4852" y="5262"/>
                    <a:pt x="4726" y="5420"/>
                  </a:cubicBezTo>
                  <a:cubicBezTo>
                    <a:pt x="4380" y="5798"/>
                    <a:pt x="3907" y="5987"/>
                    <a:pt x="3403" y="5987"/>
                  </a:cubicBezTo>
                  <a:cubicBezTo>
                    <a:pt x="2899" y="5987"/>
                    <a:pt x="2426" y="5798"/>
                    <a:pt x="2111" y="5420"/>
                  </a:cubicBezTo>
                  <a:cubicBezTo>
                    <a:pt x="1954" y="5262"/>
                    <a:pt x="1954" y="5042"/>
                    <a:pt x="2111" y="4916"/>
                  </a:cubicBezTo>
                  <a:cubicBezTo>
                    <a:pt x="2190" y="4837"/>
                    <a:pt x="2284" y="4798"/>
                    <a:pt x="2375" y="4798"/>
                  </a:cubicBezTo>
                  <a:cubicBezTo>
                    <a:pt x="2466" y="4798"/>
                    <a:pt x="2552" y="4837"/>
                    <a:pt x="2615" y="4916"/>
                  </a:cubicBezTo>
                  <a:cubicBezTo>
                    <a:pt x="2836" y="5136"/>
                    <a:pt x="3119" y="5246"/>
                    <a:pt x="3403" y="5246"/>
                  </a:cubicBezTo>
                  <a:cubicBezTo>
                    <a:pt x="3686" y="5246"/>
                    <a:pt x="3970" y="5136"/>
                    <a:pt x="4191" y="4916"/>
                  </a:cubicBezTo>
                  <a:cubicBezTo>
                    <a:pt x="4269" y="4837"/>
                    <a:pt x="4364" y="4798"/>
                    <a:pt x="4454" y="4798"/>
                  </a:cubicBezTo>
                  <a:close/>
                  <a:moveTo>
                    <a:pt x="3403" y="1"/>
                  </a:moveTo>
                  <a:cubicBezTo>
                    <a:pt x="2773" y="1261"/>
                    <a:pt x="1513" y="2112"/>
                    <a:pt x="63" y="2238"/>
                  </a:cubicBezTo>
                  <a:cubicBezTo>
                    <a:pt x="63" y="2364"/>
                    <a:pt x="0" y="2521"/>
                    <a:pt x="0" y="2647"/>
                  </a:cubicBezTo>
                  <a:lnTo>
                    <a:pt x="0" y="4128"/>
                  </a:lnTo>
                  <a:cubicBezTo>
                    <a:pt x="0" y="5577"/>
                    <a:pt x="1198" y="6743"/>
                    <a:pt x="2615" y="6743"/>
                  </a:cubicBezTo>
                  <a:lnTo>
                    <a:pt x="4096" y="6743"/>
                  </a:lnTo>
                  <a:cubicBezTo>
                    <a:pt x="5577" y="6743"/>
                    <a:pt x="6711" y="5546"/>
                    <a:pt x="6711" y="4128"/>
                  </a:cubicBezTo>
                  <a:lnTo>
                    <a:pt x="6711" y="2647"/>
                  </a:lnTo>
                  <a:cubicBezTo>
                    <a:pt x="6711" y="2521"/>
                    <a:pt x="6711" y="2364"/>
                    <a:pt x="6679" y="2238"/>
                  </a:cubicBezTo>
                  <a:cubicBezTo>
                    <a:pt x="5293" y="2112"/>
                    <a:pt x="4033" y="1261"/>
                    <a:pt x="34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1" name="Google Shape;6821;p60"/>
            <p:cNvSpPr/>
            <p:nvPr/>
          </p:nvSpPr>
          <p:spPr>
            <a:xfrm>
              <a:off x="-55202750" y="3198925"/>
              <a:ext cx="318225" cy="316650"/>
            </a:xfrm>
            <a:custGeom>
              <a:rect b="b" l="l" r="r" t="t"/>
              <a:pathLst>
                <a:path extrusionOk="0" h="12666" w="12729">
                  <a:moveTo>
                    <a:pt x="6302" y="2221"/>
                  </a:moveTo>
                  <a:cubicBezTo>
                    <a:pt x="6459" y="2221"/>
                    <a:pt x="6617" y="2300"/>
                    <a:pt x="6648" y="2458"/>
                  </a:cubicBezTo>
                  <a:lnTo>
                    <a:pt x="6680" y="2615"/>
                  </a:lnTo>
                  <a:cubicBezTo>
                    <a:pt x="7058" y="4127"/>
                    <a:pt x="8381" y="5230"/>
                    <a:pt x="9956" y="5230"/>
                  </a:cubicBezTo>
                  <a:cubicBezTo>
                    <a:pt x="10145" y="5230"/>
                    <a:pt x="10272" y="5356"/>
                    <a:pt x="10303" y="5545"/>
                  </a:cubicBezTo>
                  <a:cubicBezTo>
                    <a:pt x="10366" y="5829"/>
                    <a:pt x="10398" y="6112"/>
                    <a:pt x="10398" y="6364"/>
                  </a:cubicBezTo>
                  <a:lnTo>
                    <a:pt x="10398" y="7877"/>
                  </a:lnTo>
                  <a:cubicBezTo>
                    <a:pt x="10398" y="9704"/>
                    <a:pt x="8885" y="11216"/>
                    <a:pt x="7058" y="11216"/>
                  </a:cubicBezTo>
                  <a:lnTo>
                    <a:pt x="5546" y="11216"/>
                  </a:lnTo>
                  <a:cubicBezTo>
                    <a:pt x="3687" y="11216"/>
                    <a:pt x="2206" y="9704"/>
                    <a:pt x="2206" y="7877"/>
                  </a:cubicBezTo>
                  <a:lnTo>
                    <a:pt x="2206" y="6364"/>
                  </a:lnTo>
                  <a:cubicBezTo>
                    <a:pt x="2206" y="6112"/>
                    <a:pt x="2238" y="5829"/>
                    <a:pt x="2269" y="5545"/>
                  </a:cubicBezTo>
                  <a:cubicBezTo>
                    <a:pt x="2332" y="5388"/>
                    <a:pt x="2490" y="5230"/>
                    <a:pt x="2647" y="5230"/>
                  </a:cubicBezTo>
                  <a:cubicBezTo>
                    <a:pt x="4160" y="5230"/>
                    <a:pt x="5514" y="4127"/>
                    <a:pt x="5892" y="2615"/>
                  </a:cubicBezTo>
                  <a:lnTo>
                    <a:pt x="5955" y="2458"/>
                  </a:lnTo>
                  <a:cubicBezTo>
                    <a:pt x="5987" y="2300"/>
                    <a:pt x="6144" y="2221"/>
                    <a:pt x="6302" y="2221"/>
                  </a:cubicBezTo>
                  <a:close/>
                  <a:moveTo>
                    <a:pt x="6333" y="0"/>
                  </a:moveTo>
                  <a:cubicBezTo>
                    <a:pt x="3529" y="0"/>
                    <a:pt x="1135" y="2111"/>
                    <a:pt x="789" y="4884"/>
                  </a:cubicBezTo>
                  <a:cubicBezTo>
                    <a:pt x="284" y="5230"/>
                    <a:pt x="1" y="5797"/>
                    <a:pt x="1" y="6427"/>
                  </a:cubicBezTo>
                  <a:cubicBezTo>
                    <a:pt x="1" y="6805"/>
                    <a:pt x="127" y="7215"/>
                    <a:pt x="379" y="7530"/>
                  </a:cubicBezTo>
                  <a:cubicBezTo>
                    <a:pt x="158" y="7845"/>
                    <a:pt x="1" y="8223"/>
                    <a:pt x="1" y="8633"/>
                  </a:cubicBezTo>
                  <a:cubicBezTo>
                    <a:pt x="1" y="9011"/>
                    <a:pt x="127" y="9420"/>
                    <a:pt x="379" y="9735"/>
                  </a:cubicBezTo>
                  <a:cubicBezTo>
                    <a:pt x="158" y="10050"/>
                    <a:pt x="1" y="10428"/>
                    <a:pt x="1" y="10838"/>
                  </a:cubicBezTo>
                  <a:cubicBezTo>
                    <a:pt x="1" y="11846"/>
                    <a:pt x="852" y="12665"/>
                    <a:pt x="1891" y="12665"/>
                  </a:cubicBezTo>
                  <a:lnTo>
                    <a:pt x="10839" y="12665"/>
                  </a:lnTo>
                  <a:cubicBezTo>
                    <a:pt x="11847" y="12665"/>
                    <a:pt x="12729" y="11846"/>
                    <a:pt x="12729" y="10838"/>
                  </a:cubicBezTo>
                  <a:cubicBezTo>
                    <a:pt x="12729" y="10428"/>
                    <a:pt x="12603" y="10050"/>
                    <a:pt x="12319" y="9735"/>
                  </a:cubicBezTo>
                  <a:cubicBezTo>
                    <a:pt x="12571" y="9420"/>
                    <a:pt x="12729" y="9011"/>
                    <a:pt x="12729" y="8633"/>
                  </a:cubicBezTo>
                  <a:cubicBezTo>
                    <a:pt x="12666" y="8223"/>
                    <a:pt x="12508" y="7845"/>
                    <a:pt x="12288" y="7530"/>
                  </a:cubicBezTo>
                  <a:cubicBezTo>
                    <a:pt x="12508" y="7215"/>
                    <a:pt x="12666" y="6805"/>
                    <a:pt x="12666" y="6427"/>
                  </a:cubicBezTo>
                  <a:cubicBezTo>
                    <a:pt x="12666" y="5829"/>
                    <a:pt x="12351" y="5230"/>
                    <a:pt x="11878" y="4884"/>
                  </a:cubicBezTo>
                  <a:cubicBezTo>
                    <a:pt x="11500" y="2111"/>
                    <a:pt x="9137"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22" name="Google Shape;6822;p60"/>
          <p:cNvGrpSpPr/>
          <p:nvPr/>
        </p:nvGrpSpPr>
        <p:grpSpPr>
          <a:xfrm>
            <a:off x="7968629" y="1987846"/>
            <a:ext cx="336830" cy="358099"/>
            <a:chOff x="-55194875" y="3590375"/>
            <a:chExt cx="299325" cy="318225"/>
          </a:xfrm>
        </p:grpSpPr>
        <p:sp>
          <p:nvSpPr>
            <p:cNvPr id="6823" name="Google Shape;6823;p60"/>
            <p:cNvSpPr/>
            <p:nvPr/>
          </p:nvSpPr>
          <p:spPr>
            <a:xfrm>
              <a:off x="-55194875" y="3667550"/>
              <a:ext cx="37050" cy="241050"/>
            </a:xfrm>
            <a:custGeom>
              <a:rect b="b" l="l" r="r" t="t"/>
              <a:pathLst>
                <a:path extrusionOk="0" h="9642" w="1482">
                  <a:moveTo>
                    <a:pt x="1482" y="1"/>
                  </a:moveTo>
                  <a:cubicBezTo>
                    <a:pt x="537" y="977"/>
                    <a:pt x="1" y="2301"/>
                    <a:pt x="1" y="3687"/>
                  </a:cubicBezTo>
                  <a:lnTo>
                    <a:pt x="1" y="9295"/>
                  </a:lnTo>
                  <a:lnTo>
                    <a:pt x="32" y="9295"/>
                  </a:lnTo>
                  <a:cubicBezTo>
                    <a:pt x="32" y="9484"/>
                    <a:pt x="190" y="9641"/>
                    <a:pt x="379" y="9641"/>
                  </a:cubicBezTo>
                  <a:lnTo>
                    <a:pt x="1482" y="9641"/>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4" name="Google Shape;6824;p60"/>
            <p:cNvSpPr/>
            <p:nvPr/>
          </p:nvSpPr>
          <p:spPr>
            <a:xfrm>
              <a:off x="-55065700" y="3643925"/>
              <a:ext cx="132350" cy="40200"/>
            </a:xfrm>
            <a:custGeom>
              <a:rect b="b" l="l" r="r" t="t"/>
              <a:pathLst>
                <a:path extrusionOk="0" h="1608" w="5294">
                  <a:moveTo>
                    <a:pt x="5294" y="1"/>
                  </a:moveTo>
                  <a:lnTo>
                    <a:pt x="1" y="1607"/>
                  </a:lnTo>
                  <a:lnTo>
                    <a:pt x="5294" y="1607"/>
                  </a:lnTo>
                  <a:lnTo>
                    <a:pt x="52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5" name="Google Shape;6825;p60"/>
            <p:cNvSpPr/>
            <p:nvPr/>
          </p:nvSpPr>
          <p:spPr>
            <a:xfrm>
              <a:off x="-55138950" y="3703000"/>
              <a:ext cx="204800" cy="168575"/>
            </a:xfrm>
            <a:custGeom>
              <a:rect b="b" l="l" r="r" t="t"/>
              <a:pathLst>
                <a:path extrusionOk="0" h="6743" w="8192">
                  <a:moveTo>
                    <a:pt x="2647" y="757"/>
                  </a:moveTo>
                  <a:cubicBezTo>
                    <a:pt x="2836" y="757"/>
                    <a:pt x="2994" y="914"/>
                    <a:pt x="2994" y="1103"/>
                  </a:cubicBezTo>
                  <a:cubicBezTo>
                    <a:pt x="2994" y="1292"/>
                    <a:pt x="2836" y="1450"/>
                    <a:pt x="2647" y="1450"/>
                  </a:cubicBezTo>
                  <a:cubicBezTo>
                    <a:pt x="2458" y="1450"/>
                    <a:pt x="2301" y="1292"/>
                    <a:pt x="2301" y="1103"/>
                  </a:cubicBezTo>
                  <a:cubicBezTo>
                    <a:pt x="2301" y="914"/>
                    <a:pt x="2395" y="757"/>
                    <a:pt x="2647" y="757"/>
                  </a:cubicBezTo>
                  <a:close/>
                  <a:moveTo>
                    <a:pt x="5609" y="757"/>
                  </a:moveTo>
                  <a:cubicBezTo>
                    <a:pt x="5798" y="757"/>
                    <a:pt x="5955" y="914"/>
                    <a:pt x="5955" y="1103"/>
                  </a:cubicBezTo>
                  <a:cubicBezTo>
                    <a:pt x="5955" y="1292"/>
                    <a:pt x="5798" y="1450"/>
                    <a:pt x="5609" y="1450"/>
                  </a:cubicBezTo>
                  <a:cubicBezTo>
                    <a:pt x="5388" y="1450"/>
                    <a:pt x="5231" y="1292"/>
                    <a:pt x="5231" y="1103"/>
                  </a:cubicBezTo>
                  <a:cubicBezTo>
                    <a:pt x="5231" y="914"/>
                    <a:pt x="5388" y="757"/>
                    <a:pt x="5609" y="757"/>
                  </a:cubicBezTo>
                  <a:close/>
                  <a:moveTo>
                    <a:pt x="5195" y="3316"/>
                  </a:moveTo>
                  <a:cubicBezTo>
                    <a:pt x="5294" y="3316"/>
                    <a:pt x="5388" y="3356"/>
                    <a:pt x="5451" y="3434"/>
                  </a:cubicBezTo>
                  <a:cubicBezTo>
                    <a:pt x="5609" y="3592"/>
                    <a:pt x="5609" y="3812"/>
                    <a:pt x="5451" y="3939"/>
                  </a:cubicBezTo>
                  <a:cubicBezTo>
                    <a:pt x="5105" y="4285"/>
                    <a:pt x="4601" y="4474"/>
                    <a:pt x="4096" y="4474"/>
                  </a:cubicBezTo>
                  <a:cubicBezTo>
                    <a:pt x="3592" y="4474"/>
                    <a:pt x="3120" y="4285"/>
                    <a:pt x="2805" y="3939"/>
                  </a:cubicBezTo>
                  <a:cubicBezTo>
                    <a:pt x="2647" y="3781"/>
                    <a:pt x="2647" y="3529"/>
                    <a:pt x="2805" y="3434"/>
                  </a:cubicBezTo>
                  <a:cubicBezTo>
                    <a:pt x="2883" y="3356"/>
                    <a:pt x="2978" y="3316"/>
                    <a:pt x="3073" y="3316"/>
                  </a:cubicBezTo>
                  <a:cubicBezTo>
                    <a:pt x="3167" y="3316"/>
                    <a:pt x="3262" y="3356"/>
                    <a:pt x="3340" y="3434"/>
                  </a:cubicBezTo>
                  <a:cubicBezTo>
                    <a:pt x="3561" y="3639"/>
                    <a:pt x="3852" y="3742"/>
                    <a:pt x="4140" y="3742"/>
                  </a:cubicBezTo>
                  <a:cubicBezTo>
                    <a:pt x="4427" y="3742"/>
                    <a:pt x="4711" y="3639"/>
                    <a:pt x="4916" y="3434"/>
                  </a:cubicBezTo>
                  <a:cubicBezTo>
                    <a:pt x="4994" y="3356"/>
                    <a:pt x="5097" y="3316"/>
                    <a:pt x="5195" y="3316"/>
                  </a:cubicBezTo>
                  <a:close/>
                  <a:moveTo>
                    <a:pt x="1" y="0"/>
                  </a:moveTo>
                  <a:lnTo>
                    <a:pt x="1" y="2584"/>
                  </a:lnTo>
                  <a:cubicBezTo>
                    <a:pt x="1" y="4852"/>
                    <a:pt x="1860" y="6742"/>
                    <a:pt x="4096" y="6742"/>
                  </a:cubicBezTo>
                  <a:cubicBezTo>
                    <a:pt x="6333" y="6742"/>
                    <a:pt x="8192" y="4884"/>
                    <a:pt x="8192" y="2584"/>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6" name="Google Shape;6826;p60"/>
            <p:cNvSpPr/>
            <p:nvPr/>
          </p:nvSpPr>
          <p:spPr>
            <a:xfrm>
              <a:off x="-55138950" y="3590375"/>
              <a:ext cx="204025" cy="92950"/>
            </a:xfrm>
            <a:custGeom>
              <a:rect b="b" l="l" r="r" t="t"/>
              <a:pathLst>
                <a:path extrusionOk="0" h="3718" w="8161">
                  <a:moveTo>
                    <a:pt x="1860" y="0"/>
                  </a:moveTo>
                  <a:cubicBezTo>
                    <a:pt x="820" y="0"/>
                    <a:pt x="1" y="851"/>
                    <a:pt x="1" y="1859"/>
                  </a:cubicBezTo>
                  <a:lnTo>
                    <a:pt x="1" y="3718"/>
                  </a:lnTo>
                  <a:lnTo>
                    <a:pt x="316" y="3718"/>
                  </a:lnTo>
                  <a:lnTo>
                    <a:pt x="8161" y="1386"/>
                  </a:lnTo>
                  <a:cubicBezTo>
                    <a:pt x="7972" y="599"/>
                    <a:pt x="7215"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7" name="Google Shape;6827;p60"/>
            <p:cNvSpPr/>
            <p:nvPr/>
          </p:nvSpPr>
          <p:spPr>
            <a:xfrm>
              <a:off x="-54914475" y="3688825"/>
              <a:ext cx="18925" cy="64600"/>
            </a:xfrm>
            <a:custGeom>
              <a:rect b="b" l="l" r="r" t="t"/>
              <a:pathLst>
                <a:path extrusionOk="0" h="2584" w="757">
                  <a:moveTo>
                    <a:pt x="1" y="0"/>
                  </a:moveTo>
                  <a:lnTo>
                    <a:pt x="1" y="2584"/>
                  </a:lnTo>
                  <a:cubicBezTo>
                    <a:pt x="442" y="2300"/>
                    <a:pt x="757" y="1828"/>
                    <a:pt x="757" y="1261"/>
                  </a:cubicBezTo>
                  <a:cubicBezTo>
                    <a:pt x="757" y="756"/>
                    <a:pt x="442" y="284"/>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28" name="Google Shape;6828;p60"/>
          <p:cNvGrpSpPr/>
          <p:nvPr/>
        </p:nvGrpSpPr>
        <p:grpSpPr>
          <a:xfrm>
            <a:off x="7973247" y="2430117"/>
            <a:ext cx="357198" cy="357198"/>
            <a:chOff x="-55203525" y="3983400"/>
            <a:chExt cx="317425" cy="317425"/>
          </a:xfrm>
        </p:grpSpPr>
        <p:sp>
          <p:nvSpPr>
            <p:cNvPr id="6829" name="Google Shape;6829;p60"/>
            <p:cNvSpPr/>
            <p:nvPr/>
          </p:nvSpPr>
          <p:spPr>
            <a:xfrm>
              <a:off x="-55147600" y="4094450"/>
              <a:ext cx="204800" cy="206375"/>
            </a:xfrm>
            <a:custGeom>
              <a:rect b="b" l="l" r="r" t="t"/>
              <a:pathLst>
                <a:path extrusionOk="0" h="8255" w="8192">
                  <a:moveTo>
                    <a:pt x="2584" y="2269"/>
                  </a:moveTo>
                  <a:cubicBezTo>
                    <a:pt x="2804" y="2269"/>
                    <a:pt x="2962" y="2426"/>
                    <a:pt x="2962" y="2615"/>
                  </a:cubicBezTo>
                  <a:cubicBezTo>
                    <a:pt x="2962" y="2804"/>
                    <a:pt x="2804" y="2962"/>
                    <a:pt x="2584" y="2962"/>
                  </a:cubicBezTo>
                  <a:cubicBezTo>
                    <a:pt x="2395" y="2962"/>
                    <a:pt x="2237" y="2836"/>
                    <a:pt x="2237" y="2615"/>
                  </a:cubicBezTo>
                  <a:cubicBezTo>
                    <a:pt x="2237" y="2426"/>
                    <a:pt x="2395" y="2269"/>
                    <a:pt x="2584" y="2269"/>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47" y="4828"/>
                  </a:moveTo>
                  <a:cubicBezTo>
                    <a:pt x="5238" y="4828"/>
                    <a:pt x="5325" y="4868"/>
                    <a:pt x="5388" y="4947"/>
                  </a:cubicBezTo>
                  <a:cubicBezTo>
                    <a:pt x="5545" y="5041"/>
                    <a:pt x="5545" y="5293"/>
                    <a:pt x="5419" y="5451"/>
                  </a:cubicBezTo>
                  <a:cubicBezTo>
                    <a:pt x="5073" y="5797"/>
                    <a:pt x="4600" y="5986"/>
                    <a:pt x="4096" y="5986"/>
                  </a:cubicBezTo>
                  <a:cubicBezTo>
                    <a:pt x="3592" y="5986"/>
                    <a:pt x="3119" y="5797"/>
                    <a:pt x="2804" y="5451"/>
                  </a:cubicBezTo>
                  <a:cubicBezTo>
                    <a:pt x="2647" y="5293"/>
                    <a:pt x="2647" y="5041"/>
                    <a:pt x="2804" y="4947"/>
                  </a:cubicBezTo>
                  <a:cubicBezTo>
                    <a:pt x="2883" y="4868"/>
                    <a:pt x="2977" y="4828"/>
                    <a:pt x="3068" y="4828"/>
                  </a:cubicBezTo>
                  <a:cubicBezTo>
                    <a:pt x="3159" y="4828"/>
                    <a:pt x="3245" y="4868"/>
                    <a:pt x="3308" y="4947"/>
                  </a:cubicBezTo>
                  <a:cubicBezTo>
                    <a:pt x="3529" y="5151"/>
                    <a:pt x="3812" y="5254"/>
                    <a:pt x="4096" y="5254"/>
                  </a:cubicBezTo>
                  <a:cubicBezTo>
                    <a:pt x="4379" y="5254"/>
                    <a:pt x="4663" y="5151"/>
                    <a:pt x="4884" y="4947"/>
                  </a:cubicBezTo>
                  <a:cubicBezTo>
                    <a:pt x="4962" y="4868"/>
                    <a:pt x="5057" y="4828"/>
                    <a:pt x="5147" y="4828"/>
                  </a:cubicBezTo>
                  <a:close/>
                  <a:moveTo>
                    <a:pt x="2584" y="0"/>
                  </a:moveTo>
                  <a:cubicBezTo>
                    <a:pt x="1134" y="0"/>
                    <a:pt x="0" y="1197"/>
                    <a:pt x="0" y="2615"/>
                  </a:cubicBezTo>
                  <a:lnTo>
                    <a:pt x="0" y="4096"/>
                  </a:lnTo>
                  <a:cubicBezTo>
                    <a:pt x="0" y="4379"/>
                    <a:pt x="32" y="4695"/>
                    <a:pt x="63" y="4947"/>
                  </a:cubicBezTo>
                  <a:cubicBezTo>
                    <a:pt x="473" y="6837"/>
                    <a:pt x="2174" y="8255"/>
                    <a:pt x="4096" y="8255"/>
                  </a:cubicBezTo>
                  <a:cubicBezTo>
                    <a:pt x="6018" y="8255"/>
                    <a:pt x="7719" y="6837"/>
                    <a:pt x="8097" y="4947"/>
                  </a:cubicBezTo>
                  <a:cubicBezTo>
                    <a:pt x="8160" y="4695"/>
                    <a:pt x="8192" y="4411"/>
                    <a:pt x="8192" y="4096"/>
                  </a:cubicBezTo>
                  <a:lnTo>
                    <a:pt x="8192" y="2615"/>
                  </a:lnTo>
                  <a:cubicBezTo>
                    <a:pt x="8192" y="1197"/>
                    <a:pt x="7057" y="0"/>
                    <a:pt x="5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0" name="Google Shape;6830;p60"/>
            <p:cNvSpPr/>
            <p:nvPr/>
          </p:nvSpPr>
          <p:spPr>
            <a:xfrm>
              <a:off x="-55203525" y="4027500"/>
              <a:ext cx="317425" cy="196925"/>
            </a:xfrm>
            <a:custGeom>
              <a:rect b="b" l="l" r="r" t="t"/>
              <a:pathLst>
                <a:path extrusionOk="0" h="7877" w="12697">
                  <a:moveTo>
                    <a:pt x="4443" y="0"/>
                  </a:moveTo>
                  <a:cubicBezTo>
                    <a:pt x="1828" y="851"/>
                    <a:pt x="0" y="3277"/>
                    <a:pt x="0" y="6049"/>
                  </a:cubicBezTo>
                  <a:cubicBezTo>
                    <a:pt x="0" y="6994"/>
                    <a:pt x="725" y="7782"/>
                    <a:pt x="1639" y="7877"/>
                  </a:cubicBezTo>
                  <a:cubicBezTo>
                    <a:pt x="1639" y="7845"/>
                    <a:pt x="1607" y="7814"/>
                    <a:pt x="1607" y="7782"/>
                  </a:cubicBezTo>
                  <a:cubicBezTo>
                    <a:pt x="1513" y="7499"/>
                    <a:pt x="1513" y="7120"/>
                    <a:pt x="1513" y="6774"/>
                  </a:cubicBezTo>
                  <a:lnTo>
                    <a:pt x="1513" y="5293"/>
                  </a:lnTo>
                  <a:cubicBezTo>
                    <a:pt x="1513" y="3434"/>
                    <a:pt x="3025" y="1922"/>
                    <a:pt x="4884" y="1922"/>
                  </a:cubicBezTo>
                  <a:lnTo>
                    <a:pt x="7877" y="1922"/>
                  </a:lnTo>
                  <a:cubicBezTo>
                    <a:pt x="9704" y="1922"/>
                    <a:pt x="11216" y="3434"/>
                    <a:pt x="11216" y="5293"/>
                  </a:cubicBezTo>
                  <a:lnTo>
                    <a:pt x="11216" y="6774"/>
                  </a:lnTo>
                  <a:cubicBezTo>
                    <a:pt x="11216" y="7120"/>
                    <a:pt x="11185" y="7436"/>
                    <a:pt x="11090" y="7782"/>
                  </a:cubicBezTo>
                  <a:cubicBezTo>
                    <a:pt x="11090" y="7814"/>
                    <a:pt x="11059" y="7845"/>
                    <a:pt x="11059" y="7877"/>
                  </a:cubicBezTo>
                  <a:cubicBezTo>
                    <a:pt x="11972" y="7782"/>
                    <a:pt x="12697" y="6994"/>
                    <a:pt x="12697" y="6049"/>
                  </a:cubicBezTo>
                  <a:cubicBezTo>
                    <a:pt x="12697" y="3277"/>
                    <a:pt x="10870" y="851"/>
                    <a:pt x="8255" y="0"/>
                  </a:cubicBezTo>
                  <a:cubicBezTo>
                    <a:pt x="8223" y="189"/>
                    <a:pt x="8129" y="441"/>
                    <a:pt x="8034" y="599"/>
                  </a:cubicBezTo>
                  <a:cubicBezTo>
                    <a:pt x="7751" y="977"/>
                    <a:pt x="7310" y="1229"/>
                    <a:pt x="6805" y="1229"/>
                  </a:cubicBezTo>
                  <a:lnTo>
                    <a:pt x="5892" y="1229"/>
                  </a:lnTo>
                  <a:cubicBezTo>
                    <a:pt x="5419" y="1229"/>
                    <a:pt x="4947" y="977"/>
                    <a:pt x="4663" y="599"/>
                  </a:cubicBezTo>
                  <a:cubicBezTo>
                    <a:pt x="4569" y="410"/>
                    <a:pt x="4474" y="189"/>
                    <a:pt x="44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1" name="Google Shape;6831;p60"/>
            <p:cNvSpPr/>
            <p:nvPr/>
          </p:nvSpPr>
          <p:spPr>
            <a:xfrm>
              <a:off x="-55128700" y="3983400"/>
              <a:ext cx="166200" cy="54350"/>
            </a:xfrm>
            <a:custGeom>
              <a:rect b="b" l="l" r="r" t="t"/>
              <a:pathLst>
                <a:path extrusionOk="0" h="2174" w="6648">
                  <a:moveTo>
                    <a:pt x="3088" y="0"/>
                  </a:moveTo>
                  <a:cubicBezTo>
                    <a:pt x="2836" y="0"/>
                    <a:pt x="2584" y="158"/>
                    <a:pt x="2458" y="347"/>
                  </a:cubicBezTo>
                  <a:lnTo>
                    <a:pt x="347" y="347"/>
                  </a:lnTo>
                  <a:cubicBezTo>
                    <a:pt x="158" y="347"/>
                    <a:pt x="0" y="504"/>
                    <a:pt x="0" y="725"/>
                  </a:cubicBezTo>
                  <a:cubicBezTo>
                    <a:pt x="0" y="914"/>
                    <a:pt x="158" y="1071"/>
                    <a:pt x="347" y="1071"/>
                  </a:cubicBezTo>
                  <a:lnTo>
                    <a:pt x="2206" y="1071"/>
                  </a:lnTo>
                  <a:lnTo>
                    <a:pt x="2143" y="1197"/>
                  </a:lnTo>
                  <a:cubicBezTo>
                    <a:pt x="1985" y="1670"/>
                    <a:pt x="2363" y="2174"/>
                    <a:pt x="2867" y="2174"/>
                  </a:cubicBezTo>
                  <a:lnTo>
                    <a:pt x="3781" y="2174"/>
                  </a:lnTo>
                  <a:cubicBezTo>
                    <a:pt x="4285" y="2174"/>
                    <a:pt x="4632" y="1670"/>
                    <a:pt x="4474" y="1197"/>
                  </a:cubicBezTo>
                  <a:lnTo>
                    <a:pt x="4443" y="1071"/>
                  </a:lnTo>
                  <a:lnTo>
                    <a:pt x="6301" y="1071"/>
                  </a:lnTo>
                  <a:cubicBezTo>
                    <a:pt x="6490" y="1071"/>
                    <a:pt x="6648" y="914"/>
                    <a:pt x="6648" y="725"/>
                  </a:cubicBezTo>
                  <a:cubicBezTo>
                    <a:pt x="6648" y="504"/>
                    <a:pt x="6490" y="347"/>
                    <a:pt x="6301" y="347"/>
                  </a:cubicBezTo>
                  <a:lnTo>
                    <a:pt x="4159" y="347"/>
                  </a:lnTo>
                  <a:cubicBezTo>
                    <a:pt x="4033" y="126"/>
                    <a:pt x="3812" y="0"/>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32" name="Google Shape;6832;p60"/>
          <p:cNvGrpSpPr/>
          <p:nvPr/>
        </p:nvGrpSpPr>
        <p:grpSpPr>
          <a:xfrm>
            <a:off x="6639727" y="2887174"/>
            <a:ext cx="335930" cy="358971"/>
            <a:chOff x="-53232900" y="3192625"/>
            <a:chExt cx="298525" cy="319000"/>
          </a:xfrm>
        </p:grpSpPr>
        <p:sp>
          <p:nvSpPr>
            <p:cNvPr id="6833" name="Google Shape;6833;p60"/>
            <p:cNvSpPr/>
            <p:nvPr/>
          </p:nvSpPr>
          <p:spPr>
            <a:xfrm>
              <a:off x="-52972975" y="3315500"/>
              <a:ext cx="37825" cy="55925"/>
            </a:xfrm>
            <a:custGeom>
              <a:rect b="b" l="l" r="r" t="t"/>
              <a:pathLst>
                <a:path extrusionOk="0" h="2237" w="1513">
                  <a:moveTo>
                    <a:pt x="0" y="0"/>
                  </a:moveTo>
                  <a:lnTo>
                    <a:pt x="0" y="2048"/>
                  </a:lnTo>
                  <a:cubicBezTo>
                    <a:pt x="252" y="2142"/>
                    <a:pt x="505" y="2237"/>
                    <a:pt x="788" y="2237"/>
                  </a:cubicBezTo>
                  <a:lnTo>
                    <a:pt x="1135" y="2237"/>
                  </a:lnTo>
                  <a:cubicBezTo>
                    <a:pt x="1355" y="2237"/>
                    <a:pt x="1513" y="2079"/>
                    <a:pt x="1513" y="1859"/>
                  </a:cubicBezTo>
                  <a:lnTo>
                    <a:pt x="1513" y="1512"/>
                  </a:lnTo>
                  <a:cubicBezTo>
                    <a:pt x="1513" y="693"/>
                    <a:pt x="820" y="0"/>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4" name="Google Shape;6834;p60"/>
            <p:cNvSpPr/>
            <p:nvPr/>
          </p:nvSpPr>
          <p:spPr>
            <a:xfrm>
              <a:off x="-52978500" y="3259575"/>
              <a:ext cx="44125" cy="55950"/>
            </a:xfrm>
            <a:custGeom>
              <a:rect b="b" l="l" r="r" t="t"/>
              <a:pathLst>
                <a:path extrusionOk="0" h="2238" w="1765">
                  <a:moveTo>
                    <a:pt x="1041" y="0"/>
                  </a:moveTo>
                  <a:cubicBezTo>
                    <a:pt x="663" y="0"/>
                    <a:pt x="253" y="158"/>
                    <a:pt x="1" y="441"/>
                  </a:cubicBezTo>
                  <a:cubicBezTo>
                    <a:pt x="190" y="977"/>
                    <a:pt x="316" y="1607"/>
                    <a:pt x="316" y="2237"/>
                  </a:cubicBezTo>
                  <a:cubicBezTo>
                    <a:pt x="1104" y="2206"/>
                    <a:pt x="1765" y="1544"/>
                    <a:pt x="1765" y="725"/>
                  </a:cubicBezTo>
                  <a:lnTo>
                    <a:pt x="1765" y="378"/>
                  </a:lnTo>
                  <a:cubicBezTo>
                    <a:pt x="1765" y="158"/>
                    <a:pt x="1608" y="0"/>
                    <a:pt x="1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5" name="Google Shape;6835;p60"/>
            <p:cNvSpPr/>
            <p:nvPr/>
          </p:nvSpPr>
          <p:spPr>
            <a:xfrm>
              <a:off x="-53232900" y="3324950"/>
              <a:ext cx="242625" cy="55925"/>
            </a:xfrm>
            <a:custGeom>
              <a:rect b="b" l="l" r="r" t="t"/>
              <a:pathLst>
                <a:path extrusionOk="0" h="2237" w="9705">
                  <a:moveTo>
                    <a:pt x="3340" y="756"/>
                  </a:moveTo>
                  <a:cubicBezTo>
                    <a:pt x="3561" y="756"/>
                    <a:pt x="3718" y="914"/>
                    <a:pt x="3718" y="1103"/>
                  </a:cubicBezTo>
                  <a:cubicBezTo>
                    <a:pt x="3718" y="1292"/>
                    <a:pt x="3561" y="1449"/>
                    <a:pt x="3340" y="1449"/>
                  </a:cubicBezTo>
                  <a:cubicBezTo>
                    <a:pt x="3151" y="1449"/>
                    <a:pt x="2994" y="1292"/>
                    <a:pt x="2994" y="1103"/>
                  </a:cubicBezTo>
                  <a:cubicBezTo>
                    <a:pt x="2962" y="914"/>
                    <a:pt x="3151" y="756"/>
                    <a:pt x="3340" y="756"/>
                  </a:cubicBezTo>
                  <a:close/>
                  <a:moveTo>
                    <a:pt x="6333" y="756"/>
                  </a:moveTo>
                  <a:cubicBezTo>
                    <a:pt x="6554" y="756"/>
                    <a:pt x="6711" y="914"/>
                    <a:pt x="6711" y="1103"/>
                  </a:cubicBezTo>
                  <a:cubicBezTo>
                    <a:pt x="6711" y="1292"/>
                    <a:pt x="6554" y="1449"/>
                    <a:pt x="6333" y="1449"/>
                  </a:cubicBezTo>
                  <a:cubicBezTo>
                    <a:pt x="6144" y="1449"/>
                    <a:pt x="5987" y="1292"/>
                    <a:pt x="5987" y="1103"/>
                  </a:cubicBezTo>
                  <a:cubicBezTo>
                    <a:pt x="5955" y="914"/>
                    <a:pt x="6113" y="756"/>
                    <a:pt x="6333" y="756"/>
                  </a:cubicBezTo>
                  <a:close/>
                  <a:moveTo>
                    <a:pt x="1" y="0"/>
                  </a:moveTo>
                  <a:lnTo>
                    <a:pt x="1" y="2237"/>
                  </a:lnTo>
                  <a:lnTo>
                    <a:pt x="9704" y="2237"/>
                  </a:lnTo>
                  <a:lnTo>
                    <a:pt x="97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6" name="Google Shape;6836;p60"/>
            <p:cNvSpPr/>
            <p:nvPr/>
          </p:nvSpPr>
          <p:spPr>
            <a:xfrm>
              <a:off x="-53232100" y="3399775"/>
              <a:ext cx="241825" cy="111850"/>
            </a:xfrm>
            <a:custGeom>
              <a:rect b="b" l="l" r="r" t="t"/>
              <a:pathLst>
                <a:path extrusionOk="0" h="4474" w="9673">
                  <a:moveTo>
                    <a:pt x="0" y="0"/>
                  </a:moveTo>
                  <a:cubicBezTo>
                    <a:pt x="158" y="2457"/>
                    <a:pt x="2269" y="4474"/>
                    <a:pt x="4821" y="4474"/>
                  </a:cubicBezTo>
                  <a:cubicBezTo>
                    <a:pt x="7372" y="4474"/>
                    <a:pt x="9452" y="2457"/>
                    <a:pt x="96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7" name="Google Shape;6837;p60"/>
            <p:cNvSpPr/>
            <p:nvPr/>
          </p:nvSpPr>
          <p:spPr>
            <a:xfrm>
              <a:off x="-53134450" y="3287125"/>
              <a:ext cx="44125" cy="18925"/>
            </a:xfrm>
            <a:custGeom>
              <a:rect b="b" l="l" r="r" t="t"/>
              <a:pathLst>
                <a:path extrusionOk="0" h="757" w="1765">
                  <a:moveTo>
                    <a:pt x="1" y="1"/>
                  </a:moveTo>
                  <a:lnTo>
                    <a:pt x="410" y="757"/>
                  </a:lnTo>
                  <a:lnTo>
                    <a:pt x="1419" y="757"/>
                  </a:lnTo>
                  <a:lnTo>
                    <a:pt x="17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8" name="Google Shape;6838;p60"/>
            <p:cNvSpPr/>
            <p:nvPr/>
          </p:nvSpPr>
          <p:spPr>
            <a:xfrm>
              <a:off x="-53232900" y="3287125"/>
              <a:ext cx="86675" cy="18925"/>
            </a:xfrm>
            <a:custGeom>
              <a:rect b="b" l="l" r="r" t="t"/>
              <a:pathLst>
                <a:path extrusionOk="0" h="757" w="3467">
                  <a:moveTo>
                    <a:pt x="127" y="1"/>
                  </a:moveTo>
                  <a:cubicBezTo>
                    <a:pt x="95" y="253"/>
                    <a:pt x="32" y="473"/>
                    <a:pt x="1" y="757"/>
                  </a:cubicBezTo>
                  <a:lnTo>
                    <a:pt x="3466" y="757"/>
                  </a:lnTo>
                  <a:lnTo>
                    <a:pt x="31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9" name="Google Shape;6839;p60"/>
            <p:cNvSpPr/>
            <p:nvPr/>
          </p:nvSpPr>
          <p:spPr>
            <a:xfrm>
              <a:off x="-53078525" y="3287125"/>
              <a:ext cx="86675" cy="18925"/>
            </a:xfrm>
            <a:custGeom>
              <a:rect b="b" l="l" r="r" t="t"/>
              <a:pathLst>
                <a:path extrusionOk="0" h="757" w="3467">
                  <a:moveTo>
                    <a:pt x="379" y="1"/>
                  </a:moveTo>
                  <a:lnTo>
                    <a:pt x="1" y="757"/>
                  </a:lnTo>
                  <a:lnTo>
                    <a:pt x="3466" y="757"/>
                  </a:lnTo>
                  <a:cubicBezTo>
                    <a:pt x="3466" y="536"/>
                    <a:pt x="3435" y="253"/>
                    <a:pt x="33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0" name="Google Shape;6840;p60"/>
            <p:cNvSpPr/>
            <p:nvPr/>
          </p:nvSpPr>
          <p:spPr>
            <a:xfrm>
              <a:off x="-53224225" y="3192625"/>
              <a:ext cx="223700" cy="74850"/>
            </a:xfrm>
            <a:custGeom>
              <a:rect b="b" l="l" r="r" t="t"/>
              <a:pathLst>
                <a:path extrusionOk="0" h="2994" w="8948">
                  <a:moveTo>
                    <a:pt x="4506" y="0"/>
                  </a:moveTo>
                  <a:cubicBezTo>
                    <a:pt x="2489" y="0"/>
                    <a:pt x="756" y="1260"/>
                    <a:pt x="0" y="2993"/>
                  </a:cubicBezTo>
                  <a:lnTo>
                    <a:pt x="8948" y="2993"/>
                  </a:lnTo>
                  <a:cubicBezTo>
                    <a:pt x="8255" y="1260"/>
                    <a:pt x="6522" y="0"/>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41" name="Google Shape;6841;p60"/>
          <p:cNvGrpSpPr/>
          <p:nvPr/>
        </p:nvGrpSpPr>
        <p:grpSpPr>
          <a:xfrm>
            <a:off x="6629093" y="3358148"/>
            <a:ext cx="357198" cy="356326"/>
            <a:chOff x="-53242350" y="3584850"/>
            <a:chExt cx="317425" cy="316650"/>
          </a:xfrm>
        </p:grpSpPr>
        <p:sp>
          <p:nvSpPr>
            <p:cNvPr id="6842" name="Google Shape;6842;p60"/>
            <p:cNvSpPr/>
            <p:nvPr/>
          </p:nvSpPr>
          <p:spPr>
            <a:xfrm>
              <a:off x="-53202975" y="3584850"/>
              <a:ext cx="237900" cy="98475"/>
            </a:xfrm>
            <a:custGeom>
              <a:rect b="b" l="l" r="r" t="t"/>
              <a:pathLst>
                <a:path extrusionOk="0" h="3939" w="9516">
                  <a:moveTo>
                    <a:pt x="4758" y="1"/>
                  </a:moveTo>
                  <a:cubicBezTo>
                    <a:pt x="2395" y="1"/>
                    <a:pt x="411" y="1702"/>
                    <a:pt x="1" y="3939"/>
                  </a:cubicBezTo>
                  <a:cubicBezTo>
                    <a:pt x="190" y="3781"/>
                    <a:pt x="474" y="3687"/>
                    <a:pt x="694" y="3655"/>
                  </a:cubicBezTo>
                  <a:cubicBezTo>
                    <a:pt x="2033" y="3435"/>
                    <a:pt x="3396" y="3324"/>
                    <a:pt x="4758" y="3324"/>
                  </a:cubicBezTo>
                  <a:cubicBezTo>
                    <a:pt x="6121" y="3324"/>
                    <a:pt x="7483" y="3435"/>
                    <a:pt x="8822" y="3655"/>
                  </a:cubicBezTo>
                  <a:cubicBezTo>
                    <a:pt x="9074" y="3687"/>
                    <a:pt x="9326" y="3813"/>
                    <a:pt x="9515" y="3939"/>
                  </a:cubicBezTo>
                  <a:cubicBezTo>
                    <a:pt x="9074" y="1702"/>
                    <a:pt x="7121" y="1"/>
                    <a:pt x="47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3" name="Google Shape;6843;p60"/>
            <p:cNvSpPr/>
            <p:nvPr/>
          </p:nvSpPr>
          <p:spPr>
            <a:xfrm>
              <a:off x="-53242350" y="3711650"/>
              <a:ext cx="80350" cy="155975"/>
            </a:xfrm>
            <a:custGeom>
              <a:rect b="b" l="l" r="r" t="t"/>
              <a:pathLst>
                <a:path extrusionOk="0" h="6239" w="3214">
                  <a:moveTo>
                    <a:pt x="820" y="1"/>
                  </a:moveTo>
                  <a:cubicBezTo>
                    <a:pt x="316" y="442"/>
                    <a:pt x="1" y="1041"/>
                    <a:pt x="1" y="1734"/>
                  </a:cubicBezTo>
                  <a:cubicBezTo>
                    <a:pt x="1" y="2395"/>
                    <a:pt x="316" y="2994"/>
                    <a:pt x="788" y="3403"/>
                  </a:cubicBezTo>
                  <a:lnTo>
                    <a:pt x="788" y="5136"/>
                  </a:lnTo>
                  <a:cubicBezTo>
                    <a:pt x="788" y="5766"/>
                    <a:pt x="1292" y="6239"/>
                    <a:pt x="1891" y="6239"/>
                  </a:cubicBezTo>
                  <a:lnTo>
                    <a:pt x="3214" y="6239"/>
                  </a:lnTo>
                  <a:cubicBezTo>
                    <a:pt x="3057" y="6081"/>
                    <a:pt x="2742" y="5609"/>
                    <a:pt x="2679" y="5451"/>
                  </a:cubicBezTo>
                  <a:lnTo>
                    <a:pt x="1828" y="5451"/>
                  </a:lnTo>
                  <a:cubicBezTo>
                    <a:pt x="1639" y="5451"/>
                    <a:pt x="1481" y="5294"/>
                    <a:pt x="1481" y="5073"/>
                  </a:cubicBezTo>
                  <a:lnTo>
                    <a:pt x="1481" y="2805"/>
                  </a:lnTo>
                  <a:cubicBezTo>
                    <a:pt x="1103" y="2490"/>
                    <a:pt x="820" y="2049"/>
                    <a:pt x="788" y="1545"/>
                  </a:cubicBezTo>
                  <a:cubicBezTo>
                    <a:pt x="788" y="1513"/>
                    <a:pt x="725" y="1419"/>
                    <a:pt x="725" y="1356"/>
                  </a:cubicBezTo>
                  <a:lnTo>
                    <a:pt x="725" y="411"/>
                  </a:lnTo>
                  <a:cubicBezTo>
                    <a:pt x="725" y="348"/>
                    <a:pt x="788" y="158"/>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4" name="Google Shape;6844;p60"/>
            <p:cNvSpPr/>
            <p:nvPr/>
          </p:nvSpPr>
          <p:spPr>
            <a:xfrm>
              <a:off x="-53206125" y="3686850"/>
              <a:ext cx="243400" cy="84700"/>
            </a:xfrm>
            <a:custGeom>
              <a:rect b="b" l="l" r="r" t="t"/>
              <a:pathLst>
                <a:path extrusionOk="0" h="3388" w="9736">
                  <a:moveTo>
                    <a:pt x="4857" y="1"/>
                  </a:moveTo>
                  <a:cubicBezTo>
                    <a:pt x="3545" y="1"/>
                    <a:pt x="2238" y="111"/>
                    <a:pt x="946" y="331"/>
                  </a:cubicBezTo>
                  <a:cubicBezTo>
                    <a:pt x="442" y="394"/>
                    <a:pt x="1" y="867"/>
                    <a:pt x="1" y="1434"/>
                  </a:cubicBezTo>
                  <a:lnTo>
                    <a:pt x="1" y="2285"/>
                  </a:lnTo>
                  <a:cubicBezTo>
                    <a:pt x="1" y="2915"/>
                    <a:pt x="505" y="3387"/>
                    <a:pt x="1104" y="3387"/>
                  </a:cubicBezTo>
                  <a:lnTo>
                    <a:pt x="3782" y="3387"/>
                  </a:lnTo>
                  <a:cubicBezTo>
                    <a:pt x="3876" y="3387"/>
                    <a:pt x="3971" y="3356"/>
                    <a:pt x="4065" y="3261"/>
                  </a:cubicBezTo>
                  <a:lnTo>
                    <a:pt x="4569" y="2757"/>
                  </a:lnTo>
                  <a:cubicBezTo>
                    <a:pt x="4648" y="2678"/>
                    <a:pt x="4750" y="2639"/>
                    <a:pt x="4845" y="2639"/>
                  </a:cubicBezTo>
                  <a:cubicBezTo>
                    <a:pt x="4939" y="2639"/>
                    <a:pt x="5026" y="2678"/>
                    <a:pt x="5073" y="2757"/>
                  </a:cubicBezTo>
                  <a:lnTo>
                    <a:pt x="5609" y="3261"/>
                  </a:lnTo>
                  <a:cubicBezTo>
                    <a:pt x="5672" y="3356"/>
                    <a:pt x="5766" y="3387"/>
                    <a:pt x="5861" y="3387"/>
                  </a:cubicBezTo>
                  <a:lnTo>
                    <a:pt x="8539" y="3387"/>
                  </a:lnTo>
                  <a:cubicBezTo>
                    <a:pt x="9169" y="3387"/>
                    <a:pt x="9641" y="2883"/>
                    <a:pt x="9641" y="2285"/>
                  </a:cubicBezTo>
                  <a:lnTo>
                    <a:pt x="9641" y="1434"/>
                  </a:lnTo>
                  <a:lnTo>
                    <a:pt x="9736" y="1434"/>
                  </a:lnTo>
                  <a:cubicBezTo>
                    <a:pt x="9736" y="867"/>
                    <a:pt x="9295" y="394"/>
                    <a:pt x="8791" y="331"/>
                  </a:cubicBezTo>
                  <a:cubicBezTo>
                    <a:pt x="7483" y="111"/>
                    <a:pt x="6168" y="1"/>
                    <a:pt x="48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5" name="Google Shape;6845;p60"/>
            <p:cNvSpPr/>
            <p:nvPr/>
          </p:nvSpPr>
          <p:spPr>
            <a:xfrm>
              <a:off x="-53186425" y="3775450"/>
              <a:ext cx="205600" cy="126050"/>
            </a:xfrm>
            <a:custGeom>
              <a:rect b="b" l="l" r="r" t="t"/>
              <a:pathLst>
                <a:path extrusionOk="0" h="5042" w="8224">
                  <a:moveTo>
                    <a:pt x="5148" y="1710"/>
                  </a:moveTo>
                  <a:cubicBezTo>
                    <a:pt x="5238" y="1710"/>
                    <a:pt x="5325" y="1749"/>
                    <a:pt x="5388" y="1828"/>
                  </a:cubicBezTo>
                  <a:cubicBezTo>
                    <a:pt x="5545" y="1954"/>
                    <a:pt x="5545" y="2175"/>
                    <a:pt x="5419" y="2332"/>
                  </a:cubicBezTo>
                  <a:cubicBezTo>
                    <a:pt x="5073" y="2679"/>
                    <a:pt x="4600" y="2868"/>
                    <a:pt x="4128" y="2868"/>
                  </a:cubicBezTo>
                  <a:cubicBezTo>
                    <a:pt x="3624" y="2868"/>
                    <a:pt x="3151" y="2679"/>
                    <a:pt x="2805" y="2332"/>
                  </a:cubicBezTo>
                  <a:cubicBezTo>
                    <a:pt x="2647" y="2175"/>
                    <a:pt x="2647" y="1954"/>
                    <a:pt x="2805" y="1828"/>
                  </a:cubicBezTo>
                  <a:cubicBezTo>
                    <a:pt x="2883" y="1749"/>
                    <a:pt x="2978" y="1710"/>
                    <a:pt x="3068" y="1710"/>
                  </a:cubicBezTo>
                  <a:cubicBezTo>
                    <a:pt x="3159" y="1710"/>
                    <a:pt x="3246" y="1749"/>
                    <a:pt x="3309" y="1828"/>
                  </a:cubicBezTo>
                  <a:cubicBezTo>
                    <a:pt x="3529" y="2049"/>
                    <a:pt x="3813" y="2159"/>
                    <a:pt x="4096" y="2159"/>
                  </a:cubicBezTo>
                  <a:cubicBezTo>
                    <a:pt x="4380" y="2159"/>
                    <a:pt x="4663" y="2049"/>
                    <a:pt x="4884" y="1828"/>
                  </a:cubicBezTo>
                  <a:cubicBezTo>
                    <a:pt x="4963" y="1749"/>
                    <a:pt x="5057" y="1710"/>
                    <a:pt x="5148" y="1710"/>
                  </a:cubicBezTo>
                  <a:close/>
                  <a:moveTo>
                    <a:pt x="4096" y="1"/>
                  </a:moveTo>
                  <a:lnTo>
                    <a:pt x="3813" y="284"/>
                  </a:lnTo>
                  <a:cubicBezTo>
                    <a:pt x="3624" y="473"/>
                    <a:pt x="3309" y="599"/>
                    <a:pt x="3025" y="599"/>
                  </a:cubicBezTo>
                  <a:lnTo>
                    <a:pt x="1" y="599"/>
                  </a:lnTo>
                  <a:lnTo>
                    <a:pt x="1" y="1009"/>
                  </a:lnTo>
                  <a:cubicBezTo>
                    <a:pt x="1" y="1671"/>
                    <a:pt x="158" y="2301"/>
                    <a:pt x="473" y="2836"/>
                  </a:cubicBezTo>
                  <a:lnTo>
                    <a:pt x="2647" y="2836"/>
                  </a:lnTo>
                  <a:cubicBezTo>
                    <a:pt x="2836" y="2836"/>
                    <a:pt x="2994" y="2994"/>
                    <a:pt x="2994" y="3183"/>
                  </a:cubicBezTo>
                  <a:cubicBezTo>
                    <a:pt x="2994" y="3403"/>
                    <a:pt x="2836" y="3561"/>
                    <a:pt x="2647" y="3561"/>
                  </a:cubicBezTo>
                  <a:lnTo>
                    <a:pt x="977" y="3561"/>
                  </a:lnTo>
                  <a:cubicBezTo>
                    <a:pt x="1733" y="4506"/>
                    <a:pt x="2962" y="5042"/>
                    <a:pt x="4128" y="5042"/>
                  </a:cubicBezTo>
                  <a:cubicBezTo>
                    <a:pt x="6428" y="5042"/>
                    <a:pt x="8223" y="3151"/>
                    <a:pt x="8223" y="946"/>
                  </a:cubicBezTo>
                  <a:lnTo>
                    <a:pt x="8223" y="568"/>
                  </a:lnTo>
                  <a:lnTo>
                    <a:pt x="5199" y="568"/>
                  </a:lnTo>
                  <a:cubicBezTo>
                    <a:pt x="5163" y="571"/>
                    <a:pt x="5128" y="573"/>
                    <a:pt x="5094" y="573"/>
                  </a:cubicBezTo>
                  <a:cubicBezTo>
                    <a:pt x="4795" y="573"/>
                    <a:pt x="4549" y="454"/>
                    <a:pt x="4380" y="284"/>
                  </a:cubicBezTo>
                  <a:lnTo>
                    <a:pt x="40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6" name="Google Shape;6846;p60"/>
            <p:cNvSpPr/>
            <p:nvPr/>
          </p:nvSpPr>
          <p:spPr>
            <a:xfrm>
              <a:off x="-52962725" y="3710875"/>
              <a:ext cx="37800" cy="95325"/>
            </a:xfrm>
            <a:custGeom>
              <a:rect b="b" l="l" r="r" t="t"/>
              <a:pathLst>
                <a:path extrusionOk="0" h="3813" w="1512">
                  <a:moveTo>
                    <a:pt x="662" y="0"/>
                  </a:moveTo>
                  <a:lnTo>
                    <a:pt x="662" y="0"/>
                  </a:lnTo>
                  <a:cubicBezTo>
                    <a:pt x="693" y="158"/>
                    <a:pt x="725" y="347"/>
                    <a:pt x="725" y="379"/>
                  </a:cubicBezTo>
                  <a:lnTo>
                    <a:pt x="725" y="1387"/>
                  </a:lnTo>
                  <a:cubicBezTo>
                    <a:pt x="725" y="1481"/>
                    <a:pt x="725" y="1513"/>
                    <a:pt x="693" y="1576"/>
                  </a:cubicBezTo>
                  <a:cubicBezTo>
                    <a:pt x="662" y="2080"/>
                    <a:pt x="378" y="2552"/>
                    <a:pt x="0" y="2836"/>
                  </a:cubicBezTo>
                  <a:lnTo>
                    <a:pt x="0" y="3561"/>
                  </a:lnTo>
                  <a:lnTo>
                    <a:pt x="0" y="3813"/>
                  </a:lnTo>
                  <a:cubicBezTo>
                    <a:pt x="851" y="3497"/>
                    <a:pt x="1512" y="2678"/>
                    <a:pt x="1512" y="1733"/>
                  </a:cubicBezTo>
                  <a:cubicBezTo>
                    <a:pt x="1512" y="1009"/>
                    <a:pt x="1166" y="379"/>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47" name="Google Shape;6847;p60"/>
          <p:cNvGrpSpPr/>
          <p:nvPr/>
        </p:nvGrpSpPr>
        <p:grpSpPr>
          <a:xfrm>
            <a:off x="6650362" y="3820849"/>
            <a:ext cx="314662" cy="358999"/>
            <a:chOff x="-53224225" y="3976300"/>
            <a:chExt cx="279625" cy="319025"/>
          </a:xfrm>
        </p:grpSpPr>
        <p:sp>
          <p:nvSpPr>
            <p:cNvPr id="6848" name="Google Shape;6848;p60"/>
            <p:cNvSpPr/>
            <p:nvPr/>
          </p:nvSpPr>
          <p:spPr>
            <a:xfrm>
              <a:off x="-53224225" y="4132250"/>
              <a:ext cx="18925" cy="63825"/>
            </a:xfrm>
            <a:custGeom>
              <a:rect b="b" l="l" r="r" t="t"/>
              <a:pathLst>
                <a:path extrusionOk="0" h="2553" w="757">
                  <a:moveTo>
                    <a:pt x="756" y="1"/>
                  </a:moveTo>
                  <a:cubicBezTo>
                    <a:pt x="315" y="284"/>
                    <a:pt x="0" y="757"/>
                    <a:pt x="0" y="1292"/>
                  </a:cubicBezTo>
                  <a:cubicBezTo>
                    <a:pt x="0" y="1796"/>
                    <a:pt x="315" y="2269"/>
                    <a:pt x="756" y="2552"/>
                  </a:cubicBezTo>
                  <a:lnTo>
                    <a:pt x="756" y="2395"/>
                  </a:lnTo>
                  <a:lnTo>
                    <a:pt x="75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9" name="Google Shape;6849;p60"/>
            <p:cNvSpPr/>
            <p:nvPr/>
          </p:nvSpPr>
          <p:spPr>
            <a:xfrm>
              <a:off x="-53185625" y="4014900"/>
              <a:ext cx="204800" cy="117375"/>
            </a:xfrm>
            <a:custGeom>
              <a:rect b="b" l="l" r="r" t="t"/>
              <a:pathLst>
                <a:path extrusionOk="0" h="4695" w="8192">
                  <a:moveTo>
                    <a:pt x="4096" y="0"/>
                  </a:moveTo>
                  <a:cubicBezTo>
                    <a:pt x="1859" y="0"/>
                    <a:pt x="0" y="1859"/>
                    <a:pt x="0" y="4096"/>
                  </a:cubicBezTo>
                  <a:lnTo>
                    <a:pt x="0" y="4695"/>
                  </a:lnTo>
                  <a:lnTo>
                    <a:pt x="1638" y="3088"/>
                  </a:lnTo>
                  <a:cubicBezTo>
                    <a:pt x="1675" y="3014"/>
                    <a:pt x="1755" y="2983"/>
                    <a:pt x="1847" y="2983"/>
                  </a:cubicBezTo>
                  <a:cubicBezTo>
                    <a:pt x="1912" y="2983"/>
                    <a:pt x="1983" y="2999"/>
                    <a:pt x="2048" y="3025"/>
                  </a:cubicBezTo>
                  <a:cubicBezTo>
                    <a:pt x="2662" y="3450"/>
                    <a:pt x="3371" y="3663"/>
                    <a:pt x="4080" y="3663"/>
                  </a:cubicBezTo>
                  <a:cubicBezTo>
                    <a:pt x="4789" y="3663"/>
                    <a:pt x="5498" y="3450"/>
                    <a:pt x="6112" y="3025"/>
                  </a:cubicBezTo>
                  <a:cubicBezTo>
                    <a:pt x="6174" y="2987"/>
                    <a:pt x="6241" y="2970"/>
                    <a:pt x="6307" y="2970"/>
                  </a:cubicBezTo>
                  <a:cubicBezTo>
                    <a:pt x="6409" y="2970"/>
                    <a:pt x="6508" y="3011"/>
                    <a:pt x="6585" y="3088"/>
                  </a:cubicBezTo>
                  <a:lnTo>
                    <a:pt x="8191" y="4695"/>
                  </a:lnTo>
                  <a:lnTo>
                    <a:pt x="8191" y="4096"/>
                  </a:lnTo>
                  <a:cubicBezTo>
                    <a:pt x="8191" y="1859"/>
                    <a:pt x="6333"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0" name="Google Shape;6850;p60"/>
            <p:cNvSpPr/>
            <p:nvPr/>
          </p:nvSpPr>
          <p:spPr>
            <a:xfrm>
              <a:off x="-53187200" y="4110200"/>
              <a:ext cx="205575" cy="185125"/>
            </a:xfrm>
            <a:custGeom>
              <a:rect b="b" l="l" r="r" t="t"/>
              <a:pathLst>
                <a:path extrusionOk="0" h="7405" w="8223">
                  <a:moveTo>
                    <a:pt x="2615" y="1418"/>
                  </a:moveTo>
                  <a:cubicBezTo>
                    <a:pt x="2836" y="1418"/>
                    <a:pt x="2993" y="1576"/>
                    <a:pt x="2993" y="1796"/>
                  </a:cubicBezTo>
                  <a:cubicBezTo>
                    <a:pt x="2993" y="1985"/>
                    <a:pt x="2836" y="2143"/>
                    <a:pt x="2615" y="2143"/>
                  </a:cubicBezTo>
                  <a:cubicBezTo>
                    <a:pt x="2426" y="2143"/>
                    <a:pt x="2268" y="1985"/>
                    <a:pt x="2268" y="1796"/>
                  </a:cubicBezTo>
                  <a:cubicBezTo>
                    <a:pt x="2268" y="1576"/>
                    <a:pt x="2426" y="1418"/>
                    <a:pt x="2615" y="1418"/>
                  </a:cubicBezTo>
                  <a:close/>
                  <a:moveTo>
                    <a:pt x="5608" y="1418"/>
                  </a:moveTo>
                  <a:cubicBezTo>
                    <a:pt x="5829" y="1418"/>
                    <a:pt x="5986" y="1576"/>
                    <a:pt x="5986" y="1796"/>
                  </a:cubicBezTo>
                  <a:cubicBezTo>
                    <a:pt x="5986" y="1985"/>
                    <a:pt x="5829" y="2143"/>
                    <a:pt x="5608" y="2143"/>
                  </a:cubicBezTo>
                  <a:cubicBezTo>
                    <a:pt x="5419" y="2143"/>
                    <a:pt x="5261" y="1985"/>
                    <a:pt x="5261" y="1796"/>
                  </a:cubicBezTo>
                  <a:cubicBezTo>
                    <a:pt x="5261" y="1576"/>
                    <a:pt x="5419" y="1418"/>
                    <a:pt x="5608" y="1418"/>
                  </a:cubicBezTo>
                  <a:close/>
                  <a:moveTo>
                    <a:pt x="5179" y="3978"/>
                  </a:moveTo>
                  <a:cubicBezTo>
                    <a:pt x="5269" y="3978"/>
                    <a:pt x="5356" y="4017"/>
                    <a:pt x="5419" y="4096"/>
                  </a:cubicBezTo>
                  <a:cubicBezTo>
                    <a:pt x="5576" y="4222"/>
                    <a:pt x="5576" y="4474"/>
                    <a:pt x="5450" y="4632"/>
                  </a:cubicBezTo>
                  <a:cubicBezTo>
                    <a:pt x="5104" y="4978"/>
                    <a:pt x="4631" y="5167"/>
                    <a:pt x="4159" y="5167"/>
                  </a:cubicBezTo>
                  <a:cubicBezTo>
                    <a:pt x="3655" y="5167"/>
                    <a:pt x="3182" y="4978"/>
                    <a:pt x="2836" y="4632"/>
                  </a:cubicBezTo>
                  <a:cubicBezTo>
                    <a:pt x="2678" y="4474"/>
                    <a:pt x="2678" y="4222"/>
                    <a:pt x="2836" y="4096"/>
                  </a:cubicBezTo>
                  <a:cubicBezTo>
                    <a:pt x="2914" y="4017"/>
                    <a:pt x="3009" y="3978"/>
                    <a:pt x="3099" y="3978"/>
                  </a:cubicBezTo>
                  <a:cubicBezTo>
                    <a:pt x="3190" y="3978"/>
                    <a:pt x="3277" y="4017"/>
                    <a:pt x="3340" y="4096"/>
                  </a:cubicBezTo>
                  <a:cubicBezTo>
                    <a:pt x="3560" y="4317"/>
                    <a:pt x="3844" y="4427"/>
                    <a:pt x="4127" y="4427"/>
                  </a:cubicBezTo>
                  <a:cubicBezTo>
                    <a:pt x="4411" y="4427"/>
                    <a:pt x="4694" y="4317"/>
                    <a:pt x="4915" y="4096"/>
                  </a:cubicBezTo>
                  <a:cubicBezTo>
                    <a:pt x="4994" y="4017"/>
                    <a:pt x="5088" y="3978"/>
                    <a:pt x="5179" y="3978"/>
                  </a:cubicBezTo>
                  <a:close/>
                  <a:moveTo>
                    <a:pt x="1922" y="0"/>
                  </a:moveTo>
                  <a:lnTo>
                    <a:pt x="0" y="1954"/>
                  </a:lnTo>
                  <a:lnTo>
                    <a:pt x="0" y="3277"/>
                  </a:lnTo>
                  <a:cubicBezTo>
                    <a:pt x="0" y="5514"/>
                    <a:pt x="1827" y="7404"/>
                    <a:pt x="4096" y="7404"/>
                  </a:cubicBezTo>
                  <a:cubicBezTo>
                    <a:pt x="6396" y="7404"/>
                    <a:pt x="8223" y="5514"/>
                    <a:pt x="8223" y="3277"/>
                  </a:cubicBezTo>
                  <a:lnTo>
                    <a:pt x="8223" y="1954"/>
                  </a:lnTo>
                  <a:lnTo>
                    <a:pt x="6301" y="0"/>
                  </a:lnTo>
                  <a:cubicBezTo>
                    <a:pt x="5624" y="394"/>
                    <a:pt x="4875" y="591"/>
                    <a:pt x="4123" y="591"/>
                  </a:cubicBezTo>
                  <a:cubicBezTo>
                    <a:pt x="3371" y="591"/>
                    <a:pt x="2615" y="394"/>
                    <a:pt x="19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1" name="Google Shape;6851;p60"/>
            <p:cNvSpPr/>
            <p:nvPr/>
          </p:nvSpPr>
          <p:spPr>
            <a:xfrm>
              <a:off x="-53020225" y="4211800"/>
              <a:ext cx="74825" cy="83525"/>
            </a:xfrm>
            <a:custGeom>
              <a:rect b="b" l="l" r="r" t="t"/>
              <a:pathLst>
                <a:path extrusionOk="0" h="3341" w="2993">
                  <a:moveTo>
                    <a:pt x="2174" y="1"/>
                  </a:moveTo>
                  <a:cubicBezTo>
                    <a:pt x="2016" y="1387"/>
                    <a:pt x="1197" y="2615"/>
                    <a:pt x="0" y="3340"/>
                  </a:cubicBezTo>
                  <a:lnTo>
                    <a:pt x="2647" y="3340"/>
                  </a:lnTo>
                  <a:cubicBezTo>
                    <a:pt x="2836" y="3340"/>
                    <a:pt x="2993" y="3183"/>
                    <a:pt x="2993" y="2993"/>
                  </a:cubicBezTo>
                  <a:lnTo>
                    <a:pt x="2993" y="2867"/>
                  </a:lnTo>
                  <a:cubicBezTo>
                    <a:pt x="2993" y="1859"/>
                    <a:pt x="2710" y="883"/>
                    <a:pt x="21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2" name="Google Shape;6852;p60"/>
            <p:cNvSpPr/>
            <p:nvPr/>
          </p:nvSpPr>
          <p:spPr>
            <a:xfrm>
              <a:off x="-53224225" y="4211025"/>
              <a:ext cx="74850" cy="83500"/>
            </a:xfrm>
            <a:custGeom>
              <a:rect b="b" l="l" r="r" t="t"/>
              <a:pathLst>
                <a:path extrusionOk="0" h="3340" w="2994">
                  <a:moveTo>
                    <a:pt x="851" y="0"/>
                  </a:moveTo>
                  <a:cubicBezTo>
                    <a:pt x="315" y="851"/>
                    <a:pt x="0" y="1796"/>
                    <a:pt x="0" y="2867"/>
                  </a:cubicBezTo>
                  <a:lnTo>
                    <a:pt x="0" y="2993"/>
                  </a:lnTo>
                  <a:cubicBezTo>
                    <a:pt x="0" y="3182"/>
                    <a:pt x="158" y="3340"/>
                    <a:pt x="378" y="3340"/>
                  </a:cubicBezTo>
                  <a:lnTo>
                    <a:pt x="2993" y="3340"/>
                  </a:lnTo>
                  <a:cubicBezTo>
                    <a:pt x="1859" y="2646"/>
                    <a:pt x="1040" y="1418"/>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3" name="Google Shape;6853;p60"/>
            <p:cNvSpPr/>
            <p:nvPr/>
          </p:nvSpPr>
          <p:spPr>
            <a:xfrm>
              <a:off x="-52962725" y="4131475"/>
              <a:ext cx="18125" cy="63800"/>
            </a:xfrm>
            <a:custGeom>
              <a:rect b="b" l="l" r="r" t="t"/>
              <a:pathLst>
                <a:path extrusionOk="0" h="2552" w="725">
                  <a:moveTo>
                    <a:pt x="0" y="0"/>
                  </a:moveTo>
                  <a:lnTo>
                    <a:pt x="0" y="2394"/>
                  </a:lnTo>
                  <a:lnTo>
                    <a:pt x="0" y="2552"/>
                  </a:lnTo>
                  <a:cubicBezTo>
                    <a:pt x="410" y="2300"/>
                    <a:pt x="725" y="1827"/>
                    <a:pt x="725" y="1292"/>
                  </a:cubicBezTo>
                  <a:cubicBezTo>
                    <a:pt x="725" y="725"/>
                    <a:pt x="410"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4" name="Google Shape;6854;p60"/>
            <p:cNvSpPr/>
            <p:nvPr/>
          </p:nvSpPr>
          <p:spPr>
            <a:xfrm>
              <a:off x="-53125775" y="3976300"/>
              <a:ext cx="82725" cy="26800"/>
            </a:xfrm>
            <a:custGeom>
              <a:rect b="b" l="l" r="r" t="t"/>
              <a:pathLst>
                <a:path extrusionOk="0" h="1072" w="3309">
                  <a:moveTo>
                    <a:pt x="1670" y="1"/>
                  </a:moveTo>
                  <a:cubicBezTo>
                    <a:pt x="914" y="1"/>
                    <a:pt x="284" y="442"/>
                    <a:pt x="0" y="1072"/>
                  </a:cubicBezTo>
                  <a:cubicBezTo>
                    <a:pt x="536" y="883"/>
                    <a:pt x="1072" y="757"/>
                    <a:pt x="1670" y="757"/>
                  </a:cubicBezTo>
                  <a:cubicBezTo>
                    <a:pt x="2269" y="757"/>
                    <a:pt x="2804" y="883"/>
                    <a:pt x="3308" y="1072"/>
                  </a:cubicBezTo>
                  <a:cubicBezTo>
                    <a:pt x="2993" y="442"/>
                    <a:pt x="2363"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55" name="Google Shape;6855;p60"/>
          <p:cNvGrpSpPr/>
          <p:nvPr/>
        </p:nvGrpSpPr>
        <p:grpSpPr>
          <a:xfrm>
            <a:off x="7961258" y="3828529"/>
            <a:ext cx="358971" cy="358408"/>
            <a:chOff x="-52043575" y="3983125"/>
            <a:chExt cx="319000" cy="318500"/>
          </a:xfrm>
        </p:grpSpPr>
        <p:sp>
          <p:nvSpPr>
            <p:cNvPr id="6856" name="Google Shape;6856;p60"/>
            <p:cNvSpPr/>
            <p:nvPr/>
          </p:nvSpPr>
          <p:spPr>
            <a:xfrm>
              <a:off x="-52043575" y="3983200"/>
              <a:ext cx="55150" cy="105750"/>
            </a:xfrm>
            <a:custGeom>
              <a:rect b="b" l="l" r="r" t="t"/>
              <a:pathLst>
                <a:path extrusionOk="0" h="4230" w="2206">
                  <a:moveTo>
                    <a:pt x="367" y="0"/>
                  </a:moveTo>
                  <a:cubicBezTo>
                    <a:pt x="339" y="0"/>
                    <a:pt x="311" y="3"/>
                    <a:pt x="284" y="8"/>
                  </a:cubicBezTo>
                  <a:cubicBezTo>
                    <a:pt x="126" y="40"/>
                    <a:pt x="0" y="197"/>
                    <a:pt x="0" y="355"/>
                  </a:cubicBezTo>
                  <a:lnTo>
                    <a:pt x="0" y="1867"/>
                  </a:lnTo>
                  <a:cubicBezTo>
                    <a:pt x="0" y="2875"/>
                    <a:pt x="630" y="3789"/>
                    <a:pt x="1512" y="4230"/>
                  </a:cubicBezTo>
                  <a:cubicBezTo>
                    <a:pt x="1512" y="3285"/>
                    <a:pt x="1733" y="2371"/>
                    <a:pt x="2206" y="1583"/>
                  </a:cubicBezTo>
                  <a:cubicBezTo>
                    <a:pt x="1607" y="1237"/>
                    <a:pt x="1103" y="764"/>
                    <a:pt x="725" y="166"/>
                  </a:cubicBezTo>
                  <a:cubicBezTo>
                    <a:pt x="647" y="61"/>
                    <a:pt x="503" y="0"/>
                    <a:pt x="3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7" name="Google Shape;6857;p60"/>
            <p:cNvSpPr/>
            <p:nvPr/>
          </p:nvSpPr>
          <p:spPr>
            <a:xfrm>
              <a:off x="-51985300" y="3983400"/>
              <a:ext cx="204800" cy="129975"/>
            </a:xfrm>
            <a:custGeom>
              <a:rect b="b" l="l" r="r" t="t"/>
              <a:pathLst>
                <a:path extrusionOk="0" h="5199" w="8192">
                  <a:moveTo>
                    <a:pt x="3718" y="0"/>
                  </a:moveTo>
                  <a:lnTo>
                    <a:pt x="3718" y="4096"/>
                  </a:lnTo>
                  <a:cubicBezTo>
                    <a:pt x="3718" y="4285"/>
                    <a:pt x="3561" y="4442"/>
                    <a:pt x="3340" y="4442"/>
                  </a:cubicBezTo>
                  <a:lnTo>
                    <a:pt x="1" y="4442"/>
                  </a:lnTo>
                  <a:lnTo>
                    <a:pt x="1" y="5198"/>
                  </a:lnTo>
                  <a:lnTo>
                    <a:pt x="8192" y="5198"/>
                  </a:lnTo>
                  <a:lnTo>
                    <a:pt x="8192" y="4442"/>
                  </a:lnTo>
                  <a:lnTo>
                    <a:pt x="4852" y="4442"/>
                  </a:lnTo>
                  <a:cubicBezTo>
                    <a:pt x="4814" y="4452"/>
                    <a:pt x="4778" y="4456"/>
                    <a:pt x="4743" y="4456"/>
                  </a:cubicBezTo>
                  <a:cubicBezTo>
                    <a:pt x="4548" y="4456"/>
                    <a:pt x="4411" y="4314"/>
                    <a:pt x="4411" y="4127"/>
                  </a:cubicBezTo>
                  <a:lnTo>
                    <a:pt x="4411" y="32"/>
                  </a:lnTo>
                  <a:cubicBezTo>
                    <a:pt x="4285" y="32"/>
                    <a:pt x="4159" y="0"/>
                    <a:pt x="40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8" name="Google Shape;6858;p60"/>
            <p:cNvSpPr/>
            <p:nvPr/>
          </p:nvSpPr>
          <p:spPr>
            <a:xfrm>
              <a:off x="-51855350" y="3987325"/>
              <a:ext cx="74075" cy="89825"/>
            </a:xfrm>
            <a:custGeom>
              <a:rect b="b" l="l" r="r" t="t"/>
              <a:pathLst>
                <a:path extrusionOk="0" h="3593" w="2963">
                  <a:moveTo>
                    <a:pt x="1" y="1"/>
                  </a:moveTo>
                  <a:lnTo>
                    <a:pt x="1" y="3592"/>
                  </a:lnTo>
                  <a:lnTo>
                    <a:pt x="2962" y="3592"/>
                  </a:lnTo>
                  <a:cubicBezTo>
                    <a:pt x="2836" y="2647"/>
                    <a:pt x="2427" y="1733"/>
                    <a:pt x="1765" y="1009"/>
                  </a:cubicBezTo>
                  <a:cubicBezTo>
                    <a:pt x="1261" y="505"/>
                    <a:pt x="663" y="190"/>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9" name="Google Shape;6859;p60"/>
            <p:cNvSpPr/>
            <p:nvPr/>
          </p:nvSpPr>
          <p:spPr>
            <a:xfrm>
              <a:off x="-51985300" y="3987325"/>
              <a:ext cx="74050" cy="89825"/>
            </a:xfrm>
            <a:custGeom>
              <a:rect b="b" l="l" r="r" t="t"/>
              <a:pathLst>
                <a:path extrusionOk="0" h="3593" w="2962">
                  <a:moveTo>
                    <a:pt x="2962" y="1"/>
                  </a:moveTo>
                  <a:cubicBezTo>
                    <a:pt x="1324" y="473"/>
                    <a:pt x="158" y="1891"/>
                    <a:pt x="1" y="3592"/>
                  </a:cubicBezTo>
                  <a:lnTo>
                    <a:pt x="2962" y="3592"/>
                  </a:ln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0" name="Google Shape;6860;p60"/>
            <p:cNvSpPr/>
            <p:nvPr/>
          </p:nvSpPr>
          <p:spPr>
            <a:xfrm>
              <a:off x="-51985300" y="4190350"/>
              <a:ext cx="204800" cy="111275"/>
            </a:xfrm>
            <a:custGeom>
              <a:rect b="b" l="l" r="r" t="t"/>
              <a:pathLst>
                <a:path extrusionOk="0" h="4451" w="8192">
                  <a:moveTo>
                    <a:pt x="5069" y="1024"/>
                  </a:moveTo>
                  <a:cubicBezTo>
                    <a:pt x="5167" y="1024"/>
                    <a:pt x="5262" y="1063"/>
                    <a:pt x="5325" y="1142"/>
                  </a:cubicBezTo>
                  <a:cubicBezTo>
                    <a:pt x="5514" y="1268"/>
                    <a:pt x="5514" y="1489"/>
                    <a:pt x="5356" y="1646"/>
                  </a:cubicBezTo>
                  <a:cubicBezTo>
                    <a:pt x="5010" y="1993"/>
                    <a:pt x="4537" y="2213"/>
                    <a:pt x="4002" y="2213"/>
                  </a:cubicBezTo>
                  <a:cubicBezTo>
                    <a:pt x="3498" y="2213"/>
                    <a:pt x="3025" y="1993"/>
                    <a:pt x="2710" y="1646"/>
                  </a:cubicBezTo>
                  <a:cubicBezTo>
                    <a:pt x="2552" y="1489"/>
                    <a:pt x="2552" y="1268"/>
                    <a:pt x="2710" y="1142"/>
                  </a:cubicBezTo>
                  <a:cubicBezTo>
                    <a:pt x="2789" y="1063"/>
                    <a:pt x="2891" y="1024"/>
                    <a:pt x="2986" y="1024"/>
                  </a:cubicBezTo>
                  <a:cubicBezTo>
                    <a:pt x="3080" y="1024"/>
                    <a:pt x="3167" y="1063"/>
                    <a:pt x="3214" y="1142"/>
                  </a:cubicBezTo>
                  <a:cubicBezTo>
                    <a:pt x="3435" y="1363"/>
                    <a:pt x="3726" y="1473"/>
                    <a:pt x="4014" y="1473"/>
                  </a:cubicBezTo>
                  <a:cubicBezTo>
                    <a:pt x="4301" y="1473"/>
                    <a:pt x="4585" y="1363"/>
                    <a:pt x="4789" y="1142"/>
                  </a:cubicBezTo>
                  <a:cubicBezTo>
                    <a:pt x="4868" y="1063"/>
                    <a:pt x="4971" y="1024"/>
                    <a:pt x="5069" y="1024"/>
                  </a:cubicBezTo>
                  <a:close/>
                  <a:moveTo>
                    <a:pt x="4080" y="0"/>
                  </a:moveTo>
                  <a:cubicBezTo>
                    <a:pt x="3372" y="0"/>
                    <a:pt x="2663" y="213"/>
                    <a:pt x="2048" y="638"/>
                  </a:cubicBezTo>
                  <a:cubicBezTo>
                    <a:pt x="1954" y="669"/>
                    <a:pt x="1922" y="701"/>
                    <a:pt x="1859" y="701"/>
                  </a:cubicBezTo>
                  <a:lnTo>
                    <a:pt x="1" y="701"/>
                  </a:lnTo>
                  <a:cubicBezTo>
                    <a:pt x="190" y="2780"/>
                    <a:pt x="1922" y="4450"/>
                    <a:pt x="4096" y="4450"/>
                  </a:cubicBezTo>
                  <a:cubicBezTo>
                    <a:pt x="6207" y="4450"/>
                    <a:pt x="8003" y="2780"/>
                    <a:pt x="8192" y="701"/>
                  </a:cubicBezTo>
                  <a:lnTo>
                    <a:pt x="6333" y="701"/>
                  </a:lnTo>
                  <a:cubicBezTo>
                    <a:pt x="6207" y="701"/>
                    <a:pt x="6144" y="701"/>
                    <a:pt x="6113" y="638"/>
                  </a:cubicBezTo>
                  <a:cubicBezTo>
                    <a:pt x="5498" y="213"/>
                    <a:pt x="4789" y="0"/>
                    <a:pt x="4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1" name="Google Shape;6861;p60"/>
            <p:cNvSpPr/>
            <p:nvPr/>
          </p:nvSpPr>
          <p:spPr>
            <a:xfrm>
              <a:off x="-51985300" y="4133050"/>
              <a:ext cx="204800" cy="55925"/>
            </a:xfrm>
            <a:custGeom>
              <a:rect b="b" l="l" r="r" t="t"/>
              <a:pathLst>
                <a:path extrusionOk="0" h="2237" w="8192">
                  <a:moveTo>
                    <a:pt x="2552" y="756"/>
                  </a:moveTo>
                  <a:cubicBezTo>
                    <a:pt x="2742" y="756"/>
                    <a:pt x="2899" y="914"/>
                    <a:pt x="2899" y="1103"/>
                  </a:cubicBezTo>
                  <a:cubicBezTo>
                    <a:pt x="2899" y="1292"/>
                    <a:pt x="2742" y="1449"/>
                    <a:pt x="2552" y="1449"/>
                  </a:cubicBezTo>
                  <a:cubicBezTo>
                    <a:pt x="2363" y="1449"/>
                    <a:pt x="2206" y="1292"/>
                    <a:pt x="2206" y="1103"/>
                  </a:cubicBezTo>
                  <a:cubicBezTo>
                    <a:pt x="2206" y="914"/>
                    <a:pt x="2363" y="756"/>
                    <a:pt x="2552" y="756"/>
                  </a:cubicBezTo>
                  <a:close/>
                  <a:moveTo>
                    <a:pt x="5545" y="756"/>
                  </a:moveTo>
                  <a:cubicBezTo>
                    <a:pt x="5734" y="756"/>
                    <a:pt x="5892" y="914"/>
                    <a:pt x="5892" y="1103"/>
                  </a:cubicBezTo>
                  <a:cubicBezTo>
                    <a:pt x="5892" y="1292"/>
                    <a:pt x="5734" y="1449"/>
                    <a:pt x="5545" y="1449"/>
                  </a:cubicBezTo>
                  <a:cubicBezTo>
                    <a:pt x="5356" y="1449"/>
                    <a:pt x="5199" y="1292"/>
                    <a:pt x="5199" y="1103"/>
                  </a:cubicBezTo>
                  <a:cubicBezTo>
                    <a:pt x="5167" y="914"/>
                    <a:pt x="5356" y="756"/>
                    <a:pt x="5545" y="756"/>
                  </a:cubicBezTo>
                  <a:close/>
                  <a:moveTo>
                    <a:pt x="1" y="0"/>
                  </a:moveTo>
                  <a:lnTo>
                    <a:pt x="1" y="2237"/>
                  </a:lnTo>
                  <a:lnTo>
                    <a:pt x="1733" y="2237"/>
                  </a:lnTo>
                  <a:cubicBezTo>
                    <a:pt x="2458" y="1796"/>
                    <a:pt x="3277" y="1575"/>
                    <a:pt x="4092" y="1575"/>
                  </a:cubicBezTo>
                  <a:cubicBezTo>
                    <a:pt x="4907" y="1575"/>
                    <a:pt x="5719" y="1796"/>
                    <a:pt x="6428" y="2237"/>
                  </a:cubicBezTo>
                  <a:lnTo>
                    <a:pt x="8192" y="2237"/>
                  </a:ln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2" name="Google Shape;6862;p60"/>
            <p:cNvSpPr/>
            <p:nvPr/>
          </p:nvSpPr>
          <p:spPr>
            <a:xfrm>
              <a:off x="-51780525" y="3983125"/>
              <a:ext cx="55950" cy="105825"/>
            </a:xfrm>
            <a:custGeom>
              <a:rect b="b" l="l" r="r" t="t"/>
              <a:pathLst>
                <a:path extrusionOk="0" h="4233" w="2238">
                  <a:moveTo>
                    <a:pt x="1849" y="0"/>
                  </a:moveTo>
                  <a:cubicBezTo>
                    <a:pt x="1729" y="0"/>
                    <a:pt x="1618" y="47"/>
                    <a:pt x="1545" y="169"/>
                  </a:cubicBezTo>
                  <a:cubicBezTo>
                    <a:pt x="1135" y="767"/>
                    <a:pt x="631" y="1240"/>
                    <a:pt x="1" y="1586"/>
                  </a:cubicBezTo>
                  <a:cubicBezTo>
                    <a:pt x="473" y="2374"/>
                    <a:pt x="694" y="3288"/>
                    <a:pt x="694" y="4233"/>
                  </a:cubicBezTo>
                  <a:cubicBezTo>
                    <a:pt x="1576" y="3792"/>
                    <a:pt x="2206" y="2910"/>
                    <a:pt x="2206" y="1870"/>
                  </a:cubicBezTo>
                  <a:lnTo>
                    <a:pt x="2206" y="358"/>
                  </a:lnTo>
                  <a:cubicBezTo>
                    <a:pt x="2238" y="200"/>
                    <a:pt x="2112" y="106"/>
                    <a:pt x="1954" y="11"/>
                  </a:cubicBezTo>
                  <a:cubicBezTo>
                    <a:pt x="1919" y="4"/>
                    <a:pt x="1883" y="0"/>
                    <a:pt x="18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3" name="Google Shape;6863;p60"/>
            <p:cNvSpPr/>
            <p:nvPr/>
          </p:nvSpPr>
          <p:spPr>
            <a:xfrm>
              <a:off x="-52023900" y="4139350"/>
              <a:ext cx="18925" cy="63800"/>
            </a:xfrm>
            <a:custGeom>
              <a:rect b="b" l="l" r="r" t="t"/>
              <a:pathLst>
                <a:path extrusionOk="0" h="2552" w="757">
                  <a:moveTo>
                    <a:pt x="757" y="0"/>
                  </a:moveTo>
                  <a:cubicBezTo>
                    <a:pt x="316" y="221"/>
                    <a:pt x="1" y="693"/>
                    <a:pt x="1" y="1260"/>
                  </a:cubicBezTo>
                  <a:cubicBezTo>
                    <a:pt x="1" y="1796"/>
                    <a:pt x="316" y="2268"/>
                    <a:pt x="757" y="2552"/>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4" name="Google Shape;6864;p60"/>
            <p:cNvSpPr/>
            <p:nvPr/>
          </p:nvSpPr>
          <p:spPr>
            <a:xfrm>
              <a:off x="-51763200" y="4139350"/>
              <a:ext cx="18925" cy="63800"/>
            </a:xfrm>
            <a:custGeom>
              <a:rect b="b" l="l" r="r" t="t"/>
              <a:pathLst>
                <a:path extrusionOk="0" h="2552" w="757">
                  <a:moveTo>
                    <a:pt x="1" y="0"/>
                  </a:moveTo>
                  <a:lnTo>
                    <a:pt x="1" y="2552"/>
                  </a:lnTo>
                  <a:cubicBezTo>
                    <a:pt x="442" y="2268"/>
                    <a:pt x="757" y="1796"/>
                    <a:pt x="757" y="1260"/>
                  </a:cubicBezTo>
                  <a:cubicBezTo>
                    <a:pt x="757" y="693"/>
                    <a:pt x="442" y="22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65" name="Google Shape;6865;p60"/>
          <p:cNvGrpSpPr/>
          <p:nvPr/>
        </p:nvGrpSpPr>
        <p:grpSpPr>
          <a:xfrm>
            <a:off x="6215199" y="1532546"/>
            <a:ext cx="314662" cy="358971"/>
            <a:chOff x="-56766175" y="3198925"/>
            <a:chExt cx="279625" cy="319000"/>
          </a:xfrm>
        </p:grpSpPr>
        <p:sp>
          <p:nvSpPr>
            <p:cNvPr id="6866" name="Google Shape;6866;p60"/>
            <p:cNvSpPr/>
            <p:nvPr/>
          </p:nvSpPr>
          <p:spPr>
            <a:xfrm>
              <a:off x="-56766175" y="3335975"/>
              <a:ext cx="18925" cy="63825"/>
            </a:xfrm>
            <a:custGeom>
              <a:rect b="b" l="l" r="r" t="t"/>
              <a:pathLst>
                <a:path extrusionOk="0" h="2553" w="757">
                  <a:moveTo>
                    <a:pt x="757" y="0"/>
                  </a:moveTo>
                  <a:cubicBezTo>
                    <a:pt x="316" y="221"/>
                    <a:pt x="1" y="693"/>
                    <a:pt x="1" y="1260"/>
                  </a:cubicBezTo>
                  <a:cubicBezTo>
                    <a:pt x="1" y="1796"/>
                    <a:pt x="316" y="2269"/>
                    <a:pt x="757" y="2552"/>
                  </a:cubicBezTo>
                  <a:lnTo>
                    <a:pt x="757" y="158"/>
                  </a:ln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7" name="Google Shape;6867;p60"/>
            <p:cNvSpPr/>
            <p:nvPr/>
          </p:nvSpPr>
          <p:spPr>
            <a:xfrm>
              <a:off x="-56747275" y="3198925"/>
              <a:ext cx="222925" cy="93750"/>
            </a:xfrm>
            <a:custGeom>
              <a:rect b="b" l="l" r="r" t="t"/>
              <a:pathLst>
                <a:path extrusionOk="0" h="3750" w="8917">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8" name="Google Shape;6868;p60"/>
            <p:cNvSpPr/>
            <p:nvPr/>
          </p:nvSpPr>
          <p:spPr>
            <a:xfrm>
              <a:off x="-56710250" y="3348575"/>
              <a:ext cx="55150" cy="55150"/>
            </a:xfrm>
            <a:custGeom>
              <a:rect b="b" l="l" r="r" t="t"/>
              <a:pathLst>
                <a:path extrusionOk="0" h="2206" w="2206">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9" name="Google Shape;6869;p60"/>
            <p:cNvSpPr/>
            <p:nvPr/>
          </p:nvSpPr>
          <p:spPr>
            <a:xfrm>
              <a:off x="-56597625" y="3349350"/>
              <a:ext cx="55150" cy="55175"/>
            </a:xfrm>
            <a:custGeom>
              <a:rect b="b" l="l" r="r" t="t"/>
              <a:pathLst>
                <a:path extrusionOk="0" h="2207" w="2206">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0" name="Google Shape;6870;p60"/>
            <p:cNvSpPr/>
            <p:nvPr/>
          </p:nvSpPr>
          <p:spPr>
            <a:xfrm>
              <a:off x="-56727575" y="3376925"/>
              <a:ext cx="204800" cy="141000"/>
            </a:xfrm>
            <a:custGeom>
              <a:rect b="b" l="l" r="r" t="t"/>
              <a:pathLst>
                <a:path extrusionOk="0" h="5640" w="8192">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1" name="Google Shape;6871;p60"/>
            <p:cNvSpPr/>
            <p:nvPr/>
          </p:nvSpPr>
          <p:spPr>
            <a:xfrm>
              <a:off x="-56729150" y="3289500"/>
              <a:ext cx="204000" cy="87450"/>
            </a:xfrm>
            <a:custGeom>
              <a:rect b="b" l="l" r="r" t="t"/>
              <a:pathLst>
                <a:path extrusionOk="0" h="3498" w="816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2" name="Google Shape;6872;p60"/>
            <p:cNvSpPr/>
            <p:nvPr/>
          </p:nvSpPr>
          <p:spPr>
            <a:xfrm>
              <a:off x="-56505475" y="3335975"/>
              <a:ext cx="18925" cy="63825"/>
            </a:xfrm>
            <a:custGeom>
              <a:rect b="b" l="l" r="r" t="t"/>
              <a:pathLst>
                <a:path extrusionOk="0" h="2553" w="757">
                  <a:moveTo>
                    <a:pt x="1" y="0"/>
                  </a:moveTo>
                  <a:lnTo>
                    <a:pt x="1" y="2552"/>
                  </a:lnTo>
                  <a:cubicBezTo>
                    <a:pt x="442" y="2269"/>
                    <a:pt x="757" y="1796"/>
                    <a:pt x="757" y="1260"/>
                  </a:cubicBezTo>
                  <a:cubicBezTo>
                    <a:pt x="757" y="693"/>
                    <a:pt x="473" y="22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73" name="Google Shape;6873;p60"/>
          <p:cNvGrpSpPr/>
          <p:nvPr/>
        </p:nvGrpSpPr>
        <p:grpSpPr>
          <a:xfrm>
            <a:off x="6214313" y="1987846"/>
            <a:ext cx="316434" cy="358099"/>
            <a:chOff x="-56766175" y="3590375"/>
            <a:chExt cx="281200" cy="318225"/>
          </a:xfrm>
        </p:grpSpPr>
        <p:sp>
          <p:nvSpPr>
            <p:cNvPr id="6874" name="Google Shape;6874;p60"/>
            <p:cNvSpPr/>
            <p:nvPr/>
          </p:nvSpPr>
          <p:spPr>
            <a:xfrm>
              <a:off x="-56766175" y="3632900"/>
              <a:ext cx="281200" cy="275700"/>
            </a:xfrm>
            <a:custGeom>
              <a:rect b="b" l="l" r="r" t="t"/>
              <a:pathLst>
                <a:path extrusionOk="0" h="11028" w="11248">
                  <a:moveTo>
                    <a:pt x="1576" y="0"/>
                  </a:moveTo>
                  <a:cubicBezTo>
                    <a:pt x="599" y="1009"/>
                    <a:pt x="1" y="2395"/>
                    <a:pt x="1" y="3907"/>
                  </a:cubicBezTo>
                  <a:lnTo>
                    <a:pt x="1" y="10681"/>
                  </a:lnTo>
                  <a:cubicBezTo>
                    <a:pt x="1" y="10870"/>
                    <a:pt x="158" y="11027"/>
                    <a:pt x="347" y="11027"/>
                  </a:cubicBezTo>
                  <a:lnTo>
                    <a:pt x="5577" y="11027"/>
                  </a:lnTo>
                  <a:cubicBezTo>
                    <a:pt x="3340" y="11027"/>
                    <a:pt x="1481" y="9200"/>
                    <a:pt x="1481" y="6932"/>
                  </a:cubicBezTo>
                  <a:lnTo>
                    <a:pt x="1481" y="5388"/>
                  </a:lnTo>
                  <a:cubicBezTo>
                    <a:pt x="1481" y="5262"/>
                    <a:pt x="1576" y="5167"/>
                    <a:pt x="1702" y="5073"/>
                  </a:cubicBezTo>
                  <a:lnTo>
                    <a:pt x="5419" y="2836"/>
                  </a:lnTo>
                  <a:cubicBezTo>
                    <a:pt x="5482" y="2789"/>
                    <a:pt x="5553" y="2765"/>
                    <a:pt x="5624" y="2765"/>
                  </a:cubicBezTo>
                  <a:cubicBezTo>
                    <a:pt x="5695" y="2765"/>
                    <a:pt x="5766" y="2789"/>
                    <a:pt x="5829" y="2836"/>
                  </a:cubicBezTo>
                  <a:lnTo>
                    <a:pt x="9578" y="5073"/>
                  </a:lnTo>
                  <a:cubicBezTo>
                    <a:pt x="9673" y="5167"/>
                    <a:pt x="9767" y="5262"/>
                    <a:pt x="9767" y="5388"/>
                  </a:cubicBezTo>
                  <a:lnTo>
                    <a:pt x="9767" y="6932"/>
                  </a:lnTo>
                  <a:cubicBezTo>
                    <a:pt x="9767" y="9200"/>
                    <a:pt x="7908" y="11027"/>
                    <a:pt x="5671" y="11027"/>
                  </a:cubicBezTo>
                  <a:lnTo>
                    <a:pt x="10901" y="11027"/>
                  </a:lnTo>
                  <a:cubicBezTo>
                    <a:pt x="11090" y="11027"/>
                    <a:pt x="11248" y="10870"/>
                    <a:pt x="11248" y="10681"/>
                  </a:cubicBezTo>
                  <a:lnTo>
                    <a:pt x="11248" y="3907"/>
                  </a:lnTo>
                  <a:cubicBezTo>
                    <a:pt x="11185" y="2363"/>
                    <a:pt x="10586" y="977"/>
                    <a:pt x="9610" y="0"/>
                  </a:cubicBezTo>
                  <a:cubicBezTo>
                    <a:pt x="9578" y="158"/>
                    <a:pt x="9484" y="316"/>
                    <a:pt x="9358" y="473"/>
                  </a:cubicBezTo>
                  <a:cubicBezTo>
                    <a:pt x="8727" y="1418"/>
                    <a:pt x="7247" y="2048"/>
                    <a:pt x="5577" y="2048"/>
                  </a:cubicBezTo>
                  <a:cubicBezTo>
                    <a:pt x="3907" y="2048"/>
                    <a:pt x="2395" y="1418"/>
                    <a:pt x="1765" y="442"/>
                  </a:cubicBezTo>
                  <a:cubicBezTo>
                    <a:pt x="1702" y="316"/>
                    <a:pt x="1607" y="158"/>
                    <a:pt x="157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5" name="Google Shape;6875;p60"/>
            <p:cNvSpPr/>
            <p:nvPr/>
          </p:nvSpPr>
          <p:spPr>
            <a:xfrm>
              <a:off x="-56709475" y="3722700"/>
              <a:ext cx="167800" cy="153600"/>
            </a:xfrm>
            <a:custGeom>
              <a:rect b="b" l="l" r="r" t="t"/>
              <a:pathLst>
                <a:path extrusionOk="0" h="6144" w="6712">
                  <a:moveTo>
                    <a:pt x="1828" y="1449"/>
                  </a:moveTo>
                  <a:cubicBezTo>
                    <a:pt x="2017" y="1449"/>
                    <a:pt x="2175" y="1607"/>
                    <a:pt x="2175" y="1796"/>
                  </a:cubicBezTo>
                  <a:cubicBezTo>
                    <a:pt x="2206" y="2016"/>
                    <a:pt x="2049" y="2142"/>
                    <a:pt x="1828" y="2142"/>
                  </a:cubicBezTo>
                  <a:cubicBezTo>
                    <a:pt x="1639" y="2142"/>
                    <a:pt x="1482" y="2016"/>
                    <a:pt x="1482" y="1796"/>
                  </a:cubicBezTo>
                  <a:cubicBezTo>
                    <a:pt x="1482" y="1607"/>
                    <a:pt x="1639" y="1449"/>
                    <a:pt x="1828" y="1449"/>
                  </a:cubicBezTo>
                  <a:close/>
                  <a:moveTo>
                    <a:pt x="4821" y="1449"/>
                  </a:moveTo>
                  <a:cubicBezTo>
                    <a:pt x="5010" y="1449"/>
                    <a:pt x="5168" y="1607"/>
                    <a:pt x="5168" y="1796"/>
                  </a:cubicBezTo>
                  <a:cubicBezTo>
                    <a:pt x="5199" y="2016"/>
                    <a:pt x="5010" y="2142"/>
                    <a:pt x="4821" y="2142"/>
                  </a:cubicBezTo>
                  <a:cubicBezTo>
                    <a:pt x="4632" y="2142"/>
                    <a:pt x="4475" y="2016"/>
                    <a:pt x="4475" y="1796"/>
                  </a:cubicBezTo>
                  <a:cubicBezTo>
                    <a:pt x="4475" y="1607"/>
                    <a:pt x="4632" y="1449"/>
                    <a:pt x="4821" y="1449"/>
                  </a:cubicBezTo>
                  <a:close/>
                  <a:moveTo>
                    <a:pt x="3372" y="0"/>
                  </a:moveTo>
                  <a:lnTo>
                    <a:pt x="1" y="2016"/>
                  </a:lnTo>
                  <a:lnTo>
                    <a:pt x="1" y="3340"/>
                  </a:lnTo>
                  <a:cubicBezTo>
                    <a:pt x="1" y="4474"/>
                    <a:pt x="599" y="5545"/>
                    <a:pt x="1513" y="6143"/>
                  </a:cubicBezTo>
                  <a:lnTo>
                    <a:pt x="1513" y="4411"/>
                  </a:lnTo>
                  <a:cubicBezTo>
                    <a:pt x="1513" y="4253"/>
                    <a:pt x="1576" y="4127"/>
                    <a:pt x="1702" y="4096"/>
                  </a:cubicBezTo>
                  <a:cubicBezTo>
                    <a:pt x="2222" y="3844"/>
                    <a:pt x="2797" y="3718"/>
                    <a:pt x="3368" y="3718"/>
                  </a:cubicBezTo>
                  <a:cubicBezTo>
                    <a:pt x="3939" y="3718"/>
                    <a:pt x="4506" y="3844"/>
                    <a:pt x="5010" y="4096"/>
                  </a:cubicBezTo>
                  <a:cubicBezTo>
                    <a:pt x="5136" y="4159"/>
                    <a:pt x="5199" y="4285"/>
                    <a:pt x="5199" y="4411"/>
                  </a:cubicBezTo>
                  <a:lnTo>
                    <a:pt x="5199" y="6143"/>
                  </a:lnTo>
                  <a:cubicBezTo>
                    <a:pt x="6113" y="5545"/>
                    <a:pt x="6711" y="4505"/>
                    <a:pt x="6711" y="3340"/>
                  </a:cubicBezTo>
                  <a:lnTo>
                    <a:pt x="6711" y="2016"/>
                  </a:lnTo>
                  <a:lnTo>
                    <a:pt x="33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6" name="Google Shape;6876;p60"/>
            <p:cNvSpPr/>
            <p:nvPr/>
          </p:nvSpPr>
          <p:spPr>
            <a:xfrm>
              <a:off x="-56654325" y="3833750"/>
              <a:ext cx="55150" cy="55950"/>
            </a:xfrm>
            <a:custGeom>
              <a:rect b="b" l="l" r="r" t="t"/>
              <a:pathLst>
                <a:path extrusionOk="0" h="2238" w="2206">
                  <a:moveTo>
                    <a:pt x="1127" y="0"/>
                  </a:moveTo>
                  <a:cubicBezTo>
                    <a:pt x="748" y="0"/>
                    <a:pt x="363" y="63"/>
                    <a:pt x="0" y="189"/>
                  </a:cubicBezTo>
                  <a:lnTo>
                    <a:pt x="0" y="2048"/>
                  </a:lnTo>
                  <a:cubicBezTo>
                    <a:pt x="378" y="2174"/>
                    <a:pt x="725" y="2237"/>
                    <a:pt x="1103" y="2237"/>
                  </a:cubicBezTo>
                  <a:cubicBezTo>
                    <a:pt x="1512" y="2237"/>
                    <a:pt x="1859" y="2174"/>
                    <a:pt x="2206" y="2048"/>
                  </a:cubicBezTo>
                  <a:lnTo>
                    <a:pt x="2206" y="189"/>
                  </a:lnTo>
                  <a:cubicBezTo>
                    <a:pt x="1875" y="63"/>
                    <a:pt x="1505" y="0"/>
                    <a:pt x="11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7" name="Google Shape;6877;p60"/>
            <p:cNvSpPr/>
            <p:nvPr/>
          </p:nvSpPr>
          <p:spPr>
            <a:xfrm>
              <a:off x="-56710250" y="3590375"/>
              <a:ext cx="167775" cy="74850"/>
            </a:xfrm>
            <a:custGeom>
              <a:rect b="b" l="l" r="r" t="t"/>
              <a:pathLst>
                <a:path extrusionOk="0" h="2994" w="6711">
                  <a:moveTo>
                    <a:pt x="3340" y="0"/>
                  </a:moveTo>
                  <a:cubicBezTo>
                    <a:pt x="2080" y="0"/>
                    <a:pt x="946" y="441"/>
                    <a:pt x="0" y="1134"/>
                  </a:cubicBezTo>
                  <a:cubicBezTo>
                    <a:pt x="0" y="1355"/>
                    <a:pt x="32" y="1544"/>
                    <a:pt x="189" y="1733"/>
                  </a:cubicBezTo>
                  <a:cubicBezTo>
                    <a:pt x="662" y="2489"/>
                    <a:pt x="1922" y="2993"/>
                    <a:pt x="3340" y="2993"/>
                  </a:cubicBezTo>
                  <a:cubicBezTo>
                    <a:pt x="4726" y="2993"/>
                    <a:pt x="5986" y="2489"/>
                    <a:pt x="6490" y="1796"/>
                  </a:cubicBezTo>
                  <a:cubicBezTo>
                    <a:pt x="6648" y="1575"/>
                    <a:pt x="6711" y="1355"/>
                    <a:pt x="6711" y="1134"/>
                  </a:cubicBezTo>
                  <a:cubicBezTo>
                    <a:pt x="5766" y="441"/>
                    <a:pt x="4600" y="0"/>
                    <a:pt x="33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78" name="Google Shape;6878;p60"/>
          <p:cNvGrpSpPr/>
          <p:nvPr/>
        </p:nvGrpSpPr>
        <p:grpSpPr>
          <a:xfrm>
            <a:off x="6251269" y="2429217"/>
            <a:ext cx="272126" cy="358099"/>
            <a:chOff x="-56747275" y="3982600"/>
            <a:chExt cx="241825" cy="318225"/>
          </a:xfrm>
        </p:grpSpPr>
        <p:sp>
          <p:nvSpPr>
            <p:cNvPr id="6879" name="Google Shape;6879;p60"/>
            <p:cNvSpPr/>
            <p:nvPr/>
          </p:nvSpPr>
          <p:spPr>
            <a:xfrm>
              <a:off x="-56635425" y="4076325"/>
              <a:ext cx="18125" cy="37050"/>
            </a:xfrm>
            <a:custGeom>
              <a:rect b="b" l="l" r="r" t="t"/>
              <a:pathLst>
                <a:path extrusionOk="0" h="1482" w="725">
                  <a:moveTo>
                    <a:pt x="378" y="1"/>
                  </a:moveTo>
                  <a:cubicBezTo>
                    <a:pt x="158" y="1"/>
                    <a:pt x="0" y="316"/>
                    <a:pt x="0" y="725"/>
                  </a:cubicBezTo>
                  <a:cubicBezTo>
                    <a:pt x="0" y="1135"/>
                    <a:pt x="158" y="1481"/>
                    <a:pt x="378" y="1481"/>
                  </a:cubicBezTo>
                  <a:cubicBezTo>
                    <a:pt x="567" y="1481"/>
                    <a:pt x="725" y="1135"/>
                    <a:pt x="725" y="725"/>
                  </a:cubicBezTo>
                  <a:cubicBezTo>
                    <a:pt x="725" y="316"/>
                    <a:pt x="567"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0" name="Google Shape;6880;p60"/>
            <p:cNvSpPr/>
            <p:nvPr/>
          </p:nvSpPr>
          <p:spPr>
            <a:xfrm>
              <a:off x="-56618900" y="3991275"/>
              <a:ext cx="113450" cy="136250"/>
            </a:xfrm>
            <a:custGeom>
              <a:rect b="b" l="l" r="r" t="t"/>
              <a:pathLst>
                <a:path extrusionOk="0" h="5450" w="4538">
                  <a:moveTo>
                    <a:pt x="3277" y="0"/>
                  </a:moveTo>
                  <a:lnTo>
                    <a:pt x="1" y="2647"/>
                  </a:lnTo>
                  <a:lnTo>
                    <a:pt x="3939" y="5387"/>
                  </a:lnTo>
                  <a:cubicBezTo>
                    <a:pt x="4007" y="5430"/>
                    <a:pt x="4081" y="5449"/>
                    <a:pt x="4154" y="5449"/>
                  </a:cubicBezTo>
                  <a:cubicBezTo>
                    <a:pt x="4352" y="5449"/>
                    <a:pt x="4538" y="5303"/>
                    <a:pt x="4538" y="5072"/>
                  </a:cubicBezTo>
                  <a:lnTo>
                    <a:pt x="4538" y="2300"/>
                  </a:lnTo>
                  <a:cubicBezTo>
                    <a:pt x="4538" y="1355"/>
                    <a:pt x="4034" y="473"/>
                    <a:pt x="32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1" name="Google Shape;6881;p60"/>
            <p:cNvSpPr/>
            <p:nvPr/>
          </p:nvSpPr>
          <p:spPr>
            <a:xfrm>
              <a:off x="-56601550" y="4094450"/>
              <a:ext cx="31525" cy="19700"/>
            </a:xfrm>
            <a:custGeom>
              <a:rect b="b" l="l" r="r" t="t"/>
              <a:pathLst>
                <a:path extrusionOk="0" h="788" w="1261">
                  <a:moveTo>
                    <a:pt x="158" y="0"/>
                  </a:moveTo>
                  <a:lnTo>
                    <a:pt x="158" y="63"/>
                  </a:lnTo>
                  <a:cubicBezTo>
                    <a:pt x="158" y="315"/>
                    <a:pt x="95" y="567"/>
                    <a:pt x="0" y="788"/>
                  </a:cubicBezTo>
                  <a:lnTo>
                    <a:pt x="1260" y="788"/>
                  </a:lnTo>
                  <a:lnTo>
                    <a:pt x="1260" y="756"/>
                  </a:lnTo>
                  <a:lnTo>
                    <a:pt x="1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2" name="Google Shape;6882;p60"/>
            <p:cNvSpPr/>
            <p:nvPr/>
          </p:nvSpPr>
          <p:spPr>
            <a:xfrm>
              <a:off x="-56688200" y="4085775"/>
              <a:ext cx="37050" cy="27600"/>
            </a:xfrm>
            <a:custGeom>
              <a:rect b="b" l="l" r="r" t="t"/>
              <a:pathLst>
                <a:path extrusionOk="0" h="1104" w="1482">
                  <a:moveTo>
                    <a:pt x="1355" y="1"/>
                  </a:moveTo>
                  <a:lnTo>
                    <a:pt x="1" y="1103"/>
                  </a:lnTo>
                  <a:lnTo>
                    <a:pt x="1481" y="1103"/>
                  </a:lnTo>
                  <a:cubicBezTo>
                    <a:pt x="1418" y="883"/>
                    <a:pt x="1324" y="631"/>
                    <a:pt x="1324" y="347"/>
                  </a:cubicBezTo>
                  <a:cubicBezTo>
                    <a:pt x="1324" y="253"/>
                    <a:pt x="1324" y="127"/>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3" name="Google Shape;6883;p60"/>
            <p:cNvSpPr/>
            <p:nvPr/>
          </p:nvSpPr>
          <p:spPr>
            <a:xfrm>
              <a:off x="-56747275" y="3982600"/>
              <a:ext cx="189850" cy="143850"/>
            </a:xfrm>
            <a:custGeom>
              <a:rect b="b" l="l" r="r" t="t"/>
              <a:pathLst>
                <a:path extrusionOk="0" h="5754" w="7594">
                  <a:moveTo>
                    <a:pt x="2584" y="1"/>
                  </a:moveTo>
                  <a:cubicBezTo>
                    <a:pt x="1135" y="1"/>
                    <a:pt x="1" y="1166"/>
                    <a:pt x="1" y="2647"/>
                  </a:cubicBezTo>
                  <a:lnTo>
                    <a:pt x="1" y="5388"/>
                  </a:lnTo>
                  <a:cubicBezTo>
                    <a:pt x="1" y="5610"/>
                    <a:pt x="172" y="5753"/>
                    <a:pt x="350" y="5753"/>
                  </a:cubicBezTo>
                  <a:cubicBezTo>
                    <a:pt x="426" y="5753"/>
                    <a:pt x="502" y="5728"/>
                    <a:pt x="568" y="5671"/>
                  </a:cubicBezTo>
                  <a:lnTo>
                    <a:pt x="7593" y="32"/>
                  </a:lnTo>
                  <a:cubicBezTo>
                    <a:pt x="7436" y="1"/>
                    <a:pt x="7278" y="1"/>
                    <a:pt x="70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4" name="Google Shape;6884;p60"/>
            <p:cNvSpPr/>
            <p:nvPr/>
          </p:nvSpPr>
          <p:spPr>
            <a:xfrm>
              <a:off x="-56654325" y="4217500"/>
              <a:ext cx="55150" cy="83325"/>
            </a:xfrm>
            <a:custGeom>
              <a:rect b="b" l="l" r="r" t="t"/>
              <a:pathLst>
                <a:path extrusionOk="0" h="3333" w="2206">
                  <a:moveTo>
                    <a:pt x="1127" y="1"/>
                  </a:moveTo>
                  <a:cubicBezTo>
                    <a:pt x="748" y="1"/>
                    <a:pt x="363" y="72"/>
                    <a:pt x="0" y="214"/>
                  </a:cubicBezTo>
                  <a:lnTo>
                    <a:pt x="0" y="3175"/>
                  </a:lnTo>
                  <a:cubicBezTo>
                    <a:pt x="378" y="3270"/>
                    <a:pt x="756" y="3333"/>
                    <a:pt x="1103" y="3333"/>
                  </a:cubicBezTo>
                  <a:cubicBezTo>
                    <a:pt x="1512" y="3333"/>
                    <a:pt x="1859" y="3270"/>
                    <a:pt x="2206" y="3175"/>
                  </a:cubicBezTo>
                  <a:lnTo>
                    <a:pt x="2206" y="214"/>
                  </a:lnTo>
                  <a:cubicBezTo>
                    <a:pt x="1875" y="72"/>
                    <a:pt x="1505" y="1"/>
                    <a:pt x="11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5" name="Google Shape;6885;p60"/>
            <p:cNvSpPr/>
            <p:nvPr/>
          </p:nvSpPr>
          <p:spPr>
            <a:xfrm>
              <a:off x="-56729150" y="4132250"/>
              <a:ext cx="204800" cy="157550"/>
            </a:xfrm>
            <a:custGeom>
              <a:rect b="b" l="l" r="r" t="t"/>
              <a:pathLst>
                <a:path extrusionOk="0" h="6302" w="8192">
                  <a:moveTo>
                    <a:pt x="2615" y="788"/>
                  </a:moveTo>
                  <a:cubicBezTo>
                    <a:pt x="2804" y="788"/>
                    <a:pt x="2962" y="946"/>
                    <a:pt x="2962" y="1135"/>
                  </a:cubicBezTo>
                  <a:cubicBezTo>
                    <a:pt x="2993" y="1324"/>
                    <a:pt x="2836" y="1481"/>
                    <a:pt x="2615" y="1481"/>
                  </a:cubicBezTo>
                  <a:cubicBezTo>
                    <a:pt x="2426" y="1481"/>
                    <a:pt x="2269" y="1324"/>
                    <a:pt x="2269" y="1135"/>
                  </a:cubicBezTo>
                  <a:cubicBezTo>
                    <a:pt x="2269" y="946"/>
                    <a:pt x="2426" y="788"/>
                    <a:pt x="2615" y="788"/>
                  </a:cubicBezTo>
                  <a:close/>
                  <a:moveTo>
                    <a:pt x="5608" y="788"/>
                  </a:moveTo>
                  <a:cubicBezTo>
                    <a:pt x="5797" y="788"/>
                    <a:pt x="5955" y="946"/>
                    <a:pt x="5955" y="1135"/>
                  </a:cubicBezTo>
                  <a:cubicBezTo>
                    <a:pt x="5986" y="1324"/>
                    <a:pt x="5797" y="1481"/>
                    <a:pt x="5608" y="1481"/>
                  </a:cubicBezTo>
                  <a:cubicBezTo>
                    <a:pt x="5419" y="1481"/>
                    <a:pt x="5262" y="1324"/>
                    <a:pt x="5262" y="1135"/>
                  </a:cubicBezTo>
                  <a:cubicBezTo>
                    <a:pt x="5262" y="946"/>
                    <a:pt x="5419" y="788"/>
                    <a:pt x="5608" y="788"/>
                  </a:cubicBezTo>
                  <a:close/>
                  <a:moveTo>
                    <a:pt x="725" y="1"/>
                  </a:moveTo>
                  <a:lnTo>
                    <a:pt x="0" y="536"/>
                  </a:lnTo>
                  <a:lnTo>
                    <a:pt x="0" y="2647"/>
                  </a:lnTo>
                  <a:cubicBezTo>
                    <a:pt x="0" y="4222"/>
                    <a:pt x="914" y="5577"/>
                    <a:pt x="2269" y="6301"/>
                  </a:cubicBezTo>
                  <a:lnTo>
                    <a:pt x="2269" y="3372"/>
                  </a:lnTo>
                  <a:cubicBezTo>
                    <a:pt x="2269" y="3214"/>
                    <a:pt x="2332" y="3120"/>
                    <a:pt x="2458" y="3056"/>
                  </a:cubicBezTo>
                  <a:cubicBezTo>
                    <a:pt x="2962" y="2804"/>
                    <a:pt x="3529" y="2678"/>
                    <a:pt x="4100" y="2678"/>
                  </a:cubicBezTo>
                  <a:cubicBezTo>
                    <a:pt x="4671" y="2678"/>
                    <a:pt x="5246" y="2804"/>
                    <a:pt x="5766" y="3056"/>
                  </a:cubicBezTo>
                  <a:cubicBezTo>
                    <a:pt x="5892" y="3151"/>
                    <a:pt x="5955" y="3277"/>
                    <a:pt x="5955" y="3372"/>
                  </a:cubicBezTo>
                  <a:lnTo>
                    <a:pt x="5955" y="6301"/>
                  </a:lnTo>
                  <a:cubicBezTo>
                    <a:pt x="7309" y="5640"/>
                    <a:pt x="8192" y="4254"/>
                    <a:pt x="8192" y="2647"/>
                  </a:cubicBezTo>
                  <a:lnTo>
                    <a:pt x="8192" y="536"/>
                  </a:lnTo>
                  <a:lnTo>
                    <a:pt x="73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6" name="Google Shape;6886;p60"/>
          <p:cNvGrpSpPr/>
          <p:nvPr/>
        </p:nvGrpSpPr>
        <p:grpSpPr>
          <a:xfrm>
            <a:off x="4881188" y="2894264"/>
            <a:ext cx="314662" cy="358971"/>
            <a:chOff x="-54793175" y="3198925"/>
            <a:chExt cx="279625" cy="319000"/>
          </a:xfrm>
        </p:grpSpPr>
        <p:sp>
          <p:nvSpPr>
            <p:cNvPr id="6887" name="Google Shape;6887;p60"/>
            <p:cNvSpPr/>
            <p:nvPr/>
          </p:nvSpPr>
          <p:spPr>
            <a:xfrm>
              <a:off x="-54532475" y="3354075"/>
              <a:ext cx="18925" cy="60675"/>
            </a:xfrm>
            <a:custGeom>
              <a:rect b="b" l="l" r="r" t="t"/>
              <a:pathLst>
                <a:path extrusionOk="0" h="2427" w="757">
                  <a:moveTo>
                    <a:pt x="1" y="1"/>
                  </a:moveTo>
                  <a:lnTo>
                    <a:pt x="1" y="788"/>
                  </a:lnTo>
                  <a:cubicBezTo>
                    <a:pt x="158" y="1355"/>
                    <a:pt x="190" y="1891"/>
                    <a:pt x="190" y="2427"/>
                  </a:cubicBezTo>
                  <a:cubicBezTo>
                    <a:pt x="505" y="2143"/>
                    <a:pt x="757" y="1734"/>
                    <a:pt x="757" y="1261"/>
                  </a:cubicBezTo>
                  <a:cubicBezTo>
                    <a:pt x="757" y="725"/>
                    <a:pt x="473" y="25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8" name="Google Shape;6888;p60"/>
            <p:cNvSpPr/>
            <p:nvPr/>
          </p:nvSpPr>
          <p:spPr>
            <a:xfrm>
              <a:off x="-54793175" y="3198925"/>
              <a:ext cx="97675" cy="126050"/>
            </a:xfrm>
            <a:custGeom>
              <a:rect b="b" l="l" r="r" t="t"/>
              <a:pathLst>
                <a:path extrusionOk="0" h="5042" w="3907">
                  <a:moveTo>
                    <a:pt x="2993" y="0"/>
                  </a:moveTo>
                  <a:cubicBezTo>
                    <a:pt x="2426" y="0"/>
                    <a:pt x="1954" y="315"/>
                    <a:pt x="1702" y="756"/>
                  </a:cubicBezTo>
                  <a:cubicBezTo>
                    <a:pt x="1632" y="746"/>
                    <a:pt x="1562" y="742"/>
                    <a:pt x="1494" y="742"/>
                  </a:cubicBezTo>
                  <a:cubicBezTo>
                    <a:pt x="695" y="742"/>
                    <a:pt x="0" y="1396"/>
                    <a:pt x="0" y="2237"/>
                  </a:cubicBezTo>
                  <a:cubicBezTo>
                    <a:pt x="0" y="2521"/>
                    <a:pt x="63" y="2741"/>
                    <a:pt x="190" y="2993"/>
                  </a:cubicBezTo>
                  <a:cubicBezTo>
                    <a:pt x="63" y="3214"/>
                    <a:pt x="0" y="3466"/>
                    <a:pt x="0" y="3749"/>
                  </a:cubicBezTo>
                  <a:cubicBezTo>
                    <a:pt x="0" y="4285"/>
                    <a:pt x="316" y="4758"/>
                    <a:pt x="757" y="5041"/>
                  </a:cubicBezTo>
                  <a:lnTo>
                    <a:pt x="757" y="4852"/>
                  </a:lnTo>
                  <a:cubicBezTo>
                    <a:pt x="757" y="2804"/>
                    <a:pt x="2048" y="1008"/>
                    <a:pt x="3907" y="315"/>
                  </a:cubicBezTo>
                  <a:cubicBezTo>
                    <a:pt x="3655" y="126"/>
                    <a:pt x="3340" y="0"/>
                    <a:pt x="29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9" name="Google Shape;6889;p60"/>
            <p:cNvSpPr/>
            <p:nvPr/>
          </p:nvSpPr>
          <p:spPr>
            <a:xfrm>
              <a:off x="-54624625" y="3349350"/>
              <a:ext cx="55150" cy="55175"/>
            </a:xfrm>
            <a:custGeom>
              <a:rect b="b" l="l" r="r" t="t"/>
              <a:pathLst>
                <a:path extrusionOk="0" h="2207" w="2206">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0" name="Google Shape;6890;p60"/>
            <p:cNvSpPr/>
            <p:nvPr/>
          </p:nvSpPr>
          <p:spPr>
            <a:xfrm>
              <a:off x="-54737250" y="3349350"/>
              <a:ext cx="55150" cy="55175"/>
            </a:xfrm>
            <a:custGeom>
              <a:rect b="b" l="l" r="r" t="t"/>
              <a:pathLst>
                <a:path extrusionOk="0" h="2207" w="2206">
                  <a:moveTo>
                    <a:pt x="1103" y="1"/>
                  </a:moveTo>
                  <a:cubicBezTo>
                    <a:pt x="504" y="1"/>
                    <a:pt x="0" y="505"/>
                    <a:pt x="0" y="1103"/>
                  </a:cubicBezTo>
                  <a:cubicBezTo>
                    <a:pt x="0" y="1702"/>
                    <a:pt x="504" y="2206"/>
                    <a:pt x="1103" y="2206"/>
                  </a:cubicBezTo>
                  <a:cubicBezTo>
                    <a:pt x="1733" y="2206"/>
                    <a:pt x="2206" y="1702"/>
                    <a:pt x="2206" y="1103"/>
                  </a:cubicBezTo>
                  <a:cubicBezTo>
                    <a:pt x="2206" y="505"/>
                    <a:pt x="1733"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1" name="Google Shape;6891;p60"/>
            <p:cNvSpPr/>
            <p:nvPr/>
          </p:nvSpPr>
          <p:spPr>
            <a:xfrm>
              <a:off x="-54770325" y="3218600"/>
              <a:ext cx="233925" cy="299325"/>
            </a:xfrm>
            <a:custGeom>
              <a:rect b="b" l="l" r="r" t="t"/>
              <a:pathLst>
                <a:path extrusionOk="0" h="11973" w="9357">
                  <a:moveTo>
                    <a:pt x="6175" y="2962"/>
                  </a:moveTo>
                  <a:cubicBezTo>
                    <a:pt x="6364" y="2962"/>
                    <a:pt x="6522" y="3120"/>
                    <a:pt x="6522" y="3309"/>
                  </a:cubicBezTo>
                  <a:cubicBezTo>
                    <a:pt x="6522" y="3498"/>
                    <a:pt x="6364" y="3656"/>
                    <a:pt x="6175" y="3656"/>
                  </a:cubicBezTo>
                  <a:lnTo>
                    <a:pt x="3182" y="3656"/>
                  </a:lnTo>
                  <a:cubicBezTo>
                    <a:pt x="2993" y="3656"/>
                    <a:pt x="2836" y="3498"/>
                    <a:pt x="2836" y="3309"/>
                  </a:cubicBezTo>
                  <a:cubicBezTo>
                    <a:pt x="2836" y="3120"/>
                    <a:pt x="2993" y="2962"/>
                    <a:pt x="3182" y="2962"/>
                  </a:cubicBezTo>
                  <a:close/>
                  <a:moveTo>
                    <a:pt x="6931" y="4443"/>
                  </a:moveTo>
                  <a:cubicBezTo>
                    <a:pt x="9357" y="4443"/>
                    <a:pt x="9357" y="8192"/>
                    <a:pt x="6931" y="8192"/>
                  </a:cubicBezTo>
                  <a:cubicBezTo>
                    <a:pt x="6018" y="8192"/>
                    <a:pt x="5261" y="7562"/>
                    <a:pt x="5104" y="6680"/>
                  </a:cubicBezTo>
                  <a:lnTo>
                    <a:pt x="4285" y="6680"/>
                  </a:lnTo>
                  <a:cubicBezTo>
                    <a:pt x="4127" y="7562"/>
                    <a:pt x="3340" y="8192"/>
                    <a:pt x="2458" y="8192"/>
                  </a:cubicBezTo>
                  <a:cubicBezTo>
                    <a:pt x="0" y="8192"/>
                    <a:pt x="0" y="4443"/>
                    <a:pt x="2458" y="4443"/>
                  </a:cubicBezTo>
                  <a:cubicBezTo>
                    <a:pt x="3371" y="4443"/>
                    <a:pt x="4127" y="5073"/>
                    <a:pt x="4285" y="5955"/>
                  </a:cubicBezTo>
                  <a:lnTo>
                    <a:pt x="5104" y="5955"/>
                  </a:lnTo>
                  <a:cubicBezTo>
                    <a:pt x="5261" y="5073"/>
                    <a:pt x="6049" y="4443"/>
                    <a:pt x="6931" y="4443"/>
                  </a:cubicBezTo>
                  <a:close/>
                  <a:moveTo>
                    <a:pt x="5695" y="8547"/>
                  </a:moveTo>
                  <a:cubicBezTo>
                    <a:pt x="5789" y="8547"/>
                    <a:pt x="5876" y="8586"/>
                    <a:pt x="5923" y="8665"/>
                  </a:cubicBezTo>
                  <a:cubicBezTo>
                    <a:pt x="6144" y="8791"/>
                    <a:pt x="6144" y="9011"/>
                    <a:pt x="5986" y="9169"/>
                  </a:cubicBezTo>
                  <a:cubicBezTo>
                    <a:pt x="5608" y="9515"/>
                    <a:pt x="5135" y="9704"/>
                    <a:pt x="4631" y="9704"/>
                  </a:cubicBezTo>
                  <a:cubicBezTo>
                    <a:pt x="4127" y="9704"/>
                    <a:pt x="3655" y="9515"/>
                    <a:pt x="3340" y="9169"/>
                  </a:cubicBezTo>
                  <a:cubicBezTo>
                    <a:pt x="3182" y="9011"/>
                    <a:pt x="3182" y="8791"/>
                    <a:pt x="3340" y="8665"/>
                  </a:cubicBezTo>
                  <a:cubicBezTo>
                    <a:pt x="3418" y="8586"/>
                    <a:pt x="3513" y="8547"/>
                    <a:pt x="3603" y="8547"/>
                  </a:cubicBezTo>
                  <a:cubicBezTo>
                    <a:pt x="3694" y="8547"/>
                    <a:pt x="3781" y="8586"/>
                    <a:pt x="3844" y="8665"/>
                  </a:cubicBezTo>
                  <a:cubicBezTo>
                    <a:pt x="4064" y="8885"/>
                    <a:pt x="4348" y="8996"/>
                    <a:pt x="4631" y="8996"/>
                  </a:cubicBezTo>
                  <a:cubicBezTo>
                    <a:pt x="4915" y="8996"/>
                    <a:pt x="5198" y="8885"/>
                    <a:pt x="5419" y="8665"/>
                  </a:cubicBezTo>
                  <a:cubicBezTo>
                    <a:pt x="5498" y="8586"/>
                    <a:pt x="5600" y="8547"/>
                    <a:pt x="5695" y="8547"/>
                  </a:cubicBezTo>
                  <a:close/>
                  <a:moveTo>
                    <a:pt x="4663" y="1"/>
                  </a:moveTo>
                  <a:cubicBezTo>
                    <a:pt x="2426" y="1"/>
                    <a:pt x="599" y="1828"/>
                    <a:pt x="599" y="4097"/>
                  </a:cubicBezTo>
                  <a:lnTo>
                    <a:pt x="599" y="6270"/>
                  </a:lnTo>
                  <a:cubicBezTo>
                    <a:pt x="158" y="7751"/>
                    <a:pt x="441" y="9137"/>
                    <a:pt x="1260" y="10240"/>
                  </a:cubicBezTo>
                  <a:cubicBezTo>
                    <a:pt x="2079" y="11343"/>
                    <a:pt x="3340" y="11973"/>
                    <a:pt x="4663" y="11973"/>
                  </a:cubicBezTo>
                  <a:cubicBezTo>
                    <a:pt x="6018" y="11973"/>
                    <a:pt x="7309" y="11343"/>
                    <a:pt x="8097" y="10240"/>
                  </a:cubicBezTo>
                  <a:cubicBezTo>
                    <a:pt x="8916" y="9169"/>
                    <a:pt x="9200" y="7783"/>
                    <a:pt x="8758" y="6270"/>
                  </a:cubicBezTo>
                  <a:lnTo>
                    <a:pt x="8758" y="4097"/>
                  </a:lnTo>
                  <a:cubicBezTo>
                    <a:pt x="8758" y="2994"/>
                    <a:pt x="8349" y="1954"/>
                    <a:pt x="7593" y="1167"/>
                  </a:cubicBezTo>
                  <a:cubicBezTo>
                    <a:pt x="6805" y="379"/>
                    <a:pt x="5766" y="1"/>
                    <a:pt x="46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2" name="Google Shape;6892;p60"/>
            <p:cNvSpPr/>
            <p:nvPr/>
          </p:nvSpPr>
          <p:spPr>
            <a:xfrm>
              <a:off x="-54612025" y="3198925"/>
              <a:ext cx="96100" cy="123675"/>
            </a:xfrm>
            <a:custGeom>
              <a:rect b="b" l="l" r="r" t="t"/>
              <a:pathLst>
                <a:path extrusionOk="0" h="4947" w="3844">
                  <a:moveTo>
                    <a:pt x="851" y="0"/>
                  </a:moveTo>
                  <a:cubicBezTo>
                    <a:pt x="536" y="0"/>
                    <a:pt x="221" y="95"/>
                    <a:pt x="1" y="252"/>
                  </a:cubicBezTo>
                  <a:cubicBezTo>
                    <a:pt x="662" y="504"/>
                    <a:pt x="1261" y="882"/>
                    <a:pt x="1765" y="1418"/>
                  </a:cubicBezTo>
                  <a:cubicBezTo>
                    <a:pt x="2679" y="2363"/>
                    <a:pt x="3183" y="3560"/>
                    <a:pt x="3183" y="4821"/>
                  </a:cubicBezTo>
                  <a:lnTo>
                    <a:pt x="3183" y="4947"/>
                  </a:lnTo>
                  <a:cubicBezTo>
                    <a:pt x="3592" y="4695"/>
                    <a:pt x="3844" y="4253"/>
                    <a:pt x="3844" y="3749"/>
                  </a:cubicBezTo>
                  <a:cubicBezTo>
                    <a:pt x="3844" y="3466"/>
                    <a:pt x="3781" y="3214"/>
                    <a:pt x="3655" y="2993"/>
                  </a:cubicBezTo>
                  <a:cubicBezTo>
                    <a:pt x="3781" y="2741"/>
                    <a:pt x="3844" y="2521"/>
                    <a:pt x="3844" y="2237"/>
                  </a:cubicBezTo>
                  <a:cubicBezTo>
                    <a:pt x="3844" y="1380"/>
                    <a:pt x="3123" y="716"/>
                    <a:pt x="2330" y="716"/>
                  </a:cubicBezTo>
                  <a:cubicBezTo>
                    <a:pt x="2279" y="716"/>
                    <a:pt x="2227" y="719"/>
                    <a:pt x="2174" y="725"/>
                  </a:cubicBezTo>
                  <a:cubicBezTo>
                    <a:pt x="1891" y="252"/>
                    <a:pt x="1418" y="0"/>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3" name="Google Shape;6893;p60"/>
            <p:cNvSpPr/>
            <p:nvPr/>
          </p:nvSpPr>
          <p:spPr>
            <a:xfrm>
              <a:off x="-54793175" y="3353300"/>
              <a:ext cx="18925" cy="60675"/>
            </a:xfrm>
            <a:custGeom>
              <a:rect b="b" l="l" r="r" t="t"/>
              <a:pathLst>
                <a:path extrusionOk="0" h="2427" w="757">
                  <a:moveTo>
                    <a:pt x="757" y="0"/>
                  </a:moveTo>
                  <a:cubicBezTo>
                    <a:pt x="316" y="284"/>
                    <a:pt x="0" y="756"/>
                    <a:pt x="0" y="1292"/>
                  </a:cubicBezTo>
                  <a:cubicBezTo>
                    <a:pt x="0" y="1765"/>
                    <a:pt x="190" y="2174"/>
                    <a:pt x="536" y="2426"/>
                  </a:cubicBezTo>
                  <a:cubicBezTo>
                    <a:pt x="505" y="1859"/>
                    <a:pt x="599" y="1292"/>
                    <a:pt x="757" y="756"/>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94" name="Google Shape;6894;p60"/>
          <p:cNvGrpSpPr/>
          <p:nvPr/>
        </p:nvGrpSpPr>
        <p:grpSpPr>
          <a:xfrm>
            <a:off x="4859020" y="3371455"/>
            <a:ext cx="358999" cy="342991"/>
            <a:chOff x="-54812875" y="3596675"/>
            <a:chExt cx="319025" cy="304800"/>
          </a:xfrm>
        </p:grpSpPr>
        <p:sp>
          <p:nvSpPr>
            <p:cNvPr id="6895" name="Google Shape;6895;p60"/>
            <p:cNvSpPr/>
            <p:nvPr/>
          </p:nvSpPr>
          <p:spPr>
            <a:xfrm>
              <a:off x="-54812875" y="3607700"/>
              <a:ext cx="74850" cy="293775"/>
            </a:xfrm>
            <a:custGeom>
              <a:rect b="b" l="l" r="r" t="t"/>
              <a:pathLst>
                <a:path extrusionOk="0" h="11751" w="2994">
                  <a:moveTo>
                    <a:pt x="1482" y="0"/>
                  </a:moveTo>
                  <a:lnTo>
                    <a:pt x="1482" y="2710"/>
                  </a:lnTo>
                  <a:cubicBezTo>
                    <a:pt x="1482" y="3749"/>
                    <a:pt x="1261" y="4789"/>
                    <a:pt x="788" y="5734"/>
                  </a:cubicBezTo>
                  <a:cubicBezTo>
                    <a:pt x="284" y="6805"/>
                    <a:pt x="1" y="7971"/>
                    <a:pt x="1" y="9168"/>
                  </a:cubicBezTo>
                  <a:cubicBezTo>
                    <a:pt x="1" y="10050"/>
                    <a:pt x="505" y="10901"/>
                    <a:pt x="1261" y="11405"/>
                  </a:cubicBezTo>
                  <a:lnTo>
                    <a:pt x="1639" y="11689"/>
                  </a:lnTo>
                  <a:cubicBezTo>
                    <a:pt x="1707" y="11731"/>
                    <a:pt x="1781" y="11750"/>
                    <a:pt x="1854" y="11750"/>
                  </a:cubicBezTo>
                  <a:cubicBezTo>
                    <a:pt x="2052" y="11750"/>
                    <a:pt x="2238" y="11604"/>
                    <a:pt x="2238" y="11374"/>
                  </a:cubicBezTo>
                  <a:lnTo>
                    <a:pt x="2238" y="9326"/>
                  </a:lnTo>
                  <a:cubicBezTo>
                    <a:pt x="2238" y="8570"/>
                    <a:pt x="2364" y="7751"/>
                    <a:pt x="2584" y="7026"/>
                  </a:cubicBezTo>
                  <a:cubicBezTo>
                    <a:pt x="2836" y="6270"/>
                    <a:pt x="2994" y="5545"/>
                    <a:pt x="2994" y="4758"/>
                  </a:cubicBezTo>
                  <a:lnTo>
                    <a:pt x="2994" y="3718"/>
                  </a:lnTo>
                  <a:lnTo>
                    <a:pt x="14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6" name="Google Shape;6896;p60"/>
            <p:cNvSpPr/>
            <p:nvPr/>
          </p:nvSpPr>
          <p:spPr>
            <a:xfrm>
              <a:off x="-54662425" y="3621875"/>
              <a:ext cx="18125" cy="61450"/>
            </a:xfrm>
            <a:custGeom>
              <a:rect b="b" l="l" r="r" t="t"/>
              <a:pathLst>
                <a:path extrusionOk="0" h="2458" w="725">
                  <a:moveTo>
                    <a:pt x="347" y="0"/>
                  </a:moveTo>
                  <a:cubicBezTo>
                    <a:pt x="158" y="315"/>
                    <a:pt x="0" y="757"/>
                    <a:pt x="0" y="1229"/>
                  </a:cubicBezTo>
                  <a:cubicBezTo>
                    <a:pt x="0" y="1702"/>
                    <a:pt x="189" y="2143"/>
                    <a:pt x="347" y="2458"/>
                  </a:cubicBezTo>
                  <a:cubicBezTo>
                    <a:pt x="504" y="2143"/>
                    <a:pt x="725" y="1702"/>
                    <a:pt x="725" y="1229"/>
                  </a:cubicBezTo>
                  <a:cubicBezTo>
                    <a:pt x="725" y="757"/>
                    <a:pt x="504" y="315"/>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7" name="Google Shape;6897;p60"/>
            <p:cNvSpPr/>
            <p:nvPr/>
          </p:nvSpPr>
          <p:spPr>
            <a:xfrm>
              <a:off x="-54737250" y="3652600"/>
              <a:ext cx="66175" cy="37825"/>
            </a:xfrm>
            <a:custGeom>
              <a:rect b="b" l="l" r="r" t="t"/>
              <a:pathLst>
                <a:path extrusionOk="0" h="1513" w="2647">
                  <a:moveTo>
                    <a:pt x="0" y="0"/>
                  </a:moveTo>
                  <a:lnTo>
                    <a:pt x="599" y="1512"/>
                  </a:lnTo>
                  <a:lnTo>
                    <a:pt x="2647" y="1512"/>
                  </a:lnTo>
                  <a:cubicBezTo>
                    <a:pt x="2458" y="1103"/>
                    <a:pt x="2206" y="599"/>
                    <a:pt x="22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8" name="Google Shape;6898;p60"/>
            <p:cNvSpPr/>
            <p:nvPr/>
          </p:nvSpPr>
          <p:spPr>
            <a:xfrm>
              <a:off x="-54568700" y="3608475"/>
              <a:ext cx="74850" cy="293000"/>
            </a:xfrm>
            <a:custGeom>
              <a:rect b="b" l="l" r="r" t="t"/>
              <a:pathLst>
                <a:path extrusionOk="0" h="11720" w="2994">
                  <a:moveTo>
                    <a:pt x="1481" y="1"/>
                  </a:moveTo>
                  <a:lnTo>
                    <a:pt x="851" y="1576"/>
                  </a:lnTo>
                  <a:lnTo>
                    <a:pt x="0" y="3750"/>
                  </a:lnTo>
                  <a:lnTo>
                    <a:pt x="0" y="4727"/>
                  </a:lnTo>
                  <a:cubicBezTo>
                    <a:pt x="0" y="5514"/>
                    <a:pt x="158" y="6270"/>
                    <a:pt x="378" y="6995"/>
                  </a:cubicBezTo>
                  <a:cubicBezTo>
                    <a:pt x="630" y="7751"/>
                    <a:pt x="757" y="8539"/>
                    <a:pt x="757" y="9295"/>
                  </a:cubicBezTo>
                  <a:lnTo>
                    <a:pt x="757" y="11343"/>
                  </a:lnTo>
                  <a:cubicBezTo>
                    <a:pt x="757" y="11573"/>
                    <a:pt x="925" y="11719"/>
                    <a:pt x="1115" y="11719"/>
                  </a:cubicBezTo>
                  <a:cubicBezTo>
                    <a:pt x="1184" y="11719"/>
                    <a:pt x="1256" y="11700"/>
                    <a:pt x="1324" y="11658"/>
                  </a:cubicBezTo>
                  <a:lnTo>
                    <a:pt x="1733" y="11374"/>
                  </a:lnTo>
                  <a:cubicBezTo>
                    <a:pt x="2489" y="10870"/>
                    <a:pt x="2993" y="10051"/>
                    <a:pt x="2993" y="9137"/>
                  </a:cubicBezTo>
                  <a:cubicBezTo>
                    <a:pt x="2993" y="8003"/>
                    <a:pt x="2710" y="6774"/>
                    <a:pt x="2206" y="5735"/>
                  </a:cubicBezTo>
                  <a:cubicBezTo>
                    <a:pt x="1733" y="4790"/>
                    <a:pt x="1481" y="3781"/>
                    <a:pt x="1481" y="2710"/>
                  </a:cubicBez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9" name="Google Shape;6899;p60"/>
            <p:cNvSpPr/>
            <p:nvPr/>
          </p:nvSpPr>
          <p:spPr>
            <a:xfrm>
              <a:off x="-54636450" y="3652600"/>
              <a:ext cx="66975" cy="37825"/>
            </a:xfrm>
            <a:custGeom>
              <a:rect b="b" l="l" r="r" t="t"/>
              <a:pathLst>
                <a:path extrusionOk="0" h="1513" w="2679">
                  <a:moveTo>
                    <a:pt x="411" y="0"/>
                  </a:moveTo>
                  <a:cubicBezTo>
                    <a:pt x="411" y="599"/>
                    <a:pt x="221" y="1103"/>
                    <a:pt x="1" y="1512"/>
                  </a:cubicBezTo>
                  <a:lnTo>
                    <a:pt x="2080" y="1512"/>
                  </a:lnTo>
                  <a:lnTo>
                    <a:pt x="26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0" name="Google Shape;6900;p60"/>
            <p:cNvSpPr/>
            <p:nvPr/>
          </p:nvSpPr>
          <p:spPr>
            <a:xfrm>
              <a:off x="-54760100" y="3596675"/>
              <a:ext cx="212675" cy="37025"/>
            </a:xfrm>
            <a:custGeom>
              <a:rect b="b" l="l" r="r" t="t"/>
              <a:pathLst>
                <a:path extrusionOk="0" h="1481" w="8507">
                  <a:moveTo>
                    <a:pt x="1" y="0"/>
                  </a:moveTo>
                  <a:lnTo>
                    <a:pt x="599" y="1481"/>
                  </a:lnTo>
                  <a:lnTo>
                    <a:pt x="3246" y="1481"/>
                  </a:lnTo>
                  <a:cubicBezTo>
                    <a:pt x="3466" y="693"/>
                    <a:pt x="3939" y="158"/>
                    <a:pt x="4002" y="95"/>
                  </a:cubicBezTo>
                  <a:cubicBezTo>
                    <a:pt x="4081" y="32"/>
                    <a:pt x="4183" y="0"/>
                    <a:pt x="4281" y="0"/>
                  </a:cubicBezTo>
                  <a:close/>
                  <a:moveTo>
                    <a:pt x="4281" y="0"/>
                  </a:moveTo>
                  <a:cubicBezTo>
                    <a:pt x="4380" y="0"/>
                    <a:pt x="4474" y="32"/>
                    <a:pt x="4537" y="95"/>
                  </a:cubicBezTo>
                  <a:cubicBezTo>
                    <a:pt x="4569" y="158"/>
                    <a:pt x="5041" y="693"/>
                    <a:pt x="5294" y="1481"/>
                  </a:cubicBezTo>
                  <a:lnTo>
                    <a:pt x="7940" y="1481"/>
                  </a:ln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1" name="Google Shape;6901;p60"/>
            <p:cNvSpPr/>
            <p:nvPr/>
          </p:nvSpPr>
          <p:spPr>
            <a:xfrm>
              <a:off x="-54738050" y="3708500"/>
              <a:ext cx="169375" cy="186700"/>
            </a:xfrm>
            <a:custGeom>
              <a:rect b="b" l="l" r="r" t="t"/>
              <a:pathLst>
                <a:path extrusionOk="0" h="7468" w="6775">
                  <a:moveTo>
                    <a:pt x="1891" y="1513"/>
                  </a:moveTo>
                  <a:cubicBezTo>
                    <a:pt x="2080" y="1513"/>
                    <a:pt x="2238" y="1671"/>
                    <a:pt x="2238" y="1860"/>
                  </a:cubicBezTo>
                  <a:cubicBezTo>
                    <a:pt x="2238" y="2049"/>
                    <a:pt x="2080" y="2206"/>
                    <a:pt x="1891" y="2206"/>
                  </a:cubicBezTo>
                  <a:cubicBezTo>
                    <a:pt x="1702" y="2206"/>
                    <a:pt x="1545" y="2112"/>
                    <a:pt x="1545" y="1860"/>
                  </a:cubicBezTo>
                  <a:cubicBezTo>
                    <a:pt x="1545" y="1671"/>
                    <a:pt x="1702" y="1513"/>
                    <a:pt x="1891" y="1513"/>
                  </a:cubicBezTo>
                  <a:close/>
                  <a:moveTo>
                    <a:pt x="4884" y="1545"/>
                  </a:moveTo>
                  <a:cubicBezTo>
                    <a:pt x="5073" y="1545"/>
                    <a:pt x="5231" y="1702"/>
                    <a:pt x="5231" y="1891"/>
                  </a:cubicBezTo>
                  <a:cubicBezTo>
                    <a:pt x="5231" y="2112"/>
                    <a:pt x="5073" y="2269"/>
                    <a:pt x="4884" y="2269"/>
                  </a:cubicBezTo>
                  <a:cubicBezTo>
                    <a:pt x="4695" y="2269"/>
                    <a:pt x="4538" y="2112"/>
                    <a:pt x="4538" y="1891"/>
                  </a:cubicBezTo>
                  <a:cubicBezTo>
                    <a:pt x="4538" y="1702"/>
                    <a:pt x="4695" y="1545"/>
                    <a:pt x="4884" y="1545"/>
                  </a:cubicBezTo>
                  <a:close/>
                  <a:moveTo>
                    <a:pt x="4404" y="4073"/>
                  </a:moveTo>
                  <a:cubicBezTo>
                    <a:pt x="4498" y="4073"/>
                    <a:pt x="4585" y="4112"/>
                    <a:pt x="4632" y="4191"/>
                  </a:cubicBezTo>
                  <a:cubicBezTo>
                    <a:pt x="4853" y="4286"/>
                    <a:pt x="4853" y="4538"/>
                    <a:pt x="4695" y="4695"/>
                  </a:cubicBezTo>
                  <a:cubicBezTo>
                    <a:pt x="4317" y="5042"/>
                    <a:pt x="3844" y="5231"/>
                    <a:pt x="3340" y="5231"/>
                  </a:cubicBezTo>
                  <a:cubicBezTo>
                    <a:pt x="2836" y="5231"/>
                    <a:pt x="2364" y="5042"/>
                    <a:pt x="2049" y="4695"/>
                  </a:cubicBezTo>
                  <a:cubicBezTo>
                    <a:pt x="1891" y="4538"/>
                    <a:pt x="1891" y="4286"/>
                    <a:pt x="2049" y="4191"/>
                  </a:cubicBezTo>
                  <a:cubicBezTo>
                    <a:pt x="2127" y="4112"/>
                    <a:pt x="2222" y="4073"/>
                    <a:pt x="2312" y="4073"/>
                  </a:cubicBezTo>
                  <a:cubicBezTo>
                    <a:pt x="2403" y="4073"/>
                    <a:pt x="2490" y="4112"/>
                    <a:pt x="2553" y="4191"/>
                  </a:cubicBezTo>
                  <a:cubicBezTo>
                    <a:pt x="2773" y="4412"/>
                    <a:pt x="3057" y="4522"/>
                    <a:pt x="3340" y="4522"/>
                  </a:cubicBezTo>
                  <a:cubicBezTo>
                    <a:pt x="3624" y="4522"/>
                    <a:pt x="3907" y="4412"/>
                    <a:pt x="4128" y="4191"/>
                  </a:cubicBezTo>
                  <a:cubicBezTo>
                    <a:pt x="4207" y="4112"/>
                    <a:pt x="4309" y="4073"/>
                    <a:pt x="4404" y="4073"/>
                  </a:cubicBezTo>
                  <a:close/>
                  <a:moveTo>
                    <a:pt x="757" y="1"/>
                  </a:moveTo>
                  <a:lnTo>
                    <a:pt x="757" y="694"/>
                  </a:lnTo>
                  <a:cubicBezTo>
                    <a:pt x="757" y="1513"/>
                    <a:pt x="631" y="2332"/>
                    <a:pt x="347" y="3088"/>
                  </a:cubicBezTo>
                  <a:cubicBezTo>
                    <a:pt x="1" y="4160"/>
                    <a:pt x="1" y="4947"/>
                    <a:pt x="1" y="5672"/>
                  </a:cubicBezTo>
                  <a:cubicBezTo>
                    <a:pt x="757" y="6743"/>
                    <a:pt x="2017" y="7468"/>
                    <a:pt x="3403" y="7468"/>
                  </a:cubicBezTo>
                  <a:cubicBezTo>
                    <a:pt x="4758" y="7468"/>
                    <a:pt x="6018" y="6774"/>
                    <a:pt x="6774" y="5672"/>
                  </a:cubicBezTo>
                  <a:cubicBezTo>
                    <a:pt x="6774" y="4947"/>
                    <a:pt x="6774" y="4160"/>
                    <a:pt x="6428" y="3088"/>
                  </a:cubicBezTo>
                  <a:cubicBezTo>
                    <a:pt x="6144" y="2332"/>
                    <a:pt x="6018" y="1513"/>
                    <a:pt x="6018" y="694"/>
                  </a:cubicBezTo>
                  <a:lnTo>
                    <a:pt x="60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02" name="Google Shape;6902;p60"/>
          <p:cNvSpPr/>
          <p:nvPr/>
        </p:nvSpPr>
        <p:spPr>
          <a:xfrm>
            <a:off x="5033910" y="3745725"/>
            <a:ext cx="8018" cy="900"/>
          </a:xfrm>
          <a:custGeom>
            <a:rect b="b" l="l" r="r" t="t"/>
            <a:pathLst>
              <a:path extrusionOk="0" h="32" w="285">
                <a:moveTo>
                  <a:pt x="1" y="0"/>
                </a:moveTo>
                <a:cubicBezTo>
                  <a:pt x="95" y="32"/>
                  <a:pt x="158" y="32"/>
                  <a:pt x="284" y="32"/>
                </a:cubicBezTo>
                <a:cubicBezTo>
                  <a:pt x="221" y="32"/>
                  <a:pt x="127" y="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3" name="Google Shape;6903;p60"/>
          <p:cNvSpPr/>
          <p:nvPr/>
        </p:nvSpPr>
        <p:spPr>
          <a:xfrm>
            <a:off x="5034361" y="3746598"/>
            <a:ext cx="7118" cy="928"/>
          </a:xfrm>
          <a:custGeom>
            <a:rect b="b" l="l" r="r" t="t"/>
            <a:pathLst>
              <a:path extrusionOk="0" h="33" w="253">
                <a:moveTo>
                  <a:pt x="253" y="1"/>
                </a:moveTo>
                <a:lnTo>
                  <a:pt x="253" y="1"/>
                </a:lnTo>
                <a:cubicBezTo>
                  <a:pt x="189" y="1"/>
                  <a:pt x="64" y="1"/>
                  <a:pt x="1" y="32"/>
                </a:cubicBezTo>
                <a:cubicBezTo>
                  <a:pt x="95" y="1"/>
                  <a:pt x="190" y="1"/>
                  <a:pt x="2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04" name="Google Shape;6904;p60"/>
          <p:cNvGrpSpPr/>
          <p:nvPr/>
        </p:nvGrpSpPr>
        <p:grpSpPr>
          <a:xfrm>
            <a:off x="4881188" y="3827938"/>
            <a:ext cx="314662" cy="358099"/>
            <a:chOff x="-54793175" y="3982600"/>
            <a:chExt cx="279625" cy="318225"/>
          </a:xfrm>
        </p:grpSpPr>
        <p:sp>
          <p:nvSpPr>
            <p:cNvPr id="6905" name="Google Shape;6905;p60"/>
            <p:cNvSpPr/>
            <p:nvPr/>
          </p:nvSpPr>
          <p:spPr>
            <a:xfrm>
              <a:off x="-54646675" y="3982600"/>
              <a:ext cx="113425" cy="111075"/>
            </a:xfrm>
            <a:custGeom>
              <a:rect b="b" l="l" r="r" t="t"/>
              <a:pathLst>
                <a:path extrusionOk="0" h="4443" w="4537">
                  <a:moveTo>
                    <a:pt x="0" y="1"/>
                  </a:moveTo>
                  <a:cubicBezTo>
                    <a:pt x="1261" y="221"/>
                    <a:pt x="2237" y="2080"/>
                    <a:pt x="2332" y="4443"/>
                  </a:cubicBezTo>
                  <a:lnTo>
                    <a:pt x="4128" y="4443"/>
                  </a:lnTo>
                  <a:cubicBezTo>
                    <a:pt x="4380" y="4443"/>
                    <a:pt x="4537" y="4254"/>
                    <a:pt x="4506" y="4002"/>
                  </a:cubicBezTo>
                  <a:cubicBezTo>
                    <a:pt x="4128" y="1859"/>
                    <a:pt x="2300" y="15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6" name="Google Shape;6906;p60"/>
            <p:cNvSpPr/>
            <p:nvPr/>
          </p:nvSpPr>
          <p:spPr>
            <a:xfrm>
              <a:off x="-54644325" y="4003075"/>
              <a:ext cx="36250" cy="90600"/>
            </a:xfrm>
            <a:custGeom>
              <a:rect b="b" l="l" r="r" t="t"/>
              <a:pathLst>
                <a:path extrusionOk="0" h="3624" w="1450">
                  <a:moveTo>
                    <a:pt x="1" y="1"/>
                  </a:moveTo>
                  <a:lnTo>
                    <a:pt x="1" y="3624"/>
                  </a:lnTo>
                  <a:lnTo>
                    <a:pt x="1450" y="3624"/>
                  </a:lnTo>
                  <a:cubicBezTo>
                    <a:pt x="1419" y="1765"/>
                    <a:pt x="726" y="379"/>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7" name="Google Shape;6907;p60"/>
            <p:cNvSpPr/>
            <p:nvPr/>
          </p:nvSpPr>
          <p:spPr>
            <a:xfrm>
              <a:off x="-54773475" y="3983400"/>
              <a:ext cx="113425" cy="111075"/>
            </a:xfrm>
            <a:custGeom>
              <a:rect b="b" l="l" r="r" t="t"/>
              <a:pathLst>
                <a:path extrusionOk="0" h="4443" w="4537">
                  <a:moveTo>
                    <a:pt x="4537" y="0"/>
                  </a:moveTo>
                  <a:lnTo>
                    <a:pt x="4537" y="0"/>
                  </a:lnTo>
                  <a:cubicBezTo>
                    <a:pt x="2237" y="126"/>
                    <a:pt x="378" y="1827"/>
                    <a:pt x="32" y="4033"/>
                  </a:cubicBezTo>
                  <a:cubicBezTo>
                    <a:pt x="0" y="4253"/>
                    <a:pt x="189" y="4442"/>
                    <a:pt x="378" y="4442"/>
                  </a:cubicBezTo>
                  <a:lnTo>
                    <a:pt x="2205" y="4442"/>
                  </a:lnTo>
                  <a:cubicBezTo>
                    <a:pt x="2268" y="2079"/>
                    <a:pt x="3277" y="252"/>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8" name="Google Shape;6908;p60"/>
            <p:cNvSpPr/>
            <p:nvPr/>
          </p:nvSpPr>
          <p:spPr>
            <a:xfrm>
              <a:off x="-54699450" y="4003075"/>
              <a:ext cx="36250" cy="90600"/>
            </a:xfrm>
            <a:custGeom>
              <a:rect b="b" l="l" r="r" t="t"/>
              <a:pathLst>
                <a:path extrusionOk="0" h="3624" w="1450">
                  <a:moveTo>
                    <a:pt x="1450" y="1"/>
                  </a:moveTo>
                  <a:cubicBezTo>
                    <a:pt x="725" y="379"/>
                    <a:pt x="64" y="1765"/>
                    <a:pt x="1" y="3624"/>
                  </a:cubicBezTo>
                  <a:lnTo>
                    <a:pt x="1450" y="3624"/>
                  </a:lnTo>
                  <a:lnTo>
                    <a:pt x="14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9" name="Google Shape;6909;p60"/>
            <p:cNvSpPr/>
            <p:nvPr/>
          </p:nvSpPr>
          <p:spPr>
            <a:xfrm>
              <a:off x="-54756150" y="4112550"/>
              <a:ext cx="204800" cy="188275"/>
            </a:xfrm>
            <a:custGeom>
              <a:rect b="b" l="l" r="r" t="t"/>
              <a:pathLst>
                <a:path extrusionOk="0" h="7531" w="8192">
                  <a:moveTo>
                    <a:pt x="2615" y="1545"/>
                  </a:moveTo>
                  <a:cubicBezTo>
                    <a:pt x="2804" y="1545"/>
                    <a:pt x="2962" y="1671"/>
                    <a:pt x="2962" y="1891"/>
                  </a:cubicBezTo>
                  <a:cubicBezTo>
                    <a:pt x="2962" y="2080"/>
                    <a:pt x="2804" y="2238"/>
                    <a:pt x="2615" y="2238"/>
                  </a:cubicBezTo>
                  <a:cubicBezTo>
                    <a:pt x="2426" y="2238"/>
                    <a:pt x="2269" y="2080"/>
                    <a:pt x="2269" y="1891"/>
                  </a:cubicBezTo>
                  <a:cubicBezTo>
                    <a:pt x="2269" y="1702"/>
                    <a:pt x="2426" y="1545"/>
                    <a:pt x="2615" y="1545"/>
                  </a:cubicBezTo>
                  <a:close/>
                  <a:moveTo>
                    <a:pt x="5608" y="1545"/>
                  </a:moveTo>
                  <a:cubicBezTo>
                    <a:pt x="5797" y="1545"/>
                    <a:pt x="5955" y="1671"/>
                    <a:pt x="5955" y="1891"/>
                  </a:cubicBezTo>
                  <a:cubicBezTo>
                    <a:pt x="5955" y="2080"/>
                    <a:pt x="5797" y="2238"/>
                    <a:pt x="5608" y="2238"/>
                  </a:cubicBezTo>
                  <a:cubicBezTo>
                    <a:pt x="5419" y="2238"/>
                    <a:pt x="5262" y="2080"/>
                    <a:pt x="5262" y="1891"/>
                  </a:cubicBezTo>
                  <a:cubicBezTo>
                    <a:pt x="5199" y="1702"/>
                    <a:pt x="5419" y="1545"/>
                    <a:pt x="5608" y="1545"/>
                  </a:cubicBezTo>
                  <a:close/>
                  <a:moveTo>
                    <a:pt x="5163" y="4104"/>
                  </a:moveTo>
                  <a:cubicBezTo>
                    <a:pt x="5262" y="4104"/>
                    <a:pt x="5356" y="4144"/>
                    <a:pt x="5419" y="4223"/>
                  </a:cubicBezTo>
                  <a:cubicBezTo>
                    <a:pt x="5577" y="4380"/>
                    <a:pt x="5577" y="4601"/>
                    <a:pt x="5419" y="4727"/>
                  </a:cubicBezTo>
                  <a:cubicBezTo>
                    <a:pt x="5073" y="5073"/>
                    <a:pt x="4568" y="5262"/>
                    <a:pt x="4064" y="5262"/>
                  </a:cubicBezTo>
                  <a:cubicBezTo>
                    <a:pt x="3560" y="5262"/>
                    <a:pt x="3088" y="5073"/>
                    <a:pt x="2773" y="4727"/>
                  </a:cubicBezTo>
                  <a:cubicBezTo>
                    <a:pt x="2615" y="4569"/>
                    <a:pt x="2615" y="4317"/>
                    <a:pt x="2773" y="4223"/>
                  </a:cubicBezTo>
                  <a:cubicBezTo>
                    <a:pt x="2851" y="4144"/>
                    <a:pt x="2946" y="4104"/>
                    <a:pt x="3040" y="4104"/>
                  </a:cubicBezTo>
                  <a:cubicBezTo>
                    <a:pt x="3135" y="4104"/>
                    <a:pt x="3229" y="4144"/>
                    <a:pt x="3308" y="4223"/>
                  </a:cubicBezTo>
                  <a:cubicBezTo>
                    <a:pt x="3529" y="4427"/>
                    <a:pt x="3820" y="4530"/>
                    <a:pt x="4108" y="4530"/>
                  </a:cubicBezTo>
                  <a:cubicBezTo>
                    <a:pt x="4395" y="4530"/>
                    <a:pt x="4679" y="4427"/>
                    <a:pt x="4883" y="4223"/>
                  </a:cubicBezTo>
                  <a:cubicBezTo>
                    <a:pt x="4962" y="4144"/>
                    <a:pt x="5065" y="4104"/>
                    <a:pt x="5163" y="4104"/>
                  </a:cubicBezTo>
                  <a:close/>
                  <a:moveTo>
                    <a:pt x="0" y="1"/>
                  </a:moveTo>
                  <a:lnTo>
                    <a:pt x="0" y="3435"/>
                  </a:lnTo>
                  <a:cubicBezTo>
                    <a:pt x="0" y="5672"/>
                    <a:pt x="1859" y="7531"/>
                    <a:pt x="4096" y="7531"/>
                  </a:cubicBezTo>
                  <a:cubicBezTo>
                    <a:pt x="6364" y="7531"/>
                    <a:pt x="8191" y="5672"/>
                    <a:pt x="8191" y="3435"/>
                  </a:cubicBezTo>
                  <a:lnTo>
                    <a:pt x="81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0" name="Google Shape;6910;p60"/>
            <p:cNvSpPr/>
            <p:nvPr/>
          </p:nvSpPr>
          <p:spPr>
            <a:xfrm>
              <a:off x="-54532475" y="4136975"/>
              <a:ext cx="18925" cy="63825"/>
            </a:xfrm>
            <a:custGeom>
              <a:rect b="b" l="l" r="r" t="t"/>
              <a:pathLst>
                <a:path extrusionOk="0" h="2553" w="757">
                  <a:moveTo>
                    <a:pt x="1" y="1"/>
                  </a:moveTo>
                  <a:lnTo>
                    <a:pt x="1" y="2552"/>
                  </a:lnTo>
                  <a:cubicBezTo>
                    <a:pt x="442" y="2300"/>
                    <a:pt x="757" y="1828"/>
                    <a:pt x="757" y="1261"/>
                  </a:cubicBezTo>
                  <a:cubicBezTo>
                    <a:pt x="757" y="757"/>
                    <a:pt x="442"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1" name="Google Shape;6911;p60"/>
            <p:cNvSpPr/>
            <p:nvPr/>
          </p:nvSpPr>
          <p:spPr>
            <a:xfrm>
              <a:off x="-54793175" y="4136975"/>
              <a:ext cx="18925" cy="65400"/>
            </a:xfrm>
            <a:custGeom>
              <a:rect b="b" l="l" r="r" t="t"/>
              <a:pathLst>
                <a:path extrusionOk="0" h="2616" w="757">
                  <a:moveTo>
                    <a:pt x="757" y="1"/>
                  </a:moveTo>
                  <a:cubicBezTo>
                    <a:pt x="316" y="284"/>
                    <a:pt x="0" y="757"/>
                    <a:pt x="0" y="1292"/>
                  </a:cubicBezTo>
                  <a:cubicBezTo>
                    <a:pt x="0" y="1859"/>
                    <a:pt x="316" y="2332"/>
                    <a:pt x="757" y="2615"/>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12" name="Google Shape;6912;p60"/>
          <p:cNvGrpSpPr/>
          <p:nvPr/>
        </p:nvGrpSpPr>
        <p:grpSpPr>
          <a:xfrm>
            <a:off x="7092647" y="2887174"/>
            <a:ext cx="314662" cy="358099"/>
            <a:chOff x="-52832000" y="3192625"/>
            <a:chExt cx="279625" cy="318225"/>
          </a:xfrm>
        </p:grpSpPr>
        <p:sp>
          <p:nvSpPr>
            <p:cNvPr id="6913" name="Google Shape;6913;p60"/>
            <p:cNvSpPr/>
            <p:nvPr/>
          </p:nvSpPr>
          <p:spPr>
            <a:xfrm>
              <a:off x="-52574450" y="3306025"/>
              <a:ext cx="22075" cy="110300"/>
            </a:xfrm>
            <a:custGeom>
              <a:rect b="b" l="l" r="r" t="t"/>
              <a:pathLst>
                <a:path extrusionOk="0" h="4412" w="883">
                  <a:moveTo>
                    <a:pt x="1" y="1"/>
                  </a:moveTo>
                  <a:lnTo>
                    <a:pt x="1" y="1"/>
                  </a:lnTo>
                  <a:cubicBezTo>
                    <a:pt x="95" y="348"/>
                    <a:pt x="127" y="726"/>
                    <a:pt x="127" y="1104"/>
                  </a:cubicBezTo>
                  <a:lnTo>
                    <a:pt x="127" y="3939"/>
                  </a:lnTo>
                  <a:cubicBezTo>
                    <a:pt x="127" y="4097"/>
                    <a:pt x="127" y="4254"/>
                    <a:pt x="95" y="4412"/>
                  </a:cubicBezTo>
                  <a:cubicBezTo>
                    <a:pt x="537" y="4254"/>
                    <a:pt x="883" y="3876"/>
                    <a:pt x="883" y="3341"/>
                  </a:cubicBezTo>
                  <a:lnTo>
                    <a:pt x="883" y="1104"/>
                  </a:lnTo>
                  <a:cubicBezTo>
                    <a:pt x="883" y="600"/>
                    <a:pt x="537"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4" name="Google Shape;6914;p60"/>
            <p:cNvSpPr/>
            <p:nvPr/>
          </p:nvSpPr>
          <p:spPr>
            <a:xfrm>
              <a:off x="-52826475" y="3192625"/>
              <a:ext cx="267800" cy="100050"/>
            </a:xfrm>
            <a:custGeom>
              <a:rect b="b" l="l" r="r" t="t"/>
              <a:pathLst>
                <a:path extrusionOk="0" h="4002" w="10712">
                  <a:moveTo>
                    <a:pt x="5356" y="0"/>
                  </a:moveTo>
                  <a:cubicBezTo>
                    <a:pt x="2836" y="0"/>
                    <a:pt x="725" y="1670"/>
                    <a:pt x="0" y="4001"/>
                  </a:cubicBezTo>
                  <a:cubicBezTo>
                    <a:pt x="284" y="3844"/>
                    <a:pt x="567" y="3749"/>
                    <a:pt x="882" y="3749"/>
                  </a:cubicBezTo>
                  <a:cubicBezTo>
                    <a:pt x="1639" y="2017"/>
                    <a:pt x="3371" y="756"/>
                    <a:pt x="5356" y="756"/>
                  </a:cubicBezTo>
                  <a:cubicBezTo>
                    <a:pt x="7373" y="756"/>
                    <a:pt x="9105" y="1985"/>
                    <a:pt x="9861" y="3749"/>
                  </a:cubicBezTo>
                  <a:cubicBezTo>
                    <a:pt x="10176" y="3749"/>
                    <a:pt x="10492" y="3844"/>
                    <a:pt x="10712" y="4001"/>
                  </a:cubicBezTo>
                  <a:cubicBezTo>
                    <a:pt x="10019" y="1702"/>
                    <a:pt x="7877" y="0"/>
                    <a:pt x="53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5" name="Google Shape;6915;p60"/>
            <p:cNvSpPr/>
            <p:nvPr/>
          </p:nvSpPr>
          <p:spPr>
            <a:xfrm>
              <a:off x="-52794975" y="3361175"/>
              <a:ext cx="204800" cy="149675"/>
            </a:xfrm>
            <a:custGeom>
              <a:rect b="b" l="l" r="r" t="t"/>
              <a:pathLst>
                <a:path extrusionOk="0" h="5987" w="8192">
                  <a:moveTo>
                    <a:pt x="5132" y="2560"/>
                  </a:moveTo>
                  <a:cubicBezTo>
                    <a:pt x="5230" y="2560"/>
                    <a:pt x="5325" y="2599"/>
                    <a:pt x="5388" y="2678"/>
                  </a:cubicBezTo>
                  <a:cubicBezTo>
                    <a:pt x="5577" y="2836"/>
                    <a:pt x="5577" y="3088"/>
                    <a:pt x="5419" y="3182"/>
                  </a:cubicBezTo>
                  <a:cubicBezTo>
                    <a:pt x="5073" y="3560"/>
                    <a:pt x="4569" y="3749"/>
                    <a:pt x="4096" y="3749"/>
                  </a:cubicBezTo>
                  <a:cubicBezTo>
                    <a:pt x="3592" y="3749"/>
                    <a:pt x="3120" y="3560"/>
                    <a:pt x="2773" y="3182"/>
                  </a:cubicBezTo>
                  <a:cubicBezTo>
                    <a:pt x="2615" y="3025"/>
                    <a:pt x="2615" y="2804"/>
                    <a:pt x="2773" y="2678"/>
                  </a:cubicBezTo>
                  <a:cubicBezTo>
                    <a:pt x="2852" y="2599"/>
                    <a:pt x="2946" y="2560"/>
                    <a:pt x="3037" y="2560"/>
                  </a:cubicBezTo>
                  <a:cubicBezTo>
                    <a:pt x="3127" y="2560"/>
                    <a:pt x="3214" y="2599"/>
                    <a:pt x="3277" y="2678"/>
                  </a:cubicBezTo>
                  <a:cubicBezTo>
                    <a:pt x="3498" y="2899"/>
                    <a:pt x="3781" y="3009"/>
                    <a:pt x="4065" y="3009"/>
                  </a:cubicBezTo>
                  <a:cubicBezTo>
                    <a:pt x="4348" y="3009"/>
                    <a:pt x="4632" y="2899"/>
                    <a:pt x="4852" y="2678"/>
                  </a:cubicBezTo>
                  <a:cubicBezTo>
                    <a:pt x="4931" y="2599"/>
                    <a:pt x="5033" y="2560"/>
                    <a:pt x="5132" y="2560"/>
                  </a:cubicBezTo>
                  <a:close/>
                  <a:moveTo>
                    <a:pt x="1" y="0"/>
                  </a:moveTo>
                  <a:lnTo>
                    <a:pt x="1" y="1859"/>
                  </a:lnTo>
                  <a:cubicBezTo>
                    <a:pt x="1" y="2993"/>
                    <a:pt x="473" y="4127"/>
                    <a:pt x="1355" y="4915"/>
                  </a:cubicBezTo>
                  <a:cubicBezTo>
                    <a:pt x="2111" y="5640"/>
                    <a:pt x="3088" y="5986"/>
                    <a:pt x="4096" y="5986"/>
                  </a:cubicBezTo>
                  <a:lnTo>
                    <a:pt x="4506" y="5986"/>
                  </a:lnTo>
                  <a:cubicBezTo>
                    <a:pt x="6585" y="5797"/>
                    <a:pt x="8192" y="3907"/>
                    <a:pt x="8192" y="1733"/>
                  </a:cubicBezTo>
                  <a:lnTo>
                    <a:pt x="8192" y="32"/>
                  </a:lnTo>
                  <a:cubicBezTo>
                    <a:pt x="8192" y="1261"/>
                    <a:pt x="7215" y="2237"/>
                    <a:pt x="5955" y="2237"/>
                  </a:cubicBezTo>
                  <a:cubicBezTo>
                    <a:pt x="5167" y="2237"/>
                    <a:pt x="4506" y="1859"/>
                    <a:pt x="4096" y="1229"/>
                  </a:cubicBezTo>
                  <a:cubicBezTo>
                    <a:pt x="3718" y="1796"/>
                    <a:pt x="2994" y="2237"/>
                    <a:pt x="2269" y="2237"/>
                  </a:cubicBezTo>
                  <a:cubicBezTo>
                    <a:pt x="1040" y="2237"/>
                    <a:pt x="1" y="126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6" name="Google Shape;6916;p60"/>
            <p:cNvSpPr/>
            <p:nvPr/>
          </p:nvSpPr>
          <p:spPr>
            <a:xfrm>
              <a:off x="-52791025" y="3231225"/>
              <a:ext cx="137850" cy="74825"/>
            </a:xfrm>
            <a:custGeom>
              <a:rect b="b" l="l" r="r" t="t"/>
              <a:pathLst>
                <a:path extrusionOk="0" h="2993" w="5514">
                  <a:moveTo>
                    <a:pt x="3938" y="0"/>
                  </a:moveTo>
                  <a:cubicBezTo>
                    <a:pt x="2048" y="0"/>
                    <a:pt x="473" y="1260"/>
                    <a:pt x="0" y="2993"/>
                  </a:cubicBezTo>
                  <a:lnTo>
                    <a:pt x="1701" y="2993"/>
                  </a:lnTo>
                  <a:cubicBezTo>
                    <a:pt x="3434" y="2993"/>
                    <a:pt x="4946" y="1890"/>
                    <a:pt x="5513" y="315"/>
                  </a:cubicBezTo>
                  <a:cubicBezTo>
                    <a:pt x="5041" y="126"/>
                    <a:pt x="4505" y="0"/>
                    <a:pt x="39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7" name="Google Shape;6917;p60"/>
            <p:cNvSpPr/>
            <p:nvPr/>
          </p:nvSpPr>
          <p:spPr>
            <a:xfrm>
              <a:off x="-52683125" y="3361950"/>
              <a:ext cx="74825" cy="37850"/>
            </a:xfrm>
            <a:custGeom>
              <a:rect b="b" l="l" r="r" t="t"/>
              <a:pathLst>
                <a:path extrusionOk="0" h="1514" w="2993">
                  <a:moveTo>
                    <a:pt x="0" y="1"/>
                  </a:moveTo>
                  <a:cubicBezTo>
                    <a:pt x="0" y="851"/>
                    <a:pt x="662" y="1513"/>
                    <a:pt x="1481" y="1513"/>
                  </a:cubicBezTo>
                  <a:cubicBezTo>
                    <a:pt x="2300" y="1513"/>
                    <a:pt x="2993" y="820"/>
                    <a:pt x="2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8" name="Google Shape;6918;p60"/>
            <p:cNvSpPr/>
            <p:nvPr/>
          </p:nvSpPr>
          <p:spPr>
            <a:xfrm>
              <a:off x="-52794975" y="3247750"/>
              <a:ext cx="204800" cy="104000"/>
            </a:xfrm>
            <a:custGeom>
              <a:rect b="b" l="l" r="r" t="t"/>
              <a:pathLst>
                <a:path extrusionOk="0" h="4160" w="8192">
                  <a:moveTo>
                    <a:pt x="6365" y="1"/>
                  </a:moveTo>
                  <a:cubicBezTo>
                    <a:pt x="5640" y="1828"/>
                    <a:pt x="3876" y="3025"/>
                    <a:pt x="1859" y="3025"/>
                  </a:cubicBezTo>
                  <a:lnTo>
                    <a:pt x="1" y="3025"/>
                  </a:lnTo>
                  <a:lnTo>
                    <a:pt x="1" y="3403"/>
                  </a:lnTo>
                  <a:lnTo>
                    <a:pt x="1" y="4159"/>
                  </a:lnTo>
                  <a:cubicBezTo>
                    <a:pt x="1" y="3939"/>
                    <a:pt x="158" y="3781"/>
                    <a:pt x="379" y="3781"/>
                  </a:cubicBezTo>
                  <a:lnTo>
                    <a:pt x="7814" y="3781"/>
                  </a:lnTo>
                  <a:cubicBezTo>
                    <a:pt x="8003" y="3781"/>
                    <a:pt x="8160" y="3939"/>
                    <a:pt x="8160" y="4159"/>
                  </a:cubicBezTo>
                  <a:lnTo>
                    <a:pt x="8160" y="3403"/>
                  </a:lnTo>
                  <a:cubicBezTo>
                    <a:pt x="8192" y="2017"/>
                    <a:pt x="7467" y="757"/>
                    <a:pt x="63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9" name="Google Shape;6919;p60"/>
            <p:cNvSpPr/>
            <p:nvPr/>
          </p:nvSpPr>
          <p:spPr>
            <a:xfrm>
              <a:off x="-52776850" y="3361950"/>
              <a:ext cx="74825" cy="37850"/>
            </a:xfrm>
            <a:custGeom>
              <a:rect b="b" l="l" r="r" t="t"/>
              <a:pathLst>
                <a:path extrusionOk="0" h="1514" w="2993">
                  <a:moveTo>
                    <a:pt x="0" y="1"/>
                  </a:moveTo>
                  <a:cubicBezTo>
                    <a:pt x="0" y="851"/>
                    <a:pt x="662" y="1513"/>
                    <a:pt x="1481" y="1513"/>
                  </a:cubicBezTo>
                  <a:cubicBezTo>
                    <a:pt x="2332" y="1513"/>
                    <a:pt x="2993" y="820"/>
                    <a:pt x="2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0" name="Google Shape;6920;p60"/>
            <p:cNvSpPr/>
            <p:nvPr/>
          </p:nvSpPr>
          <p:spPr>
            <a:xfrm>
              <a:off x="-52832000" y="3306025"/>
              <a:ext cx="21300" cy="110300"/>
            </a:xfrm>
            <a:custGeom>
              <a:rect b="b" l="l" r="r" t="t"/>
              <a:pathLst>
                <a:path extrusionOk="0" h="4412" w="852">
                  <a:moveTo>
                    <a:pt x="851" y="1"/>
                  </a:moveTo>
                  <a:cubicBezTo>
                    <a:pt x="347" y="127"/>
                    <a:pt x="1" y="568"/>
                    <a:pt x="1" y="1104"/>
                  </a:cubicBezTo>
                  <a:lnTo>
                    <a:pt x="1" y="3341"/>
                  </a:lnTo>
                  <a:cubicBezTo>
                    <a:pt x="1" y="3813"/>
                    <a:pt x="316" y="4254"/>
                    <a:pt x="757" y="4412"/>
                  </a:cubicBezTo>
                  <a:lnTo>
                    <a:pt x="757" y="4097"/>
                  </a:lnTo>
                  <a:lnTo>
                    <a:pt x="757" y="3341"/>
                  </a:lnTo>
                  <a:lnTo>
                    <a:pt x="757" y="1104"/>
                  </a:lnTo>
                  <a:cubicBezTo>
                    <a:pt x="757" y="726"/>
                    <a:pt x="788" y="348"/>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1" name="Google Shape;6921;p60"/>
          <p:cNvGrpSpPr/>
          <p:nvPr/>
        </p:nvGrpSpPr>
        <p:grpSpPr>
          <a:xfrm>
            <a:off x="7070492" y="3359048"/>
            <a:ext cx="358971" cy="357198"/>
            <a:chOff x="-52851675" y="3585650"/>
            <a:chExt cx="319000" cy="317425"/>
          </a:xfrm>
        </p:grpSpPr>
        <p:sp>
          <p:nvSpPr>
            <p:cNvPr id="6922" name="Google Shape;6922;p60"/>
            <p:cNvSpPr/>
            <p:nvPr/>
          </p:nvSpPr>
          <p:spPr>
            <a:xfrm>
              <a:off x="-52851675" y="3641575"/>
              <a:ext cx="319000" cy="106350"/>
            </a:xfrm>
            <a:custGeom>
              <a:rect b="b" l="l" r="r" t="t"/>
              <a:pathLst>
                <a:path extrusionOk="0" h="4254" w="12760">
                  <a:moveTo>
                    <a:pt x="6364" y="0"/>
                  </a:moveTo>
                  <a:cubicBezTo>
                    <a:pt x="2836" y="0"/>
                    <a:pt x="0" y="1449"/>
                    <a:pt x="0" y="3371"/>
                  </a:cubicBezTo>
                  <a:cubicBezTo>
                    <a:pt x="0" y="3686"/>
                    <a:pt x="63" y="4001"/>
                    <a:pt x="252" y="4253"/>
                  </a:cubicBezTo>
                  <a:cubicBezTo>
                    <a:pt x="473" y="3749"/>
                    <a:pt x="945" y="3308"/>
                    <a:pt x="1481" y="3119"/>
                  </a:cubicBezTo>
                  <a:lnTo>
                    <a:pt x="1481" y="2898"/>
                  </a:lnTo>
                  <a:cubicBezTo>
                    <a:pt x="1481" y="2741"/>
                    <a:pt x="1575" y="2615"/>
                    <a:pt x="1733" y="2520"/>
                  </a:cubicBezTo>
                  <a:cubicBezTo>
                    <a:pt x="3403" y="1796"/>
                    <a:pt x="4915" y="1512"/>
                    <a:pt x="6396" y="1512"/>
                  </a:cubicBezTo>
                  <a:cubicBezTo>
                    <a:pt x="7845" y="1512"/>
                    <a:pt x="9389" y="1827"/>
                    <a:pt x="11027" y="2520"/>
                  </a:cubicBezTo>
                  <a:cubicBezTo>
                    <a:pt x="11153" y="2615"/>
                    <a:pt x="11279" y="2741"/>
                    <a:pt x="11279" y="2898"/>
                  </a:cubicBezTo>
                  <a:lnTo>
                    <a:pt x="11279" y="3119"/>
                  </a:lnTo>
                  <a:cubicBezTo>
                    <a:pt x="11815" y="3308"/>
                    <a:pt x="12287" y="3718"/>
                    <a:pt x="12539" y="4253"/>
                  </a:cubicBezTo>
                  <a:cubicBezTo>
                    <a:pt x="12697" y="4001"/>
                    <a:pt x="12760" y="3686"/>
                    <a:pt x="12760" y="3371"/>
                  </a:cubicBezTo>
                  <a:cubicBezTo>
                    <a:pt x="12760" y="1449"/>
                    <a:pt x="9924" y="0"/>
                    <a:pt x="63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3" name="Google Shape;6923;p60"/>
            <p:cNvSpPr/>
            <p:nvPr/>
          </p:nvSpPr>
          <p:spPr>
            <a:xfrm>
              <a:off x="-52787100" y="3585650"/>
              <a:ext cx="189050" cy="52000"/>
            </a:xfrm>
            <a:custGeom>
              <a:rect b="b" l="l" r="r" t="t"/>
              <a:pathLst>
                <a:path extrusionOk="0" h="2080" w="7562">
                  <a:moveTo>
                    <a:pt x="3781" y="0"/>
                  </a:moveTo>
                  <a:cubicBezTo>
                    <a:pt x="2048" y="0"/>
                    <a:pt x="599" y="882"/>
                    <a:pt x="1" y="2080"/>
                  </a:cubicBezTo>
                  <a:cubicBezTo>
                    <a:pt x="1103" y="1701"/>
                    <a:pt x="2363" y="1512"/>
                    <a:pt x="3781" y="1512"/>
                  </a:cubicBezTo>
                  <a:cubicBezTo>
                    <a:pt x="3928" y="1506"/>
                    <a:pt x="4073" y="1503"/>
                    <a:pt x="4217" y="1503"/>
                  </a:cubicBezTo>
                  <a:cubicBezTo>
                    <a:pt x="5469" y="1503"/>
                    <a:pt x="6629" y="1740"/>
                    <a:pt x="7562" y="2080"/>
                  </a:cubicBezTo>
                  <a:cubicBezTo>
                    <a:pt x="6995" y="882"/>
                    <a:pt x="5514"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4" name="Google Shape;6924;p60"/>
            <p:cNvSpPr/>
            <p:nvPr/>
          </p:nvSpPr>
          <p:spPr>
            <a:xfrm>
              <a:off x="-52794975" y="3696700"/>
              <a:ext cx="127625" cy="74850"/>
            </a:xfrm>
            <a:custGeom>
              <a:rect b="b" l="l" r="r" t="t"/>
              <a:pathLst>
                <a:path extrusionOk="0" h="2994" w="5105">
                  <a:moveTo>
                    <a:pt x="4096" y="0"/>
                  </a:moveTo>
                  <a:cubicBezTo>
                    <a:pt x="2804" y="0"/>
                    <a:pt x="1324" y="284"/>
                    <a:pt x="1" y="883"/>
                  </a:cubicBezTo>
                  <a:lnTo>
                    <a:pt x="1" y="2993"/>
                  </a:lnTo>
                  <a:lnTo>
                    <a:pt x="1072" y="2993"/>
                  </a:lnTo>
                  <a:cubicBezTo>
                    <a:pt x="2741" y="2993"/>
                    <a:pt x="4317" y="2143"/>
                    <a:pt x="5104" y="95"/>
                  </a:cubicBezTo>
                  <a:cubicBezTo>
                    <a:pt x="4789" y="32"/>
                    <a:pt x="4411"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5" name="Google Shape;6925;p60"/>
            <p:cNvSpPr/>
            <p:nvPr/>
          </p:nvSpPr>
          <p:spPr>
            <a:xfrm>
              <a:off x="-52795750" y="3700625"/>
              <a:ext cx="204800" cy="202450"/>
            </a:xfrm>
            <a:custGeom>
              <a:rect b="b" l="l" r="r" t="t"/>
              <a:pathLst>
                <a:path extrusionOk="0" h="8098" w="8192">
                  <a:moveTo>
                    <a:pt x="5639" y="2143"/>
                  </a:moveTo>
                  <a:cubicBezTo>
                    <a:pt x="5828" y="2143"/>
                    <a:pt x="5986" y="2301"/>
                    <a:pt x="5986" y="2490"/>
                  </a:cubicBezTo>
                  <a:cubicBezTo>
                    <a:pt x="5986" y="2679"/>
                    <a:pt x="5828" y="2836"/>
                    <a:pt x="5639" y="2836"/>
                  </a:cubicBezTo>
                  <a:cubicBezTo>
                    <a:pt x="5450" y="2836"/>
                    <a:pt x="5293" y="2679"/>
                    <a:pt x="5293" y="2490"/>
                  </a:cubicBezTo>
                  <a:cubicBezTo>
                    <a:pt x="5293" y="2301"/>
                    <a:pt x="5450" y="2143"/>
                    <a:pt x="5639" y="2143"/>
                  </a:cubicBezTo>
                  <a:close/>
                  <a:moveTo>
                    <a:pt x="5163" y="4671"/>
                  </a:moveTo>
                  <a:cubicBezTo>
                    <a:pt x="5261" y="4671"/>
                    <a:pt x="5356" y="4711"/>
                    <a:pt x="5419" y="4790"/>
                  </a:cubicBezTo>
                  <a:cubicBezTo>
                    <a:pt x="5608" y="4947"/>
                    <a:pt x="5608" y="5168"/>
                    <a:pt x="5450" y="5294"/>
                  </a:cubicBezTo>
                  <a:cubicBezTo>
                    <a:pt x="5104" y="5640"/>
                    <a:pt x="4600" y="5829"/>
                    <a:pt x="4127" y="5829"/>
                  </a:cubicBezTo>
                  <a:cubicBezTo>
                    <a:pt x="3623" y="5829"/>
                    <a:pt x="3151" y="5640"/>
                    <a:pt x="2804" y="5294"/>
                  </a:cubicBezTo>
                  <a:cubicBezTo>
                    <a:pt x="2646" y="5136"/>
                    <a:pt x="2646" y="4884"/>
                    <a:pt x="2804" y="4790"/>
                  </a:cubicBezTo>
                  <a:cubicBezTo>
                    <a:pt x="2883" y="4711"/>
                    <a:pt x="2977" y="4671"/>
                    <a:pt x="3068" y="4671"/>
                  </a:cubicBezTo>
                  <a:cubicBezTo>
                    <a:pt x="3158" y="4671"/>
                    <a:pt x="3245" y="4711"/>
                    <a:pt x="3308" y="4790"/>
                  </a:cubicBezTo>
                  <a:cubicBezTo>
                    <a:pt x="3529" y="4994"/>
                    <a:pt x="3812" y="5097"/>
                    <a:pt x="4096" y="5097"/>
                  </a:cubicBezTo>
                  <a:cubicBezTo>
                    <a:pt x="4379" y="5097"/>
                    <a:pt x="4663" y="4994"/>
                    <a:pt x="4883" y="4790"/>
                  </a:cubicBezTo>
                  <a:cubicBezTo>
                    <a:pt x="4962" y="4711"/>
                    <a:pt x="5064" y="4671"/>
                    <a:pt x="5163" y="4671"/>
                  </a:cubicBezTo>
                  <a:close/>
                  <a:moveTo>
                    <a:pt x="5860" y="1"/>
                  </a:moveTo>
                  <a:cubicBezTo>
                    <a:pt x="4883" y="2521"/>
                    <a:pt x="3119" y="3592"/>
                    <a:pt x="1071" y="3592"/>
                  </a:cubicBezTo>
                  <a:lnTo>
                    <a:pt x="0" y="3592"/>
                  </a:lnTo>
                  <a:lnTo>
                    <a:pt x="0" y="3939"/>
                  </a:lnTo>
                  <a:cubicBezTo>
                    <a:pt x="0" y="6176"/>
                    <a:pt x="1859" y="8098"/>
                    <a:pt x="4096" y="8098"/>
                  </a:cubicBezTo>
                  <a:cubicBezTo>
                    <a:pt x="6333" y="8098"/>
                    <a:pt x="8191" y="6239"/>
                    <a:pt x="8191" y="3939"/>
                  </a:cubicBezTo>
                  <a:lnTo>
                    <a:pt x="8191" y="2931"/>
                  </a:lnTo>
                  <a:lnTo>
                    <a:pt x="8191" y="2868"/>
                  </a:lnTo>
                  <a:lnTo>
                    <a:pt x="8191" y="726"/>
                  </a:lnTo>
                  <a:cubicBezTo>
                    <a:pt x="7435" y="347"/>
                    <a:pt x="6648" y="158"/>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6" name="Google Shape;6926;p60"/>
            <p:cNvSpPr/>
            <p:nvPr/>
          </p:nvSpPr>
          <p:spPr>
            <a:xfrm>
              <a:off x="-52832775" y="3740025"/>
              <a:ext cx="18125" cy="64600"/>
            </a:xfrm>
            <a:custGeom>
              <a:rect b="b" l="l" r="r" t="t"/>
              <a:pathLst>
                <a:path extrusionOk="0" h="2584" w="725">
                  <a:moveTo>
                    <a:pt x="725" y="0"/>
                  </a:moveTo>
                  <a:cubicBezTo>
                    <a:pt x="315" y="252"/>
                    <a:pt x="0" y="725"/>
                    <a:pt x="0" y="1260"/>
                  </a:cubicBezTo>
                  <a:cubicBezTo>
                    <a:pt x="0" y="1827"/>
                    <a:pt x="315" y="2300"/>
                    <a:pt x="725" y="2584"/>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7" name="Google Shape;6927;p60"/>
            <p:cNvSpPr/>
            <p:nvPr/>
          </p:nvSpPr>
          <p:spPr>
            <a:xfrm>
              <a:off x="-52570500" y="3740025"/>
              <a:ext cx="18925" cy="64600"/>
            </a:xfrm>
            <a:custGeom>
              <a:rect b="b" l="l" r="r" t="t"/>
              <a:pathLst>
                <a:path extrusionOk="0" h="2584" w="757">
                  <a:moveTo>
                    <a:pt x="0" y="0"/>
                  </a:moveTo>
                  <a:lnTo>
                    <a:pt x="0" y="2584"/>
                  </a:lnTo>
                  <a:cubicBezTo>
                    <a:pt x="442" y="2300"/>
                    <a:pt x="757" y="1827"/>
                    <a:pt x="757" y="1260"/>
                  </a:cubicBezTo>
                  <a:cubicBezTo>
                    <a:pt x="757" y="725"/>
                    <a:pt x="442"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8" name="Google Shape;6928;p60"/>
          <p:cNvGrpSpPr/>
          <p:nvPr/>
        </p:nvGrpSpPr>
        <p:grpSpPr>
          <a:xfrm>
            <a:off x="7092647" y="3820849"/>
            <a:ext cx="314662" cy="358999"/>
            <a:chOff x="-52832000" y="3976300"/>
            <a:chExt cx="279625" cy="319025"/>
          </a:xfrm>
        </p:grpSpPr>
        <p:sp>
          <p:nvSpPr>
            <p:cNvPr id="6929" name="Google Shape;6929;p60"/>
            <p:cNvSpPr/>
            <p:nvPr/>
          </p:nvSpPr>
          <p:spPr>
            <a:xfrm>
              <a:off x="-52794975" y="3976300"/>
              <a:ext cx="204800" cy="112650"/>
            </a:xfrm>
            <a:custGeom>
              <a:rect b="b" l="l" r="r" t="t"/>
              <a:pathLst>
                <a:path extrusionOk="0" h="4506" w="8192">
                  <a:moveTo>
                    <a:pt x="4096" y="1"/>
                  </a:moveTo>
                  <a:cubicBezTo>
                    <a:pt x="1859" y="1"/>
                    <a:pt x="1" y="1859"/>
                    <a:pt x="1" y="4096"/>
                  </a:cubicBezTo>
                  <a:lnTo>
                    <a:pt x="1" y="4506"/>
                  </a:lnTo>
                  <a:cubicBezTo>
                    <a:pt x="883" y="3120"/>
                    <a:pt x="2363" y="2206"/>
                    <a:pt x="4096" y="2206"/>
                  </a:cubicBezTo>
                  <a:cubicBezTo>
                    <a:pt x="5829" y="2206"/>
                    <a:pt x="7341" y="3120"/>
                    <a:pt x="8192" y="4506"/>
                  </a:cubicBezTo>
                  <a:lnTo>
                    <a:pt x="8192" y="4096"/>
                  </a:lnTo>
                  <a:cubicBezTo>
                    <a:pt x="8192" y="1859"/>
                    <a:pt x="6365" y="1"/>
                    <a:pt x="40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0" name="Google Shape;6930;p60"/>
            <p:cNvSpPr/>
            <p:nvPr/>
          </p:nvSpPr>
          <p:spPr>
            <a:xfrm>
              <a:off x="-52757175" y="4051125"/>
              <a:ext cx="167000" cy="94550"/>
            </a:xfrm>
            <a:custGeom>
              <a:rect b="b" l="l" r="r" t="t"/>
              <a:pathLst>
                <a:path extrusionOk="0" h="3782" w="6680">
                  <a:moveTo>
                    <a:pt x="2584" y="1"/>
                  </a:moveTo>
                  <a:cubicBezTo>
                    <a:pt x="1608" y="1"/>
                    <a:pt x="694" y="379"/>
                    <a:pt x="1" y="946"/>
                  </a:cubicBezTo>
                  <a:cubicBezTo>
                    <a:pt x="473" y="820"/>
                    <a:pt x="977" y="757"/>
                    <a:pt x="1482" y="757"/>
                  </a:cubicBezTo>
                  <a:cubicBezTo>
                    <a:pt x="3750" y="757"/>
                    <a:pt x="5672" y="1985"/>
                    <a:pt x="6680" y="3781"/>
                  </a:cubicBezTo>
                  <a:cubicBezTo>
                    <a:pt x="6522" y="1670"/>
                    <a:pt x="4758" y="1"/>
                    <a:pt x="25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1" name="Google Shape;6931;p60"/>
            <p:cNvSpPr/>
            <p:nvPr/>
          </p:nvSpPr>
          <p:spPr>
            <a:xfrm>
              <a:off x="-52794975" y="4088925"/>
              <a:ext cx="204025" cy="206400"/>
            </a:xfrm>
            <a:custGeom>
              <a:rect b="b" l="l" r="r" t="t"/>
              <a:pathLst>
                <a:path extrusionOk="0" h="8256" w="8161">
                  <a:moveTo>
                    <a:pt x="2615" y="2238"/>
                  </a:moveTo>
                  <a:cubicBezTo>
                    <a:pt x="2804" y="2238"/>
                    <a:pt x="2962" y="2395"/>
                    <a:pt x="2962" y="2584"/>
                  </a:cubicBezTo>
                  <a:cubicBezTo>
                    <a:pt x="2962" y="2805"/>
                    <a:pt x="2804" y="2962"/>
                    <a:pt x="2615" y="2962"/>
                  </a:cubicBezTo>
                  <a:cubicBezTo>
                    <a:pt x="2602" y="2965"/>
                    <a:pt x="2588" y="2966"/>
                    <a:pt x="2574" y="2966"/>
                  </a:cubicBezTo>
                  <a:cubicBezTo>
                    <a:pt x="2404" y="2966"/>
                    <a:pt x="2269" y="2788"/>
                    <a:pt x="2269" y="2584"/>
                  </a:cubicBezTo>
                  <a:cubicBezTo>
                    <a:pt x="2269" y="2395"/>
                    <a:pt x="2426" y="2238"/>
                    <a:pt x="2615" y="2238"/>
                  </a:cubicBezTo>
                  <a:close/>
                  <a:moveTo>
                    <a:pt x="5608" y="2269"/>
                  </a:moveTo>
                  <a:cubicBezTo>
                    <a:pt x="5797" y="2269"/>
                    <a:pt x="5955" y="2427"/>
                    <a:pt x="5955" y="2647"/>
                  </a:cubicBezTo>
                  <a:cubicBezTo>
                    <a:pt x="5955" y="2805"/>
                    <a:pt x="5797" y="2994"/>
                    <a:pt x="5608" y="2994"/>
                  </a:cubicBezTo>
                  <a:cubicBezTo>
                    <a:pt x="5419" y="2994"/>
                    <a:pt x="5262" y="2836"/>
                    <a:pt x="5262" y="2647"/>
                  </a:cubicBezTo>
                  <a:cubicBezTo>
                    <a:pt x="5262" y="2427"/>
                    <a:pt x="5419" y="2269"/>
                    <a:pt x="5608" y="2269"/>
                  </a:cubicBezTo>
                  <a:close/>
                  <a:moveTo>
                    <a:pt x="5132" y="4797"/>
                  </a:moveTo>
                  <a:cubicBezTo>
                    <a:pt x="5230" y="4797"/>
                    <a:pt x="5325" y="4837"/>
                    <a:pt x="5388" y="4916"/>
                  </a:cubicBezTo>
                  <a:cubicBezTo>
                    <a:pt x="5577" y="5042"/>
                    <a:pt x="5577" y="5262"/>
                    <a:pt x="5419" y="5420"/>
                  </a:cubicBezTo>
                  <a:cubicBezTo>
                    <a:pt x="5073" y="5766"/>
                    <a:pt x="4569" y="5987"/>
                    <a:pt x="4096" y="5987"/>
                  </a:cubicBezTo>
                  <a:cubicBezTo>
                    <a:pt x="3592" y="5987"/>
                    <a:pt x="3120" y="5766"/>
                    <a:pt x="2773" y="5420"/>
                  </a:cubicBezTo>
                  <a:cubicBezTo>
                    <a:pt x="2615" y="5262"/>
                    <a:pt x="2615" y="5042"/>
                    <a:pt x="2773" y="4916"/>
                  </a:cubicBezTo>
                  <a:cubicBezTo>
                    <a:pt x="2852" y="4837"/>
                    <a:pt x="2946" y="4797"/>
                    <a:pt x="3037" y="4797"/>
                  </a:cubicBezTo>
                  <a:cubicBezTo>
                    <a:pt x="3127" y="4797"/>
                    <a:pt x="3214" y="4837"/>
                    <a:pt x="3277" y="4916"/>
                  </a:cubicBezTo>
                  <a:cubicBezTo>
                    <a:pt x="3498" y="5136"/>
                    <a:pt x="3781" y="5246"/>
                    <a:pt x="4065" y="5246"/>
                  </a:cubicBezTo>
                  <a:cubicBezTo>
                    <a:pt x="4348" y="5246"/>
                    <a:pt x="4632" y="5136"/>
                    <a:pt x="4852" y="4916"/>
                  </a:cubicBezTo>
                  <a:cubicBezTo>
                    <a:pt x="4931" y="4837"/>
                    <a:pt x="5033" y="4797"/>
                    <a:pt x="5132" y="4797"/>
                  </a:cubicBezTo>
                  <a:close/>
                  <a:moveTo>
                    <a:pt x="2994" y="1"/>
                  </a:moveTo>
                  <a:cubicBezTo>
                    <a:pt x="2174" y="1"/>
                    <a:pt x="1387" y="190"/>
                    <a:pt x="631" y="536"/>
                  </a:cubicBezTo>
                  <a:cubicBezTo>
                    <a:pt x="599" y="536"/>
                    <a:pt x="599" y="536"/>
                    <a:pt x="568" y="599"/>
                  </a:cubicBezTo>
                  <a:cubicBezTo>
                    <a:pt x="221" y="1166"/>
                    <a:pt x="1" y="1891"/>
                    <a:pt x="1" y="2584"/>
                  </a:cubicBezTo>
                  <a:lnTo>
                    <a:pt x="1" y="4128"/>
                  </a:lnTo>
                  <a:cubicBezTo>
                    <a:pt x="1" y="6365"/>
                    <a:pt x="1859" y="8255"/>
                    <a:pt x="4096" y="8255"/>
                  </a:cubicBezTo>
                  <a:cubicBezTo>
                    <a:pt x="6207" y="8255"/>
                    <a:pt x="7940" y="6680"/>
                    <a:pt x="8160" y="4695"/>
                  </a:cubicBezTo>
                  <a:cubicBezTo>
                    <a:pt x="7877" y="2017"/>
                    <a:pt x="5671" y="1"/>
                    <a:pt x="29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2" name="Google Shape;6932;p60"/>
            <p:cNvSpPr/>
            <p:nvPr/>
          </p:nvSpPr>
          <p:spPr>
            <a:xfrm>
              <a:off x="-52832000" y="4132250"/>
              <a:ext cx="18925" cy="63825"/>
            </a:xfrm>
            <a:custGeom>
              <a:rect b="b" l="l" r="r" t="t"/>
              <a:pathLst>
                <a:path extrusionOk="0" h="2553" w="757">
                  <a:moveTo>
                    <a:pt x="757" y="1"/>
                  </a:moveTo>
                  <a:cubicBezTo>
                    <a:pt x="316" y="221"/>
                    <a:pt x="1" y="694"/>
                    <a:pt x="1" y="1261"/>
                  </a:cubicBezTo>
                  <a:cubicBezTo>
                    <a:pt x="1" y="1796"/>
                    <a:pt x="316" y="2269"/>
                    <a:pt x="757" y="2552"/>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3" name="Google Shape;6933;p60"/>
            <p:cNvSpPr/>
            <p:nvPr/>
          </p:nvSpPr>
          <p:spPr>
            <a:xfrm>
              <a:off x="-52571300" y="4132250"/>
              <a:ext cx="18925" cy="63825"/>
            </a:xfrm>
            <a:custGeom>
              <a:rect b="b" l="l" r="r" t="t"/>
              <a:pathLst>
                <a:path extrusionOk="0" h="2553" w="757">
                  <a:moveTo>
                    <a:pt x="1" y="1"/>
                  </a:moveTo>
                  <a:lnTo>
                    <a:pt x="1" y="2552"/>
                  </a:lnTo>
                  <a:cubicBezTo>
                    <a:pt x="442" y="2269"/>
                    <a:pt x="757" y="1796"/>
                    <a:pt x="757" y="1261"/>
                  </a:cubicBezTo>
                  <a:cubicBezTo>
                    <a:pt x="757" y="694"/>
                    <a:pt x="442" y="221"/>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34" name="Google Shape;6934;p60"/>
          <p:cNvGrpSpPr/>
          <p:nvPr/>
        </p:nvGrpSpPr>
        <p:grpSpPr>
          <a:xfrm>
            <a:off x="6209853" y="4275497"/>
            <a:ext cx="316434" cy="358099"/>
            <a:chOff x="-51633225" y="3198925"/>
            <a:chExt cx="281200" cy="318225"/>
          </a:xfrm>
        </p:grpSpPr>
        <p:sp>
          <p:nvSpPr>
            <p:cNvPr id="6935" name="Google Shape;6935;p60"/>
            <p:cNvSpPr/>
            <p:nvPr/>
          </p:nvSpPr>
          <p:spPr>
            <a:xfrm>
              <a:off x="-51633225" y="3353300"/>
              <a:ext cx="18925" cy="63825"/>
            </a:xfrm>
            <a:custGeom>
              <a:rect b="b" l="l" r="r" t="t"/>
              <a:pathLst>
                <a:path extrusionOk="0" h="2553" w="757">
                  <a:moveTo>
                    <a:pt x="756" y="0"/>
                  </a:moveTo>
                  <a:cubicBezTo>
                    <a:pt x="315" y="284"/>
                    <a:pt x="0" y="756"/>
                    <a:pt x="0" y="1292"/>
                  </a:cubicBezTo>
                  <a:cubicBezTo>
                    <a:pt x="0" y="1859"/>
                    <a:pt x="315" y="2332"/>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6" name="Google Shape;6936;p60"/>
            <p:cNvSpPr/>
            <p:nvPr/>
          </p:nvSpPr>
          <p:spPr>
            <a:xfrm>
              <a:off x="-51595425" y="3348575"/>
              <a:ext cx="204800" cy="168575"/>
            </a:xfrm>
            <a:custGeom>
              <a:rect b="b" l="l" r="r" t="t"/>
              <a:pathLst>
                <a:path extrusionOk="0" h="6743" w="8192">
                  <a:moveTo>
                    <a:pt x="2647" y="756"/>
                  </a:moveTo>
                  <a:cubicBezTo>
                    <a:pt x="2836" y="756"/>
                    <a:pt x="2994" y="914"/>
                    <a:pt x="2994" y="1103"/>
                  </a:cubicBezTo>
                  <a:cubicBezTo>
                    <a:pt x="2994" y="1292"/>
                    <a:pt x="2836" y="1449"/>
                    <a:pt x="2647" y="1449"/>
                  </a:cubicBezTo>
                  <a:cubicBezTo>
                    <a:pt x="2426" y="1449"/>
                    <a:pt x="2269" y="1292"/>
                    <a:pt x="2269" y="1103"/>
                  </a:cubicBezTo>
                  <a:cubicBezTo>
                    <a:pt x="2237" y="914"/>
                    <a:pt x="2395" y="756"/>
                    <a:pt x="2647" y="756"/>
                  </a:cubicBezTo>
                  <a:close/>
                  <a:moveTo>
                    <a:pt x="5577" y="756"/>
                  </a:moveTo>
                  <a:cubicBezTo>
                    <a:pt x="5797" y="756"/>
                    <a:pt x="5955" y="914"/>
                    <a:pt x="5955" y="1103"/>
                  </a:cubicBezTo>
                  <a:cubicBezTo>
                    <a:pt x="5955" y="1292"/>
                    <a:pt x="5797" y="1449"/>
                    <a:pt x="5577" y="1449"/>
                  </a:cubicBezTo>
                  <a:cubicBezTo>
                    <a:pt x="5388" y="1449"/>
                    <a:pt x="5230" y="1292"/>
                    <a:pt x="5230" y="1103"/>
                  </a:cubicBezTo>
                  <a:cubicBezTo>
                    <a:pt x="5230" y="914"/>
                    <a:pt x="5388" y="756"/>
                    <a:pt x="5577" y="756"/>
                  </a:cubicBezTo>
                  <a:close/>
                  <a:moveTo>
                    <a:pt x="5148" y="3316"/>
                  </a:moveTo>
                  <a:cubicBezTo>
                    <a:pt x="5238" y="3316"/>
                    <a:pt x="5325" y="3356"/>
                    <a:pt x="5388" y="3434"/>
                  </a:cubicBezTo>
                  <a:cubicBezTo>
                    <a:pt x="5545" y="3592"/>
                    <a:pt x="5545" y="3812"/>
                    <a:pt x="5388" y="3938"/>
                  </a:cubicBezTo>
                  <a:cubicBezTo>
                    <a:pt x="5041" y="4285"/>
                    <a:pt x="4569" y="4474"/>
                    <a:pt x="4096" y="4474"/>
                  </a:cubicBezTo>
                  <a:cubicBezTo>
                    <a:pt x="3624" y="4474"/>
                    <a:pt x="3120" y="4285"/>
                    <a:pt x="2804" y="3938"/>
                  </a:cubicBezTo>
                  <a:cubicBezTo>
                    <a:pt x="2647" y="3781"/>
                    <a:pt x="2647" y="3529"/>
                    <a:pt x="2804" y="3434"/>
                  </a:cubicBezTo>
                  <a:cubicBezTo>
                    <a:pt x="2883" y="3371"/>
                    <a:pt x="2978" y="3340"/>
                    <a:pt x="3068" y="3340"/>
                  </a:cubicBezTo>
                  <a:cubicBezTo>
                    <a:pt x="3159" y="3340"/>
                    <a:pt x="3246" y="3371"/>
                    <a:pt x="3309" y="3434"/>
                  </a:cubicBezTo>
                  <a:cubicBezTo>
                    <a:pt x="3529" y="3639"/>
                    <a:pt x="3813" y="3741"/>
                    <a:pt x="4096" y="3741"/>
                  </a:cubicBezTo>
                  <a:cubicBezTo>
                    <a:pt x="4380" y="3741"/>
                    <a:pt x="4663" y="3639"/>
                    <a:pt x="4884" y="3434"/>
                  </a:cubicBezTo>
                  <a:cubicBezTo>
                    <a:pt x="4963" y="3356"/>
                    <a:pt x="5057" y="3316"/>
                    <a:pt x="5148" y="3316"/>
                  </a:cubicBezTo>
                  <a:close/>
                  <a:moveTo>
                    <a:pt x="1" y="0"/>
                  </a:moveTo>
                  <a:lnTo>
                    <a:pt x="1" y="2647"/>
                  </a:lnTo>
                  <a:cubicBezTo>
                    <a:pt x="1" y="4883"/>
                    <a:pt x="1859" y="6742"/>
                    <a:pt x="4096" y="6742"/>
                  </a:cubicBezTo>
                  <a:cubicBezTo>
                    <a:pt x="6333" y="6742"/>
                    <a:pt x="8192" y="4883"/>
                    <a:pt x="8192" y="2647"/>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7" name="Google Shape;6937;p60"/>
            <p:cNvSpPr/>
            <p:nvPr/>
          </p:nvSpPr>
          <p:spPr>
            <a:xfrm>
              <a:off x="-51633225" y="3292650"/>
              <a:ext cx="279625" cy="37050"/>
            </a:xfrm>
            <a:custGeom>
              <a:rect b="b" l="l" r="r" t="t"/>
              <a:pathLst>
                <a:path extrusionOk="0" h="1482" w="11185">
                  <a:moveTo>
                    <a:pt x="1513" y="0"/>
                  </a:moveTo>
                  <a:cubicBezTo>
                    <a:pt x="851" y="0"/>
                    <a:pt x="284" y="410"/>
                    <a:pt x="95" y="1009"/>
                  </a:cubicBezTo>
                  <a:cubicBezTo>
                    <a:pt x="0" y="1261"/>
                    <a:pt x="221" y="1481"/>
                    <a:pt x="441" y="1481"/>
                  </a:cubicBezTo>
                  <a:lnTo>
                    <a:pt x="10775" y="1481"/>
                  </a:lnTo>
                  <a:cubicBezTo>
                    <a:pt x="10996" y="1481"/>
                    <a:pt x="11185" y="1261"/>
                    <a:pt x="11122" y="1009"/>
                  </a:cubicBezTo>
                  <a:cubicBezTo>
                    <a:pt x="10933" y="410"/>
                    <a:pt x="10365" y="0"/>
                    <a:pt x="97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8" name="Google Shape;6938;p60"/>
            <p:cNvSpPr/>
            <p:nvPr/>
          </p:nvSpPr>
          <p:spPr>
            <a:xfrm>
              <a:off x="-51492250" y="3198925"/>
              <a:ext cx="98475" cy="74850"/>
            </a:xfrm>
            <a:custGeom>
              <a:rect b="b" l="l" r="r" t="t"/>
              <a:pathLst>
                <a:path extrusionOk="0" h="2994" w="3939">
                  <a:moveTo>
                    <a:pt x="1" y="0"/>
                  </a:moveTo>
                  <a:lnTo>
                    <a:pt x="1" y="0"/>
                  </a:lnTo>
                  <a:cubicBezTo>
                    <a:pt x="946" y="0"/>
                    <a:pt x="1576" y="1418"/>
                    <a:pt x="1765" y="2993"/>
                  </a:cubicBezTo>
                  <a:lnTo>
                    <a:pt x="3939" y="2993"/>
                  </a:lnTo>
                  <a:cubicBezTo>
                    <a:pt x="3466" y="1261"/>
                    <a:pt x="1859" y="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9" name="Google Shape;6939;p60"/>
            <p:cNvSpPr/>
            <p:nvPr/>
          </p:nvSpPr>
          <p:spPr>
            <a:xfrm>
              <a:off x="-51590700" y="3198925"/>
              <a:ext cx="98475" cy="74850"/>
            </a:xfrm>
            <a:custGeom>
              <a:rect b="b" l="l" r="r" t="t"/>
              <a:pathLst>
                <a:path extrusionOk="0" h="2994" w="3939">
                  <a:moveTo>
                    <a:pt x="3939" y="0"/>
                  </a:moveTo>
                  <a:lnTo>
                    <a:pt x="3939" y="0"/>
                  </a:lnTo>
                  <a:cubicBezTo>
                    <a:pt x="2048" y="0"/>
                    <a:pt x="473" y="1292"/>
                    <a:pt x="1" y="2993"/>
                  </a:cubicBezTo>
                  <a:lnTo>
                    <a:pt x="2174" y="2993"/>
                  </a:lnTo>
                  <a:cubicBezTo>
                    <a:pt x="2332" y="1418"/>
                    <a:pt x="2962" y="0"/>
                    <a:pt x="39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0" name="Google Shape;6940;p60"/>
            <p:cNvSpPr/>
            <p:nvPr/>
          </p:nvSpPr>
          <p:spPr>
            <a:xfrm>
              <a:off x="-51517450" y="3218600"/>
              <a:ext cx="52000" cy="55950"/>
            </a:xfrm>
            <a:custGeom>
              <a:rect b="b" l="l" r="r" t="t"/>
              <a:pathLst>
                <a:path extrusionOk="0" h="2238" w="2080">
                  <a:moveTo>
                    <a:pt x="1009" y="1"/>
                  </a:moveTo>
                  <a:cubicBezTo>
                    <a:pt x="662" y="1"/>
                    <a:pt x="158" y="852"/>
                    <a:pt x="1" y="2238"/>
                  </a:cubicBezTo>
                  <a:lnTo>
                    <a:pt x="2080" y="2238"/>
                  </a:lnTo>
                  <a:cubicBezTo>
                    <a:pt x="1828" y="820"/>
                    <a:pt x="1355"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1" name="Google Shape;6941;p60"/>
            <p:cNvSpPr/>
            <p:nvPr/>
          </p:nvSpPr>
          <p:spPr>
            <a:xfrm>
              <a:off x="-51370950" y="3354075"/>
              <a:ext cx="18925" cy="64625"/>
            </a:xfrm>
            <a:custGeom>
              <a:rect b="b" l="l" r="r" t="t"/>
              <a:pathLst>
                <a:path extrusionOk="0" h="2585" w="757">
                  <a:moveTo>
                    <a:pt x="0" y="1"/>
                  </a:moveTo>
                  <a:lnTo>
                    <a:pt x="0" y="2584"/>
                  </a:lnTo>
                  <a:cubicBezTo>
                    <a:pt x="442" y="2301"/>
                    <a:pt x="757" y="1828"/>
                    <a:pt x="757" y="1324"/>
                  </a:cubicBezTo>
                  <a:cubicBezTo>
                    <a:pt x="757" y="725"/>
                    <a:pt x="442" y="253"/>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42" name="Google Shape;6942;p60"/>
          <p:cNvGrpSpPr/>
          <p:nvPr/>
        </p:nvGrpSpPr>
        <p:grpSpPr>
          <a:xfrm>
            <a:off x="6628676" y="1533418"/>
            <a:ext cx="365188" cy="357226"/>
            <a:chOff x="-56396775" y="3199700"/>
            <a:chExt cx="324525" cy="317450"/>
          </a:xfrm>
        </p:grpSpPr>
        <p:sp>
          <p:nvSpPr>
            <p:cNvPr id="6943" name="Google Shape;6943;p60"/>
            <p:cNvSpPr/>
            <p:nvPr/>
          </p:nvSpPr>
          <p:spPr>
            <a:xfrm>
              <a:off x="-56374725" y="3353300"/>
              <a:ext cx="18925" cy="63825"/>
            </a:xfrm>
            <a:custGeom>
              <a:rect b="b" l="l" r="r" t="t"/>
              <a:pathLst>
                <a:path extrusionOk="0" h="2553" w="757">
                  <a:moveTo>
                    <a:pt x="757" y="0"/>
                  </a:moveTo>
                  <a:cubicBezTo>
                    <a:pt x="316" y="284"/>
                    <a:pt x="1" y="756"/>
                    <a:pt x="1" y="1292"/>
                  </a:cubicBezTo>
                  <a:cubicBezTo>
                    <a:pt x="1" y="1859"/>
                    <a:pt x="316" y="2332"/>
                    <a:pt x="757" y="2552"/>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4" name="Google Shape;6944;p60"/>
            <p:cNvSpPr/>
            <p:nvPr/>
          </p:nvSpPr>
          <p:spPr>
            <a:xfrm>
              <a:off x="-56333775" y="3199700"/>
              <a:ext cx="198500" cy="73275"/>
            </a:xfrm>
            <a:custGeom>
              <a:rect b="b" l="l" r="r" t="t"/>
              <a:pathLst>
                <a:path extrusionOk="0" h="2931" w="7940">
                  <a:moveTo>
                    <a:pt x="2112" y="1"/>
                  </a:moveTo>
                  <a:cubicBezTo>
                    <a:pt x="1292" y="1"/>
                    <a:pt x="536" y="599"/>
                    <a:pt x="347" y="1387"/>
                  </a:cubicBezTo>
                  <a:lnTo>
                    <a:pt x="1" y="2773"/>
                  </a:lnTo>
                  <a:cubicBezTo>
                    <a:pt x="253" y="2868"/>
                    <a:pt x="568" y="2931"/>
                    <a:pt x="977" y="2931"/>
                  </a:cubicBezTo>
                  <a:lnTo>
                    <a:pt x="6963" y="2931"/>
                  </a:lnTo>
                  <a:cubicBezTo>
                    <a:pt x="7341" y="2931"/>
                    <a:pt x="7625" y="2868"/>
                    <a:pt x="7940" y="2773"/>
                  </a:cubicBezTo>
                  <a:lnTo>
                    <a:pt x="7593" y="1387"/>
                  </a:lnTo>
                  <a:cubicBezTo>
                    <a:pt x="7404" y="568"/>
                    <a:pt x="6648" y="1"/>
                    <a:pt x="5829" y="1"/>
                  </a:cubicBezTo>
                  <a:cubicBezTo>
                    <a:pt x="5546" y="1"/>
                    <a:pt x="5262" y="64"/>
                    <a:pt x="4979" y="190"/>
                  </a:cubicBezTo>
                  <a:lnTo>
                    <a:pt x="3970" y="725"/>
                  </a:lnTo>
                  <a:lnTo>
                    <a:pt x="2931" y="190"/>
                  </a:lnTo>
                  <a:cubicBezTo>
                    <a:pt x="2710" y="64"/>
                    <a:pt x="2395" y="1"/>
                    <a:pt x="21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5" name="Google Shape;6945;p60"/>
            <p:cNvSpPr/>
            <p:nvPr/>
          </p:nvSpPr>
          <p:spPr>
            <a:xfrm>
              <a:off x="-56396775" y="3273325"/>
              <a:ext cx="324525" cy="58725"/>
            </a:xfrm>
            <a:custGeom>
              <a:rect b="b" l="l" r="r" t="t"/>
              <a:pathLst>
                <a:path extrusionOk="0" h="2349" w="12981">
                  <a:moveTo>
                    <a:pt x="905" y="1"/>
                  </a:moveTo>
                  <a:cubicBezTo>
                    <a:pt x="606" y="1"/>
                    <a:pt x="325" y="165"/>
                    <a:pt x="189" y="458"/>
                  </a:cubicBezTo>
                  <a:cubicBezTo>
                    <a:pt x="0" y="836"/>
                    <a:pt x="158" y="1309"/>
                    <a:pt x="536" y="1498"/>
                  </a:cubicBezTo>
                  <a:cubicBezTo>
                    <a:pt x="1292" y="1876"/>
                    <a:pt x="2111" y="2349"/>
                    <a:pt x="3497" y="2349"/>
                  </a:cubicBezTo>
                  <a:lnTo>
                    <a:pt x="9483" y="2349"/>
                  </a:lnTo>
                  <a:cubicBezTo>
                    <a:pt x="10870" y="2349"/>
                    <a:pt x="11689" y="1908"/>
                    <a:pt x="12445" y="1498"/>
                  </a:cubicBezTo>
                  <a:cubicBezTo>
                    <a:pt x="12823" y="1277"/>
                    <a:pt x="12980" y="805"/>
                    <a:pt x="12791" y="458"/>
                  </a:cubicBezTo>
                  <a:cubicBezTo>
                    <a:pt x="12656" y="165"/>
                    <a:pt x="12375" y="1"/>
                    <a:pt x="12076" y="1"/>
                  </a:cubicBezTo>
                  <a:cubicBezTo>
                    <a:pt x="11958" y="1"/>
                    <a:pt x="11836" y="27"/>
                    <a:pt x="11720" y="80"/>
                  </a:cubicBezTo>
                  <a:cubicBezTo>
                    <a:pt x="10964" y="458"/>
                    <a:pt x="10460" y="773"/>
                    <a:pt x="9483" y="773"/>
                  </a:cubicBezTo>
                  <a:lnTo>
                    <a:pt x="3497" y="773"/>
                  </a:lnTo>
                  <a:cubicBezTo>
                    <a:pt x="2521" y="773"/>
                    <a:pt x="1985" y="490"/>
                    <a:pt x="1261" y="80"/>
                  </a:cubicBezTo>
                  <a:cubicBezTo>
                    <a:pt x="1144" y="27"/>
                    <a:pt x="1023" y="1"/>
                    <a:pt x="9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6" name="Google Shape;6946;p60"/>
            <p:cNvSpPr/>
            <p:nvPr/>
          </p:nvSpPr>
          <p:spPr>
            <a:xfrm>
              <a:off x="-56336925" y="3346200"/>
              <a:ext cx="204800" cy="78800"/>
            </a:xfrm>
            <a:custGeom>
              <a:rect b="b" l="l" r="r" t="t"/>
              <a:pathLst>
                <a:path extrusionOk="0" h="3152" w="8192">
                  <a:moveTo>
                    <a:pt x="2584" y="883"/>
                  </a:moveTo>
                  <a:cubicBezTo>
                    <a:pt x="2805" y="883"/>
                    <a:pt x="2962" y="1040"/>
                    <a:pt x="2962" y="1229"/>
                  </a:cubicBezTo>
                  <a:cubicBezTo>
                    <a:pt x="2962" y="1418"/>
                    <a:pt x="2836" y="1576"/>
                    <a:pt x="2584" y="1576"/>
                  </a:cubicBezTo>
                  <a:cubicBezTo>
                    <a:pt x="2395" y="1576"/>
                    <a:pt x="2238" y="1418"/>
                    <a:pt x="2238" y="1229"/>
                  </a:cubicBezTo>
                  <a:cubicBezTo>
                    <a:pt x="2238" y="1040"/>
                    <a:pt x="2395" y="883"/>
                    <a:pt x="2584" y="883"/>
                  </a:cubicBezTo>
                  <a:close/>
                  <a:moveTo>
                    <a:pt x="5577" y="883"/>
                  </a:moveTo>
                  <a:cubicBezTo>
                    <a:pt x="5798" y="883"/>
                    <a:pt x="5955" y="1040"/>
                    <a:pt x="5955" y="1229"/>
                  </a:cubicBezTo>
                  <a:cubicBezTo>
                    <a:pt x="5955" y="1418"/>
                    <a:pt x="5798" y="1576"/>
                    <a:pt x="5577" y="1576"/>
                  </a:cubicBezTo>
                  <a:cubicBezTo>
                    <a:pt x="5388" y="1576"/>
                    <a:pt x="5231" y="1418"/>
                    <a:pt x="5231" y="1229"/>
                  </a:cubicBezTo>
                  <a:cubicBezTo>
                    <a:pt x="5231" y="1040"/>
                    <a:pt x="5388" y="883"/>
                    <a:pt x="5577" y="883"/>
                  </a:cubicBezTo>
                  <a:close/>
                  <a:moveTo>
                    <a:pt x="1" y="1"/>
                  </a:moveTo>
                  <a:lnTo>
                    <a:pt x="1" y="2679"/>
                  </a:lnTo>
                  <a:cubicBezTo>
                    <a:pt x="1" y="2836"/>
                    <a:pt x="1" y="2994"/>
                    <a:pt x="32" y="3151"/>
                  </a:cubicBezTo>
                  <a:lnTo>
                    <a:pt x="3970" y="1576"/>
                  </a:lnTo>
                  <a:cubicBezTo>
                    <a:pt x="4018" y="1560"/>
                    <a:pt x="4065" y="1552"/>
                    <a:pt x="4112" y="1552"/>
                  </a:cubicBezTo>
                  <a:cubicBezTo>
                    <a:pt x="4159" y="1552"/>
                    <a:pt x="4207" y="1560"/>
                    <a:pt x="4254" y="1576"/>
                  </a:cubicBezTo>
                  <a:lnTo>
                    <a:pt x="8161" y="3151"/>
                  </a:lnTo>
                  <a:cubicBezTo>
                    <a:pt x="8192" y="2962"/>
                    <a:pt x="8192" y="2710"/>
                    <a:pt x="8192" y="2521"/>
                  </a:cubicBezTo>
                  <a:lnTo>
                    <a:pt x="8192" y="1"/>
                  </a:lnTo>
                  <a:cubicBezTo>
                    <a:pt x="7877" y="95"/>
                    <a:pt x="7467" y="127"/>
                    <a:pt x="7089" y="127"/>
                  </a:cubicBezTo>
                  <a:lnTo>
                    <a:pt x="1103" y="127"/>
                  </a:lnTo>
                  <a:cubicBezTo>
                    <a:pt x="694" y="127"/>
                    <a:pt x="316" y="95"/>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7" name="Google Shape;6947;p60"/>
            <p:cNvSpPr/>
            <p:nvPr/>
          </p:nvSpPr>
          <p:spPr>
            <a:xfrm>
              <a:off x="-56332200" y="3406850"/>
              <a:ext cx="193775" cy="110300"/>
            </a:xfrm>
            <a:custGeom>
              <a:rect b="b" l="l" r="r" t="t"/>
              <a:pathLst>
                <a:path extrusionOk="0" h="4412" w="7751">
                  <a:moveTo>
                    <a:pt x="3907" y="1"/>
                  </a:moveTo>
                  <a:lnTo>
                    <a:pt x="1" y="1513"/>
                  </a:lnTo>
                  <a:cubicBezTo>
                    <a:pt x="190" y="2237"/>
                    <a:pt x="599" y="2868"/>
                    <a:pt x="1135" y="3340"/>
                  </a:cubicBezTo>
                  <a:cubicBezTo>
                    <a:pt x="1891" y="4033"/>
                    <a:pt x="2868" y="4411"/>
                    <a:pt x="3907" y="4411"/>
                  </a:cubicBezTo>
                  <a:lnTo>
                    <a:pt x="4285" y="4411"/>
                  </a:lnTo>
                  <a:cubicBezTo>
                    <a:pt x="5924" y="4254"/>
                    <a:pt x="7247" y="3057"/>
                    <a:pt x="7751" y="1513"/>
                  </a:cubicBezTo>
                  <a:lnTo>
                    <a:pt x="39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8" name="Google Shape;6948;p60"/>
            <p:cNvSpPr/>
            <p:nvPr/>
          </p:nvSpPr>
          <p:spPr>
            <a:xfrm>
              <a:off x="-56113225" y="3354075"/>
              <a:ext cx="18125" cy="64625"/>
            </a:xfrm>
            <a:custGeom>
              <a:rect b="b" l="l" r="r" t="t"/>
              <a:pathLst>
                <a:path extrusionOk="0" h="2585" w="725">
                  <a:moveTo>
                    <a:pt x="0" y="1"/>
                  </a:moveTo>
                  <a:lnTo>
                    <a:pt x="0" y="2584"/>
                  </a:lnTo>
                  <a:cubicBezTo>
                    <a:pt x="410" y="2332"/>
                    <a:pt x="725" y="1828"/>
                    <a:pt x="725" y="1261"/>
                  </a:cubicBezTo>
                  <a:cubicBezTo>
                    <a:pt x="725" y="725"/>
                    <a:pt x="473" y="253"/>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49" name="Google Shape;6949;p60"/>
          <p:cNvGrpSpPr/>
          <p:nvPr/>
        </p:nvGrpSpPr>
        <p:grpSpPr>
          <a:xfrm>
            <a:off x="6631771" y="1999353"/>
            <a:ext cx="358999" cy="335958"/>
            <a:chOff x="-56394425" y="3600600"/>
            <a:chExt cx="319025" cy="298550"/>
          </a:xfrm>
        </p:grpSpPr>
        <p:sp>
          <p:nvSpPr>
            <p:cNvPr id="6950" name="Google Shape;6950;p60"/>
            <p:cNvSpPr/>
            <p:nvPr/>
          </p:nvSpPr>
          <p:spPr>
            <a:xfrm>
              <a:off x="-56272325" y="3861300"/>
              <a:ext cx="74825" cy="37850"/>
            </a:xfrm>
            <a:custGeom>
              <a:rect b="b" l="l" r="r" t="t"/>
              <a:pathLst>
                <a:path extrusionOk="0" h="1514" w="2993">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1" name="Google Shape;6951;p60"/>
            <p:cNvSpPr/>
            <p:nvPr/>
          </p:nvSpPr>
          <p:spPr>
            <a:xfrm>
              <a:off x="-56297550" y="3600600"/>
              <a:ext cx="126050" cy="71700"/>
            </a:xfrm>
            <a:custGeom>
              <a:rect b="b" l="l" r="r" t="t"/>
              <a:pathLst>
                <a:path extrusionOk="0" h="2868" w="5042">
                  <a:moveTo>
                    <a:pt x="2521" y="1"/>
                  </a:moveTo>
                  <a:cubicBezTo>
                    <a:pt x="1576" y="1"/>
                    <a:pt x="694" y="316"/>
                    <a:pt x="1" y="851"/>
                  </a:cubicBezTo>
                  <a:lnTo>
                    <a:pt x="2521" y="2868"/>
                  </a:lnTo>
                  <a:lnTo>
                    <a:pt x="5042" y="851"/>
                  </a:lnTo>
                  <a:cubicBezTo>
                    <a:pt x="4317" y="316"/>
                    <a:pt x="3467" y="1"/>
                    <a:pt x="25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2" name="Google Shape;6952;p60"/>
            <p:cNvSpPr/>
            <p:nvPr/>
          </p:nvSpPr>
          <p:spPr>
            <a:xfrm>
              <a:off x="-56394425" y="3635275"/>
              <a:ext cx="319025" cy="233925"/>
            </a:xfrm>
            <a:custGeom>
              <a:rect b="b" l="l" r="r" t="t"/>
              <a:pathLst>
                <a:path extrusionOk="0" h="9357" w="12761">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53" name="Google Shape;6953;p60"/>
          <p:cNvGrpSpPr/>
          <p:nvPr/>
        </p:nvGrpSpPr>
        <p:grpSpPr>
          <a:xfrm>
            <a:off x="6662538" y="2430117"/>
            <a:ext cx="327068" cy="357198"/>
            <a:chOff x="-56379450" y="3983400"/>
            <a:chExt cx="290650" cy="317425"/>
          </a:xfrm>
        </p:grpSpPr>
        <p:sp>
          <p:nvSpPr>
            <p:cNvPr id="6954" name="Google Shape;6954;p60"/>
            <p:cNvSpPr/>
            <p:nvPr/>
          </p:nvSpPr>
          <p:spPr>
            <a:xfrm>
              <a:off x="-56330625" y="3983400"/>
              <a:ext cx="241825" cy="111075"/>
            </a:xfrm>
            <a:custGeom>
              <a:rect b="b" l="l" r="r" t="t"/>
              <a:pathLst>
                <a:path extrusionOk="0" h="4443" w="9673">
                  <a:moveTo>
                    <a:pt x="725" y="0"/>
                  </a:moveTo>
                  <a:cubicBezTo>
                    <a:pt x="536" y="0"/>
                    <a:pt x="410" y="126"/>
                    <a:pt x="379" y="315"/>
                  </a:cubicBezTo>
                  <a:lnTo>
                    <a:pt x="1" y="2300"/>
                  </a:lnTo>
                  <a:cubicBezTo>
                    <a:pt x="129" y="2274"/>
                    <a:pt x="257" y="2262"/>
                    <a:pt x="382" y="2262"/>
                  </a:cubicBezTo>
                  <a:cubicBezTo>
                    <a:pt x="869" y="2262"/>
                    <a:pt x="1320" y="2453"/>
                    <a:pt x="1671" y="2804"/>
                  </a:cubicBezTo>
                  <a:cubicBezTo>
                    <a:pt x="2017" y="2473"/>
                    <a:pt x="2498" y="2308"/>
                    <a:pt x="2978" y="2308"/>
                  </a:cubicBezTo>
                  <a:cubicBezTo>
                    <a:pt x="3458" y="2308"/>
                    <a:pt x="3939" y="2473"/>
                    <a:pt x="4285" y="2804"/>
                  </a:cubicBezTo>
                  <a:cubicBezTo>
                    <a:pt x="4636" y="2453"/>
                    <a:pt x="5107" y="2262"/>
                    <a:pt x="5602" y="2262"/>
                  </a:cubicBezTo>
                  <a:cubicBezTo>
                    <a:pt x="5729" y="2262"/>
                    <a:pt x="5858" y="2274"/>
                    <a:pt x="5987" y="2300"/>
                  </a:cubicBezTo>
                  <a:lnTo>
                    <a:pt x="5766" y="1292"/>
                  </a:lnTo>
                  <a:lnTo>
                    <a:pt x="7625" y="2741"/>
                  </a:lnTo>
                  <a:cubicBezTo>
                    <a:pt x="7499" y="2899"/>
                    <a:pt x="7467" y="3119"/>
                    <a:pt x="7467" y="3340"/>
                  </a:cubicBezTo>
                  <a:cubicBezTo>
                    <a:pt x="7467" y="3970"/>
                    <a:pt x="7972" y="4442"/>
                    <a:pt x="8570" y="4442"/>
                  </a:cubicBezTo>
                  <a:cubicBezTo>
                    <a:pt x="9200" y="4442"/>
                    <a:pt x="9673" y="3938"/>
                    <a:pt x="9673" y="3340"/>
                  </a:cubicBezTo>
                  <a:cubicBezTo>
                    <a:pt x="9673" y="2678"/>
                    <a:pt x="9169" y="2205"/>
                    <a:pt x="8570" y="2205"/>
                  </a:cubicBezTo>
                  <a:cubicBezTo>
                    <a:pt x="8444" y="2205"/>
                    <a:pt x="8318" y="2237"/>
                    <a:pt x="8224" y="2300"/>
                  </a:cubicBezTo>
                  <a:lnTo>
                    <a:pt x="5451" y="63"/>
                  </a:lnTo>
                  <a:lnTo>
                    <a:pt x="5420" y="63"/>
                  </a:lnTo>
                  <a:cubicBezTo>
                    <a:pt x="5325" y="32"/>
                    <a:pt x="5262" y="0"/>
                    <a:pt x="52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5" name="Google Shape;6955;p60"/>
            <p:cNvSpPr/>
            <p:nvPr/>
          </p:nvSpPr>
          <p:spPr>
            <a:xfrm>
              <a:off x="-56350300" y="4058225"/>
              <a:ext cx="186675" cy="55150"/>
            </a:xfrm>
            <a:custGeom>
              <a:rect b="b" l="l" r="r" t="t"/>
              <a:pathLst>
                <a:path extrusionOk="0" h="2206" w="7467">
                  <a:moveTo>
                    <a:pt x="1103" y="0"/>
                  </a:moveTo>
                  <a:cubicBezTo>
                    <a:pt x="441" y="0"/>
                    <a:pt x="0" y="504"/>
                    <a:pt x="0" y="1103"/>
                  </a:cubicBezTo>
                  <a:cubicBezTo>
                    <a:pt x="32" y="1701"/>
                    <a:pt x="504" y="2205"/>
                    <a:pt x="1134" y="2205"/>
                  </a:cubicBezTo>
                  <a:cubicBezTo>
                    <a:pt x="1512" y="2205"/>
                    <a:pt x="1922" y="1985"/>
                    <a:pt x="2111" y="1607"/>
                  </a:cubicBezTo>
                  <a:cubicBezTo>
                    <a:pt x="2174" y="1497"/>
                    <a:pt x="2300" y="1441"/>
                    <a:pt x="2430" y="1441"/>
                  </a:cubicBezTo>
                  <a:cubicBezTo>
                    <a:pt x="2560" y="1441"/>
                    <a:pt x="2694" y="1497"/>
                    <a:pt x="2773" y="1607"/>
                  </a:cubicBezTo>
                  <a:cubicBezTo>
                    <a:pt x="2962" y="1985"/>
                    <a:pt x="3371" y="2205"/>
                    <a:pt x="3749" y="2205"/>
                  </a:cubicBezTo>
                  <a:cubicBezTo>
                    <a:pt x="4159" y="2205"/>
                    <a:pt x="4537" y="1985"/>
                    <a:pt x="4757" y="1607"/>
                  </a:cubicBezTo>
                  <a:cubicBezTo>
                    <a:pt x="4820" y="1512"/>
                    <a:pt x="4946" y="1418"/>
                    <a:pt x="5072" y="1418"/>
                  </a:cubicBezTo>
                  <a:cubicBezTo>
                    <a:pt x="5167" y="1418"/>
                    <a:pt x="5325" y="1512"/>
                    <a:pt x="5388" y="1607"/>
                  </a:cubicBezTo>
                  <a:cubicBezTo>
                    <a:pt x="5577" y="1985"/>
                    <a:pt x="5955" y="2205"/>
                    <a:pt x="6364" y="2205"/>
                  </a:cubicBezTo>
                  <a:cubicBezTo>
                    <a:pt x="6994" y="2205"/>
                    <a:pt x="7467" y="1701"/>
                    <a:pt x="7467" y="1103"/>
                  </a:cubicBezTo>
                  <a:cubicBezTo>
                    <a:pt x="7467" y="473"/>
                    <a:pt x="6963" y="0"/>
                    <a:pt x="6364" y="0"/>
                  </a:cubicBezTo>
                  <a:cubicBezTo>
                    <a:pt x="5955" y="0"/>
                    <a:pt x="5577" y="252"/>
                    <a:pt x="5388" y="599"/>
                  </a:cubicBezTo>
                  <a:cubicBezTo>
                    <a:pt x="5325" y="709"/>
                    <a:pt x="5191" y="764"/>
                    <a:pt x="5057" y="764"/>
                  </a:cubicBezTo>
                  <a:cubicBezTo>
                    <a:pt x="4923" y="764"/>
                    <a:pt x="4789" y="709"/>
                    <a:pt x="4726" y="599"/>
                  </a:cubicBezTo>
                  <a:cubicBezTo>
                    <a:pt x="4505" y="252"/>
                    <a:pt x="4127" y="0"/>
                    <a:pt x="3718" y="0"/>
                  </a:cubicBezTo>
                  <a:cubicBezTo>
                    <a:pt x="3340" y="0"/>
                    <a:pt x="2930" y="252"/>
                    <a:pt x="2741" y="599"/>
                  </a:cubicBezTo>
                  <a:cubicBezTo>
                    <a:pt x="2678" y="709"/>
                    <a:pt x="2552" y="764"/>
                    <a:pt x="2422" y="764"/>
                  </a:cubicBezTo>
                  <a:cubicBezTo>
                    <a:pt x="2292" y="764"/>
                    <a:pt x="2158" y="709"/>
                    <a:pt x="2079" y="599"/>
                  </a:cubicBezTo>
                  <a:cubicBezTo>
                    <a:pt x="1890" y="252"/>
                    <a:pt x="1481"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6" name="Google Shape;6956;p60"/>
            <p:cNvSpPr/>
            <p:nvPr/>
          </p:nvSpPr>
          <p:spPr>
            <a:xfrm>
              <a:off x="-56245550" y="4168275"/>
              <a:ext cx="78000" cy="26600"/>
            </a:xfrm>
            <a:custGeom>
              <a:rect b="b" l="l" r="r" t="t"/>
              <a:pathLst>
                <a:path extrusionOk="0" h="1064" w="3120">
                  <a:moveTo>
                    <a:pt x="594" y="1"/>
                  </a:moveTo>
                  <a:cubicBezTo>
                    <a:pt x="555" y="1"/>
                    <a:pt x="515" y="4"/>
                    <a:pt x="473" y="9"/>
                  </a:cubicBezTo>
                  <a:cubicBezTo>
                    <a:pt x="284" y="40"/>
                    <a:pt x="126" y="166"/>
                    <a:pt x="0" y="324"/>
                  </a:cubicBezTo>
                  <a:lnTo>
                    <a:pt x="158" y="481"/>
                  </a:lnTo>
                  <a:cubicBezTo>
                    <a:pt x="410" y="733"/>
                    <a:pt x="630" y="891"/>
                    <a:pt x="945" y="954"/>
                  </a:cubicBezTo>
                  <a:cubicBezTo>
                    <a:pt x="1153" y="1029"/>
                    <a:pt x="1367" y="1064"/>
                    <a:pt x="1579" y="1064"/>
                  </a:cubicBezTo>
                  <a:cubicBezTo>
                    <a:pt x="2172" y="1064"/>
                    <a:pt x="2748" y="788"/>
                    <a:pt x="3119" y="324"/>
                  </a:cubicBezTo>
                  <a:lnTo>
                    <a:pt x="3119" y="324"/>
                  </a:lnTo>
                  <a:lnTo>
                    <a:pt x="2521" y="513"/>
                  </a:lnTo>
                  <a:cubicBezTo>
                    <a:pt x="2355" y="596"/>
                    <a:pt x="2183" y="634"/>
                    <a:pt x="2013" y="634"/>
                  </a:cubicBezTo>
                  <a:cubicBezTo>
                    <a:pt x="1665" y="634"/>
                    <a:pt x="1325" y="473"/>
                    <a:pt x="1071" y="198"/>
                  </a:cubicBezTo>
                  <a:cubicBezTo>
                    <a:pt x="940" y="67"/>
                    <a:pt x="787" y="1"/>
                    <a:pt x="5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7" name="Google Shape;6957;p60"/>
            <p:cNvSpPr/>
            <p:nvPr/>
          </p:nvSpPr>
          <p:spPr>
            <a:xfrm>
              <a:off x="-56359750" y="4112550"/>
              <a:ext cx="204800" cy="53100"/>
            </a:xfrm>
            <a:custGeom>
              <a:rect b="b" l="l" r="r" t="t"/>
              <a:pathLst>
                <a:path extrusionOk="0" h="2124" w="8192">
                  <a:moveTo>
                    <a:pt x="0" y="1"/>
                  </a:moveTo>
                  <a:lnTo>
                    <a:pt x="0" y="1608"/>
                  </a:lnTo>
                  <a:lnTo>
                    <a:pt x="1386" y="2080"/>
                  </a:lnTo>
                  <a:cubicBezTo>
                    <a:pt x="1455" y="2109"/>
                    <a:pt x="1529" y="2124"/>
                    <a:pt x="1605" y="2124"/>
                  </a:cubicBezTo>
                  <a:cubicBezTo>
                    <a:pt x="1773" y="2124"/>
                    <a:pt x="1949" y="2053"/>
                    <a:pt x="2079" y="1923"/>
                  </a:cubicBezTo>
                  <a:cubicBezTo>
                    <a:pt x="2333" y="1669"/>
                    <a:pt x="2689" y="1517"/>
                    <a:pt x="3048" y="1517"/>
                  </a:cubicBezTo>
                  <a:cubicBezTo>
                    <a:pt x="3135" y="1517"/>
                    <a:pt x="3222" y="1526"/>
                    <a:pt x="3308" y="1545"/>
                  </a:cubicBezTo>
                  <a:cubicBezTo>
                    <a:pt x="3623" y="1576"/>
                    <a:pt x="3907" y="1734"/>
                    <a:pt x="4096" y="1954"/>
                  </a:cubicBezTo>
                  <a:cubicBezTo>
                    <a:pt x="4316" y="1734"/>
                    <a:pt x="4568" y="1576"/>
                    <a:pt x="4883" y="1545"/>
                  </a:cubicBezTo>
                  <a:cubicBezTo>
                    <a:pt x="4975" y="1526"/>
                    <a:pt x="5066" y="1517"/>
                    <a:pt x="5155" y="1517"/>
                  </a:cubicBezTo>
                  <a:cubicBezTo>
                    <a:pt x="5523" y="1517"/>
                    <a:pt x="5858" y="1669"/>
                    <a:pt x="6112" y="1923"/>
                  </a:cubicBezTo>
                  <a:cubicBezTo>
                    <a:pt x="6243" y="2053"/>
                    <a:pt x="6403" y="2124"/>
                    <a:pt x="6583" y="2124"/>
                  </a:cubicBezTo>
                  <a:cubicBezTo>
                    <a:pt x="6664" y="2124"/>
                    <a:pt x="6749" y="2109"/>
                    <a:pt x="6837" y="2080"/>
                  </a:cubicBezTo>
                  <a:lnTo>
                    <a:pt x="8191" y="1608"/>
                  </a:lnTo>
                  <a:lnTo>
                    <a:pt x="8191" y="1"/>
                  </a:lnTo>
                  <a:cubicBezTo>
                    <a:pt x="7845" y="473"/>
                    <a:pt x="7341" y="726"/>
                    <a:pt x="6711" y="726"/>
                  </a:cubicBezTo>
                  <a:cubicBezTo>
                    <a:pt x="6207" y="726"/>
                    <a:pt x="5766" y="536"/>
                    <a:pt x="5419" y="190"/>
                  </a:cubicBezTo>
                  <a:cubicBezTo>
                    <a:pt x="5072" y="521"/>
                    <a:pt x="4584" y="686"/>
                    <a:pt x="4100" y="686"/>
                  </a:cubicBezTo>
                  <a:cubicBezTo>
                    <a:pt x="3615" y="686"/>
                    <a:pt x="3135" y="521"/>
                    <a:pt x="2804" y="190"/>
                  </a:cubicBezTo>
                  <a:cubicBezTo>
                    <a:pt x="2457" y="536"/>
                    <a:pt x="1985" y="726"/>
                    <a:pt x="1512" y="726"/>
                  </a:cubicBezTo>
                  <a:cubicBezTo>
                    <a:pt x="882" y="726"/>
                    <a:pt x="378" y="410"/>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8" name="Google Shape;6958;p60"/>
            <p:cNvSpPr/>
            <p:nvPr/>
          </p:nvSpPr>
          <p:spPr>
            <a:xfrm>
              <a:off x="-56345575" y="4169000"/>
              <a:ext cx="77200" cy="26325"/>
            </a:xfrm>
            <a:custGeom>
              <a:rect b="b" l="l" r="r" t="t"/>
              <a:pathLst>
                <a:path extrusionOk="0" h="1053" w="3088">
                  <a:moveTo>
                    <a:pt x="2471" y="0"/>
                  </a:moveTo>
                  <a:cubicBezTo>
                    <a:pt x="2311" y="0"/>
                    <a:pt x="2170" y="47"/>
                    <a:pt x="2048" y="169"/>
                  </a:cubicBezTo>
                  <a:cubicBezTo>
                    <a:pt x="1752" y="465"/>
                    <a:pt x="1391" y="612"/>
                    <a:pt x="1011" y="612"/>
                  </a:cubicBezTo>
                  <a:cubicBezTo>
                    <a:pt x="865" y="612"/>
                    <a:pt x="716" y="591"/>
                    <a:pt x="567" y="547"/>
                  </a:cubicBezTo>
                  <a:lnTo>
                    <a:pt x="0" y="326"/>
                  </a:lnTo>
                  <a:lnTo>
                    <a:pt x="0" y="326"/>
                  </a:lnTo>
                  <a:cubicBezTo>
                    <a:pt x="374" y="794"/>
                    <a:pt x="939" y="1053"/>
                    <a:pt x="1527" y="1053"/>
                  </a:cubicBezTo>
                  <a:cubicBezTo>
                    <a:pt x="1731" y="1053"/>
                    <a:pt x="1939" y="1022"/>
                    <a:pt x="2143" y="956"/>
                  </a:cubicBezTo>
                  <a:cubicBezTo>
                    <a:pt x="2426" y="893"/>
                    <a:pt x="2710" y="704"/>
                    <a:pt x="2930" y="484"/>
                  </a:cubicBezTo>
                  <a:lnTo>
                    <a:pt x="3088" y="326"/>
                  </a:lnTo>
                  <a:cubicBezTo>
                    <a:pt x="2993" y="169"/>
                    <a:pt x="2836" y="74"/>
                    <a:pt x="2615" y="11"/>
                  </a:cubicBezTo>
                  <a:cubicBezTo>
                    <a:pt x="2566" y="4"/>
                    <a:pt x="2518" y="0"/>
                    <a:pt x="24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9" name="Google Shape;6959;p60"/>
            <p:cNvSpPr/>
            <p:nvPr/>
          </p:nvSpPr>
          <p:spPr>
            <a:xfrm>
              <a:off x="-56379450" y="4180300"/>
              <a:ext cx="242600" cy="120525"/>
            </a:xfrm>
            <a:custGeom>
              <a:rect b="b" l="l" r="r" t="t"/>
              <a:pathLst>
                <a:path extrusionOk="0" h="4821" w="9704">
                  <a:moveTo>
                    <a:pt x="473" y="0"/>
                  </a:moveTo>
                  <a:cubicBezTo>
                    <a:pt x="221" y="284"/>
                    <a:pt x="0" y="662"/>
                    <a:pt x="0" y="1071"/>
                  </a:cubicBezTo>
                  <a:cubicBezTo>
                    <a:pt x="0" y="1576"/>
                    <a:pt x="284" y="2048"/>
                    <a:pt x="725" y="2332"/>
                  </a:cubicBezTo>
                  <a:cubicBezTo>
                    <a:pt x="946" y="2489"/>
                    <a:pt x="1229" y="2552"/>
                    <a:pt x="1513" y="2552"/>
                  </a:cubicBezTo>
                  <a:cubicBezTo>
                    <a:pt x="1513" y="3403"/>
                    <a:pt x="2174" y="4064"/>
                    <a:pt x="2993" y="4064"/>
                  </a:cubicBezTo>
                  <a:cubicBezTo>
                    <a:pt x="3214" y="4064"/>
                    <a:pt x="3372" y="4033"/>
                    <a:pt x="3529" y="3970"/>
                  </a:cubicBezTo>
                  <a:cubicBezTo>
                    <a:pt x="3750" y="4506"/>
                    <a:pt x="4254" y="4821"/>
                    <a:pt x="4852" y="4821"/>
                  </a:cubicBezTo>
                  <a:cubicBezTo>
                    <a:pt x="5451" y="4821"/>
                    <a:pt x="5955" y="4443"/>
                    <a:pt x="6207" y="3970"/>
                  </a:cubicBezTo>
                  <a:cubicBezTo>
                    <a:pt x="6333" y="4064"/>
                    <a:pt x="6554" y="4064"/>
                    <a:pt x="6711" y="4064"/>
                  </a:cubicBezTo>
                  <a:cubicBezTo>
                    <a:pt x="7530" y="4064"/>
                    <a:pt x="8192" y="3403"/>
                    <a:pt x="8192" y="2552"/>
                  </a:cubicBezTo>
                  <a:cubicBezTo>
                    <a:pt x="9042" y="2552"/>
                    <a:pt x="9704" y="1891"/>
                    <a:pt x="9704" y="1071"/>
                  </a:cubicBezTo>
                  <a:cubicBezTo>
                    <a:pt x="9704" y="662"/>
                    <a:pt x="9546" y="284"/>
                    <a:pt x="9231" y="0"/>
                  </a:cubicBezTo>
                  <a:lnTo>
                    <a:pt x="9168" y="158"/>
                  </a:lnTo>
                  <a:cubicBezTo>
                    <a:pt x="8664" y="945"/>
                    <a:pt x="7814" y="1387"/>
                    <a:pt x="6900" y="1387"/>
                  </a:cubicBezTo>
                  <a:cubicBezTo>
                    <a:pt x="6617" y="1387"/>
                    <a:pt x="6301" y="1355"/>
                    <a:pt x="6018" y="1229"/>
                  </a:cubicBezTo>
                  <a:cubicBezTo>
                    <a:pt x="5640" y="1103"/>
                    <a:pt x="5230" y="882"/>
                    <a:pt x="4978" y="567"/>
                  </a:cubicBezTo>
                  <a:lnTo>
                    <a:pt x="4884" y="473"/>
                  </a:lnTo>
                  <a:lnTo>
                    <a:pt x="4821" y="567"/>
                  </a:lnTo>
                  <a:cubicBezTo>
                    <a:pt x="4506" y="882"/>
                    <a:pt x="4159" y="1071"/>
                    <a:pt x="3750" y="1229"/>
                  </a:cubicBezTo>
                  <a:cubicBezTo>
                    <a:pt x="3466" y="1292"/>
                    <a:pt x="3151" y="1387"/>
                    <a:pt x="2899" y="1387"/>
                  </a:cubicBezTo>
                  <a:cubicBezTo>
                    <a:pt x="1985" y="1387"/>
                    <a:pt x="1103" y="945"/>
                    <a:pt x="599" y="158"/>
                  </a:cubicBezTo>
                  <a:lnTo>
                    <a:pt x="4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0" name="Google Shape;6960;p60"/>
            <p:cNvSpPr/>
            <p:nvPr/>
          </p:nvSpPr>
          <p:spPr>
            <a:xfrm>
              <a:off x="-56181750" y="4039300"/>
              <a:ext cx="0" cy="25"/>
            </a:xfrm>
            <a:custGeom>
              <a:rect b="b" l="l" r="r" t="t"/>
              <a:pathLst>
                <a:path extrusionOk="0" h="1" w="0">
                  <a:moveTo>
                    <a:pt x="0" y="1"/>
                  </a:move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1" name="Google Shape;6961;p60"/>
            <p:cNvSpPr/>
            <p:nvPr/>
          </p:nvSpPr>
          <p:spPr>
            <a:xfrm>
              <a:off x="-56332200" y="4039300"/>
              <a:ext cx="25" cy="25"/>
            </a:xfrm>
            <a:custGeom>
              <a:rect b="b" l="l" r="r" t="t"/>
              <a:pathLst>
                <a:path extrusionOk="0" h="1" w="1">
                  <a:moveTo>
                    <a:pt x="1" y="1"/>
                  </a:move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62" name="Google Shape;6962;p60"/>
          <p:cNvGrpSpPr/>
          <p:nvPr/>
        </p:nvGrpSpPr>
        <p:grpSpPr>
          <a:xfrm>
            <a:off x="5326242" y="2894264"/>
            <a:ext cx="316434" cy="358971"/>
            <a:chOff x="-54401725" y="3198925"/>
            <a:chExt cx="281200" cy="319000"/>
          </a:xfrm>
        </p:grpSpPr>
        <p:sp>
          <p:nvSpPr>
            <p:cNvPr id="6963" name="Google Shape;6963;p60"/>
            <p:cNvSpPr/>
            <p:nvPr/>
          </p:nvSpPr>
          <p:spPr>
            <a:xfrm>
              <a:off x="-54159150" y="3465925"/>
              <a:ext cx="38625" cy="52000"/>
            </a:xfrm>
            <a:custGeom>
              <a:rect b="b" l="l" r="r" t="t"/>
              <a:pathLst>
                <a:path extrusionOk="0" h="2080" w="1545">
                  <a:moveTo>
                    <a:pt x="789" y="0"/>
                  </a:moveTo>
                  <a:cubicBezTo>
                    <a:pt x="379" y="0"/>
                    <a:pt x="1" y="316"/>
                    <a:pt x="1" y="725"/>
                  </a:cubicBezTo>
                  <a:cubicBezTo>
                    <a:pt x="1" y="851"/>
                    <a:pt x="32" y="946"/>
                    <a:pt x="64" y="1040"/>
                  </a:cubicBezTo>
                  <a:lnTo>
                    <a:pt x="631" y="1985"/>
                  </a:lnTo>
                  <a:cubicBezTo>
                    <a:pt x="663" y="2048"/>
                    <a:pt x="694" y="2080"/>
                    <a:pt x="789" y="2080"/>
                  </a:cubicBezTo>
                  <a:cubicBezTo>
                    <a:pt x="852" y="2080"/>
                    <a:pt x="915" y="2017"/>
                    <a:pt x="946" y="1985"/>
                  </a:cubicBezTo>
                  <a:lnTo>
                    <a:pt x="1450" y="1072"/>
                  </a:lnTo>
                  <a:cubicBezTo>
                    <a:pt x="1482" y="977"/>
                    <a:pt x="1545" y="851"/>
                    <a:pt x="1545" y="725"/>
                  </a:cubicBezTo>
                  <a:cubicBezTo>
                    <a:pt x="1545" y="347"/>
                    <a:pt x="1167" y="0"/>
                    <a:pt x="7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4" name="Google Shape;6964;p60"/>
            <p:cNvSpPr/>
            <p:nvPr/>
          </p:nvSpPr>
          <p:spPr>
            <a:xfrm>
              <a:off x="-54401725" y="3465925"/>
              <a:ext cx="38600" cy="52000"/>
            </a:xfrm>
            <a:custGeom>
              <a:rect b="b" l="l" r="r" t="t"/>
              <a:pathLst>
                <a:path extrusionOk="0" h="2080" w="1544">
                  <a:moveTo>
                    <a:pt x="788" y="0"/>
                  </a:moveTo>
                  <a:cubicBezTo>
                    <a:pt x="410" y="0"/>
                    <a:pt x="0" y="316"/>
                    <a:pt x="0" y="725"/>
                  </a:cubicBezTo>
                  <a:cubicBezTo>
                    <a:pt x="0" y="851"/>
                    <a:pt x="63" y="946"/>
                    <a:pt x="95" y="1040"/>
                  </a:cubicBezTo>
                  <a:lnTo>
                    <a:pt x="631" y="1985"/>
                  </a:lnTo>
                  <a:cubicBezTo>
                    <a:pt x="694" y="2048"/>
                    <a:pt x="725" y="2080"/>
                    <a:pt x="788" y="2080"/>
                  </a:cubicBezTo>
                  <a:cubicBezTo>
                    <a:pt x="883" y="2080"/>
                    <a:pt x="914" y="2017"/>
                    <a:pt x="946" y="1985"/>
                  </a:cubicBezTo>
                  <a:lnTo>
                    <a:pt x="1481" y="1072"/>
                  </a:lnTo>
                  <a:cubicBezTo>
                    <a:pt x="1513" y="977"/>
                    <a:pt x="1544" y="851"/>
                    <a:pt x="1544" y="725"/>
                  </a:cubicBezTo>
                  <a:cubicBezTo>
                    <a:pt x="1544" y="347"/>
                    <a:pt x="1198" y="0"/>
                    <a:pt x="7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5" name="Google Shape;6965;p60"/>
            <p:cNvSpPr/>
            <p:nvPr/>
          </p:nvSpPr>
          <p:spPr>
            <a:xfrm>
              <a:off x="-54176475" y="3224125"/>
              <a:ext cx="17350" cy="61450"/>
            </a:xfrm>
            <a:custGeom>
              <a:rect b="b" l="l" r="r" t="t"/>
              <a:pathLst>
                <a:path extrusionOk="0" h="2458" w="694">
                  <a:moveTo>
                    <a:pt x="347" y="0"/>
                  </a:moveTo>
                  <a:cubicBezTo>
                    <a:pt x="190" y="316"/>
                    <a:pt x="1" y="757"/>
                    <a:pt x="1" y="1229"/>
                  </a:cubicBezTo>
                  <a:cubicBezTo>
                    <a:pt x="1" y="1702"/>
                    <a:pt x="190" y="2143"/>
                    <a:pt x="347" y="2458"/>
                  </a:cubicBezTo>
                  <a:cubicBezTo>
                    <a:pt x="505" y="2143"/>
                    <a:pt x="694" y="1702"/>
                    <a:pt x="694" y="1229"/>
                  </a:cubicBezTo>
                  <a:cubicBezTo>
                    <a:pt x="694" y="757"/>
                    <a:pt x="505" y="316"/>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6" name="Google Shape;6966;p60"/>
            <p:cNvSpPr/>
            <p:nvPr/>
          </p:nvSpPr>
          <p:spPr>
            <a:xfrm>
              <a:off x="-54385975" y="3198925"/>
              <a:ext cx="198500" cy="74850"/>
            </a:xfrm>
            <a:custGeom>
              <a:rect b="b" l="l" r="r" t="t"/>
              <a:pathLst>
                <a:path extrusionOk="0" h="2994" w="7940">
                  <a:moveTo>
                    <a:pt x="4978" y="0"/>
                  </a:moveTo>
                  <a:cubicBezTo>
                    <a:pt x="2836" y="0"/>
                    <a:pt x="946" y="1229"/>
                    <a:pt x="1" y="2993"/>
                  </a:cubicBezTo>
                  <a:lnTo>
                    <a:pt x="7688" y="2993"/>
                  </a:lnTo>
                  <a:cubicBezTo>
                    <a:pt x="7625" y="2741"/>
                    <a:pt x="7562" y="2521"/>
                    <a:pt x="7562" y="2237"/>
                  </a:cubicBezTo>
                  <a:cubicBezTo>
                    <a:pt x="7562" y="1733"/>
                    <a:pt x="7719" y="1261"/>
                    <a:pt x="7940" y="851"/>
                  </a:cubicBezTo>
                  <a:cubicBezTo>
                    <a:pt x="7026" y="315"/>
                    <a:pt x="6049" y="0"/>
                    <a:pt x="49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7" name="Google Shape;6967;p60"/>
            <p:cNvSpPr/>
            <p:nvPr/>
          </p:nvSpPr>
          <p:spPr>
            <a:xfrm>
              <a:off x="-54400950" y="3385575"/>
              <a:ext cx="37050" cy="19725"/>
            </a:xfrm>
            <a:custGeom>
              <a:rect b="b" l="l" r="r" t="t"/>
              <a:pathLst>
                <a:path extrusionOk="0" h="789" w="1482">
                  <a:moveTo>
                    <a:pt x="1" y="1"/>
                  </a:moveTo>
                  <a:lnTo>
                    <a:pt x="1" y="789"/>
                  </a:lnTo>
                  <a:lnTo>
                    <a:pt x="1482" y="789"/>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8" name="Google Shape;6968;p60"/>
            <p:cNvSpPr/>
            <p:nvPr/>
          </p:nvSpPr>
          <p:spPr>
            <a:xfrm>
              <a:off x="-54401725" y="3292650"/>
              <a:ext cx="128400" cy="74850"/>
            </a:xfrm>
            <a:custGeom>
              <a:rect b="b" l="l" r="r" t="t"/>
              <a:pathLst>
                <a:path extrusionOk="0" h="2994" w="5136">
                  <a:moveTo>
                    <a:pt x="315" y="0"/>
                  </a:moveTo>
                  <a:cubicBezTo>
                    <a:pt x="126" y="567"/>
                    <a:pt x="0" y="1198"/>
                    <a:pt x="0" y="1828"/>
                  </a:cubicBezTo>
                  <a:lnTo>
                    <a:pt x="0" y="2993"/>
                  </a:lnTo>
                  <a:lnTo>
                    <a:pt x="1513" y="2993"/>
                  </a:lnTo>
                  <a:lnTo>
                    <a:pt x="1513" y="1828"/>
                  </a:lnTo>
                  <a:cubicBezTo>
                    <a:pt x="1513" y="1639"/>
                    <a:pt x="1670" y="1481"/>
                    <a:pt x="1859" y="1481"/>
                  </a:cubicBezTo>
                  <a:lnTo>
                    <a:pt x="2615" y="1481"/>
                  </a:lnTo>
                  <a:cubicBezTo>
                    <a:pt x="3592" y="1481"/>
                    <a:pt x="4821" y="788"/>
                    <a:pt x="51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9" name="Google Shape;6969;p60"/>
            <p:cNvSpPr/>
            <p:nvPr/>
          </p:nvSpPr>
          <p:spPr>
            <a:xfrm>
              <a:off x="-54250500" y="3266650"/>
              <a:ext cx="128400" cy="99275"/>
            </a:xfrm>
            <a:custGeom>
              <a:rect b="b" l="l" r="r" t="t"/>
              <a:pathLst>
                <a:path extrusionOk="0" h="3971" w="5136">
                  <a:moveTo>
                    <a:pt x="4317" y="1"/>
                  </a:moveTo>
                  <a:cubicBezTo>
                    <a:pt x="4159" y="914"/>
                    <a:pt x="3560" y="1607"/>
                    <a:pt x="3529" y="1607"/>
                  </a:cubicBezTo>
                  <a:cubicBezTo>
                    <a:pt x="3466" y="1702"/>
                    <a:pt x="3371" y="1734"/>
                    <a:pt x="3245" y="1734"/>
                  </a:cubicBezTo>
                  <a:cubicBezTo>
                    <a:pt x="3151" y="1734"/>
                    <a:pt x="3056" y="1702"/>
                    <a:pt x="2993" y="1607"/>
                  </a:cubicBezTo>
                  <a:cubicBezTo>
                    <a:pt x="2993" y="1607"/>
                    <a:pt x="2741" y="1387"/>
                    <a:pt x="2552" y="977"/>
                  </a:cubicBezTo>
                  <a:lnTo>
                    <a:pt x="0" y="977"/>
                  </a:lnTo>
                  <a:cubicBezTo>
                    <a:pt x="315" y="1765"/>
                    <a:pt x="1576" y="2490"/>
                    <a:pt x="2521" y="2490"/>
                  </a:cubicBezTo>
                  <a:lnTo>
                    <a:pt x="3245" y="2490"/>
                  </a:lnTo>
                  <a:cubicBezTo>
                    <a:pt x="3466" y="2490"/>
                    <a:pt x="3623" y="2647"/>
                    <a:pt x="3623" y="2836"/>
                  </a:cubicBezTo>
                  <a:lnTo>
                    <a:pt x="3623" y="3970"/>
                  </a:lnTo>
                  <a:lnTo>
                    <a:pt x="5104" y="3970"/>
                  </a:lnTo>
                  <a:lnTo>
                    <a:pt x="5104" y="2521"/>
                  </a:lnTo>
                  <a:cubicBezTo>
                    <a:pt x="5136" y="2458"/>
                    <a:pt x="5136" y="2395"/>
                    <a:pt x="5104" y="2364"/>
                  </a:cubicBezTo>
                  <a:cubicBezTo>
                    <a:pt x="5041" y="1544"/>
                    <a:pt x="4758" y="725"/>
                    <a:pt x="43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0" name="Google Shape;6970;p60"/>
            <p:cNvSpPr/>
            <p:nvPr/>
          </p:nvSpPr>
          <p:spPr>
            <a:xfrm>
              <a:off x="-54159150" y="3385575"/>
              <a:ext cx="37050" cy="19725"/>
            </a:xfrm>
            <a:custGeom>
              <a:rect b="b" l="l" r="r" t="t"/>
              <a:pathLst>
                <a:path extrusionOk="0" h="789" w="1482">
                  <a:moveTo>
                    <a:pt x="1" y="1"/>
                  </a:moveTo>
                  <a:lnTo>
                    <a:pt x="1" y="789"/>
                  </a:lnTo>
                  <a:lnTo>
                    <a:pt x="1482" y="789"/>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1" name="Google Shape;6971;p60"/>
            <p:cNvSpPr/>
            <p:nvPr/>
          </p:nvSpPr>
          <p:spPr>
            <a:xfrm>
              <a:off x="-54345025" y="3309975"/>
              <a:ext cx="167000" cy="207175"/>
            </a:xfrm>
            <a:custGeom>
              <a:rect b="b" l="l" r="r" t="t"/>
              <a:pathLst>
                <a:path extrusionOk="0" h="8287" w="6680">
                  <a:moveTo>
                    <a:pt x="1797" y="2332"/>
                  </a:moveTo>
                  <a:cubicBezTo>
                    <a:pt x="1986" y="2332"/>
                    <a:pt x="2143" y="2489"/>
                    <a:pt x="2143" y="2678"/>
                  </a:cubicBezTo>
                  <a:cubicBezTo>
                    <a:pt x="2143" y="2867"/>
                    <a:pt x="1986" y="3025"/>
                    <a:pt x="1797" y="3025"/>
                  </a:cubicBezTo>
                  <a:cubicBezTo>
                    <a:pt x="1639" y="3025"/>
                    <a:pt x="1450" y="2867"/>
                    <a:pt x="1450" y="2678"/>
                  </a:cubicBezTo>
                  <a:cubicBezTo>
                    <a:pt x="1450" y="2489"/>
                    <a:pt x="1608" y="2332"/>
                    <a:pt x="1797" y="2332"/>
                  </a:cubicBezTo>
                  <a:close/>
                  <a:moveTo>
                    <a:pt x="4821" y="2332"/>
                  </a:moveTo>
                  <a:cubicBezTo>
                    <a:pt x="5042" y="2332"/>
                    <a:pt x="5199" y="2489"/>
                    <a:pt x="5199" y="2678"/>
                  </a:cubicBezTo>
                  <a:cubicBezTo>
                    <a:pt x="5199" y="2867"/>
                    <a:pt x="5042" y="3025"/>
                    <a:pt x="4821" y="3025"/>
                  </a:cubicBezTo>
                  <a:cubicBezTo>
                    <a:pt x="4632" y="3025"/>
                    <a:pt x="4474" y="2867"/>
                    <a:pt x="4474" y="2678"/>
                  </a:cubicBezTo>
                  <a:cubicBezTo>
                    <a:pt x="4474" y="2489"/>
                    <a:pt x="4632" y="2332"/>
                    <a:pt x="4821" y="2332"/>
                  </a:cubicBezTo>
                  <a:close/>
                  <a:moveTo>
                    <a:pt x="4392" y="4892"/>
                  </a:moveTo>
                  <a:cubicBezTo>
                    <a:pt x="4482" y="4892"/>
                    <a:pt x="4569" y="4931"/>
                    <a:pt x="4632" y="5010"/>
                  </a:cubicBezTo>
                  <a:cubicBezTo>
                    <a:pt x="4790" y="5136"/>
                    <a:pt x="4790" y="5356"/>
                    <a:pt x="4632" y="5514"/>
                  </a:cubicBezTo>
                  <a:cubicBezTo>
                    <a:pt x="4285" y="5860"/>
                    <a:pt x="3813" y="6049"/>
                    <a:pt x="3340" y="6049"/>
                  </a:cubicBezTo>
                  <a:cubicBezTo>
                    <a:pt x="2868" y="6049"/>
                    <a:pt x="2364" y="5860"/>
                    <a:pt x="2049" y="5514"/>
                  </a:cubicBezTo>
                  <a:cubicBezTo>
                    <a:pt x="1891" y="5356"/>
                    <a:pt x="1891" y="5136"/>
                    <a:pt x="2049" y="5010"/>
                  </a:cubicBezTo>
                  <a:cubicBezTo>
                    <a:pt x="2127" y="4931"/>
                    <a:pt x="2222" y="4892"/>
                    <a:pt x="2312" y="4892"/>
                  </a:cubicBezTo>
                  <a:cubicBezTo>
                    <a:pt x="2403" y="4892"/>
                    <a:pt x="2490" y="4931"/>
                    <a:pt x="2553" y="5010"/>
                  </a:cubicBezTo>
                  <a:cubicBezTo>
                    <a:pt x="2773" y="5230"/>
                    <a:pt x="3057" y="5341"/>
                    <a:pt x="3340" y="5341"/>
                  </a:cubicBezTo>
                  <a:cubicBezTo>
                    <a:pt x="3624" y="5341"/>
                    <a:pt x="3907" y="5230"/>
                    <a:pt x="4128" y="5010"/>
                  </a:cubicBezTo>
                  <a:cubicBezTo>
                    <a:pt x="4207" y="4931"/>
                    <a:pt x="4301" y="4892"/>
                    <a:pt x="4392" y="4892"/>
                  </a:cubicBezTo>
                  <a:close/>
                  <a:moveTo>
                    <a:pt x="3340" y="1"/>
                  </a:moveTo>
                  <a:cubicBezTo>
                    <a:pt x="2710" y="914"/>
                    <a:pt x="1324" y="1513"/>
                    <a:pt x="347" y="1513"/>
                  </a:cubicBezTo>
                  <a:lnTo>
                    <a:pt x="1" y="1513"/>
                  </a:lnTo>
                  <a:lnTo>
                    <a:pt x="1" y="4915"/>
                  </a:lnTo>
                  <a:cubicBezTo>
                    <a:pt x="1" y="6774"/>
                    <a:pt x="1482" y="8286"/>
                    <a:pt x="3340" y="8286"/>
                  </a:cubicBezTo>
                  <a:cubicBezTo>
                    <a:pt x="5199" y="8286"/>
                    <a:pt x="6680" y="6774"/>
                    <a:pt x="6680" y="4915"/>
                  </a:cubicBezTo>
                  <a:lnTo>
                    <a:pt x="6680" y="1513"/>
                  </a:lnTo>
                  <a:lnTo>
                    <a:pt x="6333" y="1513"/>
                  </a:lnTo>
                  <a:cubicBezTo>
                    <a:pt x="6307" y="1514"/>
                    <a:pt x="6281" y="1514"/>
                    <a:pt x="6254" y="1514"/>
                  </a:cubicBezTo>
                  <a:cubicBezTo>
                    <a:pt x="5228" y="1514"/>
                    <a:pt x="3955" y="922"/>
                    <a:pt x="33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2" name="Google Shape;6972;p60"/>
            <p:cNvSpPr/>
            <p:nvPr/>
          </p:nvSpPr>
          <p:spPr>
            <a:xfrm>
              <a:off x="-54401725" y="3424175"/>
              <a:ext cx="37825" cy="40975"/>
            </a:xfrm>
            <a:custGeom>
              <a:rect b="b" l="l" r="r" t="t"/>
              <a:pathLst>
                <a:path extrusionOk="0" h="1639" w="1513">
                  <a:moveTo>
                    <a:pt x="0" y="1"/>
                  </a:moveTo>
                  <a:lnTo>
                    <a:pt x="0" y="914"/>
                  </a:lnTo>
                  <a:cubicBezTo>
                    <a:pt x="0" y="1292"/>
                    <a:pt x="315" y="1639"/>
                    <a:pt x="757" y="1639"/>
                  </a:cubicBezTo>
                  <a:cubicBezTo>
                    <a:pt x="1198" y="1639"/>
                    <a:pt x="1513" y="1324"/>
                    <a:pt x="1513" y="914"/>
                  </a:cubicBezTo>
                  <a:lnTo>
                    <a:pt x="1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3" name="Google Shape;6973;p60"/>
            <p:cNvSpPr/>
            <p:nvPr/>
          </p:nvSpPr>
          <p:spPr>
            <a:xfrm>
              <a:off x="-54159150" y="3424175"/>
              <a:ext cx="37050" cy="40975"/>
            </a:xfrm>
            <a:custGeom>
              <a:rect b="b" l="l" r="r" t="t"/>
              <a:pathLst>
                <a:path extrusionOk="0" h="1639" w="1482">
                  <a:moveTo>
                    <a:pt x="1" y="1"/>
                  </a:moveTo>
                  <a:lnTo>
                    <a:pt x="1" y="914"/>
                  </a:lnTo>
                  <a:cubicBezTo>
                    <a:pt x="1" y="1292"/>
                    <a:pt x="316" y="1639"/>
                    <a:pt x="757" y="1639"/>
                  </a:cubicBezTo>
                  <a:cubicBezTo>
                    <a:pt x="1167" y="1639"/>
                    <a:pt x="1482" y="1324"/>
                    <a:pt x="1482" y="914"/>
                  </a:cubicBez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4" name="Google Shape;6974;p60"/>
          <p:cNvGrpSpPr/>
          <p:nvPr/>
        </p:nvGrpSpPr>
        <p:grpSpPr>
          <a:xfrm>
            <a:off x="5327128" y="3364365"/>
            <a:ext cx="314662" cy="358099"/>
            <a:chOff x="-54401725" y="3590375"/>
            <a:chExt cx="279625" cy="318225"/>
          </a:xfrm>
        </p:grpSpPr>
        <p:sp>
          <p:nvSpPr>
            <p:cNvPr id="6975" name="Google Shape;6975;p60"/>
            <p:cNvSpPr/>
            <p:nvPr/>
          </p:nvSpPr>
          <p:spPr>
            <a:xfrm>
              <a:off x="-54194575" y="3721900"/>
              <a:ext cx="35450" cy="19725"/>
            </a:xfrm>
            <a:custGeom>
              <a:rect b="b" l="l" r="r" t="t"/>
              <a:pathLst>
                <a:path extrusionOk="0" h="789" w="1418">
                  <a:moveTo>
                    <a:pt x="0" y="1"/>
                  </a:moveTo>
                  <a:cubicBezTo>
                    <a:pt x="158" y="410"/>
                    <a:pt x="536" y="788"/>
                    <a:pt x="1071" y="788"/>
                  </a:cubicBezTo>
                  <a:lnTo>
                    <a:pt x="1418" y="788"/>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6" name="Google Shape;6976;p60"/>
            <p:cNvSpPr/>
            <p:nvPr/>
          </p:nvSpPr>
          <p:spPr>
            <a:xfrm>
              <a:off x="-54380450" y="3590375"/>
              <a:ext cx="237075" cy="112650"/>
            </a:xfrm>
            <a:custGeom>
              <a:rect b="b" l="l" r="r" t="t"/>
              <a:pathLst>
                <a:path extrusionOk="0" h="4506" w="9483">
                  <a:moveTo>
                    <a:pt x="4789" y="1575"/>
                  </a:moveTo>
                  <a:cubicBezTo>
                    <a:pt x="5009" y="1575"/>
                    <a:pt x="5135" y="1733"/>
                    <a:pt x="5135" y="1954"/>
                  </a:cubicBezTo>
                  <a:lnTo>
                    <a:pt x="5135" y="2300"/>
                  </a:lnTo>
                  <a:lnTo>
                    <a:pt x="5513" y="2300"/>
                  </a:lnTo>
                  <a:cubicBezTo>
                    <a:pt x="5702" y="2300"/>
                    <a:pt x="5860" y="2458"/>
                    <a:pt x="5860" y="2647"/>
                  </a:cubicBezTo>
                  <a:cubicBezTo>
                    <a:pt x="5860" y="2836"/>
                    <a:pt x="5702" y="2993"/>
                    <a:pt x="5513" y="2993"/>
                  </a:cubicBezTo>
                  <a:lnTo>
                    <a:pt x="5135" y="2993"/>
                  </a:lnTo>
                  <a:lnTo>
                    <a:pt x="5135" y="3371"/>
                  </a:lnTo>
                  <a:cubicBezTo>
                    <a:pt x="5135" y="3560"/>
                    <a:pt x="5009" y="3718"/>
                    <a:pt x="4789" y="3718"/>
                  </a:cubicBezTo>
                  <a:cubicBezTo>
                    <a:pt x="4600" y="3718"/>
                    <a:pt x="4442" y="3560"/>
                    <a:pt x="4442" y="3371"/>
                  </a:cubicBezTo>
                  <a:lnTo>
                    <a:pt x="4442" y="2993"/>
                  </a:lnTo>
                  <a:lnTo>
                    <a:pt x="4096" y="2993"/>
                  </a:lnTo>
                  <a:cubicBezTo>
                    <a:pt x="3907" y="2993"/>
                    <a:pt x="3749" y="2836"/>
                    <a:pt x="3749" y="2647"/>
                  </a:cubicBezTo>
                  <a:cubicBezTo>
                    <a:pt x="3749" y="2458"/>
                    <a:pt x="3907" y="2300"/>
                    <a:pt x="4096" y="2300"/>
                  </a:cubicBezTo>
                  <a:lnTo>
                    <a:pt x="4442" y="2300"/>
                  </a:lnTo>
                  <a:lnTo>
                    <a:pt x="4442" y="1954"/>
                  </a:lnTo>
                  <a:cubicBezTo>
                    <a:pt x="4442" y="1733"/>
                    <a:pt x="4600" y="1575"/>
                    <a:pt x="4789" y="1575"/>
                  </a:cubicBezTo>
                  <a:close/>
                  <a:moveTo>
                    <a:pt x="2048" y="0"/>
                  </a:moveTo>
                  <a:cubicBezTo>
                    <a:pt x="882" y="0"/>
                    <a:pt x="0" y="1040"/>
                    <a:pt x="189" y="2174"/>
                  </a:cubicBezTo>
                  <a:lnTo>
                    <a:pt x="567" y="4505"/>
                  </a:lnTo>
                  <a:lnTo>
                    <a:pt x="8916" y="4505"/>
                  </a:lnTo>
                  <a:lnTo>
                    <a:pt x="9326" y="2174"/>
                  </a:lnTo>
                  <a:cubicBezTo>
                    <a:pt x="9483" y="1040"/>
                    <a:pt x="8601" y="0"/>
                    <a:pt x="74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7" name="Google Shape;6977;p60"/>
            <p:cNvSpPr/>
            <p:nvPr/>
          </p:nvSpPr>
          <p:spPr>
            <a:xfrm>
              <a:off x="-54363925" y="3721900"/>
              <a:ext cx="35475" cy="19725"/>
            </a:xfrm>
            <a:custGeom>
              <a:rect b="b" l="l" r="r" t="t"/>
              <a:pathLst>
                <a:path extrusionOk="0" h="789" w="1419">
                  <a:moveTo>
                    <a:pt x="1" y="1"/>
                  </a:moveTo>
                  <a:lnTo>
                    <a:pt x="1" y="788"/>
                  </a:lnTo>
                  <a:lnTo>
                    <a:pt x="347" y="788"/>
                  </a:lnTo>
                  <a:cubicBezTo>
                    <a:pt x="820" y="788"/>
                    <a:pt x="1261" y="410"/>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8" name="Google Shape;6978;p60"/>
            <p:cNvSpPr/>
            <p:nvPr/>
          </p:nvSpPr>
          <p:spPr>
            <a:xfrm>
              <a:off x="-54363925" y="3721900"/>
              <a:ext cx="204800" cy="186700"/>
            </a:xfrm>
            <a:custGeom>
              <a:rect b="b" l="l" r="r" t="t"/>
              <a:pathLst>
                <a:path extrusionOk="0" h="7468" w="8192">
                  <a:moveTo>
                    <a:pt x="2553" y="1513"/>
                  </a:moveTo>
                  <a:cubicBezTo>
                    <a:pt x="2742" y="1513"/>
                    <a:pt x="2899" y="1670"/>
                    <a:pt x="2899" y="1891"/>
                  </a:cubicBezTo>
                  <a:cubicBezTo>
                    <a:pt x="2899" y="2080"/>
                    <a:pt x="2742" y="2237"/>
                    <a:pt x="2553" y="2237"/>
                  </a:cubicBezTo>
                  <a:cubicBezTo>
                    <a:pt x="2541" y="2240"/>
                    <a:pt x="2529" y="2241"/>
                    <a:pt x="2517" y="2241"/>
                  </a:cubicBezTo>
                  <a:cubicBezTo>
                    <a:pt x="2368" y="2241"/>
                    <a:pt x="2206" y="2066"/>
                    <a:pt x="2206" y="1891"/>
                  </a:cubicBezTo>
                  <a:cubicBezTo>
                    <a:pt x="2206" y="1670"/>
                    <a:pt x="2364" y="1513"/>
                    <a:pt x="2553" y="1513"/>
                  </a:cubicBezTo>
                  <a:close/>
                  <a:moveTo>
                    <a:pt x="5577" y="1576"/>
                  </a:moveTo>
                  <a:cubicBezTo>
                    <a:pt x="5798" y="1576"/>
                    <a:pt x="5955" y="1733"/>
                    <a:pt x="5955" y="1922"/>
                  </a:cubicBezTo>
                  <a:cubicBezTo>
                    <a:pt x="5955" y="2111"/>
                    <a:pt x="5798" y="2269"/>
                    <a:pt x="5577" y="2269"/>
                  </a:cubicBezTo>
                  <a:cubicBezTo>
                    <a:pt x="5388" y="2269"/>
                    <a:pt x="5230" y="2111"/>
                    <a:pt x="5230" y="1922"/>
                  </a:cubicBezTo>
                  <a:cubicBezTo>
                    <a:pt x="5230" y="1733"/>
                    <a:pt x="5388" y="1576"/>
                    <a:pt x="5577" y="1576"/>
                  </a:cubicBezTo>
                  <a:close/>
                  <a:moveTo>
                    <a:pt x="5148" y="4073"/>
                  </a:moveTo>
                  <a:cubicBezTo>
                    <a:pt x="5238" y="4073"/>
                    <a:pt x="5325" y="4112"/>
                    <a:pt x="5388" y="4191"/>
                  </a:cubicBezTo>
                  <a:cubicBezTo>
                    <a:pt x="5546" y="4317"/>
                    <a:pt x="5546" y="4537"/>
                    <a:pt x="5388" y="4726"/>
                  </a:cubicBezTo>
                  <a:cubicBezTo>
                    <a:pt x="5041" y="5073"/>
                    <a:pt x="4569" y="5262"/>
                    <a:pt x="4096" y="5262"/>
                  </a:cubicBezTo>
                  <a:cubicBezTo>
                    <a:pt x="3624" y="5262"/>
                    <a:pt x="3120" y="5073"/>
                    <a:pt x="2805" y="4726"/>
                  </a:cubicBezTo>
                  <a:cubicBezTo>
                    <a:pt x="2647" y="4569"/>
                    <a:pt x="2647" y="4317"/>
                    <a:pt x="2805" y="4191"/>
                  </a:cubicBezTo>
                  <a:cubicBezTo>
                    <a:pt x="2883" y="4112"/>
                    <a:pt x="2978" y="4073"/>
                    <a:pt x="3068" y="4073"/>
                  </a:cubicBezTo>
                  <a:cubicBezTo>
                    <a:pt x="3159" y="4073"/>
                    <a:pt x="3246" y="4112"/>
                    <a:pt x="3309" y="4191"/>
                  </a:cubicBezTo>
                  <a:cubicBezTo>
                    <a:pt x="3529" y="4411"/>
                    <a:pt x="3813" y="4521"/>
                    <a:pt x="4096" y="4521"/>
                  </a:cubicBezTo>
                  <a:cubicBezTo>
                    <a:pt x="4380" y="4521"/>
                    <a:pt x="4663" y="4411"/>
                    <a:pt x="4884" y="4191"/>
                  </a:cubicBezTo>
                  <a:cubicBezTo>
                    <a:pt x="4963" y="4112"/>
                    <a:pt x="5057" y="4073"/>
                    <a:pt x="5148" y="4073"/>
                  </a:cubicBezTo>
                  <a:close/>
                  <a:moveTo>
                    <a:pt x="2175" y="1"/>
                  </a:moveTo>
                  <a:cubicBezTo>
                    <a:pt x="2017" y="851"/>
                    <a:pt x="1229" y="1513"/>
                    <a:pt x="347" y="1513"/>
                  </a:cubicBezTo>
                  <a:lnTo>
                    <a:pt x="1" y="1513"/>
                  </a:lnTo>
                  <a:lnTo>
                    <a:pt x="1" y="3372"/>
                  </a:lnTo>
                  <a:cubicBezTo>
                    <a:pt x="1" y="5608"/>
                    <a:pt x="1859" y="7467"/>
                    <a:pt x="4096" y="7467"/>
                  </a:cubicBezTo>
                  <a:cubicBezTo>
                    <a:pt x="6333" y="7467"/>
                    <a:pt x="8192" y="5608"/>
                    <a:pt x="8192" y="3372"/>
                  </a:cubicBezTo>
                  <a:lnTo>
                    <a:pt x="8192" y="1513"/>
                  </a:lnTo>
                  <a:lnTo>
                    <a:pt x="7845" y="1513"/>
                  </a:lnTo>
                  <a:cubicBezTo>
                    <a:pt x="6932" y="1513"/>
                    <a:pt x="6176" y="820"/>
                    <a:pt x="59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9" name="Google Shape;6979;p60"/>
            <p:cNvSpPr/>
            <p:nvPr/>
          </p:nvSpPr>
          <p:spPr>
            <a:xfrm>
              <a:off x="-54401725" y="3747100"/>
              <a:ext cx="18925" cy="63825"/>
            </a:xfrm>
            <a:custGeom>
              <a:rect b="b" l="l" r="r" t="t"/>
              <a:pathLst>
                <a:path extrusionOk="0" h="2553" w="757">
                  <a:moveTo>
                    <a:pt x="757" y="1"/>
                  </a:moveTo>
                  <a:cubicBezTo>
                    <a:pt x="284" y="253"/>
                    <a:pt x="0" y="725"/>
                    <a:pt x="0" y="1261"/>
                  </a:cubicBezTo>
                  <a:cubicBezTo>
                    <a:pt x="0" y="1828"/>
                    <a:pt x="315" y="2301"/>
                    <a:pt x="757" y="2553"/>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0" name="Google Shape;6980;p60"/>
            <p:cNvSpPr/>
            <p:nvPr/>
          </p:nvSpPr>
          <p:spPr>
            <a:xfrm>
              <a:off x="-54140225" y="3746325"/>
              <a:ext cx="18125" cy="63825"/>
            </a:xfrm>
            <a:custGeom>
              <a:rect b="b" l="l" r="r" t="t"/>
              <a:pathLst>
                <a:path extrusionOk="0" h="2553" w="725">
                  <a:moveTo>
                    <a:pt x="0" y="0"/>
                  </a:moveTo>
                  <a:lnTo>
                    <a:pt x="0" y="2552"/>
                  </a:lnTo>
                  <a:cubicBezTo>
                    <a:pt x="410" y="2269"/>
                    <a:pt x="725" y="1796"/>
                    <a:pt x="725" y="1260"/>
                  </a:cubicBezTo>
                  <a:cubicBezTo>
                    <a:pt x="725" y="756"/>
                    <a:pt x="410" y="284"/>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1" name="Google Shape;6981;p60"/>
          <p:cNvGrpSpPr/>
          <p:nvPr/>
        </p:nvGrpSpPr>
        <p:grpSpPr>
          <a:xfrm>
            <a:off x="5324920" y="3827938"/>
            <a:ext cx="319079" cy="358099"/>
            <a:chOff x="-54403300" y="3982600"/>
            <a:chExt cx="283550" cy="318225"/>
          </a:xfrm>
        </p:grpSpPr>
        <p:sp>
          <p:nvSpPr>
            <p:cNvPr id="6982" name="Google Shape;6982;p60"/>
            <p:cNvSpPr/>
            <p:nvPr/>
          </p:nvSpPr>
          <p:spPr>
            <a:xfrm>
              <a:off x="-54273350" y="4036950"/>
              <a:ext cx="27600" cy="27600"/>
            </a:xfrm>
            <a:custGeom>
              <a:rect b="b" l="l" r="r" t="t"/>
              <a:pathLst>
                <a:path extrusionOk="0" h="1104" w="1104">
                  <a:moveTo>
                    <a:pt x="536" y="0"/>
                  </a:moveTo>
                  <a:lnTo>
                    <a:pt x="473" y="189"/>
                  </a:lnTo>
                  <a:cubicBezTo>
                    <a:pt x="442" y="315"/>
                    <a:pt x="316" y="379"/>
                    <a:pt x="190" y="379"/>
                  </a:cubicBezTo>
                  <a:lnTo>
                    <a:pt x="1" y="410"/>
                  </a:lnTo>
                  <a:lnTo>
                    <a:pt x="158" y="568"/>
                  </a:lnTo>
                  <a:cubicBezTo>
                    <a:pt x="127" y="662"/>
                    <a:pt x="158" y="788"/>
                    <a:pt x="158" y="883"/>
                  </a:cubicBezTo>
                  <a:lnTo>
                    <a:pt x="127" y="1103"/>
                  </a:lnTo>
                  <a:lnTo>
                    <a:pt x="316" y="1009"/>
                  </a:lnTo>
                  <a:cubicBezTo>
                    <a:pt x="379" y="993"/>
                    <a:pt x="434" y="985"/>
                    <a:pt x="489" y="985"/>
                  </a:cubicBezTo>
                  <a:cubicBezTo>
                    <a:pt x="544" y="985"/>
                    <a:pt x="599" y="993"/>
                    <a:pt x="662" y="1009"/>
                  </a:cubicBezTo>
                  <a:lnTo>
                    <a:pt x="851" y="1103"/>
                  </a:lnTo>
                  <a:lnTo>
                    <a:pt x="820" y="883"/>
                  </a:lnTo>
                  <a:cubicBezTo>
                    <a:pt x="788" y="788"/>
                    <a:pt x="820" y="662"/>
                    <a:pt x="946" y="568"/>
                  </a:cubicBezTo>
                  <a:lnTo>
                    <a:pt x="1103" y="410"/>
                  </a:lnTo>
                  <a:lnTo>
                    <a:pt x="914" y="379"/>
                  </a:lnTo>
                  <a:cubicBezTo>
                    <a:pt x="788" y="379"/>
                    <a:pt x="662" y="315"/>
                    <a:pt x="631" y="189"/>
                  </a:cubicBezTo>
                  <a:lnTo>
                    <a:pt x="5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3" name="Google Shape;6983;p60"/>
            <p:cNvSpPr/>
            <p:nvPr/>
          </p:nvSpPr>
          <p:spPr>
            <a:xfrm>
              <a:off x="-54383600" y="3982600"/>
              <a:ext cx="241800" cy="130775"/>
            </a:xfrm>
            <a:custGeom>
              <a:rect b="b" l="l" r="r" t="t"/>
              <a:pathLst>
                <a:path extrusionOk="0" h="5231" w="9672">
                  <a:moveTo>
                    <a:pt x="4856" y="946"/>
                  </a:moveTo>
                  <a:cubicBezTo>
                    <a:pt x="4994" y="946"/>
                    <a:pt x="5135" y="1009"/>
                    <a:pt x="5198" y="1135"/>
                  </a:cubicBezTo>
                  <a:lnTo>
                    <a:pt x="5545" y="1859"/>
                  </a:lnTo>
                  <a:lnTo>
                    <a:pt x="6301" y="1954"/>
                  </a:lnTo>
                  <a:cubicBezTo>
                    <a:pt x="6616" y="2017"/>
                    <a:pt x="6742" y="2395"/>
                    <a:pt x="6490" y="2584"/>
                  </a:cubicBezTo>
                  <a:lnTo>
                    <a:pt x="5954" y="3151"/>
                  </a:lnTo>
                  <a:lnTo>
                    <a:pt x="6049" y="3907"/>
                  </a:lnTo>
                  <a:cubicBezTo>
                    <a:pt x="6098" y="4150"/>
                    <a:pt x="5921" y="4337"/>
                    <a:pt x="5707" y="4337"/>
                  </a:cubicBezTo>
                  <a:cubicBezTo>
                    <a:pt x="5644" y="4337"/>
                    <a:pt x="5578" y="4321"/>
                    <a:pt x="5513" y="4285"/>
                  </a:cubicBezTo>
                  <a:lnTo>
                    <a:pt x="4852" y="3939"/>
                  </a:lnTo>
                  <a:lnTo>
                    <a:pt x="4159" y="4285"/>
                  </a:lnTo>
                  <a:cubicBezTo>
                    <a:pt x="4101" y="4321"/>
                    <a:pt x="4041" y="4337"/>
                    <a:pt x="3982" y="4337"/>
                  </a:cubicBezTo>
                  <a:cubicBezTo>
                    <a:pt x="3781" y="4337"/>
                    <a:pt x="3599" y="4150"/>
                    <a:pt x="3623" y="3907"/>
                  </a:cubicBezTo>
                  <a:lnTo>
                    <a:pt x="3749" y="3151"/>
                  </a:lnTo>
                  <a:lnTo>
                    <a:pt x="3182" y="2584"/>
                  </a:lnTo>
                  <a:cubicBezTo>
                    <a:pt x="3025" y="2363"/>
                    <a:pt x="3151" y="1985"/>
                    <a:pt x="3434" y="1954"/>
                  </a:cubicBezTo>
                  <a:lnTo>
                    <a:pt x="4159" y="1859"/>
                  </a:lnTo>
                  <a:lnTo>
                    <a:pt x="4537" y="1135"/>
                  </a:lnTo>
                  <a:cubicBezTo>
                    <a:pt x="4584" y="1009"/>
                    <a:pt x="4718" y="946"/>
                    <a:pt x="4856" y="946"/>
                  </a:cubicBezTo>
                  <a:close/>
                  <a:moveTo>
                    <a:pt x="1859" y="1"/>
                  </a:moveTo>
                  <a:cubicBezTo>
                    <a:pt x="819" y="1"/>
                    <a:pt x="0" y="820"/>
                    <a:pt x="0" y="1859"/>
                  </a:cubicBezTo>
                  <a:lnTo>
                    <a:pt x="0" y="4096"/>
                  </a:lnTo>
                  <a:cubicBezTo>
                    <a:pt x="32" y="4726"/>
                    <a:pt x="504" y="5230"/>
                    <a:pt x="1134" y="5230"/>
                  </a:cubicBezTo>
                  <a:lnTo>
                    <a:pt x="8569" y="5230"/>
                  </a:lnTo>
                  <a:cubicBezTo>
                    <a:pt x="9199" y="5230"/>
                    <a:pt x="9672" y="4726"/>
                    <a:pt x="9672" y="4128"/>
                  </a:cubicBezTo>
                  <a:lnTo>
                    <a:pt x="9672" y="1859"/>
                  </a:lnTo>
                  <a:cubicBezTo>
                    <a:pt x="9672" y="820"/>
                    <a:pt x="8853" y="1"/>
                    <a:pt x="78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4" name="Google Shape;6984;p60"/>
            <p:cNvSpPr/>
            <p:nvPr/>
          </p:nvSpPr>
          <p:spPr>
            <a:xfrm>
              <a:off x="-54403300" y="4122000"/>
              <a:ext cx="58300" cy="140225"/>
            </a:xfrm>
            <a:custGeom>
              <a:rect b="b" l="l" r="r" t="t"/>
              <a:pathLst>
                <a:path extrusionOk="0" h="5609" w="2332">
                  <a:moveTo>
                    <a:pt x="820" y="1"/>
                  </a:moveTo>
                  <a:lnTo>
                    <a:pt x="820" y="3088"/>
                  </a:lnTo>
                  <a:cubicBezTo>
                    <a:pt x="820" y="3561"/>
                    <a:pt x="631" y="4034"/>
                    <a:pt x="315" y="4349"/>
                  </a:cubicBezTo>
                  <a:cubicBezTo>
                    <a:pt x="0" y="4664"/>
                    <a:pt x="32" y="5136"/>
                    <a:pt x="315" y="5420"/>
                  </a:cubicBezTo>
                  <a:cubicBezTo>
                    <a:pt x="473" y="5546"/>
                    <a:pt x="662" y="5609"/>
                    <a:pt x="851" y="5609"/>
                  </a:cubicBezTo>
                  <a:cubicBezTo>
                    <a:pt x="1040" y="5609"/>
                    <a:pt x="1229" y="5546"/>
                    <a:pt x="1387" y="5420"/>
                  </a:cubicBezTo>
                  <a:cubicBezTo>
                    <a:pt x="2017" y="4790"/>
                    <a:pt x="2332" y="3939"/>
                    <a:pt x="2332" y="3088"/>
                  </a:cubicBezTo>
                  <a:lnTo>
                    <a:pt x="2332" y="379"/>
                  </a:lnTo>
                  <a:lnTo>
                    <a:pt x="1954" y="379"/>
                  </a:lnTo>
                  <a:cubicBezTo>
                    <a:pt x="1913" y="382"/>
                    <a:pt x="1874" y="383"/>
                    <a:pt x="1836" y="383"/>
                  </a:cubicBezTo>
                  <a:cubicBezTo>
                    <a:pt x="1422" y="383"/>
                    <a:pt x="1108" y="232"/>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5" name="Google Shape;6985;p60"/>
            <p:cNvSpPr/>
            <p:nvPr/>
          </p:nvSpPr>
          <p:spPr>
            <a:xfrm>
              <a:off x="-54346600" y="4132250"/>
              <a:ext cx="167800" cy="168575"/>
            </a:xfrm>
            <a:custGeom>
              <a:rect b="b" l="l" r="r" t="t"/>
              <a:pathLst>
                <a:path extrusionOk="0" h="6743" w="6712">
                  <a:moveTo>
                    <a:pt x="1860" y="757"/>
                  </a:moveTo>
                  <a:cubicBezTo>
                    <a:pt x="2049" y="757"/>
                    <a:pt x="2206" y="914"/>
                    <a:pt x="2206" y="1103"/>
                  </a:cubicBezTo>
                  <a:cubicBezTo>
                    <a:pt x="2206" y="1292"/>
                    <a:pt x="2049" y="1450"/>
                    <a:pt x="1860" y="1450"/>
                  </a:cubicBezTo>
                  <a:cubicBezTo>
                    <a:pt x="1846" y="1452"/>
                    <a:pt x="1832" y="1454"/>
                    <a:pt x="1818" y="1454"/>
                  </a:cubicBezTo>
                  <a:cubicBezTo>
                    <a:pt x="1671" y="1454"/>
                    <a:pt x="1513" y="1305"/>
                    <a:pt x="1513" y="1103"/>
                  </a:cubicBezTo>
                  <a:cubicBezTo>
                    <a:pt x="1513" y="914"/>
                    <a:pt x="1671" y="757"/>
                    <a:pt x="1860" y="757"/>
                  </a:cubicBezTo>
                  <a:close/>
                  <a:moveTo>
                    <a:pt x="4884" y="788"/>
                  </a:moveTo>
                  <a:cubicBezTo>
                    <a:pt x="5105" y="788"/>
                    <a:pt x="5262" y="946"/>
                    <a:pt x="5262" y="1135"/>
                  </a:cubicBezTo>
                  <a:cubicBezTo>
                    <a:pt x="5262" y="1324"/>
                    <a:pt x="5105" y="1481"/>
                    <a:pt x="4884" y="1481"/>
                  </a:cubicBezTo>
                  <a:cubicBezTo>
                    <a:pt x="4695" y="1481"/>
                    <a:pt x="4537" y="1324"/>
                    <a:pt x="4537" y="1135"/>
                  </a:cubicBezTo>
                  <a:cubicBezTo>
                    <a:pt x="4537" y="946"/>
                    <a:pt x="4695" y="788"/>
                    <a:pt x="4884" y="788"/>
                  </a:cubicBezTo>
                  <a:close/>
                  <a:moveTo>
                    <a:pt x="4455" y="3316"/>
                  </a:moveTo>
                  <a:cubicBezTo>
                    <a:pt x="4545" y="3316"/>
                    <a:pt x="4632" y="3356"/>
                    <a:pt x="4695" y="3435"/>
                  </a:cubicBezTo>
                  <a:cubicBezTo>
                    <a:pt x="4853" y="3592"/>
                    <a:pt x="4853" y="3813"/>
                    <a:pt x="4695" y="3939"/>
                  </a:cubicBezTo>
                  <a:cubicBezTo>
                    <a:pt x="4348" y="4285"/>
                    <a:pt x="3876" y="4474"/>
                    <a:pt x="3403" y="4474"/>
                  </a:cubicBezTo>
                  <a:cubicBezTo>
                    <a:pt x="2931" y="4474"/>
                    <a:pt x="2427" y="4285"/>
                    <a:pt x="2112" y="3939"/>
                  </a:cubicBezTo>
                  <a:cubicBezTo>
                    <a:pt x="1954" y="3781"/>
                    <a:pt x="1954" y="3529"/>
                    <a:pt x="2112" y="3435"/>
                  </a:cubicBezTo>
                  <a:cubicBezTo>
                    <a:pt x="2190" y="3356"/>
                    <a:pt x="2285" y="3316"/>
                    <a:pt x="2375" y="3316"/>
                  </a:cubicBezTo>
                  <a:cubicBezTo>
                    <a:pt x="2466" y="3316"/>
                    <a:pt x="2553" y="3356"/>
                    <a:pt x="2616" y="3435"/>
                  </a:cubicBezTo>
                  <a:cubicBezTo>
                    <a:pt x="2836" y="3639"/>
                    <a:pt x="3120" y="3742"/>
                    <a:pt x="3403" y="3742"/>
                  </a:cubicBezTo>
                  <a:cubicBezTo>
                    <a:pt x="3687" y="3742"/>
                    <a:pt x="3970" y="3639"/>
                    <a:pt x="4191" y="3435"/>
                  </a:cubicBezTo>
                  <a:cubicBezTo>
                    <a:pt x="4270" y="3356"/>
                    <a:pt x="4364" y="3316"/>
                    <a:pt x="4455" y="3316"/>
                  </a:cubicBezTo>
                  <a:close/>
                  <a:moveTo>
                    <a:pt x="757" y="1"/>
                  </a:moveTo>
                  <a:lnTo>
                    <a:pt x="757" y="2710"/>
                  </a:lnTo>
                  <a:cubicBezTo>
                    <a:pt x="757" y="3529"/>
                    <a:pt x="536" y="4285"/>
                    <a:pt x="1" y="5010"/>
                  </a:cubicBezTo>
                  <a:cubicBezTo>
                    <a:pt x="757" y="6049"/>
                    <a:pt x="1986" y="6743"/>
                    <a:pt x="3372" y="6743"/>
                  </a:cubicBezTo>
                  <a:cubicBezTo>
                    <a:pt x="4727" y="6743"/>
                    <a:pt x="5955" y="6049"/>
                    <a:pt x="6711" y="5010"/>
                  </a:cubicBezTo>
                  <a:cubicBezTo>
                    <a:pt x="6207" y="4285"/>
                    <a:pt x="5955" y="3498"/>
                    <a:pt x="5955" y="2710"/>
                  </a:cubicBezTo>
                  <a:lnTo>
                    <a:pt x="595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6" name="Google Shape;6986;p60"/>
            <p:cNvSpPr/>
            <p:nvPr/>
          </p:nvSpPr>
          <p:spPr>
            <a:xfrm>
              <a:off x="-54177250" y="4122000"/>
              <a:ext cx="57500" cy="141025"/>
            </a:xfrm>
            <a:custGeom>
              <a:rect b="b" l="l" r="r" t="t"/>
              <a:pathLst>
                <a:path extrusionOk="0" h="5641" w="2300">
                  <a:moveTo>
                    <a:pt x="1481" y="1"/>
                  </a:moveTo>
                  <a:cubicBezTo>
                    <a:pt x="1166" y="253"/>
                    <a:pt x="756" y="411"/>
                    <a:pt x="378" y="411"/>
                  </a:cubicBezTo>
                  <a:lnTo>
                    <a:pt x="0" y="411"/>
                  </a:lnTo>
                  <a:lnTo>
                    <a:pt x="0" y="3120"/>
                  </a:lnTo>
                  <a:cubicBezTo>
                    <a:pt x="0" y="4034"/>
                    <a:pt x="378" y="4821"/>
                    <a:pt x="945" y="5451"/>
                  </a:cubicBezTo>
                  <a:cubicBezTo>
                    <a:pt x="1103" y="5577"/>
                    <a:pt x="1292" y="5640"/>
                    <a:pt x="1481" y="5640"/>
                  </a:cubicBezTo>
                  <a:cubicBezTo>
                    <a:pt x="1670" y="5640"/>
                    <a:pt x="1859" y="5577"/>
                    <a:pt x="2017" y="5451"/>
                  </a:cubicBezTo>
                  <a:cubicBezTo>
                    <a:pt x="2300" y="5136"/>
                    <a:pt x="2300" y="4664"/>
                    <a:pt x="1985" y="4380"/>
                  </a:cubicBezTo>
                  <a:cubicBezTo>
                    <a:pt x="1639" y="4034"/>
                    <a:pt x="1481" y="3466"/>
                    <a:pt x="1481" y="1576"/>
                  </a:cubicBez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7" name="Google Shape;6987;p60"/>
          <p:cNvGrpSpPr/>
          <p:nvPr/>
        </p:nvGrpSpPr>
        <p:grpSpPr>
          <a:xfrm>
            <a:off x="7512313" y="2889172"/>
            <a:ext cx="356298" cy="356973"/>
            <a:chOff x="-52458650" y="3194400"/>
            <a:chExt cx="316625" cy="317225"/>
          </a:xfrm>
        </p:grpSpPr>
        <p:sp>
          <p:nvSpPr>
            <p:cNvPr id="6988" name="Google Shape;6988;p60"/>
            <p:cNvSpPr/>
            <p:nvPr/>
          </p:nvSpPr>
          <p:spPr>
            <a:xfrm>
              <a:off x="-52458650" y="3194400"/>
              <a:ext cx="316625" cy="166000"/>
            </a:xfrm>
            <a:custGeom>
              <a:rect b="b" l="l" r="r" t="t"/>
              <a:pathLst>
                <a:path extrusionOk="0" h="6640" w="12665">
                  <a:moveTo>
                    <a:pt x="6309" y="0"/>
                  </a:moveTo>
                  <a:cubicBezTo>
                    <a:pt x="6254" y="0"/>
                    <a:pt x="6207" y="8"/>
                    <a:pt x="6175" y="24"/>
                  </a:cubicBezTo>
                  <a:lnTo>
                    <a:pt x="189" y="3017"/>
                  </a:lnTo>
                  <a:cubicBezTo>
                    <a:pt x="63" y="3080"/>
                    <a:pt x="0" y="3206"/>
                    <a:pt x="0" y="3332"/>
                  </a:cubicBezTo>
                  <a:cubicBezTo>
                    <a:pt x="0" y="3489"/>
                    <a:pt x="63" y="3615"/>
                    <a:pt x="189" y="3647"/>
                  </a:cubicBezTo>
                  <a:lnTo>
                    <a:pt x="2394" y="4434"/>
                  </a:lnTo>
                  <a:lnTo>
                    <a:pt x="3025" y="3143"/>
                  </a:lnTo>
                  <a:cubicBezTo>
                    <a:pt x="3088" y="3017"/>
                    <a:pt x="3214" y="2922"/>
                    <a:pt x="3340" y="2922"/>
                  </a:cubicBezTo>
                  <a:lnTo>
                    <a:pt x="9326" y="2922"/>
                  </a:lnTo>
                  <a:cubicBezTo>
                    <a:pt x="9483" y="2922"/>
                    <a:pt x="9609" y="3017"/>
                    <a:pt x="9641" y="3143"/>
                  </a:cubicBezTo>
                  <a:lnTo>
                    <a:pt x="10271" y="4434"/>
                  </a:lnTo>
                  <a:lnTo>
                    <a:pt x="11940" y="3836"/>
                  </a:lnTo>
                  <a:lnTo>
                    <a:pt x="11940" y="6293"/>
                  </a:lnTo>
                  <a:cubicBezTo>
                    <a:pt x="11940" y="6482"/>
                    <a:pt x="12098" y="6640"/>
                    <a:pt x="12287" y="6640"/>
                  </a:cubicBezTo>
                  <a:cubicBezTo>
                    <a:pt x="12476" y="6640"/>
                    <a:pt x="12634" y="6482"/>
                    <a:pt x="12634" y="6293"/>
                  </a:cubicBezTo>
                  <a:lnTo>
                    <a:pt x="12634" y="3300"/>
                  </a:lnTo>
                  <a:cubicBezTo>
                    <a:pt x="12665" y="3206"/>
                    <a:pt x="12634" y="3048"/>
                    <a:pt x="12508" y="3017"/>
                  </a:cubicBezTo>
                  <a:lnTo>
                    <a:pt x="6490" y="24"/>
                  </a:lnTo>
                  <a:cubicBezTo>
                    <a:pt x="6427" y="8"/>
                    <a:pt x="6364" y="0"/>
                    <a:pt x="63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9" name="Google Shape;6989;p60"/>
            <p:cNvSpPr/>
            <p:nvPr/>
          </p:nvSpPr>
          <p:spPr>
            <a:xfrm>
              <a:off x="-52379100" y="3287125"/>
              <a:ext cx="156750" cy="18925"/>
            </a:xfrm>
            <a:custGeom>
              <a:rect b="b" l="l" r="r" t="t"/>
              <a:pathLst>
                <a:path extrusionOk="0" h="757" w="6270">
                  <a:moveTo>
                    <a:pt x="378" y="1"/>
                  </a:moveTo>
                  <a:lnTo>
                    <a:pt x="0" y="757"/>
                  </a:lnTo>
                  <a:lnTo>
                    <a:pt x="6270" y="757"/>
                  </a:lnTo>
                  <a:lnTo>
                    <a:pt x="58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0" name="Google Shape;6990;p60"/>
            <p:cNvSpPr/>
            <p:nvPr/>
          </p:nvSpPr>
          <p:spPr>
            <a:xfrm>
              <a:off x="-52383825" y="3361950"/>
              <a:ext cx="55150" cy="37050"/>
            </a:xfrm>
            <a:custGeom>
              <a:rect b="b" l="l" r="r" t="t"/>
              <a:pathLst>
                <a:path extrusionOk="0" h="1482" w="2206">
                  <a:moveTo>
                    <a:pt x="347" y="1"/>
                  </a:moveTo>
                  <a:cubicBezTo>
                    <a:pt x="158" y="1"/>
                    <a:pt x="0" y="158"/>
                    <a:pt x="0" y="379"/>
                  </a:cubicBezTo>
                  <a:lnTo>
                    <a:pt x="0" y="1104"/>
                  </a:lnTo>
                  <a:cubicBezTo>
                    <a:pt x="0" y="1293"/>
                    <a:pt x="158" y="1450"/>
                    <a:pt x="347" y="1450"/>
                  </a:cubicBezTo>
                  <a:lnTo>
                    <a:pt x="1103" y="1450"/>
                  </a:lnTo>
                  <a:lnTo>
                    <a:pt x="1103" y="1482"/>
                  </a:lnTo>
                  <a:cubicBezTo>
                    <a:pt x="1733" y="1482"/>
                    <a:pt x="2205" y="946"/>
                    <a:pt x="2205" y="379"/>
                  </a:cubicBezTo>
                  <a:cubicBezTo>
                    <a:pt x="2205" y="158"/>
                    <a:pt x="2048" y="1"/>
                    <a:pt x="18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1" name="Google Shape;6991;p60"/>
            <p:cNvSpPr/>
            <p:nvPr/>
          </p:nvSpPr>
          <p:spPr>
            <a:xfrm>
              <a:off x="-52401950" y="3380075"/>
              <a:ext cx="204800" cy="131550"/>
            </a:xfrm>
            <a:custGeom>
              <a:rect b="b" l="l" r="r" t="t"/>
              <a:pathLst>
                <a:path extrusionOk="0" h="5262" w="8192">
                  <a:moveTo>
                    <a:pt x="5085" y="1804"/>
                  </a:moveTo>
                  <a:cubicBezTo>
                    <a:pt x="5175" y="1804"/>
                    <a:pt x="5262" y="1843"/>
                    <a:pt x="5325" y="1922"/>
                  </a:cubicBezTo>
                  <a:cubicBezTo>
                    <a:pt x="5514" y="2080"/>
                    <a:pt x="5514" y="2332"/>
                    <a:pt x="5356" y="2426"/>
                  </a:cubicBezTo>
                  <a:cubicBezTo>
                    <a:pt x="5010" y="2804"/>
                    <a:pt x="4537" y="2993"/>
                    <a:pt x="4065" y="2993"/>
                  </a:cubicBezTo>
                  <a:cubicBezTo>
                    <a:pt x="3561" y="2993"/>
                    <a:pt x="3088" y="2804"/>
                    <a:pt x="2710" y="2426"/>
                  </a:cubicBezTo>
                  <a:cubicBezTo>
                    <a:pt x="2552" y="2269"/>
                    <a:pt x="2552" y="2048"/>
                    <a:pt x="2710" y="1922"/>
                  </a:cubicBezTo>
                  <a:cubicBezTo>
                    <a:pt x="2789" y="1843"/>
                    <a:pt x="2891" y="1804"/>
                    <a:pt x="2990" y="1804"/>
                  </a:cubicBezTo>
                  <a:cubicBezTo>
                    <a:pt x="3088" y="1804"/>
                    <a:pt x="3182" y="1843"/>
                    <a:pt x="3245" y="1922"/>
                  </a:cubicBezTo>
                  <a:cubicBezTo>
                    <a:pt x="3450" y="2143"/>
                    <a:pt x="3734" y="2253"/>
                    <a:pt x="4021" y="2253"/>
                  </a:cubicBezTo>
                  <a:cubicBezTo>
                    <a:pt x="4309" y="2253"/>
                    <a:pt x="4600" y="2143"/>
                    <a:pt x="4821" y="1922"/>
                  </a:cubicBezTo>
                  <a:cubicBezTo>
                    <a:pt x="4899" y="1843"/>
                    <a:pt x="4994" y="1804"/>
                    <a:pt x="5085" y="1804"/>
                  </a:cubicBezTo>
                  <a:close/>
                  <a:moveTo>
                    <a:pt x="3655" y="0"/>
                  </a:moveTo>
                  <a:cubicBezTo>
                    <a:pt x="3498" y="851"/>
                    <a:pt x="2710" y="1481"/>
                    <a:pt x="1859" y="1481"/>
                  </a:cubicBezTo>
                  <a:lnTo>
                    <a:pt x="1103" y="1481"/>
                  </a:lnTo>
                  <a:cubicBezTo>
                    <a:pt x="473" y="1481"/>
                    <a:pt x="0" y="977"/>
                    <a:pt x="0" y="379"/>
                  </a:cubicBezTo>
                  <a:lnTo>
                    <a:pt x="0" y="1135"/>
                  </a:lnTo>
                  <a:cubicBezTo>
                    <a:pt x="0" y="3371"/>
                    <a:pt x="1859" y="5262"/>
                    <a:pt x="4096" y="5262"/>
                  </a:cubicBezTo>
                  <a:cubicBezTo>
                    <a:pt x="6333" y="5262"/>
                    <a:pt x="8192" y="3403"/>
                    <a:pt x="8192" y="1135"/>
                  </a:cubicBezTo>
                  <a:lnTo>
                    <a:pt x="8192" y="379"/>
                  </a:lnTo>
                  <a:cubicBezTo>
                    <a:pt x="8160" y="1009"/>
                    <a:pt x="7656" y="1481"/>
                    <a:pt x="7058" y="1481"/>
                  </a:cubicBezTo>
                  <a:lnTo>
                    <a:pt x="6301" y="1481"/>
                  </a:lnTo>
                  <a:cubicBezTo>
                    <a:pt x="5388" y="1481"/>
                    <a:pt x="4663" y="851"/>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2" name="Google Shape;6992;p60"/>
            <p:cNvSpPr/>
            <p:nvPr/>
          </p:nvSpPr>
          <p:spPr>
            <a:xfrm>
              <a:off x="-52272000" y="3361950"/>
              <a:ext cx="55175" cy="37050"/>
            </a:xfrm>
            <a:custGeom>
              <a:rect b="b" l="l" r="r" t="t"/>
              <a:pathLst>
                <a:path extrusionOk="0" h="1482" w="2207">
                  <a:moveTo>
                    <a:pt x="347" y="1"/>
                  </a:moveTo>
                  <a:cubicBezTo>
                    <a:pt x="158" y="1"/>
                    <a:pt x="1" y="158"/>
                    <a:pt x="1" y="379"/>
                  </a:cubicBezTo>
                  <a:cubicBezTo>
                    <a:pt x="1" y="1009"/>
                    <a:pt x="505" y="1482"/>
                    <a:pt x="1103" y="1482"/>
                  </a:cubicBezTo>
                  <a:lnTo>
                    <a:pt x="1860" y="1482"/>
                  </a:lnTo>
                  <a:cubicBezTo>
                    <a:pt x="2049" y="1482"/>
                    <a:pt x="2206" y="1324"/>
                    <a:pt x="2206" y="1104"/>
                  </a:cubicBezTo>
                  <a:lnTo>
                    <a:pt x="2206" y="379"/>
                  </a:lnTo>
                  <a:cubicBezTo>
                    <a:pt x="2206" y="158"/>
                    <a:pt x="2049" y="1"/>
                    <a:pt x="1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3" name="Google Shape;6993;p60"/>
            <p:cNvSpPr/>
            <p:nvPr/>
          </p:nvSpPr>
          <p:spPr>
            <a:xfrm>
              <a:off x="-52402750" y="3324950"/>
              <a:ext cx="204825" cy="46475"/>
            </a:xfrm>
            <a:custGeom>
              <a:rect b="b" l="l" r="r" t="t"/>
              <a:pathLst>
                <a:path extrusionOk="0" h="1859" w="8193">
                  <a:moveTo>
                    <a:pt x="1" y="0"/>
                  </a:moveTo>
                  <a:lnTo>
                    <a:pt x="1" y="1859"/>
                  </a:lnTo>
                  <a:cubicBezTo>
                    <a:pt x="1" y="1229"/>
                    <a:pt x="505" y="725"/>
                    <a:pt x="1104" y="725"/>
                  </a:cubicBezTo>
                  <a:lnTo>
                    <a:pt x="2584" y="725"/>
                  </a:lnTo>
                  <a:cubicBezTo>
                    <a:pt x="3057" y="725"/>
                    <a:pt x="3498" y="1071"/>
                    <a:pt x="3656" y="1481"/>
                  </a:cubicBezTo>
                  <a:lnTo>
                    <a:pt x="4538" y="1481"/>
                  </a:lnTo>
                  <a:cubicBezTo>
                    <a:pt x="4695" y="1071"/>
                    <a:pt x="5073" y="725"/>
                    <a:pt x="5577" y="725"/>
                  </a:cubicBezTo>
                  <a:lnTo>
                    <a:pt x="7090" y="725"/>
                  </a:lnTo>
                  <a:cubicBezTo>
                    <a:pt x="7720" y="725"/>
                    <a:pt x="8192" y="1260"/>
                    <a:pt x="8192" y="1859"/>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4" name="Google Shape;6994;p60"/>
            <p:cNvSpPr/>
            <p:nvPr/>
          </p:nvSpPr>
          <p:spPr>
            <a:xfrm>
              <a:off x="-52440550" y="3349350"/>
              <a:ext cx="18925" cy="63825"/>
            </a:xfrm>
            <a:custGeom>
              <a:rect b="b" l="l" r="r" t="t"/>
              <a:pathLst>
                <a:path extrusionOk="0" h="2553" w="757">
                  <a:moveTo>
                    <a:pt x="757" y="1"/>
                  </a:moveTo>
                  <a:cubicBezTo>
                    <a:pt x="284" y="190"/>
                    <a:pt x="1" y="725"/>
                    <a:pt x="1" y="1261"/>
                  </a:cubicBezTo>
                  <a:cubicBezTo>
                    <a:pt x="1" y="1797"/>
                    <a:pt x="316" y="2301"/>
                    <a:pt x="757" y="2553"/>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5" name="Google Shape;6995;p60"/>
            <p:cNvSpPr/>
            <p:nvPr/>
          </p:nvSpPr>
          <p:spPr>
            <a:xfrm>
              <a:off x="-52179050" y="3348575"/>
              <a:ext cx="18125" cy="63825"/>
            </a:xfrm>
            <a:custGeom>
              <a:rect b="b" l="l" r="r" t="t"/>
              <a:pathLst>
                <a:path extrusionOk="0" h="2553" w="725">
                  <a:moveTo>
                    <a:pt x="0" y="0"/>
                  </a:moveTo>
                  <a:lnTo>
                    <a:pt x="0" y="2552"/>
                  </a:lnTo>
                  <a:cubicBezTo>
                    <a:pt x="410" y="2269"/>
                    <a:pt x="725" y="1796"/>
                    <a:pt x="725" y="1260"/>
                  </a:cubicBezTo>
                  <a:cubicBezTo>
                    <a:pt x="725" y="756"/>
                    <a:pt x="410"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96" name="Google Shape;6996;p60"/>
          <p:cNvGrpSpPr/>
          <p:nvPr/>
        </p:nvGrpSpPr>
        <p:grpSpPr>
          <a:xfrm>
            <a:off x="7521611" y="3358148"/>
            <a:ext cx="337703" cy="357845"/>
            <a:chOff x="-52450000" y="3584850"/>
            <a:chExt cx="300100" cy="318000"/>
          </a:xfrm>
        </p:grpSpPr>
        <p:sp>
          <p:nvSpPr>
            <p:cNvPr id="6997" name="Google Shape;6997;p60"/>
            <p:cNvSpPr/>
            <p:nvPr/>
          </p:nvSpPr>
          <p:spPr>
            <a:xfrm>
              <a:off x="-52206625" y="3601400"/>
              <a:ext cx="55150" cy="55950"/>
            </a:xfrm>
            <a:custGeom>
              <a:rect b="b" l="l" r="r" t="t"/>
              <a:pathLst>
                <a:path extrusionOk="0" h="2238" w="2206">
                  <a:moveTo>
                    <a:pt x="1986" y="0"/>
                  </a:moveTo>
                  <a:cubicBezTo>
                    <a:pt x="1513" y="32"/>
                    <a:pt x="1103" y="252"/>
                    <a:pt x="694" y="599"/>
                  </a:cubicBezTo>
                  <a:cubicBezTo>
                    <a:pt x="347" y="914"/>
                    <a:pt x="64" y="1387"/>
                    <a:pt x="1" y="1859"/>
                  </a:cubicBezTo>
                  <a:cubicBezTo>
                    <a:pt x="64" y="1985"/>
                    <a:pt x="158" y="2143"/>
                    <a:pt x="221" y="2237"/>
                  </a:cubicBezTo>
                  <a:cubicBezTo>
                    <a:pt x="725" y="2174"/>
                    <a:pt x="1166" y="1985"/>
                    <a:pt x="1513" y="1607"/>
                  </a:cubicBezTo>
                  <a:cubicBezTo>
                    <a:pt x="1923" y="1197"/>
                    <a:pt x="2143" y="693"/>
                    <a:pt x="2206" y="189"/>
                  </a:cubicBezTo>
                  <a:cubicBezTo>
                    <a:pt x="2206" y="158"/>
                    <a:pt x="2206" y="95"/>
                    <a:pt x="2143" y="32"/>
                  </a:cubicBezTo>
                  <a:cubicBezTo>
                    <a:pt x="2112" y="0"/>
                    <a:pt x="2080" y="0"/>
                    <a:pt x="19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8" name="Google Shape;6998;p60"/>
            <p:cNvSpPr/>
            <p:nvPr/>
          </p:nvSpPr>
          <p:spPr>
            <a:xfrm>
              <a:off x="-52271200" y="3601700"/>
              <a:ext cx="29950" cy="11525"/>
            </a:xfrm>
            <a:custGeom>
              <a:rect b="b" l="l" r="r" t="t"/>
              <a:pathLst>
                <a:path extrusionOk="0" h="461" w="1198">
                  <a:moveTo>
                    <a:pt x="757" y="1"/>
                  </a:moveTo>
                  <a:cubicBezTo>
                    <a:pt x="507" y="1"/>
                    <a:pt x="260" y="23"/>
                    <a:pt x="0" y="83"/>
                  </a:cubicBezTo>
                  <a:cubicBezTo>
                    <a:pt x="410" y="146"/>
                    <a:pt x="756" y="272"/>
                    <a:pt x="1103" y="461"/>
                  </a:cubicBezTo>
                  <a:cubicBezTo>
                    <a:pt x="1103" y="303"/>
                    <a:pt x="1166" y="146"/>
                    <a:pt x="1197" y="20"/>
                  </a:cubicBezTo>
                  <a:cubicBezTo>
                    <a:pt x="1048" y="8"/>
                    <a:pt x="902"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9" name="Google Shape;6999;p60"/>
            <p:cNvSpPr/>
            <p:nvPr/>
          </p:nvSpPr>
          <p:spPr>
            <a:xfrm>
              <a:off x="-52225525" y="3584850"/>
              <a:ext cx="30750" cy="44925"/>
            </a:xfrm>
            <a:custGeom>
              <a:rect b="b" l="l" r="r" t="t"/>
              <a:pathLst>
                <a:path extrusionOk="0" h="1797" w="1230">
                  <a:moveTo>
                    <a:pt x="757" y="1"/>
                  </a:moveTo>
                  <a:cubicBezTo>
                    <a:pt x="694" y="1"/>
                    <a:pt x="662" y="32"/>
                    <a:pt x="631" y="64"/>
                  </a:cubicBezTo>
                  <a:cubicBezTo>
                    <a:pt x="442" y="316"/>
                    <a:pt x="1" y="820"/>
                    <a:pt x="1" y="1418"/>
                  </a:cubicBezTo>
                  <a:lnTo>
                    <a:pt x="1" y="1607"/>
                  </a:lnTo>
                  <a:cubicBezTo>
                    <a:pt x="64" y="1702"/>
                    <a:pt x="158" y="1733"/>
                    <a:pt x="190" y="1796"/>
                  </a:cubicBezTo>
                  <a:cubicBezTo>
                    <a:pt x="347" y="1355"/>
                    <a:pt x="631" y="977"/>
                    <a:pt x="977" y="662"/>
                  </a:cubicBezTo>
                  <a:cubicBezTo>
                    <a:pt x="1072" y="599"/>
                    <a:pt x="1135" y="536"/>
                    <a:pt x="1229" y="505"/>
                  </a:cubicBezTo>
                  <a:cubicBezTo>
                    <a:pt x="1103" y="316"/>
                    <a:pt x="977" y="190"/>
                    <a:pt x="851" y="64"/>
                  </a:cubicBezTo>
                  <a:cubicBezTo>
                    <a:pt x="820" y="32"/>
                    <a:pt x="788"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0" name="Google Shape;7000;p60"/>
            <p:cNvSpPr/>
            <p:nvPr/>
          </p:nvSpPr>
          <p:spPr>
            <a:xfrm>
              <a:off x="-52412200" y="3694325"/>
              <a:ext cx="205600" cy="208525"/>
            </a:xfrm>
            <a:custGeom>
              <a:rect b="b" l="l" r="r" t="t"/>
              <a:pathLst>
                <a:path extrusionOk="0" h="8341" w="8224">
                  <a:moveTo>
                    <a:pt x="2584" y="2269"/>
                  </a:moveTo>
                  <a:cubicBezTo>
                    <a:pt x="2773" y="2269"/>
                    <a:pt x="2931" y="2427"/>
                    <a:pt x="2931" y="2616"/>
                  </a:cubicBezTo>
                  <a:cubicBezTo>
                    <a:pt x="2931" y="2836"/>
                    <a:pt x="2773" y="2962"/>
                    <a:pt x="2584" y="2962"/>
                  </a:cubicBezTo>
                  <a:cubicBezTo>
                    <a:pt x="2568" y="2965"/>
                    <a:pt x="2552" y="2966"/>
                    <a:pt x="2536" y="2966"/>
                  </a:cubicBezTo>
                  <a:cubicBezTo>
                    <a:pt x="2369" y="2966"/>
                    <a:pt x="2238" y="2817"/>
                    <a:pt x="2238" y="2616"/>
                  </a:cubicBezTo>
                  <a:cubicBezTo>
                    <a:pt x="2238" y="2427"/>
                    <a:pt x="2395" y="2269"/>
                    <a:pt x="2584" y="2269"/>
                  </a:cubicBezTo>
                  <a:close/>
                  <a:moveTo>
                    <a:pt x="5577" y="2269"/>
                  </a:moveTo>
                  <a:cubicBezTo>
                    <a:pt x="5766" y="2269"/>
                    <a:pt x="5924" y="2427"/>
                    <a:pt x="5924" y="2616"/>
                  </a:cubicBezTo>
                  <a:cubicBezTo>
                    <a:pt x="5955" y="2836"/>
                    <a:pt x="5766" y="2994"/>
                    <a:pt x="5577" y="2994"/>
                  </a:cubicBezTo>
                  <a:cubicBezTo>
                    <a:pt x="5388" y="2994"/>
                    <a:pt x="5231" y="2836"/>
                    <a:pt x="5231" y="2616"/>
                  </a:cubicBezTo>
                  <a:cubicBezTo>
                    <a:pt x="5231" y="2427"/>
                    <a:pt x="5388" y="2269"/>
                    <a:pt x="5577" y="2269"/>
                  </a:cubicBezTo>
                  <a:close/>
                  <a:moveTo>
                    <a:pt x="5132" y="4923"/>
                  </a:moveTo>
                  <a:cubicBezTo>
                    <a:pt x="5231" y="4923"/>
                    <a:pt x="5325" y="4963"/>
                    <a:pt x="5388" y="5042"/>
                  </a:cubicBezTo>
                  <a:cubicBezTo>
                    <a:pt x="5577" y="5199"/>
                    <a:pt x="5577" y="5420"/>
                    <a:pt x="5420" y="5546"/>
                  </a:cubicBezTo>
                  <a:cubicBezTo>
                    <a:pt x="5073" y="5892"/>
                    <a:pt x="4601" y="6081"/>
                    <a:pt x="4128" y="6081"/>
                  </a:cubicBezTo>
                  <a:cubicBezTo>
                    <a:pt x="3592" y="6081"/>
                    <a:pt x="3120" y="5892"/>
                    <a:pt x="2773" y="5546"/>
                  </a:cubicBezTo>
                  <a:cubicBezTo>
                    <a:pt x="2616" y="5388"/>
                    <a:pt x="2616" y="5136"/>
                    <a:pt x="2773" y="5042"/>
                  </a:cubicBezTo>
                  <a:cubicBezTo>
                    <a:pt x="2852" y="4963"/>
                    <a:pt x="2954" y="4923"/>
                    <a:pt x="3049" y="4923"/>
                  </a:cubicBezTo>
                  <a:cubicBezTo>
                    <a:pt x="3144" y="4923"/>
                    <a:pt x="3230" y="4963"/>
                    <a:pt x="3277" y="5042"/>
                  </a:cubicBezTo>
                  <a:cubicBezTo>
                    <a:pt x="3498" y="5246"/>
                    <a:pt x="3789" y="5349"/>
                    <a:pt x="4077" y="5349"/>
                  </a:cubicBezTo>
                  <a:cubicBezTo>
                    <a:pt x="4364" y="5349"/>
                    <a:pt x="4648" y="5246"/>
                    <a:pt x="4853" y="5042"/>
                  </a:cubicBezTo>
                  <a:cubicBezTo>
                    <a:pt x="4931" y="4963"/>
                    <a:pt x="5034" y="4923"/>
                    <a:pt x="5132" y="4923"/>
                  </a:cubicBezTo>
                  <a:close/>
                  <a:moveTo>
                    <a:pt x="7468" y="1"/>
                  </a:moveTo>
                  <a:cubicBezTo>
                    <a:pt x="7027" y="1"/>
                    <a:pt x="6711" y="347"/>
                    <a:pt x="6711" y="725"/>
                  </a:cubicBezTo>
                  <a:cubicBezTo>
                    <a:pt x="6711" y="1135"/>
                    <a:pt x="6365" y="1482"/>
                    <a:pt x="5955" y="1482"/>
                  </a:cubicBezTo>
                  <a:lnTo>
                    <a:pt x="726" y="1482"/>
                  </a:lnTo>
                  <a:cubicBezTo>
                    <a:pt x="442" y="1482"/>
                    <a:pt x="221" y="1450"/>
                    <a:pt x="1" y="1356"/>
                  </a:cubicBezTo>
                  <a:lnTo>
                    <a:pt x="1" y="4033"/>
                  </a:lnTo>
                  <a:cubicBezTo>
                    <a:pt x="1" y="6176"/>
                    <a:pt x="1576" y="8129"/>
                    <a:pt x="3687" y="8318"/>
                  </a:cubicBezTo>
                  <a:cubicBezTo>
                    <a:pt x="3831" y="8333"/>
                    <a:pt x="3974" y="8340"/>
                    <a:pt x="4115" y="8340"/>
                  </a:cubicBezTo>
                  <a:cubicBezTo>
                    <a:pt x="6356" y="8340"/>
                    <a:pt x="8224" y="6504"/>
                    <a:pt x="8224" y="4223"/>
                  </a:cubicBezTo>
                  <a:lnTo>
                    <a:pt x="8224" y="757"/>
                  </a:lnTo>
                  <a:cubicBezTo>
                    <a:pt x="8224" y="347"/>
                    <a:pt x="7846" y="1"/>
                    <a:pt x="74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1" name="Google Shape;7001;p60"/>
            <p:cNvSpPr/>
            <p:nvPr/>
          </p:nvSpPr>
          <p:spPr>
            <a:xfrm>
              <a:off x="-52430300" y="3619500"/>
              <a:ext cx="219775" cy="92975"/>
            </a:xfrm>
            <a:custGeom>
              <a:rect b="b" l="l" r="r" t="t"/>
              <a:pathLst>
                <a:path extrusionOk="0" h="3719" w="8791">
                  <a:moveTo>
                    <a:pt x="2237" y="1"/>
                  </a:moveTo>
                  <a:cubicBezTo>
                    <a:pt x="1008" y="1"/>
                    <a:pt x="0" y="978"/>
                    <a:pt x="0" y="2238"/>
                  </a:cubicBezTo>
                  <a:cubicBezTo>
                    <a:pt x="0" y="2364"/>
                    <a:pt x="0" y="2427"/>
                    <a:pt x="32" y="2553"/>
                  </a:cubicBezTo>
                  <a:cubicBezTo>
                    <a:pt x="189" y="3214"/>
                    <a:pt x="788" y="3718"/>
                    <a:pt x="1481" y="3718"/>
                  </a:cubicBezTo>
                  <a:lnTo>
                    <a:pt x="6490" y="3718"/>
                  </a:lnTo>
                  <a:cubicBezTo>
                    <a:pt x="6585" y="3718"/>
                    <a:pt x="6648" y="3655"/>
                    <a:pt x="6679" y="3561"/>
                  </a:cubicBezTo>
                  <a:cubicBezTo>
                    <a:pt x="6774" y="2836"/>
                    <a:pt x="7404" y="2238"/>
                    <a:pt x="8192" y="2238"/>
                  </a:cubicBezTo>
                  <a:cubicBezTo>
                    <a:pt x="8381" y="2238"/>
                    <a:pt x="8570" y="2269"/>
                    <a:pt x="8790" y="2364"/>
                  </a:cubicBezTo>
                  <a:cubicBezTo>
                    <a:pt x="8349" y="978"/>
                    <a:pt x="7089"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2" name="Google Shape;7002;p60"/>
            <p:cNvSpPr/>
            <p:nvPr/>
          </p:nvSpPr>
          <p:spPr>
            <a:xfrm>
              <a:off x="-52192450" y="3666775"/>
              <a:ext cx="42550" cy="120525"/>
            </a:xfrm>
            <a:custGeom>
              <a:rect b="b" l="l" r="r" t="t"/>
              <a:pathLst>
                <a:path extrusionOk="0" h="4821" w="1702">
                  <a:moveTo>
                    <a:pt x="851" y="0"/>
                  </a:moveTo>
                  <a:cubicBezTo>
                    <a:pt x="568" y="126"/>
                    <a:pt x="284" y="221"/>
                    <a:pt x="1" y="315"/>
                  </a:cubicBezTo>
                  <a:cubicBezTo>
                    <a:pt x="127" y="662"/>
                    <a:pt x="221" y="1040"/>
                    <a:pt x="221" y="1481"/>
                  </a:cubicBezTo>
                  <a:lnTo>
                    <a:pt x="221" y="4820"/>
                  </a:lnTo>
                  <a:cubicBezTo>
                    <a:pt x="1040" y="4820"/>
                    <a:pt x="1702" y="4159"/>
                    <a:pt x="1702" y="3340"/>
                  </a:cubicBezTo>
                  <a:cubicBezTo>
                    <a:pt x="1639" y="2710"/>
                    <a:pt x="1229" y="2143"/>
                    <a:pt x="694" y="1953"/>
                  </a:cubicBezTo>
                  <a:cubicBezTo>
                    <a:pt x="851" y="1575"/>
                    <a:pt x="914" y="1166"/>
                    <a:pt x="914" y="725"/>
                  </a:cubicBezTo>
                  <a:cubicBezTo>
                    <a:pt x="914" y="504"/>
                    <a:pt x="883" y="221"/>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3" name="Google Shape;7003;p60"/>
            <p:cNvSpPr/>
            <p:nvPr/>
          </p:nvSpPr>
          <p:spPr>
            <a:xfrm>
              <a:off x="-52450000" y="3740025"/>
              <a:ext cx="18925" cy="64600"/>
            </a:xfrm>
            <a:custGeom>
              <a:rect b="b" l="l" r="r" t="t"/>
              <a:pathLst>
                <a:path extrusionOk="0" h="2584" w="757">
                  <a:moveTo>
                    <a:pt x="757" y="0"/>
                  </a:moveTo>
                  <a:cubicBezTo>
                    <a:pt x="316" y="252"/>
                    <a:pt x="1" y="725"/>
                    <a:pt x="1" y="1260"/>
                  </a:cubicBezTo>
                  <a:cubicBezTo>
                    <a:pt x="1" y="1827"/>
                    <a:pt x="316" y="2300"/>
                    <a:pt x="757" y="2584"/>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04" name="Google Shape;7004;p60"/>
          <p:cNvGrpSpPr/>
          <p:nvPr/>
        </p:nvGrpSpPr>
        <p:grpSpPr>
          <a:xfrm>
            <a:off x="7533131" y="3822621"/>
            <a:ext cx="314662" cy="357226"/>
            <a:chOff x="-52440550" y="3977875"/>
            <a:chExt cx="279625" cy="317450"/>
          </a:xfrm>
        </p:grpSpPr>
        <p:sp>
          <p:nvSpPr>
            <p:cNvPr id="7005" name="Google Shape;7005;p60"/>
            <p:cNvSpPr/>
            <p:nvPr/>
          </p:nvSpPr>
          <p:spPr>
            <a:xfrm>
              <a:off x="-52403525" y="4052700"/>
              <a:ext cx="76425" cy="18150"/>
            </a:xfrm>
            <a:custGeom>
              <a:rect b="b" l="l" r="r" t="t"/>
              <a:pathLst>
                <a:path extrusionOk="0" h="726" w="3057">
                  <a:moveTo>
                    <a:pt x="0" y="1"/>
                  </a:moveTo>
                  <a:lnTo>
                    <a:pt x="0" y="725"/>
                  </a:lnTo>
                  <a:lnTo>
                    <a:pt x="3056" y="725"/>
                  </a:lnTo>
                  <a:cubicBezTo>
                    <a:pt x="3025" y="631"/>
                    <a:pt x="2993" y="473"/>
                    <a:pt x="2993" y="347"/>
                  </a:cubicBezTo>
                  <a:cubicBezTo>
                    <a:pt x="2993" y="221"/>
                    <a:pt x="3025" y="95"/>
                    <a:pt x="3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6" name="Google Shape;7006;p60"/>
            <p:cNvSpPr/>
            <p:nvPr/>
          </p:nvSpPr>
          <p:spPr>
            <a:xfrm>
              <a:off x="-52357850" y="4088925"/>
              <a:ext cx="168575" cy="33075"/>
            </a:xfrm>
            <a:custGeom>
              <a:rect b="b" l="l" r="r" t="t"/>
              <a:pathLst>
                <a:path extrusionOk="0" h="1323" w="6743">
                  <a:moveTo>
                    <a:pt x="1" y="1"/>
                  </a:moveTo>
                  <a:cubicBezTo>
                    <a:pt x="1387" y="631"/>
                    <a:pt x="2836" y="1072"/>
                    <a:pt x="4348" y="1292"/>
                  </a:cubicBezTo>
                  <a:cubicBezTo>
                    <a:pt x="4474" y="1313"/>
                    <a:pt x="4599" y="1322"/>
                    <a:pt x="4723" y="1322"/>
                  </a:cubicBezTo>
                  <a:cubicBezTo>
                    <a:pt x="5372" y="1322"/>
                    <a:pt x="5978" y="1054"/>
                    <a:pt x="6428" y="631"/>
                  </a:cubicBezTo>
                  <a:cubicBezTo>
                    <a:pt x="6554" y="505"/>
                    <a:pt x="6617" y="379"/>
                    <a:pt x="6711" y="284"/>
                  </a:cubicBezTo>
                  <a:cubicBezTo>
                    <a:pt x="6743" y="221"/>
                    <a:pt x="6743" y="158"/>
                    <a:pt x="6711" y="64"/>
                  </a:cubicBezTo>
                  <a:cubicBezTo>
                    <a:pt x="6680" y="32"/>
                    <a:pt x="6585" y="1"/>
                    <a:pt x="65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7" name="Google Shape;7007;p60"/>
            <p:cNvSpPr/>
            <p:nvPr/>
          </p:nvSpPr>
          <p:spPr>
            <a:xfrm>
              <a:off x="-52309000" y="4051925"/>
              <a:ext cx="17350" cy="18125"/>
            </a:xfrm>
            <a:custGeom>
              <a:rect b="b" l="l" r="r" t="t"/>
              <a:pathLst>
                <a:path extrusionOk="0" h="725" w="694">
                  <a:moveTo>
                    <a:pt x="347" y="0"/>
                  </a:moveTo>
                  <a:cubicBezTo>
                    <a:pt x="158" y="0"/>
                    <a:pt x="0" y="189"/>
                    <a:pt x="0" y="378"/>
                  </a:cubicBezTo>
                  <a:cubicBezTo>
                    <a:pt x="0" y="567"/>
                    <a:pt x="158" y="725"/>
                    <a:pt x="347" y="725"/>
                  </a:cubicBezTo>
                  <a:cubicBezTo>
                    <a:pt x="536" y="725"/>
                    <a:pt x="693" y="567"/>
                    <a:pt x="693" y="378"/>
                  </a:cubicBezTo>
                  <a:cubicBezTo>
                    <a:pt x="693" y="189"/>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8" name="Google Shape;7008;p60"/>
            <p:cNvSpPr/>
            <p:nvPr/>
          </p:nvSpPr>
          <p:spPr>
            <a:xfrm>
              <a:off x="-52402750" y="3977875"/>
              <a:ext cx="204825" cy="55950"/>
            </a:xfrm>
            <a:custGeom>
              <a:rect b="b" l="l" r="r" t="t"/>
              <a:pathLst>
                <a:path extrusionOk="0" h="2238" w="8193">
                  <a:moveTo>
                    <a:pt x="1104" y="1"/>
                  </a:moveTo>
                  <a:cubicBezTo>
                    <a:pt x="474" y="1"/>
                    <a:pt x="1" y="505"/>
                    <a:pt x="1" y="1103"/>
                  </a:cubicBezTo>
                  <a:lnTo>
                    <a:pt x="1" y="2237"/>
                  </a:lnTo>
                  <a:lnTo>
                    <a:pt x="8192" y="2237"/>
                  </a:lnTo>
                  <a:lnTo>
                    <a:pt x="8192" y="1103"/>
                  </a:lnTo>
                  <a:cubicBezTo>
                    <a:pt x="8192" y="473"/>
                    <a:pt x="7688" y="1"/>
                    <a:pt x="70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9" name="Google Shape;7009;p60"/>
            <p:cNvSpPr/>
            <p:nvPr/>
          </p:nvSpPr>
          <p:spPr>
            <a:xfrm>
              <a:off x="-52275150" y="4052700"/>
              <a:ext cx="77225" cy="17350"/>
            </a:xfrm>
            <a:custGeom>
              <a:rect b="b" l="l" r="r" t="t"/>
              <a:pathLst>
                <a:path extrusionOk="0" h="694" w="3089">
                  <a:moveTo>
                    <a:pt x="1" y="1"/>
                  </a:moveTo>
                  <a:cubicBezTo>
                    <a:pt x="64" y="95"/>
                    <a:pt x="95" y="221"/>
                    <a:pt x="95" y="347"/>
                  </a:cubicBezTo>
                  <a:cubicBezTo>
                    <a:pt x="95" y="442"/>
                    <a:pt x="64" y="568"/>
                    <a:pt x="1" y="694"/>
                  </a:cubicBezTo>
                  <a:lnTo>
                    <a:pt x="3088" y="694"/>
                  </a:lnTo>
                  <a:lnTo>
                    <a:pt x="308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0" name="Google Shape;7010;p60"/>
            <p:cNvSpPr/>
            <p:nvPr/>
          </p:nvSpPr>
          <p:spPr>
            <a:xfrm>
              <a:off x="-52403525" y="4089725"/>
              <a:ext cx="204800" cy="205600"/>
            </a:xfrm>
            <a:custGeom>
              <a:rect b="b" l="l" r="r" t="t"/>
              <a:pathLst>
                <a:path extrusionOk="0" h="8224" w="8192">
                  <a:moveTo>
                    <a:pt x="2584" y="2993"/>
                  </a:moveTo>
                  <a:cubicBezTo>
                    <a:pt x="2773" y="2993"/>
                    <a:pt x="2930" y="3151"/>
                    <a:pt x="2930" y="3340"/>
                  </a:cubicBezTo>
                  <a:cubicBezTo>
                    <a:pt x="2930" y="3560"/>
                    <a:pt x="2773" y="3718"/>
                    <a:pt x="2584" y="3718"/>
                  </a:cubicBezTo>
                  <a:cubicBezTo>
                    <a:pt x="2426" y="3718"/>
                    <a:pt x="2237" y="3560"/>
                    <a:pt x="2237" y="3340"/>
                  </a:cubicBezTo>
                  <a:cubicBezTo>
                    <a:pt x="2237" y="3151"/>
                    <a:pt x="2395" y="2993"/>
                    <a:pt x="2584" y="2993"/>
                  </a:cubicBezTo>
                  <a:close/>
                  <a:moveTo>
                    <a:pt x="5608" y="2993"/>
                  </a:moveTo>
                  <a:cubicBezTo>
                    <a:pt x="5829" y="2993"/>
                    <a:pt x="5986" y="3151"/>
                    <a:pt x="5986" y="3340"/>
                  </a:cubicBezTo>
                  <a:cubicBezTo>
                    <a:pt x="5986" y="3560"/>
                    <a:pt x="5829" y="3718"/>
                    <a:pt x="5608" y="3718"/>
                  </a:cubicBezTo>
                  <a:cubicBezTo>
                    <a:pt x="5419" y="3718"/>
                    <a:pt x="5262" y="3560"/>
                    <a:pt x="5262" y="3340"/>
                  </a:cubicBezTo>
                  <a:cubicBezTo>
                    <a:pt x="5262" y="3151"/>
                    <a:pt x="5419" y="2993"/>
                    <a:pt x="5608" y="2993"/>
                  </a:cubicBezTo>
                  <a:close/>
                  <a:moveTo>
                    <a:pt x="5148" y="5553"/>
                  </a:moveTo>
                  <a:cubicBezTo>
                    <a:pt x="5238" y="5553"/>
                    <a:pt x="5325" y="5592"/>
                    <a:pt x="5388" y="5671"/>
                  </a:cubicBezTo>
                  <a:cubicBezTo>
                    <a:pt x="5577" y="5797"/>
                    <a:pt x="5577" y="6018"/>
                    <a:pt x="5419" y="6175"/>
                  </a:cubicBezTo>
                  <a:cubicBezTo>
                    <a:pt x="5073" y="6522"/>
                    <a:pt x="4600" y="6742"/>
                    <a:pt x="4128" y="6742"/>
                  </a:cubicBezTo>
                  <a:cubicBezTo>
                    <a:pt x="3624" y="6742"/>
                    <a:pt x="3151" y="6522"/>
                    <a:pt x="2773" y="6175"/>
                  </a:cubicBezTo>
                  <a:cubicBezTo>
                    <a:pt x="2615" y="6018"/>
                    <a:pt x="2615" y="5797"/>
                    <a:pt x="2773" y="5671"/>
                  </a:cubicBezTo>
                  <a:cubicBezTo>
                    <a:pt x="2852" y="5592"/>
                    <a:pt x="2954" y="5553"/>
                    <a:pt x="3053" y="5553"/>
                  </a:cubicBezTo>
                  <a:cubicBezTo>
                    <a:pt x="3151" y="5553"/>
                    <a:pt x="3245" y="5592"/>
                    <a:pt x="3308" y="5671"/>
                  </a:cubicBezTo>
                  <a:cubicBezTo>
                    <a:pt x="3513" y="5892"/>
                    <a:pt x="3797" y="6002"/>
                    <a:pt x="4084" y="6002"/>
                  </a:cubicBezTo>
                  <a:cubicBezTo>
                    <a:pt x="4372" y="6002"/>
                    <a:pt x="4663" y="5892"/>
                    <a:pt x="4884" y="5671"/>
                  </a:cubicBezTo>
                  <a:cubicBezTo>
                    <a:pt x="4962" y="5592"/>
                    <a:pt x="5057" y="5553"/>
                    <a:pt x="5148" y="5553"/>
                  </a:cubicBezTo>
                  <a:close/>
                  <a:moveTo>
                    <a:pt x="0" y="0"/>
                  </a:moveTo>
                  <a:lnTo>
                    <a:pt x="0" y="4096"/>
                  </a:lnTo>
                  <a:cubicBezTo>
                    <a:pt x="0" y="6333"/>
                    <a:pt x="1828" y="8223"/>
                    <a:pt x="4096" y="8223"/>
                  </a:cubicBezTo>
                  <a:cubicBezTo>
                    <a:pt x="6333" y="8223"/>
                    <a:pt x="8192" y="6396"/>
                    <a:pt x="8192" y="4096"/>
                  </a:cubicBezTo>
                  <a:lnTo>
                    <a:pt x="8192" y="1576"/>
                  </a:lnTo>
                  <a:cubicBezTo>
                    <a:pt x="7656" y="1891"/>
                    <a:pt x="7089" y="2080"/>
                    <a:pt x="6490" y="2080"/>
                  </a:cubicBezTo>
                  <a:cubicBezTo>
                    <a:pt x="6364" y="2048"/>
                    <a:pt x="6207" y="2048"/>
                    <a:pt x="6049" y="2017"/>
                  </a:cubicBezTo>
                  <a:cubicBezTo>
                    <a:pt x="4317" y="1733"/>
                    <a:pt x="2615" y="1229"/>
                    <a:pt x="1009" y="441"/>
                  </a:cubicBezTo>
                  <a:lnTo>
                    <a:pt x="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1" name="Google Shape;7011;p60"/>
            <p:cNvSpPr/>
            <p:nvPr/>
          </p:nvSpPr>
          <p:spPr>
            <a:xfrm>
              <a:off x="-52179050" y="4132250"/>
              <a:ext cx="18125" cy="63825"/>
            </a:xfrm>
            <a:custGeom>
              <a:rect b="b" l="l" r="r" t="t"/>
              <a:pathLst>
                <a:path extrusionOk="0" h="2553" w="725">
                  <a:moveTo>
                    <a:pt x="0" y="1"/>
                  </a:moveTo>
                  <a:lnTo>
                    <a:pt x="0" y="2552"/>
                  </a:lnTo>
                  <a:cubicBezTo>
                    <a:pt x="410" y="2269"/>
                    <a:pt x="725" y="1796"/>
                    <a:pt x="725" y="1261"/>
                  </a:cubicBezTo>
                  <a:cubicBezTo>
                    <a:pt x="725" y="694"/>
                    <a:pt x="410" y="221"/>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2" name="Google Shape;7012;p60"/>
            <p:cNvSpPr/>
            <p:nvPr/>
          </p:nvSpPr>
          <p:spPr>
            <a:xfrm>
              <a:off x="-52440550" y="4132250"/>
              <a:ext cx="18925" cy="63825"/>
            </a:xfrm>
            <a:custGeom>
              <a:rect b="b" l="l" r="r" t="t"/>
              <a:pathLst>
                <a:path extrusionOk="0" h="2553" w="757">
                  <a:moveTo>
                    <a:pt x="757" y="1"/>
                  </a:moveTo>
                  <a:cubicBezTo>
                    <a:pt x="284" y="221"/>
                    <a:pt x="1" y="694"/>
                    <a:pt x="1" y="1261"/>
                  </a:cubicBezTo>
                  <a:cubicBezTo>
                    <a:pt x="1" y="1796"/>
                    <a:pt x="316" y="2269"/>
                    <a:pt x="757" y="2552"/>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3" name="Google Shape;7013;p60"/>
          <p:cNvGrpSpPr/>
          <p:nvPr/>
        </p:nvGrpSpPr>
        <p:grpSpPr>
          <a:xfrm>
            <a:off x="6645066" y="4278827"/>
            <a:ext cx="314662" cy="358999"/>
            <a:chOff x="-51623775" y="3584850"/>
            <a:chExt cx="279625" cy="319025"/>
          </a:xfrm>
        </p:grpSpPr>
        <p:sp>
          <p:nvSpPr>
            <p:cNvPr id="7014" name="Google Shape;7014;p60"/>
            <p:cNvSpPr/>
            <p:nvPr/>
          </p:nvSpPr>
          <p:spPr>
            <a:xfrm>
              <a:off x="-51497750" y="3832175"/>
              <a:ext cx="26000" cy="13200"/>
            </a:xfrm>
            <a:custGeom>
              <a:rect b="b" l="l" r="r" t="t"/>
              <a:pathLst>
                <a:path extrusionOk="0" h="528" w="1040">
                  <a:moveTo>
                    <a:pt x="504" y="0"/>
                  </a:moveTo>
                  <a:cubicBezTo>
                    <a:pt x="378" y="189"/>
                    <a:pt x="252" y="252"/>
                    <a:pt x="0" y="410"/>
                  </a:cubicBezTo>
                  <a:cubicBezTo>
                    <a:pt x="158" y="489"/>
                    <a:pt x="339" y="528"/>
                    <a:pt x="520" y="528"/>
                  </a:cubicBezTo>
                  <a:cubicBezTo>
                    <a:pt x="701" y="528"/>
                    <a:pt x="882" y="489"/>
                    <a:pt x="1040" y="410"/>
                  </a:cubicBezTo>
                  <a:cubicBezTo>
                    <a:pt x="788" y="252"/>
                    <a:pt x="693" y="158"/>
                    <a:pt x="5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5" name="Google Shape;7015;p60"/>
            <p:cNvSpPr/>
            <p:nvPr/>
          </p:nvSpPr>
          <p:spPr>
            <a:xfrm>
              <a:off x="-51574150" y="3809300"/>
              <a:ext cx="78000" cy="26550"/>
            </a:xfrm>
            <a:custGeom>
              <a:rect b="b" l="l" r="r" t="t"/>
              <a:pathLst>
                <a:path extrusionOk="0" h="1062" w="3120">
                  <a:moveTo>
                    <a:pt x="2547" y="1"/>
                  </a:moveTo>
                  <a:cubicBezTo>
                    <a:pt x="2380" y="1"/>
                    <a:pt x="2203" y="61"/>
                    <a:pt x="2048" y="191"/>
                  </a:cubicBezTo>
                  <a:cubicBezTo>
                    <a:pt x="1784" y="477"/>
                    <a:pt x="1443" y="609"/>
                    <a:pt x="1078" y="609"/>
                  </a:cubicBezTo>
                  <a:cubicBezTo>
                    <a:pt x="921" y="609"/>
                    <a:pt x="760" y="585"/>
                    <a:pt x="599" y="537"/>
                  </a:cubicBezTo>
                  <a:lnTo>
                    <a:pt x="0" y="348"/>
                  </a:lnTo>
                  <a:lnTo>
                    <a:pt x="0" y="348"/>
                  </a:lnTo>
                  <a:cubicBezTo>
                    <a:pt x="401" y="819"/>
                    <a:pt x="977" y="1061"/>
                    <a:pt x="1572" y="1061"/>
                  </a:cubicBezTo>
                  <a:cubicBezTo>
                    <a:pt x="1773" y="1061"/>
                    <a:pt x="1975" y="1034"/>
                    <a:pt x="2174" y="978"/>
                  </a:cubicBezTo>
                  <a:cubicBezTo>
                    <a:pt x="2615" y="821"/>
                    <a:pt x="2804" y="632"/>
                    <a:pt x="3119" y="348"/>
                  </a:cubicBezTo>
                  <a:cubicBezTo>
                    <a:pt x="3008" y="125"/>
                    <a:pt x="2787" y="1"/>
                    <a:pt x="25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6" name="Google Shape;7016;p60"/>
            <p:cNvSpPr/>
            <p:nvPr/>
          </p:nvSpPr>
          <p:spPr>
            <a:xfrm>
              <a:off x="-51579675" y="3837675"/>
              <a:ext cx="190625" cy="66200"/>
            </a:xfrm>
            <a:custGeom>
              <a:rect b="b" l="l" r="r" t="t"/>
              <a:pathLst>
                <a:path extrusionOk="0" h="2648" w="7625">
                  <a:moveTo>
                    <a:pt x="7625" y="1"/>
                  </a:moveTo>
                  <a:lnTo>
                    <a:pt x="7625" y="1"/>
                  </a:lnTo>
                  <a:cubicBezTo>
                    <a:pt x="7121" y="442"/>
                    <a:pt x="6491" y="662"/>
                    <a:pt x="5829" y="662"/>
                  </a:cubicBezTo>
                  <a:cubicBezTo>
                    <a:pt x="5577" y="662"/>
                    <a:pt x="5356" y="631"/>
                    <a:pt x="5104" y="568"/>
                  </a:cubicBezTo>
                  <a:cubicBezTo>
                    <a:pt x="4758" y="914"/>
                    <a:pt x="4285" y="1103"/>
                    <a:pt x="3813" y="1103"/>
                  </a:cubicBezTo>
                  <a:cubicBezTo>
                    <a:pt x="3340" y="1103"/>
                    <a:pt x="2868" y="914"/>
                    <a:pt x="2521" y="568"/>
                  </a:cubicBezTo>
                  <a:cubicBezTo>
                    <a:pt x="2269" y="631"/>
                    <a:pt x="2048" y="662"/>
                    <a:pt x="1796" y="662"/>
                  </a:cubicBezTo>
                  <a:cubicBezTo>
                    <a:pt x="1135" y="662"/>
                    <a:pt x="505" y="442"/>
                    <a:pt x="1" y="1"/>
                  </a:cubicBezTo>
                  <a:lnTo>
                    <a:pt x="1" y="1"/>
                  </a:lnTo>
                  <a:cubicBezTo>
                    <a:pt x="599" y="1576"/>
                    <a:pt x="2111" y="2647"/>
                    <a:pt x="3813" y="2647"/>
                  </a:cubicBezTo>
                  <a:cubicBezTo>
                    <a:pt x="5514" y="2647"/>
                    <a:pt x="7058" y="1576"/>
                    <a:pt x="76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7" name="Google Shape;7017;p60"/>
            <p:cNvSpPr/>
            <p:nvPr/>
          </p:nvSpPr>
          <p:spPr>
            <a:xfrm>
              <a:off x="-51473350" y="3809250"/>
              <a:ext cx="78000" cy="26500"/>
            </a:xfrm>
            <a:custGeom>
              <a:rect b="b" l="l" r="r" t="t"/>
              <a:pathLst>
                <a:path extrusionOk="0" h="1060" w="3120">
                  <a:moveTo>
                    <a:pt x="600" y="1"/>
                  </a:moveTo>
                  <a:cubicBezTo>
                    <a:pt x="364" y="1"/>
                    <a:pt x="129" y="117"/>
                    <a:pt x="1" y="319"/>
                  </a:cubicBezTo>
                  <a:cubicBezTo>
                    <a:pt x="284" y="602"/>
                    <a:pt x="505" y="823"/>
                    <a:pt x="946" y="949"/>
                  </a:cubicBezTo>
                  <a:cubicBezTo>
                    <a:pt x="1155" y="1024"/>
                    <a:pt x="1369" y="1059"/>
                    <a:pt x="1580" y="1059"/>
                  </a:cubicBezTo>
                  <a:cubicBezTo>
                    <a:pt x="2163" y="1059"/>
                    <a:pt x="2727" y="790"/>
                    <a:pt x="3120" y="350"/>
                  </a:cubicBezTo>
                  <a:lnTo>
                    <a:pt x="3120" y="350"/>
                  </a:lnTo>
                  <a:lnTo>
                    <a:pt x="2521" y="539"/>
                  </a:lnTo>
                  <a:cubicBezTo>
                    <a:pt x="2369" y="587"/>
                    <a:pt x="2212" y="611"/>
                    <a:pt x="2056" y="611"/>
                  </a:cubicBezTo>
                  <a:cubicBezTo>
                    <a:pt x="1693" y="611"/>
                    <a:pt x="1336" y="479"/>
                    <a:pt x="1072" y="193"/>
                  </a:cubicBezTo>
                  <a:cubicBezTo>
                    <a:pt x="940" y="61"/>
                    <a:pt x="770" y="1"/>
                    <a:pt x="6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8" name="Google Shape;7018;p60"/>
            <p:cNvSpPr/>
            <p:nvPr/>
          </p:nvSpPr>
          <p:spPr>
            <a:xfrm>
              <a:off x="-51598575" y="3584850"/>
              <a:ext cx="226850" cy="111875"/>
            </a:xfrm>
            <a:custGeom>
              <a:rect b="b" l="l" r="r" t="t"/>
              <a:pathLst>
                <a:path extrusionOk="0" h="4475" w="9074">
                  <a:moveTo>
                    <a:pt x="757" y="1"/>
                  </a:moveTo>
                  <a:cubicBezTo>
                    <a:pt x="379" y="1"/>
                    <a:pt x="1" y="347"/>
                    <a:pt x="1" y="725"/>
                  </a:cubicBezTo>
                  <a:cubicBezTo>
                    <a:pt x="1" y="1009"/>
                    <a:pt x="158" y="1261"/>
                    <a:pt x="379" y="1355"/>
                  </a:cubicBezTo>
                  <a:lnTo>
                    <a:pt x="379" y="4474"/>
                  </a:lnTo>
                  <a:lnTo>
                    <a:pt x="3561" y="4474"/>
                  </a:lnTo>
                  <a:lnTo>
                    <a:pt x="3120" y="4033"/>
                  </a:lnTo>
                  <a:cubicBezTo>
                    <a:pt x="2962" y="3876"/>
                    <a:pt x="2962" y="3655"/>
                    <a:pt x="3120" y="3529"/>
                  </a:cubicBezTo>
                  <a:lnTo>
                    <a:pt x="4191" y="2458"/>
                  </a:lnTo>
                  <a:cubicBezTo>
                    <a:pt x="4269" y="2379"/>
                    <a:pt x="4364" y="2340"/>
                    <a:pt x="4455" y="2340"/>
                  </a:cubicBezTo>
                  <a:cubicBezTo>
                    <a:pt x="4545" y="2340"/>
                    <a:pt x="4632" y="2379"/>
                    <a:pt x="4695" y="2458"/>
                  </a:cubicBezTo>
                  <a:lnTo>
                    <a:pt x="5766" y="3529"/>
                  </a:lnTo>
                  <a:cubicBezTo>
                    <a:pt x="5923" y="3687"/>
                    <a:pt x="5923" y="3939"/>
                    <a:pt x="5766" y="4033"/>
                  </a:cubicBezTo>
                  <a:lnTo>
                    <a:pt x="5325" y="4474"/>
                  </a:lnTo>
                  <a:lnTo>
                    <a:pt x="8507" y="4474"/>
                  </a:lnTo>
                  <a:lnTo>
                    <a:pt x="8507" y="1355"/>
                  </a:lnTo>
                  <a:cubicBezTo>
                    <a:pt x="8759" y="1261"/>
                    <a:pt x="8885" y="1009"/>
                    <a:pt x="8885" y="725"/>
                  </a:cubicBezTo>
                  <a:cubicBezTo>
                    <a:pt x="9074" y="347"/>
                    <a:pt x="8696" y="1"/>
                    <a:pt x="8318" y="1"/>
                  </a:cubicBezTo>
                  <a:cubicBezTo>
                    <a:pt x="7908" y="1"/>
                    <a:pt x="7562" y="347"/>
                    <a:pt x="7562" y="725"/>
                  </a:cubicBezTo>
                  <a:cubicBezTo>
                    <a:pt x="7562" y="883"/>
                    <a:pt x="7625" y="1009"/>
                    <a:pt x="7688" y="1135"/>
                  </a:cubicBezTo>
                  <a:lnTo>
                    <a:pt x="6428" y="2143"/>
                  </a:lnTo>
                  <a:lnTo>
                    <a:pt x="5167" y="1135"/>
                  </a:lnTo>
                  <a:cubicBezTo>
                    <a:pt x="5262" y="1009"/>
                    <a:pt x="5293" y="883"/>
                    <a:pt x="5293" y="725"/>
                  </a:cubicBezTo>
                  <a:cubicBezTo>
                    <a:pt x="5293" y="347"/>
                    <a:pt x="4947" y="1"/>
                    <a:pt x="4537" y="1"/>
                  </a:cubicBezTo>
                  <a:cubicBezTo>
                    <a:pt x="4159" y="1"/>
                    <a:pt x="3781" y="347"/>
                    <a:pt x="3781" y="725"/>
                  </a:cubicBezTo>
                  <a:cubicBezTo>
                    <a:pt x="3781" y="883"/>
                    <a:pt x="3844" y="1009"/>
                    <a:pt x="3907" y="1135"/>
                  </a:cubicBezTo>
                  <a:lnTo>
                    <a:pt x="2647" y="2143"/>
                  </a:lnTo>
                  <a:lnTo>
                    <a:pt x="1387" y="1135"/>
                  </a:lnTo>
                  <a:cubicBezTo>
                    <a:pt x="1481" y="1009"/>
                    <a:pt x="1513" y="883"/>
                    <a:pt x="1513" y="725"/>
                  </a:cubicBezTo>
                  <a:cubicBezTo>
                    <a:pt x="1513" y="347"/>
                    <a:pt x="1166"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9" name="Google Shape;7019;p60"/>
            <p:cNvSpPr/>
            <p:nvPr/>
          </p:nvSpPr>
          <p:spPr>
            <a:xfrm>
              <a:off x="-51623775" y="3703775"/>
              <a:ext cx="18125" cy="63825"/>
            </a:xfrm>
            <a:custGeom>
              <a:rect b="b" l="l" r="r" t="t"/>
              <a:pathLst>
                <a:path extrusionOk="0" h="2553" w="725">
                  <a:moveTo>
                    <a:pt x="725" y="1"/>
                  </a:moveTo>
                  <a:cubicBezTo>
                    <a:pt x="252" y="190"/>
                    <a:pt x="0" y="726"/>
                    <a:pt x="0" y="1261"/>
                  </a:cubicBezTo>
                  <a:cubicBezTo>
                    <a:pt x="0" y="1797"/>
                    <a:pt x="315" y="2301"/>
                    <a:pt x="725" y="2553"/>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0" name="Google Shape;7020;p60"/>
            <p:cNvSpPr/>
            <p:nvPr/>
          </p:nvSpPr>
          <p:spPr>
            <a:xfrm>
              <a:off x="-51363075" y="3703000"/>
              <a:ext cx="18925" cy="63825"/>
            </a:xfrm>
            <a:custGeom>
              <a:rect b="b" l="l" r="r" t="t"/>
              <a:pathLst>
                <a:path extrusionOk="0" h="2553" w="757">
                  <a:moveTo>
                    <a:pt x="1" y="0"/>
                  </a:moveTo>
                  <a:lnTo>
                    <a:pt x="1" y="2552"/>
                  </a:lnTo>
                  <a:cubicBezTo>
                    <a:pt x="442" y="2269"/>
                    <a:pt x="757" y="1796"/>
                    <a:pt x="757" y="1261"/>
                  </a:cubicBezTo>
                  <a:cubicBezTo>
                    <a:pt x="757" y="757"/>
                    <a:pt x="442" y="22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1" name="Google Shape;7021;p60"/>
            <p:cNvSpPr/>
            <p:nvPr/>
          </p:nvSpPr>
          <p:spPr>
            <a:xfrm>
              <a:off x="-51586750" y="3716375"/>
              <a:ext cx="207150" cy="89775"/>
            </a:xfrm>
            <a:custGeom>
              <a:rect b="b" l="l" r="r" t="t"/>
              <a:pathLst>
                <a:path extrusionOk="0" h="3591" w="8286">
                  <a:moveTo>
                    <a:pt x="2615" y="757"/>
                  </a:moveTo>
                  <a:cubicBezTo>
                    <a:pt x="2804" y="757"/>
                    <a:pt x="2962" y="915"/>
                    <a:pt x="2962" y="1104"/>
                  </a:cubicBezTo>
                  <a:cubicBezTo>
                    <a:pt x="2962" y="1293"/>
                    <a:pt x="2804" y="1450"/>
                    <a:pt x="2615" y="1450"/>
                  </a:cubicBezTo>
                  <a:cubicBezTo>
                    <a:pt x="2394" y="1450"/>
                    <a:pt x="2237" y="1293"/>
                    <a:pt x="2237" y="1104"/>
                  </a:cubicBezTo>
                  <a:cubicBezTo>
                    <a:pt x="2237" y="915"/>
                    <a:pt x="2394" y="757"/>
                    <a:pt x="2615" y="757"/>
                  </a:cubicBezTo>
                  <a:close/>
                  <a:moveTo>
                    <a:pt x="5608" y="757"/>
                  </a:moveTo>
                  <a:cubicBezTo>
                    <a:pt x="5797" y="757"/>
                    <a:pt x="5955" y="915"/>
                    <a:pt x="5955" y="1104"/>
                  </a:cubicBezTo>
                  <a:cubicBezTo>
                    <a:pt x="5955" y="1293"/>
                    <a:pt x="5797" y="1450"/>
                    <a:pt x="5608" y="1450"/>
                  </a:cubicBezTo>
                  <a:cubicBezTo>
                    <a:pt x="5387" y="1450"/>
                    <a:pt x="5230" y="1293"/>
                    <a:pt x="5230" y="1104"/>
                  </a:cubicBezTo>
                  <a:cubicBezTo>
                    <a:pt x="5198" y="915"/>
                    <a:pt x="5387" y="757"/>
                    <a:pt x="5608" y="757"/>
                  </a:cubicBezTo>
                  <a:close/>
                  <a:moveTo>
                    <a:pt x="95" y="1"/>
                  </a:moveTo>
                  <a:lnTo>
                    <a:pt x="95" y="3088"/>
                  </a:lnTo>
                  <a:lnTo>
                    <a:pt x="0" y="3088"/>
                  </a:lnTo>
                  <a:lnTo>
                    <a:pt x="1386" y="3561"/>
                  </a:lnTo>
                  <a:cubicBezTo>
                    <a:pt x="1451" y="3577"/>
                    <a:pt x="1517" y="3585"/>
                    <a:pt x="1581" y="3585"/>
                  </a:cubicBezTo>
                  <a:cubicBezTo>
                    <a:pt x="1764" y="3585"/>
                    <a:pt x="1939" y="3520"/>
                    <a:pt x="2079" y="3404"/>
                  </a:cubicBezTo>
                  <a:cubicBezTo>
                    <a:pt x="2371" y="3112"/>
                    <a:pt x="2737" y="2970"/>
                    <a:pt x="3098" y="2970"/>
                  </a:cubicBezTo>
                  <a:cubicBezTo>
                    <a:pt x="3478" y="2970"/>
                    <a:pt x="3852" y="3128"/>
                    <a:pt x="4127" y="3435"/>
                  </a:cubicBezTo>
                  <a:cubicBezTo>
                    <a:pt x="4415" y="3132"/>
                    <a:pt x="4791" y="2982"/>
                    <a:pt x="5166" y="2982"/>
                  </a:cubicBezTo>
                  <a:cubicBezTo>
                    <a:pt x="5531" y="2982"/>
                    <a:pt x="5895" y="3124"/>
                    <a:pt x="6175" y="3404"/>
                  </a:cubicBezTo>
                  <a:cubicBezTo>
                    <a:pt x="6329" y="3535"/>
                    <a:pt x="6483" y="3591"/>
                    <a:pt x="6658" y="3591"/>
                  </a:cubicBezTo>
                  <a:cubicBezTo>
                    <a:pt x="6734" y="3591"/>
                    <a:pt x="6814" y="3580"/>
                    <a:pt x="6900" y="3561"/>
                  </a:cubicBezTo>
                  <a:lnTo>
                    <a:pt x="8286" y="3088"/>
                  </a:lnTo>
                  <a:lnTo>
                    <a:pt x="82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2" name="Google Shape;7022;p60"/>
            <p:cNvSpPr/>
            <p:nvPr/>
          </p:nvSpPr>
          <p:spPr>
            <a:xfrm>
              <a:off x="-51497750" y="3666775"/>
              <a:ext cx="26000" cy="26800"/>
            </a:xfrm>
            <a:custGeom>
              <a:rect b="b" l="l" r="r" t="t"/>
              <a:pathLst>
                <a:path extrusionOk="0" h="1072" w="1040">
                  <a:moveTo>
                    <a:pt x="536" y="0"/>
                  </a:moveTo>
                  <a:lnTo>
                    <a:pt x="0" y="536"/>
                  </a:lnTo>
                  <a:lnTo>
                    <a:pt x="536" y="1071"/>
                  </a:lnTo>
                  <a:lnTo>
                    <a:pt x="1040" y="536"/>
                  </a:lnTo>
                  <a:lnTo>
                    <a:pt x="5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7026" name="Shape 7026"/>
        <p:cNvGrpSpPr/>
        <p:nvPr/>
      </p:nvGrpSpPr>
      <p:grpSpPr>
        <a:xfrm>
          <a:off x="0" y="0"/>
          <a:ext cx="0" cy="0"/>
          <a:chOff x="0" y="0"/>
          <a:chExt cx="0" cy="0"/>
        </a:xfrm>
      </p:grpSpPr>
      <p:sp>
        <p:nvSpPr>
          <p:cNvPr id="7027" name="Google Shape;7027;p61"/>
          <p:cNvSpPr txBox="1"/>
          <p:nvPr>
            <p:ph idx="4294967295" type="title"/>
          </p:nvPr>
        </p:nvSpPr>
        <p:spPr>
          <a:xfrm>
            <a:off x="849675"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Creative Process 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7028" name="Google Shape;7028;p61"/>
          <p:cNvSpPr txBox="1"/>
          <p:nvPr>
            <p:ph idx="4294967295" type="title"/>
          </p:nvPr>
        </p:nvSpPr>
        <p:spPr>
          <a:xfrm>
            <a:off x="4858400"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Performing Arts Icons</a:t>
            </a:r>
            <a:endParaRPr>
              <a:solidFill>
                <a:srgbClr val="FFFFFF"/>
              </a:solidFill>
              <a:latin typeface="Arial"/>
              <a:ea typeface="Arial"/>
              <a:cs typeface="Arial"/>
              <a:sym typeface="Arial"/>
            </a:endParaRPr>
          </a:p>
        </p:txBody>
      </p:sp>
      <p:grpSp>
        <p:nvGrpSpPr>
          <p:cNvPr id="7029" name="Google Shape;7029;p61"/>
          <p:cNvGrpSpPr/>
          <p:nvPr/>
        </p:nvGrpSpPr>
        <p:grpSpPr>
          <a:xfrm>
            <a:off x="885675" y="1539249"/>
            <a:ext cx="276003" cy="357300"/>
            <a:chOff x="-50469125" y="3183175"/>
            <a:chExt cx="233150" cy="301825"/>
          </a:xfrm>
        </p:grpSpPr>
        <p:sp>
          <p:nvSpPr>
            <p:cNvPr id="7030" name="Google Shape;7030;p61"/>
            <p:cNvSpPr/>
            <p:nvPr/>
          </p:nvSpPr>
          <p:spPr>
            <a:xfrm>
              <a:off x="-50388775" y="3227275"/>
              <a:ext cx="70900" cy="70900"/>
            </a:xfrm>
            <a:custGeom>
              <a:rect b="b" l="l" r="r" t="t"/>
              <a:pathLst>
                <a:path extrusionOk="0" h="2836" w="2836">
                  <a:moveTo>
                    <a:pt x="1418" y="1072"/>
                  </a:moveTo>
                  <a:cubicBezTo>
                    <a:pt x="1638" y="1072"/>
                    <a:pt x="1796" y="1229"/>
                    <a:pt x="1796" y="1418"/>
                  </a:cubicBezTo>
                  <a:cubicBezTo>
                    <a:pt x="1796" y="1607"/>
                    <a:pt x="1638" y="1765"/>
                    <a:pt x="1418" y="1765"/>
                  </a:cubicBezTo>
                  <a:cubicBezTo>
                    <a:pt x="1229" y="1765"/>
                    <a:pt x="1071" y="1607"/>
                    <a:pt x="1071" y="1418"/>
                  </a:cubicBezTo>
                  <a:cubicBezTo>
                    <a:pt x="1071" y="1229"/>
                    <a:pt x="1229" y="1072"/>
                    <a:pt x="1418" y="1072"/>
                  </a:cubicBezTo>
                  <a:close/>
                  <a:moveTo>
                    <a:pt x="1418" y="1"/>
                  </a:moveTo>
                  <a:cubicBezTo>
                    <a:pt x="630" y="1"/>
                    <a:pt x="0" y="631"/>
                    <a:pt x="0" y="1418"/>
                  </a:cubicBezTo>
                  <a:cubicBezTo>
                    <a:pt x="0" y="2206"/>
                    <a:pt x="630" y="2836"/>
                    <a:pt x="1418" y="2836"/>
                  </a:cubicBezTo>
                  <a:cubicBezTo>
                    <a:pt x="2206" y="2836"/>
                    <a:pt x="2836" y="2206"/>
                    <a:pt x="2836" y="1418"/>
                  </a:cubicBezTo>
                  <a:cubicBezTo>
                    <a:pt x="2836" y="631"/>
                    <a:pt x="2206"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1" name="Google Shape;7031;p61"/>
            <p:cNvSpPr/>
            <p:nvPr/>
          </p:nvSpPr>
          <p:spPr>
            <a:xfrm>
              <a:off x="-50469125" y="3290275"/>
              <a:ext cx="233150" cy="194725"/>
            </a:xfrm>
            <a:custGeom>
              <a:rect b="b" l="l" r="r" t="t"/>
              <a:pathLst>
                <a:path extrusionOk="0" h="7789" w="9326">
                  <a:moveTo>
                    <a:pt x="4663" y="1072"/>
                  </a:moveTo>
                  <a:lnTo>
                    <a:pt x="6018" y="3907"/>
                  </a:lnTo>
                  <a:cubicBezTo>
                    <a:pt x="5672" y="4034"/>
                    <a:pt x="5356" y="4097"/>
                    <a:pt x="5010" y="4128"/>
                  </a:cubicBezTo>
                  <a:lnTo>
                    <a:pt x="5010" y="3813"/>
                  </a:lnTo>
                  <a:cubicBezTo>
                    <a:pt x="5010" y="3624"/>
                    <a:pt x="4852" y="3466"/>
                    <a:pt x="4663" y="3466"/>
                  </a:cubicBezTo>
                  <a:cubicBezTo>
                    <a:pt x="4443" y="3466"/>
                    <a:pt x="4285" y="3624"/>
                    <a:pt x="4285" y="3813"/>
                  </a:cubicBezTo>
                  <a:lnTo>
                    <a:pt x="4285" y="4128"/>
                  </a:lnTo>
                  <a:cubicBezTo>
                    <a:pt x="3939" y="4097"/>
                    <a:pt x="3592" y="4034"/>
                    <a:pt x="3277" y="3907"/>
                  </a:cubicBezTo>
                  <a:lnTo>
                    <a:pt x="4663" y="1072"/>
                  </a:lnTo>
                  <a:close/>
                  <a:moveTo>
                    <a:pt x="2836" y="1"/>
                  </a:moveTo>
                  <a:lnTo>
                    <a:pt x="1576" y="2647"/>
                  </a:lnTo>
                  <a:cubicBezTo>
                    <a:pt x="1387" y="2395"/>
                    <a:pt x="1229" y="2143"/>
                    <a:pt x="1103" y="1860"/>
                  </a:cubicBezTo>
                  <a:cubicBezTo>
                    <a:pt x="1034" y="1721"/>
                    <a:pt x="914" y="1634"/>
                    <a:pt x="781" y="1634"/>
                  </a:cubicBezTo>
                  <a:cubicBezTo>
                    <a:pt x="732" y="1634"/>
                    <a:pt x="681" y="1645"/>
                    <a:pt x="631" y="1671"/>
                  </a:cubicBezTo>
                  <a:cubicBezTo>
                    <a:pt x="442" y="1734"/>
                    <a:pt x="347" y="1923"/>
                    <a:pt x="442" y="2143"/>
                  </a:cubicBezTo>
                  <a:cubicBezTo>
                    <a:pt x="631" y="2553"/>
                    <a:pt x="914" y="2994"/>
                    <a:pt x="1229" y="3340"/>
                  </a:cubicBezTo>
                  <a:lnTo>
                    <a:pt x="158" y="5546"/>
                  </a:lnTo>
                  <a:cubicBezTo>
                    <a:pt x="1" y="5955"/>
                    <a:pt x="64" y="6396"/>
                    <a:pt x="347" y="6711"/>
                  </a:cubicBezTo>
                  <a:lnTo>
                    <a:pt x="127" y="7247"/>
                  </a:lnTo>
                  <a:cubicBezTo>
                    <a:pt x="32" y="7405"/>
                    <a:pt x="127" y="7657"/>
                    <a:pt x="284" y="7720"/>
                  </a:cubicBezTo>
                  <a:cubicBezTo>
                    <a:pt x="328" y="7746"/>
                    <a:pt x="376" y="7757"/>
                    <a:pt x="425" y="7757"/>
                  </a:cubicBezTo>
                  <a:cubicBezTo>
                    <a:pt x="554" y="7757"/>
                    <a:pt x="688" y="7676"/>
                    <a:pt x="757" y="7562"/>
                  </a:cubicBezTo>
                  <a:lnTo>
                    <a:pt x="977" y="7026"/>
                  </a:lnTo>
                  <a:cubicBezTo>
                    <a:pt x="1025" y="7032"/>
                    <a:pt x="1072" y="7035"/>
                    <a:pt x="1118" y="7035"/>
                  </a:cubicBezTo>
                  <a:cubicBezTo>
                    <a:pt x="1562" y="7035"/>
                    <a:pt x="1937" y="6770"/>
                    <a:pt x="2080" y="6428"/>
                  </a:cubicBezTo>
                  <a:lnTo>
                    <a:pt x="2962" y="4601"/>
                  </a:lnTo>
                  <a:cubicBezTo>
                    <a:pt x="3372" y="4758"/>
                    <a:pt x="3813" y="4884"/>
                    <a:pt x="4285" y="4916"/>
                  </a:cubicBezTo>
                  <a:lnTo>
                    <a:pt x="4285" y="5294"/>
                  </a:lnTo>
                  <a:cubicBezTo>
                    <a:pt x="4285" y="5483"/>
                    <a:pt x="4443" y="5640"/>
                    <a:pt x="4632" y="5640"/>
                  </a:cubicBezTo>
                  <a:cubicBezTo>
                    <a:pt x="4852" y="5640"/>
                    <a:pt x="5010" y="5483"/>
                    <a:pt x="5010" y="5294"/>
                  </a:cubicBezTo>
                  <a:lnTo>
                    <a:pt x="5010" y="4916"/>
                  </a:lnTo>
                  <a:cubicBezTo>
                    <a:pt x="5483" y="4884"/>
                    <a:pt x="5892" y="4821"/>
                    <a:pt x="6333" y="4601"/>
                  </a:cubicBezTo>
                  <a:lnTo>
                    <a:pt x="7215" y="6428"/>
                  </a:lnTo>
                  <a:cubicBezTo>
                    <a:pt x="7365" y="6787"/>
                    <a:pt x="7741" y="7060"/>
                    <a:pt x="8237" y="7060"/>
                  </a:cubicBezTo>
                  <a:cubicBezTo>
                    <a:pt x="8264" y="7060"/>
                    <a:pt x="8291" y="7060"/>
                    <a:pt x="8318" y="7058"/>
                  </a:cubicBezTo>
                  <a:lnTo>
                    <a:pt x="8538" y="7594"/>
                  </a:lnTo>
                  <a:cubicBezTo>
                    <a:pt x="8607" y="7708"/>
                    <a:pt x="8742" y="7789"/>
                    <a:pt x="8871" y="7789"/>
                  </a:cubicBezTo>
                  <a:cubicBezTo>
                    <a:pt x="8920" y="7789"/>
                    <a:pt x="8968" y="7777"/>
                    <a:pt x="9011" y="7751"/>
                  </a:cubicBezTo>
                  <a:cubicBezTo>
                    <a:pt x="9169" y="7562"/>
                    <a:pt x="9263" y="7373"/>
                    <a:pt x="9169" y="7215"/>
                  </a:cubicBezTo>
                  <a:lnTo>
                    <a:pt x="8948" y="6648"/>
                  </a:lnTo>
                  <a:cubicBezTo>
                    <a:pt x="9200" y="6333"/>
                    <a:pt x="9326" y="5924"/>
                    <a:pt x="9137" y="5514"/>
                  </a:cubicBezTo>
                  <a:lnTo>
                    <a:pt x="8066" y="3340"/>
                  </a:lnTo>
                  <a:cubicBezTo>
                    <a:pt x="8381" y="2994"/>
                    <a:pt x="8665" y="2553"/>
                    <a:pt x="8854" y="2143"/>
                  </a:cubicBezTo>
                  <a:cubicBezTo>
                    <a:pt x="8948" y="1923"/>
                    <a:pt x="8854" y="1734"/>
                    <a:pt x="8665" y="1671"/>
                  </a:cubicBezTo>
                  <a:cubicBezTo>
                    <a:pt x="8614" y="1645"/>
                    <a:pt x="8561" y="1634"/>
                    <a:pt x="8509" y="1634"/>
                  </a:cubicBezTo>
                  <a:cubicBezTo>
                    <a:pt x="8369" y="1634"/>
                    <a:pt x="8238" y="1721"/>
                    <a:pt x="8192" y="1860"/>
                  </a:cubicBezTo>
                  <a:cubicBezTo>
                    <a:pt x="8066" y="2143"/>
                    <a:pt x="7908" y="2395"/>
                    <a:pt x="7719" y="2647"/>
                  </a:cubicBezTo>
                  <a:lnTo>
                    <a:pt x="6459" y="1"/>
                  </a:lnTo>
                  <a:cubicBezTo>
                    <a:pt x="6113" y="631"/>
                    <a:pt x="5420" y="1041"/>
                    <a:pt x="4632" y="1041"/>
                  </a:cubicBezTo>
                  <a:cubicBezTo>
                    <a:pt x="3844" y="1041"/>
                    <a:pt x="3183" y="599"/>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2" name="Google Shape;7032;p61"/>
            <p:cNvSpPr/>
            <p:nvPr/>
          </p:nvSpPr>
          <p:spPr>
            <a:xfrm>
              <a:off x="-50379325" y="3183175"/>
              <a:ext cx="52775" cy="34675"/>
            </a:xfrm>
            <a:custGeom>
              <a:rect b="b" l="l" r="r" t="t"/>
              <a:pathLst>
                <a:path extrusionOk="0" h="1387" w="2111">
                  <a:moveTo>
                    <a:pt x="1071" y="0"/>
                  </a:moveTo>
                  <a:cubicBezTo>
                    <a:pt x="473" y="0"/>
                    <a:pt x="0" y="473"/>
                    <a:pt x="0" y="1071"/>
                  </a:cubicBezTo>
                  <a:lnTo>
                    <a:pt x="0" y="1386"/>
                  </a:lnTo>
                  <a:cubicBezTo>
                    <a:pt x="315" y="1166"/>
                    <a:pt x="662" y="1103"/>
                    <a:pt x="1071" y="1103"/>
                  </a:cubicBezTo>
                  <a:cubicBezTo>
                    <a:pt x="1449" y="1103"/>
                    <a:pt x="1796" y="1166"/>
                    <a:pt x="2111" y="1386"/>
                  </a:cubicBezTo>
                  <a:lnTo>
                    <a:pt x="2111" y="1071"/>
                  </a:lnTo>
                  <a:cubicBezTo>
                    <a:pt x="2111" y="473"/>
                    <a:pt x="1638"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33" name="Google Shape;7033;p61"/>
          <p:cNvGrpSpPr/>
          <p:nvPr/>
        </p:nvGrpSpPr>
        <p:grpSpPr>
          <a:xfrm>
            <a:off x="845574" y="1974651"/>
            <a:ext cx="356205" cy="355288"/>
            <a:chOff x="-50504575" y="3550975"/>
            <a:chExt cx="300900" cy="300125"/>
          </a:xfrm>
        </p:grpSpPr>
        <p:sp>
          <p:nvSpPr>
            <p:cNvPr id="7034" name="Google Shape;7034;p61"/>
            <p:cNvSpPr/>
            <p:nvPr/>
          </p:nvSpPr>
          <p:spPr>
            <a:xfrm>
              <a:off x="-50504575" y="3550975"/>
              <a:ext cx="300900" cy="176475"/>
            </a:xfrm>
            <a:custGeom>
              <a:rect b="b" l="l" r="r" t="t"/>
              <a:pathLst>
                <a:path extrusionOk="0" h="7059" w="12036">
                  <a:moveTo>
                    <a:pt x="1072" y="1"/>
                  </a:moveTo>
                  <a:cubicBezTo>
                    <a:pt x="473" y="1"/>
                    <a:pt x="1" y="474"/>
                    <a:pt x="1" y="1072"/>
                  </a:cubicBezTo>
                  <a:cubicBezTo>
                    <a:pt x="1" y="1671"/>
                    <a:pt x="473" y="2143"/>
                    <a:pt x="1072" y="2143"/>
                  </a:cubicBezTo>
                  <a:cubicBezTo>
                    <a:pt x="1545" y="2143"/>
                    <a:pt x="1891" y="1828"/>
                    <a:pt x="2049" y="1419"/>
                  </a:cubicBezTo>
                  <a:lnTo>
                    <a:pt x="3592" y="1419"/>
                  </a:lnTo>
                  <a:cubicBezTo>
                    <a:pt x="2364" y="2175"/>
                    <a:pt x="1576" y="3467"/>
                    <a:pt x="1450" y="4916"/>
                  </a:cubicBezTo>
                  <a:lnTo>
                    <a:pt x="1072" y="4916"/>
                  </a:lnTo>
                  <a:cubicBezTo>
                    <a:pt x="883" y="4916"/>
                    <a:pt x="726" y="5073"/>
                    <a:pt x="726" y="5294"/>
                  </a:cubicBezTo>
                  <a:lnTo>
                    <a:pt x="726" y="6712"/>
                  </a:lnTo>
                  <a:cubicBezTo>
                    <a:pt x="726" y="6901"/>
                    <a:pt x="883" y="7058"/>
                    <a:pt x="1072" y="7058"/>
                  </a:cubicBezTo>
                  <a:lnTo>
                    <a:pt x="2490" y="7058"/>
                  </a:lnTo>
                  <a:cubicBezTo>
                    <a:pt x="2679" y="7058"/>
                    <a:pt x="2836" y="6901"/>
                    <a:pt x="2836" y="6712"/>
                  </a:cubicBezTo>
                  <a:lnTo>
                    <a:pt x="2836" y="5294"/>
                  </a:lnTo>
                  <a:cubicBezTo>
                    <a:pt x="2836" y="5073"/>
                    <a:pt x="2679" y="4916"/>
                    <a:pt x="2490" y="4916"/>
                  </a:cubicBezTo>
                  <a:lnTo>
                    <a:pt x="2175" y="4916"/>
                  </a:lnTo>
                  <a:cubicBezTo>
                    <a:pt x="2332" y="3309"/>
                    <a:pt x="3435" y="2017"/>
                    <a:pt x="4979" y="1576"/>
                  </a:cubicBezTo>
                  <a:lnTo>
                    <a:pt x="4979" y="1765"/>
                  </a:lnTo>
                  <a:cubicBezTo>
                    <a:pt x="4979" y="1986"/>
                    <a:pt x="5136" y="2143"/>
                    <a:pt x="5325" y="2143"/>
                  </a:cubicBezTo>
                  <a:lnTo>
                    <a:pt x="6743" y="2143"/>
                  </a:lnTo>
                  <a:cubicBezTo>
                    <a:pt x="6932" y="2143"/>
                    <a:pt x="7090" y="1986"/>
                    <a:pt x="7090" y="1765"/>
                  </a:cubicBezTo>
                  <a:lnTo>
                    <a:pt x="7090" y="1576"/>
                  </a:lnTo>
                  <a:cubicBezTo>
                    <a:pt x="8633" y="2017"/>
                    <a:pt x="9736" y="3340"/>
                    <a:pt x="9893" y="4916"/>
                  </a:cubicBezTo>
                  <a:lnTo>
                    <a:pt x="9578" y="4916"/>
                  </a:lnTo>
                  <a:cubicBezTo>
                    <a:pt x="9389" y="4916"/>
                    <a:pt x="9232" y="5073"/>
                    <a:pt x="9232" y="5294"/>
                  </a:cubicBezTo>
                  <a:lnTo>
                    <a:pt x="9232" y="6712"/>
                  </a:lnTo>
                  <a:cubicBezTo>
                    <a:pt x="9232" y="6901"/>
                    <a:pt x="9389" y="7058"/>
                    <a:pt x="9578" y="7058"/>
                  </a:cubicBezTo>
                  <a:lnTo>
                    <a:pt x="10996" y="7058"/>
                  </a:lnTo>
                  <a:cubicBezTo>
                    <a:pt x="11185" y="7058"/>
                    <a:pt x="11343" y="6901"/>
                    <a:pt x="11343" y="6712"/>
                  </a:cubicBezTo>
                  <a:lnTo>
                    <a:pt x="11343" y="5294"/>
                  </a:lnTo>
                  <a:cubicBezTo>
                    <a:pt x="11343" y="5073"/>
                    <a:pt x="11185" y="4916"/>
                    <a:pt x="10996" y="4916"/>
                  </a:cubicBezTo>
                  <a:lnTo>
                    <a:pt x="10587" y="4916"/>
                  </a:lnTo>
                  <a:cubicBezTo>
                    <a:pt x="10492" y="3467"/>
                    <a:pt x="9704" y="2175"/>
                    <a:pt x="8476" y="1419"/>
                  </a:cubicBezTo>
                  <a:lnTo>
                    <a:pt x="10020" y="1419"/>
                  </a:lnTo>
                  <a:cubicBezTo>
                    <a:pt x="10146" y="1860"/>
                    <a:pt x="10555" y="2143"/>
                    <a:pt x="10996" y="2143"/>
                  </a:cubicBezTo>
                  <a:cubicBezTo>
                    <a:pt x="11563" y="2143"/>
                    <a:pt x="12036" y="1671"/>
                    <a:pt x="12036" y="1072"/>
                  </a:cubicBezTo>
                  <a:cubicBezTo>
                    <a:pt x="12036" y="474"/>
                    <a:pt x="11563" y="1"/>
                    <a:pt x="10996" y="1"/>
                  </a:cubicBezTo>
                  <a:cubicBezTo>
                    <a:pt x="10524" y="1"/>
                    <a:pt x="10146" y="285"/>
                    <a:pt x="9988" y="726"/>
                  </a:cubicBezTo>
                  <a:lnTo>
                    <a:pt x="7090" y="726"/>
                  </a:lnTo>
                  <a:lnTo>
                    <a:pt x="7090" y="379"/>
                  </a:lnTo>
                  <a:cubicBezTo>
                    <a:pt x="7090" y="159"/>
                    <a:pt x="6932" y="1"/>
                    <a:pt x="6743" y="1"/>
                  </a:cubicBezTo>
                  <a:lnTo>
                    <a:pt x="5325" y="1"/>
                  </a:lnTo>
                  <a:cubicBezTo>
                    <a:pt x="5105" y="1"/>
                    <a:pt x="4979" y="159"/>
                    <a:pt x="4979" y="379"/>
                  </a:cubicBezTo>
                  <a:lnTo>
                    <a:pt x="4979" y="726"/>
                  </a:lnTo>
                  <a:lnTo>
                    <a:pt x="2049" y="726"/>
                  </a:lnTo>
                  <a:cubicBezTo>
                    <a:pt x="1891" y="316"/>
                    <a:pt x="1545"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5" name="Google Shape;7035;p61"/>
            <p:cNvSpPr/>
            <p:nvPr/>
          </p:nvSpPr>
          <p:spPr>
            <a:xfrm>
              <a:off x="-50432100" y="3622650"/>
              <a:ext cx="157550" cy="175675"/>
            </a:xfrm>
            <a:custGeom>
              <a:rect b="b" l="l" r="r" t="t"/>
              <a:pathLst>
                <a:path extrusionOk="0" h="7027" w="6302">
                  <a:moveTo>
                    <a:pt x="3182" y="1"/>
                  </a:moveTo>
                  <a:cubicBezTo>
                    <a:pt x="3064" y="1"/>
                    <a:pt x="2946" y="64"/>
                    <a:pt x="2899" y="190"/>
                  </a:cubicBezTo>
                  <a:lnTo>
                    <a:pt x="95" y="5105"/>
                  </a:lnTo>
                  <a:cubicBezTo>
                    <a:pt x="0" y="5231"/>
                    <a:pt x="0" y="5357"/>
                    <a:pt x="95" y="5451"/>
                  </a:cubicBezTo>
                  <a:lnTo>
                    <a:pt x="1103" y="7026"/>
                  </a:lnTo>
                  <a:lnTo>
                    <a:pt x="2804" y="7026"/>
                  </a:lnTo>
                  <a:lnTo>
                    <a:pt x="2804" y="5577"/>
                  </a:lnTo>
                  <a:cubicBezTo>
                    <a:pt x="2426" y="5420"/>
                    <a:pt x="2111" y="5010"/>
                    <a:pt x="2111" y="4569"/>
                  </a:cubicBezTo>
                  <a:cubicBezTo>
                    <a:pt x="2111" y="4002"/>
                    <a:pt x="2584" y="3529"/>
                    <a:pt x="3151" y="3529"/>
                  </a:cubicBezTo>
                  <a:cubicBezTo>
                    <a:pt x="3749" y="3529"/>
                    <a:pt x="4222" y="4002"/>
                    <a:pt x="4222" y="4569"/>
                  </a:cubicBezTo>
                  <a:cubicBezTo>
                    <a:pt x="4222" y="5042"/>
                    <a:pt x="3939" y="5420"/>
                    <a:pt x="3529" y="5577"/>
                  </a:cubicBezTo>
                  <a:lnTo>
                    <a:pt x="3529" y="7026"/>
                  </a:lnTo>
                  <a:lnTo>
                    <a:pt x="5199" y="7026"/>
                  </a:lnTo>
                  <a:lnTo>
                    <a:pt x="6238" y="5451"/>
                  </a:lnTo>
                  <a:cubicBezTo>
                    <a:pt x="6301" y="5325"/>
                    <a:pt x="6301" y="5199"/>
                    <a:pt x="6238" y="5105"/>
                  </a:cubicBezTo>
                  <a:lnTo>
                    <a:pt x="3466" y="190"/>
                  </a:lnTo>
                  <a:cubicBezTo>
                    <a:pt x="3419" y="64"/>
                    <a:pt x="3301" y="1"/>
                    <a:pt x="31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6" name="Google Shape;7036;p61"/>
            <p:cNvSpPr/>
            <p:nvPr/>
          </p:nvSpPr>
          <p:spPr>
            <a:xfrm>
              <a:off x="-50414775" y="3815625"/>
              <a:ext cx="122900" cy="35475"/>
            </a:xfrm>
            <a:custGeom>
              <a:rect b="b" l="l" r="r" t="t"/>
              <a:pathLst>
                <a:path extrusionOk="0" h="1419" w="4916">
                  <a:moveTo>
                    <a:pt x="347" y="1"/>
                  </a:moveTo>
                  <a:cubicBezTo>
                    <a:pt x="158" y="1"/>
                    <a:pt x="0" y="158"/>
                    <a:pt x="0" y="379"/>
                  </a:cubicBezTo>
                  <a:lnTo>
                    <a:pt x="0" y="1072"/>
                  </a:lnTo>
                  <a:cubicBezTo>
                    <a:pt x="0" y="1261"/>
                    <a:pt x="158" y="1418"/>
                    <a:pt x="347" y="1418"/>
                  </a:cubicBezTo>
                  <a:lnTo>
                    <a:pt x="4569" y="1418"/>
                  </a:lnTo>
                  <a:cubicBezTo>
                    <a:pt x="4758" y="1418"/>
                    <a:pt x="4915" y="1261"/>
                    <a:pt x="4915" y="1072"/>
                  </a:cubicBezTo>
                  <a:lnTo>
                    <a:pt x="4915" y="379"/>
                  </a:lnTo>
                  <a:cubicBezTo>
                    <a:pt x="4915" y="190"/>
                    <a:pt x="4758" y="1"/>
                    <a:pt x="45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7" name="Google Shape;7037;p61"/>
            <p:cNvSpPr/>
            <p:nvPr/>
          </p:nvSpPr>
          <p:spPr>
            <a:xfrm>
              <a:off x="-50362000" y="3727425"/>
              <a:ext cx="18125" cy="17350"/>
            </a:xfrm>
            <a:custGeom>
              <a:rect b="b" l="l" r="r" t="t"/>
              <a:pathLst>
                <a:path extrusionOk="0" h="694" w="725">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38" name="Google Shape;7038;p61"/>
          <p:cNvGrpSpPr/>
          <p:nvPr/>
        </p:nvGrpSpPr>
        <p:grpSpPr>
          <a:xfrm>
            <a:off x="845574" y="2412893"/>
            <a:ext cx="356205" cy="354341"/>
            <a:chOff x="-50503000" y="3921175"/>
            <a:chExt cx="300900" cy="299325"/>
          </a:xfrm>
        </p:grpSpPr>
        <p:sp>
          <p:nvSpPr>
            <p:cNvPr id="7039" name="Google Shape;7039;p61"/>
            <p:cNvSpPr/>
            <p:nvPr/>
          </p:nvSpPr>
          <p:spPr>
            <a:xfrm>
              <a:off x="-50432900" y="3921175"/>
              <a:ext cx="177250" cy="53575"/>
            </a:xfrm>
            <a:custGeom>
              <a:rect b="b" l="l" r="r" t="t"/>
              <a:pathLst>
                <a:path extrusionOk="0" h="2143" w="7090">
                  <a:moveTo>
                    <a:pt x="1" y="0"/>
                  </a:moveTo>
                  <a:lnTo>
                    <a:pt x="1" y="2143"/>
                  </a:lnTo>
                  <a:lnTo>
                    <a:pt x="7089" y="2143"/>
                  </a:lnTo>
                  <a:lnTo>
                    <a:pt x="70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0" name="Google Shape;7040;p61"/>
            <p:cNvSpPr/>
            <p:nvPr/>
          </p:nvSpPr>
          <p:spPr>
            <a:xfrm>
              <a:off x="-50503000" y="3921175"/>
              <a:ext cx="52800" cy="53575"/>
            </a:xfrm>
            <a:custGeom>
              <a:rect b="b" l="l" r="r" t="t"/>
              <a:pathLst>
                <a:path extrusionOk="0" h="2143" w="2112">
                  <a:moveTo>
                    <a:pt x="1797" y="0"/>
                  </a:moveTo>
                  <a:cubicBezTo>
                    <a:pt x="1734" y="0"/>
                    <a:pt x="1671" y="0"/>
                    <a:pt x="1639" y="63"/>
                  </a:cubicBezTo>
                  <a:lnTo>
                    <a:pt x="221" y="756"/>
                  </a:lnTo>
                  <a:cubicBezTo>
                    <a:pt x="95" y="851"/>
                    <a:pt x="1" y="945"/>
                    <a:pt x="1" y="1071"/>
                  </a:cubicBezTo>
                  <a:cubicBezTo>
                    <a:pt x="1" y="1197"/>
                    <a:pt x="95" y="1323"/>
                    <a:pt x="221" y="1386"/>
                  </a:cubicBezTo>
                  <a:lnTo>
                    <a:pt x="1639" y="2111"/>
                  </a:lnTo>
                  <a:cubicBezTo>
                    <a:pt x="1671" y="2143"/>
                    <a:pt x="1765" y="2143"/>
                    <a:pt x="1797" y="2143"/>
                  </a:cubicBezTo>
                  <a:lnTo>
                    <a:pt x="2112" y="2143"/>
                  </a:lnTo>
                  <a:lnTo>
                    <a:pt x="211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1" name="Google Shape;7041;p61"/>
            <p:cNvSpPr/>
            <p:nvPr/>
          </p:nvSpPr>
          <p:spPr>
            <a:xfrm>
              <a:off x="-50237550" y="3921175"/>
              <a:ext cx="35450" cy="53575"/>
            </a:xfrm>
            <a:custGeom>
              <a:rect b="b" l="l" r="r" t="t"/>
              <a:pathLst>
                <a:path extrusionOk="0" h="2143" w="1418">
                  <a:moveTo>
                    <a:pt x="0" y="0"/>
                  </a:moveTo>
                  <a:lnTo>
                    <a:pt x="0" y="2143"/>
                  </a:lnTo>
                  <a:lnTo>
                    <a:pt x="347" y="2143"/>
                  </a:lnTo>
                  <a:cubicBezTo>
                    <a:pt x="945" y="2143"/>
                    <a:pt x="1418" y="1670"/>
                    <a:pt x="1418" y="1071"/>
                  </a:cubicBezTo>
                  <a:cubicBezTo>
                    <a:pt x="1418" y="473"/>
                    <a:pt x="945"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2" name="Google Shape;7042;p61"/>
            <p:cNvSpPr/>
            <p:nvPr/>
          </p:nvSpPr>
          <p:spPr>
            <a:xfrm>
              <a:off x="-50414775" y="4045625"/>
              <a:ext cx="159125" cy="122875"/>
            </a:xfrm>
            <a:custGeom>
              <a:rect b="b" l="l" r="r" t="t"/>
              <a:pathLst>
                <a:path extrusionOk="0" h="4915" w="6365">
                  <a:moveTo>
                    <a:pt x="0" y="0"/>
                  </a:moveTo>
                  <a:lnTo>
                    <a:pt x="0" y="4915"/>
                  </a:lnTo>
                  <a:lnTo>
                    <a:pt x="6364" y="4915"/>
                  </a:lnTo>
                  <a:lnTo>
                    <a:pt x="63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3" name="Google Shape;7043;p61"/>
            <p:cNvSpPr/>
            <p:nvPr/>
          </p:nvSpPr>
          <p:spPr>
            <a:xfrm>
              <a:off x="-50503000" y="3992050"/>
              <a:ext cx="300900" cy="228450"/>
            </a:xfrm>
            <a:custGeom>
              <a:rect b="b" l="l" r="r" t="t"/>
              <a:pathLst>
                <a:path extrusionOk="0" h="9138" w="12036">
                  <a:moveTo>
                    <a:pt x="1797" y="1387"/>
                  </a:moveTo>
                  <a:cubicBezTo>
                    <a:pt x="1986" y="1387"/>
                    <a:pt x="2143" y="1544"/>
                    <a:pt x="2143" y="1733"/>
                  </a:cubicBezTo>
                  <a:lnTo>
                    <a:pt x="2143" y="3151"/>
                  </a:lnTo>
                  <a:cubicBezTo>
                    <a:pt x="2143" y="3372"/>
                    <a:pt x="1986" y="3529"/>
                    <a:pt x="1797" y="3529"/>
                  </a:cubicBezTo>
                  <a:cubicBezTo>
                    <a:pt x="1608" y="3529"/>
                    <a:pt x="1450" y="3372"/>
                    <a:pt x="1450" y="3151"/>
                  </a:cubicBezTo>
                  <a:lnTo>
                    <a:pt x="1450" y="1733"/>
                  </a:lnTo>
                  <a:cubicBezTo>
                    <a:pt x="1450" y="1544"/>
                    <a:pt x="1608" y="1387"/>
                    <a:pt x="1797" y="1387"/>
                  </a:cubicBezTo>
                  <a:close/>
                  <a:moveTo>
                    <a:pt x="1797" y="4222"/>
                  </a:moveTo>
                  <a:cubicBezTo>
                    <a:pt x="1986" y="4222"/>
                    <a:pt x="2143" y="4380"/>
                    <a:pt x="2143" y="4569"/>
                  </a:cubicBezTo>
                  <a:cubicBezTo>
                    <a:pt x="2143" y="4789"/>
                    <a:pt x="1986" y="4947"/>
                    <a:pt x="1797" y="4947"/>
                  </a:cubicBezTo>
                  <a:cubicBezTo>
                    <a:pt x="1576" y="4947"/>
                    <a:pt x="1419" y="4789"/>
                    <a:pt x="1419" y="4569"/>
                  </a:cubicBezTo>
                  <a:cubicBezTo>
                    <a:pt x="1419" y="4380"/>
                    <a:pt x="1576" y="4222"/>
                    <a:pt x="1797" y="4222"/>
                  </a:cubicBezTo>
                  <a:close/>
                  <a:moveTo>
                    <a:pt x="1797" y="5609"/>
                  </a:moveTo>
                  <a:cubicBezTo>
                    <a:pt x="1986" y="5609"/>
                    <a:pt x="2143" y="5766"/>
                    <a:pt x="2143" y="5955"/>
                  </a:cubicBezTo>
                  <a:lnTo>
                    <a:pt x="2143" y="7373"/>
                  </a:lnTo>
                  <a:cubicBezTo>
                    <a:pt x="2143" y="7562"/>
                    <a:pt x="1986" y="7719"/>
                    <a:pt x="1797" y="7719"/>
                  </a:cubicBezTo>
                  <a:cubicBezTo>
                    <a:pt x="1608" y="7719"/>
                    <a:pt x="1450" y="7562"/>
                    <a:pt x="1450" y="7373"/>
                  </a:cubicBezTo>
                  <a:lnTo>
                    <a:pt x="1450" y="5955"/>
                  </a:lnTo>
                  <a:cubicBezTo>
                    <a:pt x="1450" y="5766"/>
                    <a:pt x="1608" y="5609"/>
                    <a:pt x="1797" y="5609"/>
                  </a:cubicBezTo>
                  <a:close/>
                  <a:moveTo>
                    <a:pt x="10272" y="1387"/>
                  </a:moveTo>
                  <a:cubicBezTo>
                    <a:pt x="10461" y="1387"/>
                    <a:pt x="10618" y="1544"/>
                    <a:pt x="10618" y="1733"/>
                  </a:cubicBezTo>
                  <a:lnTo>
                    <a:pt x="10618" y="7373"/>
                  </a:lnTo>
                  <a:cubicBezTo>
                    <a:pt x="10618" y="7562"/>
                    <a:pt x="10461" y="7719"/>
                    <a:pt x="10272" y="7719"/>
                  </a:cubicBezTo>
                  <a:lnTo>
                    <a:pt x="3183" y="7719"/>
                  </a:lnTo>
                  <a:cubicBezTo>
                    <a:pt x="2962" y="7719"/>
                    <a:pt x="2805" y="7562"/>
                    <a:pt x="2805" y="7373"/>
                  </a:cubicBezTo>
                  <a:lnTo>
                    <a:pt x="2805" y="1733"/>
                  </a:lnTo>
                  <a:cubicBezTo>
                    <a:pt x="2805" y="1544"/>
                    <a:pt x="2962" y="1387"/>
                    <a:pt x="3183" y="1387"/>
                  </a:cubicBezTo>
                  <a:close/>
                  <a:moveTo>
                    <a:pt x="1072" y="1"/>
                  </a:moveTo>
                  <a:cubicBezTo>
                    <a:pt x="474" y="1"/>
                    <a:pt x="1" y="473"/>
                    <a:pt x="1" y="1072"/>
                  </a:cubicBezTo>
                  <a:lnTo>
                    <a:pt x="1" y="8097"/>
                  </a:lnTo>
                  <a:cubicBezTo>
                    <a:pt x="1" y="8664"/>
                    <a:pt x="474" y="9137"/>
                    <a:pt x="1072" y="9137"/>
                  </a:cubicBezTo>
                  <a:lnTo>
                    <a:pt x="10965" y="9137"/>
                  </a:lnTo>
                  <a:cubicBezTo>
                    <a:pt x="11563" y="9137"/>
                    <a:pt x="12036" y="8664"/>
                    <a:pt x="12036" y="8097"/>
                  </a:cubicBezTo>
                  <a:lnTo>
                    <a:pt x="12036" y="1072"/>
                  </a:lnTo>
                  <a:cubicBezTo>
                    <a:pt x="12036" y="473"/>
                    <a:pt x="11563" y="1"/>
                    <a:pt x="109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44" name="Google Shape;7044;p61"/>
          <p:cNvGrpSpPr/>
          <p:nvPr/>
        </p:nvGrpSpPr>
        <p:grpSpPr>
          <a:xfrm>
            <a:off x="3049627" y="1558811"/>
            <a:ext cx="355258" cy="356205"/>
            <a:chOff x="-48630025" y="3199700"/>
            <a:chExt cx="300100" cy="300900"/>
          </a:xfrm>
        </p:grpSpPr>
        <p:sp>
          <p:nvSpPr>
            <p:cNvPr id="7045" name="Google Shape;7045;p61"/>
            <p:cNvSpPr/>
            <p:nvPr/>
          </p:nvSpPr>
          <p:spPr>
            <a:xfrm>
              <a:off x="-48630025" y="3199700"/>
              <a:ext cx="300100" cy="300900"/>
            </a:xfrm>
            <a:custGeom>
              <a:rect b="b" l="l" r="r" t="t"/>
              <a:pathLst>
                <a:path extrusionOk="0" h="12036" w="12004">
                  <a:moveTo>
                    <a:pt x="9893" y="1419"/>
                  </a:moveTo>
                  <a:lnTo>
                    <a:pt x="9893" y="1765"/>
                  </a:lnTo>
                  <a:cubicBezTo>
                    <a:pt x="9893" y="1986"/>
                    <a:pt x="10051" y="2143"/>
                    <a:pt x="10240" y="2143"/>
                  </a:cubicBezTo>
                  <a:lnTo>
                    <a:pt x="10586" y="2143"/>
                  </a:lnTo>
                  <a:lnTo>
                    <a:pt x="10586" y="5294"/>
                  </a:lnTo>
                  <a:cubicBezTo>
                    <a:pt x="9738" y="4603"/>
                    <a:pt x="8014" y="3599"/>
                    <a:pt x="6006" y="3592"/>
                  </a:cubicBezTo>
                  <a:lnTo>
                    <a:pt x="6006" y="3592"/>
                  </a:lnTo>
                  <a:cubicBezTo>
                    <a:pt x="6010" y="3592"/>
                    <a:pt x="6014" y="3592"/>
                    <a:pt x="6018" y="3592"/>
                  </a:cubicBezTo>
                  <a:lnTo>
                    <a:pt x="6018" y="3592"/>
                  </a:lnTo>
                  <a:cubicBezTo>
                    <a:pt x="6013" y="3592"/>
                    <a:pt x="6008" y="3592"/>
                    <a:pt x="6003" y="3592"/>
                  </a:cubicBezTo>
                  <a:lnTo>
                    <a:pt x="6003" y="3592"/>
                  </a:lnTo>
                  <a:cubicBezTo>
                    <a:pt x="5997" y="3592"/>
                    <a:pt x="5992" y="3592"/>
                    <a:pt x="5987" y="3592"/>
                  </a:cubicBezTo>
                  <a:cubicBezTo>
                    <a:pt x="5991" y="3592"/>
                    <a:pt x="5995" y="3592"/>
                    <a:pt x="5999" y="3592"/>
                  </a:cubicBezTo>
                  <a:lnTo>
                    <a:pt x="5999" y="3592"/>
                  </a:lnTo>
                  <a:cubicBezTo>
                    <a:pt x="4022" y="3599"/>
                    <a:pt x="2298" y="4666"/>
                    <a:pt x="1418" y="5294"/>
                  </a:cubicBezTo>
                  <a:lnTo>
                    <a:pt x="1418" y="2143"/>
                  </a:lnTo>
                  <a:lnTo>
                    <a:pt x="1765" y="2143"/>
                  </a:lnTo>
                  <a:cubicBezTo>
                    <a:pt x="1986" y="2143"/>
                    <a:pt x="2112" y="1986"/>
                    <a:pt x="2112" y="1765"/>
                  </a:cubicBezTo>
                  <a:lnTo>
                    <a:pt x="2112" y="1419"/>
                  </a:lnTo>
                  <a:close/>
                  <a:moveTo>
                    <a:pt x="6002" y="3592"/>
                  </a:moveTo>
                  <a:cubicBezTo>
                    <a:pt x="7319" y="3601"/>
                    <a:pt x="8413" y="4700"/>
                    <a:pt x="8413" y="6018"/>
                  </a:cubicBezTo>
                  <a:cubicBezTo>
                    <a:pt x="8413" y="7368"/>
                    <a:pt x="7319" y="8467"/>
                    <a:pt x="6002" y="8476"/>
                  </a:cubicBezTo>
                  <a:lnTo>
                    <a:pt x="6002" y="8476"/>
                  </a:lnTo>
                  <a:cubicBezTo>
                    <a:pt x="4686" y="8467"/>
                    <a:pt x="3592" y="7368"/>
                    <a:pt x="3592" y="6018"/>
                  </a:cubicBezTo>
                  <a:cubicBezTo>
                    <a:pt x="3592" y="4700"/>
                    <a:pt x="4686" y="3601"/>
                    <a:pt x="6002" y="3592"/>
                  </a:cubicBezTo>
                  <a:close/>
                  <a:moveTo>
                    <a:pt x="10586" y="6774"/>
                  </a:moveTo>
                  <a:lnTo>
                    <a:pt x="10586" y="9925"/>
                  </a:lnTo>
                  <a:lnTo>
                    <a:pt x="10240" y="9925"/>
                  </a:lnTo>
                  <a:cubicBezTo>
                    <a:pt x="10051" y="9925"/>
                    <a:pt x="9893" y="10082"/>
                    <a:pt x="9893" y="10271"/>
                  </a:cubicBezTo>
                  <a:lnTo>
                    <a:pt x="9893" y="10618"/>
                  </a:lnTo>
                  <a:lnTo>
                    <a:pt x="2112" y="10618"/>
                  </a:lnTo>
                  <a:lnTo>
                    <a:pt x="2112" y="10271"/>
                  </a:lnTo>
                  <a:cubicBezTo>
                    <a:pt x="2112" y="10082"/>
                    <a:pt x="1986" y="9925"/>
                    <a:pt x="1765" y="9925"/>
                  </a:cubicBezTo>
                  <a:lnTo>
                    <a:pt x="1418" y="9925"/>
                  </a:lnTo>
                  <a:lnTo>
                    <a:pt x="1418" y="6774"/>
                  </a:lnTo>
                  <a:cubicBezTo>
                    <a:pt x="2298" y="7434"/>
                    <a:pt x="4022" y="8469"/>
                    <a:pt x="5999" y="8476"/>
                  </a:cubicBezTo>
                  <a:lnTo>
                    <a:pt x="5999" y="8476"/>
                  </a:lnTo>
                  <a:cubicBezTo>
                    <a:pt x="5995" y="8476"/>
                    <a:pt x="5991" y="8476"/>
                    <a:pt x="5987" y="8476"/>
                  </a:cubicBezTo>
                  <a:cubicBezTo>
                    <a:pt x="5992" y="8476"/>
                    <a:pt x="5997" y="8476"/>
                    <a:pt x="6002" y="8476"/>
                  </a:cubicBezTo>
                  <a:lnTo>
                    <a:pt x="6002" y="8476"/>
                  </a:lnTo>
                  <a:cubicBezTo>
                    <a:pt x="6008" y="8476"/>
                    <a:pt x="6013" y="8476"/>
                    <a:pt x="6018" y="8476"/>
                  </a:cubicBezTo>
                  <a:cubicBezTo>
                    <a:pt x="6014" y="8476"/>
                    <a:pt x="6010" y="8476"/>
                    <a:pt x="6006" y="8476"/>
                  </a:cubicBezTo>
                  <a:lnTo>
                    <a:pt x="6006" y="8476"/>
                  </a:lnTo>
                  <a:cubicBezTo>
                    <a:pt x="8014" y="8469"/>
                    <a:pt x="9738" y="7402"/>
                    <a:pt x="10586" y="6774"/>
                  </a:cubicBezTo>
                  <a:close/>
                  <a:moveTo>
                    <a:pt x="347" y="1"/>
                  </a:moveTo>
                  <a:cubicBezTo>
                    <a:pt x="158" y="1"/>
                    <a:pt x="1" y="158"/>
                    <a:pt x="1" y="347"/>
                  </a:cubicBezTo>
                  <a:lnTo>
                    <a:pt x="1" y="1765"/>
                  </a:lnTo>
                  <a:cubicBezTo>
                    <a:pt x="1" y="1986"/>
                    <a:pt x="158" y="2143"/>
                    <a:pt x="347" y="2143"/>
                  </a:cubicBezTo>
                  <a:lnTo>
                    <a:pt x="694" y="2143"/>
                  </a:lnTo>
                  <a:lnTo>
                    <a:pt x="694" y="9925"/>
                  </a:lnTo>
                  <a:lnTo>
                    <a:pt x="347" y="9925"/>
                  </a:lnTo>
                  <a:cubicBezTo>
                    <a:pt x="158" y="9925"/>
                    <a:pt x="1" y="10082"/>
                    <a:pt x="1" y="10271"/>
                  </a:cubicBezTo>
                  <a:lnTo>
                    <a:pt x="1" y="11689"/>
                  </a:lnTo>
                  <a:cubicBezTo>
                    <a:pt x="1" y="11910"/>
                    <a:pt x="158" y="12036"/>
                    <a:pt x="347" y="12036"/>
                  </a:cubicBezTo>
                  <a:lnTo>
                    <a:pt x="1765" y="12036"/>
                  </a:lnTo>
                  <a:cubicBezTo>
                    <a:pt x="1986" y="12036"/>
                    <a:pt x="2112" y="11910"/>
                    <a:pt x="2112" y="11689"/>
                  </a:cubicBezTo>
                  <a:lnTo>
                    <a:pt x="2112" y="11343"/>
                  </a:lnTo>
                  <a:lnTo>
                    <a:pt x="9893" y="11343"/>
                  </a:lnTo>
                  <a:lnTo>
                    <a:pt x="9893" y="11689"/>
                  </a:lnTo>
                  <a:cubicBezTo>
                    <a:pt x="9893" y="11910"/>
                    <a:pt x="10051" y="12036"/>
                    <a:pt x="10240" y="12036"/>
                  </a:cubicBezTo>
                  <a:lnTo>
                    <a:pt x="11658" y="12036"/>
                  </a:lnTo>
                  <a:cubicBezTo>
                    <a:pt x="11847" y="12036"/>
                    <a:pt x="12004" y="11910"/>
                    <a:pt x="12004" y="11689"/>
                  </a:cubicBezTo>
                  <a:lnTo>
                    <a:pt x="12004" y="10271"/>
                  </a:lnTo>
                  <a:cubicBezTo>
                    <a:pt x="12004" y="10082"/>
                    <a:pt x="11847" y="9925"/>
                    <a:pt x="11658" y="9925"/>
                  </a:cubicBezTo>
                  <a:lnTo>
                    <a:pt x="11311" y="9925"/>
                  </a:lnTo>
                  <a:lnTo>
                    <a:pt x="11311" y="2143"/>
                  </a:lnTo>
                  <a:lnTo>
                    <a:pt x="11658" y="2143"/>
                  </a:lnTo>
                  <a:cubicBezTo>
                    <a:pt x="11847" y="2143"/>
                    <a:pt x="12004" y="1986"/>
                    <a:pt x="12004" y="1765"/>
                  </a:cubicBezTo>
                  <a:lnTo>
                    <a:pt x="12004" y="347"/>
                  </a:lnTo>
                  <a:cubicBezTo>
                    <a:pt x="12004" y="158"/>
                    <a:pt x="11847" y="1"/>
                    <a:pt x="11658" y="1"/>
                  </a:cubicBezTo>
                  <a:lnTo>
                    <a:pt x="10240" y="1"/>
                  </a:lnTo>
                  <a:cubicBezTo>
                    <a:pt x="10051" y="1"/>
                    <a:pt x="9893" y="158"/>
                    <a:pt x="9893" y="347"/>
                  </a:cubicBezTo>
                  <a:lnTo>
                    <a:pt x="9893" y="725"/>
                  </a:lnTo>
                  <a:lnTo>
                    <a:pt x="2112" y="725"/>
                  </a:lnTo>
                  <a:lnTo>
                    <a:pt x="2112" y="347"/>
                  </a:lnTo>
                  <a:cubicBezTo>
                    <a:pt x="2112" y="158"/>
                    <a:pt x="1986"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6" name="Google Shape;7046;p61"/>
            <p:cNvSpPr/>
            <p:nvPr/>
          </p:nvSpPr>
          <p:spPr>
            <a:xfrm>
              <a:off x="-48524475" y="3306025"/>
              <a:ext cx="88225" cy="89050"/>
            </a:xfrm>
            <a:custGeom>
              <a:rect b="b" l="l" r="r" t="t"/>
              <a:pathLst>
                <a:path extrusionOk="0" h="3562" w="3529">
                  <a:moveTo>
                    <a:pt x="1765" y="726"/>
                  </a:moveTo>
                  <a:cubicBezTo>
                    <a:pt x="2363" y="726"/>
                    <a:pt x="2836" y="1198"/>
                    <a:pt x="2836" y="1765"/>
                  </a:cubicBezTo>
                  <a:cubicBezTo>
                    <a:pt x="2836" y="2364"/>
                    <a:pt x="2363" y="2836"/>
                    <a:pt x="1765" y="2836"/>
                  </a:cubicBezTo>
                  <a:cubicBezTo>
                    <a:pt x="1166" y="2836"/>
                    <a:pt x="694" y="2364"/>
                    <a:pt x="694" y="1765"/>
                  </a:cubicBezTo>
                  <a:cubicBezTo>
                    <a:pt x="694" y="1198"/>
                    <a:pt x="1166" y="726"/>
                    <a:pt x="1765" y="726"/>
                  </a:cubicBezTo>
                  <a:close/>
                  <a:moveTo>
                    <a:pt x="1765" y="1"/>
                  </a:moveTo>
                  <a:cubicBezTo>
                    <a:pt x="788" y="1"/>
                    <a:pt x="0" y="789"/>
                    <a:pt x="0" y="1765"/>
                  </a:cubicBezTo>
                  <a:cubicBezTo>
                    <a:pt x="0" y="2773"/>
                    <a:pt x="788" y="3561"/>
                    <a:pt x="1765" y="3561"/>
                  </a:cubicBezTo>
                  <a:cubicBezTo>
                    <a:pt x="2741" y="3561"/>
                    <a:pt x="3529" y="2773"/>
                    <a:pt x="3529" y="1765"/>
                  </a:cubicBezTo>
                  <a:cubicBezTo>
                    <a:pt x="3529" y="789"/>
                    <a:pt x="2741"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7" name="Google Shape;7047;p61"/>
            <p:cNvSpPr/>
            <p:nvPr/>
          </p:nvSpPr>
          <p:spPr>
            <a:xfrm>
              <a:off x="-48489025" y="3341475"/>
              <a:ext cx="17350" cy="18150"/>
            </a:xfrm>
            <a:custGeom>
              <a:rect b="b" l="l" r="r" t="t"/>
              <a:pathLst>
                <a:path extrusionOk="0" h="726" w="694">
                  <a:moveTo>
                    <a:pt x="347" y="1"/>
                  </a:moveTo>
                  <a:cubicBezTo>
                    <a:pt x="158" y="1"/>
                    <a:pt x="0" y="158"/>
                    <a:pt x="0" y="347"/>
                  </a:cubicBezTo>
                  <a:cubicBezTo>
                    <a:pt x="0" y="536"/>
                    <a:pt x="158" y="725"/>
                    <a:pt x="347" y="725"/>
                  </a:cubicBezTo>
                  <a:cubicBezTo>
                    <a:pt x="536" y="725"/>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48" name="Google Shape;7048;p61"/>
          <p:cNvGrpSpPr/>
          <p:nvPr/>
        </p:nvGrpSpPr>
        <p:grpSpPr>
          <a:xfrm>
            <a:off x="3049627" y="1996107"/>
            <a:ext cx="355258" cy="355258"/>
            <a:chOff x="-48630025" y="3569100"/>
            <a:chExt cx="300100" cy="300100"/>
          </a:xfrm>
        </p:grpSpPr>
        <p:sp>
          <p:nvSpPr>
            <p:cNvPr id="7049" name="Google Shape;7049;p61"/>
            <p:cNvSpPr/>
            <p:nvPr/>
          </p:nvSpPr>
          <p:spPr>
            <a:xfrm>
              <a:off x="-48400825" y="3710875"/>
              <a:ext cx="18150" cy="17350"/>
            </a:xfrm>
            <a:custGeom>
              <a:rect b="b" l="l" r="r" t="t"/>
              <a:pathLst>
                <a:path extrusionOk="0" h="694" w="726">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0" name="Google Shape;7050;p61"/>
            <p:cNvSpPr/>
            <p:nvPr/>
          </p:nvSpPr>
          <p:spPr>
            <a:xfrm>
              <a:off x="-48400825" y="3781750"/>
              <a:ext cx="18150" cy="17350"/>
            </a:xfrm>
            <a:custGeom>
              <a:rect b="b" l="l" r="r" t="t"/>
              <a:pathLst>
                <a:path extrusionOk="0" h="694" w="726">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1" name="Google Shape;7051;p61"/>
            <p:cNvSpPr/>
            <p:nvPr/>
          </p:nvSpPr>
          <p:spPr>
            <a:xfrm>
              <a:off x="-48488250" y="3710875"/>
              <a:ext cx="18150" cy="17350"/>
            </a:xfrm>
            <a:custGeom>
              <a:rect b="b" l="l" r="r" t="t"/>
              <a:pathLst>
                <a:path extrusionOk="0" h="694" w="726">
                  <a:moveTo>
                    <a:pt x="347" y="0"/>
                  </a:moveTo>
                  <a:cubicBezTo>
                    <a:pt x="158" y="0"/>
                    <a:pt x="1" y="158"/>
                    <a:pt x="1" y="347"/>
                  </a:cubicBezTo>
                  <a:cubicBezTo>
                    <a:pt x="1" y="536"/>
                    <a:pt x="158" y="694"/>
                    <a:pt x="347" y="694"/>
                  </a:cubicBezTo>
                  <a:cubicBezTo>
                    <a:pt x="536" y="694"/>
                    <a:pt x="694" y="536"/>
                    <a:pt x="694" y="347"/>
                  </a:cubicBezTo>
                  <a:cubicBezTo>
                    <a:pt x="725"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2" name="Google Shape;7052;p61"/>
            <p:cNvSpPr/>
            <p:nvPr/>
          </p:nvSpPr>
          <p:spPr>
            <a:xfrm>
              <a:off x="-48488250" y="3640000"/>
              <a:ext cx="18150" cy="17350"/>
            </a:xfrm>
            <a:custGeom>
              <a:rect b="b" l="l" r="r" t="t"/>
              <a:pathLst>
                <a:path extrusionOk="0" h="694" w="726">
                  <a:moveTo>
                    <a:pt x="347" y="0"/>
                  </a:moveTo>
                  <a:cubicBezTo>
                    <a:pt x="158" y="0"/>
                    <a:pt x="1" y="158"/>
                    <a:pt x="1" y="347"/>
                  </a:cubicBezTo>
                  <a:cubicBezTo>
                    <a:pt x="1" y="536"/>
                    <a:pt x="158" y="693"/>
                    <a:pt x="347" y="693"/>
                  </a:cubicBezTo>
                  <a:cubicBezTo>
                    <a:pt x="536" y="693"/>
                    <a:pt x="694" y="536"/>
                    <a:pt x="694" y="347"/>
                  </a:cubicBezTo>
                  <a:cubicBezTo>
                    <a:pt x="725"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3" name="Google Shape;7053;p61"/>
            <p:cNvSpPr/>
            <p:nvPr/>
          </p:nvSpPr>
          <p:spPr>
            <a:xfrm>
              <a:off x="-48400825" y="3640000"/>
              <a:ext cx="18150" cy="17350"/>
            </a:xfrm>
            <a:custGeom>
              <a:rect b="b" l="l" r="r" t="t"/>
              <a:pathLst>
                <a:path extrusionOk="0" h="694" w="726">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4" name="Google Shape;7054;p61"/>
            <p:cNvSpPr/>
            <p:nvPr/>
          </p:nvSpPr>
          <p:spPr>
            <a:xfrm>
              <a:off x="-48541800" y="3569100"/>
              <a:ext cx="211875" cy="300100"/>
            </a:xfrm>
            <a:custGeom>
              <a:rect b="b" l="l" r="r" t="t"/>
              <a:pathLst>
                <a:path extrusionOk="0" h="12004" w="8475">
                  <a:moveTo>
                    <a:pt x="2489" y="2080"/>
                  </a:moveTo>
                  <a:cubicBezTo>
                    <a:pt x="3088" y="2080"/>
                    <a:pt x="3560" y="2552"/>
                    <a:pt x="3560" y="3151"/>
                  </a:cubicBezTo>
                  <a:cubicBezTo>
                    <a:pt x="3560" y="3750"/>
                    <a:pt x="3088" y="4222"/>
                    <a:pt x="2489" y="4222"/>
                  </a:cubicBezTo>
                  <a:cubicBezTo>
                    <a:pt x="1891" y="4222"/>
                    <a:pt x="1418" y="3750"/>
                    <a:pt x="1418" y="3151"/>
                  </a:cubicBezTo>
                  <a:cubicBezTo>
                    <a:pt x="1418" y="2552"/>
                    <a:pt x="1891" y="2080"/>
                    <a:pt x="2489" y="2080"/>
                  </a:cubicBezTo>
                  <a:close/>
                  <a:moveTo>
                    <a:pt x="6018" y="2080"/>
                  </a:moveTo>
                  <a:cubicBezTo>
                    <a:pt x="6585" y="2080"/>
                    <a:pt x="7057" y="2552"/>
                    <a:pt x="7057" y="3151"/>
                  </a:cubicBezTo>
                  <a:cubicBezTo>
                    <a:pt x="7057" y="3750"/>
                    <a:pt x="6585" y="4222"/>
                    <a:pt x="6018" y="4222"/>
                  </a:cubicBezTo>
                  <a:cubicBezTo>
                    <a:pt x="5419" y="4222"/>
                    <a:pt x="4947" y="3750"/>
                    <a:pt x="4947" y="3151"/>
                  </a:cubicBezTo>
                  <a:cubicBezTo>
                    <a:pt x="4947" y="2552"/>
                    <a:pt x="5419" y="2080"/>
                    <a:pt x="6018" y="2080"/>
                  </a:cubicBezTo>
                  <a:close/>
                  <a:moveTo>
                    <a:pt x="2489" y="4915"/>
                  </a:moveTo>
                  <a:cubicBezTo>
                    <a:pt x="3088" y="4915"/>
                    <a:pt x="3560" y="5388"/>
                    <a:pt x="3560" y="5987"/>
                  </a:cubicBezTo>
                  <a:cubicBezTo>
                    <a:pt x="3560" y="6585"/>
                    <a:pt x="3088" y="7058"/>
                    <a:pt x="2489" y="7058"/>
                  </a:cubicBezTo>
                  <a:cubicBezTo>
                    <a:pt x="1891" y="7058"/>
                    <a:pt x="1418" y="6585"/>
                    <a:pt x="1418" y="5987"/>
                  </a:cubicBezTo>
                  <a:cubicBezTo>
                    <a:pt x="1418" y="5388"/>
                    <a:pt x="1891" y="4915"/>
                    <a:pt x="2489" y="4915"/>
                  </a:cubicBezTo>
                  <a:close/>
                  <a:moveTo>
                    <a:pt x="6018" y="4915"/>
                  </a:moveTo>
                  <a:cubicBezTo>
                    <a:pt x="6585" y="4915"/>
                    <a:pt x="7057" y="5388"/>
                    <a:pt x="7057" y="5987"/>
                  </a:cubicBezTo>
                  <a:cubicBezTo>
                    <a:pt x="7057" y="6585"/>
                    <a:pt x="6585" y="7058"/>
                    <a:pt x="6018" y="7058"/>
                  </a:cubicBezTo>
                  <a:cubicBezTo>
                    <a:pt x="5419" y="7058"/>
                    <a:pt x="4947" y="6585"/>
                    <a:pt x="4947" y="5987"/>
                  </a:cubicBezTo>
                  <a:cubicBezTo>
                    <a:pt x="4947" y="5388"/>
                    <a:pt x="5419" y="4915"/>
                    <a:pt x="6018" y="4915"/>
                  </a:cubicBezTo>
                  <a:close/>
                  <a:moveTo>
                    <a:pt x="2489" y="7751"/>
                  </a:moveTo>
                  <a:cubicBezTo>
                    <a:pt x="3088" y="7751"/>
                    <a:pt x="3560" y="8223"/>
                    <a:pt x="3560" y="8822"/>
                  </a:cubicBezTo>
                  <a:cubicBezTo>
                    <a:pt x="3560" y="9421"/>
                    <a:pt x="3088" y="9862"/>
                    <a:pt x="2489" y="9862"/>
                  </a:cubicBezTo>
                  <a:cubicBezTo>
                    <a:pt x="1891" y="9862"/>
                    <a:pt x="1418" y="9421"/>
                    <a:pt x="1418" y="8822"/>
                  </a:cubicBezTo>
                  <a:cubicBezTo>
                    <a:pt x="1418" y="8223"/>
                    <a:pt x="1891" y="7751"/>
                    <a:pt x="2489" y="7751"/>
                  </a:cubicBezTo>
                  <a:close/>
                  <a:moveTo>
                    <a:pt x="6018" y="7751"/>
                  </a:moveTo>
                  <a:cubicBezTo>
                    <a:pt x="6585" y="7751"/>
                    <a:pt x="7057" y="8223"/>
                    <a:pt x="7057" y="8822"/>
                  </a:cubicBezTo>
                  <a:cubicBezTo>
                    <a:pt x="7057" y="9421"/>
                    <a:pt x="6585" y="9862"/>
                    <a:pt x="6018" y="9862"/>
                  </a:cubicBezTo>
                  <a:cubicBezTo>
                    <a:pt x="5419" y="9862"/>
                    <a:pt x="4947" y="9421"/>
                    <a:pt x="4947" y="8822"/>
                  </a:cubicBezTo>
                  <a:cubicBezTo>
                    <a:pt x="4947" y="8223"/>
                    <a:pt x="5419" y="7751"/>
                    <a:pt x="6018" y="7751"/>
                  </a:cubicBezTo>
                  <a:close/>
                  <a:moveTo>
                    <a:pt x="1796" y="1"/>
                  </a:moveTo>
                  <a:cubicBezTo>
                    <a:pt x="788" y="1"/>
                    <a:pt x="0" y="788"/>
                    <a:pt x="0" y="1765"/>
                  </a:cubicBezTo>
                  <a:lnTo>
                    <a:pt x="0" y="10240"/>
                  </a:lnTo>
                  <a:cubicBezTo>
                    <a:pt x="0" y="11216"/>
                    <a:pt x="788" y="12004"/>
                    <a:pt x="1796" y="12004"/>
                  </a:cubicBezTo>
                  <a:lnTo>
                    <a:pt x="6711" y="12004"/>
                  </a:lnTo>
                  <a:cubicBezTo>
                    <a:pt x="7687" y="12004"/>
                    <a:pt x="8475" y="11216"/>
                    <a:pt x="8475" y="10240"/>
                  </a:cubicBezTo>
                  <a:lnTo>
                    <a:pt x="8475" y="1765"/>
                  </a:lnTo>
                  <a:cubicBezTo>
                    <a:pt x="8475" y="788"/>
                    <a:pt x="7687" y="1"/>
                    <a:pt x="67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5" name="Google Shape;7055;p61"/>
            <p:cNvSpPr/>
            <p:nvPr/>
          </p:nvSpPr>
          <p:spPr>
            <a:xfrm>
              <a:off x="-48488250" y="3781750"/>
              <a:ext cx="18150" cy="17350"/>
            </a:xfrm>
            <a:custGeom>
              <a:rect b="b" l="l" r="r" t="t"/>
              <a:pathLst>
                <a:path extrusionOk="0" h="694" w="726">
                  <a:moveTo>
                    <a:pt x="347" y="1"/>
                  </a:moveTo>
                  <a:cubicBezTo>
                    <a:pt x="158" y="1"/>
                    <a:pt x="1" y="158"/>
                    <a:pt x="1" y="347"/>
                  </a:cubicBezTo>
                  <a:cubicBezTo>
                    <a:pt x="1" y="536"/>
                    <a:pt x="158" y="694"/>
                    <a:pt x="347" y="694"/>
                  </a:cubicBezTo>
                  <a:cubicBezTo>
                    <a:pt x="536" y="694"/>
                    <a:pt x="694" y="536"/>
                    <a:pt x="694" y="347"/>
                  </a:cubicBezTo>
                  <a:cubicBezTo>
                    <a:pt x="725"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6" name="Google Shape;7056;p61"/>
            <p:cNvSpPr/>
            <p:nvPr/>
          </p:nvSpPr>
          <p:spPr>
            <a:xfrm>
              <a:off x="-48630025" y="3569900"/>
              <a:ext cx="71700" cy="87450"/>
            </a:xfrm>
            <a:custGeom>
              <a:rect b="b" l="l" r="r" t="t"/>
              <a:pathLst>
                <a:path extrusionOk="0" h="3498" w="2868">
                  <a:moveTo>
                    <a:pt x="2490" y="0"/>
                  </a:moveTo>
                  <a:cubicBezTo>
                    <a:pt x="1765" y="0"/>
                    <a:pt x="1229" y="32"/>
                    <a:pt x="631" y="630"/>
                  </a:cubicBezTo>
                  <a:cubicBezTo>
                    <a:pt x="221" y="1040"/>
                    <a:pt x="1" y="1575"/>
                    <a:pt x="1" y="2142"/>
                  </a:cubicBezTo>
                  <a:cubicBezTo>
                    <a:pt x="1" y="2867"/>
                    <a:pt x="631" y="3497"/>
                    <a:pt x="1418" y="3497"/>
                  </a:cubicBezTo>
                  <a:cubicBezTo>
                    <a:pt x="2017" y="3497"/>
                    <a:pt x="2553" y="3119"/>
                    <a:pt x="2742" y="2552"/>
                  </a:cubicBezTo>
                  <a:cubicBezTo>
                    <a:pt x="2868" y="2237"/>
                    <a:pt x="2805" y="1922"/>
                    <a:pt x="2584" y="1701"/>
                  </a:cubicBezTo>
                  <a:cubicBezTo>
                    <a:pt x="2395" y="1449"/>
                    <a:pt x="2269" y="1134"/>
                    <a:pt x="2742" y="567"/>
                  </a:cubicBezTo>
                  <a:cubicBezTo>
                    <a:pt x="2836" y="441"/>
                    <a:pt x="2868" y="315"/>
                    <a:pt x="2805" y="189"/>
                  </a:cubicBezTo>
                  <a:cubicBezTo>
                    <a:pt x="2742" y="95"/>
                    <a:pt x="2584" y="0"/>
                    <a:pt x="24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7" name="Google Shape;7057;p61"/>
            <p:cNvSpPr/>
            <p:nvPr/>
          </p:nvSpPr>
          <p:spPr>
            <a:xfrm>
              <a:off x="-48626875" y="3668350"/>
              <a:ext cx="64625" cy="42550"/>
            </a:xfrm>
            <a:custGeom>
              <a:rect b="b" l="l" r="r" t="t"/>
              <a:pathLst>
                <a:path extrusionOk="0" h="1702" w="2585">
                  <a:moveTo>
                    <a:pt x="316" y="0"/>
                  </a:moveTo>
                  <a:cubicBezTo>
                    <a:pt x="158" y="473"/>
                    <a:pt x="32" y="1103"/>
                    <a:pt x="1" y="1701"/>
                  </a:cubicBezTo>
                  <a:lnTo>
                    <a:pt x="2584" y="1701"/>
                  </a:lnTo>
                  <a:cubicBezTo>
                    <a:pt x="2521" y="1103"/>
                    <a:pt x="2427" y="504"/>
                    <a:pt x="2269" y="0"/>
                  </a:cubicBezTo>
                  <a:cubicBezTo>
                    <a:pt x="1954" y="158"/>
                    <a:pt x="1639" y="252"/>
                    <a:pt x="1292" y="252"/>
                  </a:cubicBezTo>
                  <a:cubicBezTo>
                    <a:pt x="946" y="252"/>
                    <a:pt x="631" y="158"/>
                    <a:pt x="3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8" name="Google Shape;7058;p61"/>
            <p:cNvSpPr/>
            <p:nvPr/>
          </p:nvSpPr>
          <p:spPr>
            <a:xfrm>
              <a:off x="-48630025" y="3727425"/>
              <a:ext cx="70925" cy="141775"/>
            </a:xfrm>
            <a:custGeom>
              <a:rect b="b" l="l" r="r" t="t"/>
              <a:pathLst>
                <a:path extrusionOk="0" h="5671" w="2837">
                  <a:moveTo>
                    <a:pt x="32" y="0"/>
                  </a:moveTo>
                  <a:cubicBezTo>
                    <a:pt x="1" y="347"/>
                    <a:pt x="1" y="756"/>
                    <a:pt x="1" y="1071"/>
                  </a:cubicBezTo>
                  <a:cubicBezTo>
                    <a:pt x="1" y="2741"/>
                    <a:pt x="316" y="5671"/>
                    <a:pt x="1418" y="5671"/>
                  </a:cubicBezTo>
                  <a:cubicBezTo>
                    <a:pt x="2521" y="5671"/>
                    <a:pt x="2836" y="2804"/>
                    <a:pt x="2836" y="1071"/>
                  </a:cubicBezTo>
                  <a:cubicBezTo>
                    <a:pt x="2836" y="756"/>
                    <a:pt x="2836" y="378"/>
                    <a:pt x="28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59" name="Google Shape;7059;p61"/>
          <p:cNvGrpSpPr/>
          <p:nvPr/>
        </p:nvGrpSpPr>
        <p:grpSpPr>
          <a:xfrm>
            <a:off x="3050101" y="2433403"/>
            <a:ext cx="354311" cy="353394"/>
            <a:chOff x="-48629225" y="3938500"/>
            <a:chExt cx="299300" cy="298525"/>
          </a:xfrm>
        </p:grpSpPr>
        <p:sp>
          <p:nvSpPr>
            <p:cNvPr id="7060" name="Google Shape;7060;p61"/>
            <p:cNvSpPr/>
            <p:nvPr/>
          </p:nvSpPr>
          <p:spPr>
            <a:xfrm>
              <a:off x="-48629225" y="3938500"/>
              <a:ext cx="299300" cy="298525"/>
            </a:xfrm>
            <a:custGeom>
              <a:rect b="b" l="l" r="r" t="t"/>
              <a:pathLst>
                <a:path extrusionOk="0" h="11941" w="11972">
                  <a:moveTo>
                    <a:pt x="5955" y="2111"/>
                  </a:moveTo>
                  <a:cubicBezTo>
                    <a:pt x="8097" y="2111"/>
                    <a:pt x="9830" y="3844"/>
                    <a:pt x="9830" y="5986"/>
                  </a:cubicBezTo>
                  <a:cubicBezTo>
                    <a:pt x="9798" y="8129"/>
                    <a:pt x="8066" y="9830"/>
                    <a:pt x="5955" y="9830"/>
                  </a:cubicBezTo>
                  <a:cubicBezTo>
                    <a:pt x="3875" y="9830"/>
                    <a:pt x="2080" y="8129"/>
                    <a:pt x="2080" y="5986"/>
                  </a:cubicBezTo>
                  <a:cubicBezTo>
                    <a:pt x="2080" y="3844"/>
                    <a:pt x="3812" y="2111"/>
                    <a:pt x="5955" y="2111"/>
                  </a:cubicBezTo>
                  <a:close/>
                  <a:moveTo>
                    <a:pt x="5293" y="0"/>
                  </a:moveTo>
                  <a:cubicBezTo>
                    <a:pt x="5167" y="0"/>
                    <a:pt x="5041" y="63"/>
                    <a:pt x="4978" y="189"/>
                  </a:cubicBezTo>
                  <a:lnTo>
                    <a:pt x="4631" y="882"/>
                  </a:lnTo>
                  <a:cubicBezTo>
                    <a:pt x="4190" y="1009"/>
                    <a:pt x="3749" y="1166"/>
                    <a:pt x="3371" y="1418"/>
                  </a:cubicBezTo>
                  <a:lnTo>
                    <a:pt x="2615" y="1166"/>
                  </a:lnTo>
                  <a:cubicBezTo>
                    <a:pt x="2584" y="1158"/>
                    <a:pt x="2550" y="1154"/>
                    <a:pt x="2517" y="1154"/>
                  </a:cubicBezTo>
                  <a:cubicBezTo>
                    <a:pt x="2416" y="1154"/>
                    <a:pt x="2316" y="1190"/>
                    <a:pt x="2269" y="1261"/>
                  </a:cubicBezTo>
                  <a:lnTo>
                    <a:pt x="1260" y="2237"/>
                  </a:lnTo>
                  <a:cubicBezTo>
                    <a:pt x="1197" y="2300"/>
                    <a:pt x="1166" y="2458"/>
                    <a:pt x="1197" y="2584"/>
                  </a:cubicBezTo>
                  <a:lnTo>
                    <a:pt x="1418" y="3340"/>
                  </a:lnTo>
                  <a:cubicBezTo>
                    <a:pt x="1197" y="3718"/>
                    <a:pt x="1040" y="4159"/>
                    <a:pt x="914" y="4600"/>
                  </a:cubicBezTo>
                  <a:lnTo>
                    <a:pt x="221" y="4947"/>
                  </a:lnTo>
                  <a:cubicBezTo>
                    <a:pt x="95" y="5010"/>
                    <a:pt x="0" y="5136"/>
                    <a:pt x="0" y="5262"/>
                  </a:cubicBezTo>
                  <a:lnTo>
                    <a:pt x="0" y="6679"/>
                  </a:lnTo>
                  <a:cubicBezTo>
                    <a:pt x="0" y="6805"/>
                    <a:pt x="95" y="6931"/>
                    <a:pt x="221" y="6994"/>
                  </a:cubicBezTo>
                  <a:lnTo>
                    <a:pt x="914" y="7341"/>
                  </a:lnTo>
                  <a:cubicBezTo>
                    <a:pt x="1040" y="7782"/>
                    <a:pt x="1229" y="8223"/>
                    <a:pt x="1418" y="8601"/>
                  </a:cubicBezTo>
                  <a:lnTo>
                    <a:pt x="1197" y="9357"/>
                  </a:lnTo>
                  <a:cubicBezTo>
                    <a:pt x="1166" y="9483"/>
                    <a:pt x="1197" y="9641"/>
                    <a:pt x="1260" y="9704"/>
                  </a:cubicBezTo>
                  <a:lnTo>
                    <a:pt x="2269" y="10680"/>
                  </a:lnTo>
                  <a:cubicBezTo>
                    <a:pt x="2316" y="10751"/>
                    <a:pt x="2416" y="10787"/>
                    <a:pt x="2517" y="10787"/>
                  </a:cubicBezTo>
                  <a:cubicBezTo>
                    <a:pt x="2550" y="10787"/>
                    <a:pt x="2584" y="10783"/>
                    <a:pt x="2615" y="10775"/>
                  </a:cubicBezTo>
                  <a:lnTo>
                    <a:pt x="3371" y="10523"/>
                  </a:lnTo>
                  <a:cubicBezTo>
                    <a:pt x="3749" y="10775"/>
                    <a:pt x="4190" y="10933"/>
                    <a:pt x="4631" y="11059"/>
                  </a:cubicBezTo>
                  <a:lnTo>
                    <a:pt x="4978" y="11752"/>
                  </a:lnTo>
                  <a:cubicBezTo>
                    <a:pt x="5041" y="11878"/>
                    <a:pt x="5167" y="11941"/>
                    <a:pt x="5293" y="11941"/>
                  </a:cubicBezTo>
                  <a:lnTo>
                    <a:pt x="6711" y="11941"/>
                  </a:lnTo>
                  <a:cubicBezTo>
                    <a:pt x="6837" y="11941"/>
                    <a:pt x="6931" y="11878"/>
                    <a:pt x="7026" y="11752"/>
                  </a:cubicBezTo>
                  <a:lnTo>
                    <a:pt x="7372" y="11059"/>
                  </a:lnTo>
                  <a:cubicBezTo>
                    <a:pt x="7813" y="10933"/>
                    <a:pt x="8255" y="10775"/>
                    <a:pt x="8633" y="10523"/>
                  </a:cubicBezTo>
                  <a:lnTo>
                    <a:pt x="9389" y="10775"/>
                  </a:lnTo>
                  <a:cubicBezTo>
                    <a:pt x="9420" y="10783"/>
                    <a:pt x="9452" y="10787"/>
                    <a:pt x="9483" y="10787"/>
                  </a:cubicBezTo>
                  <a:cubicBezTo>
                    <a:pt x="9576" y="10787"/>
                    <a:pt x="9664" y="10751"/>
                    <a:pt x="9735" y="10680"/>
                  </a:cubicBezTo>
                  <a:lnTo>
                    <a:pt x="10712" y="9704"/>
                  </a:lnTo>
                  <a:cubicBezTo>
                    <a:pt x="10806" y="9641"/>
                    <a:pt x="10838" y="9483"/>
                    <a:pt x="10806" y="9357"/>
                  </a:cubicBezTo>
                  <a:lnTo>
                    <a:pt x="10554" y="8601"/>
                  </a:lnTo>
                  <a:cubicBezTo>
                    <a:pt x="10806" y="8223"/>
                    <a:pt x="10964" y="7782"/>
                    <a:pt x="11058" y="7341"/>
                  </a:cubicBezTo>
                  <a:lnTo>
                    <a:pt x="11783" y="6994"/>
                  </a:lnTo>
                  <a:cubicBezTo>
                    <a:pt x="11909" y="6931"/>
                    <a:pt x="11972" y="6805"/>
                    <a:pt x="11972" y="6679"/>
                  </a:cubicBezTo>
                  <a:lnTo>
                    <a:pt x="11972" y="5262"/>
                  </a:lnTo>
                  <a:cubicBezTo>
                    <a:pt x="11972" y="5136"/>
                    <a:pt x="11909" y="5041"/>
                    <a:pt x="11783" y="4947"/>
                  </a:cubicBezTo>
                  <a:lnTo>
                    <a:pt x="11058" y="4600"/>
                  </a:lnTo>
                  <a:cubicBezTo>
                    <a:pt x="10964" y="4159"/>
                    <a:pt x="10743" y="3718"/>
                    <a:pt x="10554" y="3340"/>
                  </a:cubicBezTo>
                  <a:lnTo>
                    <a:pt x="10806" y="2584"/>
                  </a:lnTo>
                  <a:cubicBezTo>
                    <a:pt x="10838" y="2458"/>
                    <a:pt x="10806" y="2300"/>
                    <a:pt x="10712" y="2237"/>
                  </a:cubicBezTo>
                  <a:lnTo>
                    <a:pt x="9735" y="1261"/>
                  </a:lnTo>
                  <a:cubicBezTo>
                    <a:pt x="9664" y="1190"/>
                    <a:pt x="9558" y="1154"/>
                    <a:pt x="9469" y="1154"/>
                  </a:cubicBezTo>
                  <a:cubicBezTo>
                    <a:pt x="9440" y="1154"/>
                    <a:pt x="9412" y="1158"/>
                    <a:pt x="9389" y="1166"/>
                  </a:cubicBezTo>
                  <a:lnTo>
                    <a:pt x="8633" y="1418"/>
                  </a:lnTo>
                  <a:cubicBezTo>
                    <a:pt x="8255" y="1166"/>
                    <a:pt x="7813" y="1009"/>
                    <a:pt x="7372" y="882"/>
                  </a:cubicBezTo>
                  <a:lnTo>
                    <a:pt x="7026" y="189"/>
                  </a:lnTo>
                  <a:cubicBezTo>
                    <a:pt x="6931" y="63"/>
                    <a:pt x="6837" y="0"/>
                    <a:pt x="67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1" name="Google Shape;7061;p61"/>
            <p:cNvSpPr/>
            <p:nvPr/>
          </p:nvSpPr>
          <p:spPr>
            <a:xfrm>
              <a:off x="-48496900" y="4119650"/>
              <a:ext cx="35450" cy="47275"/>
            </a:xfrm>
            <a:custGeom>
              <a:rect b="b" l="l" r="r" t="t"/>
              <a:pathLst>
                <a:path extrusionOk="0" h="1891" w="1418">
                  <a:moveTo>
                    <a:pt x="0" y="0"/>
                  </a:moveTo>
                  <a:lnTo>
                    <a:pt x="0" y="1796"/>
                  </a:lnTo>
                  <a:cubicBezTo>
                    <a:pt x="221" y="1828"/>
                    <a:pt x="473" y="1891"/>
                    <a:pt x="693" y="1891"/>
                  </a:cubicBezTo>
                  <a:cubicBezTo>
                    <a:pt x="945" y="1891"/>
                    <a:pt x="1166" y="1828"/>
                    <a:pt x="1418" y="1796"/>
                  </a:cubicBezTo>
                  <a:lnTo>
                    <a:pt x="1418" y="0"/>
                  </a:lnTo>
                  <a:cubicBezTo>
                    <a:pt x="1166" y="63"/>
                    <a:pt x="945" y="95"/>
                    <a:pt x="693" y="95"/>
                  </a:cubicBezTo>
                  <a:cubicBezTo>
                    <a:pt x="473" y="95"/>
                    <a:pt x="189" y="63"/>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2" name="Google Shape;7062;p61"/>
            <p:cNvSpPr/>
            <p:nvPr/>
          </p:nvSpPr>
          <p:spPr>
            <a:xfrm>
              <a:off x="-48495325" y="4073175"/>
              <a:ext cx="29950" cy="31325"/>
            </a:xfrm>
            <a:custGeom>
              <a:rect b="b" l="l" r="r" t="t"/>
              <a:pathLst>
                <a:path extrusionOk="0" h="1253" w="1198">
                  <a:moveTo>
                    <a:pt x="599" y="1"/>
                  </a:moveTo>
                  <a:lnTo>
                    <a:pt x="0" y="1135"/>
                  </a:lnTo>
                  <a:cubicBezTo>
                    <a:pt x="205" y="1214"/>
                    <a:pt x="410" y="1253"/>
                    <a:pt x="610" y="1253"/>
                  </a:cubicBezTo>
                  <a:cubicBezTo>
                    <a:pt x="811" y="1253"/>
                    <a:pt x="1008" y="1214"/>
                    <a:pt x="1197" y="1135"/>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3" name="Google Shape;7063;p61"/>
            <p:cNvSpPr/>
            <p:nvPr/>
          </p:nvSpPr>
          <p:spPr>
            <a:xfrm>
              <a:off x="-48559125" y="4009375"/>
              <a:ext cx="159900" cy="149675"/>
            </a:xfrm>
            <a:custGeom>
              <a:rect b="b" l="l" r="r" t="t"/>
              <a:pathLst>
                <a:path extrusionOk="0" h="5987" w="6396">
                  <a:moveTo>
                    <a:pt x="3151" y="1"/>
                  </a:moveTo>
                  <a:cubicBezTo>
                    <a:pt x="1418" y="1"/>
                    <a:pt x="0" y="1418"/>
                    <a:pt x="0" y="3151"/>
                  </a:cubicBezTo>
                  <a:cubicBezTo>
                    <a:pt x="0" y="4348"/>
                    <a:pt x="725" y="5420"/>
                    <a:pt x="1764" y="5987"/>
                  </a:cubicBezTo>
                  <a:lnTo>
                    <a:pt x="1764" y="3844"/>
                  </a:lnTo>
                  <a:cubicBezTo>
                    <a:pt x="1764" y="3687"/>
                    <a:pt x="2804" y="1734"/>
                    <a:pt x="2867" y="1608"/>
                  </a:cubicBezTo>
                  <a:cubicBezTo>
                    <a:pt x="2930" y="1482"/>
                    <a:pt x="3064" y="1418"/>
                    <a:pt x="3194" y="1418"/>
                  </a:cubicBezTo>
                  <a:cubicBezTo>
                    <a:pt x="3324" y="1418"/>
                    <a:pt x="3450" y="1482"/>
                    <a:pt x="3497" y="1608"/>
                  </a:cubicBezTo>
                  <a:cubicBezTo>
                    <a:pt x="3592" y="1734"/>
                    <a:pt x="4600" y="3718"/>
                    <a:pt x="4600" y="3844"/>
                  </a:cubicBezTo>
                  <a:lnTo>
                    <a:pt x="4600" y="5987"/>
                  </a:lnTo>
                  <a:cubicBezTo>
                    <a:pt x="5640" y="5451"/>
                    <a:pt x="6396" y="4411"/>
                    <a:pt x="6396" y="3151"/>
                  </a:cubicBezTo>
                  <a:cubicBezTo>
                    <a:pt x="6333" y="1418"/>
                    <a:pt x="4915"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64" name="Google Shape;7064;p61"/>
          <p:cNvGrpSpPr/>
          <p:nvPr/>
        </p:nvGrpSpPr>
        <p:grpSpPr>
          <a:xfrm>
            <a:off x="1785504" y="2904744"/>
            <a:ext cx="311458" cy="354341"/>
            <a:chOff x="-46762575" y="3200500"/>
            <a:chExt cx="263100" cy="299325"/>
          </a:xfrm>
        </p:grpSpPr>
        <p:sp>
          <p:nvSpPr>
            <p:cNvPr id="7065" name="Google Shape;7065;p61"/>
            <p:cNvSpPr/>
            <p:nvPr/>
          </p:nvSpPr>
          <p:spPr>
            <a:xfrm>
              <a:off x="-46762575" y="3393475"/>
              <a:ext cx="263100" cy="106350"/>
            </a:xfrm>
            <a:custGeom>
              <a:rect b="b" l="l" r="r" t="t"/>
              <a:pathLst>
                <a:path extrusionOk="0" h="4254" w="10524">
                  <a:moveTo>
                    <a:pt x="7814" y="1418"/>
                  </a:moveTo>
                  <a:lnTo>
                    <a:pt x="8003" y="2142"/>
                  </a:lnTo>
                  <a:lnTo>
                    <a:pt x="2553" y="2142"/>
                  </a:lnTo>
                  <a:lnTo>
                    <a:pt x="2710" y="1418"/>
                  </a:lnTo>
                  <a:close/>
                  <a:moveTo>
                    <a:pt x="726" y="0"/>
                  </a:moveTo>
                  <a:lnTo>
                    <a:pt x="726" y="725"/>
                  </a:lnTo>
                  <a:lnTo>
                    <a:pt x="379" y="725"/>
                  </a:lnTo>
                  <a:cubicBezTo>
                    <a:pt x="159" y="725"/>
                    <a:pt x="1" y="882"/>
                    <a:pt x="1" y="1071"/>
                  </a:cubicBezTo>
                  <a:cubicBezTo>
                    <a:pt x="1" y="1260"/>
                    <a:pt x="159" y="1418"/>
                    <a:pt x="379" y="1418"/>
                  </a:cubicBezTo>
                  <a:lnTo>
                    <a:pt x="2017" y="1418"/>
                  </a:lnTo>
                  <a:lnTo>
                    <a:pt x="1419" y="3844"/>
                  </a:lnTo>
                  <a:cubicBezTo>
                    <a:pt x="1387" y="4033"/>
                    <a:pt x="1513" y="4222"/>
                    <a:pt x="1671" y="4253"/>
                  </a:cubicBezTo>
                  <a:lnTo>
                    <a:pt x="1734" y="4253"/>
                  </a:lnTo>
                  <a:cubicBezTo>
                    <a:pt x="1891" y="4253"/>
                    <a:pt x="2049" y="4159"/>
                    <a:pt x="2112" y="4001"/>
                  </a:cubicBezTo>
                  <a:lnTo>
                    <a:pt x="2364" y="2804"/>
                  </a:lnTo>
                  <a:lnTo>
                    <a:pt x="8161" y="2804"/>
                  </a:lnTo>
                  <a:lnTo>
                    <a:pt x="8444" y="4001"/>
                  </a:lnTo>
                  <a:cubicBezTo>
                    <a:pt x="8476" y="4159"/>
                    <a:pt x="8633" y="4253"/>
                    <a:pt x="8791" y="4253"/>
                  </a:cubicBezTo>
                  <a:lnTo>
                    <a:pt x="8854" y="4253"/>
                  </a:lnTo>
                  <a:cubicBezTo>
                    <a:pt x="9074" y="4222"/>
                    <a:pt x="9169" y="4033"/>
                    <a:pt x="9106" y="3844"/>
                  </a:cubicBezTo>
                  <a:lnTo>
                    <a:pt x="8507" y="1418"/>
                  </a:lnTo>
                  <a:lnTo>
                    <a:pt x="10177" y="1418"/>
                  </a:lnTo>
                  <a:cubicBezTo>
                    <a:pt x="10366" y="1418"/>
                    <a:pt x="10524" y="1260"/>
                    <a:pt x="10524" y="1071"/>
                  </a:cubicBezTo>
                  <a:cubicBezTo>
                    <a:pt x="10524" y="882"/>
                    <a:pt x="10398" y="725"/>
                    <a:pt x="10209" y="725"/>
                  </a:cubicBezTo>
                  <a:lnTo>
                    <a:pt x="9862" y="725"/>
                  </a:lnTo>
                  <a:lnTo>
                    <a:pt x="98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6" name="Google Shape;7066;p61"/>
            <p:cNvSpPr/>
            <p:nvPr/>
          </p:nvSpPr>
          <p:spPr>
            <a:xfrm>
              <a:off x="-46743650" y="3200500"/>
              <a:ext cx="228425" cy="176450"/>
            </a:xfrm>
            <a:custGeom>
              <a:rect b="b" l="l" r="r" t="t"/>
              <a:pathLst>
                <a:path extrusionOk="0" h="7058" w="9137">
                  <a:moveTo>
                    <a:pt x="4568" y="725"/>
                  </a:moveTo>
                  <a:cubicBezTo>
                    <a:pt x="5041" y="725"/>
                    <a:pt x="5419" y="1040"/>
                    <a:pt x="5545" y="1418"/>
                  </a:cubicBezTo>
                  <a:lnTo>
                    <a:pt x="3592" y="1418"/>
                  </a:lnTo>
                  <a:cubicBezTo>
                    <a:pt x="3686" y="1040"/>
                    <a:pt x="4096" y="725"/>
                    <a:pt x="4568" y="725"/>
                  </a:cubicBezTo>
                  <a:close/>
                  <a:moveTo>
                    <a:pt x="4568" y="2804"/>
                  </a:moveTo>
                  <a:cubicBezTo>
                    <a:pt x="5167" y="2804"/>
                    <a:pt x="5640" y="3277"/>
                    <a:pt x="5640" y="3875"/>
                  </a:cubicBezTo>
                  <a:cubicBezTo>
                    <a:pt x="5576" y="4474"/>
                    <a:pt x="5104" y="4947"/>
                    <a:pt x="4568" y="4947"/>
                  </a:cubicBezTo>
                  <a:cubicBezTo>
                    <a:pt x="3970" y="4947"/>
                    <a:pt x="3497" y="4474"/>
                    <a:pt x="3497" y="3875"/>
                  </a:cubicBezTo>
                  <a:cubicBezTo>
                    <a:pt x="3497" y="3277"/>
                    <a:pt x="3970" y="2804"/>
                    <a:pt x="4568" y="2804"/>
                  </a:cubicBezTo>
                  <a:close/>
                  <a:moveTo>
                    <a:pt x="4568" y="0"/>
                  </a:moveTo>
                  <a:cubicBezTo>
                    <a:pt x="3718" y="0"/>
                    <a:pt x="2993" y="630"/>
                    <a:pt x="2836" y="1418"/>
                  </a:cubicBezTo>
                  <a:lnTo>
                    <a:pt x="1071" y="1418"/>
                  </a:lnTo>
                  <a:cubicBezTo>
                    <a:pt x="473" y="1418"/>
                    <a:pt x="0" y="1891"/>
                    <a:pt x="0" y="2489"/>
                  </a:cubicBezTo>
                  <a:lnTo>
                    <a:pt x="0" y="7057"/>
                  </a:lnTo>
                  <a:lnTo>
                    <a:pt x="914" y="7057"/>
                  </a:lnTo>
                  <a:lnTo>
                    <a:pt x="2899" y="5041"/>
                  </a:lnTo>
                  <a:cubicBezTo>
                    <a:pt x="2962" y="4978"/>
                    <a:pt x="3056" y="4947"/>
                    <a:pt x="3155" y="4947"/>
                  </a:cubicBezTo>
                  <a:cubicBezTo>
                    <a:pt x="3253" y="4947"/>
                    <a:pt x="3355" y="4978"/>
                    <a:pt x="3434" y="5041"/>
                  </a:cubicBezTo>
                  <a:lnTo>
                    <a:pt x="4600" y="6238"/>
                  </a:lnTo>
                  <a:lnTo>
                    <a:pt x="5703" y="5041"/>
                  </a:lnTo>
                  <a:cubicBezTo>
                    <a:pt x="5766" y="4962"/>
                    <a:pt x="5852" y="4923"/>
                    <a:pt x="5943" y="4923"/>
                  </a:cubicBezTo>
                  <a:cubicBezTo>
                    <a:pt x="6033" y="4923"/>
                    <a:pt x="6128" y="4962"/>
                    <a:pt x="6207" y="5041"/>
                  </a:cubicBezTo>
                  <a:lnTo>
                    <a:pt x="8223" y="7057"/>
                  </a:lnTo>
                  <a:lnTo>
                    <a:pt x="9137" y="7057"/>
                  </a:lnTo>
                  <a:lnTo>
                    <a:pt x="9137" y="2489"/>
                  </a:lnTo>
                  <a:cubicBezTo>
                    <a:pt x="9137" y="1891"/>
                    <a:pt x="8664" y="1418"/>
                    <a:pt x="8065" y="1418"/>
                  </a:cubicBezTo>
                  <a:lnTo>
                    <a:pt x="6301" y="1418"/>
                  </a:lnTo>
                  <a:cubicBezTo>
                    <a:pt x="6144" y="630"/>
                    <a:pt x="5450" y="0"/>
                    <a:pt x="45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7" name="Google Shape;7067;p61"/>
            <p:cNvSpPr/>
            <p:nvPr/>
          </p:nvSpPr>
          <p:spPr>
            <a:xfrm>
              <a:off x="-46638125" y="3289500"/>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8" name="Google Shape;7068;p61"/>
            <p:cNvSpPr/>
            <p:nvPr/>
          </p:nvSpPr>
          <p:spPr>
            <a:xfrm>
              <a:off x="-46696400" y="3345425"/>
              <a:ext cx="63025" cy="31525"/>
            </a:xfrm>
            <a:custGeom>
              <a:rect b="b" l="l" r="r" t="t"/>
              <a:pathLst>
                <a:path extrusionOk="0" h="1261" w="2521">
                  <a:moveTo>
                    <a:pt x="1261" y="0"/>
                  </a:moveTo>
                  <a:lnTo>
                    <a:pt x="0" y="1260"/>
                  </a:lnTo>
                  <a:lnTo>
                    <a:pt x="2521" y="1260"/>
                  </a:lnTo>
                  <a:lnTo>
                    <a:pt x="12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9" name="Google Shape;7069;p61"/>
            <p:cNvSpPr/>
            <p:nvPr/>
          </p:nvSpPr>
          <p:spPr>
            <a:xfrm>
              <a:off x="-46616850" y="3345425"/>
              <a:ext cx="53575" cy="31525"/>
            </a:xfrm>
            <a:custGeom>
              <a:rect b="b" l="l" r="r" t="t"/>
              <a:pathLst>
                <a:path extrusionOk="0" h="1261" w="2143">
                  <a:moveTo>
                    <a:pt x="883" y="0"/>
                  </a:moveTo>
                  <a:lnTo>
                    <a:pt x="0" y="945"/>
                  </a:lnTo>
                  <a:lnTo>
                    <a:pt x="315" y="1260"/>
                  </a:lnTo>
                  <a:lnTo>
                    <a:pt x="2143" y="1260"/>
                  </a:lnTo>
                  <a:lnTo>
                    <a:pt x="88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0" name="Google Shape;7070;p61"/>
          <p:cNvGrpSpPr/>
          <p:nvPr/>
        </p:nvGrpSpPr>
        <p:grpSpPr>
          <a:xfrm>
            <a:off x="1763589" y="3363466"/>
            <a:ext cx="355288" cy="312375"/>
            <a:chOff x="-46779900" y="3588000"/>
            <a:chExt cx="300125" cy="263875"/>
          </a:xfrm>
        </p:grpSpPr>
        <p:sp>
          <p:nvSpPr>
            <p:cNvPr id="7071" name="Google Shape;7071;p61"/>
            <p:cNvSpPr/>
            <p:nvPr/>
          </p:nvSpPr>
          <p:spPr>
            <a:xfrm>
              <a:off x="-46746025" y="3588000"/>
              <a:ext cx="230800" cy="263875"/>
            </a:xfrm>
            <a:custGeom>
              <a:rect b="b" l="l" r="r" t="t"/>
              <a:pathLst>
                <a:path extrusionOk="0" h="10555" w="9232">
                  <a:moveTo>
                    <a:pt x="4632" y="1"/>
                  </a:moveTo>
                  <a:cubicBezTo>
                    <a:pt x="3309" y="1"/>
                    <a:pt x="2017" y="442"/>
                    <a:pt x="1040" y="1355"/>
                  </a:cubicBezTo>
                  <a:cubicBezTo>
                    <a:pt x="694" y="1670"/>
                    <a:pt x="599" y="2206"/>
                    <a:pt x="851" y="2679"/>
                  </a:cubicBezTo>
                  <a:cubicBezTo>
                    <a:pt x="284" y="3403"/>
                    <a:pt x="1" y="4317"/>
                    <a:pt x="1" y="5262"/>
                  </a:cubicBezTo>
                  <a:lnTo>
                    <a:pt x="1" y="9484"/>
                  </a:lnTo>
                  <a:cubicBezTo>
                    <a:pt x="1" y="10082"/>
                    <a:pt x="473" y="10555"/>
                    <a:pt x="1072" y="10555"/>
                  </a:cubicBezTo>
                  <a:cubicBezTo>
                    <a:pt x="1670" y="10555"/>
                    <a:pt x="2143" y="10082"/>
                    <a:pt x="2143" y="9484"/>
                  </a:cubicBezTo>
                  <a:lnTo>
                    <a:pt x="2143" y="6680"/>
                  </a:lnTo>
                  <a:cubicBezTo>
                    <a:pt x="2143" y="6081"/>
                    <a:pt x="1670" y="5609"/>
                    <a:pt x="1072" y="5609"/>
                  </a:cubicBezTo>
                  <a:cubicBezTo>
                    <a:pt x="946" y="5609"/>
                    <a:pt x="851" y="5672"/>
                    <a:pt x="725" y="5703"/>
                  </a:cubicBezTo>
                  <a:lnTo>
                    <a:pt x="725" y="5262"/>
                  </a:lnTo>
                  <a:cubicBezTo>
                    <a:pt x="725" y="4474"/>
                    <a:pt x="946" y="3750"/>
                    <a:pt x="1387" y="3151"/>
                  </a:cubicBezTo>
                  <a:cubicBezTo>
                    <a:pt x="1499" y="3182"/>
                    <a:pt x="1620" y="3199"/>
                    <a:pt x="1745" y="3199"/>
                  </a:cubicBezTo>
                  <a:cubicBezTo>
                    <a:pt x="2005" y="3199"/>
                    <a:pt x="2276" y="3123"/>
                    <a:pt x="2489" y="2931"/>
                  </a:cubicBezTo>
                  <a:cubicBezTo>
                    <a:pt x="3057" y="2427"/>
                    <a:pt x="3836" y="2175"/>
                    <a:pt x="4616" y="2175"/>
                  </a:cubicBezTo>
                  <a:cubicBezTo>
                    <a:pt x="5396" y="2175"/>
                    <a:pt x="6176" y="2427"/>
                    <a:pt x="6743" y="2931"/>
                  </a:cubicBezTo>
                  <a:cubicBezTo>
                    <a:pt x="6942" y="3107"/>
                    <a:pt x="7187" y="3207"/>
                    <a:pt x="7468" y="3207"/>
                  </a:cubicBezTo>
                  <a:cubicBezTo>
                    <a:pt x="7588" y="3207"/>
                    <a:pt x="7714" y="3189"/>
                    <a:pt x="7845" y="3151"/>
                  </a:cubicBezTo>
                  <a:cubicBezTo>
                    <a:pt x="8286" y="3781"/>
                    <a:pt x="8507" y="4506"/>
                    <a:pt x="8507" y="5262"/>
                  </a:cubicBezTo>
                  <a:lnTo>
                    <a:pt x="8507" y="5703"/>
                  </a:lnTo>
                  <a:cubicBezTo>
                    <a:pt x="8412" y="5640"/>
                    <a:pt x="8286" y="5609"/>
                    <a:pt x="8160" y="5609"/>
                  </a:cubicBezTo>
                  <a:cubicBezTo>
                    <a:pt x="7562" y="5609"/>
                    <a:pt x="7089" y="6081"/>
                    <a:pt x="7089" y="6680"/>
                  </a:cubicBezTo>
                  <a:lnTo>
                    <a:pt x="7089" y="9484"/>
                  </a:lnTo>
                  <a:cubicBezTo>
                    <a:pt x="7089" y="10082"/>
                    <a:pt x="7562" y="10555"/>
                    <a:pt x="8160" y="10555"/>
                  </a:cubicBezTo>
                  <a:cubicBezTo>
                    <a:pt x="8759" y="10555"/>
                    <a:pt x="9232" y="10082"/>
                    <a:pt x="9232" y="9484"/>
                  </a:cubicBezTo>
                  <a:lnTo>
                    <a:pt x="9232" y="5262"/>
                  </a:lnTo>
                  <a:cubicBezTo>
                    <a:pt x="9232" y="4317"/>
                    <a:pt x="8948" y="3466"/>
                    <a:pt x="8412" y="2679"/>
                  </a:cubicBezTo>
                  <a:cubicBezTo>
                    <a:pt x="8664" y="2206"/>
                    <a:pt x="8570" y="1670"/>
                    <a:pt x="8223" y="1355"/>
                  </a:cubicBezTo>
                  <a:cubicBezTo>
                    <a:pt x="7215" y="442"/>
                    <a:pt x="5955" y="1"/>
                    <a:pt x="46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2" name="Google Shape;7072;p61"/>
            <p:cNvSpPr/>
            <p:nvPr/>
          </p:nvSpPr>
          <p:spPr>
            <a:xfrm>
              <a:off x="-46674350" y="3710075"/>
              <a:ext cx="91400" cy="122900"/>
            </a:xfrm>
            <a:custGeom>
              <a:rect b="b" l="l" r="r" t="t"/>
              <a:pathLst>
                <a:path extrusionOk="0" h="4916" w="3656">
                  <a:moveTo>
                    <a:pt x="1765" y="1"/>
                  </a:moveTo>
                  <a:cubicBezTo>
                    <a:pt x="1544" y="1"/>
                    <a:pt x="1418" y="158"/>
                    <a:pt x="1418" y="348"/>
                  </a:cubicBezTo>
                  <a:lnTo>
                    <a:pt x="1418" y="2868"/>
                  </a:lnTo>
                  <a:cubicBezTo>
                    <a:pt x="1292" y="2805"/>
                    <a:pt x="1166" y="2773"/>
                    <a:pt x="1040" y="2773"/>
                  </a:cubicBezTo>
                  <a:cubicBezTo>
                    <a:pt x="473" y="2773"/>
                    <a:pt x="1" y="3246"/>
                    <a:pt x="1" y="3845"/>
                  </a:cubicBezTo>
                  <a:cubicBezTo>
                    <a:pt x="1" y="4443"/>
                    <a:pt x="473" y="4916"/>
                    <a:pt x="1040" y="4916"/>
                  </a:cubicBezTo>
                  <a:cubicBezTo>
                    <a:pt x="1639" y="4916"/>
                    <a:pt x="2111" y="4443"/>
                    <a:pt x="2111" y="3845"/>
                  </a:cubicBezTo>
                  <a:lnTo>
                    <a:pt x="2111" y="1450"/>
                  </a:lnTo>
                  <a:cubicBezTo>
                    <a:pt x="2363" y="1513"/>
                    <a:pt x="2521" y="1639"/>
                    <a:pt x="2584" y="1797"/>
                  </a:cubicBezTo>
                  <a:cubicBezTo>
                    <a:pt x="2868" y="2112"/>
                    <a:pt x="2931" y="2584"/>
                    <a:pt x="2836" y="3057"/>
                  </a:cubicBezTo>
                  <a:cubicBezTo>
                    <a:pt x="2773" y="3246"/>
                    <a:pt x="2899" y="3435"/>
                    <a:pt x="3057" y="3498"/>
                  </a:cubicBezTo>
                  <a:lnTo>
                    <a:pt x="3151" y="3498"/>
                  </a:lnTo>
                  <a:cubicBezTo>
                    <a:pt x="3309" y="3498"/>
                    <a:pt x="3466" y="3372"/>
                    <a:pt x="3498" y="3214"/>
                  </a:cubicBezTo>
                  <a:cubicBezTo>
                    <a:pt x="3655" y="2553"/>
                    <a:pt x="3529" y="1828"/>
                    <a:pt x="3151" y="1324"/>
                  </a:cubicBezTo>
                  <a:cubicBezTo>
                    <a:pt x="2899" y="1041"/>
                    <a:pt x="2552" y="820"/>
                    <a:pt x="2111" y="726"/>
                  </a:cubicBezTo>
                  <a:lnTo>
                    <a:pt x="2111" y="348"/>
                  </a:lnTo>
                  <a:cubicBezTo>
                    <a:pt x="2111"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3" name="Google Shape;7073;p61"/>
            <p:cNvSpPr/>
            <p:nvPr/>
          </p:nvSpPr>
          <p:spPr>
            <a:xfrm>
              <a:off x="-46779900" y="3754200"/>
              <a:ext cx="17350" cy="70125"/>
            </a:xfrm>
            <a:custGeom>
              <a:rect b="b" l="l" r="r" t="t"/>
              <a:pathLst>
                <a:path extrusionOk="0" h="2805" w="694">
                  <a:moveTo>
                    <a:pt x="694" y="0"/>
                  </a:moveTo>
                  <a:cubicBezTo>
                    <a:pt x="253" y="347"/>
                    <a:pt x="1" y="819"/>
                    <a:pt x="1" y="1418"/>
                  </a:cubicBezTo>
                  <a:cubicBezTo>
                    <a:pt x="1" y="2017"/>
                    <a:pt x="253" y="2458"/>
                    <a:pt x="694" y="2804"/>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4" name="Google Shape;7074;p61"/>
            <p:cNvSpPr/>
            <p:nvPr/>
          </p:nvSpPr>
          <p:spPr>
            <a:xfrm>
              <a:off x="-46497925" y="3754200"/>
              <a:ext cx="18150" cy="70125"/>
            </a:xfrm>
            <a:custGeom>
              <a:rect b="b" l="l" r="r" t="t"/>
              <a:pathLst>
                <a:path extrusionOk="0" h="2805" w="726">
                  <a:moveTo>
                    <a:pt x="1" y="0"/>
                  </a:moveTo>
                  <a:lnTo>
                    <a:pt x="1" y="2804"/>
                  </a:lnTo>
                  <a:cubicBezTo>
                    <a:pt x="442" y="2489"/>
                    <a:pt x="725" y="1954"/>
                    <a:pt x="725" y="1418"/>
                  </a:cubicBezTo>
                  <a:cubicBezTo>
                    <a:pt x="725" y="851"/>
                    <a:pt x="442" y="347"/>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5" name="Google Shape;7075;p61"/>
          <p:cNvGrpSpPr/>
          <p:nvPr/>
        </p:nvGrpSpPr>
        <p:grpSpPr>
          <a:xfrm>
            <a:off x="1764062" y="3778388"/>
            <a:ext cx="354341" cy="353394"/>
            <a:chOff x="-46779100" y="3938500"/>
            <a:chExt cx="299325" cy="298525"/>
          </a:xfrm>
        </p:grpSpPr>
        <p:sp>
          <p:nvSpPr>
            <p:cNvPr id="7076" name="Google Shape;7076;p61"/>
            <p:cNvSpPr/>
            <p:nvPr/>
          </p:nvSpPr>
          <p:spPr>
            <a:xfrm>
              <a:off x="-46656225" y="4061375"/>
              <a:ext cx="53575" cy="52775"/>
            </a:xfrm>
            <a:custGeom>
              <a:rect b="b" l="l" r="r" t="t"/>
              <a:pathLst>
                <a:path extrusionOk="0" h="2111" w="2143">
                  <a:moveTo>
                    <a:pt x="1071" y="0"/>
                  </a:moveTo>
                  <a:cubicBezTo>
                    <a:pt x="473" y="0"/>
                    <a:pt x="0" y="473"/>
                    <a:pt x="0" y="1071"/>
                  </a:cubicBezTo>
                  <a:cubicBezTo>
                    <a:pt x="0" y="1638"/>
                    <a:pt x="473" y="2111"/>
                    <a:pt x="1071" y="2111"/>
                  </a:cubicBezTo>
                  <a:cubicBezTo>
                    <a:pt x="1670" y="2111"/>
                    <a:pt x="2143" y="1638"/>
                    <a:pt x="2143" y="1071"/>
                  </a:cubicBezTo>
                  <a:cubicBezTo>
                    <a:pt x="2079" y="473"/>
                    <a:pt x="1607"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7" name="Google Shape;7077;p61"/>
            <p:cNvSpPr/>
            <p:nvPr/>
          </p:nvSpPr>
          <p:spPr>
            <a:xfrm>
              <a:off x="-46779100" y="3938500"/>
              <a:ext cx="299325" cy="298525"/>
            </a:xfrm>
            <a:custGeom>
              <a:rect b="b" l="l" r="r" t="t"/>
              <a:pathLst>
                <a:path extrusionOk="0" h="11941" w="11973">
                  <a:moveTo>
                    <a:pt x="6301" y="1418"/>
                  </a:moveTo>
                  <a:cubicBezTo>
                    <a:pt x="8538" y="1607"/>
                    <a:pt x="10366" y="3371"/>
                    <a:pt x="10523" y="5608"/>
                  </a:cubicBezTo>
                  <a:lnTo>
                    <a:pt x="9798" y="5608"/>
                  </a:lnTo>
                  <a:cubicBezTo>
                    <a:pt x="9641" y="3781"/>
                    <a:pt x="8160" y="2300"/>
                    <a:pt x="6301" y="2111"/>
                  </a:cubicBezTo>
                  <a:lnTo>
                    <a:pt x="6301" y="1418"/>
                  </a:lnTo>
                  <a:close/>
                  <a:moveTo>
                    <a:pt x="5640" y="1450"/>
                  </a:moveTo>
                  <a:lnTo>
                    <a:pt x="5640" y="2143"/>
                  </a:lnTo>
                  <a:cubicBezTo>
                    <a:pt x="3781" y="2300"/>
                    <a:pt x="2332" y="3812"/>
                    <a:pt x="2111" y="5671"/>
                  </a:cubicBezTo>
                  <a:lnTo>
                    <a:pt x="1418" y="5671"/>
                  </a:lnTo>
                  <a:cubicBezTo>
                    <a:pt x="1576" y="3371"/>
                    <a:pt x="3371" y="1607"/>
                    <a:pt x="5640" y="1450"/>
                  </a:cubicBezTo>
                  <a:close/>
                  <a:moveTo>
                    <a:pt x="6333" y="2899"/>
                  </a:moveTo>
                  <a:cubicBezTo>
                    <a:pt x="7782" y="3056"/>
                    <a:pt x="8948" y="4190"/>
                    <a:pt x="9105" y="5671"/>
                  </a:cubicBezTo>
                  <a:lnTo>
                    <a:pt x="8790" y="5671"/>
                  </a:lnTo>
                  <a:cubicBezTo>
                    <a:pt x="8570" y="5671"/>
                    <a:pt x="8412" y="5829"/>
                    <a:pt x="8412" y="6018"/>
                  </a:cubicBezTo>
                  <a:cubicBezTo>
                    <a:pt x="8412" y="6175"/>
                    <a:pt x="8570" y="6333"/>
                    <a:pt x="8790" y="6333"/>
                  </a:cubicBezTo>
                  <a:lnTo>
                    <a:pt x="9105" y="6333"/>
                  </a:lnTo>
                  <a:cubicBezTo>
                    <a:pt x="8948" y="7782"/>
                    <a:pt x="7782" y="8916"/>
                    <a:pt x="6333" y="9137"/>
                  </a:cubicBezTo>
                  <a:lnTo>
                    <a:pt x="6333" y="8822"/>
                  </a:lnTo>
                  <a:cubicBezTo>
                    <a:pt x="6333" y="8601"/>
                    <a:pt x="6175" y="8444"/>
                    <a:pt x="5986" y="8444"/>
                  </a:cubicBezTo>
                  <a:cubicBezTo>
                    <a:pt x="5797" y="8444"/>
                    <a:pt x="5640" y="8601"/>
                    <a:pt x="5640" y="8822"/>
                  </a:cubicBezTo>
                  <a:lnTo>
                    <a:pt x="5640" y="9137"/>
                  </a:lnTo>
                  <a:cubicBezTo>
                    <a:pt x="4191" y="8979"/>
                    <a:pt x="3025" y="7814"/>
                    <a:pt x="2867" y="6364"/>
                  </a:cubicBezTo>
                  <a:lnTo>
                    <a:pt x="3182" y="6364"/>
                  </a:lnTo>
                  <a:cubicBezTo>
                    <a:pt x="3403" y="6364"/>
                    <a:pt x="3560" y="6207"/>
                    <a:pt x="3560" y="6018"/>
                  </a:cubicBezTo>
                  <a:cubicBezTo>
                    <a:pt x="3560" y="5829"/>
                    <a:pt x="3403" y="5671"/>
                    <a:pt x="3182" y="5671"/>
                  </a:cubicBezTo>
                  <a:lnTo>
                    <a:pt x="2867" y="5671"/>
                  </a:lnTo>
                  <a:cubicBezTo>
                    <a:pt x="3025" y="4190"/>
                    <a:pt x="4191" y="3056"/>
                    <a:pt x="5640" y="2899"/>
                  </a:cubicBezTo>
                  <a:lnTo>
                    <a:pt x="5640" y="3214"/>
                  </a:lnTo>
                  <a:cubicBezTo>
                    <a:pt x="5640" y="3403"/>
                    <a:pt x="5797" y="3560"/>
                    <a:pt x="5986" y="3560"/>
                  </a:cubicBezTo>
                  <a:cubicBezTo>
                    <a:pt x="6175" y="3560"/>
                    <a:pt x="6333" y="3403"/>
                    <a:pt x="6333" y="3214"/>
                  </a:cubicBezTo>
                  <a:lnTo>
                    <a:pt x="6333" y="2899"/>
                  </a:lnTo>
                  <a:close/>
                  <a:moveTo>
                    <a:pt x="2111" y="6333"/>
                  </a:moveTo>
                  <a:cubicBezTo>
                    <a:pt x="2269" y="8192"/>
                    <a:pt x="3781" y="9641"/>
                    <a:pt x="5640" y="9830"/>
                  </a:cubicBezTo>
                  <a:lnTo>
                    <a:pt x="5640" y="10554"/>
                  </a:lnTo>
                  <a:cubicBezTo>
                    <a:pt x="3371" y="10334"/>
                    <a:pt x="1576" y="8570"/>
                    <a:pt x="1418" y="6333"/>
                  </a:cubicBezTo>
                  <a:close/>
                  <a:moveTo>
                    <a:pt x="10523" y="6333"/>
                  </a:moveTo>
                  <a:cubicBezTo>
                    <a:pt x="10366" y="8570"/>
                    <a:pt x="8538" y="10334"/>
                    <a:pt x="6301" y="10554"/>
                  </a:cubicBezTo>
                  <a:lnTo>
                    <a:pt x="6301" y="9830"/>
                  </a:lnTo>
                  <a:cubicBezTo>
                    <a:pt x="8160" y="9672"/>
                    <a:pt x="9609" y="8192"/>
                    <a:pt x="9798" y="6333"/>
                  </a:cubicBezTo>
                  <a:close/>
                  <a:moveTo>
                    <a:pt x="5986" y="0"/>
                  </a:moveTo>
                  <a:cubicBezTo>
                    <a:pt x="5797" y="0"/>
                    <a:pt x="5640" y="158"/>
                    <a:pt x="5640" y="347"/>
                  </a:cubicBezTo>
                  <a:lnTo>
                    <a:pt x="5640" y="725"/>
                  </a:lnTo>
                  <a:cubicBezTo>
                    <a:pt x="2993" y="882"/>
                    <a:pt x="914" y="3025"/>
                    <a:pt x="757" y="5608"/>
                  </a:cubicBezTo>
                  <a:lnTo>
                    <a:pt x="347" y="5608"/>
                  </a:lnTo>
                  <a:cubicBezTo>
                    <a:pt x="158" y="5608"/>
                    <a:pt x="0" y="5766"/>
                    <a:pt x="0" y="5986"/>
                  </a:cubicBezTo>
                  <a:cubicBezTo>
                    <a:pt x="0" y="6175"/>
                    <a:pt x="158" y="6333"/>
                    <a:pt x="347" y="6333"/>
                  </a:cubicBezTo>
                  <a:lnTo>
                    <a:pt x="757" y="6333"/>
                  </a:lnTo>
                  <a:cubicBezTo>
                    <a:pt x="914" y="8979"/>
                    <a:pt x="3025" y="11059"/>
                    <a:pt x="5640" y="11216"/>
                  </a:cubicBezTo>
                  <a:lnTo>
                    <a:pt x="5640" y="11594"/>
                  </a:lnTo>
                  <a:cubicBezTo>
                    <a:pt x="5640" y="11783"/>
                    <a:pt x="5797" y="11941"/>
                    <a:pt x="5986" y="11941"/>
                  </a:cubicBezTo>
                  <a:cubicBezTo>
                    <a:pt x="6175" y="11941"/>
                    <a:pt x="6333" y="11783"/>
                    <a:pt x="6333" y="11594"/>
                  </a:cubicBezTo>
                  <a:lnTo>
                    <a:pt x="6333" y="11216"/>
                  </a:lnTo>
                  <a:cubicBezTo>
                    <a:pt x="8979" y="11059"/>
                    <a:pt x="11059" y="8916"/>
                    <a:pt x="11216" y="6333"/>
                  </a:cubicBezTo>
                  <a:lnTo>
                    <a:pt x="11626" y="6333"/>
                  </a:lnTo>
                  <a:cubicBezTo>
                    <a:pt x="11815" y="6333"/>
                    <a:pt x="11972" y="6175"/>
                    <a:pt x="11972" y="5986"/>
                  </a:cubicBezTo>
                  <a:cubicBezTo>
                    <a:pt x="11972" y="5766"/>
                    <a:pt x="11815" y="5608"/>
                    <a:pt x="11626" y="5608"/>
                  </a:cubicBezTo>
                  <a:lnTo>
                    <a:pt x="11216" y="5608"/>
                  </a:lnTo>
                  <a:cubicBezTo>
                    <a:pt x="11059" y="2993"/>
                    <a:pt x="8948" y="882"/>
                    <a:pt x="6333" y="725"/>
                  </a:cubicBezTo>
                  <a:lnTo>
                    <a:pt x="6333" y="347"/>
                  </a:lnTo>
                  <a:cubicBezTo>
                    <a:pt x="6333" y="158"/>
                    <a:pt x="6175" y="0"/>
                    <a:pt x="59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8" name="Google Shape;7078;p61"/>
          <p:cNvGrpSpPr/>
          <p:nvPr/>
        </p:nvGrpSpPr>
        <p:grpSpPr>
          <a:xfrm>
            <a:off x="3971800" y="2911255"/>
            <a:ext cx="355258" cy="355288"/>
            <a:chOff x="-44924250" y="3206000"/>
            <a:chExt cx="300100" cy="300125"/>
          </a:xfrm>
        </p:grpSpPr>
        <p:sp>
          <p:nvSpPr>
            <p:cNvPr id="7079" name="Google Shape;7079;p61"/>
            <p:cNvSpPr/>
            <p:nvPr/>
          </p:nvSpPr>
          <p:spPr>
            <a:xfrm>
              <a:off x="-44747025" y="3365100"/>
              <a:ext cx="122875" cy="87450"/>
            </a:xfrm>
            <a:custGeom>
              <a:rect b="b" l="l" r="r" t="t"/>
              <a:pathLst>
                <a:path extrusionOk="0" h="3498" w="4915">
                  <a:moveTo>
                    <a:pt x="0" y="1"/>
                  </a:moveTo>
                  <a:lnTo>
                    <a:pt x="0" y="3498"/>
                  </a:lnTo>
                  <a:lnTo>
                    <a:pt x="4915" y="3498"/>
                  </a:lnTo>
                  <a:lnTo>
                    <a:pt x="49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0" name="Google Shape;7080;p61"/>
            <p:cNvSpPr/>
            <p:nvPr/>
          </p:nvSpPr>
          <p:spPr>
            <a:xfrm>
              <a:off x="-44747025" y="3470650"/>
              <a:ext cx="122875" cy="35475"/>
            </a:xfrm>
            <a:custGeom>
              <a:rect b="b" l="l" r="r" t="t"/>
              <a:pathLst>
                <a:path extrusionOk="0" h="1419" w="4915">
                  <a:moveTo>
                    <a:pt x="0" y="0"/>
                  </a:moveTo>
                  <a:lnTo>
                    <a:pt x="0" y="347"/>
                  </a:lnTo>
                  <a:cubicBezTo>
                    <a:pt x="0" y="946"/>
                    <a:pt x="473" y="1418"/>
                    <a:pt x="1071" y="1418"/>
                  </a:cubicBezTo>
                  <a:lnTo>
                    <a:pt x="3875" y="1418"/>
                  </a:lnTo>
                  <a:cubicBezTo>
                    <a:pt x="4442" y="1418"/>
                    <a:pt x="4915" y="946"/>
                    <a:pt x="4915" y="347"/>
                  </a:cubicBezTo>
                  <a:lnTo>
                    <a:pt x="49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1" name="Google Shape;7081;p61"/>
            <p:cNvSpPr/>
            <p:nvPr/>
          </p:nvSpPr>
          <p:spPr>
            <a:xfrm>
              <a:off x="-44747025" y="3313125"/>
              <a:ext cx="122875" cy="35475"/>
            </a:xfrm>
            <a:custGeom>
              <a:rect b="b" l="l" r="r" t="t"/>
              <a:pathLst>
                <a:path extrusionOk="0" h="1419" w="4915">
                  <a:moveTo>
                    <a:pt x="1071" y="1"/>
                  </a:moveTo>
                  <a:cubicBezTo>
                    <a:pt x="473" y="1"/>
                    <a:pt x="0" y="473"/>
                    <a:pt x="0" y="1072"/>
                  </a:cubicBezTo>
                  <a:lnTo>
                    <a:pt x="0" y="1418"/>
                  </a:lnTo>
                  <a:lnTo>
                    <a:pt x="4915" y="1418"/>
                  </a:lnTo>
                  <a:lnTo>
                    <a:pt x="4915" y="1072"/>
                  </a:lnTo>
                  <a:cubicBezTo>
                    <a:pt x="4915" y="473"/>
                    <a:pt x="4442" y="1"/>
                    <a:pt x="38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2" name="Google Shape;7082;p61"/>
            <p:cNvSpPr/>
            <p:nvPr/>
          </p:nvSpPr>
          <p:spPr>
            <a:xfrm>
              <a:off x="-44924250" y="3384000"/>
              <a:ext cx="159125" cy="69350"/>
            </a:xfrm>
            <a:custGeom>
              <a:rect b="b" l="l" r="r" t="t"/>
              <a:pathLst>
                <a:path extrusionOk="0" h="2774" w="6365">
                  <a:moveTo>
                    <a:pt x="1" y="1"/>
                  </a:moveTo>
                  <a:lnTo>
                    <a:pt x="1" y="316"/>
                  </a:lnTo>
                  <a:lnTo>
                    <a:pt x="32" y="316"/>
                  </a:lnTo>
                  <a:cubicBezTo>
                    <a:pt x="32" y="915"/>
                    <a:pt x="505" y="1387"/>
                    <a:pt x="1103" y="1387"/>
                  </a:cubicBezTo>
                  <a:lnTo>
                    <a:pt x="4254" y="1387"/>
                  </a:lnTo>
                  <a:lnTo>
                    <a:pt x="4254" y="2080"/>
                  </a:lnTo>
                  <a:lnTo>
                    <a:pt x="3183" y="2080"/>
                  </a:lnTo>
                  <a:cubicBezTo>
                    <a:pt x="2994" y="2080"/>
                    <a:pt x="2836" y="2238"/>
                    <a:pt x="2836" y="2427"/>
                  </a:cubicBezTo>
                  <a:cubicBezTo>
                    <a:pt x="2836" y="2647"/>
                    <a:pt x="2994" y="2773"/>
                    <a:pt x="3183" y="2773"/>
                  </a:cubicBezTo>
                  <a:lnTo>
                    <a:pt x="6365" y="2773"/>
                  </a:lnTo>
                  <a:lnTo>
                    <a:pt x="63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3" name="Google Shape;7083;p61"/>
            <p:cNvSpPr/>
            <p:nvPr/>
          </p:nvSpPr>
          <p:spPr>
            <a:xfrm>
              <a:off x="-44924250" y="3206000"/>
              <a:ext cx="264675" cy="159125"/>
            </a:xfrm>
            <a:custGeom>
              <a:rect b="b" l="l" r="r" t="t"/>
              <a:pathLst>
                <a:path extrusionOk="0" h="6365" w="10587">
                  <a:moveTo>
                    <a:pt x="1072" y="1"/>
                  </a:moveTo>
                  <a:cubicBezTo>
                    <a:pt x="473" y="1"/>
                    <a:pt x="1" y="473"/>
                    <a:pt x="1" y="1041"/>
                  </a:cubicBezTo>
                  <a:lnTo>
                    <a:pt x="1" y="6365"/>
                  </a:lnTo>
                  <a:lnTo>
                    <a:pt x="6365" y="6365"/>
                  </a:lnTo>
                  <a:lnTo>
                    <a:pt x="6365" y="5357"/>
                  </a:lnTo>
                  <a:cubicBezTo>
                    <a:pt x="6365" y="4349"/>
                    <a:pt x="7152" y="3561"/>
                    <a:pt x="8160" y="3561"/>
                  </a:cubicBezTo>
                  <a:lnTo>
                    <a:pt x="10586" y="3561"/>
                  </a:lnTo>
                  <a:lnTo>
                    <a:pt x="10586" y="1041"/>
                  </a:lnTo>
                  <a:cubicBezTo>
                    <a:pt x="10586" y="473"/>
                    <a:pt x="10114" y="1"/>
                    <a:pt x="95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84" name="Google Shape;7084;p61"/>
          <p:cNvGrpSpPr/>
          <p:nvPr/>
        </p:nvGrpSpPr>
        <p:grpSpPr>
          <a:xfrm>
            <a:off x="1286286" y="1539249"/>
            <a:ext cx="355258" cy="355258"/>
            <a:chOff x="-50134375" y="3183175"/>
            <a:chExt cx="300100" cy="300100"/>
          </a:xfrm>
        </p:grpSpPr>
        <p:sp>
          <p:nvSpPr>
            <p:cNvPr id="7085" name="Google Shape;7085;p61"/>
            <p:cNvSpPr/>
            <p:nvPr/>
          </p:nvSpPr>
          <p:spPr>
            <a:xfrm>
              <a:off x="-50134375" y="3270600"/>
              <a:ext cx="87450" cy="53575"/>
            </a:xfrm>
            <a:custGeom>
              <a:rect b="b" l="l" r="r" t="t"/>
              <a:pathLst>
                <a:path extrusionOk="0" h="2143" w="3498">
                  <a:moveTo>
                    <a:pt x="0" y="0"/>
                  </a:moveTo>
                  <a:lnTo>
                    <a:pt x="0" y="2143"/>
                  </a:lnTo>
                  <a:lnTo>
                    <a:pt x="3497" y="2143"/>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6" name="Google Shape;7086;p61"/>
            <p:cNvSpPr/>
            <p:nvPr/>
          </p:nvSpPr>
          <p:spPr>
            <a:xfrm>
              <a:off x="-50134375" y="3340700"/>
              <a:ext cx="87450" cy="54375"/>
            </a:xfrm>
            <a:custGeom>
              <a:rect b="b" l="l" r="r" t="t"/>
              <a:pathLst>
                <a:path extrusionOk="0" h="2175" w="3498">
                  <a:moveTo>
                    <a:pt x="0" y="0"/>
                  </a:moveTo>
                  <a:lnTo>
                    <a:pt x="0" y="2174"/>
                  </a:lnTo>
                  <a:cubicBezTo>
                    <a:pt x="441" y="1701"/>
                    <a:pt x="1071" y="1418"/>
                    <a:pt x="1765" y="1418"/>
                  </a:cubicBezTo>
                  <a:cubicBezTo>
                    <a:pt x="2426" y="1418"/>
                    <a:pt x="3056" y="1670"/>
                    <a:pt x="3497" y="2174"/>
                  </a:cubicBez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7" name="Google Shape;7087;p61"/>
            <p:cNvSpPr/>
            <p:nvPr/>
          </p:nvSpPr>
          <p:spPr>
            <a:xfrm>
              <a:off x="-50134375" y="3183175"/>
              <a:ext cx="87450" cy="70125"/>
            </a:xfrm>
            <a:custGeom>
              <a:rect b="b" l="l" r="r" t="t"/>
              <a:pathLst>
                <a:path extrusionOk="0" h="2805" w="3498">
                  <a:moveTo>
                    <a:pt x="347" y="0"/>
                  </a:moveTo>
                  <a:cubicBezTo>
                    <a:pt x="158" y="0"/>
                    <a:pt x="0" y="158"/>
                    <a:pt x="0" y="347"/>
                  </a:cubicBezTo>
                  <a:lnTo>
                    <a:pt x="0" y="2804"/>
                  </a:lnTo>
                  <a:lnTo>
                    <a:pt x="3497" y="2804"/>
                  </a:lnTo>
                  <a:lnTo>
                    <a:pt x="3497" y="347"/>
                  </a:lnTo>
                  <a:cubicBezTo>
                    <a:pt x="3497" y="158"/>
                    <a:pt x="3340"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8" name="Google Shape;7088;p61"/>
            <p:cNvSpPr/>
            <p:nvPr/>
          </p:nvSpPr>
          <p:spPr>
            <a:xfrm>
              <a:off x="-50028050" y="3363525"/>
              <a:ext cx="37050" cy="75650"/>
            </a:xfrm>
            <a:custGeom>
              <a:rect b="b" l="l" r="r" t="t"/>
              <a:pathLst>
                <a:path extrusionOk="0" h="3026" w="1482">
                  <a:moveTo>
                    <a:pt x="0" y="1"/>
                  </a:moveTo>
                  <a:lnTo>
                    <a:pt x="0" y="3025"/>
                  </a:lnTo>
                  <a:lnTo>
                    <a:pt x="1481" y="1482"/>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9" name="Google Shape;7089;p61"/>
            <p:cNvSpPr/>
            <p:nvPr/>
          </p:nvSpPr>
          <p:spPr>
            <a:xfrm>
              <a:off x="-50028050" y="3287125"/>
              <a:ext cx="88225" cy="101625"/>
            </a:xfrm>
            <a:custGeom>
              <a:rect b="b" l="l" r="r" t="t"/>
              <a:pathLst>
                <a:path extrusionOk="0" h="4065" w="3529">
                  <a:moveTo>
                    <a:pt x="1072" y="1"/>
                  </a:moveTo>
                  <a:lnTo>
                    <a:pt x="0" y="1104"/>
                  </a:lnTo>
                  <a:lnTo>
                    <a:pt x="0" y="2049"/>
                  </a:lnTo>
                  <a:lnTo>
                    <a:pt x="2017" y="4065"/>
                  </a:lnTo>
                  <a:lnTo>
                    <a:pt x="3529" y="2490"/>
                  </a:lnTo>
                  <a:lnTo>
                    <a:pt x="10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0" name="Google Shape;7090;p61"/>
            <p:cNvSpPr/>
            <p:nvPr/>
          </p:nvSpPr>
          <p:spPr>
            <a:xfrm>
              <a:off x="-49988675" y="3225700"/>
              <a:ext cx="111875" cy="111875"/>
            </a:xfrm>
            <a:custGeom>
              <a:rect b="b" l="l" r="r" t="t"/>
              <a:pathLst>
                <a:path extrusionOk="0" h="4475" w="4475">
                  <a:moveTo>
                    <a:pt x="2155" y="0"/>
                  </a:moveTo>
                  <a:cubicBezTo>
                    <a:pt x="2064" y="0"/>
                    <a:pt x="1970" y="32"/>
                    <a:pt x="1891" y="95"/>
                  </a:cubicBezTo>
                  <a:lnTo>
                    <a:pt x="1" y="1985"/>
                  </a:lnTo>
                  <a:lnTo>
                    <a:pt x="2490" y="4474"/>
                  </a:lnTo>
                  <a:lnTo>
                    <a:pt x="4380" y="2584"/>
                  </a:lnTo>
                  <a:cubicBezTo>
                    <a:pt x="4474" y="2458"/>
                    <a:pt x="4474" y="2237"/>
                    <a:pt x="4380" y="2080"/>
                  </a:cubicBezTo>
                  <a:lnTo>
                    <a:pt x="2395" y="95"/>
                  </a:lnTo>
                  <a:cubicBezTo>
                    <a:pt x="2332" y="32"/>
                    <a:pt x="2245" y="0"/>
                    <a:pt x="21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1" name="Google Shape;7091;p61"/>
            <p:cNvSpPr/>
            <p:nvPr/>
          </p:nvSpPr>
          <p:spPr>
            <a:xfrm>
              <a:off x="-50134375" y="3395050"/>
              <a:ext cx="89025" cy="88225"/>
            </a:xfrm>
            <a:custGeom>
              <a:rect b="b" l="l" r="r" t="t"/>
              <a:pathLst>
                <a:path extrusionOk="0" h="3529" w="3561">
                  <a:moveTo>
                    <a:pt x="1765" y="1418"/>
                  </a:moveTo>
                  <a:cubicBezTo>
                    <a:pt x="1985" y="1418"/>
                    <a:pt x="2111" y="1575"/>
                    <a:pt x="2111" y="1764"/>
                  </a:cubicBezTo>
                  <a:cubicBezTo>
                    <a:pt x="2111" y="1953"/>
                    <a:pt x="1985" y="2111"/>
                    <a:pt x="1765" y="2111"/>
                  </a:cubicBezTo>
                  <a:cubicBezTo>
                    <a:pt x="1576" y="2111"/>
                    <a:pt x="1418" y="1953"/>
                    <a:pt x="1418" y="1764"/>
                  </a:cubicBezTo>
                  <a:cubicBezTo>
                    <a:pt x="1418" y="1575"/>
                    <a:pt x="1576" y="1418"/>
                    <a:pt x="1765" y="1418"/>
                  </a:cubicBezTo>
                  <a:close/>
                  <a:moveTo>
                    <a:pt x="1765" y="0"/>
                  </a:moveTo>
                  <a:cubicBezTo>
                    <a:pt x="788" y="0"/>
                    <a:pt x="0" y="788"/>
                    <a:pt x="0" y="1764"/>
                  </a:cubicBezTo>
                  <a:cubicBezTo>
                    <a:pt x="0" y="2741"/>
                    <a:pt x="788" y="3529"/>
                    <a:pt x="1765" y="3529"/>
                  </a:cubicBezTo>
                  <a:cubicBezTo>
                    <a:pt x="2773" y="3529"/>
                    <a:pt x="3560" y="2741"/>
                    <a:pt x="3560" y="1764"/>
                  </a:cubicBezTo>
                  <a:cubicBezTo>
                    <a:pt x="3497" y="788"/>
                    <a:pt x="2710"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2" name="Google Shape;7092;p61"/>
            <p:cNvSpPr/>
            <p:nvPr/>
          </p:nvSpPr>
          <p:spPr>
            <a:xfrm>
              <a:off x="-50045375" y="3428900"/>
              <a:ext cx="52800" cy="53600"/>
            </a:xfrm>
            <a:custGeom>
              <a:rect b="b" l="l" r="r" t="t"/>
              <a:pathLst>
                <a:path extrusionOk="0" h="2144" w="2112">
                  <a:moveTo>
                    <a:pt x="2111" y="1"/>
                  </a:moveTo>
                  <a:lnTo>
                    <a:pt x="0" y="2143"/>
                  </a:lnTo>
                  <a:lnTo>
                    <a:pt x="2111" y="2143"/>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3" name="Google Shape;7093;p61"/>
            <p:cNvSpPr/>
            <p:nvPr/>
          </p:nvSpPr>
          <p:spPr>
            <a:xfrm>
              <a:off x="-49975275" y="3395050"/>
              <a:ext cx="52775" cy="87450"/>
            </a:xfrm>
            <a:custGeom>
              <a:rect b="b" l="l" r="r" t="t"/>
              <a:pathLst>
                <a:path extrusionOk="0" h="3498" w="2111">
                  <a:moveTo>
                    <a:pt x="693" y="0"/>
                  </a:moveTo>
                  <a:lnTo>
                    <a:pt x="0" y="662"/>
                  </a:lnTo>
                  <a:lnTo>
                    <a:pt x="0" y="3497"/>
                  </a:lnTo>
                  <a:lnTo>
                    <a:pt x="2111" y="3497"/>
                  </a:ln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4" name="Google Shape;7094;p61"/>
            <p:cNvSpPr/>
            <p:nvPr/>
          </p:nvSpPr>
          <p:spPr>
            <a:xfrm>
              <a:off x="-49905175" y="3395050"/>
              <a:ext cx="70900" cy="87450"/>
            </a:xfrm>
            <a:custGeom>
              <a:rect b="b" l="l" r="r" t="t"/>
              <a:pathLst>
                <a:path extrusionOk="0" h="3498" w="2836">
                  <a:moveTo>
                    <a:pt x="0" y="0"/>
                  </a:moveTo>
                  <a:lnTo>
                    <a:pt x="0" y="3497"/>
                  </a:lnTo>
                  <a:lnTo>
                    <a:pt x="2489" y="3497"/>
                  </a:lnTo>
                  <a:cubicBezTo>
                    <a:pt x="2678" y="3497"/>
                    <a:pt x="2836" y="3340"/>
                    <a:pt x="2836" y="3151"/>
                  </a:cubicBezTo>
                  <a:lnTo>
                    <a:pt x="2836" y="347"/>
                  </a:lnTo>
                  <a:cubicBezTo>
                    <a:pt x="2836"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95" name="Google Shape;7095;p61"/>
          <p:cNvGrpSpPr/>
          <p:nvPr/>
        </p:nvGrpSpPr>
        <p:grpSpPr>
          <a:xfrm>
            <a:off x="1286286" y="1974651"/>
            <a:ext cx="355258" cy="355288"/>
            <a:chOff x="-50134375" y="3550975"/>
            <a:chExt cx="300100" cy="300125"/>
          </a:xfrm>
        </p:grpSpPr>
        <p:sp>
          <p:nvSpPr>
            <p:cNvPr id="7096" name="Google Shape;7096;p61"/>
            <p:cNvSpPr/>
            <p:nvPr/>
          </p:nvSpPr>
          <p:spPr>
            <a:xfrm>
              <a:off x="-50134375" y="3550975"/>
              <a:ext cx="300100" cy="300125"/>
            </a:xfrm>
            <a:custGeom>
              <a:rect b="b" l="l" r="r" t="t"/>
              <a:pathLst>
                <a:path extrusionOk="0" h="12005" w="12004">
                  <a:moveTo>
                    <a:pt x="9893" y="1419"/>
                  </a:moveTo>
                  <a:lnTo>
                    <a:pt x="9893" y="1797"/>
                  </a:lnTo>
                  <a:cubicBezTo>
                    <a:pt x="9893" y="1986"/>
                    <a:pt x="10050" y="2143"/>
                    <a:pt x="10239" y="2143"/>
                  </a:cubicBezTo>
                  <a:lnTo>
                    <a:pt x="10586" y="2143"/>
                  </a:lnTo>
                  <a:lnTo>
                    <a:pt x="10586" y="9893"/>
                  </a:lnTo>
                  <a:lnTo>
                    <a:pt x="10239" y="9893"/>
                  </a:lnTo>
                  <a:cubicBezTo>
                    <a:pt x="10050" y="9893"/>
                    <a:pt x="9893" y="10051"/>
                    <a:pt x="9893" y="10240"/>
                  </a:cubicBezTo>
                  <a:lnTo>
                    <a:pt x="9893" y="10587"/>
                  </a:lnTo>
                  <a:lnTo>
                    <a:pt x="2143" y="10587"/>
                  </a:lnTo>
                  <a:lnTo>
                    <a:pt x="2143" y="10240"/>
                  </a:lnTo>
                  <a:cubicBezTo>
                    <a:pt x="2143" y="10051"/>
                    <a:pt x="1985" y="9893"/>
                    <a:pt x="1765" y="9893"/>
                  </a:cubicBezTo>
                  <a:lnTo>
                    <a:pt x="1418" y="9893"/>
                  </a:lnTo>
                  <a:lnTo>
                    <a:pt x="1418" y="2143"/>
                  </a:lnTo>
                  <a:lnTo>
                    <a:pt x="1765" y="2143"/>
                  </a:lnTo>
                  <a:cubicBezTo>
                    <a:pt x="1985" y="2143"/>
                    <a:pt x="2143" y="1986"/>
                    <a:pt x="2143" y="1797"/>
                  </a:cubicBezTo>
                  <a:lnTo>
                    <a:pt x="2143" y="1419"/>
                  </a:lnTo>
                  <a:close/>
                  <a:moveTo>
                    <a:pt x="347" y="1"/>
                  </a:moveTo>
                  <a:cubicBezTo>
                    <a:pt x="158" y="1"/>
                    <a:pt x="0" y="159"/>
                    <a:pt x="0" y="348"/>
                  </a:cubicBezTo>
                  <a:lnTo>
                    <a:pt x="0" y="1797"/>
                  </a:lnTo>
                  <a:cubicBezTo>
                    <a:pt x="0" y="1986"/>
                    <a:pt x="158" y="2143"/>
                    <a:pt x="347" y="2143"/>
                  </a:cubicBezTo>
                  <a:lnTo>
                    <a:pt x="693" y="2143"/>
                  </a:lnTo>
                  <a:lnTo>
                    <a:pt x="693" y="9893"/>
                  </a:lnTo>
                  <a:lnTo>
                    <a:pt x="347" y="9893"/>
                  </a:lnTo>
                  <a:cubicBezTo>
                    <a:pt x="158" y="9893"/>
                    <a:pt x="0" y="10051"/>
                    <a:pt x="0" y="10240"/>
                  </a:cubicBezTo>
                  <a:lnTo>
                    <a:pt x="0" y="11658"/>
                  </a:lnTo>
                  <a:cubicBezTo>
                    <a:pt x="0" y="11847"/>
                    <a:pt x="158" y="12004"/>
                    <a:pt x="347" y="12004"/>
                  </a:cubicBezTo>
                  <a:lnTo>
                    <a:pt x="1765" y="12004"/>
                  </a:lnTo>
                  <a:cubicBezTo>
                    <a:pt x="1985" y="12004"/>
                    <a:pt x="2111" y="11847"/>
                    <a:pt x="2111" y="11658"/>
                  </a:cubicBezTo>
                  <a:lnTo>
                    <a:pt x="2111" y="11311"/>
                  </a:lnTo>
                  <a:lnTo>
                    <a:pt x="9893" y="11311"/>
                  </a:lnTo>
                  <a:lnTo>
                    <a:pt x="9893" y="11658"/>
                  </a:lnTo>
                  <a:cubicBezTo>
                    <a:pt x="9893" y="11847"/>
                    <a:pt x="10050" y="12004"/>
                    <a:pt x="10239" y="12004"/>
                  </a:cubicBezTo>
                  <a:lnTo>
                    <a:pt x="11657" y="12004"/>
                  </a:lnTo>
                  <a:cubicBezTo>
                    <a:pt x="11846" y="12004"/>
                    <a:pt x="12004" y="11847"/>
                    <a:pt x="12004" y="11658"/>
                  </a:cubicBezTo>
                  <a:lnTo>
                    <a:pt x="12004" y="10240"/>
                  </a:lnTo>
                  <a:cubicBezTo>
                    <a:pt x="12004" y="10051"/>
                    <a:pt x="11846" y="9893"/>
                    <a:pt x="11657" y="9893"/>
                  </a:cubicBezTo>
                  <a:lnTo>
                    <a:pt x="11311" y="9893"/>
                  </a:lnTo>
                  <a:lnTo>
                    <a:pt x="11311" y="2143"/>
                  </a:lnTo>
                  <a:lnTo>
                    <a:pt x="11657" y="2143"/>
                  </a:lnTo>
                  <a:cubicBezTo>
                    <a:pt x="11846" y="2143"/>
                    <a:pt x="12004" y="1986"/>
                    <a:pt x="12004" y="1797"/>
                  </a:cubicBezTo>
                  <a:lnTo>
                    <a:pt x="12004" y="348"/>
                  </a:lnTo>
                  <a:cubicBezTo>
                    <a:pt x="12004" y="159"/>
                    <a:pt x="11846" y="1"/>
                    <a:pt x="11657" y="1"/>
                  </a:cubicBezTo>
                  <a:lnTo>
                    <a:pt x="10239" y="1"/>
                  </a:lnTo>
                  <a:cubicBezTo>
                    <a:pt x="10050" y="1"/>
                    <a:pt x="9893" y="159"/>
                    <a:pt x="9893" y="348"/>
                  </a:cubicBezTo>
                  <a:lnTo>
                    <a:pt x="9893" y="726"/>
                  </a:lnTo>
                  <a:lnTo>
                    <a:pt x="2111" y="726"/>
                  </a:lnTo>
                  <a:lnTo>
                    <a:pt x="2111" y="348"/>
                  </a:lnTo>
                  <a:cubicBezTo>
                    <a:pt x="2111" y="159"/>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7" name="Google Shape;7097;p61"/>
            <p:cNvSpPr/>
            <p:nvPr/>
          </p:nvSpPr>
          <p:spPr>
            <a:xfrm>
              <a:off x="-50054825" y="3603750"/>
              <a:ext cx="141800" cy="194575"/>
            </a:xfrm>
            <a:custGeom>
              <a:rect b="b" l="l" r="r" t="t"/>
              <a:pathLst>
                <a:path extrusionOk="0" h="7783" w="5672">
                  <a:moveTo>
                    <a:pt x="347" y="1"/>
                  </a:moveTo>
                  <a:cubicBezTo>
                    <a:pt x="158" y="1"/>
                    <a:pt x="0" y="158"/>
                    <a:pt x="0" y="347"/>
                  </a:cubicBezTo>
                  <a:lnTo>
                    <a:pt x="0" y="1765"/>
                  </a:lnTo>
                  <a:cubicBezTo>
                    <a:pt x="0" y="1873"/>
                    <a:pt x="74" y="1922"/>
                    <a:pt x="151" y="1922"/>
                  </a:cubicBezTo>
                  <a:cubicBezTo>
                    <a:pt x="186" y="1922"/>
                    <a:pt x="222" y="1911"/>
                    <a:pt x="252" y="1891"/>
                  </a:cubicBezTo>
                  <a:lnTo>
                    <a:pt x="725" y="1419"/>
                  </a:lnTo>
                  <a:lnTo>
                    <a:pt x="2143" y="1419"/>
                  </a:lnTo>
                  <a:lnTo>
                    <a:pt x="2143" y="7089"/>
                  </a:lnTo>
                  <a:lnTo>
                    <a:pt x="1670" y="7562"/>
                  </a:lnTo>
                  <a:cubicBezTo>
                    <a:pt x="1576" y="7625"/>
                    <a:pt x="1670" y="7782"/>
                    <a:pt x="1765" y="7782"/>
                  </a:cubicBezTo>
                  <a:lnTo>
                    <a:pt x="3907" y="7782"/>
                  </a:lnTo>
                  <a:cubicBezTo>
                    <a:pt x="4064" y="7782"/>
                    <a:pt x="4096" y="7625"/>
                    <a:pt x="4033" y="7562"/>
                  </a:cubicBezTo>
                  <a:lnTo>
                    <a:pt x="3560" y="7089"/>
                  </a:lnTo>
                  <a:lnTo>
                    <a:pt x="3560" y="1419"/>
                  </a:lnTo>
                  <a:lnTo>
                    <a:pt x="4978" y="1419"/>
                  </a:lnTo>
                  <a:lnTo>
                    <a:pt x="5451" y="1891"/>
                  </a:lnTo>
                  <a:cubicBezTo>
                    <a:pt x="5467" y="1908"/>
                    <a:pt x="5491" y="1916"/>
                    <a:pt x="5517" y="1916"/>
                  </a:cubicBezTo>
                  <a:cubicBezTo>
                    <a:pt x="5587" y="1916"/>
                    <a:pt x="5671" y="1857"/>
                    <a:pt x="5671" y="1765"/>
                  </a:cubicBezTo>
                  <a:lnTo>
                    <a:pt x="5671" y="347"/>
                  </a:lnTo>
                  <a:cubicBezTo>
                    <a:pt x="5671" y="158"/>
                    <a:pt x="5514" y="1"/>
                    <a:pt x="53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98" name="Google Shape;7098;p61"/>
          <p:cNvGrpSpPr/>
          <p:nvPr/>
        </p:nvGrpSpPr>
        <p:grpSpPr>
          <a:xfrm>
            <a:off x="1286286" y="2412183"/>
            <a:ext cx="355258" cy="355051"/>
            <a:chOff x="-50134375" y="3920575"/>
            <a:chExt cx="300100" cy="299925"/>
          </a:xfrm>
        </p:grpSpPr>
        <p:sp>
          <p:nvSpPr>
            <p:cNvPr id="7099" name="Google Shape;7099;p61"/>
            <p:cNvSpPr/>
            <p:nvPr/>
          </p:nvSpPr>
          <p:spPr>
            <a:xfrm>
              <a:off x="-49985525" y="3920575"/>
              <a:ext cx="151250" cy="151850"/>
            </a:xfrm>
            <a:custGeom>
              <a:rect b="b" l="l" r="r" t="t"/>
              <a:pathLst>
                <a:path extrusionOk="0" h="6074" w="6050">
                  <a:moveTo>
                    <a:pt x="1986" y="1"/>
                  </a:moveTo>
                  <a:cubicBezTo>
                    <a:pt x="1537" y="1"/>
                    <a:pt x="1088" y="166"/>
                    <a:pt x="757" y="497"/>
                  </a:cubicBezTo>
                  <a:lnTo>
                    <a:pt x="1" y="1284"/>
                  </a:lnTo>
                  <a:lnTo>
                    <a:pt x="4758" y="6073"/>
                  </a:lnTo>
                  <a:lnTo>
                    <a:pt x="5546" y="5317"/>
                  </a:lnTo>
                  <a:cubicBezTo>
                    <a:pt x="5861" y="5002"/>
                    <a:pt x="6050" y="4529"/>
                    <a:pt x="6050" y="4057"/>
                  </a:cubicBezTo>
                  <a:cubicBezTo>
                    <a:pt x="6050" y="3616"/>
                    <a:pt x="5861" y="3143"/>
                    <a:pt x="5546" y="2828"/>
                  </a:cubicBezTo>
                  <a:lnTo>
                    <a:pt x="3214" y="497"/>
                  </a:lnTo>
                  <a:cubicBezTo>
                    <a:pt x="2883" y="166"/>
                    <a:pt x="2434" y="1"/>
                    <a:pt x="19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0" name="Google Shape;7100;p61"/>
            <p:cNvSpPr/>
            <p:nvPr/>
          </p:nvSpPr>
          <p:spPr>
            <a:xfrm>
              <a:off x="-50134375" y="4069250"/>
              <a:ext cx="151250" cy="151250"/>
            </a:xfrm>
            <a:custGeom>
              <a:rect b="b" l="l" r="r" t="t"/>
              <a:pathLst>
                <a:path extrusionOk="0" h="6050" w="6050">
                  <a:moveTo>
                    <a:pt x="1292" y="0"/>
                  </a:moveTo>
                  <a:lnTo>
                    <a:pt x="504" y="756"/>
                  </a:lnTo>
                  <a:cubicBezTo>
                    <a:pt x="189" y="1071"/>
                    <a:pt x="0" y="1544"/>
                    <a:pt x="0" y="2016"/>
                  </a:cubicBezTo>
                  <a:cubicBezTo>
                    <a:pt x="0" y="2489"/>
                    <a:pt x="189" y="2899"/>
                    <a:pt x="504" y="3277"/>
                  </a:cubicBezTo>
                  <a:lnTo>
                    <a:pt x="2804" y="5545"/>
                  </a:lnTo>
                  <a:cubicBezTo>
                    <a:pt x="3119" y="5860"/>
                    <a:pt x="3592" y="6049"/>
                    <a:pt x="4064" y="6049"/>
                  </a:cubicBezTo>
                  <a:cubicBezTo>
                    <a:pt x="4537" y="6049"/>
                    <a:pt x="4947" y="5860"/>
                    <a:pt x="5325" y="5545"/>
                  </a:cubicBezTo>
                  <a:lnTo>
                    <a:pt x="6049" y="4757"/>
                  </a:lnTo>
                  <a:lnTo>
                    <a:pt x="12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1" name="Google Shape;7101;p61"/>
            <p:cNvSpPr/>
            <p:nvPr/>
          </p:nvSpPr>
          <p:spPr>
            <a:xfrm>
              <a:off x="-50090275" y="3964500"/>
              <a:ext cx="211100" cy="211100"/>
            </a:xfrm>
            <a:custGeom>
              <a:rect b="b" l="l" r="r" t="t"/>
              <a:pathLst>
                <a:path extrusionOk="0" h="8444" w="8444">
                  <a:moveTo>
                    <a:pt x="2446" y="4316"/>
                  </a:moveTo>
                  <a:cubicBezTo>
                    <a:pt x="2537" y="4316"/>
                    <a:pt x="2631" y="4348"/>
                    <a:pt x="2710" y="4411"/>
                  </a:cubicBezTo>
                  <a:lnTo>
                    <a:pt x="4033" y="5734"/>
                  </a:lnTo>
                  <a:cubicBezTo>
                    <a:pt x="4191" y="5828"/>
                    <a:pt x="4191" y="6080"/>
                    <a:pt x="4033" y="6238"/>
                  </a:cubicBezTo>
                  <a:cubicBezTo>
                    <a:pt x="3970" y="6301"/>
                    <a:pt x="3884" y="6332"/>
                    <a:pt x="3789" y="6332"/>
                  </a:cubicBezTo>
                  <a:cubicBezTo>
                    <a:pt x="3694" y="6332"/>
                    <a:pt x="3592" y="6301"/>
                    <a:pt x="3498" y="6238"/>
                  </a:cubicBezTo>
                  <a:lnTo>
                    <a:pt x="2206" y="4946"/>
                  </a:lnTo>
                  <a:cubicBezTo>
                    <a:pt x="2080" y="4820"/>
                    <a:pt x="2080" y="4568"/>
                    <a:pt x="2206" y="4411"/>
                  </a:cubicBezTo>
                  <a:cubicBezTo>
                    <a:pt x="2269" y="4348"/>
                    <a:pt x="2356" y="4316"/>
                    <a:pt x="2446" y="4316"/>
                  </a:cubicBezTo>
                  <a:close/>
                  <a:moveTo>
                    <a:pt x="3687" y="0"/>
                  </a:moveTo>
                  <a:lnTo>
                    <a:pt x="1" y="3686"/>
                  </a:lnTo>
                  <a:lnTo>
                    <a:pt x="4789" y="8443"/>
                  </a:lnTo>
                  <a:lnTo>
                    <a:pt x="8444" y="4789"/>
                  </a:lnTo>
                  <a:lnTo>
                    <a:pt x="36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02" name="Google Shape;7102;p61"/>
          <p:cNvGrpSpPr/>
          <p:nvPr/>
        </p:nvGrpSpPr>
        <p:grpSpPr>
          <a:xfrm>
            <a:off x="3497010" y="1559758"/>
            <a:ext cx="357123" cy="355258"/>
            <a:chOff x="-48262200" y="3200500"/>
            <a:chExt cx="301675" cy="300100"/>
          </a:xfrm>
        </p:grpSpPr>
        <p:sp>
          <p:nvSpPr>
            <p:cNvPr id="7103" name="Google Shape;7103;p61"/>
            <p:cNvSpPr/>
            <p:nvPr/>
          </p:nvSpPr>
          <p:spPr>
            <a:xfrm>
              <a:off x="-48191325" y="3288700"/>
              <a:ext cx="51225" cy="51225"/>
            </a:xfrm>
            <a:custGeom>
              <a:rect b="b" l="l" r="r" t="t"/>
              <a:pathLst>
                <a:path extrusionOk="0" h="2049" w="2049">
                  <a:moveTo>
                    <a:pt x="1072" y="1"/>
                  </a:moveTo>
                  <a:cubicBezTo>
                    <a:pt x="474" y="1"/>
                    <a:pt x="1" y="473"/>
                    <a:pt x="1" y="1041"/>
                  </a:cubicBezTo>
                  <a:cubicBezTo>
                    <a:pt x="1" y="1513"/>
                    <a:pt x="285" y="1891"/>
                    <a:pt x="726" y="2049"/>
                  </a:cubicBezTo>
                  <a:lnTo>
                    <a:pt x="726" y="1041"/>
                  </a:lnTo>
                  <a:cubicBezTo>
                    <a:pt x="726" y="852"/>
                    <a:pt x="883" y="694"/>
                    <a:pt x="1072" y="694"/>
                  </a:cubicBezTo>
                  <a:lnTo>
                    <a:pt x="2049" y="694"/>
                  </a:lnTo>
                  <a:cubicBezTo>
                    <a:pt x="1891" y="253"/>
                    <a:pt x="1513"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4" name="Google Shape;7104;p61"/>
            <p:cNvSpPr/>
            <p:nvPr/>
          </p:nvSpPr>
          <p:spPr>
            <a:xfrm>
              <a:off x="-48155875" y="3324150"/>
              <a:ext cx="15775" cy="15775"/>
            </a:xfrm>
            <a:custGeom>
              <a:rect b="b" l="l" r="r" t="t"/>
              <a:pathLst>
                <a:path extrusionOk="0" h="631" w="631">
                  <a:moveTo>
                    <a:pt x="1" y="1"/>
                  </a:moveTo>
                  <a:lnTo>
                    <a:pt x="1" y="631"/>
                  </a:lnTo>
                  <a:cubicBezTo>
                    <a:pt x="284" y="505"/>
                    <a:pt x="536" y="253"/>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5" name="Google Shape;7105;p61"/>
            <p:cNvSpPr/>
            <p:nvPr/>
          </p:nvSpPr>
          <p:spPr>
            <a:xfrm>
              <a:off x="-48085775" y="3206000"/>
              <a:ext cx="47275" cy="47300"/>
            </a:xfrm>
            <a:custGeom>
              <a:rect b="b" l="l" r="r" t="t"/>
              <a:pathLst>
                <a:path extrusionOk="0" h="1892" w="1891">
                  <a:moveTo>
                    <a:pt x="1" y="1"/>
                  </a:moveTo>
                  <a:lnTo>
                    <a:pt x="1" y="1891"/>
                  </a:lnTo>
                  <a:lnTo>
                    <a:pt x="1891" y="1891"/>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6" name="Google Shape;7106;p61"/>
            <p:cNvSpPr/>
            <p:nvPr/>
          </p:nvSpPr>
          <p:spPr>
            <a:xfrm>
              <a:off x="-48262200" y="3200500"/>
              <a:ext cx="228425" cy="300100"/>
            </a:xfrm>
            <a:custGeom>
              <a:rect b="b" l="l" r="r" t="t"/>
              <a:pathLst>
                <a:path extrusionOk="0" h="12004" w="9137">
                  <a:moveTo>
                    <a:pt x="3907" y="2773"/>
                  </a:moveTo>
                  <a:cubicBezTo>
                    <a:pt x="4789" y="2773"/>
                    <a:pt x="5482" y="3371"/>
                    <a:pt x="5640" y="4190"/>
                  </a:cubicBezTo>
                  <a:lnTo>
                    <a:pt x="6743" y="4190"/>
                  </a:lnTo>
                  <a:cubicBezTo>
                    <a:pt x="6900" y="4222"/>
                    <a:pt x="7058" y="4380"/>
                    <a:pt x="7058" y="4569"/>
                  </a:cubicBezTo>
                  <a:lnTo>
                    <a:pt x="7058" y="7372"/>
                  </a:lnTo>
                  <a:cubicBezTo>
                    <a:pt x="7058" y="7562"/>
                    <a:pt x="6900" y="7719"/>
                    <a:pt x="6711" y="7719"/>
                  </a:cubicBezTo>
                  <a:lnTo>
                    <a:pt x="3907" y="7719"/>
                  </a:lnTo>
                  <a:cubicBezTo>
                    <a:pt x="3718" y="7719"/>
                    <a:pt x="3561" y="7562"/>
                    <a:pt x="3561" y="7372"/>
                  </a:cubicBezTo>
                  <a:lnTo>
                    <a:pt x="3561" y="6270"/>
                  </a:lnTo>
                  <a:cubicBezTo>
                    <a:pt x="2773" y="6112"/>
                    <a:pt x="2143" y="5419"/>
                    <a:pt x="2143" y="4537"/>
                  </a:cubicBezTo>
                  <a:cubicBezTo>
                    <a:pt x="2143" y="3560"/>
                    <a:pt x="2931" y="2773"/>
                    <a:pt x="3907" y="2773"/>
                  </a:cubicBezTo>
                  <a:close/>
                  <a:moveTo>
                    <a:pt x="5293" y="8475"/>
                  </a:moveTo>
                  <a:cubicBezTo>
                    <a:pt x="5482" y="8475"/>
                    <a:pt x="5640" y="8633"/>
                    <a:pt x="5640" y="8822"/>
                  </a:cubicBezTo>
                  <a:cubicBezTo>
                    <a:pt x="5640" y="9042"/>
                    <a:pt x="5482" y="9200"/>
                    <a:pt x="5293" y="9200"/>
                  </a:cubicBezTo>
                  <a:lnTo>
                    <a:pt x="2489" y="9200"/>
                  </a:lnTo>
                  <a:cubicBezTo>
                    <a:pt x="2300" y="9200"/>
                    <a:pt x="2143" y="9042"/>
                    <a:pt x="2143" y="8822"/>
                  </a:cubicBezTo>
                  <a:cubicBezTo>
                    <a:pt x="2143" y="8633"/>
                    <a:pt x="2300" y="8475"/>
                    <a:pt x="2489" y="8475"/>
                  </a:cubicBezTo>
                  <a:close/>
                  <a:moveTo>
                    <a:pt x="6711" y="8475"/>
                  </a:moveTo>
                  <a:cubicBezTo>
                    <a:pt x="6900" y="8475"/>
                    <a:pt x="7058" y="8633"/>
                    <a:pt x="7058" y="8822"/>
                  </a:cubicBezTo>
                  <a:cubicBezTo>
                    <a:pt x="7058" y="9042"/>
                    <a:pt x="6900" y="9200"/>
                    <a:pt x="6711" y="9200"/>
                  </a:cubicBezTo>
                  <a:cubicBezTo>
                    <a:pt x="6522" y="9200"/>
                    <a:pt x="6365" y="9042"/>
                    <a:pt x="6365" y="8822"/>
                  </a:cubicBezTo>
                  <a:cubicBezTo>
                    <a:pt x="6365" y="8633"/>
                    <a:pt x="6522" y="8475"/>
                    <a:pt x="6711" y="8475"/>
                  </a:cubicBezTo>
                  <a:close/>
                  <a:moveTo>
                    <a:pt x="6711" y="9893"/>
                  </a:moveTo>
                  <a:cubicBezTo>
                    <a:pt x="6900" y="9893"/>
                    <a:pt x="7058" y="10050"/>
                    <a:pt x="7058" y="10239"/>
                  </a:cubicBezTo>
                  <a:cubicBezTo>
                    <a:pt x="7058" y="10428"/>
                    <a:pt x="6900" y="10617"/>
                    <a:pt x="6711" y="10617"/>
                  </a:cubicBezTo>
                  <a:lnTo>
                    <a:pt x="2489" y="10617"/>
                  </a:lnTo>
                  <a:cubicBezTo>
                    <a:pt x="2300" y="10617"/>
                    <a:pt x="2143" y="10460"/>
                    <a:pt x="2143" y="10239"/>
                  </a:cubicBezTo>
                  <a:cubicBezTo>
                    <a:pt x="2143" y="10050"/>
                    <a:pt x="2300" y="9893"/>
                    <a:pt x="2489" y="9893"/>
                  </a:cubicBezTo>
                  <a:close/>
                  <a:moveTo>
                    <a:pt x="379" y="0"/>
                  </a:moveTo>
                  <a:cubicBezTo>
                    <a:pt x="158" y="0"/>
                    <a:pt x="1" y="158"/>
                    <a:pt x="1" y="378"/>
                  </a:cubicBezTo>
                  <a:lnTo>
                    <a:pt x="1" y="11657"/>
                  </a:lnTo>
                  <a:cubicBezTo>
                    <a:pt x="1" y="11878"/>
                    <a:pt x="158" y="12004"/>
                    <a:pt x="379" y="12004"/>
                  </a:cubicBezTo>
                  <a:lnTo>
                    <a:pt x="8790" y="12004"/>
                  </a:lnTo>
                  <a:cubicBezTo>
                    <a:pt x="8979" y="12004"/>
                    <a:pt x="9137" y="11878"/>
                    <a:pt x="9137" y="11657"/>
                  </a:cubicBezTo>
                  <a:lnTo>
                    <a:pt x="9137" y="2804"/>
                  </a:lnTo>
                  <a:lnTo>
                    <a:pt x="6711" y="2804"/>
                  </a:lnTo>
                  <a:cubicBezTo>
                    <a:pt x="6522" y="2804"/>
                    <a:pt x="6365" y="2647"/>
                    <a:pt x="6365" y="2458"/>
                  </a:cubicBezTo>
                  <a:lnTo>
                    <a:pt x="63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7" name="Google Shape;7107;p61"/>
            <p:cNvSpPr/>
            <p:nvPr/>
          </p:nvSpPr>
          <p:spPr>
            <a:xfrm>
              <a:off x="-48155075" y="3322575"/>
              <a:ext cx="52775" cy="53575"/>
            </a:xfrm>
            <a:custGeom>
              <a:rect b="b" l="l" r="r" t="t"/>
              <a:pathLst>
                <a:path extrusionOk="0" h="2143" w="2111">
                  <a:moveTo>
                    <a:pt x="1355" y="1"/>
                  </a:moveTo>
                  <a:cubicBezTo>
                    <a:pt x="1197" y="725"/>
                    <a:pt x="662" y="1261"/>
                    <a:pt x="0" y="1387"/>
                  </a:cubicBezTo>
                  <a:lnTo>
                    <a:pt x="0" y="2143"/>
                  </a:lnTo>
                  <a:lnTo>
                    <a:pt x="2111" y="2143"/>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8" name="Google Shape;7108;p61"/>
            <p:cNvSpPr/>
            <p:nvPr/>
          </p:nvSpPr>
          <p:spPr>
            <a:xfrm>
              <a:off x="-48014100" y="3417100"/>
              <a:ext cx="53575" cy="18125"/>
            </a:xfrm>
            <a:custGeom>
              <a:rect b="b" l="l" r="r" t="t"/>
              <a:pathLst>
                <a:path extrusionOk="0" h="725" w="2143">
                  <a:moveTo>
                    <a:pt x="1" y="0"/>
                  </a:moveTo>
                  <a:lnTo>
                    <a:pt x="1" y="725"/>
                  </a:lnTo>
                  <a:lnTo>
                    <a:pt x="2143" y="725"/>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9" name="Google Shape;7109;p61"/>
            <p:cNvSpPr/>
            <p:nvPr/>
          </p:nvSpPr>
          <p:spPr>
            <a:xfrm>
              <a:off x="-48014100" y="3289500"/>
              <a:ext cx="53575" cy="110300"/>
            </a:xfrm>
            <a:custGeom>
              <a:rect b="b" l="l" r="r" t="t"/>
              <a:pathLst>
                <a:path extrusionOk="0" h="4412" w="2143">
                  <a:moveTo>
                    <a:pt x="1" y="0"/>
                  </a:moveTo>
                  <a:lnTo>
                    <a:pt x="1" y="4411"/>
                  </a:lnTo>
                  <a:lnTo>
                    <a:pt x="2143" y="4411"/>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0" name="Google Shape;7110;p61"/>
            <p:cNvSpPr/>
            <p:nvPr/>
          </p:nvSpPr>
          <p:spPr>
            <a:xfrm>
              <a:off x="-48014100" y="3451750"/>
              <a:ext cx="53575" cy="48075"/>
            </a:xfrm>
            <a:custGeom>
              <a:rect b="b" l="l" r="r" t="t"/>
              <a:pathLst>
                <a:path extrusionOk="0" h="1923" w="2143">
                  <a:moveTo>
                    <a:pt x="1" y="0"/>
                  </a:moveTo>
                  <a:lnTo>
                    <a:pt x="1" y="883"/>
                  </a:lnTo>
                  <a:cubicBezTo>
                    <a:pt x="1" y="1450"/>
                    <a:pt x="473" y="1922"/>
                    <a:pt x="1072" y="1922"/>
                  </a:cubicBezTo>
                  <a:cubicBezTo>
                    <a:pt x="1670" y="1922"/>
                    <a:pt x="2143" y="1450"/>
                    <a:pt x="2143" y="883"/>
                  </a:cubicBez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1" name="Google Shape;7111;p61"/>
            <p:cNvSpPr/>
            <p:nvPr/>
          </p:nvSpPr>
          <p:spPr>
            <a:xfrm>
              <a:off x="-48011725" y="3220375"/>
              <a:ext cx="48050" cy="51025"/>
            </a:xfrm>
            <a:custGeom>
              <a:rect b="b" l="l" r="r" t="t"/>
              <a:pathLst>
                <a:path extrusionOk="0" h="2041" w="1922">
                  <a:moveTo>
                    <a:pt x="985" y="1"/>
                  </a:moveTo>
                  <a:cubicBezTo>
                    <a:pt x="843" y="1"/>
                    <a:pt x="693" y="72"/>
                    <a:pt x="630" y="213"/>
                  </a:cubicBezTo>
                  <a:lnTo>
                    <a:pt x="0" y="2041"/>
                  </a:lnTo>
                  <a:lnTo>
                    <a:pt x="1922" y="2041"/>
                  </a:lnTo>
                  <a:lnTo>
                    <a:pt x="1292" y="213"/>
                  </a:lnTo>
                  <a:cubicBezTo>
                    <a:pt x="1260" y="72"/>
                    <a:pt x="1126" y="1"/>
                    <a:pt x="9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2" name="Google Shape;7112;p61"/>
          <p:cNvGrpSpPr/>
          <p:nvPr/>
        </p:nvGrpSpPr>
        <p:grpSpPr>
          <a:xfrm>
            <a:off x="3526383" y="1996847"/>
            <a:ext cx="298377" cy="354519"/>
            <a:chOff x="-48233050" y="3569725"/>
            <a:chExt cx="252050" cy="299475"/>
          </a:xfrm>
        </p:grpSpPr>
        <p:sp>
          <p:nvSpPr>
            <p:cNvPr id="7113" name="Google Shape;7113;p61"/>
            <p:cNvSpPr/>
            <p:nvPr/>
          </p:nvSpPr>
          <p:spPr>
            <a:xfrm>
              <a:off x="-48233050" y="3569725"/>
              <a:ext cx="252050" cy="299475"/>
            </a:xfrm>
            <a:custGeom>
              <a:rect b="b" l="l" r="r" t="t"/>
              <a:pathLst>
                <a:path extrusionOk="0" h="11979" w="10082">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4" name="Google Shape;7114;p61"/>
            <p:cNvSpPr/>
            <p:nvPr/>
          </p:nvSpPr>
          <p:spPr>
            <a:xfrm>
              <a:off x="-48170050" y="3622650"/>
              <a:ext cx="100050" cy="103225"/>
            </a:xfrm>
            <a:custGeom>
              <a:rect b="b" l="l" r="r" t="t"/>
              <a:pathLst>
                <a:path extrusionOk="0" h="4129" w="4002">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5" name="Google Shape;7115;p61"/>
            <p:cNvSpPr/>
            <p:nvPr/>
          </p:nvSpPr>
          <p:spPr>
            <a:xfrm>
              <a:off x="-48129100" y="3665200"/>
              <a:ext cx="18150" cy="18125"/>
            </a:xfrm>
            <a:custGeom>
              <a:rect b="b" l="l" r="r" t="t"/>
              <a:pathLst>
                <a:path extrusionOk="0" h="725" w="726">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6" name="Google Shape;7116;p61"/>
          <p:cNvGrpSpPr/>
          <p:nvPr/>
        </p:nvGrpSpPr>
        <p:grpSpPr>
          <a:xfrm>
            <a:off x="3550148" y="2430591"/>
            <a:ext cx="250847" cy="358070"/>
            <a:chOff x="-48216525" y="3936125"/>
            <a:chExt cx="211900" cy="302475"/>
          </a:xfrm>
        </p:grpSpPr>
        <p:sp>
          <p:nvSpPr>
            <p:cNvPr id="7117" name="Google Shape;7117;p61"/>
            <p:cNvSpPr/>
            <p:nvPr/>
          </p:nvSpPr>
          <p:spPr>
            <a:xfrm>
              <a:off x="-48207850" y="3955825"/>
              <a:ext cx="105550" cy="158325"/>
            </a:xfrm>
            <a:custGeom>
              <a:rect b="b" l="l" r="r" t="t"/>
              <a:pathLst>
                <a:path extrusionOk="0" h="6333" w="4222">
                  <a:moveTo>
                    <a:pt x="2080" y="2080"/>
                  </a:moveTo>
                  <a:cubicBezTo>
                    <a:pt x="2300" y="2080"/>
                    <a:pt x="2458" y="2237"/>
                    <a:pt x="2458" y="2458"/>
                  </a:cubicBezTo>
                  <a:lnTo>
                    <a:pt x="2458" y="3151"/>
                  </a:lnTo>
                  <a:cubicBezTo>
                    <a:pt x="2458" y="3340"/>
                    <a:pt x="2300" y="3497"/>
                    <a:pt x="2080" y="3497"/>
                  </a:cubicBezTo>
                  <a:cubicBezTo>
                    <a:pt x="1891" y="3497"/>
                    <a:pt x="1733" y="3340"/>
                    <a:pt x="1733" y="3151"/>
                  </a:cubicBezTo>
                  <a:lnTo>
                    <a:pt x="1733" y="2458"/>
                  </a:lnTo>
                  <a:cubicBezTo>
                    <a:pt x="1733" y="2237"/>
                    <a:pt x="1891" y="2080"/>
                    <a:pt x="2080" y="2080"/>
                  </a:cubicBezTo>
                  <a:close/>
                  <a:moveTo>
                    <a:pt x="2080" y="4222"/>
                  </a:moveTo>
                  <a:cubicBezTo>
                    <a:pt x="2300" y="4222"/>
                    <a:pt x="2458" y="4380"/>
                    <a:pt x="2458" y="4569"/>
                  </a:cubicBezTo>
                  <a:lnTo>
                    <a:pt x="2458" y="5293"/>
                  </a:lnTo>
                  <a:cubicBezTo>
                    <a:pt x="2458" y="5482"/>
                    <a:pt x="2300" y="5640"/>
                    <a:pt x="2080" y="5640"/>
                  </a:cubicBezTo>
                  <a:cubicBezTo>
                    <a:pt x="1891" y="5640"/>
                    <a:pt x="1733" y="5482"/>
                    <a:pt x="1733" y="5293"/>
                  </a:cubicBezTo>
                  <a:lnTo>
                    <a:pt x="1733" y="4569"/>
                  </a:lnTo>
                  <a:cubicBezTo>
                    <a:pt x="1733" y="4380"/>
                    <a:pt x="1891" y="4222"/>
                    <a:pt x="2080" y="4222"/>
                  </a:cubicBezTo>
                  <a:close/>
                  <a:moveTo>
                    <a:pt x="2111" y="0"/>
                  </a:moveTo>
                  <a:cubicBezTo>
                    <a:pt x="1891" y="0"/>
                    <a:pt x="1733" y="158"/>
                    <a:pt x="1733" y="347"/>
                  </a:cubicBezTo>
                  <a:lnTo>
                    <a:pt x="1733" y="757"/>
                  </a:lnTo>
                  <a:cubicBezTo>
                    <a:pt x="1544" y="788"/>
                    <a:pt x="1355" y="914"/>
                    <a:pt x="1198" y="1072"/>
                  </a:cubicBezTo>
                  <a:lnTo>
                    <a:pt x="883" y="757"/>
                  </a:lnTo>
                  <a:cubicBezTo>
                    <a:pt x="820" y="694"/>
                    <a:pt x="733" y="662"/>
                    <a:pt x="642" y="662"/>
                  </a:cubicBezTo>
                  <a:cubicBezTo>
                    <a:pt x="552" y="662"/>
                    <a:pt x="457" y="694"/>
                    <a:pt x="378" y="757"/>
                  </a:cubicBezTo>
                  <a:cubicBezTo>
                    <a:pt x="252" y="883"/>
                    <a:pt x="252" y="1103"/>
                    <a:pt x="378" y="1261"/>
                  </a:cubicBezTo>
                  <a:lnTo>
                    <a:pt x="788" y="1702"/>
                  </a:lnTo>
                  <a:cubicBezTo>
                    <a:pt x="757" y="1859"/>
                    <a:pt x="725" y="2017"/>
                    <a:pt x="725" y="2174"/>
                  </a:cubicBezTo>
                  <a:lnTo>
                    <a:pt x="378" y="2174"/>
                  </a:lnTo>
                  <a:cubicBezTo>
                    <a:pt x="158" y="2174"/>
                    <a:pt x="0" y="2332"/>
                    <a:pt x="0" y="2521"/>
                  </a:cubicBezTo>
                  <a:cubicBezTo>
                    <a:pt x="0" y="2710"/>
                    <a:pt x="158" y="2867"/>
                    <a:pt x="378" y="2867"/>
                  </a:cubicBezTo>
                  <a:lnTo>
                    <a:pt x="725" y="2867"/>
                  </a:lnTo>
                  <a:lnTo>
                    <a:pt x="725" y="3592"/>
                  </a:lnTo>
                  <a:lnTo>
                    <a:pt x="378" y="3592"/>
                  </a:lnTo>
                  <a:cubicBezTo>
                    <a:pt x="158" y="3592"/>
                    <a:pt x="0" y="3750"/>
                    <a:pt x="0" y="3939"/>
                  </a:cubicBezTo>
                  <a:cubicBezTo>
                    <a:pt x="0" y="4128"/>
                    <a:pt x="158" y="4285"/>
                    <a:pt x="378" y="4285"/>
                  </a:cubicBezTo>
                  <a:lnTo>
                    <a:pt x="725" y="4285"/>
                  </a:lnTo>
                  <a:lnTo>
                    <a:pt x="725" y="5010"/>
                  </a:lnTo>
                  <a:lnTo>
                    <a:pt x="347" y="5010"/>
                  </a:lnTo>
                  <a:lnTo>
                    <a:pt x="347" y="4915"/>
                  </a:lnTo>
                  <a:cubicBezTo>
                    <a:pt x="158" y="4915"/>
                    <a:pt x="0" y="5073"/>
                    <a:pt x="0" y="5293"/>
                  </a:cubicBezTo>
                  <a:cubicBezTo>
                    <a:pt x="0" y="5482"/>
                    <a:pt x="158" y="5640"/>
                    <a:pt x="347" y="5640"/>
                  </a:cubicBezTo>
                  <a:lnTo>
                    <a:pt x="725" y="5640"/>
                  </a:lnTo>
                  <a:lnTo>
                    <a:pt x="725" y="6333"/>
                  </a:lnTo>
                  <a:lnTo>
                    <a:pt x="3497" y="6333"/>
                  </a:lnTo>
                  <a:lnTo>
                    <a:pt x="3497" y="5640"/>
                  </a:lnTo>
                  <a:lnTo>
                    <a:pt x="3876" y="5640"/>
                  </a:lnTo>
                  <a:cubicBezTo>
                    <a:pt x="4065" y="5640"/>
                    <a:pt x="4222" y="5482"/>
                    <a:pt x="4222" y="5293"/>
                  </a:cubicBezTo>
                  <a:cubicBezTo>
                    <a:pt x="4222" y="5073"/>
                    <a:pt x="4065" y="4915"/>
                    <a:pt x="3876" y="4915"/>
                  </a:cubicBezTo>
                  <a:lnTo>
                    <a:pt x="3497" y="4915"/>
                  </a:lnTo>
                  <a:lnTo>
                    <a:pt x="3497" y="4222"/>
                  </a:lnTo>
                  <a:lnTo>
                    <a:pt x="3876" y="4222"/>
                  </a:lnTo>
                  <a:cubicBezTo>
                    <a:pt x="4065" y="4222"/>
                    <a:pt x="4222" y="4065"/>
                    <a:pt x="4222" y="3876"/>
                  </a:cubicBezTo>
                  <a:cubicBezTo>
                    <a:pt x="4222" y="3655"/>
                    <a:pt x="4065" y="3497"/>
                    <a:pt x="3876" y="3497"/>
                  </a:cubicBezTo>
                  <a:lnTo>
                    <a:pt x="3497" y="3497"/>
                  </a:lnTo>
                  <a:lnTo>
                    <a:pt x="3497" y="2804"/>
                  </a:lnTo>
                  <a:lnTo>
                    <a:pt x="3876" y="2804"/>
                  </a:lnTo>
                  <a:cubicBezTo>
                    <a:pt x="4065" y="2804"/>
                    <a:pt x="4222" y="2647"/>
                    <a:pt x="4222" y="2458"/>
                  </a:cubicBezTo>
                  <a:cubicBezTo>
                    <a:pt x="4222" y="2237"/>
                    <a:pt x="4065" y="2080"/>
                    <a:pt x="3876" y="2080"/>
                  </a:cubicBezTo>
                  <a:lnTo>
                    <a:pt x="3497" y="2080"/>
                  </a:lnTo>
                  <a:cubicBezTo>
                    <a:pt x="3497" y="1418"/>
                    <a:pt x="3088" y="914"/>
                    <a:pt x="2458" y="757"/>
                  </a:cubicBezTo>
                  <a:lnTo>
                    <a:pt x="2458" y="347"/>
                  </a:lnTo>
                  <a:cubicBezTo>
                    <a:pt x="2458" y="158"/>
                    <a:pt x="2300"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8" name="Google Shape;7118;p61"/>
            <p:cNvSpPr/>
            <p:nvPr/>
          </p:nvSpPr>
          <p:spPr>
            <a:xfrm>
              <a:off x="-48192100" y="4184225"/>
              <a:ext cx="163850" cy="54375"/>
            </a:xfrm>
            <a:custGeom>
              <a:rect b="b" l="l" r="r" t="t"/>
              <a:pathLst>
                <a:path extrusionOk="0" h="2175" w="6554">
                  <a:moveTo>
                    <a:pt x="0" y="1"/>
                  </a:moveTo>
                  <a:lnTo>
                    <a:pt x="442" y="1891"/>
                  </a:lnTo>
                  <a:cubicBezTo>
                    <a:pt x="473" y="2049"/>
                    <a:pt x="631" y="2175"/>
                    <a:pt x="788" y="2175"/>
                  </a:cubicBezTo>
                  <a:lnTo>
                    <a:pt x="5703" y="2175"/>
                  </a:lnTo>
                  <a:cubicBezTo>
                    <a:pt x="5860" y="2175"/>
                    <a:pt x="6018" y="2049"/>
                    <a:pt x="6081" y="1891"/>
                  </a:cubicBezTo>
                  <a:lnTo>
                    <a:pt x="655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9" name="Google Shape;7119;p61"/>
            <p:cNvSpPr/>
            <p:nvPr/>
          </p:nvSpPr>
          <p:spPr>
            <a:xfrm>
              <a:off x="-48216525" y="4131475"/>
              <a:ext cx="211900" cy="34675"/>
            </a:xfrm>
            <a:custGeom>
              <a:rect b="b" l="l" r="r" t="t"/>
              <a:pathLst>
                <a:path extrusionOk="0" h="1387" w="8476">
                  <a:moveTo>
                    <a:pt x="347" y="0"/>
                  </a:moveTo>
                  <a:cubicBezTo>
                    <a:pt x="158" y="0"/>
                    <a:pt x="1" y="126"/>
                    <a:pt x="1" y="347"/>
                  </a:cubicBezTo>
                  <a:cubicBezTo>
                    <a:pt x="1" y="914"/>
                    <a:pt x="473" y="1386"/>
                    <a:pt x="1072" y="1386"/>
                  </a:cubicBezTo>
                  <a:lnTo>
                    <a:pt x="7405" y="1386"/>
                  </a:lnTo>
                  <a:cubicBezTo>
                    <a:pt x="8003" y="1386"/>
                    <a:pt x="8476" y="914"/>
                    <a:pt x="8476" y="347"/>
                  </a:cubicBezTo>
                  <a:cubicBezTo>
                    <a:pt x="8413" y="158"/>
                    <a:pt x="8255" y="0"/>
                    <a:pt x="80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0" name="Google Shape;7120;p61"/>
            <p:cNvSpPr/>
            <p:nvPr/>
          </p:nvSpPr>
          <p:spPr>
            <a:xfrm>
              <a:off x="-48113350" y="3936125"/>
              <a:ext cx="98475" cy="178025"/>
            </a:xfrm>
            <a:custGeom>
              <a:rect b="b" l="l" r="r" t="t"/>
              <a:pathLst>
                <a:path extrusionOk="0" h="7121" w="3939">
                  <a:moveTo>
                    <a:pt x="1860" y="2175"/>
                  </a:moveTo>
                  <a:cubicBezTo>
                    <a:pt x="2049" y="2175"/>
                    <a:pt x="2206" y="2332"/>
                    <a:pt x="2206" y="2521"/>
                  </a:cubicBezTo>
                  <a:lnTo>
                    <a:pt x="2206" y="3246"/>
                  </a:lnTo>
                  <a:cubicBezTo>
                    <a:pt x="2206" y="3435"/>
                    <a:pt x="2049" y="3592"/>
                    <a:pt x="1860" y="3592"/>
                  </a:cubicBezTo>
                  <a:cubicBezTo>
                    <a:pt x="1671" y="3592"/>
                    <a:pt x="1513" y="3435"/>
                    <a:pt x="1513" y="3246"/>
                  </a:cubicBezTo>
                  <a:lnTo>
                    <a:pt x="1513" y="2521"/>
                  </a:lnTo>
                  <a:cubicBezTo>
                    <a:pt x="1513" y="2332"/>
                    <a:pt x="1671" y="2175"/>
                    <a:pt x="1860" y="2175"/>
                  </a:cubicBezTo>
                  <a:close/>
                  <a:moveTo>
                    <a:pt x="1860" y="4285"/>
                  </a:moveTo>
                  <a:cubicBezTo>
                    <a:pt x="2049" y="4285"/>
                    <a:pt x="2206" y="4443"/>
                    <a:pt x="2206" y="4632"/>
                  </a:cubicBezTo>
                  <a:lnTo>
                    <a:pt x="2206" y="5357"/>
                  </a:lnTo>
                  <a:cubicBezTo>
                    <a:pt x="2206" y="5546"/>
                    <a:pt x="2049" y="5703"/>
                    <a:pt x="1860" y="5703"/>
                  </a:cubicBezTo>
                  <a:cubicBezTo>
                    <a:pt x="1671" y="5703"/>
                    <a:pt x="1513" y="5546"/>
                    <a:pt x="1513" y="5357"/>
                  </a:cubicBezTo>
                  <a:lnTo>
                    <a:pt x="1513" y="4632"/>
                  </a:lnTo>
                  <a:cubicBezTo>
                    <a:pt x="1513" y="4443"/>
                    <a:pt x="1671" y="4285"/>
                    <a:pt x="1860" y="4285"/>
                  </a:cubicBezTo>
                  <a:close/>
                  <a:moveTo>
                    <a:pt x="1860" y="1"/>
                  </a:moveTo>
                  <a:cubicBezTo>
                    <a:pt x="1671" y="1"/>
                    <a:pt x="1513" y="158"/>
                    <a:pt x="1513" y="347"/>
                  </a:cubicBezTo>
                  <a:lnTo>
                    <a:pt x="1513" y="757"/>
                  </a:lnTo>
                  <a:cubicBezTo>
                    <a:pt x="1324" y="788"/>
                    <a:pt x="1104" y="914"/>
                    <a:pt x="946" y="1072"/>
                  </a:cubicBezTo>
                  <a:lnTo>
                    <a:pt x="631" y="757"/>
                  </a:lnTo>
                  <a:cubicBezTo>
                    <a:pt x="584" y="694"/>
                    <a:pt x="497" y="662"/>
                    <a:pt x="403" y="662"/>
                  </a:cubicBezTo>
                  <a:cubicBezTo>
                    <a:pt x="308" y="662"/>
                    <a:pt x="206" y="694"/>
                    <a:pt x="127" y="757"/>
                  </a:cubicBezTo>
                  <a:cubicBezTo>
                    <a:pt x="1" y="883"/>
                    <a:pt x="1" y="1104"/>
                    <a:pt x="127" y="1261"/>
                  </a:cubicBezTo>
                  <a:lnTo>
                    <a:pt x="505" y="1702"/>
                  </a:lnTo>
                  <a:cubicBezTo>
                    <a:pt x="474" y="1860"/>
                    <a:pt x="442" y="2017"/>
                    <a:pt x="442" y="2175"/>
                  </a:cubicBezTo>
                  <a:lnTo>
                    <a:pt x="442" y="2238"/>
                  </a:lnTo>
                  <a:cubicBezTo>
                    <a:pt x="820" y="2395"/>
                    <a:pt x="1135" y="2742"/>
                    <a:pt x="1135" y="3214"/>
                  </a:cubicBezTo>
                  <a:cubicBezTo>
                    <a:pt x="1135" y="3498"/>
                    <a:pt x="1041" y="3750"/>
                    <a:pt x="883" y="3939"/>
                  </a:cubicBezTo>
                  <a:cubicBezTo>
                    <a:pt x="1041" y="4128"/>
                    <a:pt x="1135" y="4380"/>
                    <a:pt x="1135" y="4632"/>
                  </a:cubicBezTo>
                  <a:cubicBezTo>
                    <a:pt x="1135" y="4916"/>
                    <a:pt x="1041" y="5168"/>
                    <a:pt x="883" y="5357"/>
                  </a:cubicBezTo>
                  <a:cubicBezTo>
                    <a:pt x="1041" y="5546"/>
                    <a:pt x="1135" y="5798"/>
                    <a:pt x="1135" y="6081"/>
                  </a:cubicBezTo>
                  <a:cubicBezTo>
                    <a:pt x="1135" y="6554"/>
                    <a:pt x="883" y="6932"/>
                    <a:pt x="442" y="7058"/>
                  </a:cubicBezTo>
                  <a:lnTo>
                    <a:pt x="442" y="7121"/>
                  </a:lnTo>
                  <a:lnTo>
                    <a:pt x="3246" y="7121"/>
                  </a:lnTo>
                  <a:lnTo>
                    <a:pt x="3246" y="5703"/>
                  </a:lnTo>
                  <a:lnTo>
                    <a:pt x="3593" y="5703"/>
                  </a:lnTo>
                  <a:cubicBezTo>
                    <a:pt x="3782" y="5703"/>
                    <a:pt x="3939" y="5546"/>
                    <a:pt x="3939" y="5357"/>
                  </a:cubicBezTo>
                  <a:cubicBezTo>
                    <a:pt x="3939" y="5168"/>
                    <a:pt x="3782" y="5010"/>
                    <a:pt x="3593" y="5010"/>
                  </a:cubicBezTo>
                  <a:lnTo>
                    <a:pt x="3246" y="5010"/>
                  </a:lnTo>
                  <a:lnTo>
                    <a:pt x="3246" y="4285"/>
                  </a:lnTo>
                  <a:lnTo>
                    <a:pt x="3593" y="4285"/>
                  </a:lnTo>
                  <a:cubicBezTo>
                    <a:pt x="3782" y="4285"/>
                    <a:pt x="3939" y="4128"/>
                    <a:pt x="3939" y="3939"/>
                  </a:cubicBezTo>
                  <a:cubicBezTo>
                    <a:pt x="3939" y="3750"/>
                    <a:pt x="3782" y="3592"/>
                    <a:pt x="3593" y="3592"/>
                  </a:cubicBezTo>
                  <a:lnTo>
                    <a:pt x="3246" y="3592"/>
                  </a:lnTo>
                  <a:lnTo>
                    <a:pt x="3246" y="2868"/>
                  </a:lnTo>
                  <a:lnTo>
                    <a:pt x="3593" y="2868"/>
                  </a:lnTo>
                  <a:cubicBezTo>
                    <a:pt x="3782" y="2868"/>
                    <a:pt x="3939" y="2710"/>
                    <a:pt x="3939" y="2521"/>
                  </a:cubicBezTo>
                  <a:cubicBezTo>
                    <a:pt x="3939" y="2332"/>
                    <a:pt x="3782" y="2175"/>
                    <a:pt x="3593" y="2175"/>
                  </a:cubicBezTo>
                  <a:lnTo>
                    <a:pt x="3246" y="2175"/>
                  </a:lnTo>
                  <a:cubicBezTo>
                    <a:pt x="3246" y="2017"/>
                    <a:pt x="3183" y="1860"/>
                    <a:pt x="3151" y="1702"/>
                  </a:cubicBezTo>
                  <a:lnTo>
                    <a:pt x="3593" y="1261"/>
                  </a:lnTo>
                  <a:cubicBezTo>
                    <a:pt x="3719" y="1135"/>
                    <a:pt x="3719" y="914"/>
                    <a:pt x="3593" y="757"/>
                  </a:cubicBezTo>
                  <a:cubicBezTo>
                    <a:pt x="3530" y="694"/>
                    <a:pt x="3443" y="662"/>
                    <a:pt x="3352" y="662"/>
                  </a:cubicBezTo>
                  <a:cubicBezTo>
                    <a:pt x="3262" y="662"/>
                    <a:pt x="3167" y="694"/>
                    <a:pt x="3088" y="757"/>
                  </a:cubicBezTo>
                  <a:lnTo>
                    <a:pt x="2773" y="1072"/>
                  </a:lnTo>
                  <a:cubicBezTo>
                    <a:pt x="2616" y="946"/>
                    <a:pt x="2427" y="820"/>
                    <a:pt x="2206" y="757"/>
                  </a:cubicBezTo>
                  <a:lnTo>
                    <a:pt x="2206" y="347"/>
                  </a:lnTo>
                  <a:cubicBezTo>
                    <a:pt x="2206" y="158"/>
                    <a:pt x="2049" y="1"/>
                    <a:pt x="1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21" name="Google Shape;7121;p61"/>
          <p:cNvGrpSpPr/>
          <p:nvPr/>
        </p:nvGrpSpPr>
        <p:grpSpPr>
          <a:xfrm>
            <a:off x="2205866" y="2905661"/>
            <a:ext cx="355258" cy="355288"/>
            <a:chOff x="-46410500" y="3201275"/>
            <a:chExt cx="300100" cy="300125"/>
          </a:xfrm>
        </p:grpSpPr>
        <p:sp>
          <p:nvSpPr>
            <p:cNvPr id="7122" name="Google Shape;7122;p61"/>
            <p:cNvSpPr/>
            <p:nvPr/>
          </p:nvSpPr>
          <p:spPr>
            <a:xfrm>
              <a:off x="-46358500" y="3201275"/>
              <a:ext cx="37825" cy="87450"/>
            </a:xfrm>
            <a:custGeom>
              <a:rect b="b" l="l" r="r" t="t"/>
              <a:pathLst>
                <a:path extrusionOk="0" h="3498" w="1513">
                  <a:moveTo>
                    <a:pt x="768" y="1"/>
                  </a:moveTo>
                  <a:cubicBezTo>
                    <a:pt x="677" y="1"/>
                    <a:pt x="583" y="32"/>
                    <a:pt x="504" y="95"/>
                  </a:cubicBezTo>
                  <a:cubicBezTo>
                    <a:pt x="0" y="599"/>
                    <a:pt x="0" y="1482"/>
                    <a:pt x="504" y="1986"/>
                  </a:cubicBezTo>
                  <a:cubicBezTo>
                    <a:pt x="725" y="2238"/>
                    <a:pt x="725" y="2616"/>
                    <a:pt x="504" y="2899"/>
                  </a:cubicBezTo>
                  <a:cubicBezTo>
                    <a:pt x="378" y="3025"/>
                    <a:pt x="378" y="3246"/>
                    <a:pt x="504" y="3403"/>
                  </a:cubicBezTo>
                  <a:cubicBezTo>
                    <a:pt x="567" y="3466"/>
                    <a:pt x="654" y="3498"/>
                    <a:pt x="744" y="3498"/>
                  </a:cubicBezTo>
                  <a:cubicBezTo>
                    <a:pt x="835" y="3498"/>
                    <a:pt x="929" y="3466"/>
                    <a:pt x="1008" y="3403"/>
                  </a:cubicBezTo>
                  <a:cubicBezTo>
                    <a:pt x="1512" y="2899"/>
                    <a:pt x="1512" y="2017"/>
                    <a:pt x="1008" y="1513"/>
                  </a:cubicBezTo>
                  <a:cubicBezTo>
                    <a:pt x="788" y="1293"/>
                    <a:pt x="788" y="851"/>
                    <a:pt x="1008" y="599"/>
                  </a:cubicBezTo>
                  <a:cubicBezTo>
                    <a:pt x="1134" y="505"/>
                    <a:pt x="1134" y="253"/>
                    <a:pt x="1008" y="95"/>
                  </a:cubicBezTo>
                  <a:cubicBezTo>
                    <a:pt x="945" y="32"/>
                    <a:pt x="859" y="1"/>
                    <a:pt x="7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3" name="Google Shape;7123;p61"/>
            <p:cNvSpPr/>
            <p:nvPr/>
          </p:nvSpPr>
          <p:spPr>
            <a:xfrm>
              <a:off x="-46307325" y="3201275"/>
              <a:ext cx="38625" cy="88250"/>
            </a:xfrm>
            <a:custGeom>
              <a:rect b="b" l="l" r="r" t="t"/>
              <a:pathLst>
                <a:path extrusionOk="0" h="3530" w="1545">
                  <a:moveTo>
                    <a:pt x="781" y="1"/>
                  </a:moveTo>
                  <a:cubicBezTo>
                    <a:pt x="686" y="1"/>
                    <a:pt x="584" y="32"/>
                    <a:pt x="505" y="95"/>
                  </a:cubicBezTo>
                  <a:cubicBezTo>
                    <a:pt x="1" y="599"/>
                    <a:pt x="1" y="1482"/>
                    <a:pt x="505" y="1986"/>
                  </a:cubicBezTo>
                  <a:cubicBezTo>
                    <a:pt x="788" y="2238"/>
                    <a:pt x="788" y="2616"/>
                    <a:pt x="536" y="2899"/>
                  </a:cubicBezTo>
                  <a:cubicBezTo>
                    <a:pt x="410" y="3025"/>
                    <a:pt x="410" y="3246"/>
                    <a:pt x="536" y="3403"/>
                  </a:cubicBezTo>
                  <a:cubicBezTo>
                    <a:pt x="631" y="3498"/>
                    <a:pt x="694" y="3529"/>
                    <a:pt x="788" y="3529"/>
                  </a:cubicBezTo>
                  <a:cubicBezTo>
                    <a:pt x="851" y="3529"/>
                    <a:pt x="978" y="3498"/>
                    <a:pt x="1009" y="3403"/>
                  </a:cubicBezTo>
                  <a:cubicBezTo>
                    <a:pt x="1545" y="2899"/>
                    <a:pt x="1545" y="2017"/>
                    <a:pt x="1009" y="1513"/>
                  </a:cubicBezTo>
                  <a:cubicBezTo>
                    <a:pt x="788" y="1293"/>
                    <a:pt x="788" y="851"/>
                    <a:pt x="1009" y="599"/>
                  </a:cubicBezTo>
                  <a:cubicBezTo>
                    <a:pt x="1135" y="505"/>
                    <a:pt x="1135" y="253"/>
                    <a:pt x="1009" y="95"/>
                  </a:cubicBezTo>
                  <a:cubicBezTo>
                    <a:pt x="962" y="32"/>
                    <a:pt x="875" y="1"/>
                    <a:pt x="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4" name="Google Shape;7124;p61"/>
            <p:cNvSpPr/>
            <p:nvPr/>
          </p:nvSpPr>
          <p:spPr>
            <a:xfrm>
              <a:off x="-46253750" y="3201275"/>
              <a:ext cx="38600" cy="87450"/>
            </a:xfrm>
            <a:custGeom>
              <a:rect b="b" l="l" r="r" t="t"/>
              <a:pathLst>
                <a:path extrusionOk="0" h="3498" w="1544">
                  <a:moveTo>
                    <a:pt x="800" y="1"/>
                  </a:moveTo>
                  <a:cubicBezTo>
                    <a:pt x="709" y="1"/>
                    <a:pt x="615" y="32"/>
                    <a:pt x="536" y="95"/>
                  </a:cubicBezTo>
                  <a:cubicBezTo>
                    <a:pt x="0" y="599"/>
                    <a:pt x="0" y="1482"/>
                    <a:pt x="536" y="1986"/>
                  </a:cubicBezTo>
                  <a:cubicBezTo>
                    <a:pt x="756" y="2238"/>
                    <a:pt x="756" y="2616"/>
                    <a:pt x="536" y="2899"/>
                  </a:cubicBezTo>
                  <a:cubicBezTo>
                    <a:pt x="410" y="3025"/>
                    <a:pt x="410" y="3246"/>
                    <a:pt x="536" y="3403"/>
                  </a:cubicBezTo>
                  <a:cubicBezTo>
                    <a:pt x="599" y="3466"/>
                    <a:pt x="685" y="3498"/>
                    <a:pt x="776" y="3498"/>
                  </a:cubicBezTo>
                  <a:cubicBezTo>
                    <a:pt x="867" y="3498"/>
                    <a:pt x="961" y="3466"/>
                    <a:pt x="1040" y="3403"/>
                  </a:cubicBezTo>
                  <a:cubicBezTo>
                    <a:pt x="1544" y="2899"/>
                    <a:pt x="1544" y="2017"/>
                    <a:pt x="1040" y="1513"/>
                  </a:cubicBezTo>
                  <a:cubicBezTo>
                    <a:pt x="788" y="1293"/>
                    <a:pt x="788" y="851"/>
                    <a:pt x="1040" y="599"/>
                  </a:cubicBezTo>
                  <a:cubicBezTo>
                    <a:pt x="1166" y="505"/>
                    <a:pt x="1166" y="253"/>
                    <a:pt x="1040" y="95"/>
                  </a:cubicBezTo>
                  <a:cubicBezTo>
                    <a:pt x="977" y="32"/>
                    <a:pt x="890" y="1"/>
                    <a:pt x="8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5" name="Google Shape;7125;p61"/>
            <p:cNvSpPr/>
            <p:nvPr/>
          </p:nvSpPr>
          <p:spPr>
            <a:xfrm>
              <a:off x="-46410500" y="3306025"/>
              <a:ext cx="300100" cy="141025"/>
            </a:xfrm>
            <a:custGeom>
              <a:rect b="b" l="l" r="r" t="t"/>
              <a:pathLst>
                <a:path extrusionOk="0" h="5641" w="12004">
                  <a:moveTo>
                    <a:pt x="10933" y="1419"/>
                  </a:moveTo>
                  <a:cubicBezTo>
                    <a:pt x="11122" y="1419"/>
                    <a:pt x="11279" y="1576"/>
                    <a:pt x="11279" y="1765"/>
                  </a:cubicBezTo>
                  <a:cubicBezTo>
                    <a:pt x="11248" y="3057"/>
                    <a:pt x="10208" y="4128"/>
                    <a:pt x="8980" y="4223"/>
                  </a:cubicBezTo>
                  <a:cubicBezTo>
                    <a:pt x="9389" y="3404"/>
                    <a:pt x="9673" y="2458"/>
                    <a:pt x="9799" y="1419"/>
                  </a:cubicBezTo>
                  <a:close/>
                  <a:moveTo>
                    <a:pt x="347" y="1"/>
                  </a:moveTo>
                  <a:cubicBezTo>
                    <a:pt x="158" y="1"/>
                    <a:pt x="1" y="159"/>
                    <a:pt x="1" y="348"/>
                  </a:cubicBezTo>
                  <a:cubicBezTo>
                    <a:pt x="1" y="2458"/>
                    <a:pt x="694" y="4412"/>
                    <a:pt x="1923" y="5640"/>
                  </a:cubicBezTo>
                  <a:lnTo>
                    <a:pt x="7971" y="5640"/>
                  </a:lnTo>
                  <a:cubicBezTo>
                    <a:pt x="8192" y="5420"/>
                    <a:pt x="8381" y="5168"/>
                    <a:pt x="8539" y="4916"/>
                  </a:cubicBezTo>
                  <a:lnTo>
                    <a:pt x="8854" y="4916"/>
                  </a:lnTo>
                  <a:cubicBezTo>
                    <a:pt x="10586" y="4916"/>
                    <a:pt x="12004" y="3498"/>
                    <a:pt x="12004" y="1765"/>
                  </a:cubicBezTo>
                  <a:cubicBezTo>
                    <a:pt x="11941" y="1198"/>
                    <a:pt x="11469" y="726"/>
                    <a:pt x="10933" y="726"/>
                  </a:cubicBezTo>
                  <a:lnTo>
                    <a:pt x="9862" y="726"/>
                  </a:lnTo>
                  <a:lnTo>
                    <a:pt x="9862" y="348"/>
                  </a:lnTo>
                  <a:cubicBezTo>
                    <a:pt x="9862" y="159"/>
                    <a:pt x="9704" y="1"/>
                    <a:pt x="95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6" name="Google Shape;7126;p61"/>
            <p:cNvSpPr/>
            <p:nvPr/>
          </p:nvSpPr>
          <p:spPr>
            <a:xfrm>
              <a:off x="-46401050" y="3465925"/>
              <a:ext cx="226075" cy="35475"/>
            </a:xfrm>
            <a:custGeom>
              <a:rect b="b" l="l" r="r" t="t"/>
              <a:pathLst>
                <a:path extrusionOk="0" h="1419" w="9043">
                  <a:moveTo>
                    <a:pt x="473" y="0"/>
                  </a:moveTo>
                  <a:cubicBezTo>
                    <a:pt x="158" y="0"/>
                    <a:pt x="1" y="379"/>
                    <a:pt x="221" y="631"/>
                  </a:cubicBezTo>
                  <a:cubicBezTo>
                    <a:pt x="757" y="1135"/>
                    <a:pt x="1450" y="1418"/>
                    <a:pt x="2206" y="1418"/>
                  </a:cubicBezTo>
                  <a:lnTo>
                    <a:pt x="6837" y="1418"/>
                  </a:lnTo>
                  <a:cubicBezTo>
                    <a:pt x="7593" y="1418"/>
                    <a:pt x="8318" y="1135"/>
                    <a:pt x="8822" y="631"/>
                  </a:cubicBezTo>
                  <a:cubicBezTo>
                    <a:pt x="9043" y="379"/>
                    <a:pt x="8948" y="0"/>
                    <a:pt x="86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27" name="Google Shape;7127;p61"/>
          <p:cNvGrpSpPr/>
          <p:nvPr/>
        </p:nvGrpSpPr>
        <p:grpSpPr>
          <a:xfrm>
            <a:off x="2205866" y="3341092"/>
            <a:ext cx="355258" cy="356205"/>
            <a:chOff x="-46409700" y="3569100"/>
            <a:chExt cx="300100" cy="300900"/>
          </a:xfrm>
        </p:grpSpPr>
        <p:sp>
          <p:nvSpPr>
            <p:cNvPr id="7128" name="Google Shape;7128;p61"/>
            <p:cNvSpPr/>
            <p:nvPr/>
          </p:nvSpPr>
          <p:spPr>
            <a:xfrm>
              <a:off x="-46234850" y="3569100"/>
              <a:ext cx="18125" cy="52800"/>
            </a:xfrm>
            <a:custGeom>
              <a:rect b="b" l="l" r="r" t="t"/>
              <a:pathLst>
                <a:path extrusionOk="0" h="2112" w="725">
                  <a:moveTo>
                    <a:pt x="0" y="1"/>
                  </a:moveTo>
                  <a:lnTo>
                    <a:pt x="0" y="2111"/>
                  </a:lnTo>
                  <a:lnTo>
                    <a:pt x="725" y="2111"/>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9" name="Google Shape;7129;p61"/>
            <p:cNvSpPr/>
            <p:nvPr/>
          </p:nvSpPr>
          <p:spPr>
            <a:xfrm>
              <a:off x="-46270300" y="3745525"/>
              <a:ext cx="18150" cy="17350"/>
            </a:xfrm>
            <a:custGeom>
              <a:rect b="b" l="l" r="r" t="t"/>
              <a:pathLst>
                <a:path extrusionOk="0" h="694" w="726">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0" name="Google Shape;7130;p61"/>
            <p:cNvSpPr/>
            <p:nvPr/>
          </p:nvSpPr>
          <p:spPr>
            <a:xfrm>
              <a:off x="-46305750" y="3710875"/>
              <a:ext cx="89025" cy="88225"/>
            </a:xfrm>
            <a:custGeom>
              <a:rect b="b" l="l" r="r" t="t"/>
              <a:pathLst>
                <a:path extrusionOk="0" h="3529" w="3561">
                  <a:moveTo>
                    <a:pt x="1765" y="662"/>
                  </a:moveTo>
                  <a:cubicBezTo>
                    <a:pt x="2364" y="662"/>
                    <a:pt x="2836" y="1135"/>
                    <a:pt x="2836" y="1733"/>
                  </a:cubicBezTo>
                  <a:cubicBezTo>
                    <a:pt x="2836" y="2332"/>
                    <a:pt x="2364" y="2804"/>
                    <a:pt x="1765" y="2804"/>
                  </a:cubicBezTo>
                  <a:cubicBezTo>
                    <a:pt x="1198" y="2804"/>
                    <a:pt x="725" y="2332"/>
                    <a:pt x="725" y="1733"/>
                  </a:cubicBezTo>
                  <a:cubicBezTo>
                    <a:pt x="725" y="1135"/>
                    <a:pt x="1198" y="662"/>
                    <a:pt x="1765" y="662"/>
                  </a:cubicBezTo>
                  <a:close/>
                  <a:moveTo>
                    <a:pt x="1765" y="0"/>
                  </a:moveTo>
                  <a:cubicBezTo>
                    <a:pt x="788" y="0"/>
                    <a:pt x="1" y="788"/>
                    <a:pt x="1" y="1765"/>
                  </a:cubicBezTo>
                  <a:cubicBezTo>
                    <a:pt x="1" y="2741"/>
                    <a:pt x="788" y="3529"/>
                    <a:pt x="1765" y="3529"/>
                  </a:cubicBezTo>
                  <a:cubicBezTo>
                    <a:pt x="2773" y="3529"/>
                    <a:pt x="3561" y="2741"/>
                    <a:pt x="3561" y="1765"/>
                  </a:cubicBezTo>
                  <a:cubicBezTo>
                    <a:pt x="3561" y="788"/>
                    <a:pt x="2773"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1" name="Google Shape;7131;p61"/>
            <p:cNvSpPr/>
            <p:nvPr/>
          </p:nvSpPr>
          <p:spPr>
            <a:xfrm>
              <a:off x="-46409700" y="3569900"/>
              <a:ext cx="300100" cy="300100"/>
            </a:xfrm>
            <a:custGeom>
              <a:rect b="b" l="l" r="r" t="t"/>
              <a:pathLst>
                <a:path extrusionOk="0" h="12004" w="12004">
                  <a:moveTo>
                    <a:pt x="5923" y="4978"/>
                  </a:moveTo>
                  <a:cubicBezTo>
                    <a:pt x="7278" y="4978"/>
                    <a:pt x="8381" y="6081"/>
                    <a:pt x="8381" y="7404"/>
                  </a:cubicBezTo>
                  <a:cubicBezTo>
                    <a:pt x="8412" y="8758"/>
                    <a:pt x="7309" y="9830"/>
                    <a:pt x="5923" y="9830"/>
                  </a:cubicBezTo>
                  <a:cubicBezTo>
                    <a:pt x="4600" y="9830"/>
                    <a:pt x="3497" y="8727"/>
                    <a:pt x="3497" y="7404"/>
                  </a:cubicBezTo>
                  <a:cubicBezTo>
                    <a:pt x="3497" y="6081"/>
                    <a:pt x="4600" y="4978"/>
                    <a:pt x="5923" y="4978"/>
                  </a:cubicBezTo>
                  <a:close/>
                  <a:moveTo>
                    <a:pt x="2426" y="9861"/>
                  </a:moveTo>
                  <a:cubicBezTo>
                    <a:pt x="2647" y="9861"/>
                    <a:pt x="2773" y="10019"/>
                    <a:pt x="2773" y="10208"/>
                  </a:cubicBezTo>
                  <a:cubicBezTo>
                    <a:pt x="2773" y="10397"/>
                    <a:pt x="2647" y="10554"/>
                    <a:pt x="2426" y="10554"/>
                  </a:cubicBezTo>
                  <a:lnTo>
                    <a:pt x="1733" y="10554"/>
                  </a:lnTo>
                  <a:cubicBezTo>
                    <a:pt x="1512" y="10554"/>
                    <a:pt x="1386" y="10397"/>
                    <a:pt x="1386" y="10208"/>
                  </a:cubicBezTo>
                  <a:cubicBezTo>
                    <a:pt x="1386" y="10019"/>
                    <a:pt x="1512" y="9861"/>
                    <a:pt x="1733" y="9861"/>
                  </a:cubicBezTo>
                  <a:close/>
                  <a:moveTo>
                    <a:pt x="347" y="0"/>
                  </a:moveTo>
                  <a:cubicBezTo>
                    <a:pt x="158" y="0"/>
                    <a:pt x="0" y="158"/>
                    <a:pt x="0" y="347"/>
                  </a:cubicBezTo>
                  <a:lnTo>
                    <a:pt x="0" y="11657"/>
                  </a:lnTo>
                  <a:cubicBezTo>
                    <a:pt x="0" y="11846"/>
                    <a:pt x="158" y="12003"/>
                    <a:pt x="347" y="12003"/>
                  </a:cubicBezTo>
                  <a:lnTo>
                    <a:pt x="11657" y="12003"/>
                  </a:lnTo>
                  <a:cubicBezTo>
                    <a:pt x="11846" y="12003"/>
                    <a:pt x="12004" y="11846"/>
                    <a:pt x="12004" y="11657"/>
                  </a:cubicBezTo>
                  <a:lnTo>
                    <a:pt x="12004" y="2489"/>
                  </a:lnTo>
                  <a:cubicBezTo>
                    <a:pt x="11909" y="2331"/>
                    <a:pt x="11878" y="2237"/>
                    <a:pt x="11846" y="2205"/>
                  </a:cubicBezTo>
                  <a:lnTo>
                    <a:pt x="9830" y="189"/>
                  </a:lnTo>
                  <a:lnTo>
                    <a:pt x="9830" y="3875"/>
                  </a:lnTo>
                  <a:cubicBezTo>
                    <a:pt x="9830" y="4064"/>
                    <a:pt x="9672" y="4222"/>
                    <a:pt x="9483" y="4222"/>
                  </a:cubicBezTo>
                  <a:lnTo>
                    <a:pt x="2458" y="4222"/>
                  </a:lnTo>
                  <a:cubicBezTo>
                    <a:pt x="2269" y="4222"/>
                    <a:pt x="2111" y="4064"/>
                    <a:pt x="2111" y="3875"/>
                  </a:cubicBez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2" name="Google Shape;7132;p61"/>
            <p:cNvSpPr/>
            <p:nvPr/>
          </p:nvSpPr>
          <p:spPr>
            <a:xfrm>
              <a:off x="-46341175" y="3569100"/>
              <a:ext cx="159125" cy="87450"/>
            </a:xfrm>
            <a:custGeom>
              <a:rect b="b" l="l" r="r" t="t"/>
              <a:pathLst>
                <a:path extrusionOk="0" h="3498" w="6365">
                  <a:moveTo>
                    <a:pt x="0" y="1"/>
                  </a:moveTo>
                  <a:lnTo>
                    <a:pt x="0" y="3498"/>
                  </a:lnTo>
                  <a:lnTo>
                    <a:pt x="6364" y="3498"/>
                  </a:lnTo>
                  <a:lnTo>
                    <a:pt x="6364" y="1"/>
                  </a:lnTo>
                  <a:lnTo>
                    <a:pt x="5640" y="1"/>
                  </a:lnTo>
                  <a:lnTo>
                    <a:pt x="5640" y="2426"/>
                  </a:lnTo>
                  <a:cubicBezTo>
                    <a:pt x="5640" y="2647"/>
                    <a:pt x="5482" y="2773"/>
                    <a:pt x="5293" y="2773"/>
                  </a:cubicBezTo>
                  <a:lnTo>
                    <a:pt x="3875" y="2773"/>
                  </a:lnTo>
                  <a:cubicBezTo>
                    <a:pt x="3655" y="2773"/>
                    <a:pt x="3497" y="2647"/>
                    <a:pt x="3497" y="2426"/>
                  </a:cubicBezTo>
                  <a:lnTo>
                    <a:pt x="349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33" name="Google Shape;7133;p61"/>
          <p:cNvGrpSpPr/>
          <p:nvPr/>
        </p:nvGrpSpPr>
        <p:grpSpPr>
          <a:xfrm>
            <a:off x="2193747" y="3776524"/>
            <a:ext cx="379497" cy="358070"/>
            <a:chOff x="-46422300" y="3936925"/>
            <a:chExt cx="320575" cy="302475"/>
          </a:xfrm>
        </p:grpSpPr>
        <p:sp>
          <p:nvSpPr>
            <p:cNvPr id="7134" name="Google Shape;7134;p61"/>
            <p:cNvSpPr/>
            <p:nvPr/>
          </p:nvSpPr>
          <p:spPr>
            <a:xfrm>
              <a:off x="-46254550" y="3936925"/>
              <a:ext cx="152825" cy="300900"/>
            </a:xfrm>
            <a:custGeom>
              <a:rect b="b" l="l" r="r" t="t"/>
              <a:pathLst>
                <a:path extrusionOk="0" h="12036" w="6113">
                  <a:moveTo>
                    <a:pt x="1418" y="0"/>
                  </a:moveTo>
                  <a:cubicBezTo>
                    <a:pt x="631" y="0"/>
                    <a:pt x="1" y="630"/>
                    <a:pt x="1" y="1418"/>
                  </a:cubicBezTo>
                  <a:lnTo>
                    <a:pt x="1" y="10617"/>
                  </a:lnTo>
                  <a:cubicBezTo>
                    <a:pt x="1" y="11405"/>
                    <a:pt x="631" y="12035"/>
                    <a:pt x="1418" y="12035"/>
                  </a:cubicBezTo>
                  <a:cubicBezTo>
                    <a:pt x="2332" y="12035"/>
                    <a:pt x="3120" y="11405"/>
                    <a:pt x="3403" y="10554"/>
                  </a:cubicBezTo>
                  <a:lnTo>
                    <a:pt x="3403" y="10554"/>
                  </a:lnTo>
                  <a:cubicBezTo>
                    <a:pt x="3309" y="10554"/>
                    <a:pt x="3246" y="10617"/>
                    <a:pt x="3151" y="10617"/>
                  </a:cubicBezTo>
                  <a:cubicBezTo>
                    <a:pt x="2332" y="10617"/>
                    <a:pt x="1513" y="10302"/>
                    <a:pt x="914" y="9672"/>
                  </a:cubicBezTo>
                  <a:cubicBezTo>
                    <a:pt x="788" y="9546"/>
                    <a:pt x="788" y="9294"/>
                    <a:pt x="914" y="9137"/>
                  </a:cubicBezTo>
                  <a:cubicBezTo>
                    <a:pt x="1024" y="9095"/>
                    <a:pt x="1128" y="9072"/>
                    <a:pt x="1221" y="9072"/>
                  </a:cubicBezTo>
                  <a:cubicBezTo>
                    <a:pt x="1341" y="9072"/>
                    <a:pt x="1442" y="9111"/>
                    <a:pt x="1513" y="9200"/>
                  </a:cubicBezTo>
                  <a:cubicBezTo>
                    <a:pt x="1998" y="9685"/>
                    <a:pt x="2614" y="9906"/>
                    <a:pt x="3224" y="9906"/>
                  </a:cubicBezTo>
                  <a:cubicBezTo>
                    <a:pt x="4477" y="9906"/>
                    <a:pt x="5703" y="8971"/>
                    <a:pt x="5703" y="7467"/>
                  </a:cubicBezTo>
                  <a:cubicBezTo>
                    <a:pt x="5703" y="7215"/>
                    <a:pt x="5672" y="6994"/>
                    <a:pt x="5609" y="6742"/>
                  </a:cubicBezTo>
                  <a:cubicBezTo>
                    <a:pt x="5010" y="7372"/>
                    <a:pt x="4191" y="7814"/>
                    <a:pt x="3246" y="7814"/>
                  </a:cubicBezTo>
                  <a:cubicBezTo>
                    <a:pt x="3025" y="7814"/>
                    <a:pt x="2868" y="7656"/>
                    <a:pt x="2868" y="7467"/>
                  </a:cubicBezTo>
                  <a:cubicBezTo>
                    <a:pt x="2868" y="7246"/>
                    <a:pt x="3025" y="7089"/>
                    <a:pt x="3246" y="7089"/>
                  </a:cubicBezTo>
                  <a:cubicBezTo>
                    <a:pt x="4065" y="7089"/>
                    <a:pt x="4821" y="6679"/>
                    <a:pt x="5231" y="6049"/>
                  </a:cubicBezTo>
                  <a:cubicBezTo>
                    <a:pt x="6113" y="4789"/>
                    <a:pt x="5640" y="3088"/>
                    <a:pt x="4254" y="2426"/>
                  </a:cubicBezTo>
                  <a:cubicBezTo>
                    <a:pt x="4128" y="3844"/>
                    <a:pt x="2931" y="4978"/>
                    <a:pt x="1450" y="4978"/>
                  </a:cubicBezTo>
                  <a:cubicBezTo>
                    <a:pt x="1261" y="4978"/>
                    <a:pt x="1103" y="4821"/>
                    <a:pt x="1103" y="4632"/>
                  </a:cubicBezTo>
                  <a:cubicBezTo>
                    <a:pt x="1103" y="4411"/>
                    <a:pt x="1261" y="4253"/>
                    <a:pt x="1450" y="4253"/>
                  </a:cubicBezTo>
                  <a:cubicBezTo>
                    <a:pt x="2616" y="4253"/>
                    <a:pt x="3561" y="3308"/>
                    <a:pt x="3561" y="2174"/>
                  </a:cubicBezTo>
                  <a:lnTo>
                    <a:pt x="3561" y="2143"/>
                  </a:lnTo>
                  <a:cubicBezTo>
                    <a:pt x="3561" y="945"/>
                    <a:pt x="2616"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5" name="Google Shape;7135;p61"/>
            <p:cNvSpPr/>
            <p:nvPr/>
          </p:nvSpPr>
          <p:spPr>
            <a:xfrm>
              <a:off x="-46422300" y="3938500"/>
              <a:ext cx="152025" cy="300900"/>
            </a:xfrm>
            <a:custGeom>
              <a:rect b="b" l="l" r="r" t="t"/>
              <a:pathLst>
                <a:path extrusionOk="0" h="12036" w="6081">
                  <a:moveTo>
                    <a:pt x="4726" y="0"/>
                  </a:moveTo>
                  <a:cubicBezTo>
                    <a:pt x="3529" y="0"/>
                    <a:pt x="2584" y="977"/>
                    <a:pt x="2584" y="2111"/>
                  </a:cubicBezTo>
                  <a:lnTo>
                    <a:pt x="2584" y="2143"/>
                  </a:lnTo>
                  <a:cubicBezTo>
                    <a:pt x="2584" y="3308"/>
                    <a:pt x="3529" y="4253"/>
                    <a:pt x="4663" y="4253"/>
                  </a:cubicBezTo>
                  <a:cubicBezTo>
                    <a:pt x="4883" y="4253"/>
                    <a:pt x="5041" y="4411"/>
                    <a:pt x="5041" y="4600"/>
                  </a:cubicBezTo>
                  <a:cubicBezTo>
                    <a:pt x="5041" y="4789"/>
                    <a:pt x="4883" y="4947"/>
                    <a:pt x="4663" y="4947"/>
                  </a:cubicBezTo>
                  <a:cubicBezTo>
                    <a:pt x="3214" y="4947"/>
                    <a:pt x="2048" y="3812"/>
                    <a:pt x="1890" y="2395"/>
                  </a:cubicBezTo>
                  <a:cubicBezTo>
                    <a:pt x="441" y="3056"/>
                    <a:pt x="0" y="4758"/>
                    <a:pt x="882" y="6018"/>
                  </a:cubicBezTo>
                  <a:cubicBezTo>
                    <a:pt x="1323" y="6648"/>
                    <a:pt x="2111" y="7057"/>
                    <a:pt x="2930" y="7057"/>
                  </a:cubicBezTo>
                  <a:cubicBezTo>
                    <a:pt x="3151" y="7057"/>
                    <a:pt x="3277" y="7215"/>
                    <a:pt x="3277" y="7435"/>
                  </a:cubicBezTo>
                  <a:cubicBezTo>
                    <a:pt x="3277" y="7625"/>
                    <a:pt x="3151" y="7782"/>
                    <a:pt x="2930" y="7782"/>
                  </a:cubicBezTo>
                  <a:cubicBezTo>
                    <a:pt x="1985" y="7782"/>
                    <a:pt x="1166" y="7341"/>
                    <a:pt x="567" y="6711"/>
                  </a:cubicBezTo>
                  <a:cubicBezTo>
                    <a:pt x="504" y="6963"/>
                    <a:pt x="441" y="7183"/>
                    <a:pt x="441" y="7435"/>
                  </a:cubicBezTo>
                  <a:cubicBezTo>
                    <a:pt x="441" y="8940"/>
                    <a:pt x="1695" y="9874"/>
                    <a:pt x="2958" y="9874"/>
                  </a:cubicBezTo>
                  <a:cubicBezTo>
                    <a:pt x="3572" y="9874"/>
                    <a:pt x="4188" y="9653"/>
                    <a:pt x="4663" y="9168"/>
                  </a:cubicBezTo>
                  <a:cubicBezTo>
                    <a:pt x="4726" y="9105"/>
                    <a:pt x="4813" y="9074"/>
                    <a:pt x="4903" y="9074"/>
                  </a:cubicBezTo>
                  <a:cubicBezTo>
                    <a:pt x="4994" y="9074"/>
                    <a:pt x="5088" y="9105"/>
                    <a:pt x="5167" y="9168"/>
                  </a:cubicBezTo>
                  <a:cubicBezTo>
                    <a:pt x="5293" y="9263"/>
                    <a:pt x="5293" y="9515"/>
                    <a:pt x="5167" y="9672"/>
                  </a:cubicBezTo>
                  <a:cubicBezTo>
                    <a:pt x="4600" y="10271"/>
                    <a:pt x="3812" y="10617"/>
                    <a:pt x="2930" y="10617"/>
                  </a:cubicBezTo>
                  <a:cubicBezTo>
                    <a:pt x="2867" y="10617"/>
                    <a:pt x="2773" y="10617"/>
                    <a:pt x="2710" y="10586"/>
                  </a:cubicBezTo>
                  <a:lnTo>
                    <a:pt x="2710" y="10586"/>
                  </a:lnTo>
                  <a:cubicBezTo>
                    <a:pt x="2962" y="11405"/>
                    <a:pt x="3749" y="12035"/>
                    <a:pt x="4663" y="12035"/>
                  </a:cubicBezTo>
                  <a:cubicBezTo>
                    <a:pt x="5450" y="12035"/>
                    <a:pt x="6081" y="11405"/>
                    <a:pt x="6081" y="10617"/>
                  </a:cubicBezTo>
                  <a:lnTo>
                    <a:pt x="6081" y="1450"/>
                  </a:lnTo>
                  <a:cubicBezTo>
                    <a:pt x="6081" y="599"/>
                    <a:pt x="5450" y="0"/>
                    <a:pt x="47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36" name="Google Shape;7136;p61"/>
          <p:cNvGrpSpPr/>
          <p:nvPr/>
        </p:nvGrpSpPr>
        <p:grpSpPr>
          <a:xfrm>
            <a:off x="3971326" y="3330852"/>
            <a:ext cx="356205" cy="355258"/>
            <a:chOff x="-44914800" y="3560450"/>
            <a:chExt cx="300900" cy="300100"/>
          </a:xfrm>
        </p:grpSpPr>
        <p:sp>
          <p:nvSpPr>
            <p:cNvPr id="7137" name="Google Shape;7137;p61"/>
            <p:cNvSpPr/>
            <p:nvPr/>
          </p:nvSpPr>
          <p:spPr>
            <a:xfrm>
              <a:off x="-44914800" y="3560450"/>
              <a:ext cx="300900" cy="300100"/>
            </a:xfrm>
            <a:custGeom>
              <a:rect b="b" l="l" r="r" t="t"/>
              <a:pathLst>
                <a:path extrusionOk="0" h="12004" w="12036">
                  <a:moveTo>
                    <a:pt x="9893" y="1418"/>
                  </a:moveTo>
                  <a:lnTo>
                    <a:pt x="9893" y="1764"/>
                  </a:lnTo>
                  <a:cubicBezTo>
                    <a:pt x="9893" y="1953"/>
                    <a:pt x="10051" y="2111"/>
                    <a:pt x="10240" y="2111"/>
                  </a:cubicBezTo>
                  <a:lnTo>
                    <a:pt x="10618" y="2111"/>
                  </a:lnTo>
                  <a:lnTo>
                    <a:pt x="10618" y="9924"/>
                  </a:lnTo>
                  <a:lnTo>
                    <a:pt x="10240" y="9924"/>
                  </a:lnTo>
                  <a:cubicBezTo>
                    <a:pt x="10051" y="9924"/>
                    <a:pt x="9893" y="10082"/>
                    <a:pt x="9893" y="10271"/>
                  </a:cubicBezTo>
                  <a:lnTo>
                    <a:pt x="9893" y="10617"/>
                  </a:lnTo>
                  <a:lnTo>
                    <a:pt x="2143" y="10617"/>
                  </a:lnTo>
                  <a:lnTo>
                    <a:pt x="2143" y="10271"/>
                  </a:lnTo>
                  <a:cubicBezTo>
                    <a:pt x="2143" y="10082"/>
                    <a:pt x="1985" y="9924"/>
                    <a:pt x="1796" y="9924"/>
                  </a:cubicBezTo>
                  <a:lnTo>
                    <a:pt x="1450" y="9924"/>
                  </a:lnTo>
                  <a:lnTo>
                    <a:pt x="1450" y="2142"/>
                  </a:lnTo>
                  <a:lnTo>
                    <a:pt x="1796" y="2142"/>
                  </a:lnTo>
                  <a:cubicBezTo>
                    <a:pt x="1985" y="2142"/>
                    <a:pt x="2143" y="1985"/>
                    <a:pt x="2143" y="1796"/>
                  </a:cubicBezTo>
                  <a:lnTo>
                    <a:pt x="2143" y="1418"/>
                  </a:lnTo>
                  <a:close/>
                  <a:moveTo>
                    <a:pt x="379" y="0"/>
                  </a:moveTo>
                  <a:cubicBezTo>
                    <a:pt x="158" y="0"/>
                    <a:pt x="1" y="158"/>
                    <a:pt x="1" y="347"/>
                  </a:cubicBezTo>
                  <a:lnTo>
                    <a:pt x="1" y="1764"/>
                  </a:lnTo>
                  <a:cubicBezTo>
                    <a:pt x="1" y="1953"/>
                    <a:pt x="158" y="2111"/>
                    <a:pt x="379" y="2111"/>
                  </a:cubicBezTo>
                  <a:lnTo>
                    <a:pt x="725" y="2111"/>
                  </a:lnTo>
                  <a:lnTo>
                    <a:pt x="725" y="9861"/>
                  </a:lnTo>
                  <a:lnTo>
                    <a:pt x="379" y="9861"/>
                  </a:lnTo>
                  <a:cubicBezTo>
                    <a:pt x="158" y="9861"/>
                    <a:pt x="1" y="10019"/>
                    <a:pt x="1" y="10208"/>
                  </a:cubicBezTo>
                  <a:lnTo>
                    <a:pt x="1" y="11657"/>
                  </a:lnTo>
                  <a:cubicBezTo>
                    <a:pt x="1" y="11846"/>
                    <a:pt x="158" y="12003"/>
                    <a:pt x="379" y="12003"/>
                  </a:cubicBezTo>
                  <a:lnTo>
                    <a:pt x="1796" y="12003"/>
                  </a:lnTo>
                  <a:cubicBezTo>
                    <a:pt x="1985" y="12003"/>
                    <a:pt x="2143" y="11846"/>
                    <a:pt x="2143" y="11657"/>
                  </a:cubicBezTo>
                  <a:lnTo>
                    <a:pt x="2143" y="11279"/>
                  </a:lnTo>
                  <a:lnTo>
                    <a:pt x="9893" y="11279"/>
                  </a:lnTo>
                  <a:lnTo>
                    <a:pt x="9893" y="11657"/>
                  </a:lnTo>
                  <a:cubicBezTo>
                    <a:pt x="9893" y="11846"/>
                    <a:pt x="10051" y="12003"/>
                    <a:pt x="10240" y="12003"/>
                  </a:cubicBezTo>
                  <a:lnTo>
                    <a:pt x="11657" y="12003"/>
                  </a:lnTo>
                  <a:cubicBezTo>
                    <a:pt x="11878" y="12003"/>
                    <a:pt x="12036" y="11846"/>
                    <a:pt x="12036" y="11657"/>
                  </a:cubicBezTo>
                  <a:lnTo>
                    <a:pt x="12036" y="10208"/>
                  </a:lnTo>
                  <a:cubicBezTo>
                    <a:pt x="12036" y="10019"/>
                    <a:pt x="11878" y="9861"/>
                    <a:pt x="11657" y="9861"/>
                  </a:cubicBezTo>
                  <a:lnTo>
                    <a:pt x="11311" y="9861"/>
                  </a:lnTo>
                  <a:lnTo>
                    <a:pt x="11311" y="2111"/>
                  </a:lnTo>
                  <a:lnTo>
                    <a:pt x="11657" y="2111"/>
                  </a:lnTo>
                  <a:cubicBezTo>
                    <a:pt x="11878" y="2111"/>
                    <a:pt x="12036" y="1953"/>
                    <a:pt x="12036" y="1764"/>
                  </a:cubicBezTo>
                  <a:lnTo>
                    <a:pt x="12036" y="347"/>
                  </a:lnTo>
                  <a:cubicBezTo>
                    <a:pt x="12036" y="158"/>
                    <a:pt x="11878" y="0"/>
                    <a:pt x="11657" y="0"/>
                  </a:cubicBezTo>
                  <a:lnTo>
                    <a:pt x="10240" y="0"/>
                  </a:lnTo>
                  <a:cubicBezTo>
                    <a:pt x="10051" y="0"/>
                    <a:pt x="9893" y="158"/>
                    <a:pt x="9893" y="347"/>
                  </a:cubicBezTo>
                  <a:lnTo>
                    <a:pt x="9893" y="693"/>
                  </a:lnTo>
                  <a:lnTo>
                    <a:pt x="2143" y="693"/>
                  </a:lnTo>
                  <a:lnTo>
                    <a:pt x="2143" y="347"/>
                  </a:lnTo>
                  <a:cubicBezTo>
                    <a:pt x="2143" y="158"/>
                    <a:pt x="1985" y="0"/>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8" name="Google Shape;7138;p61"/>
            <p:cNvSpPr/>
            <p:nvPr/>
          </p:nvSpPr>
          <p:spPr>
            <a:xfrm>
              <a:off x="-44861250" y="3632100"/>
              <a:ext cx="193800" cy="146525"/>
            </a:xfrm>
            <a:custGeom>
              <a:rect b="b" l="l" r="r" t="t"/>
              <a:pathLst>
                <a:path extrusionOk="0" h="5861" w="7752">
                  <a:moveTo>
                    <a:pt x="3845" y="1009"/>
                  </a:moveTo>
                  <a:cubicBezTo>
                    <a:pt x="4443" y="1009"/>
                    <a:pt x="4916" y="1482"/>
                    <a:pt x="4916" y="2080"/>
                  </a:cubicBezTo>
                  <a:cubicBezTo>
                    <a:pt x="4916" y="2679"/>
                    <a:pt x="4443" y="3151"/>
                    <a:pt x="3845" y="3151"/>
                  </a:cubicBezTo>
                  <a:cubicBezTo>
                    <a:pt x="3277" y="3151"/>
                    <a:pt x="2805" y="2679"/>
                    <a:pt x="2805" y="2080"/>
                  </a:cubicBezTo>
                  <a:cubicBezTo>
                    <a:pt x="2805" y="1482"/>
                    <a:pt x="3277" y="1009"/>
                    <a:pt x="3845" y="1009"/>
                  </a:cubicBezTo>
                  <a:close/>
                  <a:moveTo>
                    <a:pt x="348" y="1"/>
                  </a:moveTo>
                  <a:cubicBezTo>
                    <a:pt x="158" y="1"/>
                    <a:pt x="1" y="159"/>
                    <a:pt x="1" y="348"/>
                  </a:cubicBezTo>
                  <a:lnTo>
                    <a:pt x="1" y="5829"/>
                  </a:lnTo>
                  <a:lnTo>
                    <a:pt x="2206" y="3624"/>
                  </a:lnTo>
                  <a:cubicBezTo>
                    <a:pt x="2269" y="3561"/>
                    <a:pt x="2356" y="3530"/>
                    <a:pt x="2447" y="3530"/>
                  </a:cubicBezTo>
                  <a:cubicBezTo>
                    <a:pt x="2537" y="3530"/>
                    <a:pt x="2632" y="3561"/>
                    <a:pt x="2710" y="3624"/>
                  </a:cubicBezTo>
                  <a:lnTo>
                    <a:pt x="3939" y="4821"/>
                  </a:lnTo>
                  <a:lnTo>
                    <a:pt x="5042" y="3656"/>
                  </a:lnTo>
                  <a:cubicBezTo>
                    <a:pt x="5136" y="3561"/>
                    <a:pt x="5199" y="3530"/>
                    <a:pt x="5294" y="3530"/>
                  </a:cubicBezTo>
                  <a:cubicBezTo>
                    <a:pt x="5388" y="3530"/>
                    <a:pt x="5483" y="3561"/>
                    <a:pt x="5546" y="3656"/>
                  </a:cubicBezTo>
                  <a:lnTo>
                    <a:pt x="7751" y="5861"/>
                  </a:lnTo>
                  <a:lnTo>
                    <a:pt x="7751" y="379"/>
                  </a:lnTo>
                  <a:cubicBezTo>
                    <a:pt x="7720" y="159"/>
                    <a:pt x="7562" y="1"/>
                    <a:pt x="73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9" name="Google Shape;7139;p61"/>
            <p:cNvSpPr/>
            <p:nvPr/>
          </p:nvSpPr>
          <p:spPr>
            <a:xfrm>
              <a:off x="-44773800" y="3675425"/>
              <a:ext cx="18125" cy="17350"/>
            </a:xfrm>
            <a:custGeom>
              <a:rect b="b" l="l" r="r" t="t"/>
              <a:pathLst>
                <a:path extrusionOk="0" h="694" w="725">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0" name="Google Shape;7140;p61"/>
            <p:cNvSpPr/>
            <p:nvPr/>
          </p:nvSpPr>
          <p:spPr>
            <a:xfrm>
              <a:off x="-44750975" y="3741600"/>
              <a:ext cx="70900" cy="48050"/>
            </a:xfrm>
            <a:custGeom>
              <a:rect b="b" l="l" r="r" t="t"/>
              <a:pathLst>
                <a:path extrusionOk="0" h="1922" w="2836">
                  <a:moveTo>
                    <a:pt x="883" y="0"/>
                  </a:moveTo>
                  <a:lnTo>
                    <a:pt x="1" y="945"/>
                  </a:lnTo>
                  <a:lnTo>
                    <a:pt x="1009" y="1922"/>
                  </a:lnTo>
                  <a:lnTo>
                    <a:pt x="2836" y="1922"/>
                  </a:lnTo>
                  <a:lnTo>
                    <a:pt x="88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1" name="Google Shape;7141;p61"/>
            <p:cNvSpPr/>
            <p:nvPr/>
          </p:nvSpPr>
          <p:spPr>
            <a:xfrm>
              <a:off x="-44848625" y="3740025"/>
              <a:ext cx="97675" cy="49625"/>
            </a:xfrm>
            <a:custGeom>
              <a:rect b="b" l="l" r="r" t="t"/>
              <a:pathLst>
                <a:path extrusionOk="0" h="1985" w="3907">
                  <a:moveTo>
                    <a:pt x="1985" y="0"/>
                  </a:moveTo>
                  <a:lnTo>
                    <a:pt x="0" y="1985"/>
                  </a:lnTo>
                  <a:lnTo>
                    <a:pt x="3907" y="1985"/>
                  </a:lnTo>
                  <a:lnTo>
                    <a:pt x="198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42" name="Google Shape;7142;p61"/>
          <p:cNvGrpSpPr/>
          <p:nvPr/>
        </p:nvGrpSpPr>
        <p:grpSpPr>
          <a:xfrm>
            <a:off x="1726378" y="1539486"/>
            <a:ext cx="354311" cy="354104"/>
            <a:chOff x="-49764975" y="3183375"/>
            <a:chExt cx="299300" cy="299125"/>
          </a:xfrm>
        </p:grpSpPr>
        <p:sp>
          <p:nvSpPr>
            <p:cNvPr id="7143" name="Google Shape;7143;p61"/>
            <p:cNvSpPr/>
            <p:nvPr/>
          </p:nvSpPr>
          <p:spPr>
            <a:xfrm>
              <a:off x="-49606675" y="3233575"/>
              <a:ext cx="70125" cy="103200"/>
            </a:xfrm>
            <a:custGeom>
              <a:rect b="b" l="l" r="r" t="t"/>
              <a:pathLst>
                <a:path extrusionOk="0" h="4128" w="2805">
                  <a:moveTo>
                    <a:pt x="2805" y="1"/>
                  </a:moveTo>
                  <a:lnTo>
                    <a:pt x="1" y="1355"/>
                  </a:lnTo>
                  <a:lnTo>
                    <a:pt x="1" y="4128"/>
                  </a:lnTo>
                  <a:lnTo>
                    <a:pt x="2805" y="2710"/>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4" name="Google Shape;7144;p61"/>
            <p:cNvSpPr/>
            <p:nvPr/>
          </p:nvSpPr>
          <p:spPr>
            <a:xfrm>
              <a:off x="-49676775" y="3364325"/>
              <a:ext cx="52000" cy="118175"/>
            </a:xfrm>
            <a:custGeom>
              <a:rect b="b" l="l" r="r" t="t"/>
              <a:pathLst>
                <a:path extrusionOk="0" h="4727" w="2080">
                  <a:moveTo>
                    <a:pt x="2080" y="0"/>
                  </a:moveTo>
                  <a:lnTo>
                    <a:pt x="1" y="1072"/>
                  </a:lnTo>
                  <a:lnTo>
                    <a:pt x="1" y="4726"/>
                  </a:lnTo>
                  <a:lnTo>
                    <a:pt x="2080" y="3529"/>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5" name="Google Shape;7145;p61"/>
            <p:cNvSpPr/>
            <p:nvPr/>
          </p:nvSpPr>
          <p:spPr>
            <a:xfrm>
              <a:off x="-49694100" y="3233575"/>
              <a:ext cx="69325" cy="103200"/>
            </a:xfrm>
            <a:custGeom>
              <a:rect b="b" l="l" r="r" t="t"/>
              <a:pathLst>
                <a:path extrusionOk="0" h="4128" w="2773">
                  <a:moveTo>
                    <a:pt x="1" y="1"/>
                  </a:moveTo>
                  <a:lnTo>
                    <a:pt x="1" y="2710"/>
                  </a:lnTo>
                  <a:lnTo>
                    <a:pt x="2773" y="4128"/>
                  </a:lnTo>
                  <a:lnTo>
                    <a:pt x="2773" y="135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6" name="Google Shape;7146;p61"/>
            <p:cNvSpPr/>
            <p:nvPr/>
          </p:nvSpPr>
          <p:spPr>
            <a:xfrm>
              <a:off x="-49756325" y="3314700"/>
              <a:ext cx="121325" cy="61450"/>
            </a:xfrm>
            <a:custGeom>
              <a:rect b="b" l="l" r="r" t="t"/>
              <a:pathLst>
                <a:path extrusionOk="0" h="2458" w="4853">
                  <a:moveTo>
                    <a:pt x="2048" y="1"/>
                  </a:moveTo>
                  <a:lnTo>
                    <a:pt x="1" y="1040"/>
                  </a:lnTo>
                  <a:lnTo>
                    <a:pt x="2836" y="2458"/>
                  </a:lnTo>
                  <a:lnTo>
                    <a:pt x="4852" y="1418"/>
                  </a:lnTo>
                  <a:lnTo>
                    <a:pt x="204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7" name="Google Shape;7147;p61"/>
            <p:cNvSpPr/>
            <p:nvPr/>
          </p:nvSpPr>
          <p:spPr>
            <a:xfrm>
              <a:off x="-49606675" y="3364325"/>
              <a:ext cx="52000" cy="118175"/>
            </a:xfrm>
            <a:custGeom>
              <a:rect b="b" l="l" r="r" t="t"/>
              <a:pathLst>
                <a:path extrusionOk="0" h="4727" w="2080">
                  <a:moveTo>
                    <a:pt x="1" y="0"/>
                  </a:moveTo>
                  <a:lnTo>
                    <a:pt x="1" y="3529"/>
                  </a:lnTo>
                  <a:lnTo>
                    <a:pt x="2080" y="4726"/>
                  </a:lnTo>
                  <a:lnTo>
                    <a:pt x="2080" y="107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8" name="Google Shape;7148;p61"/>
            <p:cNvSpPr/>
            <p:nvPr/>
          </p:nvSpPr>
          <p:spPr>
            <a:xfrm>
              <a:off x="-49595650" y="3314700"/>
              <a:ext cx="121325" cy="61450"/>
            </a:xfrm>
            <a:custGeom>
              <a:rect b="b" l="l" r="r" t="t"/>
              <a:pathLst>
                <a:path extrusionOk="0" h="2458" w="4853">
                  <a:moveTo>
                    <a:pt x="2773" y="1"/>
                  </a:moveTo>
                  <a:lnTo>
                    <a:pt x="1" y="1418"/>
                  </a:lnTo>
                  <a:lnTo>
                    <a:pt x="1985" y="2458"/>
                  </a:lnTo>
                  <a:lnTo>
                    <a:pt x="4852" y="1040"/>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9" name="Google Shape;7149;p61"/>
            <p:cNvSpPr/>
            <p:nvPr/>
          </p:nvSpPr>
          <p:spPr>
            <a:xfrm>
              <a:off x="-49764975" y="3355650"/>
              <a:ext cx="70100" cy="126850"/>
            </a:xfrm>
            <a:custGeom>
              <a:rect b="b" l="l" r="r" t="t"/>
              <a:pathLst>
                <a:path extrusionOk="0" h="5074" w="2804">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0" name="Google Shape;7150;p61"/>
            <p:cNvSpPr/>
            <p:nvPr/>
          </p:nvSpPr>
          <p:spPr>
            <a:xfrm>
              <a:off x="-49535775" y="3355650"/>
              <a:ext cx="70100" cy="126850"/>
            </a:xfrm>
            <a:custGeom>
              <a:rect b="b" l="l" r="r" t="t"/>
              <a:pathLst>
                <a:path extrusionOk="0" h="5074" w="2804">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1" name="Google Shape;7151;p61"/>
            <p:cNvSpPr/>
            <p:nvPr/>
          </p:nvSpPr>
          <p:spPr>
            <a:xfrm>
              <a:off x="-49685425" y="3183375"/>
              <a:ext cx="140200" cy="69925"/>
            </a:xfrm>
            <a:custGeom>
              <a:rect b="b" l="l" r="r" t="t"/>
              <a:pathLst>
                <a:path extrusionOk="0" h="2797" w="5608">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52" name="Google Shape;7152;p61"/>
          <p:cNvGrpSpPr/>
          <p:nvPr/>
        </p:nvGrpSpPr>
        <p:grpSpPr>
          <a:xfrm>
            <a:off x="1726378" y="1974947"/>
            <a:ext cx="354311" cy="355909"/>
            <a:chOff x="-49764975" y="3551225"/>
            <a:chExt cx="299300" cy="300650"/>
          </a:xfrm>
        </p:grpSpPr>
        <p:sp>
          <p:nvSpPr>
            <p:cNvPr id="7153" name="Google Shape;7153;p61"/>
            <p:cNvSpPr/>
            <p:nvPr/>
          </p:nvSpPr>
          <p:spPr>
            <a:xfrm>
              <a:off x="-49764975" y="3657325"/>
              <a:ext cx="35450" cy="18125"/>
            </a:xfrm>
            <a:custGeom>
              <a:rect b="b" l="l" r="r" t="t"/>
              <a:pathLst>
                <a:path extrusionOk="0" h="725" w="1418">
                  <a:moveTo>
                    <a:pt x="347" y="0"/>
                  </a:moveTo>
                  <a:cubicBezTo>
                    <a:pt x="158" y="0"/>
                    <a:pt x="0" y="158"/>
                    <a:pt x="0" y="378"/>
                  </a:cubicBezTo>
                  <a:cubicBezTo>
                    <a:pt x="0" y="567"/>
                    <a:pt x="158" y="725"/>
                    <a:pt x="347" y="725"/>
                  </a:cubicBezTo>
                  <a:lnTo>
                    <a:pt x="1040" y="725"/>
                  </a:lnTo>
                  <a:cubicBezTo>
                    <a:pt x="1260" y="725"/>
                    <a:pt x="1418" y="567"/>
                    <a:pt x="1418" y="378"/>
                  </a:cubicBezTo>
                  <a:cubicBezTo>
                    <a:pt x="1386" y="158"/>
                    <a:pt x="1197"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4" name="Google Shape;7154;p61"/>
            <p:cNvSpPr/>
            <p:nvPr/>
          </p:nvSpPr>
          <p:spPr>
            <a:xfrm>
              <a:off x="-49763400" y="3598250"/>
              <a:ext cx="31525" cy="29950"/>
            </a:xfrm>
            <a:custGeom>
              <a:rect b="b" l="l" r="r" t="t"/>
              <a:pathLst>
                <a:path extrusionOk="0" h="1198" w="1261">
                  <a:moveTo>
                    <a:pt x="390" y="0"/>
                  </a:moveTo>
                  <a:cubicBezTo>
                    <a:pt x="299" y="0"/>
                    <a:pt x="205" y="32"/>
                    <a:pt x="126" y="95"/>
                  </a:cubicBezTo>
                  <a:cubicBezTo>
                    <a:pt x="0" y="221"/>
                    <a:pt x="0" y="441"/>
                    <a:pt x="126" y="599"/>
                  </a:cubicBezTo>
                  <a:lnTo>
                    <a:pt x="630" y="1103"/>
                  </a:lnTo>
                  <a:cubicBezTo>
                    <a:pt x="693" y="1166"/>
                    <a:pt x="780" y="1197"/>
                    <a:pt x="870" y="1197"/>
                  </a:cubicBezTo>
                  <a:cubicBezTo>
                    <a:pt x="961" y="1197"/>
                    <a:pt x="1056" y="1166"/>
                    <a:pt x="1134" y="1103"/>
                  </a:cubicBezTo>
                  <a:cubicBezTo>
                    <a:pt x="1260" y="1008"/>
                    <a:pt x="1260" y="756"/>
                    <a:pt x="1134" y="599"/>
                  </a:cubicBezTo>
                  <a:lnTo>
                    <a:pt x="630" y="95"/>
                  </a:lnTo>
                  <a:cubicBezTo>
                    <a:pt x="567" y="32"/>
                    <a:pt x="481" y="0"/>
                    <a:pt x="3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5" name="Google Shape;7155;p61"/>
            <p:cNvSpPr/>
            <p:nvPr/>
          </p:nvSpPr>
          <p:spPr>
            <a:xfrm>
              <a:off x="-49763400" y="3703975"/>
              <a:ext cx="31525" cy="30550"/>
            </a:xfrm>
            <a:custGeom>
              <a:rect b="b" l="l" r="r" t="t"/>
              <a:pathLst>
                <a:path extrusionOk="0" h="1222" w="1261">
                  <a:moveTo>
                    <a:pt x="882" y="1"/>
                  </a:moveTo>
                  <a:cubicBezTo>
                    <a:pt x="796" y="1"/>
                    <a:pt x="709" y="40"/>
                    <a:pt x="630" y="119"/>
                  </a:cubicBezTo>
                  <a:lnTo>
                    <a:pt x="126" y="623"/>
                  </a:lnTo>
                  <a:cubicBezTo>
                    <a:pt x="0" y="749"/>
                    <a:pt x="0" y="970"/>
                    <a:pt x="126" y="1127"/>
                  </a:cubicBezTo>
                  <a:cubicBezTo>
                    <a:pt x="189" y="1190"/>
                    <a:pt x="276" y="1222"/>
                    <a:pt x="366" y="1222"/>
                  </a:cubicBezTo>
                  <a:cubicBezTo>
                    <a:pt x="457" y="1222"/>
                    <a:pt x="551" y="1190"/>
                    <a:pt x="630" y="1127"/>
                  </a:cubicBezTo>
                  <a:lnTo>
                    <a:pt x="1134" y="623"/>
                  </a:lnTo>
                  <a:cubicBezTo>
                    <a:pt x="1260" y="497"/>
                    <a:pt x="1260" y="276"/>
                    <a:pt x="1134" y="119"/>
                  </a:cubicBezTo>
                  <a:cubicBezTo>
                    <a:pt x="1056" y="40"/>
                    <a:pt x="969" y="1"/>
                    <a:pt x="8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6" name="Google Shape;7156;p61"/>
            <p:cNvSpPr/>
            <p:nvPr/>
          </p:nvSpPr>
          <p:spPr>
            <a:xfrm>
              <a:off x="-49501125" y="3657325"/>
              <a:ext cx="35450" cy="18125"/>
            </a:xfrm>
            <a:custGeom>
              <a:rect b="b" l="l" r="r" t="t"/>
              <a:pathLst>
                <a:path extrusionOk="0" h="725" w="1418">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7" name="Google Shape;7157;p61"/>
            <p:cNvSpPr/>
            <p:nvPr/>
          </p:nvSpPr>
          <p:spPr>
            <a:xfrm>
              <a:off x="-49499550" y="3598250"/>
              <a:ext cx="31525" cy="30550"/>
            </a:xfrm>
            <a:custGeom>
              <a:rect b="b" l="l" r="r" t="t"/>
              <a:pathLst>
                <a:path extrusionOk="0" h="1222" w="1261">
                  <a:moveTo>
                    <a:pt x="906" y="0"/>
                  </a:moveTo>
                  <a:cubicBezTo>
                    <a:pt x="812" y="0"/>
                    <a:pt x="709" y="32"/>
                    <a:pt x="630" y="95"/>
                  </a:cubicBezTo>
                  <a:lnTo>
                    <a:pt x="126" y="599"/>
                  </a:lnTo>
                  <a:cubicBezTo>
                    <a:pt x="0" y="725"/>
                    <a:pt x="0" y="945"/>
                    <a:pt x="126" y="1103"/>
                  </a:cubicBezTo>
                  <a:cubicBezTo>
                    <a:pt x="205" y="1182"/>
                    <a:pt x="292" y="1221"/>
                    <a:pt x="378" y="1221"/>
                  </a:cubicBezTo>
                  <a:cubicBezTo>
                    <a:pt x="465" y="1221"/>
                    <a:pt x="552" y="1182"/>
                    <a:pt x="630" y="1103"/>
                  </a:cubicBezTo>
                  <a:lnTo>
                    <a:pt x="1134" y="599"/>
                  </a:lnTo>
                  <a:cubicBezTo>
                    <a:pt x="1260" y="473"/>
                    <a:pt x="1260" y="252"/>
                    <a:pt x="1134" y="95"/>
                  </a:cubicBezTo>
                  <a:cubicBezTo>
                    <a:pt x="1087" y="32"/>
                    <a:pt x="1001" y="0"/>
                    <a:pt x="9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8" name="Google Shape;7158;p61"/>
            <p:cNvSpPr/>
            <p:nvPr/>
          </p:nvSpPr>
          <p:spPr>
            <a:xfrm>
              <a:off x="-49499550" y="3704575"/>
              <a:ext cx="31525" cy="29950"/>
            </a:xfrm>
            <a:custGeom>
              <a:rect b="b" l="l" r="r" t="t"/>
              <a:pathLst>
                <a:path extrusionOk="0" h="1198" w="1261">
                  <a:moveTo>
                    <a:pt x="390" y="0"/>
                  </a:moveTo>
                  <a:cubicBezTo>
                    <a:pt x="300" y="0"/>
                    <a:pt x="205" y="32"/>
                    <a:pt x="126" y="95"/>
                  </a:cubicBezTo>
                  <a:cubicBezTo>
                    <a:pt x="0" y="221"/>
                    <a:pt x="0" y="441"/>
                    <a:pt x="126" y="599"/>
                  </a:cubicBezTo>
                  <a:lnTo>
                    <a:pt x="630" y="1103"/>
                  </a:lnTo>
                  <a:cubicBezTo>
                    <a:pt x="693" y="1166"/>
                    <a:pt x="780" y="1198"/>
                    <a:pt x="871" y="1198"/>
                  </a:cubicBezTo>
                  <a:cubicBezTo>
                    <a:pt x="961" y="1198"/>
                    <a:pt x="1056" y="1166"/>
                    <a:pt x="1134" y="1103"/>
                  </a:cubicBezTo>
                  <a:cubicBezTo>
                    <a:pt x="1260" y="1009"/>
                    <a:pt x="1260" y="757"/>
                    <a:pt x="1134" y="599"/>
                  </a:cubicBezTo>
                  <a:lnTo>
                    <a:pt x="630" y="95"/>
                  </a:lnTo>
                  <a:cubicBezTo>
                    <a:pt x="567" y="32"/>
                    <a:pt x="481" y="0"/>
                    <a:pt x="3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9" name="Google Shape;7159;p61"/>
            <p:cNvSpPr/>
            <p:nvPr/>
          </p:nvSpPr>
          <p:spPr>
            <a:xfrm>
              <a:off x="-49725600" y="3551225"/>
              <a:ext cx="215050" cy="210875"/>
            </a:xfrm>
            <a:custGeom>
              <a:rect b="b" l="l" r="r" t="t"/>
              <a:pathLst>
                <a:path extrusionOk="0" h="8435" w="8602">
                  <a:moveTo>
                    <a:pt x="4354" y="0"/>
                  </a:moveTo>
                  <a:cubicBezTo>
                    <a:pt x="4070" y="0"/>
                    <a:pt x="3783" y="28"/>
                    <a:pt x="3497" y="86"/>
                  </a:cubicBezTo>
                  <a:cubicBezTo>
                    <a:pt x="1922" y="401"/>
                    <a:pt x="630" y="1724"/>
                    <a:pt x="252" y="3299"/>
                  </a:cubicBezTo>
                  <a:cubicBezTo>
                    <a:pt x="0" y="4654"/>
                    <a:pt x="347" y="6040"/>
                    <a:pt x="1261" y="7017"/>
                  </a:cubicBezTo>
                  <a:cubicBezTo>
                    <a:pt x="1607" y="7395"/>
                    <a:pt x="1828" y="7930"/>
                    <a:pt x="1922" y="8434"/>
                  </a:cubicBezTo>
                  <a:lnTo>
                    <a:pt x="3025" y="8434"/>
                  </a:lnTo>
                  <a:lnTo>
                    <a:pt x="3025" y="5284"/>
                  </a:lnTo>
                  <a:cubicBezTo>
                    <a:pt x="3025" y="5158"/>
                    <a:pt x="4064" y="3141"/>
                    <a:pt x="4127" y="3047"/>
                  </a:cubicBezTo>
                  <a:cubicBezTo>
                    <a:pt x="4190" y="2921"/>
                    <a:pt x="4317" y="2858"/>
                    <a:pt x="4443" y="2858"/>
                  </a:cubicBezTo>
                  <a:cubicBezTo>
                    <a:pt x="4569" y="2858"/>
                    <a:pt x="4695" y="2921"/>
                    <a:pt x="4758" y="3047"/>
                  </a:cubicBezTo>
                  <a:cubicBezTo>
                    <a:pt x="4852" y="3141"/>
                    <a:pt x="5860" y="5158"/>
                    <a:pt x="5860" y="5284"/>
                  </a:cubicBezTo>
                  <a:lnTo>
                    <a:pt x="5860" y="8434"/>
                  </a:lnTo>
                  <a:lnTo>
                    <a:pt x="6963" y="8434"/>
                  </a:lnTo>
                  <a:cubicBezTo>
                    <a:pt x="7057" y="7930"/>
                    <a:pt x="7278" y="7395"/>
                    <a:pt x="7625" y="6985"/>
                  </a:cubicBezTo>
                  <a:cubicBezTo>
                    <a:pt x="8255" y="6260"/>
                    <a:pt x="8601" y="5284"/>
                    <a:pt x="8601" y="4244"/>
                  </a:cubicBezTo>
                  <a:cubicBezTo>
                    <a:pt x="8601" y="2984"/>
                    <a:pt x="8066" y="1787"/>
                    <a:pt x="7026" y="936"/>
                  </a:cubicBezTo>
                  <a:cubicBezTo>
                    <a:pt x="6270" y="327"/>
                    <a:pt x="5327" y="0"/>
                    <a:pt x="43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0" name="Google Shape;7160;p61"/>
            <p:cNvSpPr/>
            <p:nvPr/>
          </p:nvSpPr>
          <p:spPr>
            <a:xfrm>
              <a:off x="-49633450" y="3697475"/>
              <a:ext cx="35475" cy="65400"/>
            </a:xfrm>
            <a:custGeom>
              <a:rect b="b" l="l" r="r" t="t"/>
              <a:pathLst>
                <a:path extrusionOk="0" h="2616" w="1419">
                  <a:moveTo>
                    <a:pt x="0" y="1"/>
                  </a:moveTo>
                  <a:lnTo>
                    <a:pt x="0" y="2616"/>
                  </a:lnTo>
                  <a:lnTo>
                    <a:pt x="1418" y="2616"/>
                  </a:lnTo>
                  <a:lnTo>
                    <a:pt x="1418" y="1"/>
                  </a:lnTo>
                  <a:cubicBezTo>
                    <a:pt x="1198" y="95"/>
                    <a:pt x="946" y="127"/>
                    <a:pt x="725" y="127"/>
                  </a:cubicBezTo>
                  <a:cubicBezTo>
                    <a:pt x="473" y="127"/>
                    <a:pt x="252" y="95"/>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1" name="Google Shape;7161;p61"/>
            <p:cNvSpPr/>
            <p:nvPr/>
          </p:nvSpPr>
          <p:spPr>
            <a:xfrm>
              <a:off x="-49676775" y="3780975"/>
              <a:ext cx="123675" cy="34675"/>
            </a:xfrm>
            <a:custGeom>
              <a:rect b="b" l="l" r="r" t="t"/>
              <a:pathLst>
                <a:path extrusionOk="0" h="1387" w="4947">
                  <a:moveTo>
                    <a:pt x="1" y="0"/>
                  </a:moveTo>
                  <a:lnTo>
                    <a:pt x="1" y="347"/>
                  </a:lnTo>
                  <a:cubicBezTo>
                    <a:pt x="1" y="946"/>
                    <a:pt x="473" y="1387"/>
                    <a:pt x="1072" y="1387"/>
                  </a:cubicBezTo>
                  <a:lnTo>
                    <a:pt x="3876" y="1387"/>
                  </a:lnTo>
                  <a:cubicBezTo>
                    <a:pt x="4474" y="1387"/>
                    <a:pt x="4947" y="946"/>
                    <a:pt x="4947" y="347"/>
                  </a:cubicBezTo>
                  <a:lnTo>
                    <a:pt x="49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2" name="Google Shape;7162;p61"/>
            <p:cNvSpPr/>
            <p:nvPr/>
          </p:nvSpPr>
          <p:spPr>
            <a:xfrm>
              <a:off x="-49630300" y="3651800"/>
              <a:ext cx="29150" cy="31325"/>
            </a:xfrm>
            <a:custGeom>
              <a:rect b="b" l="l" r="r" t="t"/>
              <a:pathLst>
                <a:path extrusionOk="0" h="1253" w="1166">
                  <a:moveTo>
                    <a:pt x="599" y="1"/>
                  </a:moveTo>
                  <a:lnTo>
                    <a:pt x="0" y="1135"/>
                  </a:lnTo>
                  <a:cubicBezTo>
                    <a:pt x="189" y="1214"/>
                    <a:pt x="386" y="1253"/>
                    <a:pt x="583" y="1253"/>
                  </a:cubicBezTo>
                  <a:cubicBezTo>
                    <a:pt x="780" y="1253"/>
                    <a:pt x="977" y="1214"/>
                    <a:pt x="1166" y="1135"/>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3" name="Google Shape;7163;p61"/>
            <p:cNvSpPr/>
            <p:nvPr/>
          </p:nvSpPr>
          <p:spPr>
            <a:xfrm>
              <a:off x="-49657875" y="3833750"/>
              <a:ext cx="85100" cy="18125"/>
            </a:xfrm>
            <a:custGeom>
              <a:rect b="b" l="l" r="r" t="t"/>
              <a:pathLst>
                <a:path extrusionOk="0" h="725" w="3404">
                  <a:moveTo>
                    <a:pt x="1" y="0"/>
                  </a:moveTo>
                  <a:cubicBezTo>
                    <a:pt x="158" y="410"/>
                    <a:pt x="536" y="725"/>
                    <a:pt x="977" y="725"/>
                  </a:cubicBezTo>
                  <a:lnTo>
                    <a:pt x="2395" y="725"/>
                  </a:lnTo>
                  <a:cubicBezTo>
                    <a:pt x="2868" y="725"/>
                    <a:pt x="3246" y="410"/>
                    <a:pt x="34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64" name="Google Shape;7164;p61"/>
          <p:cNvGrpSpPr/>
          <p:nvPr/>
        </p:nvGrpSpPr>
        <p:grpSpPr>
          <a:xfrm>
            <a:off x="1724040" y="2411710"/>
            <a:ext cx="358987" cy="355525"/>
            <a:chOff x="-49766550" y="3920175"/>
            <a:chExt cx="303250" cy="300325"/>
          </a:xfrm>
        </p:grpSpPr>
        <p:sp>
          <p:nvSpPr>
            <p:cNvPr id="7165" name="Google Shape;7165;p61"/>
            <p:cNvSpPr/>
            <p:nvPr/>
          </p:nvSpPr>
          <p:spPr>
            <a:xfrm>
              <a:off x="-49764975" y="3920175"/>
              <a:ext cx="228425" cy="89225"/>
            </a:xfrm>
            <a:custGeom>
              <a:rect b="b" l="l" r="r" t="t"/>
              <a:pathLst>
                <a:path extrusionOk="0" h="3569" w="9137">
                  <a:moveTo>
                    <a:pt x="4568" y="1"/>
                  </a:moveTo>
                  <a:cubicBezTo>
                    <a:pt x="2284" y="1"/>
                    <a:pt x="0" y="592"/>
                    <a:pt x="0" y="1773"/>
                  </a:cubicBezTo>
                  <a:cubicBezTo>
                    <a:pt x="0" y="2970"/>
                    <a:pt x="2300" y="3569"/>
                    <a:pt x="4568" y="3569"/>
                  </a:cubicBezTo>
                  <a:cubicBezTo>
                    <a:pt x="6837" y="3569"/>
                    <a:pt x="9137" y="2970"/>
                    <a:pt x="9137" y="1773"/>
                  </a:cubicBezTo>
                  <a:cubicBezTo>
                    <a:pt x="9137" y="592"/>
                    <a:pt x="6852" y="1"/>
                    <a:pt x="45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6" name="Google Shape;7166;p61"/>
            <p:cNvSpPr/>
            <p:nvPr/>
          </p:nvSpPr>
          <p:spPr>
            <a:xfrm>
              <a:off x="-49764975" y="3998350"/>
              <a:ext cx="141775" cy="115800"/>
            </a:xfrm>
            <a:custGeom>
              <a:rect b="b" l="l" r="r" t="t"/>
              <a:pathLst>
                <a:path extrusionOk="0" h="4632" w="5671">
                  <a:moveTo>
                    <a:pt x="0" y="1"/>
                  </a:moveTo>
                  <a:lnTo>
                    <a:pt x="0" y="3939"/>
                  </a:lnTo>
                  <a:cubicBezTo>
                    <a:pt x="0" y="4317"/>
                    <a:pt x="315" y="4632"/>
                    <a:pt x="693" y="4632"/>
                  </a:cubicBezTo>
                  <a:cubicBezTo>
                    <a:pt x="1103" y="4632"/>
                    <a:pt x="1418" y="4317"/>
                    <a:pt x="1418" y="3939"/>
                  </a:cubicBezTo>
                  <a:lnTo>
                    <a:pt x="1418" y="2868"/>
                  </a:lnTo>
                  <a:cubicBezTo>
                    <a:pt x="1418" y="2269"/>
                    <a:pt x="1890" y="1796"/>
                    <a:pt x="2457" y="1796"/>
                  </a:cubicBezTo>
                  <a:cubicBezTo>
                    <a:pt x="3056" y="1796"/>
                    <a:pt x="3529" y="2269"/>
                    <a:pt x="3529" y="2868"/>
                  </a:cubicBezTo>
                  <a:lnTo>
                    <a:pt x="3529" y="3592"/>
                  </a:lnTo>
                  <a:cubicBezTo>
                    <a:pt x="3529" y="3781"/>
                    <a:pt x="3686" y="3939"/>
                    <a:pt x="3875" y="3939"/>
                  </a:cubicBezTo>
                  <a:cubicBezTo>
                    <a:pt x="4096" y="3939"/>
                    <a:pt x="4253" y="3781"/>
                    <a:pt x="4253" y="3592"/>
                  </a:cubicBezTo>
                  <a:lnTo>
                    <a:pt x="4253" y="2868"/>
                  </a:lnTo>
                  <a:cubicBezTo>
                    <a:pt x="4253" y="2427"/>
                    <a:pt x="4568" y="1954"/>
                    <a:pt x="5041" y="1828"/>
                  </a:cubicBezTo>
                  <a:cubicBezTo>
                    <a:pt x="5104" y="1796"/>
                    <a:pt x="5198" y="1796"/>
                    <a:pt x="5293" y="1796"/>
                  </a:cubicBezTo>
                  <a:cubicBezTo>
                    <a:pt x="5513" y="1796"/>
                    <a:pt x="5671" y="1639"/>
                    <a:pt x="5671" y="1450"/>
                  </a:cubicBezTo>
                  <a:lnTo>
                    <a:pt x="5671" y="1040"/>
                  </a:lnTo>
                  <a:cubicBezTo>
                    <a:pt x="5293" y="1103"/>
                    <a:pt x="4946" y="1103"/>
                    <a:pt x="4600" y="1103"/>
                  </a:cubicBezTo>
                  <a:cubicBezTo>
                    <a:pt x="2899" y="1103"/>
                    <a:pt x="1008" y="78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7" name="Google Shape;7167;p61"/>
            <p:cNvSpPr/>
            <p:nvPr/>
          </p:nvSpPr>
          <p:spPr>
            <a:xfrm>
              <a:off x="-49627150" y="3996000"/>
              <a:ext cx="163850" cy="148100"/>
            </a:xfrm>
            <a:custGeom>
              <a:rect b="b" l="l" r="r" t="t"/>
              <a:pathLst>
                <a:path extrusionOk="0" h="5924" w="6554">
                  <a:moveTo>
                    <a:pt x="3655" y="725"/>
                  </a:moveTo>
                  <a:cubicBezTo>
                    <a:pt x="4348" y="1040"/>
                    <a:pt x="5041" y="1544"/>
                    <a:pt x="5451" y="2206"/>
                  </a:cubicBezTo>
                  <a:cubicBezTo>
                    <a:pt x="5766" y="2678"/>
                    <a:pt x="5860" y="3308"/>
                    <a:pt x="5671" y="3875"/>
                  </a:cubicBezTo>
                  <a:cubicBezTo>
                    <a:pt x="5451" y="4411"/>
                    <a:pt x="5041" y="4852"/>
                    <a:pt x="4443" y="5041"/>
                  </a:cubicBezTo>
                  <a:cubicBezTo>
                    <a:pt x="4171" y="5132"/>
                    <a:pt x="3899" y="5193"/>
                    <a:pt x="3655" y="5198"/>
                  </a:cubicBezTo>
                  <a:lnTo>
                    <a:pt x="3655" y="5198"/>
                  </a:lnTo>
                  <a:lnTo>
                    <a:pt x="3655" y="725"/>
                  </a:lnTo>
                  <a:close/>
                  <a:moveTo>
                    <a:pt x="3718" y="0"/>
                  </a:moveTo>
                  <a:cubicBezTo>
                    <a:pt x="3088" y="599"/>
                    <a:pt x="1985" y="914"/>
                    <a:pt x="820" y="1071"/>
                  </a:cubicBezTo>
                  <a:lnTo>
                    <a:pt x="820" y="1544"/>
                  </a:lnTo>
                  <a:cubicBezTo>
                    <a:pt x="820" y="2048"/>
                    <a:pt x="473" y="2489"/>
                    <a:pt x="0" y="2584"/>
                  </a:cubicBezTo>
                  <a:lnTo>
                    <a:pt x="1009" y="3938"/>
                  </a:lnTo>
                  <a:cubicBezTo>
                    <a:pt x="1619" y="4793"/>
                    <a:pt x="2554" y="5263"/>
                    <a:pt x="3557" y="5263"/>
                  </a:cubicBezTo>
                  <a:cubicBezTo>
                    <a:pt x="3579" y="5263"/>
                    <a:pt x="3601" y="5263"/>
                    <a:pt x="3624" y="5262"/>
                  </a:cubicBezTo>
                  <a:lnTo>
                    <a:pt x="3624" y="5262"/>
                  </a:lnTo>
                  <a:lnTo>
                    <a:pt x="3624" y="5923"/>
                  </a:lnTo>
                  <a:cubicBezTo>
                    <a:pt x="3970" y="5923"/>
                    <a:pt x="4317" y="5829"/>
                    <a:pt x="4632" y="5734"/>
                  </a:cubicBezTo>
                  <a:cubicBezTo>
                    <a:pt x="5419" y="5451"/>
                    <a:pt x="6018" y="4852"/>
                    <a:pt x="6301" y="4096"/>
                  </a:cubicBezTo>
                  <a:cubicBezTo>
                    <a:pt x="6553" y="3371"/>
                    <a:pt x="6459" y="2521"/>
                    <a:pt x="6018" y="1859"/>
                  </a:cubicBezTo>
                  <a:cubicBezTo>
                    <a:pt x="5451" y="1040"/>
                    <a:pt x="4632" y="410"/>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8" name="Google Shape;7168;p61"/>
            <p:cNvSpPr/>
            <p:nvPr/>
          </p:nvSpPr>
          <p:spPr>
            <a:xfrm>
              <a:off x="-49766550" y="4061375"/>
              <a:ext cx="230000" cy="159125"/>
            </a:xfrm>
            <a:custGeom>
              <a:rect b="b" l="l" r="r" t="t"/>
              <a:pathLst>
                <a:path extrusionOk="0" h="6365" w="9200">
                  <a:moveTo>
                    <a:pt x="2489" y="0"/>
                  </a:moveTo>
                  <a:cubicBezTo>
                    <a:pt x="2300" y="0"/>
                    <a:pt x="2142" y="158"/>
                    <a:pt x="2142" y="347"/>
                  </a:cubicBezTo>
                  <a:lnTo>
                    <a:pt x="2142" y="1418"/>
                  </a:lnTo>
                  <a:cubicBezTo>
                    <a:pt x="2142" y="2205"/>
                    <a:pt x="1481" y="2836"/>
                    <a:pt x="725" y="2836"/>
                  </a:cubicBezTo>
                  <a:cubicBezTo>
                    <a:pt x="441" y="2836"/>
                    <a:pt x="221" y="2741"/>
                    <a:pt x="0" y="2647"/>
                  </a:cubicBezTo>
                  <a:lnTo>
                    <a:pt x="0" y="4600"/>
                  </a:lnTo>
                  <a:cubicBezTo>
                    <a:pt x="0" y="5734"/>
                    <a:pt x="2331" y="6364"/>
                    <a:pt x="4631" y="6364"/>
                  </a:cubicBezTo>
                  <a:cubicBezTo>
                    <a:pt x="6900" y="6364"/>
                    <a:pt x="9200" y="5797"/>
                    <a:pt x="9200" y="4600"/>
                  </a:cubicBezTo>
                  <a:lnTo>
                    <a:pt x="9200" y="3340"/>
                  </a:lnTo>
                  <a:cubicBezTo>
                    <a:pt x="9121" y="3353"/>
                    <a:pt x="9033" y="3360"/>
                    <a:pt x="8938" y="3360"/>
                  </a:cubicBezTo>
                  <a:cubicBezTo>
                    <a:pt x="8153" y="3360"/>
                    <a:pt x="6857" y="2888"/>
                    <a:pt x="5986" y="1764"/>
                  </a:cubicBezTo>
                  <a:lnTo>
                    <a:pt x="4978" y="378"/>
                  </a:lnTo>
                  <a:lnTo>
                    <a:pt x="4978" y="1071"/>
                  </a:lnTo>
                  <a:cubicBezTo>
                    <a:pt x="4978" y="1638"/>
                    <a:pt x="4505" y="2111"/>
                    <a:pt x="3907" y="2111"/>
                  </a:cubicBezTo>
                  <a:cubicBezTo>
                    <a:pt x="3308" y="2111"/>
                    <a:pt x="2836" y="1638"/>
                    <a:pt x="2836" y="1071"/>
                  </a:cubicBezTo>
                  <a:lnTo>
                    <a:pt x="2836" y="347"/>
                  </a:lnTo>
                  <a:cubicBezTo>
                    <a:pt x="2836"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69" name="Google Shape;7169;p61"/>
          <p:cNvGrpSpPr/>
          <p:nvPr/>
        </p:nvGrpSpPr>
        <p:grpSpPr>
          <a:xfrm>
            <a:off x="3939571" y="1559758"/>
            <a:ext cx="357123" cy="354341"/>
            <a:chOff x="-47892800" y="3200500"/>
            <a:chExt cx="301675" cy="299325"/>
          </a:xfrm>
        </p:grpSpPr>
        <p:sp>
          <p:nvSpPr>
            <p:cNvPr id="7170" name="Google Shape;7170;p61"/>
            <p:cNvSpPr/>
            <p:nvPr/>
          </p:nvSpPr>
          <p:spPr>
            <a:xfrm>
              <a:off x="-47892800" y="3200500"/>
              <a:ext cx="301675" cy="177225"/>
            </a:xfrm>
            <a:custGeom>
              <a:rect b="b" l="l" r="r" t="t"/>
              <a:pathLst>
                <a:path extrusionOk="0" h="7089" w="12067">
                  <a:moveTo>
                    <a:pt x="347" y="0"/>
                  </a:moveTo>
                  <a:cubicBezTo>
                    <a:pt x="158" y="0"/>
                    <a:pt x="0" y="158"/>
                    <a:pt x="0" y="378"/>
                  </a:cubicBezTo>
                  <a:lnTo>
                    <a:pt x="0" y="1796"/>
                  </a:lnTo>
                  <a:cubicBezTo>
                    <a:pt x="0" y="1985"/>
                    <a:pt x="158" y="2143"/>
                    <a:pt x="347" y="2143"/>
                  </a:cubicBezTo>
                  <a:lnTo>
                    <a:pt x="1765" y="2143"/>
                  </a:lnTo>
                  <a:cubicBezTo>
                    <a:pt x="1985" y="2143"/>
                    <a:pt x="2143" y="1985"/>
                    <a:pt x="2143" y="1796"/>
                  </a:cubicBezTo>
                  <a:lnTo>
                    <a:pt x="2143" y="1418"/>
                  </a:lnTo>
                  <a:lnTo>
                    <a:pt x="5010" y="1418"/>
                  </a:lnTo>
                  <a:cubicBezTo>
                    <a:pt x="4915" y="1576"/>
                    <a:pt x="3277" y="4506"/>
                    <a:pt x="3182" y="4663"/>
                  </a:cubicBezTo>
                  <a:lnTo>
                    <a:pt x="4821" y="7089"/>
                  </a:lnTo>
                  <a:lnTo>
                    <a:pt x="5671" y="7089"/>
                  </a:lnTo>
                  <a:lnTo>
                    <a:pt x="5671" y="5577"/>
                  </a:lnTo>
                  <a:cubicBezTo>
                    <a:pt x="5293" y="5419"/>
                    <a:pt x="4978" y="5010"/>
                    <a:pt x="4978" y="4569"/>
                  </a:cubicBezTo>
                  <a:cubicBezTo>
                    <a:pt x="4978" y="4001"/>
                    <a:pt x="5451" y="3529"/>
                    <a:pt x="6018" y="3529"/>
                  </a:cubicBezTo>
                  <a:cubicBezTo>
                    <a:pt x="6616" y="3529"/>
                    <a:pt x="7089" y="4001"/>
                    <a:pt x="7089" y="4569"/>
                  </a:cubicBezTo>
                  <a:cubicBezTo>
                    <a:pt x="7089" y="5041"/>
                    <a:pt x="6805" y="5419"/>
                    <a:pt x="6396" y="5577"/>
                  </a:cubicBezTo>
                  <a:lnTo>
                    <a:pt x="6396" y="7026"/>
                  </a:lnTo>
                  <a:lnTo>
                    <a:pt x="7247" y="7026"/>
                  </a:lnTo>
                  <a:lnTo>
                    <a:pt x="8853" y="4569"/>
                  </a:lnTo>
                  <a:cubicBezTo>
                    <a:pt x="8790" y="4411"/>
                    <a:pt x="7120" y="1513"/>
                    <a:pt x="7057" y="1355"/>
                  </a:cubicBezTo>
                  <a:lnTo>
                    <a:pt x="9924" y="1355"/>
                  </a:lnTo>
                  <a:lnTo>
                    <a:pt x="9924" y="1702"/>
                  </a:lnTo>
                  <a:cubicBezTo>
                    <a:pt x="9924" y="1891"/>
                    <a:pt x="10082" y="2048"/>
                    <a:pt x="10271" y="2048"/>
                  </a:cubicBezTo>
                  <a:lnTo>
                    <a:pt x="11689" y="2048"/>
                  </a:lnTo>
                  <a:cubicBezTo>
                    <a:pt x="11909" y="2048"/>
                    <a:pt x="12067" y="1891"/>
                    <a:pt x="12067" y="1702"/>
                  </a:cubicBezTo>
                  <a:lnTo>
                    <a:pt x="12067" y="284"/>
                  </a:lnTo>
                  <a:cubicBezTo>
                    <a:pt x="12004" y="158"/>
                    <a:pt x="11846" y="0"/>
                    <a:pt x="11657" y="0"/>
                  </a:cubicBezTo>
                  <a:lnTo>
                    <a:pt x="10239" y="0"/>
                  </a:lnTo>
                  <a:cubicBezTo>
                    <a:pt x="10050" y="0"/>
                    <a:pt x="9893" y="158"/>
                    <a:pt x="9893" y="378"/>
                  </a:cubicBezTo>
                  <a:lnTo>
                    <a:pt x="9893" y="725"/>
                  </a:lnTo>
                  <a:lnTo>
                    <a:pt x="6616" y="725"/>
                  </a:lnTo>
                  <a:lnTo>
                    <a:pt x="6301" y="221"/>
                  </a:lnTo>
                  <a:cubicBezTo>
                    <a:pt x="6238" y="95"/>
                    <a:pt x="6120" y="32"/>
                    <a:pt x="6002" y="32"/>
                  </a:cubicBezTo>
                  <a:cubicBezTo>
                    <a:pt x="5884" y="32"/>
                    <a:pt x="5766" y="95"/>
                    <a:pt x="5703" y="221"/>
                  </a:cubicBezTo>
                  <a:lnTo>
                    <a:pt x="5388" y="725"/>
                  </a:lnTo>
                  <a:lnTo>
                    <a:pt x="2143" y="725"/>
                  </a:lnTo>
                  <a:lnTo>
                    <a:pt x="2143" y="378"/>
                  </a:lnTo>
                  <a:cubicBezTo>
                    <a:pt x="2143" y="158"/>
                    <a:pt x="1985"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1" name="Google Shape;7171;p61"/>
            <p:cNvSpPr/>
            <p:nvPr/>
          </p:nvSpPr>
          <p:spPr>
            <a:xfrm>
              <a:off x="-47751825" y="3306025"/>
              <a:ext cx="17350" cy="18150"/>
            </a:xfrm>
            <a:custGeom>
              <a:rect b="b" l="l" r="r" t="t"/>
              <a:pathLst>
                <a:path extrusionOk="0" h="726" w="694">
                  <a:moveTo>
                    <a:pt x="347" y="1"/>
                  </a:moveTo>
                  <a:cubicBezTo>
                    <a:pt x="158" y="1"/>
                    <a:pt x="1" y="159"/>
                    <a:pt x="1" y="348"/>
                  </a:cubicBezTo>
                  <a:cubicBezTo>
                    <a:pt x="1" y="568"/>
                    <a:pt x="158" y="726"/>
                    <a:pt x="347" y="726"/>
                  </a:cubicBezTo>
                  <a:cubicBezTo>
                    <a:pt x="536" y="726"/>
                    <a:pt x="694" y="568"/>
                    <a:pt x="694" y="348"/>
                  </a:cubicBezTo>
                  <a:cubicBezTo>
                    <a:pt x="694" y="159"/>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2" name="Google Shape;7172;p61"/>
            <p:cNvSpPr/>
            <p:nvPr/>
          </p:nvSpPr>
          <p:spPr>
            <a:xfrm>
              <a:off x="-47786475" y="3395050"/>
              <a:ext cx="87450" cy="17350"/>
            </a:xfrm>
            <a:custGeom>
              <a:rect b="b" l="l" r="r" t="t"/>
              <a:pathLst>
                <a:path extrusionOk="0" h="694" w="3498">
                  <a:moveTo>
                    <a:pt x="347" y="0"/>
                  </a:moveTo>
                  <a:cubicBezTo>
                    <a:pt x="158" y="0"/>
                    <a:pt x="1" y="158"/>
                    <a:pt x="1" y="347"/>
                  </a:cubicBezTo>
                  <a:lnTo>
                    <a:pt x="1" y="693"/>
                  </a:lnTo>
                  <a:lnTo>
                    <a:pt x="3498" y="693"/>
                  </a:lnTo>
                  <a:lnTo>
                    <a:pt x="3498" y="347"/>
                  </a:lnTo>
                  <a:cubicBezTo>
                    <a:pt x="3498" y="158"/>
                    <a:pt x="3372"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3" name="Google Shape;7173;p61"/>
            <p:cNvSpPr/>
            <p:nvPr/>
          </p:nvSpPr>
          <p:spPr>
            <a:xfrm>
              <a:off x="-47692750" y="3271375"/>
              <a:ext cx="101625" cy="140225"/>
            </a:xfrm>
            <a:custGeom>
              <a:rect b="b" l="l" r="r" t="t"/>
              <a:pathLst>
                <a:path extrusionOk="0" h="5609" w="4065">
                  <a:moveTo>
                    <a:pt x="631" y="1"/>
                  </a:moveTo>
                  <a:lnTo>
                    <a:pt x="1576" y="1639"/>
                  </a:lnTo>
                  <a:cubicBezTo>
                    <a:pt x="1639" y="1734"/>
                    <a:pt x="1639" y="1891"/>
                    <a:pt x="1576" y="1986"/>
                  </a:cubicBezTo>
                  <a:lnTo>
                    <a:pt x="1" y="4348"/>
                  </a:lnTo>
                  <a:cubicBezTo>
                    <a:pt x="316" y="4537"/>
                    <a:pt x="505" y="4853"/>
                    <a:pt x="505" y="5262"/>
                  </a:cubicBezTo>
                  <a:lnTo>
                    <a:pt x="505" y="5609"/>
                  </a:lnTo>
                  <a:lnTo>
                    <a:pt x="4065" y="5609"/>
                  </a:lnTo>
                  <a:lnTo>
                    <a:pt x="4065" y="1040"/>
                  </a:lnTo>
                  <a:cubicBezTo>
                    <a:pt x="4002" y="473"/>
                    <a:pt x="3561" y="1"/>
                    <a:pt x="29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4" name="Google Shape;7174;p61"/>
            <p:cNvSpPr/>
            <p:nvPr/>
          </p:nvSpPr>
          <p:spPr>
            <a:xfrm>
              <a:off x="-47891225" y="3272950"/>
              <a:ext cx="100050" cy="140225"/>
            </a:xfrm>
            <a:custGeom>
              <a:rect b="b" l="l" r="r" t="t"/>
              <a:pathLst>
                <a:path extrusionOk="0" h="5609" w="4002">
                  <a:moveTo>
                    <a:pt x="1040" y="1"/>
                  </a:moveTo>
                  <a:cubicBezTo>
                    <a:pt x="473" y="1"/>
                    <a:pt x="0" y="442"/>
                    <a:pt x="0" y="1040"/>
                  </a:cubicBezTo>
                  <a:lnTo>
                    <a:pt x="0" y="5609"/>
                  </a:lnTo>
                  <a:lnTo>
                    <a:pt x="3529" y="5609"/>
                  </a:lnTo>
                  <a:lnTo>
                    <a:pt x="3529" y="5231"/>
                  </a:lnTo>
                  <a:lnTo>
                    <a:pt x="3497" y="5231"/>
                  </a:lnTo>
                  <a:cubicBezTo>
                    <a:pt x="3497" y="4821"/>
                    <a:pt x="3686" y="4506"/>
                    <a:pt x="4002" y="4317"/>
                  </a:cubicBezTo>
                  <a:lnTo>
                    <a:pt x="2426" y="1954"/>
                  </a:lnTo>
                  <a:cubicBezTo>
                    <a:pt x="2363" y="1828"/>
                    <a:pt x="2363" y="1734"/>
                    <a:pt x="2426" y="1608"/>
                  </a:cubicBezTo>
                  <a:lnTo>
                    <a:pt x="337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5" name="Google Shape;7175;p61"/>
            <p:cNvSpPr/>
            <p:nvPr/>
          </p:nvSpPr>
          <p:spPr>
            <a:xfrm>
              <a:off x="-47892800" y="3428900"/>
              <a:ext cx="300100" cy="70925"/>
            </a:xfrm>
            <a:custGeom>
              <a:rect b="b" l="l" r="r" t="t"/>
              <a:pathLst>
                <a:path extrusionOk="0" h="2837" w="12004">
                  <a:moveTo>
                    <a:pt x="0" y="1"/>
                  </a:moveTo>
                  <a:lnTo>
                    <a:pt x="0" y="379"/>
                  </a:lnTo>
                  <a:cubicBezTo>
                    <a:pt x="0" y="946"/>
                    <a:pt x="473" y="1418"/>
                    <a:pt x="1072" y="1418"/>
                  </a:cubicBezTo>
                  <a:lnTo>
                    <a:pt x="4978" y="1418"/>
                  </a:lnTo>
                  <a:lnTo>
                    <a:pt x="4978" y="2143"/>
                  </a:lnTo>
                  <a:lnTo>
                    <a:pt x="3907" y="2143"/>
                  </a:lnTo>
                  <a:cubicBezTo>
                    <a:pt x="3718" y="2143"/>
                    <a:pt x="3560" y="2301"/>
                    <a:pt x="3560" y="2490"/>
                  </a:cubicBezTo>
                  <a:cubicBezTo>
                    <a:pt x="3560" y="2679"/>
                    <a:pt x="3718" y="2836"/>
                    <a:pt x="3907" y="2836"/>
                  </a:cubicBezTo>
                  <a:lnTo>
                    <a:pt x="8129" y="2836"/>
                  </a:lnTo>
                  <a:cubicBezTo>
                    <a:pt x="8318" y="2836"/>
                    <a:pt x="8475" y="2679"/>
                    <a:pt x="8475" y="2490"/>
                  </a:cubicBezTo>
                  <a:cubicBezTo>
                    <a:pt x="8475" y="2301"/>
                    <a:pt x="8318" y="2143"/>
                    <a:pt x="8129" y="2143"/>
                  </a:cubicBezTo>
                  <a:lnTo>
                    <a:pt x="7057" y="2143"/>
                  </a:lnTo>
                  <a:lnTo>
                    <a:pt x="7057" y="1418"/>
                  </a:lnTo>
                  <a:lnTo>
                    <a:pt x="10964" y="1418"/>
                  </a:lnTo>
                  <a:cubicBezTo>
                    <a:pt x="11531" y="1418"/>
                    <a:pt x="12004" y="946"/>
                    <a:pt x="12004" y="379"/>
                  </a:cubicBezTo>
                  <a:lnTo>
                    <a:pt x="12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76" name="Google Shape;7176;p61"/>
          <p:cNvGrpSpPr/>
          <p:nvPr/>
        </p:nvGrpSpPr>
        <p:grpSpPr>
          <a:xfrm>
            <a:off x="4003437" y="1996107"/>
            <a:ext cx="229391" cy="355258"/>
            <a:chOff x="-47839250" y="3569100"/>
            <a:chExt cx="193775" cy="300100"/>
          </a:xfrm>
        </p:grpSpPr>
        <p:sp>
          <p:nvSpPr>
            <p:cNvPr id="7177" name="Google Shape;7177;p61"/>
            <p:cNvSpPr/>
            <p:nvPr/>
          </p:nvSpPr>
          <p:spPr>
            <a:xfrm>
              <a:off x="-47786475" y="3657325"/>
              <a:ext cx="51225" cy="51200"/>
            </a:xfrm>
            <a:custGeom>
              <a:rect b="b" l="l" r="r" t="t"/>
              <a:pathLst>
                <a:path extrusionOk="0" h="2048" w="2049">
                  <a:moveTo>
                    <a:pt x="1072" y="0"/>
                  </a:moveTo>
                  <a:cubicBezTo>
                    <a:pt x="473" y="0"/>
                    <a:pt x="1" y="473"/>
                    <a:pt x="1" y="1071"/>
                  </a:cubicBezTo>
                  <a:cubicBezTo>
                    <a:pt x="1" y="1544"/>
                    <a:pt x="284" y="1890"/>
                    <a:pt x="725" y="2048"/>
                  </a:cubicBezTo>
                  <a:lnTo>
                    <a:pt x="725" y="1071"/>
                  </a:lnTo>
                  <a:cubicBezTo>
                    <a:pt x="725" y="882"/>
                    <a:pt x="883" y="725"/>
                    <a:pt x="1072" y="725"/>
                  </a:cubicBezTo>
                  <a:lnTo>
                    <a:pt x="2048" y="725"/>
                  </a:lnTo>
                  <a:cubicBezTo>
                    <a:pt x="1891" y="315"/>
                    <a:pt x="1513"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8" name="Google Shape;7178;p61"/>
            <p:cNvSpPr/>
            <p:nvPr/>
          </p:nvSpPr>
          <p:spPr>
            <a:xfrm>
              <a:off x="-47751025" y="3692750"/>
              <a:ext cx="15775" cy="15775"/>
            </a:xfrm>
            <a:custGeom>
              <a:rect b="b" l="l" r="r" t="t"/>
              <a:pathLst>
                <a:path extrusionOk="0" h="631" w="631">
                  <a:moveTo>
                    <a:pt x="0" y="1"/>
                  </a:moveTo>
                  <a:lnTo>
                    <a:pt x="0" y="631"/>
                  </a:lnTo>
                  <a:cubicBezTo>
                    <a:pt x="315" y="536"/>
                    <a:pt x="504" y="284"/>
                    <a:pt x="63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9" name="Google Shape;7179;p61"/>
            <p:cNvSpPr/>
            <p:nvPr/>
          </p:nvSpPr>
          <p:spPr>
            <a:xfrm>
              <a:off x="-47838450" y="3569100"/>
              <a:ext cx="192975" cy="35475"/>
            </a:xfrm>
            <a:custGeom>
              <a:rect b="b" l="l" r="r" t="t"/>
              <a:pathLst>
                <a:path extrusionOk="0" h="1419" w="7719">
                  <a:moveTo>
                    <a:pt x="347" y="1"/>
                  </a:moveTo>
                  <a:cubicBezTo>
                    <a:pt x="158" y="1"/>
                    <a:pt x="0" y="158"/>
                    <a:pt x="0" y="347"/>
                  </a:cubicBezTo>
                  <a:lnTo>
                    <a:pt x="0" y="1418"/>
                  </a:lnTo>
                  <a:lnTo>
                    <a:pt x="7719" y="1418"/>
                  </a:lnTo>
                  <a:lnTo>
                    <a:pt x="7719" y="347"/>
                  </a:lnTo>
                  <a:cubicBezTo>
                    <a:pt x="7719" y="158"/>
                    <a:pt x="7561" y="1"/>
                    <a:pt x="73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0" name="Google Shape;7180;p61"/>
            <p:cNvSpPr/>
            <p:nvPr/>
          </p:nvSpPr>
          <p:spPr>
            <a:xfrm>
              <a:off x="-47751025" y="3691975"/>
              <a:ext cx="53575" cy="53575"/>
            </a:xfrm>
            <a:custGeom>
              <a:rect b="b" l="l" r="r" t="t"/>
              <a:pathLst>
                <a:path extrusionOk="0" h="2143" w="2143">
                  <a:moveTo>
                    <a:pt x="1386" y="0"/>
                  </a:moveTo>
                  <a:cubicBezTo>
                    <a:pt x="1229" y="662"/>
                    <a:pt x="725" y="1229"/>
                    <a:pt x="0" y="1387"/>
                  </a:cubicBezTo>
                  <a:lnTo>
                    <a:pt x="0" y="2143"/>
                  </a:lnTo>
                  <a:lnTo>
                    <a:pt x="2143" y="2143"/>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1" name="Google Shape;7181;p61"/>
            <p:cNvSpPr/>
            <p:nvPr/>
          </p:nvSpPr>
          <p:spPr>
            <a:xfrm>
              <a:off x="-47839250" y="3621875"/>
              <a:ext cx="193000" cy="159125"/>
            </a:xfrm>
            <a:custGeom>
              <a:rect b="b" l="l" r="r" t="t"/>
              <a:pathLst>
                <a:path extrusionOk="0" h="6365" w="7720">
                  <a:moveTo>
                    <a:pt x="3183" y="725"/>
                  </a:moveTo>
                  <a:cubicBezTo>
                    <a:pt x="4033" y="725"/>
                    <a:pt x="4758" y="1324"/>
                    <a:pt x="4915" y="2143"/>
                  </a:cubicBezTo>
                  <a:lnTo>
                    <a:pt x="6018" y="2143"/>
                  </a:lnTo>
                  <a:cubicBezTo>
                    <a:pt x="6207" y="2143"/>
                    <a:pt x="6365" y="2300"/>
                    <a:pt x="6365" y="2489"/>
                  </a:cubicBezTo>
                  <a:lnTo>
                    <a:pt x="6365" y="5293"/>
                  </a:lnTo>
                  <a:cubicBezTo>
                    <a:pt x="6365" y="5482"/>
                    <a:pt x="6207" y="5640"/>
                    <a:pt x="6018" y="5640"/>
                  </a:cubicBezTo>
                  <a:lnTo>
                    <a:pt x="3214" y="5640"/>
                  </a:lnTo>
                  <a:cubicBezTo>
                    <a:pt x="3025" y="5640"/>
                    <a:pt x="2868" y="5482"/>
                    <a:pt x="2868" y="5293"/>
                  </a:cubicBezTo>
                  <a:lnTo>
                    <a:pt x="2868" y="4191"/>
                  </a:lnTo>
                  <a:cubicBezTo>
                    <a:pt x="2080" y="4033"/>
                    <a:pt x="1450" y="3308"/>
                    <a:pt x="1450" y="2458"/>
                  </a:cubicBezTo>
                  <a:cubicBezTo>
                    <a:pt x="1418" y="1513"/>
                    <a:pt x="2206" y="725"/>
                    <a:pt x="3183" y="725"/>
                  </a:cubicBezTo>
                  <a:close/>
                  <a:moveTo>
                    <a:pt x="1" y="0"/>
                  </a:moveTo>
                  <a:lnTo>
                    <a:pt x="1" y="6364"/>
                  </a:lnTo>
                  <a:lnTo>
                    <a:pt x="7719" y="6364"/>
                  </a:lnTo>
                  <a:lnTo>
                    <a:pt x="77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2" name="Google Shape;7182;p61"/>
            <p:cNvSpPr/>
            <p:nvPr/>
          </p:nvSpPr>
          <p:spPr>
            <a:xfrm>
              <a:off x="-47839250" y="3799075"/>
              <a:ext cx="193000" cy="70125"/>
            </a:xfrm>
            <a:custGeom>
              <a:rect b="b" l="l" r="r" t="t"/>
              <a:pathLst>
                <a:path extrusionOk="0" h="2805" w="7720">
                  <a:moveTo>
                    <a:pt x="4600" y="663"/>
                  </a:moveTo>
                  <a:cubicBezTo>
                    <a:pt x="4789" y="663"/>
                    <a:pt x="4947" y="820"/>
                    <a:pt x="4947" y="1041"/>
                  </a:cubicBezTo>
                  <a:cubicBezTo>
                    <a:pt x="4947" y="1230"/>
                    <a:pt x="4789" y="1387"/>
                    <a:pt x="4600" y="1387"/>
                  </a:cubicBezTo>
                  <a:lnTo>
                    <a:pt x="3183" y="1387"/>
                  </a:lnTo>
                  <a:cubicBezTo>
                    <a:pt x="2994" y="1387"/>
                    <a:pt x="2836" y="1230"/>
                    <a:pt x="2836" y="1041"/>
                  </a:cubicBezTo>
                  <a:cubicBezTo>
                    <a:pt x="2836" y="852"/>
                    <a:pt x="2994" y="663"/>
                    <a:pt x="3183" y="663"/>
                  </a:cubicBezTo>
                  <a:close/>
                  <a:moveTo>
                    <a:pt x="1" y="1"/>
                  </a:moveTo>
                  <a:lnTo>
                    <a:pt x="1" y="2458"/>
                  </a:lnTo>
                  <a:cubicBezTo>
                    <a:pt x="1" y="2647"/>
                    <a:pt x="158" y="2805"/>
                    <a:pt x="347" y="2805"/>
                  </a:cubicBezTo>
                  <a:lnTo>
                    <a:pt x="7341" y="2805"/>
                  </a:lnTo>
                  <a:cubicBezTo>
                    <a:pt x="7562" y="2805"/>
                    <a:pt x="7719" y="2647"/>
                    <a:pt x="7719" y="2458"/>
                  </a:cubicBezTo>
                  <a:lnTo>
                    <a:pt x="77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83" name="Google Shape;7183;p61"/>
          <p:cNvGrpSpPr/>
          <p:nvPr/>
        </p:nvGrpSpPr>
        <p:grpSpPr>
          <a:xfrm>
            <a:off x="3940503" y="2432456"/>
            <a:ext cx="355258" cy="356205"/>
            <a:chOff x="-47892800" y="3937700"/>
            <a:chExt cx="300100" cy="300900"/>
          </a:xfrm>
        </p:grpSpPr>
        <p:sp>
          <p:nvSpPr>
            <p:cNvPr id="7184" name="Google Shape;7184;p61"/>
            <p:cNvSpPr/>
            <p:nvPr/>
          </p:nvSpPr>
          <p:spPr>
            <a:xfrm>
              <a:off x="-47858150" y="3937700"/>
              <a:ext cx="70900" cy="44150"/>
            </a:xfrm>
            <a:custGeom>
              <a:rect b="b" l="l" r="r" t="t"/>
              <a:pathLst>
                <a:path extrusionOk="0" h="1766" w="2836">
                  <a:moveTo>
                    <a:pt x="1418" y="1"/>
                  </a:moveTo>
                  <a:cubicBezTo>
                    <a:pt x="631" y="1"/>
                    <a:pt x="1" y="694"/>
                    <a:pt x="1" y="1419"/>
                  </a:cubicBezTo>
                  <a:lnTo>
                    <a:pt x="1" y="1765"/>
                  </a:lnTo>
                  <a:cubicBezTo>
                    <a:pt x="442" y="1545"/>
                    <a:pt x="914" y="1419"/>
                    <a:pt x="1418" y="1419"/>
                  </a:cubicBezTo>
                  <a:cubicBezTo>
                    <a:pt x="1922" y="1419"/>
                    <a:pt x="2395" y="1545"/>
                    <a:pt x="2836" y="1765"/>
                  </a:cubicBezTo>
                  <a:lnTo>
                    <a:pt x="2836" y="1419"/>
                  </a:lnTo>
                  <a:cubicBezTo>
                    <a:pt x="2836" y="631"/>
                    <a:pt x="2206"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5" name="Google Shape;7185;p61"/>
            <p:cNvSpPr/>
            <p:nvPr/>
          </p:nvSpPr>
          <p:spPr>
            <a:xfrm>
              <a:off x="-47892800" y="3991275"/>
              <a:ext cx="141000" cy="105550"/>
            </a:xfrm>
            <a:custGeom>
              <a:rect b="b" l="l" r="r" t="t"/>
              <a:pathLst>
                <a:path extrusionOk="0" h="4222" w="5640">
                  <a:moveTo>
                    <a:pt x="2836" y="0"/>
                  </a:moveTo>
                  <a:cubicBezTo>
                    <a:pt x="1292" y="0"/>
                    <a:pt x="32" y="1260"/>
                    <a:pt x="32" y="2804"/>
                  </a:cubicBezTo>
                  <a:lnTo>
                    <a:pt x="32" y="3875"/>
                  </a:lnTo>
                  <a:cubicBezTo>
                    <a:pt x="0" y="4064"/>
                    <a:pt x="158" y="4222"/>
                    <a:pt x="347" y="4222"/>
                  </a:cubicBezTo>
                  <a:lnTo>
                    <a:pt x="5293" y="4222"/>
                  </a:lnTo>
                  <a:cubicBezTo>
                    <a:pt x="5482" y="4222"/>
                    <a:pt x="5640" y="4064"/>
                    <a:pt x="5640" y="3875"/>
                  </a:cubicBezTo>
                  <a:lnTo>
                    <a:pt x="5640" y="2804"/>
                  </a:lnTo>
                  <a:cubicBezTo>
                    <a:pt x="5640" y="1260"/>
                    <a:pt x="4380" y="0"/>
                    <a:pt x="2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6" name="Google Shape;7186;p61"/>
            <p:cNvSpPr/>
            <p:nvPr/>
          </p:nvSpPr>
          <p:spPr>
            <a:xfrm>
              <a:off x="-47773875" y="3956600"/>
              <a:ext cx="119750" cy="89025"/>
            </a:xfrm>
            <a:custGeom>
              <a:rect b="b" l="l" r="r" t="t"/>
              <a:pathLst>
                <a:path extrusionOk="0" h="3561" w="4790">
                  <a:moveTo>
                    <a:pt x="1" y="1"/>
                  </a:moveTo>
                  <a:cubicBezTo>
                    <a:pt x="95" y="253"/>
                    <a:pt x="127" y="474"/>
                    <a:pt x="127" y="726"/>
                  </a:cubicBezTo>
                  <a:lnTo>
                    <a:pt x="127" y="1419"/>
                  </a:lnTo>
                  <a:lnTo>
                    <a:pt x="158" y="1419"/>
                  </a:lnTo>
                  <a:cubicBezTo>
                    <a:pt x="442" y="1639"/>
                    <a:pt x="694" y="1860"/>
                    <a:pt x="883" y="2143"/>
                  </a:cubicBezTo>
                  <a:cubicBezTo>
                    <a:pt x="1702" y="2301"/>
                    <a:pt x="2427" y="2805"/>
                    <a:pt x="2805" y="3561"/>
                  </a:cubicBezTo>
                  <a:cubicBezTo>
                    <a:pt x="3214" y="3120"/>
                    <a:pt x="3750" y="2805"/>
                    <a:pt x="4380" y="2805"/>
                  </a:cubicBezTo>
                  <a:cubicBezTo>
                    <a:pt x="4506" y="2805"/>
                    <a:pt x="4663" y="2805"/>
                    <a:pt x="4789" y="2836"/>
                  </a:cubicBezTo>
                  <a:cubicBezTo>
                    <a:pt x="4033" y="1167"/>
                    <a:pt x="2332" y="1"/>
                    <a:pt x="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7" name="Google Shape;7187;p61"/>
            <p:cNvSpPr/>
            <p:nvPr/>
          </p:nvSpPr>
          <p:spPr>
            <a:xfrm>
              <a:off x="-47699050" y="4043250"/>
              <a:ext cx="71700" cy="70900"/>
            </a:xfrm>
            <a:custGeom>
              <a:rect b="b" l="l" r="r" t="t"/>
              <a:pathLst>
                <a:path extrusionOk="0" h="2836" w="2868">
                  <a:moveTo>
                    <a:pt x="1450" y="0"/>
                  </a:moveTo>
                  <a:cubicBezTo>
                    <a:pt x="662" y="0"/>
                    <a:pt x="1" y="694"/>
                    <a:pt x="1" y="1418"/>
                  </a:cubicBezTo>
                  <a:cubicBezTo>
                    <a:pt x="1" y="2206"/>
                    <a:pt x="662" y="2836"/>
                    <a:pt x="1450" y="2836"/>
                  </a:cubicBezTo>
                  <a:cubicBezTo>
                    <a:pt x="2237" y="2836"/>
                    <a:pt x="2868" y="2206"/>
                    <a:pt x="2868" y="1418"/>
                  </a:cubicBezTo>
                  <a:cubicBezTo>
                    <a:pt x="2868" y="631"/>
                    <a:pt x="2237" y="0"/>
                    <a:pt x="14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8" name="Google Shape;7188;p61"/>
            <p:cNvSpPr/>
            <p:nvPr/>
          </p:nvSpPr>
          <p:spPr>
            <a:xfrm>
              <a:off x="-47770725" y="4124375"/>
              <a:ext cx="178025" cy="114225"/>
            </a:xfrm>
            <a:custGeom>
              <a:rect b="b" l="l" r="r" t="t"/>
              <a:pathLst>
                <a:path extrusionOk="0" h="4569" w="7121">
                  <a:moveTo>
                    <a:pt x="3183" y="0"/>
                  </a:moveTo>
                  <a:lnTo>
                    <a:pt x="3183" y="2426"/>
                  </a:lnTo>
                  <a:lnTo>
                    <a:pt x="2490" y="2426"/>
                  </a:lnTo>
                  <a:lnTo>
                    <a:pt x="2490" y="2080"/>
                  </a:lnTo>
                  <a:cubicBezTo>
                    <a:pt x="2490" y="1891"/>
                    <a:pt x="2332" y="1733"/>
                    <a:pt x="2143" y="1733"/>
                  </a:cubicBezTo>
                  <a:cubicBezTo>
                    <a:pt x="1954" y="1733"/>
                    <a:pt x="1796" y="1891"/>
                    <a:pt x="1796" y="2080"/>
                  </a:cubicBezTo>
                  <a:lnTo>
                    <a:pt x="1796" y="2426"/>
                  </a:lnTo>
                  <a:cubicBezTo>
                    <a:pt x="788" y="2426"/>
                    <a:pt x="1" y="3214"/>
                    <a:pt x="1" y="4222"/>
                  </a:cubicBezTo>
                  <a:cubicBezTo>
                    <a:pt x="1" y="4411"/>
                    <a:pt x="158" y="4569"/>
                    <a:pt x="379" y="4569"/>
                  </a:cubicBezTo>
                  <a:lnTo>
                    <a:pt x="6711" y="4569"/>
                  </a:lnTo>
                  <a:cubicBezTo>
                    <a:pt x="6900" y="4569"/>
                    <a:pt x="7058" y="4411"/>
                    <a:pt x="7058" y="4222"/>
                  </a:cubicBezTo>
                  <a:cubicBezTo>
                    <a:pt x="7121" y="3214"/>
                    <a:pt x="6302" y="2426"/>
                    <a:pt x="5325" y="2426"/>
                  </a:cubicBezTo>
                  <a:lnTo>
                    <a:pt x="5325" y="0"/>
                  </a:lnTo>
                  <a:cubicBezTo>
                    <a:pt x="5010" y="190"/>
                    <a:pt x="4663" y="284"/>
                    <a:pt x="4254" y="284"/>
                  </a:cubicBezTo>
                  <a:cubicBezTo>
                    <a:pt x="3876" y="284"/>
                    <a:pt x="3529" y="158"/>
                    <a:pt x="31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9" name="Google Shape;7189;p61"/>
            <p:cNvSpPr/>
            <p:nvPr/>
          </p:nvSpPr>
          <p:spPr>
            <a:xfrm>
              <a:off x="-47830575" y="41322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0" name="Google Shape;7190;p61"/>
            <p:cNvSpPr/>
            <p:nvPr/>
          </p:nvSpPr>
          <p:spPr>
            <a:xfrm>
              <a:off x="-47785675" y="4112375"/>
              <a:ext cx="37825" cy="36250"/>
            </a:xfrm>
            <a:custGeom>
              <a:rect b="b" l="l" r="r" t="t"/>
              <a:pathLst>
                <a:path extrusionOk="0" h="1450" w="1513">
                  <a:moveTo>
                    <a:pt x="402" y="0"/>
                  </a:moveTo>
                  <a:cubicBezTo>
                    <a:pt x="307" y="0"/>
                    <a:pt x="205" y="24"/>
                    <a:pt x="126" y="71"/>
                  </a:cubicBezTo>
                  <a:cubicBezTo>
                    <a:pt x="0" y="197"/>
                    <a:pt x="0" y="449"/>
                    <a:pt x="126" y="607"/>
                  </a:cubicBezTo>
                  <a:lnTo>
                    <a:pt x="882" y="1331"/>
                  </a:lnTo>
                  <a:cubicBezTo>
                    <a:pt x="961" y="1410"/>
                    <a:pt x="1055" y="1449"/>
                    <a:pt x="1146" y="1449"/>
                  </a:cubicBezTo>
                  <a:cubicBezTo>
                    <a:pt x="1237" y="1449"/>
                    <a:pt x="1323" y="1410"/>
                    <a:pt x="1386" y="1331"/>
                  </a:cubicBezTo>
                  <a:cubicBezTo>
                    <a:pt x="1512" y="1237"/>
                    <a:pt x="1512" y="985"/>
                    <a:pt x="1386" y="827"/>
                  </a:cubicBezTo>
                  <a:lnTo>
                    <a:pt x="630" y="71"/>
                  </a:lnTo>
                  <a:cubicBezTo>
                    <a:pt x="583" y="24"/>
                    <a:pt x="496" y="0"/>
                    <a:pt x="4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1" name="Google Shape;7191;p61"/>
            <p:cNvSpPr/>
            <p:nvPr/>
          </p:nvSpPr>
          <p:spPr>
            <a:xfrm>
              <a:off x="-47892800" y="4112750"/>
              <a:ext cx="37825" cy="36250"/>
            </a:xfrm>
            <a:custGeom>
              <a:rect b="b" l="l" r="r" t="t"/>
              <a:pathLst>
                <a:path extrusionOk="0" h="1450" w="1513">
                  <a:moveTo>
                    <a:pt x="1111" y="1"/>
                  </a:moveTo>
                  <a:cubicBezTo>
                    <a:pt x="1016" y="1"/>
                    <a:pt x="930" y="40"/>
                    <a:pt x="883" y="119"/>
                  </a:cubicBezTo>
                  <a:lnTo>
                    <a:pt x="126" y="844"/>
                  </a:lnTo>
                  <a:cubicBezTo>
                    <a:pt x="0" y="970"/>
                    <a:pt x="0" y="1222"/>
                    <a:pt x="126" y="1379"/>
                  </a:cubicBezTo>
                  <a:cubicBezTo>
                    <a:pt x="189" y="1426"/>
                    <a:pt x="276" y="1450"/>
                    <a:pt x="367" y="1450"/>
                  </a:cubicBezTo>
                  <a:cubicBezTo>
                    <a:pt x="457" y="1450"/>
                    <a:pt x="552" y="1426"/>
                    <a:pt x="630" y="1379"/>
                  </a:cubicBezTo>
                  <a:lnTo>
                    <a:pt x="1387" y="623"/>
                  </a:lnTo>
                  <a:cubicBezTo>
                    <a:pt x="1513" y="497"/>
                    <a:pt x="1513" y="276"/>
                    <a:pt x="1387" y="119"/>
                  </a:cubicBezTo>
                  <a:cubicBezTo>
                    <a:pt x="1308" y="40"/>
                    <a:pt x="1205" y="1"/>
                    <a:pt x="1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92" name="Google Shape;7192;p61"/>
          <p:cNvGrpSpPr/>
          <p:nvPr/>
        </p:nvGrpSpPr>
        <p:grpSpPr>
          <a:xfrm>
            <a:off x="2645798" y="2926170"/>
            <a:ext cx="355258" cy="311458"/>
            <a:chOff x="-46042675" y="3218600"/>
            <a:chExt cx="300100" cy="263100"/>
          </a:xfrm>
        </p:grpSpPr>
        <p:sp>
          <p:nvSpPr>
            <p:cNvPr id="7193" name="Google Shape;7193;p61"/>
            <p:cNvSpPr/>
            <p:nvPr/>
          </p:nvSpPr>
          <p:spPr>
            <a:xfrm>
              <a:off x="-46042675" y="3302875"/>
              <a:ext cx="35475" cy="130000"/>
            </a:xfrm>
            <a:custGeom>
              <a:rect b="b" l="l" r="r" t="t"/>
              <a:pathLst>
                <a:path extrusionOk="0" h="5200" w="1419">
                  <a:moveTo>
                    <a:pt x="1" y="1"/>
                  </a:moveTo>
                  <a:lnTo>
                    <a:pt x="1" y="5199"/>
                  </a:lnTo>
                  <a:lnTo>
                    <a:pt x="1418" y="4506"/>
                  </a:lnTo>
                  <a:lnTo>
                    <a:pt x="1418" y="726"/>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4" name="Google Shape;7194;p61"/>
            <p:cNvSpPr/>
            <p:nvPr/>
          </p:nvSpPr>
          <p:spPr>
            <a:xfrm>
              <a:off x="-45919025" y="3341475"/>
              <a:ext cx="53600" cy="52800"/>
            </a:xfrm>
            <a:custGeom>
              <a:rect b="b" l="l" r="r" t="t"/>
              <a:pathLst>
                <a:path extrusionOk="0" h="2112" w="2144">
                  <a:moveTo>
                    <a:pt x="1072" y="1"/>
                  </a:moveTo>
                  <a:cubicBezTo>
                    <a:pt x="473" y="1"/>
                    <a:pt x="1" y="473"/>
                    <a:pt x="1" y="1072"/>
                  </a:cubicBezTo>
                  <a:cubicBezTo>
                    <a:pt x="1" y="1639"/>
                    <a:pt x="473" y="2112"/>
                    <a:pt x="1072" y="2112"/>
                  </a:cubicBezTo>
                  <a:cubicBezTo>
                    <a:pt x="1671" y="2112"/>
                    <a:pt x="2143" y="1639"/>
                    <a:pt x="2143" y="1072"/>
                  </a:cubicBezTo>
                  <a:cubicBezTo>
                    <a:pt x="2143" y="473"/>
                    <a:pt x="1639"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5" name="Google Shape;7195;p61"/>
            <p:cNvSpPr/>
            <p:nvPr/>
          </p:nvSpPr>
          <p:spPr>
            <a:xfrm>
              <a:off x="-45778025" y="3302875"/>
              <a:ext cx="35450" cy="130000"/>
            </a:xfrm>
            <a:custGeom>
              <a:rect b="b" l="l" r="r" t="t"/>
              <a:pathLst>
                <a:path extrusionOk="0" h="5200" w="1418">
                  <a:moveTo>
                    <a:pt x="1418" y="1"/>
                  </a:moveTo>
                  <a:lnTo>
                    <a:pt x="0" y="726"/>
                  </a:lnTo>
                  <a:lnTo>
                    <a:pt x="0" y="4506"/>
                  </a:lnTo>
                  <a:lnTo>
                    <a:pt x="1418" y="5199"/>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6" name="Google Shape;7196;p61"/>
            <p:cNvSpPr/>
            <p:nvPr/>
          </p:nvSpPr>
          <p:spPr>
            <a:xfrm>
              <a:off x="-46042675" y="3235950"/>
              <a:ext cx="300100" cy="245750"/>
            </a:xfrm>
            <a:custGeom>
              <a:rect b="b" l="l" r="r" t="t"/>
              <a:pathLst>
                <a:path extrusionOk="0" h="9830" w="12004">
                  <a:moveTo>
                    <a:pt x="6018" y="2142"/>
                  </a:moveTo>
                  <a:cubicBezTo>
                    <a:pt x="7751" y="2142"/>
                    <a:pt x="9168" y="3560"/>
                    <a:pt x="9168" y="5293"/>
                  </a:cubicBezTo>
                  <a:cubicBezTo>
                    <a:pt x="9168" y="7026"/>
                    <a:pt x="7751" y="8443"/>
                    <a:pt x="6018" y="8443"/>
                  </a:cubicBezTo>
                  <a:cubicBezTo>
                    <a:pt x="4285" y="8443"/>
                    <a:pt x="2867" y="7026"/>
                    <a:pt x="2867" y="5293"/>
                  </a:cubicBezTo>
                  <a:cubicBezTo>
                    <a:pt x="2867" y="3560"/>
                    <a:pt x="4285" y="2142"/>
                    <a:pt x="6018" y="2142"/>
                  </a:cubicBezTo>
                  <a:close/>
                  <a:moveTo>
                    <a:pt x="1765" y="0"/>
                  </a:moveTo>
                  <a:cubicBezTo>
                    <a:pt x="1576" y="0"/>
                    <a:pt x="1418" y="158"/>
                    <a:pt x="1418" y="378"/>
                  </a:cubicBezTo>
                  <a:lnTo>
                    <a:pt x="1418" y="725"/>
                  </a:lnTo>
                  <a:lnTo>
                    <a:pt x="1072" y="725"/>
                  </a:lnTo>
                  <a:cubicBezTo>
                    <a:pt x="473" y="725"/>
                    <a:pt x="1" y="1197"/>
                    <a:pt x="1" y="1796"/>
                  </a:cubicBezTo>
                  <a:lnTo>
                    <a:pt x="1" y="1890"/>
                  </a:lnTo>
                  <a:lnTo>
                    <a:pt x="1922" y="2835"/>
                  </a:lnTo>
                  <a:cubicBezTo>
                    <a:pt x="2048" y="2930"/>
                    <a:pt x="2143" y="3056"/>
                    <a:pt x="2143" y="3151"/>
                  </a:cubicBezTo>
                  <a:lnTo>
                    <a:pt x="2143" y="7372"/>
                  </a:lnTo>
                  <a:cubicBezTo>
                    <a:pt x="2143" y="7498"/>
                    <a:pt x="2048" y="7624"/>
                    <a:pt x="1922" y="7687"/>
                  </a:cubicBezTo>
                  <a:lnTo>
                    <a:pt x="1" y="8632"/>
                  </a:lnTo>
                  <a:lnTo>
                    <a:pt x="1" y="8758"/>
                  </a:lnTo>
                  <a:cubicBezTo>
                    <a:pt x="1" y="9357"/>
                    <a:pt x="473" y="9830"/>
                    <a:pt x="1072" y="9830"/>
                  </a:cubicBezTo>
                  <a:lnTo>
                    <a:pt x="10964" y="9830"/>
                  </a:lnTo>
                  <a:cubicBezTo>
                    <a:pt x="11531" y="9830"/>
                    <a:pt x="12004" y="9357"/>
                    <a:pt x="12004" y="8758"/>
                  </a:cubicBezTo>
                  <a:lnTo>
                    <a:pt x="12004" y="8632"/>
                  </a:lnTo>
                  <a:lnTo>
                    <a:pt x="10082" y="7687"/>
                  </a:lnTo>
                  <a:cubicBezTo>
                    <a:pt x="9956" y="7624"/>
                    <a:pt x="9893" y="7498"/>
                    <a:pt x="9893" y="7372"/>
                  </a:cubicBezTo>
                  <a:lnTo>
                    <a:pt x="9893" y="3151"/>
                  </a:lnTo>
                  <a:cubicBezTo>
                    <a:pt x="9893" y="3056"/>
                    <a:pt x="9956" y="2930"/>
                    <a:pt x="10082" y="2835"/>
                  </a:cubicBezTo>
                  <a:lnTo>
                    <a:pt x="12004" y="1890"/>
                  </a:lnTo>
                  <a:lnTo>
                    <a:pt x="12004" y="1796"/>
                  </a:lnTo>
                  <a:cubicBezTo>
                    <a:pt x="12004" y="1197"/>
                    <a:pt x="11531" y="725"/>
                    <a:pt x="10933" y="725"/>
                  </a:cubicBezTo>
                  <a:lnTo>
                    <a:pt x="2143" y="725"/>
                  </a:lnTo>
                  <a:lnTo>
                    <a:pt x="2143" y="378"/>
                  </a:lnTo>
                  <a:cubicBezTo>
                    <a:pt x="2143" y="158"/>
                    <a:pt x="1985"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7" name="Google Shape;7197;p61"/>
            <p:cNvSpPr/>
            <p:nvPr/>
          </p:nvSpPr>
          <p:spPr>
            <a:xfrm>
              <a:off x="-45952875" y="3306025"/>
              <a:ext cx="122100" cy="122125"/>
            </a:xfrm>
            <a:custGeom>
              <a:rect b="b" l="l" r="r" t="t"/>
              <a:pathLst>
                <a:path extrusionOk="0" h="4885" w="4884">
                  <a:moveTo>
                    <a:pt x="2426" y="663"/>
                  </a:moveTo>
                  <a:cubicBezTo>
                    <a:pt x="3403" y="663"/>
                    <a:pt x="4190" y="1450"/>
                    <a:pt x="4190" y="2458"/>
                  </a:cubicBezTo>
                  <a:cubicBezTo>
                    <a:pt x="4159" y="3435"/>
                    <a:pt x="3371" y="4223"/>
                    <a:pt x="2426" y="4223"/>
                  </a:cubicBezTo>
                  <a:cubicBezTo>
                    <a:pt x="1449" y="4223"/>
                    <a:pt x="662" y="3435"/>
                    <a:pt x="662" y="2458"/>
                  </a:cubicBezTo>
                  <a:cubicBezTo>
                    <a:pt x="662" y="1450"/>
                    <a:pt x="1449" y="663"/>
                    <a:pt x="2426" y="663"/>
                  </a:cubicBezTo>
                  <a:close/>
                  <a:moveTo>
                    <a:pt x="2426" y="1"/>
                  </a:moveTo>
                  <a:cubicBezTo>
                    <a:pt x="1103" y="1"/>
                    <a:pt x="0" y="1104"/>
                    <a:pt x="0" y="2458"/>
                  </a:cubicBezTo>
                  <a:cubicBezTo>
                    <a:pt x="0" y="3782"/>
                    <a:pt x="1103" y="4884"/>
                    <a:pt x="2426" y="4884"/>
                  </a:cubicBezTo>
                  <a:cubicBezTo>
                    <a:pt x="3781" y="4884"/>
                    <a:pt x="4883" y="3782"/>
                    <a:pt x="4883" y="2458"/>
                  </a:cubicBezTo>
                  <a:cubicBezTo>
                    <a:pt x="4883" y="1104"/>
                    <a:pt x="3781"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8" name="Google Shape;7198;p61"/>
            <p:cNvSpPr/>
            <p:nvPr/>
          </p:nvSpPr>
          <p:spPr>
            <a:xfrm>
              <a:off x="-45941075" y="3218600"/>
              <a:ext cx="98475" cy="17375"/>
            </a:xfrm>
            <a:custGeom>
              <a:rect b="b" l="l" r="r" t="t"/>
              <a:pathLst>
                <a:path extrusionOk="0" h="695" w="3939">
                  <a:moveTo>
                    <a:pt x="536" y="1"/>
                  </a:moveTo>
                  <a:cubicBezTo>
                    <a:pt x="410" y="1"/>
                    <a:pt x="316" y="64"/>
                    <a:pt x="221" y="190"/>
                  </a:cubicBezTo>
                  <a:lnTo>
                    <a:pt x="1" y="694"/>
                  </a:lnTo>
                  <a:lnTo>
                    <a:pt x="3939" y="694"/>
                  </a:lnTo>
                  <a:lnTo>
                    <a:pt x="3655" y="190"/>
                  </a:lnTo>
                  <a:cubicBezTo>
                    <a:pt x="3592" y="64"/>
                    <a:pt x="3466" y="1"/>
                    <a:pt x="33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99" name="Google Shape;7199;p61"/>
          <p:cNvGrpSpPr/>
          <p:nvPr/>
        </p:nvGrpSpPr>
        <p:grpSpPr>
          <a:xfrm>
            <a:off x="2645798" y="3340619"/>
            <a:ext cx="355258" cy="323118"/>
            <a:chOff x="-46042675" y="3568700"/>
            <a:chExt cx="300100" cy="272950"/>
          </a:xfrm>
        </p:grpSpPr>
        <p:sp>
          <p:nvSpPr>
            <p:cNvPr id="7200" name="Google Shape;7200;p61"/>
            <p:cNvSpPr/>
            <p:nvPr/>
          </p:nvSpPr>
          <p:spPr>
            <a:xfrm>
              <a:off x="-46042675" y="3758125"/>
              <a:ext cx="115025" cy="83525"/>
            </a:xfrm>
            <a:custGeom>
              <a:rect b="b" l="l" r="r" t="t"/>
              <a:pathLst>
                <a:path extrusionOk="0" h="3341" w="4601">
                  <a:moveTo>
                    <a:pt x="1985" y="1"/>
                  </a:moveTo>
                  <a:lnTo>
                    <a:pt x="127" y="1797"/>
                  </a:lnTo>
                  <a:cubicBezTo>
                    <a:pt x="32" y="1891"/>
                    <a:pt x="1" y="2017"/>
                    <a:pt x="32" y="2112"/>
                  </a:cubicBezTo>
                  <a:cubicBezTo>
                    <a:pt x="95" y="2238"/>
                    <a:pt x="158" y="2332"/>
                    <a:pt x="284" y="2364"/>
                  </a:cubicBezTo>
                  <a:lnTo>
                    <a:pt x="3277" y="3340"/>
                  </a:lnTo>
                  <a:lnTo>
                    <a:pt x="3403" y="3340"/>
                  </a:lnTo>
                  <a:cubicBezTo>
                    <a:pt x="3466" y="3340"/>
                    <a:pt x="3592" y="3309"/>
                    <a:pt x="3624" y="3214"/>
                  </a:cubicBezTo>
                  <a:lnTo>
                    <a:pt x="4600" y="2238"/>
                  </a:lnTo>
                  <a:lnTo>
                    <a:pt x="2395" y="1639"/>
                  </a:lnTo>
                  <a:cubicBezTo>
                    <a:pt x="2367" y="1650"/>
                    <a:pt x="2340" y="1656"/>
                    <a:pt x="2316" y="1656"/>
                  </a:cubicBezTo>
                  <a:cubicBezTo>
                    <a:pt x="2206" y="1656"/>
                    <a:pt x="2143" y="1548"/>
                    <a:pt x="2143" y="1418"/>
                  </a:cubicBezTo>
                  <a:lnTo>
                    <a:pt x="19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1" name="Google Shape;7201;p61"/>
            <p:cNvSpPr/>
            <p:nvPr/>
          </p:nvSpPr>
          <p:spPr>
            <a:xfrm>
              <a:off x="-45866250" y="3654175"/>
              <a:ext cx="37825" cy="37825"/>
            </a:xfrm>
            <a:custGeom>
              <a:rect b="b" l="l" r="r" t="t"/>
              <a:pathLst>
                <a:path extrusionOk="0" h="1513" w="1513">
                  <a:moveTo>
                    <a:pt x="1009" y="0"/>
                  </a:moveTo>
                  <a:lnTo>
                    <a:pt x="1" y="1008"/>
                  </a:lnTo>
                  <a:lnTo>
                    <a:pt x="505" y="1512"/>
                  </a:lnTo>
                  <a:lnTo>
                    <a:pt x="1513" y="504"/>
                  </a:ln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2" name="Google Shape;7202;p61"/>
            <p:cNvSpPr/>
            <p:nvPr/>
          </p:nvSpPr>
          <p:spPr>
            <a:xfrm>
              <a:off x="-45828450" y="3629750"/>
              <a:ext cx="25225" cy="25225"/>
            </a:xfrm>
            <a:custGeom>
              <a:rect b="b" l="l" r="r" t="t"/>
              <a:pathLst>
                <a:path extrusionOk="0" h="1009" w="1009">
                  <a:moveTo>
                    <a:pt x="505" y="0"/>
                  </a:moveTo>
                  <a:lnTo>
                    <a:pt x="1" y="505"/>
                  </a:lnTo>
                  <a:lnTo>
                    <a:pt x="505" y="1009"/>
                  </a:lnTo>
                  <a:lnTo>
                    <a:pt x="1009" y="505"/>
                  </a:lnTo>
                  <a:lnTo>
                    <a:pt x="5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3" name="Google Shape;7203;p61"/>
            <p:cNvSpPr/>
            <p:nvPr/>
          </p:nvSpPr>
          <p:spPr>
            <a:xfrm>
              <a:off x="-45979675" y="3568700"/>
              <a:ext cx="237100" cy="237800"/>
            </a:xfrm>
            <a:custGeom>
              <a:rect b="b" l="l" r="r" t="t"/>
              <a:pathLst>
                <a:path extrusionOk="0" h="9512" w="9484">
                  <a:moveTo>
                    <a:pt x="6499" y="1615"/>
                  </a:moveTo>
                  <a:cubicBezTo>
                    <a:pt x="6593" y="1615"/>
                    <a:pt x="6696" y="1639"/>
                    <a:pt x="6774" y="1686"/>
                  </a:cubicBezTo>
                  <a:lnTo>
                    <a:pt x="7751" y="2695"/>
                  </a:lnTo>
                  <a:cubicBezTo>
                    <a:pt x="7909" y="2852"/>
                    <a:pt x="7909" y="3073"/>
                    <a:pt x="7751" y="3199"/>
                  </a:cubicBezTo>
                  <a:lnTo>
                    <a:pt x="5262" y="5687"/>
                  </a:lnTo>
                  <a:cubicBezTo>
                    <a:pt x="5215" y="5750"/>
                    <a:pt x="5128" y="5782"/>
                    <a:pt x="5034" y="5782"/>
                  </a:cubicBezTo>
                  <a:cubicBezTo>
                    <a:pt x="4939" y="5782"/>
                    <a:pt x="4837" y="5750"/>
                    <a:pt x="4758" y="5687"/>
                  </a:cubicBezTo>
                  <a:lnTo>
                    <a:pt x="3782" y="4711"/>
                  </a:lnTo>
                  <a:cubicBezTo>
                    <a:pt x="3656" y="4585"/>
                    <a:pt x="3656" y="4333"/>
                    <a:pt x="3782" y="4175"/>
                  </a:cubicBezTo>
                  <a:lnTo>
                    <a:pt x="6270" y="1686"/>
                  </a:lnTo>
                  <a:cubicBezTo>
                    <a:pt x="6318" y="1639"/>
                    <a:pt x="6404" y="1615"/>
                    <a:pt x="6499" y="1615"/>
                  </a:cubicBezTo>
                  <a:close/>
                  <a:moveTo>
                    <a:pt x="3506" y="5593"/>
                  </a:moveTo>
                  <a:cubicBezTo>
                    <a:pt x="3600" y="5593"/>
                    <a:pt x="3703" y="5624"/>
                    <a:pt x="3782" y="5687"/>
                  </a:cubicBezTo>
                  <a:cubicBezTo>
                    <a:pt x="3939" y="5845"/>
                    <a:pt x="3939" y="6034"/>
                    <a:pt x="3782" y="6192"/>
                  </a:cubicBezTo>
                  <a:lnTo>
                    <a:pt x="2553" y="7420"/>
                  </a:lnTo>
                  <a:cubicBezTo>
                    <a:pt x="2490" y="7483"/>
                    <a:pt x="2403" y="7515"/>
                    <a:pt x="2313" y="7515"/>
                  </a:cubicBezTo>
                  <a:cubicBezTo>
                    <a:pt x="2222" y="7515"/>
                    <a:pt x="2128" y="7483"/>
                    <a:pt x="2049" y="7420"/>
                  </a:cubicBezTo>
                  <a:cubicBezTo>
                    <a:pt x="1923" y="7294"/>
                    <a:pt x="1923" y="7074"/>
                    <a:pt x="2049" y="6916"/>
                  </a:cubicBezTo>
                  <a:lnTo>
                    <a:pt x="3277" y="5687"/>
                  </a:lnTo>
                  <a:cubicBezTo>
                    <a:pt x="3325" y="5624"/>
                    <a:pt x="3411" y="5593"/>
                    <a:pt x="3506" y="5593"/>
                  </a:cubicBezTo>
                  <a:close/>
                  <a:moveTo>
                    <a:pt x="7034" y="1"/>
                  </a:moveTo>
                  <a:cubicBezTo>
                    <a:pt x="6396" y="1"/>
                    <a:pt x="5766" y="237"/>
                    <a:pt x="5325" y="710"/>
                  </a:cubicBezTo>
                  <a:lnTo>
                    <a:pt x="127" y="5908"/>
                  </a:lnTo>
                  <a:cubicBezTo>
                    <a:pt x="32" y="6003"/>
                    <a:pt x="1" y="6129"/>
                    <a:pt x="1" y="6192"/>
                  </a:cubicBezTo>
                  <a:lnTo>
                    <a:pt x="221" y="8428"/>
                  </a:lnTo>
                  <a:cubicBezTo>
                    <a:pt x="221" y="8586"/>
                    <a:pt x="347" y="8712"/>
                    <a:pt x="505" y="8743"/>
                  </a:cubicBezTo>
                  <a:lnTo>
                    <a:pt x="3214" y="9500"/>
                  </a:lnTo>
                  <a:cubicBezTo>
                    <a:pt x="3248" y="9508"/>
                    <a:pt x="3282" y="9512"/>
                    <a:pt x="3316" y="9512"/>
                  </a:cubicBezTo>
                  <a:cubicBezTo>
                    <a:pt x="3408" y="9512"/>
                    <a:pt x="3500" y="9483"/>
                    <a:pt x="3592" y="9437"/>
                  </a:cubicBezTo>
                  <a:lnTo>
                    <a:pt x="8791" y="4238"/>
                  </a:lnTo>
                  <a:cubicBezTo>
                    <a:pt x="9263" y="3766"/>
                    <a:pt x="9484" y="3167"/>
                    <a:pt x="9484" y="2505"/>
                  </a:cubicBezTo>
                  <a:cubicBezTo>
                    <a:pt x="9484" y="1812"/>
                    <a:pt x="9200" y="1182"/>
                    <a:pt x="8791" y="710"/>
                  </a:cubicBezTo>
                  <a:cubicBezTo>
                    <a:pt x="8318" y="237"/>
                    <a:pt x="7672" y="1"/>
                    <a:pt x="70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04" name="Google Shape;7204;p61"/>
          <p:cNvGrpSpPr/>
          <p:nvPr/>
        </p:nvGrpSpPr>
        <p:grpSpPr>
          <a:xfrm>
            <a:off x="2687749" y="3777589"/>
            <a:ext cx="271357" cy="356057"/>
            <a:chOff x="-46007225" y="3937825"/>
            <a:chExt cx="229225" cy="300775"/>
          </a:xfrm>
        </p:grpSpPr>
        <p:sp>
          <p:nvSpPr>
            <p:cNvPr id="7205" name="Google Shape;7205;p61"/>
            <p:cNvSpPr/>
            <p:nvPr/>
          </p:nvSpPr>
          <p:spPr>
            <a:xfrm>
              <a:off x="-45813475" y="3990475"/>
              <a:ext cx="35475" cy="17350"/>
            </a:xfrm>
            <a:custGeom>
              <a:rect b="b" l="l" r="r" t="t"/>
              <a:pathLst>
                <a:path extrusionOk="0" h="694" w="1419">
                  <a:moveTo>
                    <a:pt x="347" y="1"/>
                  </a:moveTo>
                  <a:cubicBezTo>
                    <a:pt x="158" y="1"/>
                    <a:pt x="0" y="158"/>
                    <a:pt x="0" y="347"/>
                  </a:cubicBezTo>
                  <a:cubicBezTo>
                    <a:pt x="0" y="536"/>
                    <a:pt x="158" y="694"/>
                    <a:pt x="347" y="694"/>
                  </a:cubicBezTo>
                  <a:lnTo>
                    <a:pt x="1072" y="694"/>
                  </a:lnTo>
                  <a:cubicBezTo>
                    <a:pt x="1261" y="694"/>
                    <a:pt x="1418" y="536"/>
                    <a:pt x="1418" y="347"/>
                  </a:cubicBezTo>
                  <a:cubicBezTo>
                    <a:pt x="1418" y="158"/>
                    <a:pt x="126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6" name="Google Shape;7206;p61"/>
            <p:cNvSpPr/>
            <p:nvPr/>
          </p:nvSpPr>
          <p:spPr>
            <a:xfrm>
              <a:off x="-46007225" y="3990475"/>
              <a:ext cx="35450" cy="17350"/>
            </a:xfrm>
            <a:custGeom>
              <a:rect b="b" l="l" r="r" t="t"/>
              <a:pathLst>
                <a:path extrusionOk="0" h="694" w="1418">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7" name="Google Shape;7207;p61"/>
            <p:cNvSpPr/>
            <p:nvPr/>
          </p:nvSpPr>
          <p:spPr>
            <a:xfrm>
              <a:off x="-45826875" y="3937825"/>
              <a:ext cx="35475" cy="26750"/>
            </a:xfrm>
            <a:custGeom>
              <a:rect b="b" l="l" r="r" t="t"/>
              <a:pathLst>
                <a:path extrusionOk="0" h="1070" w="1419">
                  <a:moveTo>
                    <a:pt x="993" y="0"/>
                  </a:moveTo>
                  <a:cubicBezTo>
                    <a:pt x="932" y="0"/>
                    <a:pt x="871" y="18"/>
                    <a:pt x="820" y="59"/>
                  </a:cubicBezTo>
                  <a:lnTo>
                    <a:pt x="221" y="405"/>
                  </a:lnTo>
                  <a:cubicBezTo>
                    <a:pt x="64" y="500"/>
                    <a:pt x="1" y="720"/>
                    <a:pt x="127" y="878"/>
                  </a:cubicBezTo>
                  <a:cubicBezTo>
                    <a:pt x="188" y="1000"/>
                    <a:pt x="288" y="1070"/>
                    <a:pt x="403" y="1070"/>
                  </a:cubicBezTo>
                  <a:cubicBezTo>
                    <a:pt x="466" y="1070"/>
                    <a:pt x="533" y="1049"/>
                    <a:pt x="599" y="1004"/>
                  </a:cubicBezTo>
                  <a:lnTo>
                    <a:pt x="1167" y="657"/>
                  </a:lnTo>
                  <a:cubicBezTo>
                    <a:pt x="1324" y="563"/>
                    <a:pt x="1419" y="342"/>
                    <a:pt x="1293" y="185"/>
                  </a:cubicBezTo>
                  <a:cubicBezTo>
                    <a:pt x="1250" y="78"/>
                    <a:pt x="1121" y="0"/>
                    <a:pt x="9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8" name="Google Shape;7208;p61"/>
            <p:cNvSpPr/>
            <p:nvPr/>
          </p:nvSpPr>
          <p:spPr>
            <a:xfrm>
              <a:off x="-45993850" y="4034625"/>
              <a:ext cx="35475" cy="25850"/>
            </a:xfrm>
            <a:custGeom>
              <a:rect b="b" l="l" r="r" t="t"/>
              <a:pathLst>
                <a:path extrusionOk="0" h="1034" w="1419">
                  <a:moveTo>
                    <a:pt x="1014" y="0"/>
                  </a:moveTo>
                  <a:cubicBezTo>
                    <a:pt x="958" y="0"/>
                    <a:pt x="901" y="10"/>
                    <a:pt x="851" y="30"/>
                  </a:cubicBezTo>
                  <a:lnTo>
                    <a:pt x="253" y="377"/>
                  </a:lnTo>
                  <a:cubicBezTo>
                    <a:pt x="95" y="472"/>
                    <a:pt x="1" y="692"/>
                    <a:pt x="127" y="850"/>
                  </a:cubicBezTo>
                  <a:cubicBezTo>
                    <a:pt x="191" y="956"/>
                    <a:pt x="313" y="1034"/>
                    <a:pt x="433" y="1034"/>
                  </a:cubicBezTo>
                  <a:cubicBezTo>
                    <a:pt x="491" y="1034"/>
                    <a:pt x="549" y="1016"/>
                    <a:pt x="599" y="976"/>
                  </a:cubicBezTo>
                  <a:lnTo>
                    <a:pt x="1198" y="629"/>
                  </a:lnTo>
                  <a:cubicBezTo>
                    <a:pt x="1356" y="566"/>
                    <a:pt x="1419" y="314"/>
                    <a:pt x="1324" y="156"/>
                  </a:cubicBezTo>
                  <a:cubicBezTo>
                    <a:pt x="1259" y="49"/>
                    <a:pt x="1136" y="0"/>
                    <a:pt x="10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9" name="Google Shape;7209;p61"/>
            <p:cNvSpPr/>
            <p:nvPr/>
          </p:nvSpPr>
          <p:spPr>
            <a:xfrm>
              <a:off x="-45825300" y="4034625"/>
              <a:ext cx="34675" cy="25725"/>
            </a:xfrm>
            <a:custGeom>
              <a:rect b="b" l="l" r="r" t="t"/>
              <a:pathLst>
                <a:path extrusionOk="0" h="1029" w="1387">
                  <a:moveTo>
                    <a:pt x="399" y="0"/>
                  </a:moveTo>
                  <a:cubicBezTo>
                    <a:pt x="270" y="0"/>
                    <a:pt x="138" y="49"/>
                    <a:pt x="95" y="156"/>
                  </a:cubicBezTo>
                  <a:cubicBezTo>
                    <a:pt x="1" y="314"/>
                    <a:pt x="32" y="566"/>
                    <a:pt x="190" y="629"/>
                  </a:cubicBezTo>
                  <a:lnTo>
                    <a:pt x="789" y="976"/>
                  </a:lnTo>
                  <a:cubicBezTo>
                    <a:pt x="848" y="1011"/>
                    <a:pt x="920" y="1029"/>
                    <a:pt x="991" y="1029"/>
                  </a:cubicBezTo>
                  <a:cubicBezTo>
                    <a:pt x="1108" y="1029"/>
                    <a:pt x="1222" y="980"/>
                    <a:pt x="1261" y="881"/>
                  </a:cubicBezTo>
                  <a:cubicBezTo>
                    <a:pt x="1387" y="692"/>
                    <a:pt x="1324" y="503"/>
                    <a:pt x="1135" y="408"/>
                  </a:cubicBezTo>
                  <a:lnTo>
                    <a:pt x="568" y="30"/>
                  </a:lnTo>
                  <a:cubicBezTo>
                    <a:pt x="518" y="10"/>
                    <a:pt x="459" y="0"/>
                    <a:pt x="3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0" name="Google Shape;7210;p61"/>
            <p:cNvSpPr/>
            <p:nvPr/>
          </p:nvSpPr>
          <p:spPr>
            <a:xfrm>
              <a:off x="-45992275" y="3938175"/>
              <a:ext cx="33900" cy="25525"/>
            </a:xfrm>
            <a:custGeom>
              <a:rect b="b" l="l" r="r" t="t"/>
              <a:pathLst>
                <a:path extrusionOk="0" h="1021" w="1356">
                  <a:moveTo>
                    <a:pt x="372" y="0"/>
                  </a:moveTo>
                  <a:cubicBezTo>
                    <a:pt x="250" y="0"/>
                    <a:pt x="128" y="64"/>
                    <a:pt x="64" y="171"/>
                  </a:cubicBezTo>
                  <a:cubicBezTo>
                    <a:pt x="1" y="328"/>
                    <a:pt x="32" y="549"/>
                    <a:pt x="190" y="643"/>
                  </a:cubicBezTo>
                  <a:lnTo>
                    <a:pt x="788" y="990"/>
                  </a:lnTo>
                  <a:cubicBezTo>
                    <a:pt x="838" y="1010"/>
                    <a:pt x="895" y="1020"/>
                    <a:pt x="951" y="1020"/>
                  </a:cubicBezTo>
                  <a:cubicBezTo>
                    <a:pt x="1073" y="1020"/>
                    <a:pt x="1196" y="972"/>
                    <a:pt x="1261" y="864"/>
                  </a:cubicBezTo>
                  <a:cubicBezTo>
                    <a:pt x="1356" y="706"/>
                    <a:pt x="1293" y="517"/>
                    <a:pt x="1135" y="391"/>
                  </a:cubicBezTo>
                  <a:lnTo>
                    <a:pt x="536" y="45"/>
                  </a:lnTo>
                  <a:cubicBezTo>
                    <a:pt x="486" y="15"/>
                    <a:pt x="429" y="0"/>
                    <a:pt x="3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1" name="Google Shape;7211;p61"/>
            <p:cNvSpPr/>
            <p:nvPr/>
          </p:nvSpPr>
          <p:spPr>
            <a:xfrm>
              <a:off x="-45953675" y="4078700"/>
              <a:ext cx="122900" cy="35450"/>
            </a:xfrm>
            <a:custGeom>
              <a:rect b="b" l="l" r="r" t="t"/>
              <a:pathLst>
                <a:path extrusionOk="0" h="1418" w="4916">
                  <a:moveTo>
                    <a:pt x="347" y="0"/>
                  </a:moveTo>
                  <a:cubicBezTo>
                    <a:pt x="158" y="0"/>
                    <a:pt x="1" y="158"/>
                    <a:pt x="1" y="378"/>
                  </a:cubicBezTo>
                  <a:cubicBezTo>
                    <a:pt x="1" y="567"/>
                    <a:pt x="158" y="725"/>
                    <a:pt x="347" y="725"/>
                  </a:cubicBezTo>
                  <a:lnTo>
                    <a:pt x="1040" y="725"/>
                  </a:lnTo>
                  <a:lnTo>
                    <a:pt x="1040" y="1418"/>
                  </a:lnTo>
                  <a:lnTo>
                    <a:pt x="3844" y="1418"/>
                  </a:lnTo>
                  <a:lnTo>
                    <a:pt x="3844" y="725"/>
                  </a:lnTo>
                  <a:lnTo>
                    <a:pt x="4569" y="725"/>
                  </a:lnTo>
                  <a:cubicBezTo>
                    <a:pt x="4758" y="725"/>
                    <a:pt x="4915" y="567"/>
                    <a:pt x="4915" y="378"/>
                  </a:cubicBezTo>
                  <a:cubicBezTo>
                    <a:pt x="4915" y="158"/>
                    <a:pt x="4758"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2" name="Google Shape;7212;p61"/>
            <p:cNvSpPr/>
            <p:nvPr/>
          </p:nvSpPr>
          <p:spPr>
            <a:xfrm>
              <a:off x="-45956025" y="3938325"/>
              <a:ext cx="126025" cy="123075"/>
            </a:xfrm>
            <a:custGeom>
              <a:rect b="b" l="l" r="r" t="t"/>
              <a:pathLst>
                <a:path extrusionOk="0" h="4923" w="5041">
                  <a:moveTo>
                    <a:pt x="2557" y="1"/>
                  </a:moveTo>
                  <a:cubicBezTo>
                    <a:pt x="2408" y="1"/>
                    <a:pt x="2259" y="13"/>
                    <a:pt x="2111" y="39"/>
                  </a:cubicBezTo>
                  <a:cubicBezTo>
                    <a:pt x="1134" y="196"/>
                    <a:pt x="315" y="1016"/>
                    <a:pt x="158" y="1992"/>
                  </a:cubicBezTo>
                  <a:cubicBezTo>
                    <a:pt x="0" y="2874"/>
                    <a:pt x="284" y="3410"/>
                    <a:pt x="693" y="4103"/>
                  </a:cubicBezTo>
                  <a:cubicBezTo>
                    <a:pt x="914" y="4355"/>
                    <a:pt x="1071" y="4639"/>
                    <a:pt x="1134" y="4922"/>
                  </a:cubicBezTo>
                  <a:lnTo>
                    <a:pt x="2237" y="4922"/>
                  </a:lnTo>
                  <a:lnTo>
                    <a:pt x="2237" y="2780"/>
                  </a:lnTo>
                  <a:lnTo>
                    <a:pt x="1890" y="2780"/>
                  </a:lnTo>
                  <a:cubicBezTo>
                    <a:pt x="1701" y="2780"/>
                    <a:pt x="1544" y="2622"/>
                    <a:pt x="1544" y="2433"/>
                  </a:cubicBezTo>
                  <a:cubicBezTo>
                    <a:pt x="1544" y="2244"/>
                    <a:pt x="1701" y="2087"/>
                    <a:pt x="1890" y="2087"/>
                  </a:cubicBezTo>
                  <a:lnTo>
                    <a:pt x="3308" y="2087"/>
                  </a:lnTo>
                  <a:cubicBezTo>
                    <a:pt x="3497" y="2087"/>
                    <a:pt x="3655" y="2244"/>
                    <a:pt x="3655" y="2433"/>
                  </a:cubicBezTo>
                  <a:cubicBezTo>
                    <a:pt x="3655" y="2622"/>
                    <a:pt x="3497" y="2780"/>
                    <a:pt x="3308" y="2780"/>
                  </a:cubicBezTo>
                  <a:lnTo>
                    <a:pt x="2962" y="2780"/>
                  </a:lnTo>
                  <a:lnTo>
                    <a:pt x="2962" y="4922"/>
                  </a:lnTo>
                  <a:lnTo>
                    <a:pt x="4064" y="4922"/>
                  </a:lnTo>
                  <a:cubicBezTo>
                    <a:pt x="4127" y="4639"/>
                    <a:pt x="4348" y="4355"/>
                    <a:pt x="4505" y="4040"/>
                  </a:cubicBezTo>
                  <a:cubicBezTo>
                    <a:pt x="4820" y="3536"/>
                    <a:pt x="5041" y="3158"/>
                    <a:pt x="5041" y="2433"/>
                  </a:cubicBezTo>
                  <a:cubicBezTo>
                    <a:pt x="5041" y="1740"/>
                    <a:pt x="4726" y="1016"/>
                    <a:pt x="4190" y="543"/>
                  </a:cubicBezTo>
                  <a:cubicBezTo>
                    <a:pt x="3714" y="192"/>
                    <a:pt x="3138" y="1"/>
                    <a:pt x="25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3" name="Google Shape;7213;p61"/>
            <p:cNvSpPr/>
            <p:nvPr/>
          </p:nvSpPr>
          <p:spPr>
            <a:xfrm>
              <a:off x="-45927675" y="4132250"/>
              <a:ext cx="70125" cy="39400"/>
            </a:xfrm>
            <a:custGeom>
              <a:rect b="b" l="l" r="r" t="t"/>
              <a:pathLst>
                <a:path extrusionOk="0" h="1576" w="2805">
                  <a:moveTo>
                    <a:pt x="0" y="1"/>
                  </a:moveTo>
                  <a:lnTo>
                    <a:pt x="0" y="1576"/>
                  </a:lnTo>
                  <a:lnTo>
                    <a:pt x="158" y="1450"/>
                  </a:lnTo>
                  <a:cubicBezTo>
                    <a:pt x="536" y="1198"/>
                    <a:pt x="969" y="1072"/>
                    <a:pt x="1402" y="1072"/>
                  </a:cubicBezTo>
                  <a:cubicBezTo>
                    <a:pt x="1835" y="1072"/>
                    <a:pt x="2269" y="1198"/>
                    <a:pt x="2647" y="1450"/>
                  </a:cubicBezTo>
                  <a:lnTo>
                    <a:pt x="2804" y="1576"/>
                  </a:ln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4" name="Google Shape;7214;p61"/>
            <p:cNvSpPr/>
            <p:nvPr/>
          </p:nvSpPr>
          <p:spPr>
            <a:xfrm>
              <a:off x="-45921375" y="4176950"/>
              <a:ext cx="59100" cy="61650"/>
            </a:xfrm>
            <a:custGeom>
              <a:rect b="b" l="l" r="r" t="t"/>
              <a:pathLst>
                <a:path extrusionOk="0" h="2466" w="2364">
                  <a:moveTo>
                    <a:pt x="1158" y="0"/>
                  </a:moveTo>
                  <a:cubicBezTo>
                    <a:pt x="859" y="0"/>
                    <a:pt x="567" y="87"/>
                    <a:pt x="315" y="260"/>
                  </a:cubicBezTo>
                  <a:lnTo>
                    <a:pt x="0" y="481"/>
                  </a:lnTo>
                  <a:lnTo>
                    <a:pt x="851" y="2277"/>
                  </a:lnTo>
                  <a:cubicBezTo>
                    <a:pt x="945" y="2371"/>
                    <a:pt x="1040" y="2466"/>
                    <a:pt x="1166" y="2466"/>
                  </a:cubicBezTo>
                  <a:cubicBezTo>
                    <a:pt x="1292" y="2466"/>
                    <a:pt x="1418" y="2371"/>
                    <a:pt x="1481" y="2277"/>
                  </a:cubicBezTo>
                  <a:lnTo>
                    <a:pt x="2363" y="481"/>
                  </a:lnTo>
                  <a:lnTo>
                    <a:pt x="2048" y="260"/>
                  </a:lnTo>
                  <a:cubicBezTo>
                    <a:pt x="1765" y="87"/>
                    <a:pt x="1457" y="0"/>
                    <a:pt x="11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15" name="Google Shape;7215;p61"/>
          <p:cNvGrpSpPr/>
          <p:nvPr/>
        </p:nvGrpSpPr>
        <p:grpSpPr>
          <a:xfrm>
            <a:off x="3993241" y="3767675"/>
            <a:ext cx="312375" cy="357596"/>
            <a:chOff x="-44895900" y="3929450"/>
            <a:chExt cx="263875" cy="302075"/>
          </a:xfrm>
        </p:grpSpPr>
        <p:sp>
          <p:nvSpPr>
            <p:cNvPr id="7216" name="Google Shape;7216;p61"/>
            <p:cNvSpPr/>
            <p:nvPr/>
          </p:nvSpPr>
          <p:spPr>
            <a:xfrm>
              <a:off x="-44813975" y="4100750"/>
              <a:ext cx="101625" cy="50425"/>
            </a:xfrm>
            <a:custGeom>
              <a:rect b="b" l="l" r="r" t="t"/>
              <a:pathLst>
                <a:path extrusionOk="0" h="2017" w="4065">
                  <a:moveTo>
                    <a:pt x="2017" y="0"/>
                  </a:moveTo>
                  <a:lnTo>
                    <a:pt x="0" y="977"/>
                  </a:lnTo>
                  <a:lnTo>
                    <a:pt x="2017" y="2017"/>
                  </a:lnTo>
                  <a:lnTo>
                    <a:pt x="4064" y="977"/>
                  </a:lnTo>
                  <a:lnTo>
                    <a:pt x="20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7" name="Google Shape;7217;p61"/>
            <p:cNvSpPr/>
            <p:nvPr/>
          </p:nvSpPr>
          <p:spPr>
            <a:xfrm>
              <a:off x="-44885650" y="3929450"/>
              <a:ext cx="244175" cy="87825"/>
            </a:xfrm>
            <a:custGeom>
              <a:rect b="b" l="l" r="r" t="t"/>
              <a:pathLst>
                <a:path extrusionOk="0" h="3513" w="9767">
                  <a:moveTo>
                    <a:pt x="4832" y="0"/>
                  </a:moveTo>
                  <a:cubicBezTo>
                    <a:pt x="4781" y="0"/>
                    <a:pt x="4726" y="16"/>
                    <a:pt x="4663" y="47"/>
                  </a:cubicBezTo>
                  <a:lnTo>
                    <a:pt x="0" y="2410"/>
                  </a:lnTo>
                  <a:lnTo>
                    <a:pt x="2080" y="3513"/>
                  </a:lnTo>
                  <a:lnTo>
                    <a:pt x="4726" y="2158"/>
                  </a:lnTo>
                  <a:cubicBezTo>
                    <a:pt x="4758" y="2142"/>
                    <a:pt x="4805" y="2134"/>
                    <a:pt x="4852" y="2134"/>
                  </a:cubicBezTo>
                  <a:cubicBezTo>
                    <a:pt x="4899" y="2134"/>
                    <a:pt x="4947" y="2142"/>
                    <a:pt x="4978" y="2158"/>
                  </a:cubicBezTo>
                  <a:lnTo>
                    <a:pt x="7625" y="3513"/>
                  </a:lnTo>
                  <a:lnTo>
                    <a:pt x="9767" y="2442"/>
                  </a:lnTo>
                  <a:lnTo>
                    <a:pt x="4978" y="47"/>
                  </a:lnTo>
                  <a:cubicBezTo>
                    <a:pt x="4931" y="16"/>
                    <a:pt x="4884" y="0"/>
                    <a:pt x="48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8" name="Google Shape;7218;p61"/>
            <p:cNvSpPr/>
            <p:nvPr/>
          </p:nvSpPr>
          <p:spPr>
            <a:xfrm>
              <a:off x="-44825000" y="4006225"/>
              <a:ext cx="52000" cy="105575"/>
            </a:xfrm>
            <a:custGeom>
              <a:rect b="b" l="l" r="r" t="t"/>
              <a:pathLst>
                <a:path extrusionOk="0" h="4223" w="2080">
                  <a:moveTo>
                    <a:pt x="2080" y="1"/>
                  </a:moveTo>
                  <a:lnTo>
                    <a:pt x="0" y="1009"/>
                  </a:lnTo>
                  <a:lnTo>
                    <a:pt x="0" y="4222"/>
                  </a:lnTo>
                  <a:lnTo>
                    <a:pt x="2080" y="3151"/>
                  </a:ln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9" name="Google Shape;7219;p61"/>
            <p:cNvSpPr/>
            <p:nvPr/>
          </p:nvSpPr>
          <p:spPr>
            <a:xfrm>
              <a:off x="-44754900" y="4005450"/>
              <a:ext cx="122875" cy="222925"/>
            </a:xfrm>
            <a:custGeom>
              <a:rect b="b" l="l" r="r" t="t"/>
              <a:pathLst>
                <a:path extrusionOk="0" h="8917" w="4915">
                  <a:moveTo>
                    <a:pt x="4915" y="0"/>
                  </a:moveTo>
                  <a:lnTo>
                    <a:pt x="2804" y="1040"/>
                  </a:lnTo>
                  <a:lnTo>
                    <a:pt x="2804" y="4789"/>
                  </a:lnTo>
                  <a:cubicBezTo>
                    <a:pt x="2804" y="4915"/>
                    <a:pt x="2710" y="5041"/>
                    <a:pt x="2615" y="5104"/>
                  </a:cubicBezTo>
                  <a:lnTo>
                    <a:pt x="0" y="6396"/>
                  </a:lnTo>
                  <a:lnTo>
                    <a:pt x="0" y="8916"/>
                  </a:lnTo>
                  <a:lnTo>
                    <a:pt x="4726" y="6396"/>
                  </a:lnTo>
                  <a:cubicBezTo>
                    <a:pt x="4852" y="6333"/>
                    <a:pt x="4915" y="6207"/>
                    <a:pt x="4915" y="6081"/>
                  </a:cubicBezTo>
                  <a:lnTo>
                    <a:pt x="49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0" name="Google Shape;7220;p61"/>
            <p:cNvSpPr/>
            <p:nvPr/>
          </p:nvSpPr>
          <p:spPr>
            <a:xfrm>
              <a:off x="-44754900" y="4006225"/>
              <a:ext cx="52775" cy="105575"/>
            </a:xfrm>
            <a:custGeom>
              <a:rect b="b" l="l" r="r" t="t"/>
              <a:pathLst>
                <a:path extrusionOk="0" h="4223" w="2111">
                  <a:moveTo>
                    <a:pt x="0" y="1"/>
                  </a:moveTo>
                  <a:lnTo>
                    <a:pt x="0" y="3151"/>
                  </a:lnTo>
                  <a:lnTo>
                    <a:pt x="2111" y="4222"/>
                  </a:lnTo>
                  <a:lnTo>
                    <a:pt x="2111" y="100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1" name="Google Shape;7221;p61"/>
            <p:cNvSpPr/>
            <p:nvPr/>
          </p:nvSpPr>
          <p:spPr>
            <a:xfrm>
              <a:off x="-44895900" y="4006225"/>
              <a:ext cx="122900" cy="225300"/>
            </a:xfrm>
            <a:custGeom>
              <a:rect b="b" l="l" r="r" t="t"/>
              <a:pathLst>
                <a:path extrusionOk="0" h="9012" w="4916">
                  <a:moveTo>
                    <a:pt x="1" y="1"/>
                  </a:moveTo>
                  <a:lnTo>
                    <a:pt x="1" y="6176"/>
                  </a:lnTo>
                  <a:cubicBezTo>
                    <a:pt x="1" y="6302"/>
                    <a:pt x="95" y="6428"/>
                    <a:pt x="190" y="6491"/>
                  </a:cubicBezTo>
                  <a:lnTo>
                    <a:pt x="4916" y="9011"/>
                  </a:lnTo>
                  <a:lnTo>
                    <a:pt x="4916" y="6428"/>
                  </a:lnTo>
                  <a:lnTo>
                    <a:pt x="2332" y="5105"/>
                  </a:lnTo>
                  <a:lnTo>
                    <a:pt x="2301" y="5105"/>
                  </a:lnTo>
                  <a:cubicBezTo>
                    <a:pt x="2206" y="5073"/>
                    <a:pt x="2143" y="4947"/>
                    <a:pt x="2143" y="4853"/>
                  </a:cubicBezTo>
                  <a:lnTo>
                    <a:pt x="2143" y="110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22" name="Google Shape;7222;p61"/>
          <p:cNvGrpSpPr/>
          <p:nvPr/>
        </p:nvGrpSpPr>
        <p:grpSpPr>
          <a:xfrm>
            <a:off x="2167060" y="1550436"/>
            <a:ext cx="356205" cy="332885"/>
            <a:chOff x="-49397175" y="3192625"/>
            <a:chExt cx="300900" cy="281200"/>
          </a:xfrm>
        </p:grpSpPr>
        <p:sp>
          <p:nvSpPr>
            <p:cNvPr id="7223" name="Google Shape;7223;p61"/>
            <p:cNvSpPr/>
            <p:nvPr/>
          </p:nvSpPr>
          <p:spPr>
            <a:xfrm>
              <a:off x="-49325500" y="3297975"/>
              <a:ext cx="64625" cy="58500"/>
            </a:xfrm>
            <a:custGeom>
              <a:rect b="b" l="l" r="r" t="t"/>
              <a:pathLst>
                <a:path extrusionOk="0" h="2340" w="2585">
                  <a:moveTo>
                    <a:pt x="1045" y="1"/>
                  </a:moveTo>
                  <a:cubicBezTo>
                    <a:pt x="692" y="1"/>
                    <a:pt x="336" y="54"/>
                    <a:pt x="1" y="165"/>
                  </a:cubicBezTo>
                  <a:cubicBezTo>
                    <a:pt x="158" y="1079"/>
                    <a:pt x="694" y="1867"/>
                    <a:pt x="1482" y="2339"/>
                  </a:cubicBezTo>
                  <a:cubicBezTo>
                    <a:pt x="1639" y="1583"/>
                    <a:pt x="2017" y="890"/>
                    <a:pt x="2584" y="354"/>
                  </a:cubicBezTo>
                  <a:cubicBezTo>
                    <a:pt x="2126" y="126"/>
                    <a:pt x="1588" y="1"/>
                    <a:pt x="10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4" name="Google Shape;7224;p61"/>
            <p:cNvSpPr/>
            <p:nvPr/>
          </p:nvSpPr>
          <p:spPr>
            <a:xfrm>
              <a:off x="-49345975" y="3192625"/>
              <a:ext cx="199300" cy="103975"/>
            </a:xfrm>
            <a:custGeom>
              <a:rect b="b" l="l" r="r" t="t"/>
              <a:pathLst>
                <a:path extrusionOk="0" h="4159" w="7972">
                  <a:moveTo>
                    <a:pt x="3970" y="0"/>
                  </a:moveTo>
                  <a:cubicBezTo>
                    <a:pt x="1670" y="0"/>
                    <a:pt x="1" y="2048"/>
                    <a:pt x="127" y="3907"/>
                  </a:cubicBezTo>
                  <a:cubicBezTo>
                    <a:pt x="743" y="3639"/>
                    <a:pt x="1342" y="3513"/>
                    <a:pt x="1908" y="3513"/>
                  </a:cubicBezTo>
                  <a:cubicBezTo>
                    <a:pt x="2671" y="3513"/>
                    <a:pt x="3373" y="3743"/>
                    <a:pt x="3970" y="4159"/>
                  </a:cubicBezTo>
                  <a:cubicBezTo>
                    <a:pt x="4586" y="3743"/>
                    <a:pt x="5274" y="3513"/>
                    <a:pt x="6036" y="3513"/>
                  </a:cubicBezTo>
                  <a:cubicBezTo>
                    <a:pt x="6599" y="3513"/>
                    <a:pt x="7202" y="3639"/>
                    <a:pt x="7845" y="3907"/>
                  </a:cubicBezTo>
                  <a:cubicBezTo>
                    <a:pt x="7971" y="2048"/>
                    <a:pt x="6302" y="0"/>
                    <a:pt x="39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5" name="Google Shape;7225;p61"/>
            <p:cNvSpPr/>
            <p:nvPr/>
          </p:nvSpPr>
          <p:spPr>
            <a:xfrm>
              <a:off x="-49272725" y="3381650"/>
              <a:ext cx="52800" cy="53575"/>
            </a:xfrm>
            <a:custGeom>
              <a:rect b="b" l="l" r="r" t="t"/>
              <a:pathLst>
                <a:path extrusionOk="0" h="2143" w="2112">
                  <a:moveTo>
                    <a:pt x="2112" y="0"/>
                  </a:moveTo>
                  <a:cubicBezTo>
                    <a:pt x="1765" y="111"/>
                    <a:pt x="1403" y="166"/>
                    <a:pt x="1044" y="166"/>
                  </a:cubicBezTo>
                  <a:cubicBezTo>
                    <a:pt x="686" y="166"/>
                    <a:pt x="331" y="111"/>
                    <a:pt x="1" y="0"/>
                  </a:cubicBezTo>
                  <a:lnTo>
                    <a:pt x="1" y="0"/>
                  </a:lnTo>
                  <a:cubicBezTo>
                    <a:pt x="32" y="851"/>
                    <a:pt x="442" y="1576"/>
                    <a:pt x="1040" y="2143"/>
                  </a:cubicBezTo>
                  <a:cubicBezTo>
                    <a:pt x="1702" y="1576"/>
                    <a:pt x="2049" y="788"/>
                    <a:pt x="211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6" name="Google Shape;7226;p61"/>
            <p:cNvSpPr/>
            <p:nvPr/>
          </p:nvSpPr>
          <p:spPr>
            <a:xfrm>
              <a:off x="-49231775" y="3298075"/>
              <a:ext cx="63050" cy="58400"/>
            </a:xfrm>
            <a:custGeom>
              <a:rect b="b" l="l" r="r" t="t"/>
              <a:pathLst>
                <a:path extrusionOk="0" h="2336" w="2522">
                  <a:moveTo>
                    <a:pt x="1547" y="0"/>
                  </a:moveTo>
                  <a:cubicBezTo>
                    <a:pt x="1009" y="0"/>
                    <a:pt x="469" y="141"/>
                    <a:pt x="1" y="414"/>
                  </a:cubicBezTo>
                  <a:cubicBezTo>
                    <a:pt x="568" y="918"/>
                    <a:pt x="915" y="1611"/>
                    <a:pt x="1072" y="2335"/>
                  </a:cubicBezTo>
                  <a:cubicBezTo>
                    <a:pt x="1860" y="1863"/>
                    <a:pt x="2364" y="1075"/>
                    <a:pt x="2521" y="161"/>
                  </a:cubicBezTo>
                  <a:cubicBezTo>
                    <a:pt x="2209" y="53"/>
                    <a:pt x="1879" y="0"/>
                    <a:pt x="15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7" name="Google Shape;7227;p61"/>
            <p:cNvSpPr/>
            <p:nvPr/>
          </p:nvSpPr>
          <p:spPr>
            <a:xfrm>
              <a:off x="-49271925" y="3317850"/>
              <a:ext cx="48850" cy="49850"/>
            </a:xfrm>
            <a:custGeom>
              <a:rect b="b" l="l" r="r" t="t"/>
              <a:pathLst>
                <a:path extrusionOk="0" h="1994" w="1954">
                  <a:moveTo>
                    <a:pt x="977" y="1"/>
                  </a:moveTo>
                  <a:cubicBezTo>
                    <a:pt x="441" y="505"/>
                    <a:pt x="158" y="1040"/>
                    <a:pt x="0" y="1828"/>
                  </a:cubicBezTo>
                  <a:cubicBezTo>
                    <a:pt x="347" y="1938"/>
                    <a:pt x="670" y="1993"/>
                    <a:pt x="989" y="1993"/>
                  </a:cubicBezTo>
                  <a:cubicBezTo>
                    <a:pt x="1308" y="1993"/>
                    <a:pt x="1623" y="1938"/>
                    <a:pt x="1953" y="1828"/>
                  </a:cubicBezTo>
                  <a:cubicBezTo>
                    <a:pt x="1859" y="1103"/>
                    <a:pt x="1607" y="568"/>
                    <a:pt x="9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8" name="Google Shape;7228;p61"/>
            <p:cNvSpPr/>
            <p:nvPr/>
          </p:nvSpPr>
          <p:spPr>
            <a:xfrm>
              <a:off x="-49245950" y="3291075"/>
              <a:ext cx="149675" cy="182750"/>
            </a:xfrm>
            <a:custGeom>
              <a:rect b="b" l="l" r="r" t="t"/>
              <a:pathLst>
                <a:path extrusionOk="0" h="7310" w="5987">
                  <a:moveTo>
                    <a:pt x="3844" y="0"/>
                  </a:moveTo>
                  <a:cubicBezTo>
                    <a:pt x="3718" y="1670"/>
                    <a:pt x="2899" y="2773"/>
                    <a:pt x="1734" y="3371"/>
                  </a:cubicBezTo>
                  <a:cubicBezTo>
                    <a:pt x="1765" y="4537"/>
                    <a:pt x="1261" y="5734"/>
                    <a:pt x="1" y="6679"/>
                  </a:cubicBezTo>
                  <a:cubicBezTo>
                    <a:pt x="631" y="7057"/>
                    <a:pt x="1324" y="7310"/>
                    <a:pt x="2080" y="7310"/>
                  </a:cubicBezTo>
                  <a:cubicBezTo>
                    <a:pt x="4191" y="7310"/>
                    <a:pt x="5987" y="5577"/>
                    <a:pt x="5987" y="3434"/>
                  </a:cubicBezTo>
                  <a:cubicBezTo>
                    <a:pt x="5955" y="1985"/>
                    <a:pt x="5105" y="630"/>
                    <a:pt x="38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9" name="Google Shape;7229;p61"/>
            <p:cNvSpPr/>
            <p:nvPr/>
          </p:nvSpPr>
          <p:spPr>
            <a:xfrm>
              <a:off x="-49397175" y="3291075"/>
              <a:ext cx="149675" cy="182750"/>
            </a:xfrm>
            <a:custGeom>
              <a:rect b="b" l="l" r="r" t="t"/>
              <a:pathLst>
                <a:path extrusionOk="0" h="7310" w="5987">
                  <a:moveTo>
                    <a:pt x="2143" y="0"/>
                  </a:moveTo>
                  <a:cubicBezTo>
                    <a:pt x="852" y="694"/>
                    <a:pt x="1" y="1985"/>
                    <a:pt x="1" y="3434"/>
                  </a:cubicBezTo>
                  <a:cubicBezTo>
                    <a:pt x="1" y="5577"/>
                    <a:pt x="1797" y="7310"/>
                    <a:pt x="3908" y="7310"/>
                  </a:cubicBezTo>
                  <a:cubicBezTo>
                    <a:pt x="4664" y="7310"/>
                    <a:pt x="5357" y="7057"/>
                    <a:pt x="5987" y="6679"/>
                  </a:cubicBezTo>
                  <a:cubicBezTo>
                    <a:pt x="4727" y="5734"/>
                    <a:pt x="4223" y="4537"/>
                    <a:pt x="4254" y="3371"/>
                  </a:cubicBezTo>
                  <a:cubicBezTo>
                    <a:pt x="3088" y="2773"/>
                    <a:pt x="2301" y="167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0" name="Google Shape;7230;p61"/>
          <p:cNvGrpSpPr/>
          <p:nvPr/>
        </p:nvGrpSpPr>
        <p:grpSpPr>
          <a:xfrm>
            <a:off x="2193163" y="1974651"/>
            <a:ext cx="304000" cy="356205"/>
            <a:chOff x="-49375900" y="3550975"/>
            <a:chExt cx="256800" cy="300900"/>
          </a:xfrm>
        </p:grpSpPr>
        <p:sp>
          <p:nvSpPr>
            <p:cNvPr id="7231" name="Google Shape;7231;p61"/>
            <p:cNvSpPr/>
            <p:nvPr/>
          </p:nvSpPr>
          <p:spPr>
            <a:xfrm>
              <a:off x="-49231775" y="3638425"/>
              <a:ext cx="59100" cy="59075"/>
            </a:xfrm>
            <a:custGeom>
              <a:rect b="b" l="l" r="r" t="t"/>
              <a:pathLst>
                <a:path extrusionOk="0" h="2363" w="2364">
                  <a:moveTo>
                    <a:pt x="1" y="0"/>
                  </a:moveTo>
                  <a:lnTo>
                    <a:pt x="1513" y="2363"/>
                  </a:lnTo>
                  <a:lnTo>
                    <a:pt x="23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2" name="Google Shape;7232;p61"/>
            <p:cNvSpPr/>
            <p:nvPr/>
          </p:nvSpPr>
          <p:spPr>
            <a:xfrm>
              <a:off x="-49291625" y="3726625"/>
              <a:ext cx="87450" cy="123675"/>
            </a:xfrm>
            <a:custGeom>
              <a:rect b="b" l="l" r="r" t="t"/>
              <a:pathLst>
                <a:path extrusionOk="0" h="4947" w="3498">
                  <a:moveTo>
                    <a:pt x="1" y="1"/>
                  </a:moveTo>
                  <a:lnTo>
                    <a:pt x="1733" y="4947"/>
                  </a:lnTo>
                  <a:lnTo>
                    <a:pt x="34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3" name="Google Shape;7233;p61"/>
            <p:cNvSpPr/>
            <p:nvPr/>
          </p:nvSpPr>
          <p:spPr>
            <a:xfrm>
              <a:off x="-49288475" y="3647075"/>
              <a:ext cx="81150" cy="61450"/>
            </a:xfrm>
            <a:custGeom>
              <a:rect b="b" l="l" r="r" t="t"/>
              <a:pathLst>
                <a:path extrusionOk="0" h="2458" w="3246">
                  <a:moveTo>
                    <a:pt x="1607" y="1"/>
                  </a:moveTo>
                  <a:lnTo>
                    <a:pt x="1" y="2458"/>
                  </a:lnTo>
                  <a:lnTo>
                    <a:pt x="3246" y="2458"/>
                  </a:lnTo>
                  <a:lnTo>
                    <a:pt x="16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4" name="Google Shape;7234;p61"/>
            <p:cNvSpPr/>
            <p:nvPr/>
          </p:nvSpPr>
          <p:spPr>
            <a:xfrm>
              <a:off x="-49375900" y="3648650"/>
              <a:ext cx="59100" cy="59875"/>
            </a:xfrm>
            <a:custGeom>
              <a:rect b="b" l="l" r="r" t="t"/>
              <a:pathLst>
                <a:path extrusionOk="0" h="2395" w="2364">
                  <a:moveTo>
                    <a:pt x="1513" y="1"/>
                  </a:moveTo>
                  <a:lnTo>
                    <a:pt x="1" y="2395"/>
                  </a:lnTo>
                  <a:lnTo>
                    <a:pt x="2363" y="2395"/>
                  </a:lnTo>
                  <a:lnTo>
                    <a:pt x="1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5" name="Google Shape;7235;p61"/>
            <p:cNvSpPr/>
            <p:nvPr/>
          </p:nvSpPr>
          <p:spPr>
            <a:xfrm>
              <a:off x="-49229400" y="3726625"/>
              <a:ext cx="109500" cy="125250"/>
            </a:xfrm>
            <a:custGeom>
              <a:rect b="b" l="l" r="r" t="t"/>
              <a:pathLst>
                <a:path extrusionOk="0" h="5010" w="4380">
                  <a:moveTo>
                    <a:pt x="1765" y="1"/>
                  </a:moveTo>
                  <a:lnTo>
                    <a:pt x="0" y="5010"/>
                  </a:lnTo>
                  <a:lnTo>
                    <a:pt x="43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6" name="Google Shape;7236;p61"/>
            <p:cNvSpPr/>
            <p:nvPr/>
          </p:nvSpPr>
          <p:spPr>
            <a:xfrm>
              <a:off x="-49179000" y="3648650"/>
              <a:ext cx="59900" cy="59875"/>
            </a:xfrm>
            <a:custGeom>
              <a:rect b="b" l="l" r="r" t="t"/>
              <a:pathLst>
                <a:path extrusionOk="0" h="2395" w="2396">
                  <a:moveTo>
                    <a:pt x="851" y="1"/>
                  </a:moveTo>
                  <a:lnTo>
                    <a:pt x="1" y="2395"/>
                  </a:lnTo>
                  <a:lnTo>
                    <a:pt x="2395" y="2395"/>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7" name="Google Shape;7237;p61"/>
            <p:cNvSpPr/>
            <p:nvPr/>
          </p:nvSpPr>
          <p:spPr>
            <a:xfrm>
              <a:off x="-49323125" y="3638425"/>
              <a:ext cx="59100" cy="59075"/>
            </a:xfrm>
            <a:custGeom>
              <a:rect b="b" l="l" r="r" t="t"/>
              <a:pathLst>
                <a:path extrusionOk="0" h="2363" w="2364">
                  <a:moveTo>
                    <a:pt x="0" y="0"/>
                  </a:moveTo>
                  <a:lnTo>
                    <a:pt x="819" y="2363"/>
                  </a:lnTo>
                  <a:lnTo>
                    <a:pt x="236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8" name="Google Shape;7238;p61"/>
            <p:cNvSpPr/>
            <p:nvPr/>
          </p:nvSpPr>
          <p:spPr>
            <a:xfrm>
              <a:off x="-49375100" y="3726625"/>
              <a:ext cx="108700" cy="125250"/>
            </a:xfrm>
            <a:custGeom>
              <a:rect b="b" l="l" r="r" t="t"/>
              <a:pathLst>
                <a:path extrusionOk="0" h="5010" w="4348">
                  <a:moveTo>
                    <a:pt x="0" y="1"/>
                  </a:moveTo>
                  <a:lnTo>
                    <a:pt x="4348" y="5010"/>
                  </a:lnTo>
                  <a:lnTo>
                    <a:pt x="25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9" name="Google Shape;7239;p61"/>
            <p:cNvSpPr/>
            <p:nvPr/>
          </p:nvSpPr>
          <p:spPr>
            <a:xfrm>
              <a:off x="-49256975" y="3550975"/>
              <a:ext cx="17350" cy="53600"/>
            </a:xfrm>
            <a:custGeom>
              <a:rect b="b" l="l" r="r" t="t"/>
              <a:pathLst>
                <a:path extrusionOk="0" h="2144" w="694">
                  <a:moveTo>
                    <a:pt x="347" y="1"/>
                  </a:moveTo>
                  <a:cubicBezTo>
                    <a:pt x="158" y="1"/>
                    <a:pt x="1" y="159"/>
                    <a:pt x="1" y="348"/>
                  </a:cubicBezTo>
                  <a:lnTo>
                    <a:pt x="1" y="1797"/>
                  </a:lnTo>
                  <a:cubicBezTo>
                    <a:pt x="1" y="1986"/>
                    <a:pt x="158" y="2143"/>
                    <a:pt x="347" y="2143"/>
                  </a:cubicBezTo>
                  <a:cubicBezTo>
                    <a:pt x="536" y="2143"/>
                    <a:pt x="694" y="1986"/>
                    <a:pt x="694" y="1797"/>
                  </a:cubicBezTo>
                  <a:lnTo>
                    <a:pt x="694" y="348"/>
                  </a:lnTo>
                  <a:cubicBezTo>
                    <a:pt x="694" y="159"/>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0" name="Google Shape;7240;p61"/>
            <p:cNvSpPr/>
            <p:nvPr/>
          </p:nvSpPr>
          <p:spPr>
            <a:xfrm>
              <a:off x="-49323125" y="3575850"/>
              <a:ext cx="43350" cy="32650"/>
            </a:xfrm>
            <a:custGeom>
              <a:rect b="b" l="l" r="r" t="t"/>
              <a:pathLst>
                <a:path extrusionOk="0" h="1306" w="1734">
                  <a:moveTo>
                    <a:pt x="371" y="0"/>
                  </a:moveTo>
                  <a:cubicBezTo>
                    <a:pt x="259" y="0"/>
                    <a:pt x="147" y="56"/>
                    <a:pt x="63" y="140"/>
                  </a:cubicBezTo>
                  <a:cubicBezTo>
                    <a:pt x="0" y="298"/>
                    <a:pt x="32" y="518"/>
                    <a:pt x="189" y="613"/>
                  </a:cubicBezTo>
                  <a:lnTo>
                    <a:pt x="1166" y="1274"/>
                  </a:lnTo>
                  <a:cubicBezTo>
                    <a:pt x="1261" y="1306"/>
                    <a:pt x="1292" y="1306"/>
                    <a:pt x="1387" y="1306"/>
                  </a:cubicBezTo>
                  <a:cubicBezTo>
                    <a:pt x="1481" y="1306"/>
                    <a:pt x="1607" y="1211"/>
                    <a:pt x="1639" y="1148"/>
                  </a:cubicBezTo>
                  <a:cubicBezTo>
                    <a:pt x="1733" y="991"/>
                    <a:pt x="1702" y="802"/>
                    <a:pt x="1544" y="676"/>
                  </a:cubicBezTo>
                  <a:lnTo>
                    <a:pt x="536" y="46"/>
                  </a:lnTo>
                  <a:cubicBezTo>
                    <a:pt x="483" y="14"/>
                    <a:pt x="427" y="0"/>
                    <a:pt x="3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1" name="Google Shape;7241;p61"/>
            <p:cNvSpPr/>
            <p:nvPr/>
          </p:nvSpPr>
          <p:spPr>
            <a:xfrm>
              <a:off x="-49217575" y="3575525"/>
              <a:ext cx="44900" cy="32975"/>
            </a:xfrm>
            <a:custGeom>
              <a:rect b="b" l="l" r="r" t="t"/>
              <a:pathLst>
                <a:path extrusionOk="0" h="1319" w="1796">
                  <a:moveTo>
                    <a:pt x="1370" y="0"/>
                  </a:moveTo>
                  <a:cubicBezTo>
                    <a:pt x="1309" y="0"/>
                    <a:pt x="1248" y="18"/>
                    <a:pt x="1197" y="59"/>
                  </a:cubicBezTo>
                  <a:lnTo>
                    <a:pt x="221" y="689"/>
                  </a:lnTo>
                  <a:cubicBezTo>
                    <a:pt x="63" y="752"/>
                    <a:pt x="0" y="1004"/>
                    <a:pt x="95" y="1161"/>
                  </a:cubicBezTo>
                  <a:cubicBezTo>
                    <a:pt x="158" y="1287"/>
                    <a:pt x="252" y="1319"/>
                    <a:pt x="378" y="1319"/>
                  </a:cubicBezTo>
                  <a:cubicBezTo>
                    <a:pt x="473" y="1319"/>
                    <a:pt x="536" y="1287"/>
                    <a:pt x="567" y="1287"/>
                  </a:cubicBezTo>
                  <a:lnTo>
                    <a:pt x="1575" y="657"/>
                  </a:lnTo>
                  <a:cubicBezTo>
                    <a:pt x="1733" y="563"/>
                    <a:pt x="1796" y="342"/>
                    <a:pt x="1670" y="185"/>
                  </a:cubicBezTo>
                  <a:cubicBezTo>
                    <a:pt x="1627" y="78"/>
                    <a:pt x="1498" y="0"/>
                    <a:pt x="13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42" name="Google Shape;7242;p61"/>
          <p:cNvGrpSpPr/>
          <p:nvPr/>
        </p:nvGrpSpPr>
        <p:grpSpPr>
          <a:xfrm>
            <a:off x="2188516" y="2411946"/>
            <a:ext cx="313293" cy="356205"/>
            <a:chOff x="-49378250" y="3920375"/>
            <a:chExt cx="264650" cy="300900"/>
          </a:xfrm>
        </p:grpSpPr>
        <p:sp>
          <p:nvSpPr>
            <p:cNvPr id="7243" name="Google Shape;7243;p61"/>
            <p:cNvSpPr/>
            <p:nvPr/>
          </p:nvSpPr>
          <p:spPr>
            <a:xfrm>
              <a:off x="-49272725" y="4185025"/>
              <a:ext cx="70925" cy="35475"/>
            </a:xfrm>
            <a:custGeom>
              <a:rect b="b" l="l" r="r" t="t"/>
              <a:pathLst>
                <a:path extrusionOk="0" h="1419" w="2837">
                  <a:moveTo>
                    <a:pt x="32" y="0"/>
                  </a:moveTo>
                  <a:lnTo>
                    <a:pt x="32" y="378"/>
                  </a:lnTo>
                  <a:lnTo>
                    <a:pt x="1" y="378"/>
                  </a:lnTo>
                  <a:cubicBezTo>
                    <a:pt x="1" y="945"/>
                    <a:pt x="473" y="1418"/>
                    <a:pt x="1040" y="1418"/>
                  </a:cubicBezTo>
                  <a:lnTo>
                    <a:pt x="1765" y="1418"/>
                  </a:lnTo>
                  <a:cubicBezTo>
                    <a:pt x="2364" y="1418"/>
                    <a:pt x="2836" y="945"/>
                    <a:pt x="2836" y="378"/>
                  </a:cubicBezTo>
                  <a:lnTo>
                    <a:pt x="28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4" name="Google Shape;7244;p61"/>
            <p:cNvSpPr/>
            <p:nvPr/>
          </p:nvSpPr>
          <p:spPr>
            <a:xfrm>
              <a:off x="-49378250" y="3920375"/>
              <a:ext cx="87425" cy="300900"/>
            </a:xfrm>
            <a:custGeom>
              <a:rect b="b" l="l" r="r" t="t"/>
              <a:pathLst>
                <a:path extrusionOk="0" h="12036" w="3497">
                  <a:moveTo>
                    <a:pt x="347" y="1"/>
                  </a:moveTo>
                  <a:cubicBezTo>
                    <a:pt x="158" y="1"/>
                    <a:pt x="0" y="158"/>
                    <a:pt x="0" y="347"/>
                  </a:cubicBezTo>
                  <a:lnTo>
                    <a:pt x="0" y="1418"/>
                  </a:lnTo>
                  <a:lnTo>
                    <a:pt x="1764" y="1418"/>
                  </a:lnTo>
                  <a:cubicBezTo>
                    <a:pt x="1953" y="1418"/>
                    <a:pt x="2111" y="1576"/>
                    <a:pt x="2111" y="1765"/>
                  </a:cubicBezTo>
                  <a:cubicBezTo>
                    <a:pt x="2111" y="1954"/>
                    <a:pt x="1953" y="2112"/>
                    <a:pt x="1764" y="2112"/>
                  </a:cubicBezTo>
                  <a:lnTo>
                    <a:pt x="0" y="2112"/>
                  </a:lnTo>
                  <a:lnTo>
                    <a:pt x="0" y="2836"/>
                  </a:lnTo>
                  <a:lnTo>
                    <a:pt x="1071" y="2836"/>
                  </a:lnTo>
                  <a:cubicBezTo>
                    <a:pt x="1260" y="2836"/>
                    <a:pt x="1418" y="2994"/>
                    <a:pt x="1418" y="3183"/>
                  </a:cubicBezTo>
                  <a:cubicBezTo>
                    <a:pt x="1418" y="3372"/>
                    <a:pt x="1260" y="3529"/>
                    <a:pt x="1071" y="3529"/>
                  </a:cubicBezTo>
                  <a:lnTo>
                    <a:pt x="0" y="3529"/>
                  </a:lnTo>
                  <a:lnTo>
                    <a:pt x="0" y="4254"/>
                  </a:lnTo>
                  <a:lnTo>
                    <a:pt x="1764" y="4254"/>
                  </a:lnTo>
                  <a:cubicBezTo>
                    <a:pt x="1953" y="4254"/>
                    <a:pt x="2111" y="4411"/>
                    <a:pt x="2111" y="4600"/>
                  </a:cubicBezTo>
                  <a:cubicBezTo>
                    <a:pt x="2111" y="4789"/>
                    <a:pt x="1953" y="4947"/>
                    <a:pt x="1764" y="4947"/>
                  </a:cubicBezTo>
                  <a:lnTo>
                    <a:pt x="0" y="4947"/>
                  </a:lnTo>
                  <a:lnTo>
                    <a:pt x="0" y="5672"/>
                  </a:lnTo>
                  <a:lnTo>
                    <a:pt x="1071" y="5672"/>
                  </a:lnTo>
                  <a:cubicBezTo>
                    <a:pt x="1260" y="5672"/>
                    <a:pt x="1418" y="5829"/>
                    <a:pt x="1418" y="6018"/>
                  </a:cubicBezTo>
                  <a:cubicBezTo>
                    <a:pt x="1418" y="6207"/>
                    <a:pt x="1260" y="6365"/>
                    <a:pt x="1071" y="6365"/>
                  </a:cubicBezTo>
                  <a:lnTo>
                    <a:pt x="0" y="6365"/>
                  </a:lnTo>
                  <a:lnTo>
                    <a:pt x="0" y="7089"/>
                  </a:lnTo>
                  <a:lnTo>
                    <a:pt x="1764" y="7089"/>
                  </a:lnTo>
                  <a:cubicBezTo>
                    <a:pt x="1953" y="7089"/>
                    <a:pt x="2111" y="7247"/>
                    <a:pt x="2111" y="7436"/>
                  </a:cubicBezTo>
                  <a:cubicBezTo>
                    <a:pt x="2111" y="7625"/>
                    <a:pt x="1953" y="7782"/>
                    <a:pt x="1764" y="7782"/>
                  </a:cubicBezTo>
                  <a:lnTo>
                    <a:pt x="0" y="7782"/>
                  </a:lnTo>
                  <a:lnTo>
                    <a:pt x="0" y="8507"/>
                  </a:lnTo>
                  <a:lnTo>
                    <a:pt x="1071" y="8507"/>
                  </a:lnTo>
                  <a:cubicBezTo>
                    <a:pt x="1260" y="8507"/>
                    <a:pt x="1418" y="8665"/>
                    <a:pt x="1418" y="8854"/>
                  </a:cubicBezTo>
                  <a:cubicBezTo>
                    <a:pt x="1418" y="9043"/>
                    <a:pt x="1260" y="9200"/>
                    <a:pt x="1071" y="9200"/>
                  </a:cubicBezTo>
                  <a:lnTo>
                    <a:pt x="0" y="9200"/>
                  </a:lnTo>
                  <a:lnTo>
                    <a:pt x="0" y="9925"/>
                  </a:lnTo>
                  <a:lnTo>
                    <a:pt x="1764" y="9925"/>
                  </a:lnTo>
                  <a:cubicBezTo>
                    <a:pt x="1953" y="9925"/>
                    <a:pt x="2111" y="10082"/>
                    <a:pt x="2111" y="10271"/>
                  </a:cubicBezTo>
                  <a:cubicBezTo>
                    <a:pt x="2111" y="10460"/>
                    <a:pt x="1953" y="10618"/>
                    <a:pt x="1764" y="10618"/>
                  </a:cubicBezTo>
                  <a:lnTo>
                    <a:pt x="0" y="10618"/>
                  </a:lnTo>
                  <a:lnTo>
                    <a:pt x="0" y="11689"/>
                  </a:lnTo>
                  <a:cubicBezTo>
                    <a:pt x="0" y="11878"/>
                    <a:pt x="158" y="12036"/>
                    <a:pt x="347" y="12036"/>
                  </a:cubicBezTo>
                  <a:lnTo>
                    <a:pt x="3151" y="12036"/>
                  </a:lnTo>
                  <a:cubicBezTo>
                    <a:pt x="3340" y="12036"/>
                    <a:pt x="3497" y="11878"/>
                    <a:pt x="3497" y="11689"/>
                  </a:cubicBezTo>
                  <a:lnTo>
                    <a:pt x="3497" y="379"/>
                  </a:lnTo>
                  <a:cubicBezTo>
                    <a:pt x="3497" y="158"/>
                    <a:pt x="3340"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5" name="Google Shape;7245;p61"/>
            <p:cNvSpPr/>
            <p:nvPr/>
          </p:nvSpPr>
          <p:spPr>
            <a:xfrm>
              <a:off x="-49185300" y="3920375"/>
              <a:ext cx="71700" cy="87450"/>
            </a:xfrm>
            <a:custGeom>
              <a:rect b="b" l="l" r="r" t="t"/>
              <a:pathLst>
                <a:path extrusionOk="0" h="3498" w="2868">
                  <a:moveTo>
                    <a:pt x="2490" y="1"/>
                  </a:moveTo>
                  <a:cubicBezTo>
                    <a:pt x="1765" y="1"/>
                    <a:pt x="1229" y="32"/>
                    <a:pt x="631" y="631"/>
                  </a:cubicBezTo>
                  <a:cubicBezTo>
                    <a:pt x="253" y="1040"/>
                    <a:pt x="1" y="1576"/>
                    <a:pt x="1" y="2143"/>
                  </a:cubicBezTo>
                  <a:cubicBezTo>
                    <a:pt x="1" y="2868"/>
                    <a:pt x="631" y="3498"/>
                    <a:pt x="1418" y="3498"/>
                  </a:cubicBezTo>
                  <a:cubicBezTo>
                    <a:pt x="2017" y="3498"/>
                    <a:pt x="2553" y="3120"/>
                    <a:pt x="2742" y="2553"/>
                  </a:cubicBezTo>
                  <a:cubicBezTo>
                    <a:pt x="2868" y="2238"/>
                    <a:pt x="2805" y="1923"/>
                    <a:pt x="2616" y="1702"/>
                  </a:cubicBezTo>
                  <a:cubicBezTo>
                    <a:pt x="2395" y="1450"/>
                    <a:pt x="2269" y="1135"/>
                    <a:pt x="2742" y="568"/>
                  </a:cubicBezTo>
                  <a:cubicBezTo>
                    <a:pt x="2836" y="442"/>
                    <a:pt x="2868" y="316"/>
                    <a:pt x="2805" y="190"/>
                  </a:cubicBezTo>
                  <a:cubicBezTo>
                    <a:pt x="2742" y="95"/>
                    <a:pt x="2616" y="1"/>
                    <a:pt x="24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6" name="Google Shape;7246;p61"/>
            <p:cNvSpPr/>
            <p:nvPr/>
          </p:nvSpPr>
          <p:spPr>
            <a:xfrm>
              <a:off x="-49182150" y="4019625"/>
              <a:ext cx="64625" cy="42550"/>
            </a:xfrm>
            <a:custGeom>
              <a:rect b="b" l="l" r="r" t="t"/>
              <a:pathLst>
                <a:path extrusionOk="0" h="1702" w="2585">
                  <a:moveTo>
                    <a:pt x="316" y="0"/>
                  </a:moveTo>
                  <a:cubicBezTo>
                    <a:pt x="158" y="473"/>
                    <a:pt x="32" y="1103"/>
                    <a:pt x="1" y="1702"/>
                  </a:cubicBezTo>
                  <a:lnTo>
                    <a:pt x="2584" y="1702"/>
                  </a:lnTo>
                  <a:cubicBezTo>
                    <a:pt x="2521" y="1103"/>
                    <a:pt x="2427" y="504"/>
                    <a:pt x="2269" y="0"/>
                  </a:cubicBezTo>
                  <a:cubicBezTo>
                    <a:pt x="1954" y="158"/>
                    <a:pt x="1639" y="252"/>
                    <a:pt x="1292" y="252"/>
                  </a:cubicBezTo>
                  <a:cubicBezTo>
                    <a:pt x="946" y="252"/>
                    <a:pt x="631" y="158"/>
                    <a:pt x="3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7" name="Google Shape;7247;p61"/>
            <p:cNvSpPr/>
            <p:nvPr/>
          </p:nvSpPr>
          <p:spPr>
            <a:xfrm>
              <a:off x="-49185300" y="4078700"/>
              <a:ext cx="70925" cy="141800"/>
            </a:xfrm>
            <a:custGeom>
              <a:rect b="b" l="l" r="r" t="t"/>
              <a:pathLst>
                <a:path extrusionOk="0" h="5672" w="2837">
                  <a:moveTo>
                    <a:pt x="32" y="0"/>
                  </a:moveTo>
                  <a:cubicBezTo>
                    <a:pt x="1" y="378"/>
                    <a:pt x="1" y="756"/>
                    <a:pt x="1" y="1071"/>
                  </a:cubicBezTo>
                  <a:cubicBezTo>
                    <a:pt x="1" y="2773"/>
                    <a:pt x="316" y="5671"/>
                    <a:pt x="1418" y="5671"/>
                  </a:cubicBezTo>
                  <a:cubicBezTo>
                    <a:pt x="2521" y="5671"/>
                    <a:pt x="2836" y="2804"/>
                    <a:pt x="2836" y="1071"/>
                  </a:cubicBezTo>
                  <a:cubicBezTo>
                    <a:pt x="2805" y="756"/>
                    <a:pt x="2805" y="410"/>
                    <a:pt x="27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8" name="Google Shape;7248;p61"/>
            <p:cNvSpPr/>
            <p:nvPr/>
          </p:nvSpPr>
          <p:spPr>
            <a:xfrm>
              <a:off x="-49271150" y="3920375"/>
              <a:ext cx="65400" cy="70125"/>
            </a:xfrm>
            <a:custGeom>
              <a:rect b="b" l="l" r="r" t="t"/>
              <a:pathLst>
                <a:path extrusionOk="0" h="2805" w="2616">
                  <a:moveTo>
                    <a:pt x="1324" y="1"/>
                  </a:moveTo>
                  <a:cubicBezTo>
                    <a:pt x="1182" y="1"/>
                    <a:pt x="1040" y="64"/>
                    <a:pt x="977" y="190"/>
                  </a:cubicBezTo>
                  <a:lnTo>
                    <a:pt x="1" y="2805"/>
                  </a:lnTo>
                  <a:lnTo>
                    <a:pt x="2616" y="2805"/>
                  </a:lnTo>
                  <a:lnTo>
                    <a:pt x="1670" y="190"/>
                  </a:lnTo>
                  <a:cubicBezTo>
                    <a:pt x="1607" y="64"/>
                    <a:pt x="1466" y="1"/>
                    <a:pt x="13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9" name="Google Shape;7249;p61"/>
            <p:cNvSpPr/>
            <p:nvPr/>
          </p:nvSpPr>
          <p:spPr>
            <a:xfrm>
              <a:off x="-49272725" y="4007800"/>
              <a:ext cx="70125" cy="159925"/>
            </a:xfrm>
            <a:custGeom>
              <a:rect b="b" l="l" r="r" t="t"/>
              <a:pathLst>
                <a:path extrusionOk="0" h="6397" w="2805">
                  <a:moveTo>
                    <a:pt x="1" y="1"/>
                  </a:moveTo>
                  <a:lnTo>
                    <a:pt x="1" y="6396"/>
                  </a:lnTo>
                  <a:lnTo>
                    <a:pt x="2805" y="6396"/>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50" name="Google Shape;7250;p61"/>
          <p:cNvGrpSpPr/>
          <p:nvPr/>
        </p:nvGrpSpPr>
        <p:grpSpPr>
          <a:xfrm>
            <a:off x="907504" y="2904744"/>
            <a:ext cx="312375" cy="357123"/>
            <a:chOff x="-47505300" y="3200500"/>
            <a:chExt cx="263875" cy="301675"/>
          </a:xfrm>
        </p:grpSpPr>
        <p:sp>
          <p:nvSpPr>
            <p:cNvPr id="7251" name="Google Shape;7251;p61"/>
            <p:cNvSpPr/>
            <p:nvPr/>
          </p:nvSpPr>
          <p:spPr>
            <a:xfrm>
              <a:off x="-47382425" y="3306025"/>
              <a:ext cx="52800" cy="53600"/>
            </a:xfrm>
            <a:custGeom>
              <a:rect b="b" l="l" r="r" t="t"/>
              <a:pathLst>
                <a:path extrusionOk="0" h="2144" w="2112">
                  <a:moveTo>
                    <a:pt x="1387" y="1"/>
                  </a:moveTo>
                  <a:cubicBezTo>
                    <a:pt x="1198" y="726"/>
                    <a:pt x="694" y="1261"/>
                    <a:pt x="1" y="1387"/>
                  </a:cubicBezTo>
                  <a:lnTo>
                    <a:pt x="1" y="2143"/>
                  </a:lnTo>
                  <a:lnTo>
                    <a:pt x="2111" y="2143"/>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2" name="Google Shape;7252;p61"/>
            <p:cNvSpPr/>
            <p:nvPr/>
          </p:nvSpPr>
          <p:spPr>
            <a:xfrm>
              <a:off x="-47382425" y="3306025"/>
              <a:ext cx="15775" cy="15800"/>
            </a:xfrm>
            <a:custGeom>
              <a:rect b="b" l="l" r="r" t="t"/>
              <a:pathLst>
                <a:path extrusionOk="0" h="632" w="631">
                  <a:moveTo>
                    <a:pt x="1" y="1"/>
                  </a:moveTo>
                  <a:lnTo>
                    <a:pt x="1" y="631"/>
                  </a:lnTo>
                  <a:cubicBezTo>
                    <a:pt x="316" y="568"/>
                    <a:pt x="536" y="316"/>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3" name="Google Shape;7253;p61"/>
            <p:cNvSpPr/>
            <p:nvPr/>
          </p:nvSpPr>
          <p:spPr>
            <a:xfrm>
              <a:off x="-47487975" y="3200500"/>
              <a:ext cx="210325" cy="301675"/>
            </a:xfrm>
            <a:custGeom>
              <a:rect b="b" l="l" r="r" t="t"/>
              <a:pathLst>
                <a:path extrusionOk="0" h="12067" w="8413">
                  <a:moveTo>
                    <a:pt x="3845" y="2111"/>
                  </a:moveTo>
                  <a:cubicBezTo>
                    <a:pt x="4727" y="2111"/>
                    <a:pt x="5420" y="2678"/>
                    <a:pt x="5577" y="3529"/>
                  </a:cubicBezTo>
                  <a:lnTo>
                    <a:pt x="6680" y="3529"/>
                  </a:lnTo>
                  <a:cubicBezTo>
                    <a:pt x="6901" y="3529"/>
                    <a:pt x="7058" y="3686"/>
                    <a:pt x="7058" y="3875"/>
                  </a:cubicBezTo>
                  <a:lnTo>
                    <a:pt x="7058" y="6711"/>
                  </a:lnTo>
                  <a:lnTo>
                    <a:pt x="6995" y="6711"/>
                  </a:lnTo>
                  <a:cubicBezTo>
                    <a:pt x="6995" y="6900"/>
                    <a:pt x="6838" y="7057"/>
                    <a:pt x="6648" y="7057"/>
                  </a:cubicBezTo>
                  <a:lnTo>
                    <a:pt x="3845" y="7057"/>
                  </a:lnTo>
                  <a:cubicBezTo>
                    <a:pt x="3656" y="7057"/>
                    <a:pt x="3498" y="6900"/>
                    <a:pt x="3498" y="6711"/>
                  </a:cubicBezTo>
                  <a:lnTo>
                    <a:pt x="3498" y="5608"/>
                  </a:lnTo>
                  <a:cubicBezTo>
                    <a:pt x="2710" y="5451"/>
                    <a:pt x="2080" y="4726"/>
                    <a:pt x="2080" y="3875"/>
                  </a:cubicBezTo>
                  <a:cubicBezTo>
                    <a:pt x="2080" y="2899"/>
                    <a:pt x="2868" y="2111"/>
                    <a:pt x="3845" y="2111"/>
                  </a:cubicBezTo>
                  <a:close/>
                  <a:moveTo>
                    <a:pt x="5262" y="8444"/>
                  </a:moveTo>
                  <a:cubicBezTo>
                    <a:pt x="5483" y="8444"/>
                    <a:pt x="5640" y="8601"/>
                    <a:pt x="5640" y="8790"/>
                  </a:cubicBezTo>
                  <a:cubicBezTo>
                    <a:pt x="5640" y="8979"/>
                    <a:pt x="5483" y="9137"/>
                    <a:pt x="5262" y="9137"/>
                  </a:cubicBezTo>
                  <a:lnTo>
                    <a:pt x="2490" y="9137"/>
                  </a:lnTo>
                  <a:cubicBezTo>
                    <a:pt x="2269" y="9137"/>
                    <a:pt x="2112" y="8979"/>
                    <a:pt x="2112" y="8790"/>
                  </a:cubicBezTo>
                  <a:cubicBezTo>
                    <a:pt x="2112" y="8601"/>
                    <a:pt x="2269" y="8444"/>
                    <a:pt x="2490" y="8444"/>
                  </a:cubicBezTo>
                  <a:close/>
                  <a:moveTo>
                    <a:pt x="6680" y="8444"/>
                  </a:moveTo>
                  <a:cubicBezTo>
                    <a:pt x="6901" y="8444"/>
                    <a:pt x="7058" y="8601"/>
                    <a:pt x="7058" y="8790"/>
                  </a:cubicBezTo>
                  <a:cubicBezTo>
                    <a:pt x="6995" y="8979"/>
                    <a:pt x="6838" y="9137"/>
                    <a:pt x="6680" y="9137"/>
                  </a:cubicBezTo>
                  <a:cubicBezTo>
                    <a:pt x="6491" y="9137"/>
                    <a:pt x="6333" y="8979"/>
                    <a:pt x="6333" y="8790"/>
                  </a:cubicBezTo>
                  <a:cubicBezTo>
                    <a:pt x="6333" y="8601"/>
                    <a:pt x="6491" y="8444"/>
                    <a:pt x="6680" y="8444"/>
                  </a:cubicBezTo>
                  <a:close/>
                  <a:moveTo>
                    <a:pt x="6680" y="9861"/>
                  </a:moveTo>
                  <a:cubicBezTo>
                    <a:pt x="6901" y="9861"/>
                    <a:pt x="7058" y="10019"/>
                    <a:pt x="7058" y="10208"/>
                  </a:cubicBezTo>
                  <a:cubicBezTo>
                    <a:pt x="7058" y="10397"/>
                    <a:pt x="6838" y="10554"/>
                    <a:pt x="6680" y="10554"/>
                  </a:cubicBezTo>
                  <a:lnTo>
                    <a:pt x="2490" y="10554"/>
                  </a:lnTo>
                  <a:cubicBezTo>
                    <a:pt x="2269" y="10554"/>
                    <a:pt x="2112" y="10397"/>
                    <a:pt x="2112" y="10208"/>
                  </a:cubicBezTo>
                  <a:cubicBezTo>
                    <a:pt x="2112" y="10019"/>
                    <a:pt x="2269" y="9861"/>
                    <a:pt x="2490" y="9861"/>
                  </a:cubicBezTo>
                  <a:close/>
                  <a:moveTo>
                    <a:pt x="347" y="0"/>
                  </a:moveTo>
                  <a:cubicBezTo>
                    <a:pt x="158" y="0"/>
                    <a:pt x="1" y="158"/>
                    <a:pt x="1" y="378"/>
                  </a:cubicBezTo>
                  <a:lnTo>
                    <a:pt x="1" y="1418"/>
                  </a:lnTo>
                  <a:lnTo>
                    <a:pt x="1072" y="1418"/>
                  </a:lnTo>
                  <a:cubicBezTo>
                    <a:pt x="1261" y="1418"/>
                    <a:pt x="1419" y="1576"/>
                    <a:pt x="1419" y="1796"/>
                  </a:cubicBezTo>
                  <a:cubicBezTo>
                    <a:pt x="1419" y="1985"/>
                    <a:pt x="1261" y="2143"/>
                    <a:pt x="1072" y="2143"/>
                  </a:cubicBezTo>
                  <a:lnTo>
                    <a:pt x="1" y="2143"/>
                  </a:lnTo>
                  <a:lnTo>
                    <a:pt x="1" y="3560"/>
                  </a:lnTo>
                  <a:lnTo>
                    <a:pt x="1072" y="3560"/>
                  </a:lnTo>
                  <a:cubicBezTo>
                    <a:pt x="1261" y="3560"/>
                    <a:pt x="1419" y="3718"/>
                    <a:pt x="1419" y="3907"/>
                  </a:cubicBezTo>
                  <a:cubicBezTo>
                    <a:pt x="1419" y="4096"/>
                    <a:pt x="1261" y="4253"/>
                    <a:pt x="1072" y="4253"/>
                  </a:cubicBezTo>
                  <a:lnTo>
                    <a:pt x="1" y="4253"/>
                  </a:lnTo>
                  <a:lnTo>
                    <a:pt x="1" y="5671"/>
                  </a:lnTo>
                  <a:lnTo>
                    <a:pt x="1072" y="5671"/>
                  </a:lnTo>
                  <a:cubicBezTo>
                    <a:pt x="1261" y="5671"/>
                    <a:pt x="1419" y="5829"/>
                    <a:pt x="1419" y="6049"/>
                  </a:cubicBezTo>
                  <a:cubicBezTo>
                    <a:pt x="1419" y="6238"/>
                    <a:pt x="1261" y="6396"/>
                    <a:pt x="1072" y="6396"/>
                  </a:cubicBezTo>
                  <a:lnTo>
                    <a:pt x="1" y="6396"/>
                  </a:lnTo>
                  <a:lnTo>
                    <a:pt x="1" y="7814"/>
                  </a:lnTo>
                  <a:lnTo>
                    <a:pt x="1072" y="7814"/>
                  </a:lnTo>
                  <a:cubicBezTo>
                    <a:pt x="1261" y="7814"/>
                    <a:pt x="1419" y="7971"/>
                    <a:pt x="1419" y="8160"/>
                  </a:cubicBezTo>
                  <a:cubicBezTo>
                    <a:pt x="1419" y="8349"/>
                    <a:pt x="1261" y="8507"/>
                    <a:pt x="1072" y="8507"/>
                  </a:cubicBezTo>
                  <a:lnTo>
                    <a:pt x="1" y="8507"/>
                  </a:lnTo>
                  <a:lnTo>
                    <a:pt x="1" y="9924"/>
                  </a:lnTo>
                  <a:lnTo>
                    <a:pt x="1072" y="9924"/>
                  </a:lnTo>
                  <a:cubicBezTo>
                    <a:pt x="1261" y="9924"/>
                    <a:pt x="1419" y="10082"/>
                    <a:pt x="1419" y="10302"/>
                  </a:cubicBezTo>
                  <a:cubicBezTo>
                    <a:pt x="1419" y="10491"/>
                    <a:pt x="1261" y="10649"/>
                    <a:pt x="1072" y="10649"/>
                  </a:cubicBezTo>
                  <a:lnTo>
                    <a:pt x="1" y="10649"/>
                  </a:lnTo>
                  <a:lnTo>
                    <a:pt x="1" y="11689"/>
                  </a:lnTo>
                  <a:cubicBezTo>
                    <a:pt x="1" y="11909"/>
                    <a:pt x="158" y="12067"/>
                    <a:pt x="347" y="12067"/>
                  </a:cubicBezTo>
                  <a:lnTo>
                    <a:pt x="8066" y="12067"/>
                  </a:lnTo>
                  <a:cubicBezTo>
                    <a:pt x="8255" y="12067"/>
                    <a:pt x="8413" y="11909"/>
                    <a:pt x="8413" y="11689"/>
                  </a:cubicBezTo>
                  <a:lnTo>
                    <a:pt x="8413" y="410"/>
                  </a:lnTo>
                  <a:cubicBezTo>
                    <a:pt x="8413" y="158"/>
                    <a:pt x="8255" y="0"/>
                    <a:pt x="80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4" name="Google Shape;7254;p61"/>
            <p:cNvSpPr/>
            <p:nvPr/>
          </p:nvSpPr>
          <p:spPr>
            <a:xfrm>
              <a:off x="-47417875" y="3271375"/>
              <a:ext cx="51225" cy="51225"/>
            </a:xfrm>
            <a:custGeom>
              <a:rect b="b" l="l" r="r" t="t"/>
              <a:pathLst>
                <a:path extrusionOk="0" h="2049" w="2049">
                  <a:moveTo>
                    <a:pt x="1041" y="1"/>
                  </a:moveTo>
                  <a:cubicBezTo>
                    <a:pt x="473" y="1"/>
                    <a:pt x="1" y="473"/>
                    <a:pt x="1" y="1072"/>
                  </a:cubicBezTo>
                  <a:cubicBezTo>
                    <a:pt x="1" y="1545"/>
                    <a:pt x="253" y="1891"/>
                    <a:pt x="694" y="2049"/>
                  </a:cubicBezTo>
                  <a:lnTo>
                    <a:pt x="694" y="1072"/>
                  </a:lnTo>
                  <a:cubicBezTo>
                    <a:pt x="694" y="883"/>
                    <a:pt x="852" y="725"/>
                    <a:pt x="1041" y="725"/>
                  </a:cubicBezTo>
                  <a:lnTo>
                    <a:pt x="2049" y="725"/>
                  </a:lnTo>
                  <a:cubicBezTo>
                    <a:pt x="1923" y="284"/>
                    <a:pt x="1513" y="1"/>
                    <a:pt x="10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5" name="Google Shape;7255;p61"/>
            <p:cNvSpPr/>
            <p:nvPr/>
          </p:nvSpPr>
          <p:spPr>
            <a:xfrm>
              <a:off x="-47505300" y="3235950"/>
              <a:ext cx="17350" cy="18125"/>
            </a:xfrm>
            <a:custGeom>
              <a:rect b="b" l="l" r="r" t="t"/>
              <a:pathLst>
                <a:path extrusionOk="0" h="725" w="694">
                  <a:moveTo>
                    <a:pt x="347" y="0"/>
                  </a:moveTo>
                  <a:cubicBezTo>
                    <a:pt x="127" y="0"/>
                    <a:pt x="1" y="158"/>
                    <a:pt x="1" y="378"/>
                  </a:cubicBezTo>
                  <a:cubicBezTo>
                    <a:pt x="1" y="567"/>
                    <a:pt x="127" y="725"/>
                    <a:pt x="347" y="725"/>
                  </a:cubicBezTo>
                  <a:lnTo>
                    <a:pt x="694" y="725"/>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6" name="Google Shape;7256;p61"/>
            <p:cNvSpPr/>
            <p:nvPr/>
          </p:nvSpPr>
          <p:spPr>
            <a:xfrm>
              <a:off x="-47505300" y="3447025"/>
              <a:ext cx="17350" cy="17350"/>
            </a:xfrm>
            <a:custGeom>
              <a:rect b="b" l="l" r="r" t="t"/>
              <a:pathLst>
                <a:path extrusionOk="0" h="694" w="694">
                  <a:moveTo>
                    <a:pt x="347" y="0"/>
                  </a:moveTo>
                  <a:cubicBezTo>
                    <a:pt x="127" y="0"/>
                    <a:pt x="1" y="158"/>
                    <a:pt x="1" y="347"/>
                  </a:cubicBezTo>
                  <a:cubicBezTo>
                    <a:pt x="1" y="536"/>
                    <a:pt x="127" y="693"/>
                    <a:pt x="347" y="693"/>
                  </a:cubicBezTo>
                  <a:lnTo>
                    <a:pt x="694" y="693"/>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7" name="Google Shape;7257;p61"/>
            <p:cNvSpPr/>
            <p:nvPr/>
          </p:nvSpPr>
          <p:spPr>
            <a:xfrm>
              <a:off x="-47505300" y="3394250"/>
              <a:ext cx="17350" cy="18150"/>
            </a:xfrm>
            <a:custGeom>
              <a:rect b="b" l="l" r="r" t="t"/>
              <a:pathLst>
                <a:path extrusionOk="0" h="726" w="694">
                  <a:moveTo>
                    <a:pt x="347" y="1"/>
                  </a:moveTo>
                  <a:lnTo>
                    <a:pt x="347" y="32"/>
                  </a:lnTo>
                  <a:cubicBezTo>
                    <a:pt x="127" y="32"/>
                    <a:pt x="1" y="190"/>
                    <a:pt x="1" y="379"/>
                  </a:cubicBezTo>
                  <a:cubicBezTo>
                    <a:pt x="1" y="568"/>
                    <a:pt x="127" y="725"/>
                    <a:pt x="347" y="725"/>
                  </a:cubicBezTo>
                  <a:lnTo>
                    <a:pt x="694" y="725"/>
                  </a:ln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8" name="Google Shape;7258;p61"/>
            <p:cNvSpPr/>
            <p:nvPr/>
          </p:nvSpPr>
          <p:spPr>
            <a:xfrm>
              <a:off x="-47505300" y="3341475"/>
              <a:ext cx="17350" cy="18150"/>
            </a:xfrm>
            <a:custGeom>
              <a:rect b="b" l="l" r="r" t="t"/>
              <a:pathLst>
                <a:path extrusionOk="0" h="726" w="694">
                  <a:moveTo>
                    <a:pt x="347" y="1"/>
                  </a:moveTo>
                  <a:cubicBezTo>
                    <a:pt x="127" y="1"/>
                    <a:pt x="1" y="158"/>
                    <a:pt x="1" y="347"/>
                  </a:cubicBezTo>
                  <a:cubicBezTo>
                    <a:pt x="1" y="568"/>
                    <a:pt x="127" y="725"/>
                    <a:pt x="347" y="725"/>
                  </a:cubicBezTo>
                  <a:lnTo>
                    <a:pt x="694" y="725"/>
                  </a:ln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9" name="Google Shape;7259;p61"/>
            <p:cNvSpPr/>
            <p:nvPr/>
          </p:nvSpPr>
          <p:spPr>
            <a:xfrm>
              <a:off x="-47505300" y="3289500"/>
              <a:ext cx="17350" cy="17350"/>
            </a:xfrm>
            <a:custGeom>
              <a:rect b="b" l="l" r="r" t="t"/>
              <a:pathLst>
                <a:path extrusionOk="0" h="694" w="694">
                  <a:moveTo>
                    <a:pt x="347" y="0"/>
                  </a:moveTo>
                  <a:cubicBezTo>
                    <a:pt x="127" y="0"/>
                    <a:pt x="1" y="158"/>
                    <a:pt x="1" y="347"/>
                  </a:cubicBezTo>
                  <a:cubicBezTo>
                    <a:pt x="1" y="536"/>
                    <a:pt x="127" y="693"/>
                    <a:pt x="347" y="693"/>
                  </a:cubicBezTo>
                  <a:lnTo>
                    <a:pt x="694" y="693"/>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0" name="Google Shape;7260;p61"/>
            <p:cNvSpPr/>
            <p:nvPr/>
          </p:nvSpPr>
          <p:spPr>
            <a:xfrm>
              <a:off x="-47259550" y="3411575"/>
              <a:ext cx="18125" cy="51225"/>
            </a:xfrm>
            <a:custGeom>
              <a:rect b="b" l="l" r="r" t="t"/>
              <a:pathLst>
                <a:path extrusionOk="0" h="2049" w="725">
                  <a:moveTo>
                    <a:pt x="0" y="1"/>
                  </a:moveTo>
                  <a:lnTo>
                    <a:pt x="0" y="2048"/>
                  </a:lnTo>
                  <a:cubicBezTo>
                    <a:pt x="410" y="1891"/>
                    <a:pt x="725" y="1481"/>
                    <a:pt x="725" y="1072"/>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1" name="Google Shape;7261;p61"/>
            <p:cNvSpPr/>
            <p:nvPr/>
          </p:nvSpPr>
          <p:spPr>
            <a:xfrm>
              <a:off x="-47259550" y="3306025"/>
              <a:ext cx="18125" cy="35475"/>
            </a:xfrm>
            <a:custGeom>
              <a:rect b="b" l="l" r="r" t="t"/>
              <a:pathLst>
                <a:path extrusionOk="0" h="1419" w="725">
                  <a:moveTo>
                    <a:pt x="0" y="1"/>
                  </a:moveTo>
                  <a:lnTo>
                    <a:pt x="0" y="1419"/>
                  </a:lnTo>
                  <a:lnTo>
                    <a:pt x="725" y="1419"/>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2" name="Google Shape;7262;p61"/>
            <p:cNvSpPr/>
            <p:nvPr/>
          </p:nvSpPr>
          <p:spPr>
            <a:xfrm>
              <a:off x="-47259550" y="3359600"/>
              <a:ext cx="18125" cy="34675"/>
            </a:xfrm>
            <a:custGeom>
              <a:rect b="b" l="l" r="r" t="t"/>
              <a:pathLst>
                <a:path extrusionOk="0" h="1387" w="725">
                  <a:moveTo>
                    <a:pt x="0" y="0"/>
                  </a:moveTo>
                  <a:lnTo>
                    <a:pt x="0" y="1387"/>
                  </a:lnTo>
                  <a:lnTo>
                    <a:pt x="725" y="1387"/>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3" name="Google Shape;7263;p61"/>
            <p:cNvSpPr/>
            <p:nvPr/>
          </p:nvSpPr>
          <p:spPr>
            <a:xfrm>
              <a:off x="-47259550" y="3238300"/>
              <a:ext cx="18125" cy="51225"/>
            </a:xfrm>
            <a:custGeom>
              <a:rect b="b" l="l" r="r" t="t"/>
              <a:pathLst>
                <a:path extrusionOk="0" h="2049" w="725">
                  <a:moveTo>
                    <a:pt x="0" y="1"/>
                  </a:moveTo>
                  <a:lnTo>
                    <a:pt x="0" y="2048"/>
                  </a:lnTo>
                  <a:lnTo>
                    <a:pt x="725" y="2048"/>
                  </a:lnTo>
                  <a:lnTo>
                    <a:pt x="725" y="977"/>
                  </a:lnTo>
                  <a:cubicBezTo>
                    <a:pt x="693" y="505"/>
                    <a:pt x="410" y="127"/>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64" name="Google Shape;7264;p61"/>
          <p:cNvGrpSpPr/>
          <p:nvPr/>
        </p:nvGrpSpPr>
        <p:grpSpPr>
          <a:xfrm>
            <a:off x="885604" y="3341092"/>
            <a:ext cx="356176" cy="355051"/>
            <a:chOff x="-47524975" y="3569100"/>
            <a:chExt cx="300875" cy="299925"/>
          </a:xfrm>
        </p:grpSpPr>
        <p:sp>
          <p:nvSpPr>
            <p:cNvPr id="7265" name="Google Shape;7265;p61"/>
            <p:cNvSpPr/>
            <p:nvPr/>
          </p:nvSpPr>
          <p:spPr>
            <a:xfrm>
              <a:off x="-47524975" y="3755775"/>
              <a:ext cx="115000" cy="113250"/>
            </a:xfrm>
            <a:custGeom>
              <a:rect b="b" l="l" r="r" t="t"/>
              <a:pathLst>
                <a:path extrusionOk="0" h="4530" w="4600">
                  <a:moveTo>
                    <a:pt x="3088" y="0"/>
                  </a:moveTo>
                  <a:lnTo>
                    <a:pt x="378" y="2741"/>
                  </a:lnTo>
                  <a:cubicBezTo>
                    <a:pt x="0" y="3119"/>
                    <a:pt x="0" y="3781"/>
                    <a:pt x="378" y="4222"/>
                  </a:cubicBezTo>
                  <a:cubicBezTo>
                    <a:pt x="583" y="4427"/>
                    <a:pt x="851" y="4529"/>
                    <a:pt x="1123" y="4529"/>
                  </a:cubicBezTo>
                  <a:cubicBezTo>
                    <a:pt x="1394" y="4529"/>
                    <a:pt x="1670" y="4427"/>
                    <a:pt x="1890" y="4222"/>
                  </a:cubicBezTo>
                  <a:lnTo>
                    <a:pt x="4600" y="1512"/>
                  </a:lnTo>
                  <a:cubicBezTo>
                    <a:pt x="4001" y="1103"/>
                    <a:pt x="3497" y="599"/>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6" name="Google Shape;7266;p61"/>
            <p:cNvSpPr/>
            <p:nvPr/>
          </p:nvSpPr>
          <p:spPr>
            <a:xfrm>
              <a:off x="-47346200" y="3674650"/>
              <a:ext cx="15775" cy="15775"/>
            </a:xfrm>
            <a:custGeom>
              <a:rect b="b" l="l" r="r" t="t"/>
              <a:pathLst>
                <a:path extrusionOk="0" h="631" w="631">
                  <a:moveTo>
                    <a:pt x="1" y="0"/>
                  </a:moveTo>
                  <a:lnTo>
                    <a:pt x="1" y="630"/>
                  </a:lnTo>
                  <a:cubicBezTo>
                    <a:pt x="284" y="536"/>
                    <a:pt x="505" y="315"/>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7" name="Google Shape;7267;p61"/>
            <p:cNvSpPr/>
            <p:nvPr/>
          </p:nvSpPr>
          <p:spPr>
            <a:xfrm>
              <a:off x="-47382425" y="3640000"/>
              <a:ext cx="51225" cy="51200"/>
            </a:xfrm>
            <a:custGeom>
              <a:rect b="b" l="l" r="r" t="t"/>
              <a:pathLst>
                <a:path extrusionOk="0" h="2048" w="2049">
                  <a:moveTo>
                    <a:pt x="1040" y="0"/>
                  </a:moveTo>
                  <a:cubicBezTo>
                    <a:pt x="473" y="0"/>
                    <a:pt x="1" y="473"/>
                    <a:pt x="1" y="1071"/>
                  </a:cubicBezTo>
                  <a:cubicBezTo>
                    <a:pt x="1" y="1512"/>
                    <a:pt x="253" y="1890"/>
                    <a:pt x="694" y="2048"/>
                  </a:cubicBezTo>
                  <a:lnTo>
                    <a:pt x="694" y="1071"/>
                  </a:lnTo>
                  <a:cubicBezTo>
                    <a:pt x="694" y="851"/>
                    <a:pt x="851" y="693"/>
                    <a:pt x="1040" y="693"/>
                  </a:cubicBezTo>
                  <a:lnTo>
                    <a:pt x="2048" y="693"/>
                  </a:lnTo>
                  <a:cubicBezTo>
                    <a:pt x="1922" y="284"/>
                    <a:pt x="1513"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8" name="Google Shape;7268;p61"/>
            <p:cNvSpPr/>
            <p:nvPr/>
          </p:nvSpPr>
          <p:spPr>
            <a:xfrm>
              <a:off x="-47346975" y="3674650"/>
              <a:ext cx="52800" cy="52800"/>
            </a:xfrm>
            <a:custGeom>
              <a:rect b="b" l="l" r="r" t="t"/>
              <a:pathLst>
                <a:path extrusionOk="0" h="2112" w="2112">
                  <a:moveTo>
                    <a:pt x="1355" y="0"/>
                  </a:moveTo>
                  <a:cubicBezTo>
                    <a:pt x="1261" y="693"/>
                    <a:pt x="693" y="1260"/>
                    <a:pt x="0" y="1355"/>
                  </a:cubicBezTo>
                  <a:lnTo>
                    <a:pt x="0" y="2111"/>
                  </a:lnTo>
                  <a:lnTo>
                    <a:pt x="2111" y="2111"/>
                  </a:ln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9" name="Google Shape;7269;p61"/>
            <p:cNvSpPr/>
            <p:nvPr/>
          </p:nvSpPr>
          <p:spPr>
            <a:xfrm>
              <a:off x="-47452525" y="3569100"/>
              <a:ext cx="228425" cy="228425"/>
            </a:xfrm>
            <a:custGeom>
              <a:rect b="b" l="l" r="r" t="t"/>
              <a:pathLst>
                <a:path extrusionOk="0" h="9137" w="9137">
                  <a:moveTo>
                    <a:pt x="3907" y="2080"/>
                  </a:moveTo>
                  <a:cubicBezTo>
                    <a:pt x="4758" y="2080"/>
                    <a:pt x="5483" y="2679"/>
                    <a:pt x="5640" y="3498"/>
                  </a:cubicBezTo>
                  <a:lnTo>
                    <a:pt x="6743" y="3498"/>
                  </a:lnTo>
                  <a:cubicBezTo>
                    <a:pt x="6932" y="3498"/>
                    <a:pt x="7089" y="3655"/>
                    <a:pt x="7089" y="3844"/>
                  </a:cubicBezTo>
                  <a:lnTo>
                    <a:pt x="7089" y="6680"/>
                  </a:lnTo>
                  <a:lnTo>
                    <a:pt x="7058" y="6680"/>
                  </a:lnTo>
                  <a:cubicBezTo>
                    <a:pt x="7058" y="6900"/>
                    <a:pt x="6900" y="7058"/>
                    <a:pt x="6680" y="7058"/>
                  </a:cubicBezTo>
                  <a:lnTo>
                    <a:pt x="3907" y="7058"/>
                  </a:lnTo>
                  <a:cubicBezTo>
                    <a:pt x="3687" y="7058"/>
                    <a:pt x="3529" y="6900"/>
                    <a:pt x="3529" y="6680"/>
                  </a:cubicBezTo>
                  <a:lnTo>
                    <a:pt x="3529" y="5577"/>
                  </a:lnTo>
                  <a:cubicBezTo>
                    <a:pt x="2742" y="5419"/>
                    <a:pt x="2111" y="4726"/>
                    <a:pt x="2111" y="3844"/>
                  </a:cubicBezTo>
                  <a:cubicBezTo>
                    <a:pt x="2111" y="2868"/>
                    <a:pt x="2899" y="2080"/>
                    <a:pt x="3907" y="2080"/>
                  </a:cubicBezTo>
                  <a:close/>
                  <a:moveTo>
                    <a:pt x="4569" y="1"/>
                  </a:moveTo>
                  <a:cubicBezTo>
                    <a:pt x="2048" y="1"/>
                    <a:pt x="1" y="2048"/>
                    <a:pt x="1" y="4569"/>
                  </a:cubicBezTo>
                  <a:cubicBezTo>
                    <a:pt x="1" y="7089"/>
                    <a:pt x="2048" y="9137"/>
                    <a:pt x="4569" y="9137"/>
                  </a:cubicBezTo>
                  <a:cubicBezTo>
                    <a:pt x="7089" y="9137"/>
                    <a:pt x="9137" y="7089"/>
                    <a:pt x="9137" y="4569"/>
                  </a:cubicBezTo>
                  <a:cubicBezTo>
                    <a:pt x="9137" y="2048"/>
                    <a:pt x="7089" y="1"/>
                    <a:pt x="45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70" name="Google Shape;7270;p61"/>
          <p:cNvGrpSpPr/>
          <p:nvPr/>
        </p:nvGrpSpPr>
        <p:grpSpPr>
          <a:xfrm>
            <a:off x="886062" y="3820354"/>
            <a:ext cx="355258" cy="270410"/>
            <a:chOff x="-47523400" y="3973950"/>
            <a:chExt cx="300100" cy="228425"/>
          </a:xfrm>
        </p:grpSpPr>
        <p:sp>
          <p:nvSpPr>
            <p:cNvPr id="7271" name="Google Shape;7271;p61"/>
            <p:cNvSpPr/>
            <p:nvPr/>
          </p:nvSpPr>
          <p:spPr>
            <a:xfrm>
              <a:off x="-47417075" y="4061375"/>
              <a:ext cx="15775" cy="15775"/>
            </a:xfrm>
            <a:custGeom>
              <a:rect b="b" l="l" r="r" t="t"/>
              <a:pathLst>
                <a:path extrusionOk="0" h="631" w="631">
                  <a:moveTo>
                    <a:pt x="0" y="0"/>
                  </a:moveTo>
                  <a:lnTo>
                    <a:pt x="0" y="630"/>
                  </a:lnTo>
                  <a:cubicBezTo>
                    <a:pt x="284" y="536"/>
                    <a:pt x="504" y="315"/>
                    <a:pt x="6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2" name="Google Shape;7272;p61"/>
            <p:cNvSpPr/>
            <p:nvPr/>
          </p:nvSpPr>
          <p:spPr>
            <a:xfrm>
              <a:off x="-47417875" y="4061375"/>
              <a:ext cx="52800" cy="52775"/>
            </a:xfrm>
            <a:custGeom>
              <a:rect b="b" l="l" r="r" t="t"/>
              <a:pathLst>
                <a:path extrusionOk="0" h="2111" w="2112">
                  <a:moveTo>
                    <a:pt x="1356" y="0"/>
                  </a:moveTo>
                  <a:cubicBezTo>
                    <a:pt x="1261" y="693"/>
                    <a:pt x="694" y="1260"/>
                    <a:pt x="1" y="1386"/>
                  </a:cubicBezTo>
                  <a:lnTo>
                    <a:pt x="1" y="2111"/>
                  </a:lnTo>
                  <a:lnTo>
                    <a:pt x="2112" y="2111"/>
                  </a:lnTo>
                  <a:lnTo>
                    <a:pt x="211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3" name="Google Shape;7273;p61"/>
            <p:cNvSpPr/>
            <p:nvPr/>
          </p:nvSpPr>
          <p:spPr>
            <a:xfrm>
              <a:off x="-47453300" y="4026700"/>
              <a:ext cx="51200" cy="51225"/>
            </a:xfrm>
            <a:custGeom>
              <a:rect b="b" l="l" r="r" t="t"/>
              <a:pathLst>
                <a:path extrusionOk="0" h="2049" w="2048">
                  <a:moveTo>
                    <a:pt x="1071" y="1"/>
                  </a:moveTo>
                  <a:cubicBezTo>
                    <a:pt x="473" y="1"/>
                    <a:pt x="0" y="473"/>
                    <a:pt x="0" y="1072"/>
                  </a:cubicBezTo>
                  <a:cubicBezTo>
                    <a:pt x="0" y="1545"/>
                    <a:pt x="284" y="1891"/>
                    <a:pt x="693" y="2049"/>
                  </a:cubicBezTo>
                  <a:lnTo>
                    <a:pt x="693" y="1072"/>
                  </a:lnTo>
                  <a:cubicBezTo>
                    <a:pt x="693" y="883"/>
                    <a:pt x="851" y="725"/>
                    <a:pt x="1071" y="725"/>
                  </a:cubicBezTo>
                  <a:lnTo>
                    <a:pt x="2048" y="725"/>
                  </a:lnTo>
                  <a:cubicBezTo>
                    <a:pt x="1922" y="284"/>
                    <a:pt x="1512"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4" name="Google Shape;7274;p61"/>
            <p:cNvSpPr/>
            <p:nvPr/>
          </p:nvSpPr>
          <p:spPr>
            <a:xfrm>
              <a:off x="-47506875" y="3973950"/>
              <a:ext cx="264675" cy="174875"/>
            </a:xfrm>
            <a:custGeom>
              <a:rect b="b" l="l" r="r" t="t"/>
              <a:pathLst>
                <a:path extrusionOk="0" h="6995" w="10587">
                  <a:moveTo>
                    <a:pt x="8854" y="1418"/>
                  </a:moveTo>
                  <a:cubicBezTo>
                    <a:pt x="9074" y="1418"/>
                    <a:pt x="9232" y="1575"/>
                    <a:pt x="9232" y="1764"/>
                  </a:cubicBezTo>
                  <a:cubicBezTo>
                    <a:pt x="9232" y="1953"/>
                    <a:pt x="9074" y="2111"/>
                    <a:pt x="8854" y="2111"/>
                  </a:cubicBezTo>
                  <a:lnTo>
                    <a:pt x="7436" y="2111"/>
                  </a:lnTo>
                  <a:cubicBezTo>
                    <a:pt x="7247" y="2111"/>
                    <a:pt x="7089" y="1953"/>
                    <a:pt x="7089" y="1764"/>
                  </a:cubicBezTo>
                  <a:cubicBezTo>
                    <a:pt x="7089" y="1575"/>
                    <a:pt x="7247" y="1418"/>
                    <a:pt x="7436" y="1418"/>
                  </a:cubicBezTo>
                  <a:close/>
                  <a:moveTo>
                    <a:pt x="8854" y="2772"/>
                  </a:moveTo>
                  <a:cubicBezTo>
                    <a:pt x="9074" y="2772"/>
                    <a:pt x="9232" y="2930"/>
                    <a:pt x="9232" y="3151"/>
                  </a:cubicBezTo>
                  <a:cubicBezTo>
                    <a:pt x="9232" y="3340"/>
                    <a:pt x="9074" y="3497"/>
                    <a:pt x="8854" y="3497"/>
                  </a:cubicBezTo>
                  <a:lnTo>
                    <a:pt x="7436" y="3497"/>
                  </a:lnTo>
                  <a:cubicBezTo>
                    <a:pt x="7247" y="3497"/>
                    <a:pt x="7089" y="3340"/>
                    <a:pt x="7089" y="3151"/>
                  </a:cubicBezTo>
                  <a:cubicBezTo>
                    <a:pt x="7089" y="2930"/>
                    <a:pt x="7247" y="2772"/>
                    <a:pt x="7436" y="2772"/>
                  </a:cubicBezTo>
                  <a:close/>
                  <a:moveTo>
                    <a:pt x="8854" y="4190"/>
                  </a:moveTo>
                  <a:cubicBezTo>
                    <a:pt x="9074" y="4190"/>
                    <a:pt x="9232" y="4348"/>
                    <a:pt x="9232" y="4568"/>
                  </a:cubicBezTo>
                  <a:cubicBezTo>
                    <a:pt x="9232" y="4757"/>
                    <a:pt x="9074" y="4915"/>
                    <a:pt x="8854" y="4915"/>
                  </a:cubicBezTo>
                  <a:lnTo>
                    <a:pt x="7436" y="4915"/>
                  </a:lnTo>
                  <a:cubicBezTo>
                    <a:pt x="7247" y="4915"/>
                    <a:pt x="7089" y="4757"/>
                    <a:pt x="7089" y="4568"/>
                  </a:cubicBezTo>
                  <a:cubicBezTo>
                    <a:pt x="7089" y="4348"/>
                    <a:pt x="7247" y="4190"/>
                    <a:pt x="7436" y="4190"/>
                  </a:cubicBezTo>
                  <a:close/>
                  <a:moveTo>
                    <a:pt x="3246" y="1355"/>
                  </a:moveTo>
                  <a:cubicBezTo>
                    <a:pt x="4096" y="1355"/>
                    <a:pt x="4821" y="1953"/>
                    <a:pt x="4979" y="2772"/>
                  </a:cubicBezTo>
                  <a:lnTo>
                    <a:pt x="6081" y="2772"/>
                  </a:lnTo>
                  <a:cubicBezTo>
                    <a:pt x="6270" y="2772"/>
                    <a:pt x="6428" y="2930"/>
                    <a:pt x="6428" y="3151"/>
                  </a:cubicBezTo>
                  <a:lnTo>
                    <a:pt x="6428" y="5986"/>
                  </a:lnTo>
                  <a:lnTo>
                    <a:pt x="6396" y="5986"/>
                  </a:lnTo>
                  <a:cubicBezTo>
                    <a:pt x="6396" y="6175"/>
                    <a:pt x="6239" y="6333"/>
                    <a:pt x="6018" y="6333"/>
                  </a:cubicBezTo>
                  <a:lnTo>
                    <a:pt x="3246" y="6333"/>
                  </a:lnTo>
                  <a:cubicBezTo>
                    <a:pt x="3025" y="6333"/>
                    <a:pt x="2868" y="6175"/>
                    <a:pt x="2868" y="5986"/>
                  </a:cubicBezTo>
                  <a:lnTo>
                    <a:pt x="2868" y="4883"/>
                  </a:lnTo>
                  <a:cubicBezTo>
                    <a:pt x="2080" y="4726"/>
                    <a:pt x="1450" y="4001"/>
                    <a:pt x="1450" y="3151"/>
                  </a:cubicBezTo>
                  <a:cubicBezTo>
                    <a:pt x="1450" y="2142"/>
                    <a:pt x="2238" y="1355"/>
                    <a:pt x="3246" y="1355"/>
                  </a:cubicBezTo>
                  <a:close/>
                  <a:moveTo>
                    <a:pt x="8854" y="5608"/>
                  </a:moveTo>
                  <a:cubicBezTo>
                    <a:pt x="9074" y="5608"/>
                    <a:pt x="9232" y="5765"/>
                    <a:pt x="9232" y="5986"/>
                  </a:cubicBezTo>
                  <a:cubicBezTo>
                    <a:pt x="9232" y="6175"/>
                    <a:pt x="9074" y="6333"/>
                    <a:pt x="8854" y="6333"/>
                  </a:cubicBezTo>
                  <a:lnTo>
                    <a:pt x="7436" y="6333"/>
                  </a:lnTo>
                  <a:cubicBezTo>
                    <a:pt x="7247" y="6333"/>
                    <a:pt x="7089" y="6175"/>
                    <a:pt x="7089" y="5986"/>
                  </a:cubicBezTo>
                  <a:cubicBezTo>
                    <a:pt x="7089" y="5765"/>
                    <a:pt x="7247" y="5608"/>
                    <a:pt x="7436" y="5608"/>
                  </a:cubicBezTo>
                  <a:close/>
                  <a:moveTo>
                    <a:pt x="347" y="0"/>
                  </a:moveTo>
                  <a:cubicBezTo>
                    <a:pt x="158" y="0"/>
                    <a:pt x="1" y="158"/>
                    <a:pt x="1" y="347"/>
                  </a:cubicBezTo>
                  <a:lnTo>
                    <a:pt x="1" y="6994"/>
                  </a:lnTo>
                  <a:lnTo>
                    <a:pt x="10586" y="6994"/>
                  </a:lnTo>
                  <a:lnTo>
                    <a:pt x="10586" y="347"/>
                  </a:lnTo>
                  <a:cubicBezTo>
                    <a:pt x="10586" y="158"/>
                    <a:pt x="10429" y="0"/>
                    <a:pt x="102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5" name="Google Shape;7275;p61"/>
            <p:cNvSpPr/>
            <p:nvPr/>
          </p:nvSpPr>
          <p:spPr>
            <a:xfrm>
              <a:off x="-47523400" y="4166900"/>
              <a:ext cx="300100" cy="35475"/>
            </a:xfrm>
            <a:custGeom>
              <a:rect b="b" l="l" r="r" t="t"/>
              <a:pathLst>
                <a:path extrusionOk="0" h="1419" w="12004">
                  <a:moveTo>
                    <a:pt x="0" y="1"/>
                  </a:moveTo>
                  <a:lnTo>
                    <a:pt x="0" y="1040"/>
                  </a:lnTo>
                  <a:cubicBezTo>
                    <a:pt x="0" y="1261"/>
                    <a:pt x="158" y="1418"/>
                    <a:pt x="347" y="1418"/>
                  </a:cubicBezTo>
                  <a:lnTo>
                    <a:pt x="11657" y="1418"/>
                  </a:lnTo>
                  <a:cubicBezTo>
                    <a:pt x="11846" y="1418"/>
                    <a:pt x="12004" y="1261"/>
                    <a:pt x="12004" y="1040"/>
                  </a:cubicBezTo>
                  <a:lnTo>
                    <a:pt x="12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76" name="Google Shape;7276;p61"/>
          <p:cNvGrpSpPr/>
          <p:nvPr/>
        </p:nvGrpSpPr>
        <p:grpSpPr>
          <a:xfrm>
            <a:off x="3091183" y="2903353"/>
            <a:ext cx="354341" cy="357596"/>
            <a:chOff x="-45673275" y="3199325"/>
            <a:chExt cx="299325" cy="302075"/>
          </a:xfrm>
        </p:grpSpPr>
        <p:sp>
          <p:nvSpPr>
            <p:cNvPr id="7277" name="Google Shape;7277;p61"/>
            <p:cNvSpPr/>
            <p:nvPr/>
          </p:nvSpPr>
          <p:spPr>
            <a:xfrm>
              <a:off x="-45672500" y="3199325"/>
              <a:ext cx="298550" cy="194175"/>
            </a:xfrm>
            <a:custGeom>
              <a:rect b="b" l="l" r="r" t="t"/>
              <a:pathLst>
                <a:path extrusionOk="0" h="7767" w="11942">
                  <a:moveTo>
                    <a:pt x="5947" y="0"/>
                  </a:moveTo>
                  <a:cubicBezTo>
                    <a:pt x="5884" y="0"/>
                    <a:pt x="5829" y="16"/>
                    <a:pt x="5798" y="47"/>
                  </a:cubicBezTo>
                  <a:lnTo>
                    <a:pt x="158" y="3607"/>
                  </a:lnTo>
                  <a:cubicBezTo>
                    <a:pt x="32" y="3670"/>
                    <a:pt x="1" y="3765"/>
                    <a:pt x="1" y="3922"/>
                  </a:cubicBezTo>
                  <a:cubicBezTo>
                    <a:pt x="1" y="4017"/>
                    <a:pt x="64" y="4143"/>
                    <a:pt x="158" y="4237"/>
                  </a:cubicBezTo>
                  <a:lnTo>
                    <a:pt x="5735" y="7735"/>
                  </a:lnTo>
                  <a:cubicBezTo>
                    <a:pt x="5798" y="7766"/>
                    <a:pt x="5861" y="7766"/>
                    <a:pt x="5955" y="7766"/>
                  </a:cubicBezTo>
                  <a:cubicBezTo>
                    <a:pt x="6018" y="7766"/>
                    <a:pt x="6050" y="7766"/>
                    <a:pt x="6144" y="7735"/>
                  </a:cubicBezTo>
                  <a:lnTo>
                    <a:pt x="11784" y="4237"/>
                  </a:lnTo>
                  <a:cubicBezTo>
                    <a:pt x="11878" y="4143"/>
                    <a:pt x="11941" y="4080"/>
                    <a:pt x="11941" y="3922"/>
                  </a:cubicBezTo>
                  <a:cubicBezTo>
                    <a:pt x="11941" y="3796"/>
                    <a:pt x="11847" y="3670"/>
                    <a:pt x="11784" y="3607"/>
                  </a:cubicBezTo>
                  <a:lnTo>
                    <a:pt x="6144" y="47"/>
                  </a:lnTo>
                  <a:cubicBezTo>
                    <a:pt x="6081" y="16"/>
                    <a:pt x="6010" y="0"/>
                    <a:pt x="59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8" name="Google Shape;7278;p61"/>
            <p:cNvSpPr/>
            <p:nvPr/>
          </p:nvSpPr>
          <p:spPr>
            <a:xfrm>
              <a:off x="-45673275" y="3387150"/>
              <a:ext cx="299325" cy="114250"/>
            </a:xfrm>
            <a:custGeom>
              <a:rect b="b" l="l" r="r" t="t"/>
              <a:pathLst>
                <a:path extrusionOk="0" h="4570" w="11973">
                  <a:moveTo>
                    <a:pt x="693" y="1"/>
                  </a:moveTo>
                  <a:lnTo>
                    <a:pt x="158" y="348"/>
                  </a:lnTo>
                  <a:cubicBezTo>
                    <a:pt x="32" y="411"/>
                    <a:pt x="0" y="505"/>
                    <a:pt x="0" y="663"/>
                  </a:cubicBezTo>
                  <a:cubicBezTo>
                    <a:pt x="0" y="789"/>
                    <a:pt x="63" y="883"/>
                    <a:pt x="158" y="978"/>
                  </a:cubicBezTo>
                  <a:lnTo>
                    <a:pt x="5797" y="4506"/>
                  </a:lnTo>
                  <a:cubicBezTo>
                    <a:pt x="5829" y="4569"/>
                    <a:pt x="5892" y="4569"/>
                    <a:pt x="5986" y="4569"/>
                  </a:cubicBezTo>
                  <a:cubicBezTo>
                    <a:pt x="6049" y="4569"/>
                    <a:pt x="6112" y="4569"/>
                    <a:pt x="6175" y="4506"/>
                  </a:cubicBezTo>
                  <a:lnTo>
                    <a:pt x="11815" y="978"/>
                  </a:lnTo>
                  <a:cubicBezTo>
                    <a:pt x="11941" y="883"/>
                    <a:pt x="11972" y="820"/>
                    <a:pt x="11972" y="663"/>
                  </a:cubicBezTo>
                  <a:cubicBezTo>
                    <a:pt x="11972" y="537"/>
                    <a:pt x="11878" y="411"/>
                    <a:pt x="11815" y="348"/>
                  </a:cubicBezTo>
                  <a:lnTo>
                    <a:pt x="11248" y="1"/>
                  </a:lnTo>
                  <a:lnTo>
                    <a:pt x="6175" y="3151"/>
                  </a:lnTo>
                  <a:cubicBezTo>
                    <a:pt x="6144" y="3183"/>
                    <a:pt x="6049" y="3183"/>
                    <a:pt x="5986" y="3183"/>
                  </a:cubicBezTo>
                  <a:cubicBezTo>
                    <a:pt x="5892" y="3183"/>
                    <a:pt x="5860" y="3183"/>
                    <a:pt x="5797" y="3151"/>
                  </a:cubicBezTo>
                  <a:lnTo>
                    <a:pt x="6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9" name="Google Shape;7279;p61"/>
            <p:cNvSpPr/>
            <p:nvPr/>
          </p:nvSpPr>
          <p:spPr>
            <a:xfrm>
              <a:off x="-45673275" y="3334400"/>
              <a:ext cx="299325" cy="113425"/>
            </a:xfrm>
            <a:custGeom>
              <a:rect b="b" l="l" r="r" t="t"/>
              <a:pathLst>
                <a:path extrusionOk="0" h="4537" w="11973">
                  <a:moveTo>
                    <a:pt x="693" y="0"/>
                  </a:moveTo>
                  <a:lnTo>
                    <a:pt x="158" y="378"/>
                  </a:lnTo>
                  <a:cubicBezTo>
                    <a:pt x="32" y="441"/>
                    <a:pt x="0" y="536"/>
                    <a:pt x="0" y="693"/>
                  </a:cubicBezTo>
                  <a:cubicBezTo>
                    <a:pt x="0" y="851"/>
                    <a:pt x="63" y="914"/>
                    <a:pt x="158" y="1008"/>
                  </a:cubicBezTo>
                  <a:lnTo>
                    <a:pt x="5797" y="4505"/>
                  </a:lnTo>
                  <a:cubicBezTo>
                    <a:pt x="5829" y="4537"/>
                    <a:pt x="5892" y="4537"/>
                    <a:pt x="5986" y="4537"/>
                  </a:cubicBezTo>
                  <a:cubicBezTo>
                    <a:pt x="6049" y="4537"/>
                    <a:pt x="6112" y="4537"/>
                    <a:pt x="6175" y="4505"/>
                  </a:cubicBezTo>
                  <a:lnTo>
                    <a:pt x="11815" y="1008"/>
                  </a:lnTo>
                  <a:cubicBezTo>
                    <a:pt x="11941" y="914"/>
                    <a:pt x="11972" y="851"/>
                    <a:pt x="11972" y="693"/>
                  </a:cubicBezTo>
                  <a:cubicBezTo>
                    <a:pt x="11972" y="536"/>
                    <a:pt x="11878" y="441"/>
                    <a:pt x="11815" y="378"/>
                  </a:cubicBezTo>
                  <a:lnTo>
                    <a:pt x="11248" y="0"/>
                  </a:lnTo>
                  <a:lnTo>
                    <a:pt x="6175" y="3214"/>
                  </a:lnTo>
                  <a:cubicBezTo>
                    <a:pt x="6144" y="3245"/>
                    <a:pt x="6049" y="3245"/>
                    <a:pt x="5986" y="3245"/>
                  </a:cubicBezTo>
                  <a:cubicBezTo>
                    <a:pt x="5892" y="3245"/>
                    <a:pt x="5860" y="3245"/>
                    <a:pt x="5797" y="3214"/>
                  </a:cubicBezTo>
                  <a:lnTo>
                    <a:pt x="6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80" name="Google Shape;7280;p61"/>
          <p:cNvGrpSpPr/>
          <p:nvPr/>
        </p:nvGrpSpPr>
        <p:grpSpPr>
          <a:xfrm>
            <a:off x="3090251" y="3361602"/>
            <a:ext cx="356205" cy="314240"/>
            <a:chOff x="-45674075" y="3586425"/>
            <a:chExt cx="300900" cy="265450"/>
          </a:xfrm>
        </p:grpSpPr>
        <p:sp>
          <p:nvSpPr>
            <p:cNvPr id="7281" name="Google Shape;7281;p61"/>
            <p:cNvSpPr/>
            <p:nvPr/>
          </p:nvSpPr>
          <p:spPr>
            <a:xfrm>
              <a:off x="-45674075" y="3586425"/>
              <a:ext cx="300125" cy="70925"/>
            </a:xfrm>
            <a:custGeom>
              <a:rect b="b" l="l" r="r" t="t"/>
              <a:pathLst>
                <a:path extrusionOk="0" h="2837" w="12005">
                  <a:moveTo>
                    <a:pt x="6018" y="1418"/>
                  </a:moveTo>
                  <a:cubicBezTo>
                    <a:pt x="6207" y="1418"/>
                    <a:pt x="6365" y="1576"/>
                    <a:pt x="6365" y="1765"/>
                  </a:cubicBezTo>
                  <a:cubicBezTo>
                    <a:pt x="6365" y="1986"/>
                    <a:pt x="6207" y="2143"/>
                    <a:pt x="6018" y="2143"/>
                  </a:cubicBezTo>
                  <a:lnTo>
                    <a:pt x="5294" y="2143"/>
                  </a:lnTo>
                  <a:cubicBezTo>
                    <a:pt x="5105" y="2143"/>
                    <a:pt x="4947" y="1986"/>
                    <a:pt x="4947" y="1765"/>
                  </a:cubicBezTo>
                  <a:cubicBezTo>
                    <a:pt x="4947" y="1576"/>
                    <a:pt x="5105" y="1418"/>
                    <a:pt x="5294" y="1418"/>
                  </a:cubicBezTo>
                  <a:close/>
                  <a:moveTo>
                    <a:pt x="8129" y="1418"/>
                  </a:moveTo>
                  <a:cubicBezTo>
                    <a:pt x="8318" y="1418"/>
                    <a:pt x="8476" y="1576"/>
                    <a:pt x="8476" y="1765"/>
                  </a:cubicBezTo>
                  <a:cubicBezTo>
                    <a:pt x="8476" y="1986"/>
                    <a:pt x="8318" y="2143"/>
                    <a:pt x="8129" y="2143"/>
                  </a:cubicBezTo>
                  <a:lnTo>
                    <a:pt x="7436" y="2143"/>
                  </a:lnTo>
                  <a:cubicBezTo>
                    <a:pt x="7215" y="2143"/>
                    <a:pt x="7089" y="1986"/>
                    <a:pt x="7089" y="1765"/>
                  </a:cubicBezTo>
                  <a:cubicBezTo>
                    <a:pt x="7089" y="1576"/>
                    <a:pt x="7215" y="1418"/>
                    <a:pt x="7436" y="1418"/>
                  </a:cubicBezTo>
                  <a:close/>
                  <a:moveTo>
                    <a:pt x="10240" y="1418"/>
                  </a:moveTo>
                  <a:cubicBezTo>
                    <a:pt x="10429" y="1418"/>
                    <a:pt x="10587" y="1576"/>
                    <a:pt x="10587" y="1765"/>
                  </a:cubicBezTo>
                  <a:cubicBezTo>
                    <a:pt x="10587" y="1986"/>
                    <a:pt x="10429" y="2143"/>
                    <a:pt x="10240" y="2143"/>
                  </a:cubicBezTo>
                  <a:lnTo>
                    <a:pt x="9515" y="2143"/>
                  </a:lnTo>
                  <a:cubicBezTo>
                    <a:pt x="9326" y="2143"/>
                    <a:pt x="9169" y="1986"/>
                    <a:pt x="9169" y="1765"/>
                  </a:cubicBezTo>
                  <a:cubicBezTo>
                    <a:pt x="9169" y="1576"/>
                    <a:pt x="9326" y="1418"/>
                    <a:pt x="9515" y="1418"/>
                  </a:cubicBezTo>
                  <a:close/>
                  <a:moveTo>
                    <a:pt x="1041" y="1"/>
                  </a:moveTo>
                  <a:cubicBezTo>
                    <a:pt x="442" y="1"/>
                    <a:pt x="1" y="473"/>
                    <a:pt x="1" y="1072"/>
                  </a:cubicBezTo>
                  <a:lnTo>
                    <a:pt x="1" y="2836"/>
                  </a:lnTo>
                  <a:lnTo>
                    <a:pt x="12004" y="2836"/>
                  </a:lnTo>
                  <a:lnTo>
                    <a:pt x="12004" y="1072"/>
                  </a:lnTo>
                  <a:cubicBezTo>
                    <a:pt x="12004" y="473"/>
                    <a:pt x="11532" y="1"/>
                    <a:pt x="109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2" name="Google Shape;7282;p61"/>
            <p:cNvSpPr/>
            <p:nvPr/>
          </p:nvSpPr>
          <p:spPr>
            <a:xfrm>
              <a:off x="-45673275" y="3675425"/>
              <a:ext cx="300100" cy="176450"/>
            </a:xfrm>
            <a:custGeom>
              <a:rect b="b" l="l" r="r" t="t"/>
              <a:pathLst>
                <a:path extrusionOk="0" h="7058" w="12004">
                  <a:moveTo>
                    <a:pt x="3852" y="1387"/>
                  </a:moveTo>
                  <a:cubicBezTo>
                    <a:pt x="3946" y="1387"/>
                    <a:pt x="4049" y="1418"/>
                    <a:pt x="4128" y="1481"/>
                  </a:cubicBezTo>
                  <a:cubicBezTo>
                    <a:pt x="4254" y="1607"/>
                    <a:pt x="4254" y="1828"/>
                    <a:pt x="4128" y="2017"/>
                  </a:cubicBezTo>
                  <a:lnTo>
                    <a:pt x="2993" y="3151"/>
                  </a:lnTo>
                  <a:lnTo>
                    <a:pt x="4128" y="4317"/>
                  </a:lnTo>
                  <a:cubicBezTo>
                    <a:pt x="4254" y="4443"/>
                    <a:pt x="4254" y="4695"/>
                    <a:pt x="4128" y="4852"/>
                  </a:cubicBezTo>
                  <a:cubicBezTo>
                    <a:pt x="4064" y="4900"/>
                    <a:pt x="3978" y="4923"/>
                    <a:pt x="3887" y="4923"/>
                  </a:cubicBezTo>
                  <a:cubicBezTo>
                    <a:pt x="3797" y="4923"/>
                    <a:pt x="3702" y="4900"/>
                    <a:pt x="3623" y="4852"/>
                  </a:cubicBezTo>
                  <a:lnTo>
                    <a:pt x="2206" y="3435"/>
                  </a:lnTo>
                  <a:cubicBezTo>
                    <a:pt x="2080" y="3309"/>
                    <a:pt x="2080" y="3057"/>
                    <a:pt x="2206" y="2899"/>
                  </a:cubicBezTo>
                  <a:lnTo>
                    <a:pt x="3623" y="1481"/>
                  </a:lnTo>
                  <a:cubicBezTo>
                    <a:pt x="3671" y="1418"/>
                    <a:pt x="3757" y="1387"/>
                    <a:pt x="3852" y="1387"/>
                  </a:cubicBezTo>
                  <a:close/>
                  <a:moveTo>
                    <a:pt x="8070" y="1450"/>
                  </a:moveTo>
                  <a:cubicBezTo>
                    <a:pt x="8168" y="1450"/>
                    <a:pt x="8270" y="1481"/>
                    <a:pt x="8349" y="1544"/>
                  </a:cubicBezTo>
                  <a:lnTo>
                    <a:pt x="9767" y="2962"/>
                  </a:lnTo>
                  <a:cubicBezTo>
                    <a:pt x="9861" y="3025"/>
                    <a:pt x="9861" y="3246"/>
                    <a:pt x="9767" y="3435"/>
                  </a:cubicBezTo>
                  <a:lnTo>
                    <a:pt x="8349" y="4852"/>
                  </a:lnTo>
                  <a:cubicBezTo>
                    <a:pt x="8286" y="4900"/>
                    <a:pt x="8192" y="4923"/>
                    <a:pt x="8093" y="4923"/>
                  </a:cubicBezTo>
                  <a:cubicBezTo>
                    <a:pt x="7995" y="4923"/>
                    <a:pt x="7892" y="4900"/>
                    <a:pt x="7814" y="4852"/>
                  </a:cubicBezTo>
                  <a:cubicBezTo>
                    <a:pt x="7719" y="4726"/>
                    <a:pt x="7719" y="4474"/>
                    <a:pt x="7814" y="4317"/>
                  </a:cubicBezTo>
                  <a:lnTo>
                    <a:pt x="8979" y="3183"/>
                  </a:lnTo>
                  <a:lnTo>
                    <a:pt x="7814" y="2049"/>
                  </a:lnTo>
                  <a:cubicBezTo>
                    <a:pt x="7719" y="1923"/>
                    <a:pt x="7719" y="1702"/>
                    <a:pt x="7814" y="1544"/>
                  </a:cubicBezTo>
                  <a:cubicBezTo>
                    <a:pt x="7877" y="1481"/>
                    <a:pt x="7971" y="1450"/>
                    <a:pt x="8070" y="1450"/>
                  </a:cubicBezTo>
                  <a:close/>
                  <a:moveTo>
                    <a:pt x="6704" y="737"/>
                  </a:moveTo>
                  <a:cubicBezTo>
                    <a:pt x="6738" y="737"/>
                    <a:pt x="6773" y="744"/>
                    <a:pt x="6805" y="757"/>
                  </a:cubicBezTo>
                  <a:cubicBezTo>
                    <a:pt x="6994" y="788"/>
                    <a:pt x="7089" y="977"/>
                    <a:pt x="7057" y="1166"/>
                  </a:cubicBezTo>
                  <a:lnTo>
                    <a:pt x="5608" y="5388"/>
                  </a:lnTo>
                  <a:cubicBezTo>
                    <a:pt x="5553" y="5553"/>
                    <a:pt x="5402" y="5646"/>
                    <a:pt x="5260" y="5646"/>
                  </a:cubicBezTo>
                  <a:cubicBezTo>
                    <a:pt x="5239" y="5646"/>
                    <a:pt x="5219" y="5644"/>
                    <a:pt x="5199" y="5640"/>
                  </a:cubicBezTo>
                  <a:cubicBezTo>
                    <a:pt x="4978" y="5546"/>
                    <a:pt x="4915" y="5357"/>
                    <a:pt x="4947" y="5199"/>
                  </a:cubicBezTo>
                  <a:lnTo>
                    <a:pt x="6364" y="977"/>
                  </a:lnTo>
                  <a:cubicBezTo>
                    <a:pt x="6439" y="828"/>
                    <a:pt x="6573" y="737"/>
                    <a:pt x="6704" y="737"/>
                  </a:cubicBezTo>
                  <a:close/>
                  <a:moveTo>
                    <a:pt x="0" y="1"/>
                  </a:moveTo>
                  <a:lnTo>
                    <a:pt x="0" y="5987"/>
                  </a:lnTo>
                  <a:cubicBezTo>
                    <a:pt x="0" y="6585"/>
                    <a:pt x="473" y="7058"/>
                    <a:pt x="1040" y="7058"/>
                  </a:cubicBezTo>
                  <a:lnTo>
                    <a:pt x="10933" y="7058"/>
                  </a:lnTo>
                  <a:cubicBezTo>
                    <a:pt x="11531" y="7058"/>
                    <a:pt x="12004" y="6585"/>
                    <a:pt x="12004" y="5987"/>
                  </a:cubicBezTo>
                  <a:lnTo>
                    <a:pt x="12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83" name="Google Shape;7283;p61"/>
          <p:cNvGrpSpPr/>
          <p:nvPr/>
        </p:nvGrpSpPr>
        <p:grpSpPr>
          <a:xfrm>
            <a:off x="3091183" y="3777441"/>
            <a:ext cx="354341" cy="356205"/>
            <a:chOff x="-45673275" y="3937700"/>
            <a:chExt cx="299325" cy="300900"/>
          </a:xfrm>
        </p:grpSpPr>
        <p:sp>
          <p:nvSpPr>
            <p:cNvPr id="7284" name="Google Shape;7284;p61"/>
            <p:cNvSpPr/>
            <p:nvPr/>
          </p:nvSpPr>
          <p:spPr>
            <a:xfrm>
              <a:off x="-45673275" y="3937700"/>
              <a:ext cx="285925" cy="135500"/>
            </a:xfrm>
            <a:custGeom>
              <a:rect b="b" l="l" r="r" t="t"/>
              <a:pathLst>
                <a:path extrusionOk="0" h="5420" w="11437">
                  <a:moveTo>
                    <a:pt x="11437" y="1"/>
                  </a:moveTo>
                  <a:lnTo>
                    <a:pt x="221" y="3435"/>
                  </a:lnTo>
                  <a:cubicBezTo>
                    <a:pt x="63" y="3466"/>
                    <a:pt x="0" y="3624"/>
                    <a:pt x="0" y="3781"/>
                  </a:cubicBezTo>
                  <a:cubicBezTo>
                    <a:pt x="0" y="3939"/>
                    <a:pt x="95" y="4065"/>
                    <a:pt x="221" y="4159"/>
                  </a:cubicBezTo>
                  <a:lnTo>
                    <a:pt x="4348" y="5420"/>
                  </a:lnTo>
                  <a:lnTo>
                    <a:pt x="11405" y="64"/>
                  </a:lnTo>
                  <a:lnTo>
                    <a:pt x="114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5" name="Google Shape;7285;p61"/>
            <p:cNvSpPr/>
            <p:nvPr/>
          </p:nvSpPr>
          <p:spPr>
            <a:xfrm>
              <a:off x="-45577975" y="3990475"/>
              <a:ext cx="151250" cy="150925"/>
            </a:xfrm>
            <a:custGeom>
              <a:rect b="b" l="l" r="r" t="t"/>
              <a:pathLst>
                <a:path extrusionOk="0" h="6037" w="6050">
                  <a:moveTo>
                    <a:pt x="6049" y="1"/>
                  </a:moveTo>
                  <a:lnTo>
                    <a:pt x="536" y="4159"/>
                  </a:lnTo>
                  <a:lnTo>
                    <a:pt x="32" y="5577"/>
                  </a:lnTo>
                  <a:cubicBezTo>
                    <a:pt x="0" y="5703"/>
                    <a:pt x="32" y="5861"/>
                    <a:pt x="126" y="5955"/>
                  </a:cubicBezTo>
                  <a:cubicBezTo>
                    <a:pt x="186" y="6015"/>
                    <a:pt x="259" y="6037"/>
                    <a:pt x="336" y="6037"/>
                  </a:cubicBezTo>
                  <a:cubicBezTo>
                    <a:pt x="381" y="6037"/>
                    <a:pt x="427" y="6030"/>
                    <a:pt x="473" y="6018"/>
                  </a:cubicBezTo>
                  <a:lnTo>
                    <a:pt x="1891" y="5514"/>
                  </a:lnTo>
                  <a:lnTo>
                    <a:pt x="60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6" name="Google Shape;7286;p61"/>
            <p:cNvSpPr/>
            <p:nvPr/>
          </p:nvSpPr>
          <p:spPr>
            <a:xfrm>
              <a:off x="-45509450" y="3951100"/>
              <a:ext cx="135500" cy="286725"/>
            </a:xfrm>
            <a:custGeom>
              <a:rect b="b" l="l" r="r" t="t"/>
              <a:pathLst>
                <a:path extrusionOk="0" h="11469" w="5420">
                  <a:moveTo>
                    <a:pt x="5419" y="0"/>
                  </a:moveTo>
                  <a:lnTo>
                    <a:pt x="5356" y="32"/>
                  </a:lnTo>
                  <a:lnTo>
                    <a:pt x="0" y="7089"/>
                  </a:lnTo>
                  <a:lnTo>
                    <a:pt x="1261" y="11216"/>
                  </a:lnTo>
                  <a:cubicBezTo>
                    <a:pt x="1324" y="11374"/>
                    <a:pt x="1481" y="11468"/>
                    <a:pt x="1639" y="11468"/>
                  </a:cubicBezTo>
                  <a:cubicBezTo>
                    <a:pt x="1796" y="11468"/>
                    <a:pt x="1891" y="11342"/>
                    <a:pt x="1985" y="11216"/>
                  </a:cubicBezTo>
                  <a:lnTo>
                    <a:pt x="5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7" name="Google Shape;7287;p61"/>
            <p:cNvSpPr/>
            <p:nvPr/>
          </p:nvSpPr>
          <p:spPr>
            <a:xfrm>
              <a:off x="-45670925" y="4114125"/>
              <a:ext cx="72500" cy="70325"/>
            </a:xfrm>
            <a:custGeom>
              <a:rect b="b" l="l" r="r" t="t"/>
              <a:pathLst>
                <a:path extrusionOk="0" h="2813" w="2900">
                  <a:moveTo>
                    <a:pt x="2521" y="1"/>
                  </a:moveTo>
                  <a:cubicBezTo>
                    <a:pt x="2435" y="1"/>
                    <a:pt x="2348" y="32"/>
                    <a:pt x="2269" y="95"/>
                  </a:cubicBezTo>
                  <a:lnTo>
                    <a:pt x="127" y="2206"/>
                  </a:lnTo>
                  <a:cubicBezTo>
                    <a:pt x="1" y="2332"/>
                    <a:pt x="1" y="2553"/>
                    <a:pt x="127" y="2742"/>
                  </a:cubicBezTo>
                  <a:cubicBezTo>
                    <a:pt x="190" y="2789"/>
                    <a:pt x="277" y="2813"/>
                    <a:pt x="371" y="2813"/>
                  </a:cubicBezTo>
                  <a:cubicBezTo>
                    <a:pt x="466" y="2813"/>
                    <a:pt x="568" y="2789"/>
                    <a:pt x="662" y="2742"/>
                  </a:cubicBezTo>
                  <a:lnTo>
                    <a:pt x="2773" y="600"/>
                  </a:lnTo>
                  <a:cubicBezTo>
                    <a:pt x="2899" y="473"/>
                    <a:pt x="2899" y="253"/>
                    <a:pt x="2773" y="95"/>
                  </a:cubicBezTo>
                  <a:cubicBezTo>
                    <a:pt x="2695" y="32"/>
                    <a:pt x="2608" y="1"/>
                    <a:pt x="25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8" name="Google Shape;7288;p61"/>
            <p:cNvSpPr/>
            <p:nvPr/>
          </p:nvSpPr>
          <p:spPr>
            <a:xfrm>
              <a:off x="-45620500" y="4163550"/>
              <a:ext cx="70900" cy="71125"/>
            </a:xfrm>
            <a:custGeom>
              <a:rect b="b" l="l" r="r" t="t"/>
              <a:pathLst>
                <a:path extrusionOk="0" h="2845" w="2836">
                  <a:moveTo>
                    <a:pt x="2489" y="1"/>
                  </a:moveTo>
                  <a:cubicBezTo>
                    <a:pt x="2395" y="1"/>
                    <a:pt x="2300" y="24"/>
                    <a:pt x="2237" y="72"/>
                  </a:cubicBezTo>
                  <a:lnTo>
                    <a:pt x="126" y="2214"/>
                  </a:lnTo>
                  <a:cubicBezTo>
                    <a:pt x="0" y="2340"/>
                    <a:pt x="0" y="2561"/>
                    <a:pt x="126" y="2718"/>
                  </a:cubicBezTo>
                  <a:cubicBezTo>
                    <a:pt x="221" y="2781"/>
                    <a:pt x="284" y="2844"/>
                    <a:pt x="378" y="2844"/>
                  </a:cubicBezTo>
                  <a:cubicBezTo>
                    <a:pt x="441" y="2844"/>
                    <a:pt x="567" y="2781"/>
                    <a:pt x="599" y="2718"/>
                  </a:cubicBezTo>
                  <a:lnTo>
                    <a:pt x="2741" y="607"/>
                  </a:lnTo>
                  <a:cubicBezTo>
                    <a:pt x="2836" y="481"/>
                    <a:pt x="2836" y="229"/>
                    <a:pt x="2741" y="72"/>
                  </a:cubicBezTo>
                  <a:cubicBezTo>
                    <a:pt x="2678" y="24"/>
                    <a:pt x="2584"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9" name="Google Shape;7289;p61"/>
            <p:cNvSpPr/>
            <p:nvPr/>
          </p:nvSpPr>
          <p:spPr>
            <a:xfrm>
              <a:off x="-45673275" y="4159625"/>
              <a:ext cx="79575" cy="78975"/>
            </a:xfrm>
            <a:custGeom>
              <a:rect b="b" l="l" r="r" t="t"/>
              <a:pathLst>
                <a:path extrusionOk="0" h="3159" w="3183">
                  <a:moveTo>
                    <a:pt x="2816" y="0"/>
                  </a:moveTo>
                  <a:cubicBezTo>
                    <a:pt x="2726" y="0"/>
                    <a:pt x="2631" y="24"/>
                    <a:pt x="2552" y="71"/>
                  </a:cubicBezTo>
                  <a:lnTo>
                    <a:pt x="95" y="2529"/>
                  </a:lnTo>
                  <a:cubicBezTo>
                    <a:pt x="0" y="2655"/>
                    <a:pt x="0" y="2875"/>
                    <a:pt x="95" y="3033"/>
                  </a:cubicBezTo>
                  <a:cubicBezTo>
                    <a:pt x="189" y="3127"/>
                    <a:pt x="252" y="3159"/>
                    <a:pt x="347" y="3159"/>
                  </a:cubicBezTo>
                  <a:cubicBezTo>
                    <a:pt x="441" y="3159"/>
                    <a:pt x="536" y="3127"/>
                    <a:pt x="599" y="3033"/>
                  </a:cubicBezTo>
                  <a:lnTo>
                    <a:pt x="3025" y="607"/>
                  </a:lnTo>
                  <a:cubicBezTo>
                    <a:pt x="3182" y="449"/>
                    <a:pt x="3182" y="197"/>
                    <a:pt x="3056" y="71"/>
                  </a:cubicBezTo>
                  <a:cubicBezTo>
                    <a:pt x="2993" y="24"/>
                    <a:pt x="2907" y="0"/>
                    <a:pt x="28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90" name="Google Shape;7290;p61"/>
          <p:cNvGrpSpPr/>
          <p:nvPr/>
        </p:nvGrpSpPr>
        <p:grpSpPr>
          <a:xfrm>
            <a:off x="2205349" y="4270225"/>
            <a:ext cx="356205" cy="356205"/>
            <a:chOff x="-44512325" y="3176075"/>
            <a:chExt cx="300900" cy="300900"/>
          </a:xfrm>
        </p:grpSpPr>
        <p:sp>
          <p:nvSpPr>
            <p:cNvPr id="7291" name="Google Shape;7291;p61"/>
            <p:cNvSpPr/>
            <p:nvPr/>
          </p:nvSpPr>
          <p:spPr>
            <a:xfrm>
              <a:off x="-44512325" y="3176075"/>
              <a:ext cx="300900" cy="300900"/>
            </a:xfrm>
            <a:custGeom>
              <a:rect b="b" l="l" r="r" t="t"/>
              <a:pathLst>
                <a:path extrusionOk="0" h="12036" w="12036">
                  <a:moveTo>
                    <a:pt x="3246" y="2868"/>
                  </a:moveTo>
                  <a:cubicBezTo>
                    <a:pt x="3435" y="2868"/>
                    <a:pt x="3592" y="3025"/>
                    <a:pt x="3592" y="3246"/>
                  </a:cubicBezTo>
                  <a:cubicBezTo>
                    <a:pt x="3592" y="3435"/>
                    <a:pt x="3435" y="3592"/>
                    <a:pt x="3246" y="3592"/>
                  </a:cubicBezTo>
                  <a:cubicBezTo>
                    <a:pt x="3057" y="3592"/>
                    <a:pt x="2899" y="3435"/>
                    <a:pt x="2899" y="3246"/>
                  </a:cubicBezTo>
                  <a:cubicBezTo>
                    <a:pt x="2899" y="3025"/>
                    <a:pt x="3057" y="2868"/>
                    <a:pt x="3246" y="2868"/>
                  </a:cubicBezTo>
                  <a:close/>
                  <a:moveTo>
                    <a:pt x="8854" y="2868"/>
                  </a:moveTo>
                  <a:cubicBezTo>
                    <a:pt x="9043" y="2868"/>
                    <a:pt x="9200" y="3025"/>
                    <a:pt x="9200" y="3246"/>
                  </a:cubicBezTo>
                  <a:cubicBezTo>
                    <a:pt x="9200" y="3435"/>
                    <a:pt x="9043" y="3592"/>
                    <a:pt x="8854" y="3592"/>
                  </a:cubicBezTo>
                  <a:cubicBezTo>
                    <a:pt x="8665" y="3592"/>
                    <a:pt x="8507" y="3435"/>
                    <a:pt x="8507" y="3246"/>
                  </a:cubicBezTo>
                  <a:cubicBezTo>
                    <a:pt x="8507" y="3025"/>
                    <a:pt x="8665" y="2868"/>
                    <a:pt x="8854" y="2868"/>
                  </a:cubicBezTo>
                  <a:close/>
                  <a:moveTo>
                    <a:pt x="6774" y="3277"/>
                  </a:moveTo>
                  <a:cubicBezTo>
                    <a:pt x="6963" y="3277"/>
                    <a:pt x="7121" y="3435"/>
                    <a:pt x="7121" y="3624"/>
                  </a:cubicBezTo>
                  <a:lnTo>
                    <a:pt x="7121" y="3876"/>
                  </a:lnTo>
                  <a:cubicBezTo>
                    <a:pt x="7247" y="3907"/>
                    <a:pt x="7341" y="3970"/>
                    <a:pt x="7467" y="4065"/>
                  </a:cubicBezTo>
                  <a:lnTo>
                    <a:pt x="7656" y="3939"/>
                  </a:lnTo>
                  <a:cubicBezTo>
                    <a:pt x="7706" y="3919"/>
                    <a:pt x="7766" y="3908"/>
                    <a:pt x="7825" y="3908"/>
                  </a:cubicBezTo>
                  <a:cubicBezTo>
                    <a:pt x="7955" y="3908"/>
                    <a:pt x="8086" y="3957"/>
                    <a:pt x="8129" y="4065"/>
                  </a:cubicBezTo>
                  <a:lnTo>
                    <a:pt x="8854" y="5294"/>
                  </a:lnTo>
                  <a:cubicBezTo>
                    <a:pt x="8917" y="5451"/>
                    <a:pt x="8885" y="5672"/>
                    <a:pt x="8728" y="5735"/>
                  </a:cubicBezTo>
                  <a:lnTo>
                    <a:pt x="8539" y="5861"/>
                  </a:lnTo>
                  <a:lnTo>
                    <a:pt x="8539" y="6270"/>
                  </a:lnTo>
                  <a:lnTo>
                    <a:pt x="8728" y="6396"/>
                  </a:lnTo>
                  <a:cubicBezTo>
                    <a:pt x="8885" y="6459"/>
                    <a:pt x="8980" y="6711"/>
                    <a:pt x="8854" y="6869"/>
                  </a:cubicBezTo>
                  <a:lnTo>
                    <a:pt x="8129" y="8066"/>
                  </a:lnTo>
                  <a:cubicBezTo>
                    <a:pt x="8043" y="8174"/>
                    <a:pt x="7927" y="8222"/>
                    <a:pt x="7812" y="8222"/>
                  </a:cubicBezTo>
                  <a:cubicBezTo>
                    <a:pt x="7759" y="8222"/>
                    <a:pt x="7706" y="8212"/>
                    <a:pt x="7656" y="8192"/>
                  </a:cubicBezTo>
                  <a:lnTo>
                    <a:pt x="7467" y="8066"/>
                  </a:lnTo>
                  <a:cubicBezTo>
                    <a:pt x="7341" y="8160"/>
                    <a:pt x="7215" y="8223"/>
                    <a:pt x="7121" y="8255"/>
                  </a:cubicBezTo>
                  <a:lnTo>
                    <a:pt x="7121" y="8507"/>
                  </a:lnTo>
                  <a:cubicBezTo>
                    <a:pt x="7121" y="8696"/>
                    <a:pt x="6963" y="8854"/>
                    <a:pt x="6774" y="8854"/>
                  </a:cubicBezTo>
                  <a:lnTo>
                    <a:pt x="5357" y="8854"/>
                  </a:lnTo>
                  <a:cubicBezTo>
                    <a:pt x="5136" y="8854"/>
                    <a:pt x="4978" y="8696"/>
                    <a:pt x="4978" y="8507"/>
                  </a:cubicBezTo>
                  <a:lnTo>
                    <a:pt x="4978" y="8255"/>
                  </a:lnTo>
                  <a:cubicBezTo>
                    <a:pt x="4884" y="8223"/>
                    <a:pt x="4758" y="8160"/>
                    <a:pt x="4632" y="8066"/>
                  </a:cubicBezTo>
                  <a:lnTo>
                    <a:pt x="4443" y="8192"/>
                  </a:lnTo>
                  <a:cubicBezTo>
                    <a:pt x="4393" y="8212"/>
                    <a:pt x="4334" y="8222"/>
                    <a:pt x="4274" y="8222"/>
                  </a:cubicBezTo>
                  <a:cubicBezTo>
                    <a:pt x="4145" y="8222"/>
                    <a:pt x="4013" y="8174"/>
                    <a:pt x="3970" y="8066"/>
                  </a:cubicBezTo>
                  <a:lnTo>
                    <a:pt x="3246" y="6869"/>
                  </a:lnTo>
                  <a:cubicBezTo>
                    <a:pt x="3183" y="6680"/>
                    <a:pt x="3214" y="6459"/>
                    <a:pt x="3372" y="6396"/>
                  </a:cubicBezTo>
                  <a:lnTo>
                    <a:pt x="3561" y="6270"/>
                  </a:lnTo>
                  <a:lnTo>
                    <a:pt x="3561" y="5861"/>
                  </a:lnTo>
                  <a:lnTo>
                    <a:pt x="3372" y="5735"/>
                  </a:lnTo>
                  <a:cubicBezTo>
                    <a:pt x="3214" y="5672"/>
                    <a:pt x="3151" y="5420"/>
                    <a:pt x="3246" y="5294"/>
                  </a:cubicBezTo>
                  <a:lnTo>
                    <a:pt x="3970" y="4065"/>
                  </a:lnTo>
                  <a:cubicBezTo>
                    <a:pt x="4013" y="3958"/>
                    <a:pt x="4142" y="3880"/>
                    <a:pt x="4270" y="3880"/>
                  </a:cubicBezTo>
                  <a:cubicBezTo>
                    <a:pt x="4331" y="3880"/>
                    <a:pt x="4392" y="3898"/>
                    <a:pt x="4443" y="3939"/>
                  </a:cubicBezTo>
                  <a:lnTo>
                    <a:pt x="4632" y="4065"/>
                  </a:lnTo>
                  <a:cubicBezTo>
                    <a:pt x="4758" y="3970"/>
                    <a:pt x="4884" y="3907"/>
                    <a:pt x="4978" y="3876"/>
                  </a:cubicBezTo>
                  <a:lnTo>
                    <a:pt x="4978" y="3624"/>
                  </a:lnTo>
                  <a:cubicBezTo>
                    <a:pt x="4978" y="3435"/>
                    <a:pt x="5136" y="3277"/>
                    <a:pt x="5357" y="3277"/>
                  </a:cubicBezTo>
                  <a:close/>
                  <a:moveTo>
                    <a:pt x="3246" y="8475"/>
                  </a:moveTo>
                  <a:cubicBezTo>
                    <a:pt x="3435" y="8475"/>
                    <a:pt x="3592" y="8633"/>
                    <a:pt x="3592" y="8822"/>
                  </a:cubicBezTo>
                  <a:cubicBezTo>
                    <a:pt x="3592" y="9043"/>
                    <a:pt x="3435" y="9169"/>
                    <a:pt x="3246" y="9169"/>
                  </a:cubicBezTo>
                  <a:cubicBezTo>
                    <a:pt x="3057" y="9169"/>
                    <a:pt x="2899" y="9011"/>
                    <a:pt x="2899" y="8822"/>
                  </a:cubicBezTo>
                  <a:cubicBezTo>
                    <a:pt x="2899" y="8633"/>
                    <a:pt x="3057" y="8475"/>
                    <a:pt x="3246" y="8475"/>
                  </a:cubicBezTo>
                  <a:close/>
                  <a:moveTo>
                    <a:pt x="8854" y="8475"/>
                  </a:moveTo>
                  <a:cubicBezTo>
                    <a:pt x="9043" y="8475"/>
                    <a:pt x="9200" y="8633"/>
                    <a:pt x="9200" y="8822"/>
                  </a:cubicBezTo>
                  <a:cubicBezTo>
                    <a:pt x="9200" y="9043"/>
                    <a:pt x="9043" y="9169"/>
                    <a:pt x="8854" y="9169"/>
                  </a:cubicBezTo>
                  <a:cubicBezTo>
                    <a:pt x="8665" y="9169"/>
                    <a:pt x="8507" y="9011"/>
                    <a:pt x="8507" y="8822"/>
                  </a:cubicBezTo>
                  <a:cubicBezTo>
                    <a:pt x="8507" y="8633"/>
                    <a:pt x="8665" y="8475"/>
                    <a:pt x="8854" y="8475"/>
                  </a:cubicBezTo>
                  <a:close/>
                  <a:moveTo>
                    <a:pt x="3183" y="1"/>
                  </a:moveTo>
                  <a:cubicBezTo>
                    <a:pt x="2994" y="1"/>
                    <a:pt x="2836" y="158"/>
                    <a:pt x="2836" y="347"/>
                  </a:cubicBezTo>
                  <a:lnTo>
                    <a:pt x="2836" y="1418"/>
                  </a:lnTo>
                  <a:lnTo>
                    <a:pt x="2458" y="1418"/>
                  </a:lnTo>
                  <a:cubicBezTo>
                    <a:pt x="1891" y="1418"/>
                    <a:pt x="1418" y="1891"/>
                    <a:pt x="1418" y="2490"/>
                  </a:cubicBezTo>
                  <a:lnTo>
                    <a:pt x="1418" y="2836"/>
                  </a:lnTo>
                  <a:lnTo>
                    <a:pt x="347" y="2836"/>
                  </a:lnTo>
                  <a:cubicBezTo>
                    <a:pt x="158" y="2836"/>
                    <a:pt x="1" y="2994"/>
                    <a:pt x="1" y="3183"/>
                  </a:cubicBezTo>
                  <a:cubicBezTo>
                    <a:pt x="1" y="3372"/>
                    <a:pt x="158" y="3529"/>
                    <a:pt x="347" y="3529"/>
                  </a:cubicBezTo>
                  <a:lnTo>
                    <a:pt x="1418" y="3529"/>
                  </a:lnTo>
                  <a:lnTo>
                    <a:pt x="1418" y="4254"/>
                  </a:lnTo>
                  <a:lnTo>
                    <a:pt x="347" y="4254"/>
                  </a:lnTo>
                  <a:cubicBezTo>
                    <a:pt x="158" y="4254"/>
                    <a:pt x="1" y="4411"/>
                    <a:pt x="1" y="4600"/>
                  </a:cubicBezTo>
                  <a:cubicBezTo>
                    <a:pt x="1" y="4821"/>
                    <a:pt x="158" y="4978"/>
                    <a:pt x="347" y="4978"/>
                  </a:cubicBezTo>
                  <a:lnTo>
                    <a:pt x="1418" y="4978"/>
                  </a:lnTo>
                  <a:lnTo>
                    <a:pt x="1418" y="5672"/>
                  </a:lnTo>
                  <a:lnTo>
                    <a:pt x="347" y="5672"/>
                  </a:lnTo>
                  <a:cubicBezTo>
                    <a:pt x="158" y="5672"/>
                    <a:pt x="1" y="5829"/>
                    <a:pt x="1" y="6018"/>
                  </a:cubicBezTo>
                  <a:cubicBezTo>
                    <a:pt x="1" y="6239"/>
                    <a:pt x="158" y="6396"/>
                    <a:pt x="347" y="6396"/>
                  </a:cubicBezTo>
                  <a:lnTo>
                    <a:pt x="1418" y="6396"/>
                  </a:lnTo>
                  <a:lnTo>
                    <a:pt x="1418" y="7089"/>
                  </a:lnTo>
                  <a:lnTo>
                    <a:pt x="347" y="7089"/>
                  </a:lnTo>
                  <a:cubicBezTo>
                    <a:pt x="158" y="7089"/>
                    <a:pt x="1" y="7247"/>
                    <a:pt x="1" y="7436"/>
                  </a:cubicBezTo>
                  <a:cubicBezTo>
                    <a:pt x="1" y="7656"/>
                    <a:pt x="158" y="7814"/>
                    <a:pt x="347" y="7814"/>
                  </a:cubicBezTo>
                  <a:lnTo>
                    <a:pt x="1418" y="7814"/>
                  </a:lnTo>
                  <a:lnTo>
                    <a:pt x="1418" y="8507"/>
                  </a:lnTo>
                  <a:lnTo>
                    <a:pt x="347" y="8507"/>
                  </a:lnTo>
                  <a:cubicBezTo>
                    <a:pt x="158" y="8507"/>
                    <a:pt x="1" y="8665"/>
                    <a:pt x="1" y="8854"/>
                  </a:cubicBezTo>
                  <a:cubicBezTo>
                    <a:pt x="1" y="9074"/>
                    <a:pt x="158" y="9232"/>
                    <a:pt x="347" y="9232"/>
                  </a:cubicBezTo>
                  <a:lnTo>
                    <a:pt x="1418" y="9232"/>
                  </a:lnTo>
                  <a:lnTo>
                    <a:pt x="1418" y="9578"/>
                  </a:lnTo>
                  <a:cubicBezTo>
                    <a:pt x="1418" y="10177"/>
                    <a:pt x="1891" y="10618"/>
                    <a:pt x="2458" y="10618"/>
                  </a:cubicBezTo>
                  <a:lnTo>
                    <a:pt x="2836" y="10618"/>
                  </a:lnTo>
                  <a:lnTo>
                    <a:pt x="2836" y="11689"/>
                  </a:lnTo>
                  <a:cubicBezTo>
                    <a:pt x="2836" y="11878"/>
                    <a:pt x="2994" y="12036"/>
                    <a:pt x="3183" y="12036"/>
                  </a:cubicBezTo>
                  <a:cubicBezTo>
                    <a:pt x="3372" y="12036"/>
                    <a:pt x="3529" y="11878"/>
                    <a:pt x="3529" y="11689"/>
                  </a:cubicBezTo>
                  <a:lnTo>
                    <a:pt x="3529" y="10618"/>
                  </a:lnTo>
                  <a:lnTo>
                    <a:pt x="4254" y="10618"/>
                  </a:lnTo>
                  <a:lnTo>
                    <a:pt x="4254" y="11689"/>
                  </a:lnTo>
                  <a:cubicBezTo>
                    <a:pt x="4254" y="11878"/>
                    <a:pt x="4411" y="12036"/>
                    <a:pt x="4600" y="12036"/>
                  </a:cubicBezTo>
                  <a:cubicBezTo>
                    <a:pt x="4789" y="12036"/>
                    <a:pt x="4947" y="11878"/>
                    <a:pt x="4947" y="11689"/>
                  </a:cubicBezTo>
                  <a:lnTo>
                    <a:pt x="4947" y="10618"/>
                  </a:lnTo>
                  <a:lnTo>
                    <a:pt x="5672" y="10618"/>
                  </a:lnTo>
                  <a:lnTo>
                    <a:pt x="5672" y="11689"/>
                  </a:lnTo>
                  <a:cubicBezTo>
                    <a:pt x="5672" y="11878"/>
                    <a:pt x="5829" y="12036"/>
                    <a:pt x="6018" y="12036"/>
                  </a:cubicBezTo>
                  <a:cubicBezTo>
                    <a:pt x="6207" y="12036"/>
                    <a:pt x="6365" y="11878"/>
                    <a:pt x="6365" y="11689"/>
                  </a:cubicBezTo>
                  <a:lnTo>
                    <a:pt x="6365" y="10618"/>
                  </a:lnTo>
                  <a:lnTo>
                    <a:pt x="7089" y="10618"/>
                  </a:lnTo>
                  <a:lnTo>
                    <a:pt x="7089" y="11689"/>
                  </a:lnTo>
                  <a:cubicBezTo>
                    <a:pt x="7089" y="11878"/>
                    <a:pt x="7247" y="12036"/>
                    <a:pt x="7436" y="12036"/>
                  </a:cubicBezTo>
                  <a:cubicBezTo>
                    <a:pt x="7625" y="12036"/>
                    <a:pt x="7782" y="11878"/>
                    <a:pt x="7782" y="11689"/>
                  </a:cubicBezTo>
                  <a:lnTo>
                    <a:pt x="7782" y="10618"/>
                  </a:lnTo>
                  <a:lnTo>
                    <a:pt x="8507" y="10618"/>
                  </a:lnTo>
                  <a:lnTo>
                    <a:pt x="8507" y="11689"/>
                  </a:lnTo>
                  <a:cubicBezTo>
                    <a:pt x="8507" y="11878"/>
                    <a:pt x="8665" y="12036"/>
                    <a:pt x="8854" y="12036"/>
                  </a:cubicBezTo>
                  <a:cubicBezTo>
                    <a:pt x="9043" y="12036"/>
                    <a:pt x="9200" y="11878"/>
                    <a:pt x="9200" y="11689"/>
                  </a:cubicBezTo>
                  <a:lnTo>
                    <a:pt x="9200" y="10618"/>
                  </a:lnTo>
                  <a:lnTo>
                    <a:pt x="9547" y="10618"/>
                  </a:lnTo>
                  <a:cubicBezTo>
                    <a:pt x="10145" y="10618"/>
                    <a:pt x="10618" y="10177"/>
                    <a:pt x="10618" y="9578"/>
                  </a:cubicBezTo>
                  <a:lnTo>
                    <a:pt x="10618" y="9232"/>
                  </a:lnTo>
                  <a:lnTo>
                    <a:pt x="11689" y="9232"/>
                  </a:lnTo>
                  <a:cubicBezTo>
                    <a:pt x="11878" y="9232"/>
                    <a:pt x="12036" y="9074"/>
                    <a:pt x="12036" y="8854"/>
                  </a:cubicBezTo>
                  <a:cubicBezTo>
                    <a:pt x="12036" y="8665"/>
                    <a:pt x="11878" y="8507"/>
                    <a:pt x="11689" y="8507"/>
                  </a:cubicBezTo>
                  <a:lnTo>
                    <a:pt x="10618" y="8507"/>
                  </a:lnTo>
                  <a:lnTo>
                    <a:pt x="10618" y="7814"/>
                  </a:lnTo>
                  <a:lnTo>
                    <a:pt x="11689" y="7814"/>
                  </a:lnTo>
                  <a:cubicBezTo>
                    <a:pt x="11878" y="7814"/>
                    <a:pt x="12036" y="7656"/>
                    <a:pt x="12036" y="7436"/>
                  </a:cubicBezTo>
                  <a:cubicBezTo>
                    <a:pt x="12036" y="7247"/>
                    <a:pt x="11878" y="7089"/>
                    <a:pt x="11689" y="7089"/>
                  </a:cubicBezTo>
                  <a:lnTo>
                    <a:pt x="10618" y="7089"/>
                  </a:lnTo>
                  <a:lnTo>
                    <a:pt x="10618" y="6396"/>
                  </a:lnTo>
                  <a:lnTo>
                    <a:pt x="11689" y="6396"/>
                  </a:lnTo>
                  <a:cubicBezTo>
                    <a:pt x="11878" y="6396"/>
                    <a:pt x="12036" y="6239"/>
                    <a:pt x="12036" y="6018"/>
                  </a:cubicBezTo>
                  <a:cubicBezTo>
                    <a:pt x="12036" y="5829"/>
                    <a:pt x="11878" y="5672"/>
                    <a:pt x="11689" y="5672"/>
                  </a:cubicBezTo>
                  <a:lnTo>
                    <a:pt x="10618" y="5672"/>
                  </a:lnTo>
                  <a:lnTo>
                    <a:pt x="10618" y="4978"/>
                  </a:lnTo>
                  <a:lnTo>
                    <a:pt x="11689" y="4978"/>
                  </a:lnTo>
                  <a:cubicBezTo>
                    <a:pt x="11878" y="4978"/>
                    <a:pt x="12036" y="4821"/>
                    <a:pt x="12036" y="4600"/>
                  </a:cubicBezTo>
                  <a:cubicBezTo>
                    <a:pt x="12036" y="4411"/>
                    <a:pt x="11878" y="4254"/>
                    <a:pt x="11689" y="4254"/>
                  </a:cubicBezTo>
                  <a:lnTo>
                    <a:pt x="10618" y="4254"/>
                  </a:lnTo>
                  <a:lnTo>
                    <a:pt x="10618" y="3529"/>
                  </a:lnTo>
                  <a:lnTo>
                    <a:pt x="11689" y="3529"/>
                  </a:lnTo>
                  <a:cubicBezTo>
                    <a:pt x="11878" y="3529"/>
                    <a:pt x="12036" y="3372"/>
                    <a:pt x="12036" y="3183"/>
                  </a:cubicBezTo>
                  <a:cubicBezTo>
                    <a:pt x="12036" y="2994"/>
                    <a:pt x="11878" y="2836"/>
                    <a:pt x="11689" y="2836"/>
                  </a:cubicBezTo>
                  <a:lnTo>
                    <a:pt x="10618" y="2836"/>
                  </a:lnTo>
                  <a:lnTo>
                    <a:pt x="10618" y="2490"/>
                  </a:lnTo>
                  <a:cubicBezTo>
                    <a:pt x="10618" y="1891"/>
                    <a:pt x="10145" y="1418"/>
                    <a:pt x="9547" y="1418"/>
                  </a:cubicBezTo>
                  <a:lnTo>
                    <a:pt x="9200" y="1418"/>
                  </a:lnTo>
                  <a:lnTo>
                    <a:pt x="9200" y="347"/>
                  </a:lnTo>
                  <a:cubicBezTo>
                    <a:pt x="9200" y="158"/>
                    <a:pt x="9043" y="1"/>
                    <a:pt x="8854" y="1"/>
                  </a:cubicBezTo>
                  <a:cubicBezTo>
                    <a:pt x="8665" y="1"/>
                    <a:pt x="8507" y="158"/>
                    <a:pt x="8507" y="347"/>
                  </a:cubicBezTo>
                  <a:lnTo>
                    <a:pt x="8507" y="1418"/>
                  </a:lnTo>
                  <a:lnTo>
                    <a:pt x="7782" y="1418"/>
                  </a:lnTo>
                  <a:lnTo>
                    <a:pt x="7782" y="347"/>
                  </a:lnTo>
                  <a:cubicBezTo>
                    <a:pt x="7782" y="158"/>
                    <a:pt x="7625" y="1"/>
                    <a:pt x="7436" y="1"/>
                  </a:cubicBezTo>
                  <a:cubicBezTo>
                    <a:pt x="7247" y="1"/>
                    <a:pt x="7089" y="158"/>
                    <a:pt x="7089" y="347"/>
                  </a:cubicBezTo>
                  <a:lnTo>
                    <a:pt x="7089" y="1418"/>
                  </a:lnTo>
                  <a:lnTo>
                    <a:pt x="6365" y="1418"/>
                  </a:lnTo>
                  <a:lnTo>
                    <a:pt x="6365" y="347"/>
                  </a:lnTo>
                  <a:cubicBezTo>
                    <a:pt x="6365" y="158"/>
                    <a:pt x="6207" y="1"/>
                    <a:pt x="6018" y="1"/>
                  </a:cubicBezTo>
                  <a:cubicBezTo>
                    <a:pt x="5829" y="1"/>
                    <a:pt x="5672" y="158"/>
                    <a:pt x="5672" y="347"/>
                  </a:cubicBezTo>
                  <a:lnTo>
                    <a:pt x="5672" y="1418"/>
                  </a:lnTo>
                  <a:lnTo>
                    <a:pt x="4947" y="1418"/>
                  </a:lnTo>
                  <a:lnTo>
                    <a:pt x="4947" y="347"/>
                  </a:lnTo>
                  <a:cubicBezTo>
                    <a:pt x="4947" y="158"/>
                    <a:pt x="4789" y="1"/>
                    <a:pt x="4600" y="1"/>
                  </a:cubicBezTo>
                  <a:cubicBezTo>
                    <a:pt x="4411" y="1"/>
                    <a:pt x="4254" y="158"/>
                    <a:pt x="4254" y="347"/>
                  </a:cubicBezTo>
                  <a:lnTo>
                    <a:pt x="4254" y="1418"/>
                  </a:lnTo>
                  <a:lnTo>
                    <a:pt x="3529" y="1418"/>
                  </a:lnTo>
                  <a:lnTo>
                    <a:pt x="3529" y="347"/>
                  </a:lnTo>
                  <a:cubicBezTo>
                    <a:pt x="3529" y="158"/>
                    <a:pt x="3372" y="1"/>
                    <a:pt x="31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2" name="Google Shape;7292;p61"/>
            <p:cNvSpPr/>
            <p:nvPr/>
          </p:nvSpPr>
          <p:spPr>
            <a:xfrm>
              <a:off x="-44369750" y="3317850"/>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3" name="Google Shape;7293;p61"/>
            <p:cNvSpPr/>
            <p:nvPr/>
          </p:nvSpPr>
          <p:spPr>
            <a:xfrm>
              <a:off x="-44411500" y="3275325"/>
              <a:ext cx="100825" cy="102400"/>
            </a:xfrm>
            <a:custGeom>
              <a:rect b="b" l="l" r="r" t="t"/>
              <a:pathLst>
                <a:path extrusionOk="0" h="4096" w="4033">
                  <a:moveTo>
                    <a:pt x="2017" y="1008"/>
                  </a:moveTo>
                  <a:cubicBezTo>
                    <a:pt x="2615" y="1008"/>
                    <a:pt x="3088" y="1481"/>
                    <a:pt x="3088" y="2048"/>
                  </a:cubicBezTo>
                  <a:cubicBezTo>
                    <a:pt x="3088" y="2647"/>
                    <a:pt x="2615" y="3119"/>
                    <a:pt x="2017" y="3119"/>
                  </a:cubicBezTo>
                  <a:cubicBezTo>
                    <a:pt x="1418" y="3119"/>
                    <a:pt x="945" y="2647"/>
                    <a:pt x="945" y="2048"/>
                  </a:cubicBezTo>
                  <a:cubicBezTo>
                    <a:pt x="945" y="1481"/>
                    <a:pt x="1418" y="1008"/>
                    <a:pt x="2017" y="1008"/>
                  </a:cubicBezTo>
                  <a:close/>
                  <a:moveTo>
                    <a:pt x="1670" y="0"/>
                  </a:moveTo>
                  <a:lnTo>
                    <a:pt x="1670" y="126"/>
                  </a:lnTo>
                  <a:cubicBezTo>
                    <a:pt x="1670" y="284"/>
                    <a:pt x="1576" y="410"/>
                    <a:pt x="1418" y="441"/>
                  </a:cubicBezTo>
                  <a:cubicBezTo>
                    <a:pt x="1229" y="536"/>
                    <a:pt x="1040" y="630"/>
                    <a:pt x="882" y="756"/>
                  </a:cubicBezTo>
                  <a:cubicBezTo>
                    <a:pt x="809" y="811"/>
                    <a:pt x="725" y="845"/>
                    <a:pt x="643" y="845"/>
                  </a:cubicBezTo>
                  <a:cubicBezTo>
                    <a:pt x="584" y="845"/>
                    <a:pt x="526" y="828"/>
                    <a:pt x="473" y="788"/>
                  </a:cubicBezTo>
                  <a:lnTo>
                    <a:pt x="347" y="725"/>
                  </a:lnTo>
                  <a:lnTo>
                    <a:pt x="0" y="1324"/>
                  </a:lnTo>
                  <a:lnTo>
                    <a:pt x="126" y="1387"/>
                  </a:lnTo>
                  <a:cubicBezTo>
                    <a:pt x="252" y="1481"/>
                    <a:pt x="315" y="1639"/>
                    <a:pt x="284" y="1733"/>
                  </a:cubicBezTo>
                  <a:cubicBezTo>
                    <a:pt x="252" y="1985"/>
                    <a:pt x="252" y="2143"/>
                    <a:pt x="284" y="2363"/>
                  </a:cubicBezTo>
                  <a:cubicBezTo>
                    <a:pt x="315" y="2521"/>
                    <a:pt x="252" y="2647"/>
                    <a:pt x="126" y="2741"/>
                  </a:cubicBezTo>
                  <a:lnTo>
                    <a:pt x="0" y="2804"/>
                  </a:lnTo>
                  <a:lnTo>
                    <a:pt x="347" y="3403"/>
                  </a:lnTo>
                  <a:lnTo>
                    <a:pt x="473" y="3308"/>
                  </a:lnTo>
                  <a:cubicBezTo>
                    <a:pt x="518" y="3286"/>
                    <a:pt x="566" y="3276"/>
                    <a:pt x="616" y="3276"/>
                  </a:cubicBezTo>
                  <a:cubicBezTo>
                    <a:pt x="707" y="3276"/>
                    <a:pt x="801" y="3310"/>
                    <a:pt x="882" y="3371"/>
                  </a:cubicBezTo>
                  <a:cubicBezTo>
                    <a:pt x="1040" y="3529"/>
                    <a:pt x="1229" y="3592"/>
                    <a:pt x="1418" y="3686"/>
                  </a:cubicBezTo>
                  <a:cubicBezTo>
                    <a:pt x="1576" y="3718"/>
                    <a:pt x="1670" y="3875"/>
                    <a:pt x="1670" y="4001"/>
                  </a:cubicBezTo>
                  <a:lnTo>
                    <a:pt x="1670" y="4096"/>
                  </a:lnTo>
                  <a:lnTo>
                    <a:pt x="2363" y="4096"/>
                  </a:lnTo>
                  <a:lnTo>
                    <a:pt x="2363" y="4001"/>
                  </a:lnTo>
                  <a:cubicBezTo>
                    <a:pt x="2363" y="3844"/>
                    <a:pt x="2458" y="3718"/>
                    <a:pt x="2615" y="3686"/>
                  </a:cubicBezTo>
                  <a:cubicBezTo>
                    <a:pt x="2804" y="3592"/>
                    <a:pt x="2993" y="3466"/>
                    <a:pt x="3151" y="3371"/>
                  </a:cubicBezTo>
                  <a:cubicBezTo>
                    <a:pt x="3232" y="3310"/>
                    <a:pt x="3327" y="3276"/>
                    <a:pt x="3417" y="3276"/>
                  </a:cubicBezTo>
                  <a:cubicBezTo>
                    <a:pt x="3467" y="3276"/>
                    <a:pt x="3516" y="3286"/>
                    <a:pt x="3560" y="3308"/>
                  </a:cubicBezTo>
                  <a:lnTo>
                    <a:pt x="3686" y="3403"/>
                  </a:lnTo>
                  <a:lnTo>
                    <a:pt x="4033" y="2804"/>
                  </a:lnTo>
                  <a:lnTo>
                    <a:pt x="3907" y="2741"/>
                  </a:lnTo>
                  <a:cubicBezTo>
                    <a:pt x="3781" y="2647"/>
                    <a:pt x="3718" y="2489"/>
                    <a:pt x="3749" y="2363"/>
                  </a:cubicBezTo>
                  <a:cubicBezTo>
                    <a:pt x="3781" y="2143"/>
                    <a:pt x="3781" y="1985"/>
                    <a:pt x="3749" y="1733"/>
                  </a:cubicBezTo>
                  <a:cubicBezTo>
                    <a:pt x="3718" y="1576"/>
                    <a:pt x="3781" y="1481"/>
                    <a:pt x="3907" y="1387"/>
                  </a:cubicBezTo>
                  <a:lnTo>
                    <a:pt x="4033" y="1324"/>
                  </a:lnTo>
                  <a:lnTo>
                    <a:pt x="3686" y="725"/>
                  </a:lnTo>
                  <a:lnTo>
                    <a:pt x="3560" y="788"/>
                  </a:lnTo>
                  <a:cubicBezTo>
                    <a:pt x="3502" y="832"/>
                    <a:pt x="3437" y="855"/>
                    <a:pt x="3371" y="855"/>
                  </a:cubicBezTo>
                  <a:cubicBezTo>
                    <a:pt x="3295" y="855"/>
                    <a:pt x="3218" y="824"/>
                    <a:pt x="3151" y="756"/>
                  </a:cubicBezTo>
                  <a:cubicBezTo>
                    <a:pt x="2993" y="599"/>
                    <a:pt x="2804" y="536"/>
                    <a:pt x="2615" y="441"/>
                  </a:cubicBezTo>
                  <a:cubicBezTo>
                    <a:pt x="2458" y="410"/>
                    <a:pt x="2363" y="252"/>
                    <a:pt x="2363" y="126"/>
                  </a:cubicBezTo>
                  <a:lnTo>
                    <a:pt x="236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94" name="Google Shape;7294;p61"/>
          <p:cNvGrpSpPr/>
          <p:nvPr/>
        </p:nvGrpSpPr>
        <p:grpSpPr>
          <a:xfrm>
            <a:off x="2608689" y="1539249"/>
            <a:ext cx="354341" cy="354341"/>
            <a:chOff x="-49027775" y="3183175"/>
            <a:chExt cx="299325" cy="299325"/>
          </a:xfrm>
        </p:grpSpPr>
        <p:sp>
          <p:nvSpPr>
            <p:cNvPr id="7295" name="Google Shape;7295;p61"/>
            <p:cNvSpPr/>
            <p:nvPr/>
          </p:nvSpPr>
          <p:spPr>
            <a:xfrm>
              <a:off x="-48870250" y="3183175"/>
              <a:ext cx="141800" cy="185900"/>
            </a:xfrm>
            <a:custGeom>
              <a:rect b="b" l="l" r="r" t="t"/>
              <a:pathLst>
                <a:path extrusionOk="0" h="7436" w="5672">
                  <a:moveTo>
                    <a:pt x="1" y="0"/>
                  </a:moveTo>
                  <a:lnTo>
                    <a:pt x="1" y="1796"/>
                  </a:lnTo>
                  <a:lnTo>
                    <a:pt x="32" y="1796"/>
                  </a:lnTo>
                  <a:cubicBezTo>
                    <a:pt x="158" y="1765"/>
                    <a:pt x="284" y="1765"/>
                    <a:pt x="379" y="1765"/>
                  </a:cubicBezTo>
                  <a:cubicBezTo>
                    <a:pt x="1166" y="1765"/>
                    <a:pt x="1828" y="2395"/>
                    <a:pt x="1828" y="3182"/>
                  </a:cubicBezTo>
                  <a:cubicBezTo>
                    <a:pt x="1828" y="3970"/>
                    <a:pt x="1166" y="4600"/>
                    <a:pt x="379" y="4600"/>
                  </a:cubicBezTo>
                  <a:cubicBezTo>
                    <a:pt x="284" y="4600"/>
                    <a:pt x="158" y="4600"/>
                    <a:pt x="32" y="4568"/>
                  </a:cubicBezTo>
                  <a:lnTo>
                    <a:pt x="32" y="5671"/>
                  </a:lnTo>
                  <a:lnTo>
                    <a:pt x="1702" y="5671"/>
                  </a:lnTo>
                  <a:cubicBezTo>
                    <a:pt x="2017" y="5671"/>
                    <a:pt x="2175" y="6018"/>
                    <a:pt x="1954" y="6270"/>
                  </a:cubicBezTo>
                  <a:cubicBezTo>
                    <a:pt x="1860" y="6364"/>
                    <a:pt x="1765" y="6585"/>
                    <a:pt x="1765" y="6742"/>
                  </a:cubicBezTo>
                  <a:cubicBezTo>
                    <a:pt x="1765" y="7120"/>
                    <a:pt x="2080" y="7435"/>
                    <a:pt x="2490" y="7435"/>
                  </a:cubicBezTo>
                  <a:cubicBezTo>
                    <a:pt x="2868" y="7435"/>
                    <a:pt x="3183" y="7120"/>
                    <a:pt x="3183" y="6742"/>
                  </a:cubicBezTo>
                  <a:cubicBezTo>
                    <a:pt x="3183" y="6585"/>
                    <a:pt x="3120" y="6364"/>
                    <a:pt x="2994" y="6270"/>
                  </a:cubicBezTo>
                  <a:cubicBezTo>
                    <a:pt x="2805" y="6018"/>
                    <a:pt x="2962" y="5671"/>
                    <a:pt x="3277" y="5671"/>
                  </a:cubicBezTo>
                  <a:lnTo>
                    <a:pt x="5672" y="5671"/>
                  </a:lnTo>
                  <a:lnTo>
                    <a:pt x="5672" y="1765"/>
                  </a:lnTo>
                  <a:cubicBezTo>
                    <a:pt x="5672" y="788"/>
                    <a:pt x="4884" y="0"/>
                    <a:pt x="390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6" name="Google Shape;7296;p61"/>
            <p:cNvSpPr/>
            <p:nvPr/>
          </p:nvSpPr>
          <p:spPr>
            <a:xfrm>
              <a:off x="-49027775" y="3183175"/>
              <a:ext cx="185900" cy="141800"/>
            </a:xfrm>
            <a:custGeom>
              <a:rect b="b" l="l" r="r" t="t"/>
              <a:pathLst>
                <a:path extrusionOk="0" h="5672" w="7436">
                  <a:moveTo>
                    <a:pt x="1765" y="0"/>
                  </a:moveTo>
                  <a:cubicBezTo>
                    <a:pt x="788" y="0"/>
                    <a:pt x="1" y="788"/>
                    <a:pt x="1" y="1765"/>
                  </a:cubicBezTo>
                  <a:lnTo>
                    <a:pt x="1" y="5671"/>
                  </a:lnTo>
                  <a:lnTo>
                    <a:pt x="1828" y="5671"/>
                  </a:lnTo>
                  <a:lnTo>
                    <a:pt x="1828" y="5640"/>
                  </a:lnTo>
                  <a:cubicBezTo>
                    <a:pt x="1765" y="5514"/>
                    <a:pt x="1765" y="5388"/>
                    <a:pt x="1765" y="5262"/>
                  </a:cubicBezTo>
                  <a:cubicBezTo>
                    <a:pt x="1765" y="4474"/>
                    <a:pt x="2395" y="3844"/>
                    <a:pt x="3183" y="3844"/>
                  </a:cubicBezTo>
                  <a:cubicBezTo>
                    <a:pt x="3970" y="3844"/>
                    <a:pt x="4600" y="4474"/>
                    <a:pt x="4600" y="5262"/>
                  </a:cubicBezTo>
                  <a:cubicBezTo>
                    <a:pt x="4600" y="5388"/>
                    <a:pt x="4569" y="5514"/>
                    <a:pt x="4569" y="5640"/>
                  </a:cubicBezTo>
                  <a:lnTo>
                    <a:pt x="5672" y="5640"/>
                  </a:lnTo>
                  <a:lnTo>
                    <a:pt x="5672" y="3970"/>
                  </a:lnTo>
                  <a:cubicBezTo>
                    <a:pt x="5672" y="3748"/>
                    <a:pt x="5843" y="3605"/>
                    <a:pt x="6032" y="3605"/>
                  </a:cubicBezTo>
                  <a:cubicBezTo>
                    <a:pt x="6112" y="3605"/>
                    <a:pt x="6195" y="3630"/>
                    <a:pt x="6270" y="3686"/>
                  </a:cubicBezTo>
                  <a:cubicBezTo>
                    <a:pt x="6396" y="3812"/>
                    <a:pt x="6585" y="3907"/>
                    <a:pt x="6743" y="3907"/>
                  </a:cubicBezTo>
                  <a:cubicBezTo>
                    <a:pt x="7121" y="3907"/>
                    <a:pt x="7436" y="3592"/>
                    <a:pt x="7436" y="3182"/>
                  </a:cubicBezTo>
                  <a:cubicBezTo>
                    <a:pt x="7436" y="2804"/>
                    <a:pt x="7121" y="2489"/>
                    <a:pt x="6743" y="2489"/>
                  </a:cubicBezTo>
                  <a:cubicBezTo>
                    <a:pt x="6585" y="2489"/>
                    <a:pt x="6396" y="2552"/>
                    <a:pt x="6270" y="2678"/>
                  </a:cubicBezTo>
                  <a:cubicBezTo>
                    <a:pt x="6195" y="2734"/>
                    <a:pt x="6112" y="2760"/>
                    <a:pt x="6032" y="2760"/>
                  </a:cubicBezTo>
                  <a:cubicBezTo>
                    <a:pt x="5843" y="2760"/>
                    <a:pt x="5672" y="2616"/>
                    <a:pt x="5672" y="2395"/>
                  </a:cubicBezTo>
                  <a:lnTo>
                    <a:pt x="56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7" name="Google Shape;7297;p61"/>
            <p:cNvSpPr/>
            <p:nvPr/>
          </p:nvSpPr>
          <p:spPr>
            <a:xfrm>
              <a:off x="-49027775" y="3295800"/>
              <a:ext cx="141800" cy="186700"/>
            </a:xfrm>
            <a:custGeom>
              <a:rect b="b" l="l" r="r" t="t"/>
              <a:pathLst>
                <a:path extrusionOk="0" h="7468" w="5672">
                  <a:moveTo>
                    <a:pt x="3183" y="0"/>
                  </a:moveTo>
                  <a:cubicBezTo>
                    <a:pt x="2805" y="0"/>
                    <a:pt x="2490" y="315"/>
                    <a:pt x="2490" y="725"/>
                  </a:cubicBezTo>
                  <a:cubicBezTo>
                    <a:pt x="2490" y="883"/>
                    <a:pt x="2553" y="1072"/>
                    <a:pt x="2679" y="1198"/>
                  </a:cubicBezTo>
                  <a:cubicBezTo>
                    <a:pt x="2868" y="1418"/>
                    <a:pt x="2710" y="1796"/>
                    <a:pt x="2395" y="1796"/>
                  </a:cubicBezTo>
                  <a:lnTo>
                    <a:pt x="1" y="1796"/>
                  </a:lnTo>
                  <a:lnTo>
                    <a:pt x="1" y="5671"/>
                  </a:lnTo>
                  <a:cubicBezTo>
                    <a:pt x="1" y="6679"/>
                    <a:pt x="788" y="7467"/>
                    <a:pt x="1765" y="7467"/>
                  </a:cubicBezTo>
                  <a:lnTo>
                    <a:pt x="5672" y="7467"/>
                  </a:lnTo>
                  <a:lnTo>
                    <a:pt x="5672" y="5640"/>
                  </a:lnTo>
                  <a:lnTo>
                    <a:pt x="5640" y="5640"/>
                  </a:lnTo>
                  <a:cubicBezTo>
                    <a:pt x="5514" y="5703"/>
                    <a:pt x="5388" y="5703"/>
                    <a:pt x="5294" y="5703"/>
                  </a:cubicBezTo>
                  <a:cubicBezTo>
                    <a:pt x="4506" y="5703"/>
                    <a:pt x="3844" y="5041"/>
                    <a:pt x="3844" y="4254"/>
                  </a:cubicBezTo>
                  <a:cubicBezTo>
                    <a:pt x="3844" y="3466"/>
                    <a:pt x="4506" y="2867"/>
                    <a:pt x="5294" y="2867"/>
                  </a:cubicBezTo>
                  <a:cubicBezTo>
                    <a:pt x="5388" y="2867"/>
                    <a:pt x="5514" y="2867"/>
                    <a:pt x="5640" y="2899"/>
                  </a:cubicBezTo>
                  <a:lnTo>
                    <a:pt x="5640" y="1796"/>
                  </a:lnTo>
                  <a:lnTo>
                    <a:pt x="3970" y="1796"/>
                  </a:lnTo>
                  <a:cubicBezTo>
                    <a:pt x="3655" y="1796"/>
                    <a:pt x="3498" y="1418"/>
                    <a:pt x="3718" y="1198"/>
                  </a:cubicBezTo>
                  <a:cubicBezTo>
                    <a:pt x="3813" y="1072"/>
                    <a:pt x="3907" y="883"/>
                    <a:pt x="3907" y="725"/>
                  </a:cubicBezTo>
                  <a:cubicBezTo>
                    <a:pt x="3907" y="315"/>
                    <a:pt x="3592" y="0"/>
                    <a:pt x="31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8" name="Google Shape;7298;p61"/>
            <p:cNvSpPr/>
            <p:nvPr/>
          </p:nvSpPr>
          <p:spPr>
            <a:xfrm>
              <a:off x="-48914350" y="3340700"/>
              <a:ext cx="185900" cy="141800"/>
            </a:xfrm>
            <a:custGeom>
              <a:rect b="b" l="l" r="r" t="t"/>
              <a:pathLst>
                <a:path extrusionOk="0" h="5672" w="7436">
                  <a:moveTo>
                    <a:pt x="5608" y="0"/>
                  </a:moveTo>
                  <a:lnTo>
                    <a:pt x="5608" y="32"/>
                  </a:lnTo>
                  <a:cubicBezTo>
                    <a:pt x="5671" y="158"/>
                    <a:pt x="5671" y="284"/>
                    <a:pt x="5671" y="378"/>
                  </a:cubicBezTo>
                  <a:cubicBezTo>
                    <a:pt x="5671" y="1166"/>
                    <a:pt x="5041" y="1796"/>
                    <a:pt x="4254" y="1796"/>
                  </a:cubicBezTo>
                  <a:cubicBezTo>
                    <a:pt x="3466" y="1796"/>
                    <a:pt x="2836" y="1166"/>
                    <a:pt x="2836" y="378"/>
                  </a:cubicBezTo>
                  <a:cubicBezTo>
                    <a:pt x="2836" y="284"/>
                    <a:pt x="2867" y="158"/>
                    <a:pt x="2867" y="32"/>
                  </a:cubicBezTo>
                  <a:lnTo>
                    <a:pt x="1765" y="32"/>
                  </a:lnTo>
                  <a:lnTo>
                    <a:pt x="1765" y="1670"/>
                  </a:lnTo>
                  <a:cubicBezTo>
                    <a:pt x="1765" y="1907"/>
                    <a:pt x="1602" y="2041"/>
                    <a:pt x="1419" y="2041"/>
                  </a:cubicBezTo>
                  <a:cubicBezTo>
                    <a:pt x="1334" y="2041"/>
                    <a:pt x="1245" y="2013"/>
                    <a:pt x="1166" y="1954"/>
                  </a:cubicBezTo>
                  <a:cubicBezTo>
                    <a:pt x="1040" y="1827"/>
                    <a:pt x="851" y="1764"/>
                    <a:pt x="694" y="1764"/>
                  </a:cubicBezTo>
                  <a:cubicBezTo>
                    <a:pt x="315" y="1764"/>
                    <a:pt x="0" y="2080"/>
                    <a:pt x="0" y="2458"/>
                  </a:cubicBezTo>
                  <a:cubicBezTo>
                    <a:pt x="0" y="2867"/>
                    <a:pt x="315" y="3182"/>
                    <a:pt x="694" y="3182"/>
                  </a:cubicBezTo>
                  <a:cubicBezTo>
                    <a:pt x="851" y="3182"/>
                    <a:pt x="1040" y="3119"/>
                    <a:pt x="1166" y="2993"/>
                  </a:cubicBezTo>
                  <a:cubicBezTo>
                    <a:pt x="1247" y="2933"/>
                    <a:pt x="1337" y="2904"/>
                    <a:pt x="1423" y="2904"/>
                  </a:cubicBezTo>
                  <a:cubicBezTo>
                    <a:pt x="1605" y="2904"/>
                    <a:pt x="1765" y="3031"/>
                    <a:pt x="1765" y="3245"/>
                  </a:cubicBezTo>
                  <a:lnTo>
                    <a:pt x="1765" y="5671"/>
                  </a:lnTo>
                  <a:lnTo>
                    <a:pt x="5671" y="5671"/>
                  </a:lnTo>
                  <a:cubicBezTo>
                    <a:pt x="6648" y="5671"/>
                    <a:pt x="7436" y="4883"/>
                    <a:pt x="7436" y="3907"/>
                  </a:cubicBezTo>
                  <a:lnTo>
                    <a:pt x="74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99" name="Google Shape;7299;p61"/>
          <p:cNvGrpSpPr/>
          <p:nvPr/>
        </p:nvGrpSpPr>
        <p:grpSpPr>
          <a:xfrm>
            <a:off x="2608230" y="1974651"/>
            <a:ext cx="355258" cy="357152"/>
            <a:chOff x="-49027775" y="3550975"/>
            <a:chExt cx="300100" cy="301700"/>
          </a:xfrm>
        </p:grpSpPr>
        <p:sp>
          <p:nvSpPr>
            <p:cNvPr id="7300" name="Google Shape;7300;p61"/>
            <p:cNvSpPr/>
            <p:nvPr/>
          </p:nvSpPr>
          <p:spPr>
            <a:xfrm>
              <a:off x="-48941125" y="3613200"/>
              <a:ext cx="74050" cy="26825"/>
            </a:xfrm>
            <a:custGeom>
              <a:rect b="b" l="l" r="r" t="t"/>
              <a:pathLst>
                <a:path extrusionOk="0" h="1073" w="2962">
                  <a:moveTo>
                    <a:pt x="1260" y="1"/>
                  </a:moveTo>
                  <a:lnTo>
                    <a:pt x="0" y="1072"/>
                  </a:lnTo>
                  <a:lnTo>
                    <a:pt x="1702" y="1072"/>
                  </a:ln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1" name="Google Shape;7301;p61"/>
            <p:cNvSpPr/>
            <p:nvPr/>
          </p:nvSpPr>
          <p:spPr>
            <a:xfrm>
              <a:off x="-48871025" y="3613200"/>
              <a:ext cx="73275" cy="26825"/>
            </a:xfrm>
            <a:custGeom>
              <a:rect b="b" l="l" r="r" t="t"/>
              <a:pathLst>
                <a:path extrusionOk="0" h="1073" w="2931">
                  <a:moveTo>
                    <a:pt x="1260" y="1"/>
                  </a:moveTo>
                  <a:lnTo>
                    <a:pt x="0" y="1072"/>
                  </a:lnTo>
                  <a:lnTo>
                    <a:pt x="1670" y="1072"/>
                  </a:lnTo>
                  <a:lnTo>
                    <a:pt x="29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2" name="Google Shape;7302;p61"/>
            <p:cNvSpPr/>
            <p:nvPr/>
          </p:nvSpPr>
          <p:spPr>
            <a:xfrm>
              <a:off x="-48893075" y="3552550"/>
              <a:ext cx="95325" cy="43350"/>
            </a:xfrm>
            <a:custGeom>
              <a:rect b="b" l="l" r="r" t="t"/>
              <a:pathLst>
                <a:path extrusionOk="0" h="1734" w="3813">
                  <a:moveTo>
                    <a:pt x="0" y="1"/>
                  </a:moveTo>
                  <a:lnTo>
                    <a:pt x="2142" y="1734"/>
                  </a:lnTo>
                  <a:lnTo>
                    <a:pt x="3812" y="1734"/>
                  </a:lnTo>
                  <a:lnTo>
                    <a:pt x="173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3" name="Google Shape;7303;p61"/>
            <p:cNvSpPr/>
            <p:nvPr/>
          </p:nvSpPr>
          <p:spPr>
            <a:xfrm>
              <a:off x="-49027775" y="3550975"/>
              <a:ext cx="100050" cy="87475"/>
            </a:xfrm>
            <a:custGeom>
              <a:rect b="b" l="l" r="r" t="t"/>
              <a:pathLst>
                <a:path extrusionOk="0" h="3499" w="4002">
                  <a:moveTo>
                    <a:pt x="2112" y="1797"/>
                  </a:moveTo>
                  <a:cubicBezTo>
                    <a:pt x="2332" y="1797"/>
                    <a:pt x="2490" y="1923"/>
                    <a:pt x="2490" y="2143"/>
                  </a:cubicBezTo>
                  <a:cubicBezTo>
                    <a:pt x="2490" y="2332"/>
                    <a:pt x="2332" y="2490"/>
                    <a:pt x="2112" y="2490"/>
                  </a:cubicBezTo>
                  <a:cubicBezTo>
                    <a:pt x="1923" y="2490"/>
                    <a:pt x="1765" y="2332"/>
                    <a:pt x="1765" y="2143"/>
                  </a:cubicBezTo>
                  <a:cubicBezTo>
                    <a:pt x="1765" y="1923"/>
                    <a:pt x="1923" y="1797"/>
                    <a:pt x="2112" y="1797"/>
                  </a:cubicBezTo>
                  <a:close/>
                  <a:moveTo>
                    <a:pt x="1072" y="1"/>
                  </a:moveTo>
                  <a:cubicBezTo>
                    <a:pt x="473" y="1"/>
                    <a:pt x="1" y="474"/>
                    <a:pt x="1" y="1072"/>
                  </a:cubicBezTo>
                  <a:lnTo>
                    <a:pt x="1" y="3498"/>
                  </a:lnTo>
                  <a:lnTo>
                    <a:pt x="2364" y="3498"/>
                  </a:lnTo>
                  <a:lnTo>
                    <a:pt x="4002" y="2143"/>
                  </a:ln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4" name="Google Shape;7304;p61"/>
            <p:cNvSpPr/>
            <p:nvPr/>
          </p:nvSpPr>
          <p:spPr>
            <a:xfrm>
              <a:off x="-48962400" y="3552550"/>
              <a:ext cx="95325" cy="43350"/>
            </a:xfrm>
            <a:custGeom>
              <a:rect b="b" l="l" r="r" t="t"/>
              <a:pathLst>
                <a:path extrusionOk="0" h="1734" w="3813">
                  <a:moveTo>
                    <a:pt x="1" y="1"/>
                  </a:moveTo>
                  <a:lnTo>
                    <a:pt x="2111" y="1734"/>
                  </a:lnTo>
                  <a:lnTo>
                    <a:pt x="3813" y="1734"/>
                  </a:lnTo>
                  <a:lnTo>
                    <a:pt x="170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5" name="Google Shape;7305;p61"/>
            <p:cNvSpPr/>
            <p:nvPr/>
          </p:nvSpPr>
          <p:spPr>
            <a:xfrm>
              <a:off x="-49027775" y="3657325"/>
              <a:ext cx="300100" cy="195350"/>
            </a:xfrm>
            <a:custGeom>
              <a:rect b="b" l="l" r="r" t="t"/>
              <a:pathLst>
                <a:path extrusionOk="0" h="7814" w="12004">
                  <a:moveTo>
                    <a:pt x="5987" y="410"/>
                  </a:moveTo>
                  <a:cubicBezTo>
                    <a:pt x="7719" y="410"/>
                    <a:pt x="9137" y="1827"/>
                    <a:pt x="9137" y="3560"/>
                  </a:cubicBezTo>
                  <a:cubicBezTo>
                    <a:pt x="9137" y="5293"/>
                    <a:pt x="7719" y="6711"/>
                    <a:pt x="5987" y="6711"/>
                  </a:cubicBezTo>
                  <a:cubicBezTo>
                    <a:pt x="4254" y="6711"/>
                    <a:pt x="2836" y="5293"/>
                    <a:pt x="2836" y="3560"/>
                  </a:cubicBezTo>
                  <a:cubicBezTo>
                    <a:pt x="2836" y="1827"/>
                    <a:pt x="4254" y="410"/>
                    <a:pt x="5987" y="410"/>
                  </a:cubicBezTo>
                  <a:close/>
                  <a:moveTo>
                    <a:pt x="1" y="0"/>
                  </a:moveTo>
                  <a:lnTo>
                    <a:pt x="1" y="6742"/>
                  </a:lnTo>
                  <a:cubicBezTo>
                    <a:pt x="1" y="7341"/>
                    <a:pt x="473" y="7813"/>
                    <a:pt x="1072" y="7813"/>
                  </a:cubicBezTo>
                  <a:lnTo>
                    <a:pt x="10933" y="7813"/>
                  </a:lnTo>
                  <a:cubicBezTo>
                    <a:pt x="11532" y="7813"/>
                    <a:pt x="12004" y="7341"/>
                    <a:pt x="12004" y="6742"/>
                  </a:cubicBezTo>
                  <a:lnTo>
                    <a:pt x="120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6" name="Google Shape;7306;p61"/>
            <p:cNvSpPr/>
            <p:nvPr/>
          </p:nvSpPr>
          <p:spPr>
            <a:xfrm>
              <a:off x="-48886775" y="3726625"/>
              <a:ext cx="28375" cy="37050"/>
            </a:xfrm>
            <a:custGeom>
              <a:rect b="b" l="l" r="r" t="t"/>
              <a:pathLst>
                <a:path extrusionOk="0" h="1482" w="1135">
                  <a:moveTo>
                    <a:pt x="0" y="1"/>
                  </a:moveTo>
                  <a:lnTo>
                    <a:pt x="0" y="1481"/>
                  </a:lnTo>
                  <a:lnTo>
                    <a:pt x="1134" y="757"/>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7" name="Google Shape;7307;p61"/>
            <p:cNvSpPr/>
            <p:nvPr/>
          </p:nvSpPr>
          <p:spPr>
            <a:xfrm>
              <a:off x="-48822975" y="3550975"/>
              <a:ext cx="94525" cy="44925"/>
            </a:xfrm>
            <a:custGeom>
              <a:rect b="b" l="l" r="r" t="t"/>
              <a:pathLst>
                <a:path extrusionOk="0" h="1797" w="3781">
                  <a:moveTo>
                    <a:pt x="0" y="1"/>
                  </a:moveTo>
                  <a:lnTo>
                    <a:pt x="2111" y="1797"/>
                  </a:lnTo>
                  <a:lnTo>
                    <a:pt x="3781" y="1797"/>
                  </a:lnTo>
                  <a:lnTo>
                    <a:pt x="3781" y="1072"/>
                  </a:lnTo>
                  <a:cubicBezTo>
                    <a:pt x="3781" y="474"/>
                    <a:pt x="3308" y="1"/>
                    <a:pt x="27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8" name="Google Shape;7308;p61"/>
            <p:cNvSpPr/>
            <p:nvPr/>
          </p:nvSpPr>
          <p:spPr>
            <a:xfrm>
              <a:off x="-48939550" y="3684100"/>
              <a:ext cx="122100" cy="122100"/>
            </a:xfrm>
            <a:custGeom>
              <a:rect b="b" l="l" r="r" t="t"/>
              <a:pathLst>
                <a:path extrusionOk="0" h="4884" w="4884">
                  <a:moveTo>
                    <a:pt x="1741" y="757"/>
                  </a:moveTo>
                  <a:cubicBezTo>
                    <a:pt x="1812" y="757"/>
                    <a:pt x="1885" y="777"/>
                    <a:pt x="1954" y="819"/>
                  </a:cubicBezTo>
                  <a:lnTo>
                    <a:pt x="4064" y="2237"/>
                  </a:lnTo>
                  <a:cubicBezTo>
                    <a:pt x="4253" y="2300"/>
                    <a:pt x="4253" y="2615"/>
                    <a:pt x="4064" y="2773"/>
                  </a:cubicBezTo>
                  <a:lnTo>
                    <a:pt x="1954" y="4190"/>
                  </a:lnTo>
                  <a:cubicBezTo>
                    <a:pt x="1885" y="4233"/>
                    <a:pt x="1812" y="4253"/>
                    <a:pt x="1741" y="4253"/>
                  </a:cubicBezTo>
                  <a:cubicBezTo>
                    <a:pt x="1553" y="4253"/>
                    <a:pt x="1387" y="4113"/>
                    <a:pt x="1387" y="3907"/>
                  </a:cubicBezTo>
                  <a:lnTo>
                    <a:pt x="1387" y="1103"/>
                  </a:lnTo>
                  <a:cubicBezTo>
                    <a:pt x="1387" y="897"/>
                    <a:pt x="1553" y="757"/>
                    <a:pt x="1741" y="757"/>
                  </a:cubicBezTo>
                  <a:close/>
                  <a:moveTo>
                    <a:pt x="2458" y="0"/>
                  </a:moveTo>
                  <a:cubicBezTo>
                    <a:pt x="1103" y="0"/>
                    <a:pt x="0" y="1103"/>
                    <a:pt x="0" y="2458"/>
                  </a:cubicBezTo>
                  <a:cubicBezTo>
                    <a:pt x="0" y="3781"/>
                    <a:pt x="1103" y="4884"/>
                    <a:pt x="2458" y="4884"/>
                  </a:cubicBezTo>
                  <a:cubicBezTo>
                    <a:pt x="3781" y="4884"/>
                    <a:pt x="4884" y="3781"/>
                    <a:pt x="4884" y="2458"/>
                  </a:cubicBezTo>
                  <a:cubicBezTo>
                    <a:pt x="4884" y="1103"/>
                    <a:pt x="3812"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9" name="Google Shape;7309;p61"/>
            <p:cNvSpPr/>
            <p:nvPr/>
          </p:nvSpPr>
          <p:spPr>
            <a:xfrm>
              <a:off x="-48801725" y="3613200"/>
              <a:ext cx="73275" cy="26825"/>
            </a:xfrm>
            <a:custGeom>
              <a:rect b="b" l="l" r="r" t="t"/>
              <a:pathLst>
                <a:path extrusionOk="0" h="1073" w="2931">
                  <a:moveTo>
                    <a:pt x="1261" y="1"/>
                  </a:moveTo>
                  <a:lnTo>
                    <a:pt x="1" y="1072"/>
                  </a:lnTo>
                  <a:lnTo>
                    <a:pt x="2931" y="1072"/>
                  </a:lnTo>
                  <a:lnTo>
                    <a:pt x="293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10" name="Google Shape;7310;p61"/>
          <p:cNvGrpSpPr/>
          <p:nvPr/>
        </p:nvGrpSpPr>
        <p:grpSpPr>
          <a:xfrm>
            <a:off x="2606306" y="2411710"/>
            <a:ext cx="359106" cy="355525"/>
            <a:chOff x="-49031025" y="3920175"/>
            <a:chExt cx="303350" cy="300325"/>
          </a:xfrm>
        </p:grpSpPr>
        <p:sp>
          <p:nvSpPr>
            <p:cNvPr id="7311" name="Google Shape;7311;p61"/>
            <p:cNvSpPr/>
            <p:nvPr/>
          </p:nvSpPr>
          <p:spPr>
            <a:xfrm>
              <a:off x="-49031025" y="4131875"/>
              <a:ext cx="109600" cy="88625"/>
            </a:xfrm>
            <a:custGeom>
              <a:rect b="b" l="l" r="r" t="t"/>
              <a:pathLst>
                <a:path extrusionOk="0" h="3545" w="4384">
                  <a:moveTo>
                    <a:pt x="472" y="1"/>
                  </a:moveTo>
                  <a:cubicBezTo>
                    <a:pt x="202" y="1"/>
                    <a:pt x="0" y="326"/>
                    <a:pt x="225" y="551"/>
                  </a:cubicBezTo>
                  <a:lnTo>
                    <a:pt x="2336" y="3387"/>
                  </a:lnTo>
                  <a:cubicBezTo>
                    <a:pt x="2399" y="3481"/>
                    <a:pt x="2494" y="3544"/>
                    <a:pt x="2620" y="3544"/>
                  </a:cubicBezTo>
                  <a:lnTo>
                    <a:pt x="4384" y="3544"/>
                  </a:lnTo>
                  <a:lnTo>
                    <a:pt x="2620" y="583"/>
                  </a:lnTo>
                  <a:lnTo>
                    <a:pt x="572" y="16"/>
                  </a:lnTo>
                  <a:cubicBezTo>
                    <a:pt x="538" y="5"/>
                    <a:pt x="505" y="1"/>
                    <a:pt x="4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2" name="Google Shape;7312;p61"/>
            <p:cNvSpPr/>
            <p:nvPr/>
          </p:nvSpPr>
          <p:spPr>
            <a:xfrm>
              <a:off x="-48921450" y="3920175"/>
              <a:ext cx="79575" cy="130975"/>
            </a:xfrm>
            <a:custGeom>
              <a:rect b="b" l="l" r="r" t="t"/>
              <a:pathLst>
                <a:path extrusionOk="0" h="5239" w="3183">
                  <a:moveTo>
                    <a:pt x="302" y="1"/>
                  </a:moveTo>
                  <a:cubicBezTo>
                    <a:pt x="275" y="1"/>
                    <a:pt x="248" y="3"/>
                    <a:pt x="221" y="9"/>
                  </a:cubicBezTo>
                  <a:cubicBezTo>
                    <a:pt x="64" y="40"/>
                    <a:pt x="1" y="198"/>
                    <a:pt x="1" y="355"/>
                  </a:cubicBezTo>
                  <a:lnTo>
                    <a:pt x="64" y="1269"/>
                  </a:lnTo>
                  <a:lnTo>
                    <a:pt x="2584" y="5239"/>
                  </a:lnTo>
                  <a:lnTo>
                    <a:pt x="3183" y="4199"/>
                  </a:lnTo>
                  <a:lnTo>
                    <a:pt x="631" y="166"/>
                  </a:lnTo>
                  <a:cubicBezTo>
                    <a:pt x="553" y="62"/>
                    <a:pt x="431" y="1"/>
                    <a:pt x="30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3" name="Google Shape;7313;p61"/>
            <p:cNvSpPr/>
            <p:nvPr/>
          </p:nvSpPr>
          <p:spPr>
            <a:xfrm>
              <a:off x="-48842675" y="4008100"/>
              <a:ext cx="115000" cy="53300"/>
            </a:xfrm>
            <a:custGeom>
              <a:rect b="b" l="l" r="r" t="t"/>
              <a:pathLst>
                <a:path extrusionOk="0" h="2132" w="4600">
                  <a:moveTo>
                    <a:pt x="1359" y="0"/>
                  </a:moveTo>
                  <a:cubicBezTo>
                    <a:pt x="1245" y="0"/>
                    <a:pt x="1132" y="57"/>
                    <a:pt x="1072" y="178"/>
                  </a:cubicBezTo>
                  <a:lnTo>
                    <a:pt x="0" y="2131"/>
                  </a:lnTo>
                  <a:lnTo>
                    <a:pt x="4191" y="2131"/>
                  </a:lnTo>
                  <a:cubicBezTo>
                    <a:pt x="4317" y="2131"/>
                    <a:pt x="4506" y="2005"/>
                    <a:pt x="4537" y="1848"/>
                  </a:cubicBezTo>
                  <a:cubicBezTo>
                    <a:pt x="4600" y="1690"/>
                    <a:pt x="4537" y="1533"/>
                    <a:pt x="4380" y="1469"/>
                  </a:cubicBezTo>
                  <a:lnTo>
                    <a:pt x="1544" y="52"/>
                  </a:lnTo>
                  <a:cubicBezTo>
                    <a:pt x="1488" y="18"/>
                    <a:pt x="1423" y="0"/>
                    <a:pt x="13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4" name="Google Shape;7314;p61"/>
            <p:cNvSpPr/>
            <p:nvPr/>
          </p:nvSpPr>
          <p:spPr>
            <a:xfrm>
              <a:off x="-48838750" y="4078700"/>
              <a:ext cx="51225" cy="66975"/>
            </a:xfrm>
            <a:custGeom>
              <a:rect b="b" l="l" r="r" t="t"/>
              <a:pathLst>
                <a:path extrusionOk="0" h="2679" w="2049">
                  <a:moveTo>
                    <a:pt x="1" y="0"/>
                  </a:moveTo>
                  <a:lnTo>
                    <a:pt x="1734" y="2678"/>
                  </a:lnTo>
                  <a:lnTo>
                    <a:pt x="20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5" name="Google Shape;7315;p61"/>
            <p:cNvSpPr/>
            <p:nvPr/>
          </p:nvSpPr>
          <p:spPr>
            <a:xfrm>
              <a:off x="-48975000" y="3920575"/>
              <a:ext cx="173300" cy="248725"/>
            </a:xfrm>
            <a:custGeom>
              <a:rect b="b" l="l" r="r" t="t"/>
              <a:pathLst>
                <a:path extrusionOk="0" h="9949" w="6932">
                  <a:moveTo>
                    <a:pt x="374" y="0"/>
                  </a:moveTo>
                  <a:cubicBezTo>
                    <a:pt x="334" y="0"/>
                    <a:pt x="293" y="8"/>
                    <a:pt x="253" y="24"/>
                  </a:cubicBezTo>
                  <a:cubicBezTo>
                    <a:pt x="95" y="87"/>
                    <a:pt x="1" y="245"/>
                    <a:pt x="1" y="402"/>
                  </a:cubicBezTo>
                  <a:lnTo>
                    <a:pt x="694" y="7585"/>
                  </a:lnTo>
                  <a:lnTo>
                    <a:pt x="6932" y="9948"/>
                  </a:lnTo>
                  <a:lnTo>
                    <a:pt x="694" y="182"/>
                  </a:lnTo>
                  <a:cubicBezTo>
                    <a:pt x="600" y="65"/>
                    <a:pt x="489" y="0"/>
                    <a:pt x="3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6" name="Google Shape;7316;p61"/>
            <p:cNvSpPr/>
            <p:nvPr/>
          </p:nvSpPr>
          <p:spPr>
            <a:xfrm>
              <a:off x="-48955300" y="4129900"/>
              <a:ext cx="151250" cy="89800"/>
            </a:xfrm>
            <a:custGeom>
              <a:rect b="b" l="l" r="r" t="t"/>
              <a:pathLst>
                <a:path extrusionOk="0" h="3592" w="6050">
                  <a:moveTo>
                    <a:pt x="0" y="0"/>
                  </a:moveTo>
                  <a:lnTo>
                    <a:pt x="2174" y="3592"/>
                  </a:lnTo>
                  <a:lnTo>
                    <a:pt x="5167" y="3592"/>
                  </a:lnTo>
                  <a:cubicBezTo>
                    <a:pt x="5293" y="3592"/>
                    <a:pt x="5419" y="3529"/>
                    <a:pt x="5482" y="3403"/>
                  </a:cubicBezTo>
                  <a:lnTo>
                    <a:pt x="6049" y="2268"/>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17" name="Google Shape;7317;p61"/>
          <p:cNvGrpSpPr/>
          <p:nvPr/>
        </p:nvGrpSpPr>
        <p:grpSpPr>
          <a:xfrm>
            <a:off x="1322411" y="2904744"/>
            <a:ext cx="356176" cy="354341"/>
            <a:chOff x="-47155575" y="3200500"/>
            <a:chExt cx="300875" cy="299325"/>
          </a:xfrm>
        </p:grpSpPr>
        <p:sp>
          <p:nvSpPr>
            <p:cNvPr id="7318" name="Google Shape;7318;p61"/>
            <p:cNvSpPr/>
            <p:nvPr/>
          </p:nvSpPr>
          <p:spPr>
            <a:xfrm>
              <a:off x="-46943725" y="3206000"/>
              <a:ext cx="47300" cy="48075"/>
            </a:xfrm>
            <a:custGeom>
              <a:rect b="b" l="l" r="r" t="t"/>
              <a:pathLst>
                <a:path extrusionOk="0" h="1923" w="1892">
                  <a:moveTo>
                    <a:pt x="1" y="1"/>
                  </a:moveTo>
                  <a:lnTo>
                    <a:pt x="1" y="1923"/>
                  </a:lnTo>
                  <a:lnTo>
                    <a:pt x="1891" y="192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9" name="Google Shape;7319;p61"/>
            <p:cNvSpPr/>
            <p:nvPr/>
          </p:nvSpPr>
          <p:spPr>
            <a:xfrm>
              <a:off x="-47118575" y="3200500"/>
              <a:ext cx="228450" cy="89025"/>
            </a:xfrm>
            <a:custGeom>
              <a:rect b="b" l="l" r="r" t="t"/>
              <a:pathLst>
                <a:path extrusionOk="0" h="3561" w="9138">
                  <a:moveTo>
                    <a:pt x="347" y="0"/>
                  </a:moveTo>
                  <a:cubicBezTo>
                    <a:pt x="158" y="0"/>
                    <a:pt x="1" y="158"/>
                    <a:pt x="1" y="378"/>
                  </a:cubicBezTo>
                  <a:lnTo>
                    <a:pt x="1" y="2143"/>
                  </a:lnTo>
                  <a:lnTo>
                    <a:pt x="2017" y="2143"/>
                  </a:lnTo>
                  <a:cubicBezTo>
                    <a:pt x="2679" y="2143"/>
                    <a:pt x="3246" y="2489"/>
                    <a:pt x="3561" y="3119"/>
                  </a:cubicBezTo>
                  <a:lnTo>
                    <a:pt x="3813" y="3560"/>
                  </a:lnTo>
                  <a:lnTo>
                    <a:pt x="9137" y="3560"/>
                  </a:lnTo>
                  <a:lnTo>
                    <a:pt x="9137" y="2836"/>
                  </a:lnTo>
                  <a:lnTo>
                    <a:pt x="6680" y="2836"/>
                  </a:lnTo>
                  <a:cubicBezTo>
                    <a:pt x="6491" y="2836"/>
                    <a:pt x="6333" y="2678"/>
                    <a:pt x="6333" y="2489"/>
                  </a:cubicBezTo>
                  <a:lnTo>
                    <a:pt x="633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0" name="Google Shape;7320;p61"/>
            <p:cNvSpPr/>
            <p:nvPr/>
          </p:nvSpPr>
          <p:spPr>
            <a:xfrm>
              <a:off x="-47013825" y="3395050"/>
              <a:ext cx="15775" cy="15775"/>
            </a:xfrm>
            <a:custGeom>
              <a:rect b="b" l="l" r="r" t="t"/>
              <a:pathLst>
                <a:path extrusionOk="0" h="631" w="631">
                  <a:moveTo>
                    <a:pt x="1" y="0"/>
                  </a:moveTo>
                  <a:lnTo>
                    <a:pt x="1" y="630"/>
                  </a:lnTo>
                  <a:cubicBezTo>
                    <a:pt x="284" y="504"/>
                    <a:pt x="536" y="252"/>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1" name="Google Shape;7321;p61"/>
            <p:cNvSpPr/>
            <p:nvPr/>
          </p:nvSpPr>
          <p:spPr>
            <a:xfrm>
              <a:off x="-47049250" y="3359600"/>
              <a:ext cx="51200" cy="51225"/>
            </a:xfrm>
            <a:custGeom>
              <a:rect b="b" l="l" r="r" t="t"/>
              <a:pathLst>
                <a:path extrusionOk="0" h="2049" w="2048">
                  <a:moveTo>
                    <a:pt x="1071" y="0"/>
                  </a:moveTo>
                  <a:cubicBezTo>
                    <a:pt x="473" y="0"/>
                    <a:pt x="0" y="473"/>
                    <a:pt x="0" y="1040"/>
                  </a:cubicBezTo>
                  <a:cubicBezTo>
                    <a:pt x="0" y="1513"/>
                    <a:pt x="284" y="1891"/>
                    <a:pt x="725" y="2048"/>
                  </a:cubicBezTo>
                  <a:lnTo>
                    <a:pt x="725" y="1040"/>
                  </a:lnTo>
                  <a:cubicBezTo>
                    <a:pt x="725" y="851"/>
                    <a:pt x="882" y="693"/>
                    <a:pt x="1071" y="693"/>
                  </a:cubicBezTo>
                  <a:lnTo>
                    <a:pt x="2048" y="693"/>
                  </a:lnTo>
                  <a:cubicBezTo>
                    <a:pt x="1890" y="252"/>
                    <a:pt x="1512"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2" name="Google Shape;7322;p61"/>
            <p:cNvSpPr/>
            <p:nvPr/>
          </p:nvSpPr>
          <p:spPr>
            <a:xfrm>
              <a:off x="-47013025" y="3393475"/>
              <a:ext cx="52800" cy="53575"/>
            </a:xfrm>
            <a:custGeom>
              <a:rect b="b" l="l" r="r" t="t"/>
              <a:pathLst>
                <a:path extrusionOk="0" h="2143" w="2112">
                  <a:moveTo>
                    <a:pt x="1355" y="0"/>
                  </a:moveTo>
                  <a:cubicBezTo>
                    <a:pt x="1198" y="725"/>
                    <a:pt x="662" y="1260"/>
                    <a:pt x="0" y="1386"/>
                  </a:cubicBezTo>
                  <a:lnTo>
                    <a:pt x="0" y="2142"/>
                  </a:lnTo>
                  <a:lnTo>
                    <a:pt x="2111" y="2142"/>
                  </a:ln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3" name="Google Shape;7323;p61"/>
            <p:cNvSpPr/>
            <p:nvPr/>
          </p:nvSpPr>
          <p:spPr>
            <a:xfrm>
              <a:off x="-47155575" y="3270600"/>
              <a:ext cx="300875" cy="229225"/>
            </a:xfrm>
            <a:custGeom>
              <a:rect b="b" l="l" r="r" t="t"/>
              <a:pathLst>
                <a:path extrusionOk="0" h="9169" w="12035">
                  <a:moveTo>
                    <a:pt x="5324" y="2804"/>
                  </a:moveTo>
                  <a:cubicBezTo>
                    <a:pt x="6206" y="2804"/>
                    <a:pt x="6900" y="3403"/>
                    <a:pt x="7057" y="4222"/>
                  </a:cubicBezTo>
                  <a:lnTo>
                    <a:pt x="8160" y="4222"/>
                  </a:lnTo>
                  <a:cubicBezTo>
                    <a:pt x="8349" y="4222"/>
                    <a:pt x="8506" y="4379"/>
                    <a:pt x="8506" y="4568"/>
                  </a:cubicBezTo>
                  <a:lnTo>
                    <a:pt x="8506" y="7404"/>
                  </a:lnTo>
                  <a:lnTo>
                    <a:pt x="8475" y="7404"/>
                  </a:lnTo>
                  <a:cubicBezTo>
                    <a:pt x="8475" y="7593"/>
                    <a:pt x="8317" y="7750"/>
                    <a:pt x="8128" y="7750"/>
                  </a:cubicBezTo>
                  <a:lnTo>
                    <a:pt x="5324" y="7750"/>
                  </a:lnTo>
                  <a:cubicBezTo>
                    <a:pt x="5135" y="7750"/>
                    <a:pt x="4978" y="7593"/>
                    <a:pt x="4978" y="7404"/>
                  </a:cubicBezTo>
                  <a:lnTo>
                    <a:pt x="4978" y="6301"/>
                  </a:lnTo>
                  <a:cubicBezTo>
                    <a:pt x="4190" y="6144"/>
                    <a:pt x="3560" y="5451"/>
                    <a:pt x="3560" y="4568"/>
                  </a:cubicBezTo>
                  <a:cubicBezTo>
                    <a:pt x="3560" y="3592"/>
                    <a:pt x="4348" y="2804"/>
                    <a:pt x="5324" y="2804"/>
                  </a:cubicBezTo>
                  <a:close/>
                  <a:moveTo>
                    <a:pt x="1071" y="0"/>
                  </a:moveTo>
                  <a:cubicBezTo>
                    <a:pt x="473" y="0"/>
                    <a:pt x="0" y="473"/>
                    <a:pt x="0" y="1071"/>
                  </a:cubicBezTo>
                  <a:lnTo>
                    <a:pt x="0" y="8097"/>
                  </a:lnTo>
                  <a:cubicBezTo>
                    <a:pt x="0" y="8696"/>
                    <a:pt x="473" y="9168"/>
                    <a:pt x="1071" y="9168"/>
                  </a:cubicBezTo>
                  <a:lnTo>
                    <a:pt x="10964" y="9168"/>
                  </a:lnTo>
                  <a:cubicBezTo>
                    <a:pt x="11562" y="9168"/>
                    <a:pt x="12035" y="8696"/>
                    <a:pt x="12035" y="8097"/>
                  </a:cubicBezTo>
                  <a:lnTo>
                    <a:pt x="12035" y="2489"/>
                  </a:lnTo>
                  <a:cubicBezTo>
                    <a:pt x="12035" y="1891"/>
                    <a:pt x="11562" y="1418"/>
                    <a:pt x="10964" y="1418"/>
                  </a:cubicBezTo>
                  <a:lnTo>
                    <a:pt x="4820" y="1418"/>
                  </a:lnTo>
                  <a:lnTo>
                    <a:pt x="4411" y="599"/>
                  </a:lnTo>
                  <a:cubicBezTo>
                    <a:pt x="4222" y="252"/>
                    <a:pt x="3875" y="0"/>
                    <a:pt x="34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24" name="Google Shape;7324;p61"/>
          <p:cNvGrpSpPr/>
          <p:nvPr/>
        </p:nvGrpSpPr>
        <p:grpSpPr>
          <a:xfrm>
            <a:off x="1322870" y="3341092"/>
            <a:ext cx="355258" cy="355258"/>
            <a:chOff x="-47154800" y="3569100"/>
            <a:chExt cx="300100" cy="300100"/>
          </a:xfrm>
        </p:grpSpPr>
        <p:sp>
          <p:nvSpPr>
            <p:cNvPr id="7325" name="Google Shape;7325;p61"/>
            <p:cNvSpPr/>
            <p:nvPr/>
          </p:nvSpPr>
          <p:spPr>
            <a:xfrm>
              <a:off x="-46994900" y="3728200"/>
              <a:ext cx="140200" cy="141000"/>
            </a:xfrm>
            <a:custGeom>
              <a:rect b="b" l="l" r="r" t="t"/>
              <a:pathLst>
                <a:path extrusionOk="0" h="5640" w="5608">
                  <a:moveTo>
                    <a:pt x="2772" y="1733"/>
                  </a:moveTo>
                  <a:cubicBezTo>
                    <a:pt x="2961" y="1733"/>
                    <a:pt x="3119" y="1891"/>
                    <a:pt x="3119" y="2111"/>
                  </a:cubicBezTo>
                  <a:lnTo>
                    <a:pt x="3119" y="2458"/>
                  </a:lnTo>
                  <a:lnTo>
                    <a:pt x="3466" y="2458"/>
                  </a:lnTo>
                  <a:cubicBezTo>
                    <a:pt x="3655" y="2458"/>
                    <a:pt x="3812" y="2615"/>
                    <a:pt x="3812" y="2804"/>
                  </a:cubicBezTo>
                  <a:cubicBezTo>
                    <a:pt x="3812" y="2994"/>
                    <a:pt x="3655" y="3151"/>
                    <a:pt x="3466" y="3151"/>
                  </a:cubicBezTo>
                  <a:lnTo>
                    <a:pt x="2772" y="3151"/>
                  </a:lnTo>
                  <a:cubicBezTo>
                    <a:pt x="2552" y="3151"/>
                    <a:pt x="2426" y="2994"/>
                    <a:pt x="2426" y="2804"/>
                  </a:cubicBezTo>
                  <a:lnTo>
                    <a:pt x="2426" y="2111"/>
                  </a:lnTo>
                  <a:cubicBezTo>
                    <a:pt x="2426" y="1891"/>
                    <a:pt x="2552" y="1733"/>
                    <a:pt x="2772" y="1733"/>
                  </a:cubicBezTo>
                  <a:close/>
                  <a:moveTo>
                    <a:pt x="2457" y="1"/>
                  </a:moveTo>
                  <a:cubicBezTo>
                    <a:pt x="1197" y="158"/>
                    <a:pt x="221" y="1166"/>
                    <a:pt x="0" y="2458"/>
                  </a:cubicBezTo>
                  <a:lnTo>
                    <a:pt x="693" y="2458"/>
                  </a:lnTo>
                  <a:cubicBezTo>
                    <a:pt x="882" y="2458"/>
                    <a:pt x="1040" y="2615"/>
                    <a:pt x="1040" y="2804"/>
                  </a:cubicBezTo>
                  <a:cubicBezTo>
                    <a:pt x="1040" y="2994"/>
                    <a:pt x="882" y="3151"/>
                    <a:pt x="693" y="3151"/>
                  </a:cubicBezTo>
                  <a:lnTo>
                    <a:pt x="0" y="3151"/>
                  </a:lnTo>
                  <a:cubicBezTo>
                    <a:pt x="158" y="4411"/>
                    <a:pt x="1166" y="5451"/>
                    <a:pt x="2457" y="5608"/>
                  </a:cubicBezTo>
                  <a:lnTo>
                    <a:pt x="2457" y="4947"/>
                  </a:lnTo>
                  <a:cubicBezTo>
                    <a:pt x="2457" y="4726"/>
                    <a:pt x="2615" y="4569"/>
                    <a:pt x="2804" y="4569"/>
                  </a:cubicBezTo>
                  <a:cubicBezTo>
                    <a:pt x="2993" y="4569"/>
                    <a:pt x="3151" y="4726"/>
                    <a:pt x="3151" y="4947"/>
                  </a:cubicBezTo>
                  <a:lnTo>
                    <a:pt x="3151" y="5640"/>
                  </a:lnTo>
                  <a:cubicBezTo>
                    <a:pt x="4411" y="5482"/>
                    <a:pt x="5450" y="4474"/>
                    <a:pt x="5608" y="3214"/>
                  </a:cubicBezTo>
                  <a:lnTo>
                    <a:pt x="4883" y="3214"/>
                  </a:lnTo>
                  <a:cubicBezTo>
                    <a:pt x="4694" y="3151"/>
                    <a:pt x="4537" y="2994"/>
                    <a:pt x="4537" y="2804"/>
                  </a:cubicBezTo>
                  <a:cubicBezTo>
                    <a:pt x="4537" y="2615"/>
                    <a:pt x="4694" y="2458"/>
                    <a:pt x="4883" y="2458"/>
                  </a:cubicBezTo>
                  <a:lnTo>
                    <a:pt x="5608" y="2458"/>
                  </a:lnTo>
                  <a:cubicBezTo>
                    <a:pt x="5450" y="1198"/>
                    <a:pt x="4411" y="221"/>
                    <a:pt x="3151" y="1"/>
                  </a:cubicBezTo>
                  <a:lnTo>
                    <a:pt x="3151" y="694"/>
                  </a:lnTo>
                  <a:cubicBezTo>
                    <a:pt x="3151" y="883"/>
                    <a:pt x="2993" y="1040"/>
                    <a:pt x="2804" y="1040"/>
                  </a:cubicBezTo>
                  <a:cubicBezTo>
                    <a:pt x="2615" y="1040"/>
                    <a:pt x="2457" y="883"/>
                    <a:pt x="2457" y="694"/>
                  </a:cubicBezTo>
                  <a:lnTo>
                    <a:pt x="24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6" name="Google Shape;7326;p61"/>
            <p:cNvSpPr/>
            <p:nvPr/>
          </p:nvSpPr>
          <p:spPr>
            <a:xfrm>
              <a:off x="-46978375" y="3574625"/>
              <a:ext cx="47275" cy="47275"/>
            </a:xfrm>
            <a:custGeom>
              <a:rect b="b" l="l" r="r" t="t"/>
              <a:pathLst>
                <a:path extrusionOk="0" h="1891" w="1891">
                  <a:moveTo>
                    <a:pt x="1" y="0"/>
                  </a:moveTo>
                  <a:lnTo>
                    <a:pt x="1" y="1890"/>
                  </a:lnTo>
                  <a:lnTo>
                    <a:pt x="1891" y="1890"/>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7" name="Google Shape;7327;p61"/>
            <p:cNvSpPr/>
            <p:nvPr/>
          </p:nvSpPr>
          <p:spPr>
            <a:xfrm>
              <a:off x="-47075250" y="3665200"/>
              <a:ext cx="15775" cy="15775"/>
            </a:xfrm>
            <a:custGeom>
              <a:rect b="b" l="l" r="r" t="t"/>
              <a:pathLst>
                <a:path extrusionOk="0" h="631" w="631">
                  <a:moveTo>
                    <a:pt x="1" y="0"/>
                  </a:moveTo>
                  <a:lnTo>
                    <a:pt x="1" y="630"/>
                  </a:lnTo>
                  <a:cubicBezTo>
                    <a:pt x="316" y="536"/>
                    <a:pt x="505" y="284"/>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8" name="Google Shape;7328;p61"/>
            <p:cNvSpPr/>
            <p:nvPr/>
          </p:nvSpPr>
          <p:spPr>
            <a:xfrm>
              <a:off x="-47110700" y="3631325"/>
              <a:ext cx="51225" cy="51225"/>
            </a:xfrm>
            <a:custGeom>
              <a:rect b="b" l="l" r="r" t="t"/>
              <a:pathLst>
                <a:path extrusionOk="0" h="2049" w="2049">
                  <a:moveTo>
                    <a:pt x="1040" y="0"/>
                  </a:moveTo>
                  <a:cubicBezTo>
                    <a:pt x="473" y="0"/>
                    <a:pt x="1" y="473"/>
                    <a:pt x="1" y="1040"/>
                  </a:cubicBezTo>
                  <a:cubicBezTo>
                    <a:pt x="1" y="1481"/>
                    <a:pt x="253" y="1859"/>
                    <a:pt x="694" y="2048"/>
                  </a:cubicBezTo>
                  <a:lnTo>
                    <a:pt x="694" y="1040"/>
                  </a:lnTo>
                  <a:cubicBezTo>
                    <a:pt x="694" y="851"/>
                    <a:pt x="851" y="694"/>
                    <a:pt x="1040" y="694"/>
                  </a:cubicBezTo>
                  <a:lnTo>
                    <a:pt x="2049" y="694"/>
                  </a:lnTo>
                  <a:cubicBezTo>
                    <a:pt x="1891" y="316"/>
                    <a:pt x="1482"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9" name="Google Shape;7329;p61"/>
            <p:cNvSpPr/>
            <p:nvPr/>
          </p:nvSpPr>
          <p:spPr>
            <a:xfrm>
              <a:off x="-47075250" y="3665200"/>
              <a:ext cx="53575" cy="54350"/>
            </a:xfrm>
            <a:custGeom>
              <a:rect b="b" l="l" r="r" t="t"/>
              <a:pathLst>
                <a:path extrusionOk="0" h="2174" w="2143">
                  <a:moveTo>
                    <a:pt x="1355" y="0"/>
                  </a:moveTo>
                  <a:cubicBezTo>
                    <a:pt x="1229" y="693"/>
                    <a:pt x="694" y="1229"/>
                    <a:pt x="1" y="1386"/>
                  </a:cubicBezTo>
                  <a:lnTo>
                    <a:pt x="1" y="2174"/>
                  </a:lnTo>
                  <a:lnTo>
                    <a:pt x="2143" y="2174"/>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0" name="Google Shape;7330;p61"/>
            <p:cNvSpPr/>
            <p:nvPr/>
          </p:nvSpPr>
          <p:spPr>
            <a:xfrm>
              <a:off x="-47154800" y="3569100"/>
              <a:ext cx="229225" cy="300100"/>
            </a:xfrm>
            <a:custGeom>
              <a:rect b="b" l="l" r="r" t="t"/>
              <a:pathLst>
                <a:path extrusionOk="0" h="12004" w="9169">
                  <a:moveTo>
                    <a:pt x="2804" y="1765"/>
                  </a:moveTo>
                  <a:cubicBezTo>
                    <a:pt x="3687" y="1765"/>
                    <a:pt x="4380" y="2363"/>
                    <a:pt x="4537" y="3183"/>
                  </a:cubicBezTo>
                  <a:lnTo>
                    <a:pt x="5703" y="3183"/>
                  </a:lnTo>
                  <a:cubicBezTo>
                    <a:pt x="5892" y="3183"/>
                    <a:pt x="6049" y="3340"/>
                    <a:pt x="6049" y="3529"/>
                  </a:cubicBezTo>
                  <a:lnTo>
                    <a:pt x="6049" y="6428"/>
                  </a:lnTo>
                  <a:cubicBezTo>
                    <a:pt x="6049" y="6617"/>
                    <a:pt x="5892" y="6774"/>
                    <a:pt x="5703" y="6774"/>
                  </a:cubicBezTo>
                  <a:lnTo>
                    <a:pt x="2804" y="6774"/>
                  </a:lnTo>
                  <a:cubicBezTo>
                    <a:pt x="2615" y="6774"/>
                    <a:pt x="2458" y="6617"/>
                    <a:pt x="2458" y="6428"/>
                  </a:cubicBezTo>
                  <a:lnTo>
                    <a:pt x="2458" y="5262"/>
                  </a:lnTo>
                  <a:cubicBezTo>
                    <a:pt x="1670" y="5104"/>
                    <a:pt x="1040" y="4411"/>
                    <a:pt x="1040" y="3529"/>
                  </a:cubicBezTo>
                  <a:cubicBezTo>
                    <a:pt x="1040" y="2552"/>
                    <a:pt x="1828" y="1765"/>
                    <a:pt x="2804" y="1765"/>
                  </a:cubicBezTo>
                  <a:close/>
                  <a:moveTo>
                    <a:pt x="4191" y="8160"/>
                  </a:moveTo>
                  <a:cubicBezTo>
                    <a:pt x="4380" y="8160"/>
                    <a:pt x="4537" y="8318"/>
                    <a:pt x="4537" y="8507"/>
                  </a:cubicBezTo>
                  <a:cubicBezTo>
                    <a:pt x="4537" y="8696"/>
                    <a:pt x="4380" y="8853"/>
                    <a:pt x="4191" y="8853"/>
                  </a:cubicBezTo>
                  <a:lnTo>
                    <a:pt x="1387" y="8853"/>
                  </a:lnTo>
                  <a:cubicBezTo>
                    <a:pt x="1198" y="8853"/>
                    <a:pt x="1040" y="8696"/>
                    <a:pt x="1040" y="8507"/>
                  </a:cubicBezTo>
                  <a:cubicBezTo>
                    <a:pt x="1040" y="8318"/>
                    <a:pt x="1198" y="8160"/>
                    <a:pt x="1387" y="8160"/>
                  </a:cubicBezTo>
                  <a:close/>
                  <a:moveTo>
                    <a:pt x="4191" y="9515"/>
                  </a:moveTo>
                  <a:cubicBezTo>
                    <a:pt x="4380" y="9515"/>
                    <a:pt x="4537" y="9673"/>
                    <a:pt x="4537" y="9893"/>
                  </a:cubicBezTo>
                  <a:cubicBezTo>
                    <a:pt x="4537" y="10082"/>
                    <a:pt x="4380" y="10240"/>
                    <a:pt x="4191" y="10240"/>
                  </a:cubicBezTo>
                  <a:lnTo>
                    <a:pt x="1387" y="10240"/>
                  </a:lnTo>
                  <a:cubicBezTo>
                    <a:pt x="1198" y="10240"/>
                    <a:pt x="1040" y="10082"/>
                    <a:pt x="1040" y="9893"/>
                  </a:cubicBezTo>
                  <a:cubicBezTo>
                    <a:pt x="1040" y="9673"/>
                    <a:pt x="1198" y="9515"/>
                    <a:pt x="1387" y="9515"/>
                  </a:cubicBezTo>
                  <a:close/>
                  <a:moveTo>
                    <a:pt x="347" y="1"/>
                  </a:moveTo>
                  <a:cubicBezTo>
                    <a:pt x="158" y="1"/>
                    <a:pt x="1" y="158"/>
                    <a:pt x="1" y="347"/>
                  </a:cubicBezTo>
                  <a:lnTo>
                    <a:pt x="1" y="11657"/>
                  </a:lnTo>
                  <a:cubicBezTo>
                    <a:pt x="1" y="11846"/>
                    <a:pt x="158" y="12004"/>
                    <a:pt x="347" y="12004"/>
                  </a:cubicBezTo>
                  <a:lnTo>
                    <a:pt x="7089" y="12004"/>
                  </a:lnTo>
                  <a:cubicBezTo>
                    <a:pt x="6239" y="11342"/>
                    <a:pt x="5671" y="10366"/>
                    <a:pt x="5671" y="9168"/>
                  </a:cubicBezTo>
                  <a:cubicBezTo>
                    <a:pt x="5671" y="7247"/>
                    <a:pt x="7247" y="5671"/>
                    <a:pt x="9168" y="5671"/>
                  </a:cubicBezTo>
                  <a:lnTo>
                    <a:pt x="9168" y="2805"/>
                  </a:lnTo>
                  <a:lnTo>
                    <a:pt x="6711" y="2805"/>
                  </a:lnTo>
                  <a:cubicBezTo>
                    <a:pt x="6522" y="2805"/>
                    <a:pt x="6365" y="2647"/>
                    <a:pt x="6365" y="2426"/>
                  </a:cubicBezTo>
                  <a:lnTo>
                    <a:pt x="63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31" name="Google Shape;7331;p61"/>
          <p:cNvGrpSpPr/>
          <p:nvPr/>
        </p:nvGrpSpPr>
        <p:grpSpPr>
          <a:xfrm>
            <a:off x="1323343" y="3779305"/>
            <a:ext cx="354311" cy="353423"/>
            <a:chOff x="-47154000" y="3939275"/>
            <a:chExt cx="299300" cy="298550"/>
          </a:xfrm>
        </p:grpSpPr>
        <p:sp>
          <p:nvSpPr>
            <p:cNvPr id="7332" name="Google Shape;7332;p61"/>
            <p:cNvSpPr/>
            <p:nvPr/>
          </p:nvSpPr>
          <p:spPr>
            <a:xfrm>
              <a:off x="-47084700" y="4131475"/>
              <a:ext cx="159125" cy="106350"/>
            </a:xfrm>
            <a:custGeom>
              <a:rect b="b" l="l" r="r" t="t"/>
              <a:pathLst>
                <a:path extrusionOk="0" h="4254" w="6365">
                  <a:moveTo>
                    <a:pt x="4569" y="693"/>
                  </a:moveTo>
                  <a:cubicBezTo>
                    <a:pt x="4789" y="693"/>
                    <a:pt x="4947" y="851"/>
                    <a:pt x="4947" y="1040"/>
                  </a:cubicBezTo>
                  <a:cubicBezTo>
                    <a:pt x="4947" y="1260"/>
                    <a:pt x="4789" y="1418"/>
                    <a:pt x="4569" y="1418"/>
                  </a:cubicBezTo>
                  <a:lnTo>
                    <a:pt x="1796" y="1418"/>
                  </a:lnTo>
                  <a:cubicBezTo>
                    <a:pt x="1576" y="1418"/>
                    <a:pt x="1418" y="1260"/>
                    <a:pt x="1418" y="1040"/>
                  </a:cubicBezTo>
                  <a:cubicBezTo>
                    <a:pt x="1418" y="851"/>
                    <a:pt x="1576" y="693"/>
                    <a:pt x="1796" y="693"/>
                  </a:cubicBezTo>
                  <a:close/>
                  <a:moveTo>
                    <a:pt x="4569" y="2111"/>
                  </a:moveTo>
                  <a:cubicBezTo>
                    <a:pt x="4789" y="2111"/>
                    <a:pt x="4947" y="2268"/>
                    <a:pt x="4947" y="2457"/>
                  </a:cubicBezTo>
                  <a:cubicBezTo>
                    <a:pt x="4947" y="2678"/>
                    <a:pt x="4789" y="2835"/>
                    <a:pt x="4569" y="2835"/>
                  </a:cubicBezTo>
                  <a:lnTo>
                    <a:pt x="1796" y="2835"/>
                  </a:lnTo>
                  <a:cubicBezTo>
                    <a:pt x="1576" y="2835"/>
                    <a:pt x="1418" y="2678"/>
                    <a:pt x="1418" y="2457"/>
                  </a:cubicBezTo>
                  <a:cubicBezTo>
                    <a:pt x="1418" y="2268"/>
                    <a:pt x="1576" y="2111"/>
                    <a:pt x="1796" y="2111"/>
                  </a:cubicBezTo>
                  <a:close/>
                  <a:moveTo>
                    <a:pt x="0" y="0"/>
                  </a:moveTo>
                  <a:lnTo>
                    <a:pt x="0" y="1418"/>
                  </a:lnTo>
                  <a:lnTo>
                    <a:pt x="0" y="3875"/>
                  </a:lnTo>
                  <a:cubicBezTo>
                    <a:pt x="0" y="4096"/>
                    <a:pt x="158" y="4253"/>
                    <a:pt x="379" y="4253"/>
                  </a:cubicBezTo>
                  <a:lnTo>
                    <a:pt x="5986" y="4253"/>
                  </a:lnTo>
                  <a:cubicBezTo>
                    <a:pt x="6207" y="4253"/>
                    <a:pt x="6364" y="4096"/>
                    <a:pt x="6364" y="3875"/>
                  </a:cubicBezTo>
                  <a:lnTo>
                    <a:pt x="6364" y="1418"/>
                  </a:lnTo>
                  <a:lnTo>
                    <a:pt x="63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3" name="Google Shape;7333;p61"/>
            <p:cNvSpPr/>
            <p:nvPr/>
          </p:nvSpPr>
          <p:spPr>
            <a:xfrm>
              <a:off x="-46979150" y="3943225"/>
              <a:ext cx="48050" cy="47275"/>
            </a:xfrm>
            <a:custGeom>
              <a:rect b="b" l="l" r="r" t="t"/>
              <a:pathLst>
                <a:path extrusionOk="0" h="1891" w="1922">
                  <a:moveTo>
                    <a:pt x="0" y="0"/>
                  </a:moveTo>
                  <a:lnTo>
                    <a:pt x="0" y="1891"/>
                  </a:lnTo>
                  <a:lnTo>
                    <a:pt x="1922" y="1891"/>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4" name="Google Shape;7334;p61"/>
            <p:cNvSpPr/>
            <p:nvPr/>
          </p:nvSpPr>
          <p:spPr>
            <a:xfrm>
              <a:off x="-47154000" y="4026700"/>
              <a:ext cx="299300" cy="141025"/>
            </a:xfrm>
            <a:custGeom>
              <a:rect b="b" l="l" r="r" t="t"/>
              <a:pathLst>
                <a:path extrusionOk="0" h="5641" w="11972">
                  <a:moveTo>
                    <a:pt x="3151" y="2080"/>
                  </a:moveTo>
                  <a:cubicBezTo>
                    <a:pt x="3340" y="2080"/>
                    <a:pt x="3497" y="2238"/>
                    <a:pt x="3497" y="2458"/>
                  </a:cubicBezTo>
                  <a:cubicBezTo>
                    <a:pt x="3497" y="2647"/>
                    <a:pt x="3340" y="2805"/>
                    <a:pt x="3151" y="2805"/>
                  </a:cubicBezTo>
                  <a:cubicBezTo>
                    <a:pt x="2930" y="2805"/>
                    <a:pt x="2804" y="2647"/>
                    <a:pt x="2804" y="2458"/>
                  </a:cubicBezTo>
                  <a:cubicBezTo>
                    <a:pt x="2804" y="2238"/>
                    <a:pt x="2930" y="2080"/>
                    <a:pt x="3151" y="2080"/>
                  </a:cubicBezTo>
                  <a:close/>
                  <a:moveTo>
                    <a:pt x="4568" y="2080"/>
                  </a:moveTo>
                  <a:cubicBezTo>
                    <a:pt x="4757" y="2080"/>
                    <a:pt x="4915" y="2238"/>
                    <a:pt x="4915" y="2458"/>
                  </a:cubicBezTo>
                  <a:cubicBezTo>
                    <a:pt x="4915" y="2647"/>
                    <a:pt x="4757" y="2805"/>
                    <a:pt x="4568" y="2805"/>
                  </a:cubicBezTo>
                  <a:cubicBezTo>
                    <a:pt x="4348" y="2805"/>
                    <a:pt x="4190" y="2647"/>
                    <a:pt x="4190" y="2458"/>
                  </a:cubicBezTo>
                  <a:cubicBezTo>
                    <a:pt x="4190" y="2238"/>
                    <a:pt x="4348" y="2080"/>
                    <a:pt x="4568" y="2080"/>
                  </a:cubicBezTo>
                  <a:close/>
                  <a:moveTo>
                    <a:pt x="6648" y="2080"/>
                  </a:moveTo>
                  <a:cubicBezTo>
                    <a:pt x="6837" y="2080"/>
                    <a:pt x="6994" y="2238"/>
                    <a:pt x="6994" y="2458"/>
                  </a:cubicBezTo>
                  <a:cubicBezTo>
                    <a:pt x="6994" y="2647"/>
                    <a:pt x="6837" y="2805"/>
                    <a:pt x="6648" y="2805"/>
                  </a:cubicBezTo>
                  <a:lnTo>
                    <a:pt x="5923" y="2805"/>
                  </a:lnTo>
                  <a:cubicBezTo>
                    <a:pt x="5734" y="2805"/>
                    <a:pt x="5576" y="2647"/>
                    <a:pt x="5576" y="2458"/>
                  </a:cubicBezTo>
                  <a:cubicBezTo>
                    <a:pt x="5576" y="2238"/>
                    <a:pt x="5734" y="2080"/>
                    <a:pt x="5923" y="2080"/>
                  </a:cubicBezTo>
                  <a:close/>
                  <a:moveTo>
                    <a:pt x="8790" y="2080"/>
                  </a:moveTo>
                  <a:cubicBezTo>
                    <a:pt x="8979" y="2080"/>
                    <a:pt x="9136" y="2238"/>
                    <a:pt x="9136" y="2458"/>
                  </a:cubicBezTo>
                  <a:cubicBezTo>
                    <a:pt x="9136" y="2647"/>
                    <a:pt x="8979" y="2805"/>
                    <a:pt x="8790" y="2805"/>
                  </a:cubicBezTo>
                  <a:lnTo>
                    <a:pt x="8065" y="2805"/>
                  </a:lnTo>
                  <a:cubicBezTo>
                    <a:pt x="7876" y="2805"/>
                    <a:pt x="7719" y="2647"/>
                    <a:pt x="7719" y="2458"/>
                  </a:cubicBezTo>
                  <a:cubicBezTo>
                    <a:pt x="7719" y="2238"/>
                    <a:pt x="7876" y="2080"/>
                    <a:pt x="8065" y="2080"/>
                  </a:cubicBezTo>
                  <a:close/>
                  <a:moveTo>
                    <a:pt x="1071" y="1"/>
                  </a:moveTo>
                  <a:cubicBezTo>
                    <a:pt x="473" y="1"/>
                    <a:pt x="0" y="473"/>
                    <a:pt x="0" y="1072"/>
                  </a:cubicBezTo>
                  <a:lnTo>
                    <a:pt x="0" y="4569"/>
                  </a:lnTo>
                  <a:cubicBezTo>
                    <a:pt x="0" y="5168"/>
                    <a:pt x="473" y="5640"/>
                    <a:pt x="1071" y="5640"/>
                  </a:cubicBezTo>
                  <a:lnTo>
                    <a:pt x="2111" y="5640"/>
                  </a:lnTo>
                  <a:lnTo>
                    <a:pt x="2111" y="4223"/>
                  </a:lnTo>
                  <a:lnTo>
                    <a:pt x="1764" y="4223"/>
                  </a:lnTo>
                  <a:cubicBezTo>
                    <a:pt x="1575" y="4223"/>
                    <a:pt x="1418" y="4065"/>
                    <a:pt x="1418" y="3876"/>
                  </a:cubicBezTo>
                  <a:cubicBezTo>
                    <a:pt x="1418" y="3655"/>
                    <a:pt x="1575" y="3498"/>
                    <a:pt x="1764" y="3498"/>
                  </a:cubicBezTo>
                  <a:lnTo>
                    <a:pt x="10208" y="3498"/>
                  </a:lnTo>
                  <a:cubicBezTo>
                    <a:pt x="10397" y="3498"/>
                    <a:pt x="10554" y="3655"/>
                    <a:pt x="10554" y="3876"/>
                  </a:cubicBezTo>
                  <a:cubicBezTo>
                    <a:pt x="10554" y="4065"/>
                    <a:pt x="10397" y="4223"/>
                    <a:pt x="10208" y="4223"/>
                  </a:cubicBezTo>
                  <a:lnTo>
                    <a:pt x="9830" y="4223"/>
                  </a:lnTo>
                  <a:lnTo>
                    <a:pt x="9830" y="5640"/>
                  </a:lnTo>
                  <a:lnTo>
                    <a:pt x="10901" y="5640"/>
                  </a:lnTo>
                  <a:cubicBezTo>
                    <a:pt x="11499" y="5640"/>
                    <a:pt x="11972" y="5168"/>
                    <a:pt x="11972" y="4569"/>
                  </a:cubicBezTo>
                  <a:lnTo>
                    <a:pt x="11972" y="1072"/>
                  </a:lnTo>
                  <a:cubicBezTo>
                    <a:pt x="11972" y="473"/>
                    <a:pt x="11499" y="1"/>
                    <a:pt x="10901" y="1"/>
                  </a:cubicBezTo>
                  <a:lnTo>
                    <a:pt x="9830" y="1"/>
                  </a:lnTo>
                  <a:lnTo>
                    <a:pt x="9830" y="1072"/>
                  </a:lnTo>
                  <a:cubicBezTo>
                    <a:pt x="9830" y="1261"/>
                    <a:pt x="9672" y="1419"/>
                    <a:pt x="9483" y="1419"/>
                  </a:cubicBezTo>
                  <a:lnTo>
                    <a:pt x="2489" y="1419"/>
                  </a:lnTo>
                  <a:cubicBezTo>
                    <a:pt x="2268" y="1419"/>
                    <a:pt x="2111" y="1261"/>
                    <a:pt x="2111" y="1072"/>
                  </a:cubicBez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5" name="Google Shape;7335;p61"/>
            <p:cNvSpPr/>
            <p:nvPr/>
          </p:nvSpPr>
          <p:spPr>
            <a:xfrm>
              <a:off x="-47083125" y="3939275"/>
              <a:ext cx="158325" cy="106350"/>
            </a:xfrm>
            <a:custGeom>
              <a:rect b="b" l="l" r="r" t="t"/>
              <a:pathLst>
                <a:path extrusionOk="0" h="4254" w="6333">
                  <a:moveTo>
                    <a:pt x="347" y="1"/>
                  </a:moveTo>
                  <a:cubicBezTo>
                    <a:pt x="158" y="1"/>
                    <a:pt x="0" y="158"/>
                    <a:pt x="0" y="347"/>
                  </a:cubicBezTo>
                  <a:lnTo>
                    <a:pt x="0" y="3529"/>
                  </a:lnTo>
                  <a:lnTo>
                    <a:pt x="0" y="4254"/>
                  </a:lnTo>
                  <a:lnTo>
                    <a:pt x="6333" y="4254"/>
                  </a:lnTo>
                  <a:lnTo>
                    <a:pt x="6333" y="3498"/>
                  </a:lnTo>
                  <a:lnTo>
                    <a:pt x="6301" y="3498"/>
                  </a:lnTo>
                  <a:lnTo>
                    <a:pt x="6301" y="2805"/>
                  </a:lnTo>
                  <a:lnTo>
                    <a:pt x="3844" y="2805"/>
                  </a:lnTo>
                  <a:cubicBezTo>
                    <a:pt x="3655" y="2805"/>
                    <a:pt x="3498" y="2647"/>
                    <a:pt x="3498" y="2427"/>
                  </a:cubicBezTo>
                  <a:lnTo>
                    <a:pt x="34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36" name="Google Shape;7336;p61"/>
          <p:cNvGrpSpPr/>
          <p:nvPr/>
        </p:nvGrpSpPr>
        <p:grpSpPr>
          <a:xfrm>
            <a:off x="3548633" y="2904744"/>
            <a:ext cx="312375" cy="354341"/>
            <a:chOff x="-45286550" y="3200500"/>
            <a:chExt cx="263875" cy="299325"/>
          </a:xfrm>
        </p:grpSpPr>
        <p:sp>
          <p:nvSpPr>
            <p:cNvPr id="7337" name="Google Shape;7337;p61"/>
            <p:cNvSpPr/>
            <p:nvPr/>
          </p:nvSpPr>
          <p:spPr>
            <a:xfrm>
              <a:off x="-45233000" y="3200500"/>
              <a:ext cx="210325" cy="247325"/>
            </a:xfrm>
            <a:custGeom>
              <a:rect b="b" l="l" r="r" t="t"/>
              <a:pathLst>
                <a:path extrusionOk="0" h="9893" w="8413">
                  <a:moveTo>
                    <a:pt x="3151" y="0"/>
                  </a:moveTo>
                  <a:cubicBezTo>
                    <a:pt x="1891" y="0"/>
                    <a:pt x="851" y="945"/>
                    <a:pt x="694" y="2174"/>
                  </a:cubicBezTo>
                  <a:cubicBezTo>
                    <a:pt x="347" y="2300"/>
                    <a:pt x="64" y="2615"/>
                    <a:pt x="1" y="2962"/>
                  </a:cubicBezTo>
                  <a:cubicBezTo>
                    <a:pt x="316" y="2899"/>
                    <a:pt x="662" y="2804"/>
                    <a:pt x="1009" y="2804"/>
                  </a:cubicBezTo>
                  <a:cubicBezTo>
                    <a:pt x="1355" y="2804"/>
                    <a:pt x="1733" y="2836"/>
                    <a:pt x="2048" y="2962"/>
                  </a:cubicBezTo>
                  <a:cubicBezTo>
                    <a:pt x="1954" y="2615"/>
                    <a:pt x="1733" y="2332"/>
                    <a:pt x="1355" y="2174"/>
                  </a:cubicBezTo>
                  <a:cubicBezTo>
                    <a:pt x="1481" y="1355"/>
                    <a:pt x="2237" y="693"/>
                    <a:pt x="3088" y="693"/>
                  </a:cubicBezTo>
                  <a:cubicBezTo>
                    <a:pt x="4096" y="693"/>
                    <a:pt x="4884" y="1481"/>
                    <a:pt x="4884" y="2458"/>
                  </a:cubicBezTo>
                  <a:lnTo>
                    <a:pt x="4884" y="8475"/>
                  </a:lnTo>
                  <a:cubicBezTo>
                    <a:pt x="4884" y="9263"/>
                    <a:pt x="5514" y="9893"/>
                    <a:pt x="6302" y="9893"/>
                  </a:cubicBezTo>
                  <a:cubicBezTo>
                    <a:pt x="7089" y="9893"/>
                    <a:pt x="7719" y="9263"/>
                    <a:pt x="7719" y="8475"/>
                  </a:cubicBezTo>
                  <a:lnTo>
                    <a:pt x="7719" y="6270"/>
                  </a:lnTo>
                  <a:cubicBezTo>
                    <a:pt x="8097" y="6112"/>
                    <a:pt x="8412" y="5766"/>
                    <a:pt x="8412" y="5293"/>
                  </a:cubicBezTo>
                  <a:lnTo>
                    <a:pt x="8412" y="3875"/>
                  </a:lnTo>
                  <a:cubicBezTo>
                    <a:pt x="8412" y="3686"/>
                    <a:pt x="8255" y="3529"/>
                    <a:pt x="8066" y="3529"/>
                  </a:cubicBezTo>
                  <a:lnTo>
                    <a:pt x="7688" y="3529"/>
                  </a:lnTo>
                  <a:lnTo>
                    <a:pt x="7688" y="2458"/>
                  </a:lnTo>
                  <a:cubicBezTo>
                    <a:pt x="7688" y="2269"/>
                    <a:pt x="7562" y="2111"/>
                    <a:pt x="7341" y="2111"/>
                  </a:cubicBezTo>
                  <a:cubicBezTo>
                    <a:pt x="7152" y="2111"/>
                    <a:pt x="6995" y="2269"/>
                    <a:pt x="6995" y="2458"/>
                  </a:cubicBezTo>
                  <a:lnTo>
                    <a:pt x="6995" y="3529"/>
                  </a:lnTo>
                  <a:lnTo>
                    <a:pt x="6648" y="3529"/>
                  </a:lnTo>
                  <a:cubicBezTo>
                    <a:pt x="6459" y="3529"/>
                    <a:pt x="6302" y="3686"/>
                    <a:pt x="6302" y="3875"/>
                  </a:cubicBezTo>
                  <a:lnTo>
                    <a:pt x="6302" y="5293"/>
                  </a:lnTo>
                  <a:cubicBezTo>
                    <a:pt x="6302" y="5766"/>
                    <a:pt x="6554" y="6112"/>
                    <a:pt x="6995" y="6270"/>
                  </a:cubicBezTo>
                  <a:lnTo>
                    <a:pt x="6995" y="8475"/>
                  </a:lnTo>
                  <a:cubicBezTo>
                    <a:pt x="6995" y="8885"/>
                    <a:pt x="6680" y="9200"/>
                    <a:pt x="6302" y="9200"/>
                  </a:cubicBezTo>
                  <a:cubicBezTo>
                    <a:pt x="5892" y="9200"/>
                    <a:pt x="5577" y="8885"/>
                    <a:pt x="5577" y="8475"/>
                  </a:cubicBezTo>
                  <a:lnTo>
                    <a:pt x="5577" y="2458"/>
                  </a:lnTo>
                  <a:cubicBezTo>
                    <a:pt x="5577" y="1103"/>
                    <a:pt x="4474"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8" name="Google Shape;7338;p61"/>
            <p:cNvSpPr/>
            <p:nvPr/>
          </p:nvSpPr>
          <p:spPr>
            <a:xfrm>
              <a:off x="-45216450" y="3340700"/>
              <a:ext cx="17350" cy="17350"/>
            </a:xfrm>
            <a:custGeom>
              <a:rect b="b" l="l" r="r" t="t"/>
              <a:pathLst>
                <a:path extrusionOk="0" h="694" w="694">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9" name="Google Shape;7339;p61"/>
            <p:cNvSpPr/>
            <p:nvPr/>
          </p:nvSpPr>
          <p:spPr>
            <a:xfrm>
              <a:off x="-45286550" y="3289500"/>
              <a:ext cx="158325" cy="210325"/>
            </a:xfrm>
            <a:custGeom>
              <a:rect b="b" l="l" r="r" t="t"/>
              <a:pathLst>
                <a:path extrusionOk="0" h="8413" w="6333">
                  <a:moveTo>
                    <a:pt x="2804" y="0"/>
                  </a:moveTo>
                  <a:cubicBezTo>
                    <a:pt x="1229" y="189"/>
                    <a:pt x="0" y="1481"/>
                    <a:pt x="0" y="3119"/>
                  </a:cubicBezTo>
                  <a:lnTo>
                    <a:pt x="0" y="5262"/>
                  </a:lnTo>
                  <a:cubicBezTo>
                    <a:pt x="0" y="6994"/>
                    <a:pt x="1418" y="8412"/>
                    <a:pt x="3151" y="8412"/>
                  </a:cubicBezTo>
                  <a:cubicBezTo>
                    <a:pt x="4884" y="8412"/>
                    <a:pt x="6301" y="6994"/>
                    <a:pt x="6301" y="5262"/>
                  </a:cubicBezTo>
                  <a:lnTo>
                    <a:pt x="6301" y="3119"/>
                  </a:lnTo>
                  <a:cubicBezTo>
                    <a:pt x="6333" y="1481"/>
                    <a:pt x="5073" y="158"/>
                    <a:pt x="3497" y="0"/>
                  </a:cubicBezTo>
                  <a:lnTo>
                    <a:pt x="3497" y="1418"/>
                  </a:lnTo>
                  <a:cubicBezTo>
                    <a:pt x="3907" y="1576"/>
                    <a:pt x="4222" y="1954"/>
                    <a:pt x="4222" y="2395"/>
                  </a:cubicBezTo>
                  <a:cubicBezTo>
                    <a:pt x="4222" y="2836"/>
                    <a:pt x="3938" y="3214"/>
                    <a:pt x="3497" y="3371"/>
                  </a:cubicBezTo>
                  <a:lnTo>
                    <a:pt x="3497" y="3844"/>
                  </a:lnTo>
                  <a:cubicBezTo>
                    <a:pt x="3497" y="4065"/>
                    <a:pt x="3340" y="4191"/>
                    <a:pt x="3151" y="4191"/>
                  </a:cubicBezTo>
                  <a:cubicBezTo>
                    <a:pt x="2962" y="4191"/>
                    <a:pt x="2804" y="4065"/>
                    <a:pt x="2804" y="3844"/>
                  </a:cubicBezTo>
                  <a:lnTo>
                    <a:pt x="2804" y="3371"/>
                  </a:lnTo>
                  <a:cubicBezTo>
                    <a:pt x="2395" y="3214"/>
                    <a:pt x="2080" y="2836"/>
                    <a:pt x="2080" y="2395"/>
                  </a:cubicBezTo>
                  <a:cubicBezTo>
                    <a:pt x="2080" y="1954"/>
                    <a:pt x="2363" y="1576"/>
                    <a:pt x="2804" y="1418"/>
                  </a:cubicBezTo>
                  <a:lnTo>
                    <a:pt x="2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40" name="Google Shape;7340;p61"/>
          <p:cNvGrpSpPr/>
          <p:nvPr/>
        </p:nvGrpSpPr>
        <p:grpSpPr>
          <a:xfrm>
            <a:off x="3548633" y="3342039"/>
            <a:ext cx="312375" cy="354311"/>
            <a:chOff x="-45286550" y="3569900"/>
            <a:chExt cx="263875" cy="299300"/>
          </a:xfrm>
        </p:grpSpPr>
        <p:sp>
          <p:nvSpPr>
            <p:cNvPr id="7341" name="Google Shape;7341;p61"/>
            <p:cNvSpPr/>
            <p:nvPr/>
          </p:nvSpPr>
          <p:spPr>
            <a:xfrm>
              <a:off x="-45234575" y="3728200"/>
              <a:ext cx="18150" cy="18150"/>
            </a:xfrm>
            <a:custGeom>
              <a:rect b="b" l="l" r="r" t="t"/>
              <a:pathLst>
                <a:path extrusionOk="0" h="726" w="726">
                  <a:moveTo>
                    <a:pt x="1" y="1"/>
                  </a:moveTo>
                  <a:lnTo>
                    <a:pt x="1" y="725"/>
                  </a:lnTo>
                  <a:lnTo>
                    <a:pt x="347" y="725"/>
                  </a:lnTo>
                  <a:cubicBezTo>
                    <a:pt x="568" y="725"/>
                    <a:pt x="725" y="568"/>
                    <a:pt x="725" y="379"/>
                  </a:cubicBezTo>
                  <a:cubicBezTo>
                    <a:pt x="725" y="127"/>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2" name="Google Shape;7342;p61"/>
            <p:cNvSpPr/>
            <p:nvPr/>
          </p:nvSpPr>
          <p:spPr>
            <a:xfrm>
              <a:off x="-45286550" y="3692750"/>
              <a:ext cx="263875" cy="122900"/>
            </a:xfrm>
            <a:custGeom>
              <a:rect b="b" l="l" r="r" t="t"/>
              <a:pathLst>
                <a:path extrusionOk="0" h="4916" w="10555">
                  <a:moveTo>
                    <a:pt x="2458" y="725"/>
                  </a:moveTo>
                  <a:cubicBezTo>
                    <a:pt x="3025" y="725"/>
                    <a:pt x="3497" y="1198"/>
                    <a:pt x="3497" y="1765"/>
                  </a:cubicBezTo>
                  <a:cubicBezTo>
                    <a:pt x="3497" y="2364"/>
                    <a:pt x="3025" y="2805"/>
                    <a:pt x="2426" y="2805"/>
                  </a:cubicBezTo>
                  <a:lnTo>
                    <a:pt x="2080" y="2805"/>
                  </a:lnTo>
                  <a:lnTo>
                    <a:pt x="2080" y="3876"/>
                  </a:lnTo>
                  <a:cubicBezTo>
                    <a:pt x="2080" y="4065"/>
                    <a:pt x="1922" y="4222"/>
                    <a:pt x="1733" y="4222"/>
                  </a:cubicBezTo>
                  <a:cubicBezTo>
                    <a:pt x="1544" y="4222"/>
                    <a:pt x="1387" y="4065"/>
                    <a:pt x="1387" y="3876"/>
                  </a:cubicBezTo>
                  <a:lnTo>
                    <a:pt x="1387" y="1072"/>
                  </a:lnTo>
                  <a:cubicBezTo>
                    <a:pt x="1387" y="883"/>
                    <a:pt x="1544" y="725"/>
                    <a:pt x="1733" y="725"/>
                  </a:cubicBezTo>
                  <a:close/>
                  <a:moveTo>
                    <a:pt x="5262" y="694"/>
                  </a:moveTo>
                  <a:cubicBezTo>
                    <a:pt x="5860" y="694"/>
                    <a:pt x="6333" y="1167"/>
                    <a:pt x="6333" y="1734"/>
                  </a:cubicBezTo>
                  <a:cubicBezTo>
                    <a:pt x="6333" y="1954"/>
                    <a:pt x="6175" y="2112"/>
                    <a:pt x="5986" y="2112"/>
                  </a:cubicBezTo>
                  <a:cubicBezTo>
                    <a:pt x="5797" y="2112"/>
                    <a:pt x="5640" y="1954"/>
                    <a:pt x="5640" y="1734"/>
                  </a:cubicBezTo>
                  <a:cubicBezTo>
                    <a:pt x="5640" y="1545"/>
                    <a:pt x="5482" y="1387"/>
                    <a:pt x="5262" y="1387"/>
                  </a:cubicBezTo>
                  <a:cubicBezTo>
                    <a:pt x="5073" y="1387"/>
                    <a:pt x="4915" y="1545"/>
                    <a:pt x="4915" y="1734"/>
                  </a:cubicBezTo>
                  <a:cubicBezTo>
                    <a:pt x="4915" y="1954"/>
                    <a:pt x="5073" y="2112"/>
                    <a:pt x="5262" y="2112"/>
                  </a:cubicBezTo>
                  <a:cubicBezTo>
                    <a:pt x="5860" y="2112"/>
                    <a:pt x="6333" y="2553"/>
                    <a:pt x="6333" y="3151"/>
                  </a:cubicBezTo>
                  <a:cubicBezTo>
                    <a:pt x="6333" y="3750"/>
                    <a:pt x="5860" y="4222"/>
                    <a:pt x="5262" y="4222"/>
                  </a:cubicBezTo>
                  <a:cubicBezTo>
                    <a:pt x="4695" y="4222"/>
                    <a:pt x="4222" y="3750"/>
                    <a:pt x="4222" y="3151"/>
                  </a:cubicBezTo>
                  <a:cubicBezTo>
                    <a:pt x="4222" y="2962"/>
                    <a:pt x="4379" y="2805"/>
                    <a:pt x="4569" y="2805"/>
                  </a:cubicBezTo>
                  <a:cubicBezTo>
                    <a:pt x="4758" y="2805"/>
                    <a:pt x="4915" y="2962"/>
                    <a:pt x="4915" y="3151"/>
                  </a:cubicBezTo>
                  <a:cubicBezTo>
                    <a:pt x="4915" y="3340"/>
                    <a:pt x="5073" y="3498"/>
                    <a:pt x="5262" y="3498"/>
                  </a:cubicBezTo>
                  <a:cubicBezTo>
                    <a:pt x="5482" y="3498"/>
                    <a:pt x="5640" y="3340"/>
                    <a:pt x="5640" y="3151"/>
                  </a:cubicBezTo>
                  <a:cubicBezTo>
                    <a:pt x="5640" y="2962"/>
                    <a:pt x="5482" y="2805"/>
                    <a:pt x="5262" y="2805"/>
                  </a:cubicBezTo>
                  <a:cubicBezTo>
                    <a:pt x="4695" y="2805"/>
                    <a:pt x="4222" y="2332"/>
                    <a:pt x="4222" y="1734"/>
                  </a:cubicBezTo>
                  <a:cubicBezTo>
                    <a:pt x="4222" y="1167"/>
                    <a:pt x="4695" y="694"/>
                    <a:pt x="5262" y="694"/>
                  </a:cubicBezTo>
                  <a:close/>
                  <a:moveTo>
                    <a:pt x="8066" y="725"/>
                  </a:moveTo>
                  <a:cubicBezTo>
                    <a:pt x="8664" y="725"/>
                    <a:pt x="9137" y="1198"/>
                    <a:pt x="9137" y="1765"/>
                  </a:cubicBezTo>
                  <a:lnTo>
                    <a:pt x="9137" y="3151"/>
                  </a:lnTo>
                  <a:cubicBezTo>
                    <a:pt x="9137" y="3750"/>
                    <a:pt x="8664" y="4222"/>
                    <a:pt x="8066" y="4222"/>
                  </a:cubicBezTo>
                  <a:lnTo>
                    <a:pt x="7372" y="4222"/>
                  </a:lnTo>
                  <a:cubicBezTo>
                    <a:pt x="7152" y="4222"/>
                    <a:pt x="6994" y="4065"/>
                    <a:pt x="6994" y="3876"/>
                  </a:cubicBezTo>
                  <a:lnTo>
                    <a:pt x="6994" y="1072"/>
                  </a:lnTo>
                  <a:cubicBezTo>
                    <a:pt x="6994" y="883"/>
                    <a:pt x="7152" y="725"/>
                    <a:pt x="7372" y="725"/>
                  </a:cubicBezTo>
                  <a:close/>
                  <a:moveTo>
                    <a:pt x="347" y="1"/>
                  </a:moveTo>
                  <a:cubicBezTo>
                    <a:pt x="158" y="1"/>
                    <a:pt x="0" y="158"/>
                    <a:pt x="0" y="347"/>
                  </a:cubicBezTo>
                  <a:lnTo>
                    <a:pt x="0" y="4569"/>
                  </a:lnTo>
                  <a:cubicBezTo>
                    <a:pt x="0" y="4758"/>
                    <a:pt x="158" y="4916"/>
                    <a:pt x="347" y="4916"/>
                  </a:cubicBezTo>
                  <a:lnTo>
                    <a:pt x="10208" y="4916"/>
                  </a:lnTo>
                  <a:cubicBezTo>
                    <a:pt x="10397" y="4916"/>
                    <a:pt x="10554" y="4758"/>
                    <a:pt x="10554" y="4569"/>
                  </a:cubicBezTo>
                  <a:lnTo>
                    <a:pt x="10554" y="347"/>
                  </a:lnTo>
                  <a:cubicBezTo>
                    <a:pt x="10554" y="158"/>
                    <a:pt x="10397" y="1"/>
                    <a:pt x="1020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3" name="Google Shape;7343;p61"/>
            <p:cNvSpPr/>
            <p:nvPr/>
          </p:nvSpPr>
          <p:spPr>
            <a:xfrm>
              <a:off x="-45093575" y="3728200"/>
              <a:ext cx="17325" cy="53575"/>
            </a:xfrm>
            <a:custGeom>
              <a:rect b="b" l="l" r="r" t="t"/>
              <a:pathLst>
                <a:path extrusionOk="0" h="2143" w="693">
                  <a:moveTo>
                    <a:pt x="0" y="1"/>
                  </a:moveTo>
                  <a:lnTo>
                    <a:pt x="0" y="2143"/>
                  </a:lnTo>
                  <a:lnTo>
                    <a:pt x="347" y="2143"/>
                  </a:lnTo>
                  <a:cubicBezTo>
                    <a:pt x="536" y="2143"/>
                    <a:pt x="693" y="1985"/>
                    <a:pt x="693" y="1796"/>
                  </a:cubicBezTo>
                  <a:lnTo>
                    <a:pt x="693" y="347"/>
                  </a:lnTo>
                  <a:cubicBezTo>
                    <a:pt x="693"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4" name="Google Shape;7344;p61"/>
            <p:cNvSpPr/>
            <p:nvPr/>
          </p:nvSpPr>
          <p:spPr>
            <a:xfrm>
              <a:off x="-45268450" y="3569900"/>
              <a:ext cx="228450" cy="106350"/>
            </a:xfrm>
            <a:custGeom>
              <a:rect b="b" l="l" r="r" t="t"/>
              <a:pathLst>
                <a:path extrusionOk="0" h="4254" w="9138">
                  <a:moveTo>
                    <a:pt x="347" y="0"/>
                  </a:moveTo>
                  <a:cubicBezTo>
                    <a:pt x="158" y="0"/>
                    <a:pt x="1" y="158"/>
                    <a:pt x="1" y="347"/>
                  </a:cubicBezTo>
                  <a:lnTo>
                    <a:pt x="1" y="4253"/>
                  </a:lnTo>
                  <a:lnTo>
                    <a:pt x="9137" y="4253"/>
                  </a:lnTo>
                  <a:lnTo>
                    <a:pt x="9137" y="2804"/>
                  </a:lnTo>
                  <a:lnTo>
                    <a:pt x="6680" y="2804"/>
                  </a:lnTo>
                  <a:cubicBezTo>
                    <a:pt x="6491" y="2804"/>
                    <a:pt x="6333" y="2647"/>
                    <a:pt x="6333" y="2457"/>
                  </a:cubicBezTo>
                  <a:lnTo>
                    <a:pt x="633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5" name="Google Shape;7345;p61"/>
            <p:cNvSpPr/>
            <p:nvPr/>
          </p:nvSpPr>
          <p:spPr>
            <a:xfrm>
              <a:off x="-45093575" y="3574625"/>
              <a:ext cx="47275" cy="47275"/>
            </a:xfrm>
            <a:custGeom>
              <a:rect b="b" l="l" r="r" t="t"/>
              <a:pathLst>
                <a:path extrusionOk="0" h="1891" w="1891">
                  <a:moveTo>
                    <a:pt x="0" y="0"/>
                  </a:moveTo>
                  <a:lnTo>
                    <a:pt x="0" y="1890"/>
                  </a:lnTo>
                  <a:lnTo>
                    <a:pt x="1890" y="1890"/>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6" name="Google Shape;7346;p61"/>
            <p:cNvSpPr/>
            <p:nvPr/>
          </p:nvSpPr>
          <p:spPr>
            <a:xfrm>
              <a:off x="-45269225" y="3833750"/>
              <a:ext cx="228425" cy="35450"/>
            </a:xfrm>
            <a:custGeom>
              <a:rect b="b" l="l" r="r" t="t"/>
              <a:pathLst>
                <a:path extrusionOk="0" h="1418" w="9137">
                  <a:moveTo>
                    <a:pt x="0" y="0"/>
                  </a:moveTo>
                  <a:lnTo>
                    <a:pt x="0" y="1071"/>
                  </a:lnTo>
                  <a:cubicBezTo>
                    <a:pt x="0" y="1260"/>
                    <a:pt x="158" y="1418"/>
                    <a:pt x="378" y="1418"/>
                  </a:cubicBezTo>
                  <a:lnTo>
                    <a:pt x="8790" y="1418"/>
                  </a:lnTo>
                  <a:cubicBezTo>
                    <a:pt x="8979" y="1418"/>
                    <a:pt x="9137" y="1260"/>
                    <a:pt x="9137" y="1071"/>
                  </a:cubicBezTo>
                  <a:lnTo>
                    <a:pt x="91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47" name="Google Shape;7347;p61"/>
          <p:cNvGrpSpPr/>
          <p:nvPr/>
        </p:nvGrpSpPr>
        <p:grpSpPr>
          <a:xfrm>
            <a:off x="3559820" y="3778388"/>
            <a:ext cx="290001" cy="355258"/>
            <a:chOff x="-45277900" y="3938500"/>
            <a:chExt cx="244975" cy="300100"/>
          </a:xfrm>
        </p:grpSpPr>
        <p:sp>
          <p:nvSpPr>
            <p:cNvPr id="7348" name="Google Shape;7348;p61"/>
            <p:cNvSpPr/>
            <p:nvPr/>
          </p:nvSpPr>
          <p:spPr>
            <a:xfrm>
              <a:off x="-45210950" y="4107825"/>
              <a:ext cx="23650" cy="24450"/>
            </a:xfrm>
            <a:custGeom>
              <a:rect b="b" l="l" r="r" t="t"/>
              <a:pathLst>
                <a:path extrusionOk="0" h="978" w="946">
                  <a:moveTo>
                    <a:pt x="473" y="1"/>
                  </a:moveTo>
                  <a:lnTo>
                    <a:pt x="1" y="978"/>
                  </a:lnTo>
                  <a:lnTo>
                    <a:pt x="946" y="978"/>
                  </a:lnTo>
                  <a:lnTo>
                    <a:pt x="4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9" name="Google Shape;7349;p61"/>
            <p:cNvSpPr/>
            <p:nvPr/>
          </p:nvSpPr>
          <p:spPr>
            <a:xfrm>
              <a:off x="-45084925" y="3943225"/>
              <a:ext cx="47275" cy="47275"/>
            </a:xfrm>
            <a:custGeom>
              <a:rect b="b" l="l" r="r" t="t"/>
              <a:pathLst>
                <a:path extrusionOk="0" h="1891" w="1891">
                  <a:moveTo>
                    <a:pt x="1" y="0"/>
                  </a:moveTo>
                  <a:lnTo>
                    <a:pt x="1" y="1891"/>
                  </a:lnTo>
                  <a:lnTo>
                    <a:pt x="1891" y="1891"/>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0" name="Google Shape;7350;p61"/>
            <p:cNvSpPr/>
            <p:nvPr/>
          </p:nvSpPr>
          <p:spPr>
            <a:xfrm>
              <a:off x="-45260575" y="3938500"/>
              <a:ext cx="227650" cy="300100"/>
            </a:xfrm>
            <a:custGeom>
              <a:rect b="b" l="l" r="r" t="t"/>
              <a:pathLst>
                <a:path extrusionOk="0" h="12004" w="9106">
                  <a:moveTo>
                    <a:pt x="348" y="0"/>
                  </a:moveTo>
                  <a:cubicBezTo>
                    <a:pt x="158" y="0"/>
                    <a:pt x="1" y="158"/>
                    <a:pt x="1" y="347"/>
                  </a:cubicBezTo>
                  <a:lnTo>
                    <a:pt x="1" y="4222"/>
                  </a:lnTo>
                  <a:lnTo>
                    <a:pt x="7342" y="4222"/>
                  </a:lnTo>
                  <a:cubicBezTo>
                    <a:pt x="7562" y="4222"/>
                    <a:pt x="7720" y="4380"/>
                    <a:pt x="7720" y="4600"/>
                  </a:cubicBezTo>
                  <a:lnTo>
                    <a:pt x="7720" y="10208"/>
                  </a:lnTo>
                  <a:cubicBezTo>
                    <a:pt x="7720" y="10428"/>
                    <a:pt x="7562" y="10586"/>
                    <a:pt x="7342" y="10586"/>
                  </a:cubicBezTo>
                  <a:lnTo>
                    <a:pt x="1" y="10586"/>
                  </a:lnTo>
                  <a:lnTo>
                    <a:pt x="1" y="11626"/>
                  </a:lnTo>
                  <a:cubicBezTo>
                    <a:pt x="1" y="11846"/>
                    <a:pt x="158" y="12004"/>
                    <a:pt x="348" y="12004"/>
                  </a:cubicBezTo>
                  <a:lnTo>
                    <a:pt x="8759" y="12004"/>
                  </a:lnTo>
                  <a:cubicBezTo>
                    <a:pt x="8980" y="12004"/>
                    <a:pt x="9106" y="11846"/>
                    <a:pt x="9106" y="11626"/>
                  </a:cubicBezTo>
                  <a:lnTo>
                    <a:pt x="9106" y="2804"/>
                  </a:lnTo>
                  <a:lnTo>
                    <a:pt x="6680" y="2804"/>
                  </a:lnTo>
                  <a:lnTo>
                    <a:pt x="6680" y="2773"/>
                  </a:lnTo>
                  <a:cubicBezTo>
                    <a:pt x="6491" y="2773"/>
                    <a:pt x="6333" y="2615"/>
                    <a:pt x="6333" y="2426"/>
                  </a:cubicBezTo>
                  <a:lnTo>
                    <a:pt x="633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1" name="Google Shape;7351;p61"/>
            <p:cNvSpPr/>
            <p:nvPr/>
          </p:nvSpPr>
          <p:spPr>
            <a:xfrm>
              <a:off x="-45277900" y="4061375"/>
              <a:ext cx="193000" cy="122875"/>
            </a:xfrm>
            <a:custGeom>
              <a:rect b="b" l="l" r="r" t="t"/>
              <a:pathLst>
                <a:path extrusionOk="0" h="4915" w="7720">
                  <a:moveTo>
                    <a:pt x="5987" y="693"/>
                  </a:moveTo>
                  <a:cubicBezTo>
                    <a:pt x="6207" y="693"/>
                    <a:pt x="6333" y="851"/>
                    <a:pt x="6333" y="1071"/>
                  </a:cubicBezTo>
                  <a:cubicBezTo>
                    <a:pt x="6302" y="1260"/>
                    <a:pt x="6144" y="1418"/>
                    <a:pt x="5987" y="1418"/>
                  </a:cubicBezTo>
                  <a:cubicBezTo>
                    <a:pt x="5798" y="1418"/>
                    <a:pt x="5640" y="1260"/>
                    <a:pt x="5640" y="1071"/>
                  </a:cubicBezTo>
                  <a:cubicBezTo>
                    <a:pt x="5640" y="851"/>
                    <a:pt x="5798" y="693"/>
                    <a:pt x="5987" y="693"/>
                  </a:cubicBezTo>
                  <a:close/>
                  <a:moveTo>
                    <a:pt x="3246" y="701"/>
                  </a:moveTo>
                  <a:cubicBezTo>
                    <a:pt x="3372" y="701"/>
                    <a:pt x="3498" y="772"/>
                    <a:pt x="3561" y="914"/>
                  </a:cubicBezTo>
                  <a:lnTo>
                    <a:pt x="4979" y="3686"/>
                  </a:lnTo>
                  <a:cubicBezTo>
                    <a:pt x="4979" y="3907"/>
                    <a:pt x="4884" y="4096"/>
                    <a:pt x="4727" y="4159"/>
                  </a:cubicBezTo>
                  <a:cubicBezTo>
                    <a:pt x="4695" y="4222"/>
                    <a:pt x="4601" y="4222"/>
                    <a:pt x="4569" y="4222"/>
                  </a:cubicBezTo>
                  <a:cubicBezTo>
                    <a:pt x="4443" y="4222"/>
                    <a:pt x="4349" y="4127"/>
                    <a:pt x="4254" y="4001"/>
                  </a:cubicBezTo>
                  <a:lnTo>
                    <a:pt x="4033" y="3497"/>
                  </a:lnTo>
                  <a:lnTo>
                    <a:pt x="2364" y="3497"/>
                  </a:lnTo>
                  <a:lnTo>
                    <a:pt x="2143" y="4001"/>
                  </a:lnTo>
                  <a:cubicBezTo>
                    <a:pt x="2075" y="4115"/>
                    <a:pt x="1940" y="4196"/>
                    <a:pt x="1811" y="4196"/>
                  </a:cubicBezTo>
                  <a:cubicBezTo>
                    <a:pt x="1762" y="4196"/>
                    <a:pt x="1714" y="4185"/>
                    <a:pt x="1671" y="4159"/>
                  </a:cubicBezTo>
                  <a:cubicBezTo>
                    <a:pt x="1513" y="4096"/>
                    <a:pt x="1419" y="3844"/>
                    <a:pt x="1513" y="3686"/>
                  </a:cubicBezTo>
                  <a:lnTo>
                    <a:pt x="2931" y="914"/>
                  </a:lnTo>
                  <a:cubicBezTo>
                    <a:pt x="2994" y="772"/>
                    <a:pt x="3120" y="701"/>
                    <a:pt x="3246" y="701"/>
                  </a:cubicBezTo>
                  <a:close/>
                  <a:moveTo>
                    <a:pt x="5955" y="2079"/>
                  </a:moveTo>
                  <a:cubicBezTo>
                    <a:pt x="6144" y="2079"/>
                    <a:pt x="6302" y="2237"/>
                    <a:pt x="6302" y="2426"/>
                  </a:cubicBezTo>
                  <a:lnTo>
                    <a:pt x="6302" y="3844"/>
                  </a:lnTo>
                  <a:cubicBezTo>
                    <a:pt x="6302" y="4064"/>
                    <a:pt x="6144" y="4222"/>
                    <a:pt x="5955" y="4222"/>
                  </a:cubicBezTo>
                  <a:cubicBezTo>
                    <a:pt x="5766" y="4222"/>
                    <a:pt x="5609" y="4064"/>
                    <a:pt x="5609" y="3844"/>
                  </a:cubicBezTo>
                  <a:lnTo>
                    <a:pt x="5609" y="2426"/>
                  </a:lnTo>
                  <a:cubicBezTo>
                    <a:pt x="5609" y="2237"/>
                    <a:pt x="5766" y="2079"/>
                    <a:pt x="5955" y="2079"/>
                  </a:cubicBezTo>
                  <a:close/>
                  <a:moveTo>
                    <a:pt x="347" y="0"/>
                  </a:moveTo>
                  <a:cubicBezTo>
                    <a:pt x="158" y="0"/>
                    <a:pt x="1" y="158"/>
                    <a:pt x="1" y="347"/>
                  </a:cubicBezTo>
                  <a:lnTo>
                    <a:pt x="1" y="4568"/>
                  </a:lnTo>
                  <a:cubicBezTo>
                    <a:pt x="1" y="4757"/>
                    <a:pt x="158" y="4915"/>
                    <a:pt x="347" y="4915"/>
                  </a:cubicBezTo>
                  <a:lnTo>
                    <a:pt x="7720" y="4915"/>
                  </a:lnTo>
                  <a:lnTo>
                    <a:pt x="77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52" name="Google Shape;7352;p61"/>
          <p:cNvGrpSpPr/>
          <p:nvPr/>
        </p:nvGrpSpPr>
        <p:grpSpPr>
          <a:xfrm>
            <a:off x="2645769" y="4247490"/>
            <a:ext cx="355258" cy="355258"/>
            <a:chOff x="-44502875" y="3576975"/>
            <a:chExt cx="300100" cy="300100"/>
          </a:xfrm>
        </p:grpSpPr>
        <p:sp>
          <p:nvSpPr>
            <p:cNvPr id="7353" name="Google Shape;7353;p61"/>
            <p:cNvSpPr/>
            <p:nvPr/>
          </p:nvSpPr>
          <p:spPr>
            <a:xfrm>
              <a:off x="-44466650" y="3576975"/>
              <a:ext cx="53600" cy="18925"/>
            </a:xfrm>
            <a:custGeom>
              <a:rect b="b" l="l" r="r" t="t"/>
              <a:pathLst>
                <a:path extrusionOk="0" h="757" w="2144">
                  <a:moveTo>
                    <a:pt x="348" y="1"/>
                  </a:moveTo>
                  <a:cubicBezTo>
                    <a:pt x="158" y="1"/>
                    <a:pt x="1" y="158"/>
                    <a:pt x="1" y="347"/>
                  </a:cubicBezTo>
                  <a:lnTo>
                    <a:pt x="1" y="757"/>
                  </a:lnTo>
                  <a:lnTo>
                    <a:pt x="2143" y="757"/>
                  </a:lnTo>
                  <a:lnTo>
                    <a:pt x="2143" y="347"/>
                  </a:lnTo>
                  <a:cubicBezTo>
                    <a:pt x="2143" y="158"/>
                    <a:pt x="1986"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4" name="Google Shape;7354;p61"/>
            <p:cNvSpPr/>
            <p:nvPr/>
          </p:nvSpPr>
          <p:spPr>
            <a:xfrm>
              <a:off x="-44502875" y="3595100"/>
              <a:ext cx="283575" cy="281975"/>
            </a:xfrm>
            <a:custGeom>
              <a:rect b="b" l="l" r="r" t="t"/>
              <a:pathLst>
                <a:path extrusionOk="0" h="11279" w="11343">
                  <a:moveTo>
                    <a:pt x="10945" y="0"/>
                  </a:moveTo>
                  <a:cubicBezTo>
                    <a:pt x="10854" y="0"/>
                    <a:pt x="10760" y="32"/>
                    <a:pt x="10681" y="95"/>
                  </a:cubicBezTo>
                  <a:lnTo>
                    <a:pt x="10082" y="693"/>
                  </a:lnTo>
                  <a:lnTo>
                    <a:pt x="347" y="693"/>
                  </a:lnTo>
                  <a:cubicBezTo>
                    <a:pt x="158" y="693"/>
                    <a:pt x="1" y="851"/>
                    <a:pt x="1" y="1040"/>
                  </a:cubicBezTo>
                  <a:lnTo>
                    <a:pt x="1" y="2458"/>
                  </a:lnTo>
                  <a:cubicBezTo>
                    <a:pt x="1" y="2647"/>
                    <a:pt x="158" y="2804"/>
                    <a:pt x="347" y="2804"/>
                  </a:cubicBezTo>
                  <a:lnTo>
                    <a:pt x="7940" y="2804"/>
                  </a:lnTo>
                  <a:lnTo>
                    <a:pt x="3561" y="7215"/>
                  </a:lnTo>
                  <a:lnTo>
                    <a:pt x="3561" y="3529"/>
                  </a:lnTo>
                  <a:lnTo>
                    <a:pt x="1418" y="3529"/>
                  </a:lnTo>
                  <a:lnTo>
                    <a:pt x="1418" y="9357"/>
                  </a:lnTo>
                  <a:lnTo>
                    <a:pt x="820" y="9956"/>
                  </a:lnTo>
                  <a:cubicBezTo>
                    <a:pt x="725" y="10050"/>
                    <a:pt x="725" y="10302"/>
                    <a:pt x="820" y="10460"/>
                  </a:cubicBezTo>
                  <a:cubicBezTo>
                    <a:pt x="914" y="10523"/>
                    <a:pt x="977" y="10586"/>
                    <a:pt x="1072" y="10586"/>
                  </a:cubicBezTo>
                  <a:cubicBezTo>
                    <a:pt x="1135" y="10586"/>
                    <a:pt x="1261" y="10523"/>
                    <a:pt x="1292" y="10460"/>
                  </a:cubicBezTo>
                  <a:lnTo>
                    <a:pt x="1891" y="9861"/>
                  </a:lnTo>
                  <a:lnTo>
                    <a:pt x="7719" y="9861"/>
                  </a:lnTo>
                  <a:lnTo>
                    <a:pt x="7719" y="7750"/>
                  </a:lnTo>
                  <a:lnTo>
                    <a:pt x="4033" y="7750"/>
                  </a:lnTo>
                  <a:lnTo>
                    <a:pt x="8444" y="3340"/>
                  </a:lnTo>
                  <a:lnTo>
                    <a:pt x="8444" y="10932"/>
                  </a:lnTo>
                  <a:cubicBezTo>
                    <a:pt x="8444" y="11121"/>
                    <a:pt x="8602" y="11279"/>
                    <a:pt x="8791" y="11279"/>
                  </a:cubicBezTo>
                  <a:lnTo>
                    <a:pt x="10208" y="11279"/>
                  </a:lnTo>
                  <a:cubicBezTo>
                    <a:pt x="10397" y="11279"/>
                    <a:pt x="10555" y="11121"/>
                    <a:pt x="10555" y="10932"/>
                  </a:cubicBezTo>
                  <a:lnTo>
                    <a:pt x="10555" y="1197"/>
                  </a:lnTo>
                  <a:lnTo>
                    <a:pt x="11153" y="599"/>
                  </a:lnTo>
                  <a:cubicBezTo>
                    <a:pt x="11343" y="441"/>
                    <a:pt x="11343" y="252"/>
                    <a:pt x="11185" y="95"/>
                  </a:cubicBezTo>
                  <a:cubicBezTo>
                    <a:pt x="11122" y="32"/>
                    <a:pt x="11035" y="0"/>
                    <a:pt x="109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5" name="Google Shape;7355;p61"/>
            <p:cNvSpPr/>
            <p:nvPr/>
          </p:nvSpPr>
          <p:spPr>
            <a:xfrm>
              <a:off x="-44221675" y="3788850"/>
              <a:ext cx="18900" cy="52800"/>
            </a:xfrm>
            <a:custGeom>
              <a:rect b="b" l="l" r="r" t="t"/>
              <a:pathLst>
                <a:path extrusionOk="0" h="2112" w="756">
                  <a:moveTo>
                    <a:pt x="0" y="0"/>
                  </a:moveTo>
                  <a:lnTo>
                    <a:pt x="0" y="2111"/>
                  </a:lnTo>
                  <a:lnTo>
                    <a:pt x="410" y="2111"/>
                  </a:lnTo>
                  <a:cubicBezTo>
                    <a:pt x="599" y="2111"/>
                    <a:pt x="756" y="1954"/>
                    <a:pt x="756" y="1765"/>
                  </a:cubicBezTo>
                  <a:lnTo>
                    <a:pt x="756" y="347"/>
                  </a:lnTo>
                  <a:cubicBezTo>
                    <a:pt x="756" y="158"/>
                    <a:pt x="599"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56" name="Google Shape;7356;p61"/>
          <p:cNvGrpSpPr/>
          <p:nvPr/>
        </p:nvGrpSpPr>
        <p:grpSpPr>
          <a:xfrm>
            <a:off x="4858968" y="1532275"/>
            <a:ext cx="356221" cy="354973"/>
            <a:chOff x="-13947000" y="3212800"/>
            <a:chExt cx="353675" cy="352400"/>
          </a:xfrm>
        </p:grpSpPr>
        <p:sp>
          <p:nvSpPr>
            <p:cNvPr id="7357" name="Google Shape;7357;p61"/>
            <p:cNvSpPr/>
            <p:nvPr/>
          </p:nvSpPr>
          <p:spPr>
            <a:xfrm>
              <a:off x="-13947000" y="3212800"/>
              <a:ext cx="229225" cy="268125"/>
            </a:xfrm>
            <a:custGeom>
              <a:rect b="b" l="l" r="r" t="t"/>
              <a:pathLst>
                <a:path extrusionOk="0" h="10725" w="9169">
                  <a:moveTo>
                    <a:pt x="2959" y="2501"/>
                  </a:moveTo>
                  <a:cubicBezTo>
                    <a:pt x="3099" y="2501"/>
                    <a:pt x="3225" y="2585"/>
                    <a:pt x="3309" y="2753"/>
                  </a:cubicBezTo>
                  <a:cubicBezTo>
                    <a:pt x="3435" y="2942"/>
                    <a:pt x="3309" y="3194"/>
                    <a:pt x="3120" y="3289"/>
                  </a:cubicBezTo>
                  <a:lnTo>
                    <a:pt x="1450" y="4140"/>
                  </a:lnTo>
                  <a:cubicBezTo>
                    <a:pt x="1404" y="4155"/>
                    <a:pt x="1354" y="4163"/>
                    <a:pt x="1304" y="4163"/>
                  </a:cubicBezTo>
                  <a:cubicBezTo>
                    <a:pt x="1148" y="4163"/>
                    <a:pt x="986" y="4086"/>
                    <a:pt x="914" y="3919"/>
                  </a:cubicBezTo>
                  <a:cubicBezTo>
                    <a:pt x="788" y="3730"/>
                    <a:pt x="914" y="3509"/>
                    <a:pt x="1103" y="3383"/>
                  </a:cubicBezTo>
                  <a:lnTo>
                    <a:pt x="2742" y="2564"/>
                  </a:lnTo>
                  <a:cubicBezTo>
                    <a:pt x="2815" y="2522"/>
                    <a:pt x="2889" y="2501"/>
                    <a:pt x="2959" y="2501"/>
                  </a:cubicBezTo>
                  <a:close/>
                  <a:moveTo>
                    <a:pt x="416" y="0"/>
                  </a:moveTo>
                  <a:cubicBezTo>
                    <a:pt x="338" y="0"/>
                    <a:pt x="259" y="23"/>
                    <a:pt x="190" y="75"/>
                  </a:cubicBezTo>
                  <a:cubicBezTo>
                    <a:pt x="64" y="138"/>
                    <a:pt x="1" y="264"/>
                    <a:pt x="1" y="422"/>
                  </a:cubicBezTo>
                  <a:lnTo>
                    <a:pt x="1" y="5337"/>
                  </a:lnTo>
                  <a:cubicBezTo>
                    <a:pt x="32" y="7952"/>
                    <a:pt x="1922" y="10220"/>
                    <a:pt x="4537" y="10724"/>
                  </a:cubicBezTo>
                  <a:lnTo>
                    <a:pt x="4569" y="10724"/>
                  </a:lnTo>
                  <a:cubicBezTo>
                    <a:pt x="4317" y="10062"/>
                    <a:pt x="4159" y="9369"/>
                    <a:pt x="4159" y="8613"/>
                  </a:cubicBezTo>
                  <a:lnTo>
                    <a:pt x="4159" y="7511"/>
                  </a:lnTo>
                  <a:cubicBezTo>
                    <a:pt x="3813" y="7574"/>
                    <a:pt x="3498" y="7763"/>
                    <a:pt x="3214" y="8015"/>
                  </a:cubicBezTo>
                  <a:cubicBezTo>
                    <a:pt x="3135" y="8093"/>
                    <a:pt x="3033" y="8133"/>
                    <a:pt x="2931" y="8133"/>
                  </a:cubicBezTo>
                  <a:cubicBezTo>
                    <a:pt x="2828" y="8133"/>
                    <a:pt x="2726" y="8093"/>
                    <a:pt x="2647" y="8015"/>
                  </a:cubicBezTo>
                  <a:cubicBezTo>
                    <a:pt x="2490" y="7857"/>
                    <a:pt x="2490" y="7574"/>
                    <a:pt x="2647" y="7448"/>
                  </a:cubicBezTo>
                  <a:cubicBezTo>
                    <a:pt x="3057" y="7006"/>
                    <a:pt x="3592" y="6754"/>
                    <a:pt x="4159" y="6691"/>
                  </a:cubicBezTo>
                  <a:lnTo>
                    <a:pt x="4159" y="3761"/>
                  </a:lnTo>
                  <a:cubicBezTo>
                    <a:pt x="4159" y="3068"/>
                    <a:pt x="4726" y="2564"/>
                    <a:pt x="5420" y="2564"/>
                  </a:cubicBezTo>
                  <a:cubicBezTo>
                    <a:pt x="5577" y="2564"/>
                    <a:pt x="5735" y="2596"/>
                    <a:pt x="5892" y="2627"/>
                  </a:cubicBezTo>
                  <a:cubicBezTo>
                    <a:pt x="6932" y="3068"/>
                    <a:pt x="8066" y="3257"/>
                    <a:pt x="9169" y="3289"/>
                  </a:cubicBezTo>
                  <a:lnTo>
                    <a:pt x="9169" y="422"/>
                  </a:lnTo>
                  <a:cubicBezTo>
                    <a:pt x="9169" y="296"/>
                    <a:pt x="9106" y="138"/>
                    <a:pt x="8980" y="75"/>
                  </a:cubicBezTo>
                  <a:cubicBezTo>
                    <a:pt x="8910" y="23"/>
                    <a:pt x="8831" y="0"/>
                    <a:pt x="8753" y="0"/>
                  </a:cubicBezTo>
                  <a:cubicBezTo>
                    <a:pt x="8690" y="0"/>
                    <a:pt x="8627" y="16"/>
                    <a:pt x="8570" y="44"/>
                  </a:cubicBezTo>
                  <a:cubicBezTo>
                    <a:pt x="7294" y="548"/>
                    <a:pt x="5939" y="800"/>
                    <a:pt x="4585" y="800"/>
                  </a:cubicBezTo>
                  <a:cubicBezTo>
                    <a:pt x="3230" y="800"/>
                    <a:pt x="1875" y="548"/>
                    <a:pt x="599" y="44"/>
                  </a:cubicBezTo>
                  <a:cubicBezTo>
                    <a:pt x="543" y="16"/>
                    <a:pt x="480" y="0"/>
                    <a:pt x="4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8" name="Google Shape;7358;p61"/>
            <p:cNvSpPr/>
            <p:nvPr/>
          </p:nvSpPr>
          <p:spPr>
            <a:xfrm>
              <a:off x="-13821775" y="3295600"/>
              <a:ext cx="228450" cy="269600"/>
            </a:xfrm>
            <a:custGeom>
              <a:rect b="b" l="l" r="r" t="t"/>
              <a:pathLst>
                <a:path extrusionOk="0" h="10784" w="9138">
                  <a:moveTo>
                    <a:pt x="2108" y="3311"/>
                  </a:moveTo>
                  <a:cubicBezTo>
                    <a:pt x="2163" y="3311"/>
                    <a:pt x="2219" y="3323"/>
                    <a:pt x="2269" y="3348"/>
                  </a:cubicBezTo>
                  <a:lnTo>
                    <a:pt x="3939" y="4167"/>
                  </a:lnTo>
                  <a:cubicBezTo>
                    <a:pt x="4128" y="4293"/>
                    <a:pt x="4191" y="4514"/>
                    <a:pt x="4128" y="4703"/>
                  </a:cubicBezTo>
                  <a:cubicBezTo>
                    <a:pt x="4033" y="4870"/>
                    <a:pt x="3883" y="4946"/>
                    <a:pt x="3720" y="4946"/>
                  </a:cubicBezTo>
                  <a:cubicBezTo>
                    <a:pt x="3668" y="4946"/>
                    <a:pt x="3615" y="4938"/>
                    <a:pt x="3561" y="4923"/>
                  </a:cubicBezTo>
                  <a:lnTo>
                    <a:pt x="1923" y="4073"/>
                  </a:lnTo>
                  <a:cubicBezTo>
                    <a:pt x="1734" y="4010"/>
                    <a:pt x="1639" y="3726"/>
                    <a:pt x="1734" y="3537"/>
                  </a:cubicBezTo>
                  <a:cubicBezTo>
                    <a:pt x="1803" y="3399"/>
                    <a:pt x="1957" y="3311"/>
                    <a:pt x="2108" y="3311"/>
                  </a:cubicBezTo>
                  <a:close/>
                  <a:moveTo>
                    <a:pt x="7086" y="3316"/>
                  </a:moveTo>
                  <a:cubicBezTo>
                    <a:pt x="7226" y="3316"/>
                    <a:pt x="7352" y="3400"/>
                    <a:pt x="7436" y="3568"/>
                  </a:cubicBezTo>
                  <a:cubicBezTo>
                    <a:pt x="7562" y="3758"/>
                    <a:pt x="7436" y="4010"/>
                    <a:pt x="7247" y="4104"/>
                  </a:cubicBezTo>
                  <a:lnTo>
                    <a:pt x="5577" y="4955"/>
                  </a:lnTo>
                  <a:cubicBezTo>
                    <a:pt x="5528" y="4979"/>
                    <a:pt x="5472" y="4991"/>
                    <a:pt x="5415" y="4991"/>
                  </a:cubicBezTo>
                  <a:cubicBezTo>
                    <a:pt x="5255" y="4991"/>
                    <a:pt x="5088" y="4897"/>
                    <a:pt x="5042" y="4734"/>
                  </a:cubicBezTo>
                  <a:cubicBezTo>
                    <a:pt x="4947" y="4514"/>
                    <a:pt x="5042" y="4262"/>
                    <a:pt x="5231" y="4199"/>
                  </a:cubicBezTo>
                  <a:lnTo>
                    <a:pt x="6869" y="3379"/>
                  </a:lnTo>
                  <a:cubicBezTo>
                    <a:pt x="6943" y="3337"/>
                    <a:pt x="7016" y="3316"/>
                    <a:pt x="7086" y="3316"/>
                  </a:cubicBezTo>
                  <a:close/>
                  <a:moveTo>
                    <a:pt x="6223" y="6632"/>
                  </a:moveTo>
                  <a:cubicBezTo>
                    <a:pt x="6333" y="6632"/>
                    <a:pt x="6444" y="6672"/>
                    <a:pt x="6522" y="6750"/>
                  </a:cubicBezTo>
                  <a:cubicBezTo>
                    <a:pt x="6680" y="6908"/>
                    <a:pt x="6680" y="7192"/>
                    <a:pt x="6522" y="7349"/>
                  </a:cubicBezTo>
                  <a:cubicBezTo>
                    <a:pt x="5987" y="7885"/>
                    <a:pt x="5262" y="8137"/>
                    <a:pt x="4601" y="8137"/>
                  </a:cubicBezTo>
                  <a:cubicBezTo>
                    <a:pt x="3939" y="8137"/>
                    <a:pt x="3183" y="7853"/>
                    <a:pt x="2679" y="7349"/>
                  </a:cubicBezTo>
                  <a:cubicBezTo>
                    <a:pt x="2521" y="7192"/>
                    <a:pt x="2521" y="6908"/>
                    <a:pt x="2679" y="6750"/>
                  </a:cubicBezTo>
                  <a:cubicBezTo>
                    <a:pt x="2758" y="6672"/>
                    <a:pt x="2860" y="6632"/>
                    <a:pt x="2962" y="6632"/>
                  </a:cubicBezTo>
                  <a:cubicBezTo>
                    <a:pt x="3065" y="6632"/>
                    <a:pt x="3167" y="6672"/>
                    <a:pt x="3246" y="6750"/>
                  </a:cubicBezTo>
                  <a:cubicBezTo>
                    <a:pt x="3608" y="7129"/>
                    <a:pt x="4097" y="7318"/>
                    <a:pt x="4585" y="7318"/>
                  </a:cubicBezTo>
                  <a:cubicBezTo>
                    <a:pt x="5073" y="7318"/>
                    <a:pt x="5562" y="7129"/>
                    <a:pt x="5924" y="6750"/>
                  </a:cubicBezTo>
                  <a:cubicBezTo>
                    <a:pt x="6003" y="6672"/>
                    <a:pt x="6113" y="6632"/>
                    <a:pt x="6223" y="6632"/>
                  </a:cubicBezTo>
                  <a:close/>
                  <a:moveTo>
                    <a:pt x="8737" y="0"/>
                  </a:moveTo>
                  <a:cubicBezTo>
                    <a:pt x="8681" y="0"/>
                    <a:pt x="8624" y="13"/>
                    <a:pt x="8570" y="40"/>
                  </a:cubicBezTo>
                  <a:cubicBezTo>
                    <a:pt x="7294" y="544"/>
                    <a:pt x="5932" y="796"/>
                    <a:pt x="4565" y="796"/>
                  </a:cubicBezTo>
                  <a:cubicBezTo>
                    <a:pt x="3199" y="796"/>
                    <a:pt x="1828" y="544"/>
                    <a:pt x="537" y="40"/>
                  </a:cubicBezTo>
                  <a:cubicBezTo>
                    <a:pt x="494" y="22"/>
                    <a:pt x="447" y="13"/>
                    <a:pt x="400" y="13"/>
                  </a:cubicBezTo>
                  <a:cubicBezTo>
                    <a:pt x="205" y="13"/>
                    <a:pt x="1" y="164"/>
                    <a:pt x="1" y="418"/>
                  </a:cubicBezTo>
                  <a:lnTo>
                    <a:pt x="1" y="5301"/>
                  </a:lnTo>
                  <a:cubicBezTo>
                    <a:pt x="1" y="7948"/>
                    <a:pt x="1891" y="10279"/>
                    <a:pt x="4475" y="10783"/>
                  </a:cubicBezTo>
                  <a:lnTo>
                    <a:pt x="4632" y="10783"/>
                  </a:lnTo>
                  <a:cubicBezTo>
                    <a:pt x="7247" y="10247"/>
                    <a:pt x="9137" y="7948"/>
                    <a:pt x="9137" y="5301"/>
                  </a:cubicBezTo>
                  <a:lnTo>
                    <a:pt x="9137" y="418"/>
                  </a:lnTo>
                  <a:cubicBezTo>
                    <a:pt x="9137" y="170"/>
                    <a:pt x="8943" y="0"/>
                    <a:pt x="87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59" name="Google Shape;7359;p61"/>
          <p:cNvGrpSpPr/>
          <p:nvPr/>
        </p:nvGrpSpPr>
        <p:grpSpPr>
          <a:xfrm>
            <a:off x="4858981" y="1973145"/>
            <a:ext cx="356196" cy="354670"/>
            <a:chOff x="-13946200" y="3647075"/>
            <a:chExt cx="353650" cy="352100"/>
          </a:xfrm>
        </p:grpSpPr>
        <p:sp>
          <p:nvSpPr>
            <p:cNvPr id="7360" name="Google Shape;7360;p61"/>
            <p:cNvSpPr/>
            <p:nvPr/>
          </p:nvSpPr>
          <p:spPr>
            <a:xfrm>
              <a:off x="-13717000" y="3647075"/>
              <a:ext cx="124450" cy="144150"/>
            </a:xfrm>
            <a:custGeom>
              <a:rect b="b" l="l" r="r" t="t"/>
              <a:pathLst>
                <a:path extrusionOk="0" h="5766" w="4978">
                  <a:moveTo>
                    <a:pt x="0" y="1"/>
                  </a:moveTo>
                  <a:lnTo>
                    <a:pt x="0" y="2868"/>
                  </a:lnTo>
                  <a:cubicBezTo>
                    <a:pt x="0" y="4317"/>
                    <a:pt x="1103" y="5514"/>
                    <a:pt x="2489" y="5703"/>
                  </a:cubicBezTo>
                  <a:cubicBezTo>
                    <a:pt x="1985" y="5167"/>
                    <a:pt x="1670" y="4474"/>
                    <a:pt x="1670" y="3687"/>
                  </a:cubicBezTo>
                  <a:lnTo>
                    <a:pt x="1670" y="2017"/>
                  </a:lnTo>
                  <a:cubicBezTo>
                    <a:pt x="1670" y="1796"/>
                    <a:pt x="1859" y="1607"/>
                    <a:pt x="2079" y="1607"/>
                  </a:cubicBezTo>
                  <a:cubicBezTo>
                    <a:pt x="2268" y="1607"/>
                    <a:pt x="2489" y="1796"/>
                    <a:pt x="2489" y="2017"/>
                  </a:cubicBezTo>
                  <a:lnTo>
                    <a:pt x="2489" y="3687"/>
                  </a:lnTo>
                  <a:cubicBezTo>
                    <a:pt x="2489" y="4821"/>
                    <a:pt x="3434" y="5766"/>
                    <a:pt x="4568" y="5766"/>
                  </a:cubicBezTo>
                  <a:lnTo>
                    <a:pt x="4978" y="5766"/>
                  </a:lnTo>
                  <a:lnTo>
                    <a:pt x="4978" y="379"/>
                  </a:lnTo>
                  <a:cubicBezTo>
                    <a:pt x="4978" y="127"/>
                    <a:pt x="4789" y="1"/>
                    <a:pt x="45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1" name="Google Shape;7361;p61"/>
            <p:cNvSpPr/>
            <p:nvPr/>
          </p:nvSpPr>
          <p:spPr>
            <a:xfrm>
              <a:off x="-13801275" y="3647075"/>
              <a:ext cx="63025" cy="61075"/>
            </a:xfrm>
            <a:custGeom>
              <a:rect b="b" l="l" r="r" t="t"/>
              <a:pathLst>
                <a:path extrusionOk="0" h="2443" w="2521">
                  <a:moveTo>
                    <a:pt x="0" y="1"/>
                  </a:moveTo>
                  <a:lnTo>
                    <a:pt x="0" y="2017"/>
                  </a:lnTo>
                  <a:cubicBezTo>
                    <a:pt x="347" y="2300"/>
                    <a:pt x="796" y="2442"/>
                    <a:pt x="1248" y="2442"/>
                  </a:cubicBezTo>
                  <a:cubicBezTo>
                    <a:pt x="1701" y="2442"/>
                    <a:pt x="2158" y="2300"/>
                    <a:pt x="2520" y="2017"/>
                  </a:cubicBezTo>
                  <a:lnTo>
                    <a:pt x="25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2" name="Google Shape;7362;p61"/>
            <p:cNvSpPr/>
            <p:nvPr/>
          </p:nvSpPr>
          <p:spPr>
            <a:xfrm>
              <a:off x="-13946200" y="3647075"/>
              <a:ext cx="124450" cy="143400"/>
            </a:xfrm>
            <a:custGeom>
              <a:rect b="b" l="l" r="r" t="t"/>
              <a:pathLst>
                <a:path extrusionOk="0" h="5736" w="4978">
                  <a:moveTo>
                    <a:pt x="441" y="1"/>
                  </a:moveTo>
                  <a:cubicBezTo>
                    <a:pt x="189" y="1"/>
                    <a:pt x="0" y="190"/>
                    <a:pt x="0" y="379"/>
                  </a:cubicBezTo>
                  <a:lnTo>
                    <a:pt x="0" y="5734"/>
                  </a:lnTo>
                  <a:lnTo>
                    <a:pt x="441" y="5734"/>
                  </a:lnTo>
                  <a:cubicBezTo>
                    <a:pt x="460" y="5735"/>
                    <a:pt x="478" y="5735"/>
                    <a:pt x="496" y="5735"/>
                  </a:cubicBezTo>
                  <a:cubicBezTo>
                    <a:pt x="1605" y="5735"/>
                    <a:pt x="2489" y="4802"/>
                    <a:pt x="2489" y="3687"/>
                  </a:cubicBezTo>
                  <a:lnTo>
                    <a:pt x="2489" y="2048"/>
                  </a:lnTo>
                  <a:cubicBezTo>
                    <a:pt x="2489" y="1796"/>
                    <a:pt x="2678" y="1607"/>
                    <a:pt x="2867" y="1607"/>
                  </a:cubicBezTo>
                  <a:cubicBezTo>
                    <a:pt x="3119" y="1607"/>
                    <a:pt x="3308" y="1796"/>
                    <a:pt x="3308" y="2048"/>
                  </a:cubicBezTo>
                  <a:lnTo>
                    <a:pt x="3308" y="3687"/>
                  </a:lnTo>
                  <a:cubicBezTo>
                    <a:pt x="3308" y="4474"/>
                    <a:pt x="2993" y="5199"/>
                    <a:pt x="2489" y="5703"/>
                  </a:cubicBezTo>
                  <a:cubicBezTo>
                    <a:pt x="3907" y="5514"/>
                    <a:pt x="4978" y="4317"/>
                    <a:pt x="4978" y="2868"/>
                  </a:cubicBezTo>
                  <a:lnTo>
                    <a:pt x="49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3" name="Google Shape;7363;p61"/>
            <p:cNvSpPr/>
            <p:nvPr/>
          </p:nvSpPr>
          <p:spPr>
            <a:xfrm>
              <a:off x="-13946200" y="3873900"/>
              <a:ext cx="352875" cy="125275"/>
            </a:xfrm>
            <a:custGeom>
              <a:rect b="b" l="l" r="r" t="t"/>
              <a:pathLst>
                <a:path extrusionOk="0" h="5011" w="14115">
                  <a:moveTo>
                    <a:pt x="4915" y="1"/>
                  </a:moveTo>
                  <a:lnTo>
                    <a:pt x="5766" y="1639"/>
                  </a:lnTo>
                  <a:cubicBezTo>
                    <a:pt x="5829" y="1797"/>
                    <a:pt x="5797" y="1986"/>
                    <a:pt x="5671" y="2112"/>
                  </a:cubicBezTo>
                  <a:cubicBezTo>
                    <a:pt x="5388" y="2332"/>
                    <a:pt x="5072" y="2458"/>
                    <a:pt x="4726" y="2458"/>
                  </a:cubicBezTo>
                  <a:cubicBezTo>
                    <a:pt x="4253" y="2458"/>
                    <a:pt x="3812" y="2206"/>
                    <a:pt x="3560" y="1828"/>
                  </a:cubicBezTo>
                  <a:cubicBezTo>
                    <a:pt x="3434" y="1671"/>
                    <a:pt x="3245" y="1592"/>
                    <a:pt x="3056" y="1592"/>
                  </a:cubicBezTo>
                  <a:cubicBezTo>
                    <a:pt x="2867" y="1592"/>
                    <a:pt x="2678" y="1671"/>
                    <a:pt x="2552" y="1828"/>
                  </a:cubicBezTo>
                  <a:cubicBezTo>
                    <a:pt x="2289" y="2214"/>
                    <a:pt x="1845" y="2411"/>
                    <a:pt x="1397" y="2411"/>
                  </a:cubicBezTo>
                  <a:cubicBezTo>
                    <a:pt x="931" y="2411"/>
                    <a:pt x="462" y="2199"/>
                    <a:pt x="189" y="1765"/>
                  </a:cubicBezTo>
                  <a:cubicBezTo>
                    <a:pt x="158" y="1702"/>
                    <a:pt x="95" y="1671"/>
                    <a:pt x="0" y="1608"/>
                  </a:cubicBezTo>
                  <a:lnTo>
                    <a:pt x="0" y="4569"/>
                  </a:lnTo>
                  <a:cubicBezTo>
                    <a:pt x="0" y="4821"/>
                    <a:pt x="189" y="5010"/>
                    <a:pt x="441" y="5010"/>
                  </a:cubicBezTo>
                  <a:lnTo>
                    <a:pt x="13705" y="5010"/>
                  </a:lnTo>
                  <a:cubicBezTo>
                    <a:pt x="13957" y="5010"/>
                    <a:pt x="14114" y="4821"/>
                    <a:pt x="14114" y="4569"/>
                  </a:cubicBezTo>
                  <a:lnTo>
                    <a:pt x="14114" y="1608"/>
                  </a:lnTo>
                  <a:cubicBezTo>
                    <a:pt x="14020" y="1671"/>
                    <a:pt x="13957" y="1702"/>
                    <a:pt x="13894" y="1765"/>
                  </a:cubicBezTo>
                  <a:cubicBezTo>
                    <a:pt x="13637" y="2199"/>
                    <a:pt x="13176" y="2411"/>
                    <a:pt x="12710" y="2411"/>
                  </a:cubicBezTo>
                  <a:cubicBezTo>
                    <a:pt x="12261" y="2411"/>
                    <a:pt x="11809" y="2214"/>
                    <a:pt x="11531" y="1828"/>
                  </a:cubicBezTo>
                  <a:cubicBezTo>
                    <a:pt x="11421" y="1671"/>
                    <a:pt x="11240" y="1592"/>
                    <a:pt x="11054" y="1592"/>
                  </a:cubicBezTo>
                  <a:cubicBezTo>
                    <a:pt x="10869" y="1592"/>
                    <a:pt x="10680" y="1671"/>
                    <a:pt x="10554" y="1828"/>
                  </a:cubicBezTo>
                  <a:cubicBezTo>
                    <a:pt x="10271" y="2206"/>
                    <a:pt x="9861" y="2458"/>
                    <a:pt x="9389" y="2458"/>
                  </a:cubicBezTo>
                  <a:cubicBezTo>
                    <a:pt x="9011" y="2458"/>
                    <a:pt x="8664" y="2332"/>
                    <a:pt x="8444" y="2112"/>
                  </a:cubicBezTo>
                  <a:cubicBezTo>
                    <a:pt x="8317" y="1986"/>
                    <a:pt x="8286" y="1797"/>
                    <a:pt x="8349" y="1639"/>
                  </a:cubicBezTo>
                  <a:lnTo>
                    <a:pt x="91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4" name="Google Shape;7364;p61"/>
            <p:cNvSpPr/>
            <p:nvPr/>
          </p:nvSpPr>
          <p:spPr>
            <a:xfrm>
              <a:off x="-13713850" y="3810125"/>
              <a:ext cx="120525" cy="105075"/>
            </a:xfrm>
            <a:custGeom>
              <a:rect b="b" l="l" r="r" t="t"/>
              <a:pathLst>
                <a:path extrusionOk="0" h="4203" w="4821">
                  <a:moveTo>
                    <a:pt x="2079" y="0"/>
                  </a:moveTo>
                  <a:lnTo>
                    <a:pt x="0" y="4190"/>
                  </a:lnTo>
                  <a:lnTo>
                    <a:pt x="189" y="4190"/>
                  </a:lnTo>
                  <a:cubicBezTo>
                    <a:pt x="378" y="4127"/>
                    <a:pt x="504" y="4064"/>
                    <a:pt x="599" y="3938"/>
                  </a:cubicBezTo>
                  <a:cubicBezTo>
                    <a:pt x="882" y="3529"/>
                    <a:pt x="1323" y="3324"/>
                    <a:pt x="1764" y="3324"/>
                  </a:cubicBezTo>
                  <a:cubicBezTo>
                    <a:pt x="2205" y="3324"/>
                    <a:pt x="2647" y="3529"/>
                    <a:pt x="2930" y="3938"/>
                  </a:cubicBezTo>
                  <a:cubicBezTo>
                    <a:pt x="3027" y="4099"/>
                    <a:pt x="3197" y="4202"/>
                    <a:pt x="3386" y="4202"/>
                  </a:cubicBezTo>
                  <a:cubicBezTo>
                    <a:pt x="3568" y="4202"/>
                    <a:pt x="3768" y="4107"/>
                    <a:pt x="3938" y="3875"/>
                  </a:cubicBezTo>
                  <a:cubicBezTo>
                    <a:pt x="4190" y="3560"/>
                    <a:pt x="4505" y="3403"/>
                    <a:pt x="4820" y="3308"/>
                  </a:cubicBezTo>
                  <a:lnTo>
                    <a:pt x="4820" y="95"/>
                  </a:lnTo>
                  <a:lnTo>
                    <a:pt x="2741" y="95"/>
                  </a:lnTo>
                  <a:cubicBezTo>
                    <a:pt x="2521" y="95"/>
                    <a:pt x="2332" y="32"/>
                    <a:pt x="20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5" name="Google Shape;7365;p61"/>
            <p:cNvSpPr/>
            <p:nvPr/>
          </p:nvSpPr>
          <p:spPr>
            <a:xfrm>
              <a:off x="-13946200" y="3810125"/>
              <a:ext cx="121300" cy="105175"/>
            </a:xfrm>
            <a:custGeom>
              <a:rect b="b" l="l" r="r" t="t"/>
              <a:pathLst>
                <a:path extrusionOk="0" h="4207" w="4852">
                  <a:moveTo>
                    <a:pt x="2773" y="0"/>
                  </a:moveTo>
                  <a:cubicBezTo>
                    <a:pt x="2521" y="32"/>
                    <a:pt x="2332" y="95"/>
                    <a:pt x="2080" y="95"/>
                  </a:cubicBezTo>
                  <a:lnTo>
                    <a:pt x="0" y="95"/>
                  </a:lnTo>
                  <a:lnTo>
                    <a:pt x="0" y="3340"/>
                  </a:lnTo>
                  <a:cubicBezTo>
                    <a:pt x="315" y="3434"/>
                    <a:pt x="630" y="3592"/>
                    <a:pt x="882" y="3907"/>
                  </a:cubicBezTo>
                  <a:cubicBezTo>
                    <a:pt x="1048" y="4118"/>
                    <a:pt x="1244" y="4206"/>
                    <a:pt x="1422" y="4206"/>
                  </a:cubicBezTo>
                  <a:cubicBezTo>
                    <a:pt x="1617" y="4206"/>
                    <a:pt x="1792" y="4102"/>
                    <a:pt x="1890" y="3938"/>
                  </a:cubicBezTo>
                  <a:cubicBezTo>
                    <a:pt x="2174" y="3529"/>
                    <a:pt x="2615" y="3324"/>
                    <a:pt x="3056" y="3324"/>
                  </a:cubicBezTo>
                  <a:cubicBezTo>
                    <a:pt x="3497" y="3324"/>
                    <a:pt x="3938" y="3529"/>
                    <a:pt x="4222" y="3938"/>
                  </a:cubicBezTo>
                  <a:cubicBezTo>
                    <a:pt x="4285" y="4096"/>
                    <a:pt x="4442" y="4190"/>
                    <a:pt x="4663" y="4190"/>
                  </a:cubicBezTo>
                  <a:lnTo>
                    <a:pt x="4852" y="4190"/>
                  </a:lnTo>
                  <a:lnTo>
                    <a:pt x="27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66" name="Google Shape;7366;p61"/>
          <p:cNvSpPr/>
          <p:nvPr/>
        </p:nvSpPr>
        <p:spPr>
          <a:xfrm>
            <a:off x="4902088" y="2417809"/>
            <a:ext cx="271340" cy="353864"/>
          </a:xfrm>
          <a:custGeom>
            <a:rect b="b" l="l" r="r" t="t"/>
            <a:pathLst>
              <a:path extrusionOk="0" h="14052" w="10776">
                <a:moveTo>
                  <a:pt x="5388" y="0"/>
                </a:moveTo>
                <a:cubicBezTo>
                  <a:pt x="3939" y="0"/>
                  <a:pt x="2741" y="1071"/>
                  <a:pt x="2552" y="2489"/>
                </a:cubicBezTo>
                <a:lnTo>
                  <a:pt x="4569" y="2489"/>
                </a:lnTo>
                <a:cubicBezTo>
                  <a:pt x="4789" y="2489"/>
                  <a:pt x="5010" y="2678"/>
                  <a:pt x="5010" y="2867"/>
                </a:cubicBezTo>
                <a:cubicBezTo>
                  <a:pt x="5010" y="3056"/>
                  <a:pt x="4789" y="3277"/>
                  <a:pt x="4569" y="3277"/>
                </a:cubicBezTo>
                <a:lnTo>
                  <a:pt x="2489" y="3277"/>
                </a:lnTo>
                <a:lnTo>
                  <a:pt x="2489" y="4096"/>
                </a:lnTo>
                <a:lnTo>
                  <a:pt x="4569" y="4096"/>
                </a:lnTo>
                <a:cubicBezTo>
                  <a:pt x="4789" y="4096"/>
                  <a:pt x="5010" y="4285"/>
                  <a:pt x="5010" y="4537"/>
                </a:cubicBezTo>
                <a:cubicBezTo>
                  <a:pt x="5010" y="4757"/>
                  <a:pt x="4789" y="4915"/>
                  <a:pt x="4569" y="4915"/>
                </a:cubicBezTo>
                <a:lnTo>
                  <a:pt x="2489" y="4915"/>
                </a:lnTo>
                <a:lnTo>
                  <a:pt x="2489" y="5734"/>
                </a:lnTo>
                <a:lnTo>
                  <a:pt x="4569" y="5734"/>
                </a:lnTo>
                <a:cubicBezTo>
                  <a:pt x="4789" y="5734"/>
                  <a:pt x="5010" y="5955"/>
                  <a:pt x="5010" y="6144"/>
                </a:cubicBezTo>
                <a:cubicBezTo>
                  <a:pt x="5010" y="6396"/>
                  <a:pt x="4789" y="6585"/>
                  <a:pt x="4569" y="6585"/>
                </a:cubicBezTo>
                <a:lnTo>
                  <a:pt x="2552" y="6585"/>
                </a:lnTo>
                <a:cubicBezTo>
                  <a:pt x="2741" y="7845"/>
                  <a:pt x="3750" y="8822"/>
                  <a:pt x="5010" y="9011"/>
                </a:cubicBezTo>
                <a:lnTo>
                  <a:pt x="5010" y="9861"/>
                </a:lnTo>
                <a:cubicBezTo>
                  <a:pt x="2804" y="9641"/>
                  <a:pt x="1072" y="7876"/>
                  <a:pt x="851" y="5671"/>
                </a:cubicBezTo>
                <a:lnTo>
                  <a:pt x="851" y="5671"/>
                </a:lnTo>
                <a:cubicBezTo>
                  <a:pt x="977" y="5703"/>
                  <a:pt x="1135" y="5734"/>
                  <a:pt x="1261" y="5734"/>
                </a:cubicBezTo>
                <a:cubicBezTo>
                  <a:pt x="1418" y="5734"/>
                  <a:pt x="1544" y="5703"/>
                  <a:pt x="1702" y="5671"/>
                </a:cubicBezTo>
                <a:lnTo>
                  <a:pt x="1702" y="3340"/>
                </a:lnTo>
                <a:cubicBezTo>
                  <a:pt x="1576" y="3308"/>
                  <a:pt x="1418" y="3277"/>
                  <a:pt x="1261" y="3277"/>
                </a:cubicBezTo>
                <a:cubicBezTo>
                  <a:pt x="599" y="3277"/>
                  <a:pt x="0" y="3812"/>
                  <a:pt x="0" y="4537"/>
                </a:cubicBezTo>
                <a:lnTo>
                  <a:pt x="0" y="5356"/>
                </a:lnTo>
                <a:cubicBezTo>
                  <a:pt x="0" y="8191"/>
                  <a:pt x="2206" y="10523"/>
                  <a:pt x="4947" y="10712"/>
                </a:cubicBezTo>
                <a:lnTo>
                  <a:pt x="4947" y="11657"/>
                </a:lnTo>
                <a:cubicBezTo>
                  <a:pt x="4002" y="11846"/>
                  <a:pt x="3308" y="12697"/>
                  <a:pt x="3308" y="13673"/>
                </a:cubicBezTo>
                <a:cubicBezTo>
                  <a:pt x="3308" y="13894"/>
                  <a:pt x="3497" y="14051"/>
                  <a:pt x="3750" y="14051"/>
                </a:cubicBezTo>
                <a:lnTo>
                  <a:pt x="7058" y="14051"/>
                </a:lnTo>
                <a:cubicBezTo>
                  <a:pt x="7278" y="14051"/>
                  <a:pt x="7436" y="13862"/>
                  <a:pt x="7436" y="13673"/>
                </a:cubicBezTo>
                <a:cubicBezTo>
                  <a:pt x="7436" y="12697"/>
                  <a:pt x="6743" y="11815"/>
                  <a:pt x="5797" y="11657"/>
                </a:cubicBezTo>
                <a:lnTo>
                  <a:pt x="5797" y="10712"/>
                </a:lnTo>
                <a:cubicBezTo>
                  <a:pt x="8570" y="10523"/>
                  <a:pt x="10775" y="8191"/>
                  <a:pt x="10775" y="5356"/>
                </a:cubicBezTo>
                <a:lnTo>
                  <a:pt x="10775" y="4537"/>
                </a:lnTo>
                <a:cubicBezTo>
                  <a:pt x="10775" y="3875"/>
                  <a:pt x="10240" y="3277"/>
                  <a:pt x="9515" y="3277"/>
                </a:cubicBezTo>
                <a:cubicBezTo>
                  <a:pt x="9357" y="3277"/>
                  <a:pt x="9263" y="3308"/>
                  <a:pt x="9137" y="3340"/>
                </a:cubicBezTo>
                <a:lnTo>
                  <a:pt x="9137" y="5671"/>
                </a:lnTo>
                <a:cubicBezTo>
                  <a:pt x="9263" y="5703"/>
                  <a:pt x="9420" y="5734"/>
                  <a:pt x="9515" y="5734"/>
                </a:cubicBezTo>
                <a:cubicBezTo>
                  <a:pt x="9672" y="5734"/>
                  <a:pt x="9798" y="5703"/>
                  <a:pt x="9925" y="5671"/>
                </a:cubicBezTo>
                <a:lnTo>
                  <a:pt x="9925" y="5671"/>
                </a:lnTo>
                <a:cubicBezTo>
                  <a:pt x="9767" y="7876"/>
                  <a:pt x="8003" y="9641"/>
                  <a:pt x="5797" y="9861"/>
                </a:cubicBezTo>
                <a:lnTo>
                  <a:pt x="5797" y="9011"/>
                </a:lnTo>
                <a:cubicBezTo>
                  <a:pt x="7058" y="8822"/>
                  <a:pt x="8034" y="7845"/>
                  <a:pt x="8223" y="6585"/>
                </a:cubicBezTo>
                <a:lnTo>
                  <a:pt x="6207" y="6585"/>
                </a:lnTo>
                <a:cubicBezTo>
                  <a:pt x="5986" y="6585"/>
                  <a:pt x="5829" y="6396"/>
                  <a:pt x="5829" y="6144"/>
                </a:cubicBezTo>
                <a:cubicBezTo>
                  <a:pt x="5829" y="5892"/>
                  <a:pt x="6018" y="5734"/>
                  <a:pt x="6207" y="5734"/>
                </a:cubicBezTo>
                <a:lnTo>
                  <a:pt x="8318" y="5734"/>
                </a:lnTo>
                <a:lnTo>
                  <a:pt x="8318" y="4915"/>
                </a:lnTo>
                <a:lnTo>
                  <a:pt x="6207" y="4915"/>
                </a:lnTo>
                <a:cubicBezTo>
                  <a:pt x="5986" y="4915"/>
                  <a:pt x="5829" y="4726"/>
                  <a:pt x="5829" y="4537"/>
                </a:cubicBezTo>
                <a:cubicBezTo>
                  <a:pt x="5829" y="4285"/>
                  <a:pt x="6018" y="4096"/>
                  <a:pt x="6207" y="4096"/>
                </a:cubicBezTo>
                <a:lnTo>
                  <a:pt x="8318" y="4096"/>
                </a:lnTo>
                <a:lnTo>
                  <a:pt x="8318" y="3277"/>
                </a:lnTo>
                <a:lnTo>
                  <a:pt x="6207" y="3277"/>
                </a:lnTo>
                <a:cubicBezTo>
                  <a:pt x="5986" y="3277"/>
                  <a:pt x="5829" y="3056"/>
                  <a:pt x="5829" y="2867"/>
                </a:cubicBezTo>
                <a:cubicBezTo>
                  <a:pt x="5829" y="2678"/>
                  <a:pt x="6018" y="2489"/>
                  <a:pt x="6207" y="2489"/>
                </a:cubicBezTo>
                <a:lnTo>
                  <a:pt x="8223" y="2489"/>
                </a:lnTo>
                <a:cubicBezTo>
                  <a:pt x="8034" y="1071"/>
                  <a:pt x="6806"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67" name="Google Shape;7367;p61"/>
          <p:cNvGrpSpPr/>
          <p:nvPr/>
        </p:nvGrpSpPr>
        <p:grpSpPr>
          <a:xfrm>
            <a:off x="6642374" y="1532628"/>
            <a:ext cx="357002" cy="354267"/>
            <a:chOff x="-12163025" y="3214275"/>
            <a:chExt cx="354450" cy="351700"/>
          </a:xfrm>
        </p:grpSpPr>
        <p:sp>
          <p:nvSpPr>
            <p:cNvPr id="7368" name="Google Shape;7368;p61"/>
            <p:cNvSpPr/>
            <p:nvPr/>
          </p:nvSpPr>
          <p:spPr>
            <a:xfrm>
              <a:off x="-12163025" y="3214275"/>
              <a:ext cx="354450" cy="165025"/>
            </a:xfrm>
            <a:custGeom>
              <a:rect b="b" l="l" r="r" t="t"/>
              <a:pathLst>
                <a:path extrusionOk="0" h="6601" w="14178">
                  <a:moveTo>
                    <a:pt x="10271" y="1812"/>
                  </a:moveTo>
                  <a:cubicBezTo>
                    <a:pt x="10649" y="1812"/>
                    <a:pt x="10996" y="1844"/>
                    <a:pt x="11342" y="1970"/>
                  </a:cubicBezTo>
                  <a:cubicBezTo>
                    <a:pt x="11626" y="2064"/>
                    <a:pt x="11846" y="2096"/>
                    <a:pt x="12130" y="2096"/>
                  </a:cubicBezTo>
                  <a:cubicBezTo>
                    <a:pt x="12350" y="2096"/>
                    <a:pt x="12508" y="2285"/>
                    <a:pt x="12508" y="2505"/>
                  </a:cubicBezTo>
                  <a:lnTo>
                    <a:pt x="12508" y="2820"/>
                  </a:lnTo>
                  <a:cubicBezTo>
                    <a:pt x="12508" y="3955"/>
                    <a:pt x="11563" y="4900"/>
                    <a:pt x="10429" y="4900"/>
                  </a:cubicBezTo>
                  <a:lnTo>
                    <a:pt x="9767" y="4900"/>
                  </a:lnTo>
                  <a:cubicBezTo>
                    <a:pt x="9105" y="4900"/>
                    <a:pt x="8507" y="4553"/>
                    <a:pt x="8192" y="3923"/>
                  </a:cubicBezTo>
                  <a:lnTo>
                    <a:pt x="7908" y="3324"/>
                  </a:lnTo>
                  <a:cubicBezTo>
                    <a:pt x="7877" y="3198"/>
                    <a:pt x="7908" y="3041"/>
                    <a:pt x="8034" y="2883"/>
                  </a:cubicBezTo>
                  <a:lnTo>
                    <a:pt x="8349" y="2568"/>
                  </a:lnTo>
                  <a:cubicBezTo>
                    <a:pt x="8979" y="1938"/>
                    <a:pt x="9735" y="1812"/>
                    <a:pt x="10271" y="1812"/>
                  </a:cubicBezTo>
                  <a:close/>
                  <a:moveTo>
                    <a:pt x="3939" y="1844"/>
                  </a:moveTo>
                  <a:cubicBezTo>
                    <a:pt x="4474" y="1844"/>
                    <a:pt x="5262" y="1970"/>
                    <a:pt x="5892" y="2600"/>
                  </a:cubicBezTo>
                  <a:lnTo>
                    <a:pt x="6207" y="2915"/>
                  </a:lnTo>
                  <a:cubicBezTo>
                    <a:pt x="6333" y="3041"/>
                    <a:pt x="6364" y="3230"/>
                    <a:pt x="6301" y="3387"/>
                  </a:cubicBezTo>
                  <a:lnTo>
                    <a:pt x="6018" y="3986"/>
                  </a:lnTo>
                  <a:cubicBezTo>
                    <a:pt x="5703" y="4585"/>
                    <a:pt x="5104" y="4963"/>
                    <a:pt x="4443" y="4963"/>
                  </a:cubicBezTo>
                  <a:lnTo>
                    <a:pt x="3781" y="4963"/>
                  </a:lnTo>
                  <a:cubicBezTo>
                    <a:pt x="2647" y="4963"/>
                    <a:pt x="1702" y="4018"/>
                    <a:pt x="1702" y="2883"/>
                  </a:cubicBezTo>
                  <a:lnTo>
                    <a:pt x="1702" y="2537"/>
                  </a:lnTo>
                  <a:lnTo>
                    <a:pt x="1733" y="2537"/>
                  </a:lnTo>
                  <a:cubicBezTo>
                    <a:pt x="1733" y="2285"/>
                    <a:pt x="1891" y="2127"/>
                    <a:pt x="2111" y="2127"/>
                  </a:cubicBezTo>
                  <a:cubicBezTo>
                    <a:pt x="2395" y="2127"/>
                    <a:pt x="2678" y="2096"/>
                    <a:pt x="2899" y="2001"/>
                  </a:cubicBezTo>
                  <a:cubicBezTo>
                    <a:pt x="3277" y="1907"/>
                    <a:pt x="3623" y="1844"/>
                    <a:pt x="3939" y="1844"/>
                  </a:cubicBezTo>
                  <a:close/>
                  <a:moveTo>
                    <a:pt x="13784" y="1"/>
                  </a:moveTo>
                  <a:cubicBezTo>
                    <a:pt x="13713" y="1"/>
                    <a:pt x="13642" y="16"/>
                    <a:pt x="13579" y="48"/>
                  </a:cubicBezTo>
                  <a:lnTo>
                    <a:pt x="13043" y="331"/>
                  </a:lnTo>
                  <a:cubicBezTo>
                    <a:pt x="12798" y="445"/>
                    <a:pt x="12552" y="502"/>
                    <a:pt x="12299" y="502"/>
                  </a:cubicBezTo>
                  <a:cubicBezTo>
                    <a:pt x="12131" y="502"/>
                    <a:pt x="11960" y="476"/>
                    <a:pt x="11783" y="426"/>
                  </a:cubicBezTo>
                  <a:cubicBezTo>
                    <a:pt x="11291" y="283"/>
                    <a:pt x="10793" y="213"/>
                    <a:pt x="10307" y="213"/>
                  </a:cubicBezTo>
                  <a:cubicBezTo>
                    <a:pt x="9083" y="213"/>
                    <a:pt x="7932" y="654"/>
                    <a:pt x="7121" y="1466"/>
                  </a:cubicBezTo>
                  <a:lnTo>
                    <a:pt x="7089" y="1497"/>
                  </a:lnTo>
                  <a:lnTo>
                    <a:pt x="7058" y="1466"/>
                  </a:lnTo>
                  <a:cubicBezTo>
                    <a:pt x="6246" y="654"/>
                    <a:pt x="5127" y="213"/>
                    <a:pt x="3898" y="213"/>
                  </a:cubicBezTo>
                  <a:cubicBezTo>
                    <a:pt x="3410" y="213"/>
                    <a:pt x="2905" y="283"/>
                    <a:pt x="2395" y="426"/>
                  </a:cubicBezTo>
                  <a:cubicBezTo>
                    <a:pt x="2231" y="476"/>
                    <a:pt x="2062" y="502"/>
                    <a:pt x="1892" y="502"/>
                  </a:cubicBezTo>
                  <a:cubicBezTo>
                    <a:pt x="1637" y="502"/>
                    <a:pt x="1380" y="445"/>
                    <a:pt x="1135" y="331"/>
                  </a:cubicBezTo>
                  <a:lnTo>
                    <a:pt x="599" y="48"/>
                  </a:lnTo>
                  <a:cubicBezTo>
                    <a:pt x="546" y="21"/>
                    <a:pt x="487" y="12"/>
                    <a:pt x="427" y="12"/>
                  </a:cubicBezTo>
                  <a:cubicBezTo>
                    <a:pt x="345" y="12"/>
                    <a:pt x="262" y="30"/>
                    <a:pt x="189" y="48"/>
                  </a:cubicBezTo>
                  <a:cubicBezTo>
                    <a:pt x="95" y="111"/>
                    <a:pt x="0" y="237"/>
                    <a:pt x="0" y="394"/>
                  </a:cubicBezTo>
                  <a:lnTo>
                    <a:pt x="0" y="2883"/>
                  </a:lnTo>
                  <a:cubicBezTo>
                    <a:pt x="63" y="4931"/>
                    <a:pt x="1733" y="6601"/>
                    <a:pt x="3781" y="6601"/>
                  </a:cubicBezTo>
                  <a:lnTo>
                    <a:pt x="4443" y="6601"/>
                  </a:lnTo>
                  <a:cubicBezTo>
                    <a:pt x="5514" y="6601"/>
                    <a:pt x="6490" y="6128"/>
                    <a:pt x="7121" y="5278"/>
                  </a:cubicBezTo>
                  <a:cubicBezTo>
                    <a:pt x="7751" y="6128"/>
                    <a:pt x="8727" y="6601"/>
                    <a:pt x="9798" y="6601"/>
                  </a:cubicBezTo>
                  <a:lnTo>
                    <a:pt x="10460" y="6601"/>
                  </a:lnTo>
                  <a:cubicBezTo>
                    <a:pt x="12508" y="6601"/>
                    <a:pt x="14178" y="4931"/>
                    <a:pt x="14178" y="2883"/>
                  </a:cubicBezTo>
                  <a:lnTo>
                    <a:pt x="14178" y="394"/>
                  </a:lnTo>
                  <a:cubicBezTo>
                    <a:pt x="14178" y="237"/>
                    <a:pt x="14083" y="142"/>
                    <a:pt x="13989" y="48"/>
                  </a:cubicBezTo>
                  <a:cubicBezTo>
                    <a:pt x="13926" y="16"/>
                    <a:pt x="13855" y="1"/>
                    <a:pt x="137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9" name="Google Shape;7369;p61"/>
            <p:cNvSpPr/>
            <p:nvPr/>
          </p:nvSpPr>
          <p:spPr>
            <a:xfrm>
              <a:off x="-12161450" y="3503725"/>
              <a:ext cx="41775" cy="62250"/>
            </a:xfrm>
            <a:custGeom>
              <a:rect b="b" l="l" r="r" t="t"/>
              <a:pathLst>
                <a:path extrusionOk="0" h="2490" w="1671">
                  <a:moveTo>
                    <a:pt x="0" y="1"/>
                  </a:moveTo>
                  <a:lnTo>
                    <a:pt x="0" y="1670"/>
                  </a:lnTo>
                  <a:cubicBezTo>
                    <a:pt x="0" y="2143"/>
                    <a:pt x="378" y="2490"/>
                    <a:pt x="851" y="2490"/>
                  </a:cubicBezTo>
                  <a:cubicBezTo>
                    <a:pt x="1324" y="2490"/>
                    <a:pt x="1670" y="2143"/>
                    <a:pt x="1670" y="1670"/>
                  </a:cubicBezTo>
                  <a:lnTo>
                    <a:pt x="16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0" name="Google Shape;7370;p61"/>
            <p:cNvSpPr/>
            <p:nvPr/>
          </p:nvSpPr>
          <p:spPr>
            <a:xfrm>
              <a:off x="-12161450" y="3350150"/>
              <a:ext cx="41775" cy="133125"/>
            </a:xfrm>
            <a:custGeom>
              <a:rect b="b" l="l" r="r" t="t"/>
              <a:pathLst>
                <a:path extrusionOk="0" h="5325" w="1671">
                  <a:moveTo>
                    <a:pt x="0" y="0"/>
                  </a:moveTo>
                  <a:lnTo>
                    <a:pt x="0" y="5325"/>
                  </a:lnTo>
                  <a:lnTo>
                    <a:pt x="1670" y="5325"/>
                  </a:lnTo>
                  <a:lnTo>
                    <a:pt x="1670" y="1481"/>
                  </a:lnTo>
                  <a:cubicBezTo>
                    <a:pt x="1009" y="1103"/>
                    <a:pt x="441" y="630"/>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71" name="Google Shape;7371;p61"/>
          <p:cNvGrpSpPr/>
          <p:nvPr/>
        </p:nvGrpSpPr>
        <p:grpSpPr>
          <a:xfrm>
            <a:off x="6643154" y="1972365"/>
            <a:ext cx="355441" cy="356232"/>
            <a:chOff x="-12160675" y="3647875"/>
            <a:chExt cx="352900" cy="353650"/>
          </a:xfrm>
        </p:grpSpPr>
        <p:sp>
          <p:nvSpPr>
            <p:cNvPr id="7372" name="Google Shape;7372;p61"/>
            <p:cNvSpPr/>
            <p:nvPr/>
          </p:nvSpPr>
          <p:spPr>
            <a:xfrm>
              <a:off x="-12059850" y="3958975"/>
              <a:ext cx="149675" cy="42550"/>
            </a:xfrm>
            <a:custGeom>
              <a:rect b="b" l="l" r="r" t="t"/>
              <a:pathLst>
                <a:path extrusionOk="0" h="1702" w="5987">
                  <a:moveTo>
                    <a:pt x="1" y="0"/>
                  </a:moveTo>
                  <a:lnTo>
                    <a:pt x="1009" y="1481"/>
                  </a:lnTo>
                  <a:cubicBezTo>
                    <a:pt x="1072" y="1607"/>
                    <a:pt x="1198" y="1702"/>
                    <a:pt x="1355" y="1702"/>
                  </a:cubicBezTo>
                  <a:lnTo>
                    <a:pt x="4663" y="1702"/>
                  </a:lnTo>
                  <a:cubicBezTo>
                    <a:pt x="4821" y="1702"/>
                    <a:pt x="4947" y="1607"/>
                    <a:pt x="5010" y="1481"/>
                  </a:cubicBezTo>
                  <a:lnTo>
                    <a:pt x="598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3" name="Google Shape;7373;p61"/>
            <p:cNvSpPr/>
            <p:nvPr/>
          </p:nvSpPr>
          <p:spPr>
            <a:xfrm>
              <a:off x="-11850350" y="3749475"/>
              <a:ext cx="42575" cy="149675"/>
            </a:xfrm>
            <a:custGeom>
              <a:rect b="b" l="l" r="r" t="t"/>
              <a:pathLst>
                <a:path extrusionOk="0" h="5987" w="1703">
                  <a:moveTo>
                    <a:pt x="1" y="0"/>
                  </a:moveTo>
                  <a:lnTo>
                    <a:pt x="1" y="5986"/>
                  </a:lnTo>
                  <a:lnTo>
                    <a:pt x="1513" y="4978"/>
                  </a:lnTo>
                  <a:cubicBezTo>
                    <a:pt x="1639" y="4915"/>
                    <a:pt x="1702" y="4789"/>
                    <a:pt x="1702" y="4631"/>
                  </a:cubicBezTo>
                  <a:lnTo>
                    <a:pt x="1702" y="1323"/>
                  </a:lnTo>
                  <a:cubicBezTo>
                    <a:pt x="1702" y="1166"/>
                    <a:pt x="1639" y="1040"/>
                    <a:pt x="1513" y="977"/>
                  </a:cubicBez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4" name="Google Shape;7374;p61"/>
            <p:cNvSpPr/>
            <p:nvPr/>
          </p:nvSpPr>
          <p:spPr>
            <a:xfrm>
              <a:off x="-12059850" y="3647875"/>
              <a:ext cx="148875" cy="42550"/>
            </a:xfrm>
            <a:custGeom>
              <a:rect b="b" l="l" r="r" t="t"/>
              <a:pathLst>
                <a:path extrusionOk="0" h="1702" w="5955">
                  <a:moveTo>
                    <a:pt x="1355" y="0"/>
                  </a:moveTo>
                  <a:cubicBezTo>
                    <a:pt x="1198" y="0"/>
                    <a:pt x="1072" y="63"/>
                    <a:pt x="977" y="189"/>
                  </a:cubicBezTo>
                  <a:lnTo>
                    <a:pt x="1" y="1701"/>
                  </a:lnTo>
                  <a:lnTo>
                    <a:pt x="5955" y="1701"/>
                  </a:lnTo>
                  <a:lnTo>
                    <a:pt x="4978" y="189"/>
                  </a:lnTo>
                  <a:cubicBezTo>
                    <a:pt x="4947" y="63"/>
                    <a:pt x="4821" y="0"/>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5" name="Google Shape;7375;p61"/>
            <p:cNvSpPr/>
            <p:nvPr/>
          </p:nvSpPr>
          <p:spPr>
            <a:xfrm>
              <a:off x="-12160675" y="3750250"/>
              <a:ext cx="41775" cy="148900"/>
            </a:xfrm>
            <a:custGeom>
              <a:rect b="b" l="l" r="r" t="t"/>
              <a:pathLst>
                <a:path extrusionOk="0" h="5956" w="1671">
                  <a:moveTo>
                    <a:pt x="1671" y="1"/>
                  </a:moveTo>
                  <a:lnTo>
                    <a:pt x="190" y="977"/>
                  </a:lnTo>
                  <a:cubicBezTo>
                    <a:pt x="64" y="1040"/>
                    <a:pt x="1" y="1166"/>
                    <a:pt x="1" y="1324"/>
                  </a:cubicBezTo>
                  <a:lnTo>
                    <a:pt x="1" y="4632"/>
                  </a:lnTo>
                  <a:cubicBezTo>
                    <a:pt x="1" y="4789"/>
                    <a:pt x="64" y="4915"/>
                    <a:pt x="190" y="4978"/>
                  </a:cubicBezTo>
                  <a:lnTo>
                    <a:pt x="1671" y="5955"/>
                  </a:lnTo>
                  <a:lnTo>
                    <a:pt x="167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6" name="Google Shape;7376;p61"/>
            <p:cNvSpPr/>
            <p:nvPr/>
          </p:nvSpPr>
          <p:spPr>
            <a:xfrm>
              <a:off x="-12099225" y="3710875"/>
              <a:ext cx="228425" cy="226200"/>
            </a:xfrm>
            <a:custGeom>
              <a:rect b="b" l="l" r="r" t="t"/>
              <a:pathLst>
                <a:path extrusionOk="0" h="9048" w="9137">
                  <a:moveTo>
                    <a:pt x="4569" y="820"/>
                  </a:moveTo>
                  <a:cubicBezTo>
                    <a:pt x="6616" y="820"/>
                    <a:pt x="8318" y="2489"/>
                    <a:pt x="8318" y="4537"/>
                  </a:cubicBezTo>
                  <a:cubicBezTo>
                    <a:pt x="8318" y="6553"/>
                    <a:pt x="6616" y="8255"/>
                    <a:pt x="4569" y="8255"/>
                  </a:cubicBezTo>
                  <a:cubicBezTo>
                    <a:pt x="2521" y="8255"/>
                    <a:pt x="882" y="6616"/>
                    <a:pt x="882" y="4537"/>
                  </a:cubicBezTo>
                  <a:cubicBezTo>
                    <a:pt x="882" y="2426"/>
                    <a:pt x="2521" y="820"/>
                    <a:pt x="4569" y="820"/>
                  </a:cubicBezTo>
                  <a:close/>
                  <a:moveTo>
                    <a:pt x="1260" y="0"/>
                  </a:moveTo>
                  <a:cubicBezTo>
                    <a:pt x="599" y="0"/>
                    <a:pt x="0" y="536"/>
                    <a:pt x="0" y="1229"/>
                  </a:cubicBezTo>
                  <a:lnTo>
                    <a:pt x="0" y="7845"/>
                  </a:lnTo>
                  <a:cubicBezTo>
                    <a:pt x="0" y="8507"/>
                    <a:pt x="567" y="9042"/>
                    <a:pt x="1260" y="9042"/>
                  </a:cubicBezTo>
                  <a:lnTo>
                    <a:pt x="7877" y="9042"/>
                  </a:lnTo>
                  <a:cubicBezTo>
                    <a:pt x="7910" y="9046"/>
                    <a:pt x="7944" y="9047"/>
                    <a:pt x="7977" y="9047"/>
                  </a:cubicBezTo>
                  <a:cubicBezTo>
                    <a:pt x="8598" y="9047"/>
                    <a:pt x="9137" y="8503"/>
                    <a:pt x="9137" y="7845"/>
                  </a:cubicBezTo>
                  <a:lnTo>
                    <a:pt x="9137" y="1229"/>
                  </a:lnTo>
                  <a:cubicBezTo>
                    <a:pt x="9137" y="536"/>
                    <a:pt x="8601" y="0"/>
                    <a:pt x="78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7" name="Google Shape;7377;p61"/>
            <p:cNvSpPr/>
            <p:nvPr/>
          </p:nvSpPr>
          <p:spPr>
            <a:xfrm>
              <a:off x="-12056700" y="3751825"/>
              <a:ext cx="144950" cy="144950"/>
            </a:xfrm>
            <a:custGeom>
              <a:rect b="b" l="l" r="r" t="t"/>
              <a:pathLst>
                <a:path extrusionOk="0" h="5798" w="5798">
                  <a:moveTo>
                    <a:pt x="2868" y="788"/>
                  </a:moveTo>
                  <a:cubicBezTo>
                    <a:pt x="4033" y="788"/>
                    <a:pt x="4947" y="1733"/>
                    <a:pt x="4947" y="2899"/>
                  </a:cubicBezTo>
                  <a:cubicBezTo>
                    <a:pt x="4947" y="4033"/>
                    <a:pt x="4033" y="4978"/>
                    <a:pt x="2868" y="4978"/>
                  </a:cubicBezTo>
                  <a:cubicBezTo>
                    <a:pt x="1733" y="4978"/>
                    <a:pt x="788" y="4033"/>
                    <a:pt x="788" y="2899"/>
                  </a:cubicBezTo>
                  <a:cubicBezTo>
                    <a:pt x="788" y="1733"/>
                    <a:pt x="1733" y="788"/>
                    <a:pt x="2868" y="788"/>
                  </a:cubicBezTo>
                  <a:close/>
                  <a:moveTo>
                    <a:pt x="2868" y="1"/>
                  </a:moveTo>
                  <a:cubicBezTo>
                    <a:pt x="1261" y="1"/>
                    <a:pt x="1" y="1324"/>
                    <a:pt x="1" y="2899"/>
                  </a:cubicBezTo>
                  <a:cubicBezTo>
                    <a:pt x="1" y="4506"/>
                    <a:pt x="1292" y="5798"/>
                    <a:pt x="2868" y="5798"/>
                  </a:cubicBezTo>
                  <a:cubicBezTo>
                    <a:pt x="4474" y="5798"/>
                    <a:pt x="5797" y="4506"/>
                    <a:pt x="5797" y="2899"/>
                  </a:cubicBezTo>
                  <a:cubicBezTo>
                    <a:pt x="5797" y="1324"/>
                    <a:pt x="4474" y="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8" name="Google Shape;7378;p61"/>
            <p:cNvSpPr/>
            <p:nvPr/>
          </p:nvSpPr>
          <p:spPr>
            <a:xfrm>
              <a:off x="-12016525" y="3792775"/>
              <a:ext cx="63025" cy="63050"/>
            </a:xfrm>
            <a:custGeom>
              <a:rect b="b" l="l" r="r" t="t"/>
              <a:pathLst>
                <a:path extrusionOk="0" h="2522" w="2521">
                  <a:moveTo>
                    <a:pt x="1261" y="1"/>
                  </a:moveTo>
                  <a:cubicBezTo>
                    <a:pt x="567" y="1"/>
                    <a:pt x="0" y="537"/>
                    <a:pt x="0" y="1261"/>
                  </a:cubicBezTo>
                  <a:cubicBezTo>
                    <a:pt x="0" y="1954"/>
                    <a:pt x="567" y="2521"/>
                    <a:pt x="1261" y="2521"/>
                  </a:cubicBezTo>
                  <a:cubicBezTo>
                    <a:pt x="1954" y="2521"/>
                    <a:pt x="2521" y="1954"/>
                    <a:pt x="2521" y="1261"/>
                  </a:cubicBezTo>
                  <a:cubicBezTo>
                    <a:pt x="2521" y="537"/>
                    <a:pt x="1954"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79" name="Google Shape;7379;p61"/>
          <p:cNvGrpSpPr/>
          <p:nvPr/>
        </p:nvGrpSpPr>
        <p:grpSpPr>
          <a:xfrm>
            <a:off x="6653870" y="2416821"/>
            <a:ext cx="354635" cy="356232"/>
            <a:chOff x="-12160675" y="4081850"/>
            <a:chExt cx="352100" cy="353650"/>
          </a:xfrm>
        </p:grpSpPr>
        <p:sp>
          <p:nvSpPr>
            <p:cNvPr id="7380" name="Google Shape;7380;p61"/>
            <p:cNvSpPr/>
            <p:nvPr/>
          </p:nvSpPr>
          <p:spPr>
            <a:xfrm>
              <a:off x="-12014950" y="4081850"/>
              <a:ext cx="61450" cy="62275"/>
            </a:xfrm>
            <a:custGeom>
              <a:rect b="b" l="l" r="r" t="t"/>
              <a:pathLst>
                <a:path extrusionOk="0" h="2491" w="2458">
                  <a:moveTo>
                    <a:pt x="1198" y="0"/>
                  </a:moveTo>
                  <a:cubicBezTo>
                    <a:pt x="536" y="0"/>
                    <a:pt x="0" y="599"/>
                    <a:pt x="0" y="1260"/>
                  </a:cubicBezTo>
                  <a:cubicBezTo>
                    <a:pt x="0" y="1922"/>
                    <a:pt x="536" y="2489"/>
                    <a:pt x="1198" y="2489"/>
                  </a:cubicBezTo>
                  <a:cubicBezTo>
                    <a:pt x="1216" y="2490"/>
                    <a:pt x="1235" y="2490"/>
                    <a:pt x="1253" y="2490"/>
                  </a:cubicBezTo>
                  <a:cubicBezTo>
                    <a:pt x="1892" y="2490"/>
                    <a:pt x="2458" y="1965"/>
                    <a:pt x="2458" y="1260"/>
                  </a:cubicBezTo>
                  <a:cubicBezTo>
                    <a:pt x="2458" y="599"/>
                    <a:pt x="1922" y="0"/>
                    <a:pt x="11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1" name="Google Shape;7381;p61"/>
            <p:cNvSpPr/>
            <p:nvPr/>
          </p:nvSpPr>
          <p:spPr>
            <a:xfrm>
              <a:off x="-12077175" y="4352000"/>
              <a:ext cx="186700" cy="83500"/>
            </a:xfrm>
            <a:custGeom>
              <a:rect b="b" l="l" r="r" t="t"/>
              <a:pathLst>
                <a:path extrusionOk="0" h="3340" w="7468">
                  <a:moveTo>
                    <a:pt x="1639" y="0"/>
                  </a:moveTo>
                  <a:cubicBezTo>
                    <a:pt x="1166" y="0"/>
                    <a:pt x="820" y="347"/>
                    <a:pt x="820" y="819"/>
                  </a:cubicBezTo>
                  <a:lnTo>
                    <a:pt x="820" y="1670"/>
                  </a:lnTo>
                  <a:cubicBezTo>
                    <a:pt x="347" y="1670"/>
                    <a:pt x="0" y="2048"/>
                    <a:pt x="0" y="2521"/>
                  </a:cubicBezTo>
                  <a:lnTo>
                    <a:pt x="0" y="2899"/>
                  </a:lnTo>
                  <a:cubicBezTo>
                    <a:pt x="0" y="3151"/>
                    <a:pt x="189" y="3340"/>
                    <a:pt x="410" y="3340"/>
                  </a:cubicBezTo>
                  <a:lnTo>
                    <a:pt x="7026" y="3340"/>
                  </a:lnTo>
                  <a:cubicBezTo>
                    <a:pt x="7278" y="3340"/>
                    <a:pt x="7467" y="3151"/>
                    <a:pt x="7467" y="2899"/>
                  </a:cubicBezTo>
                  <a:lnTo>
                    <a:pt x="7467" y="2521"/>
                  </a:lnTo>
                  <a:cubicBezTo>
                    <a:pt x="7467" y="2048"/>
                    <a:pt x="7121" y="1670"/>
                    <a:pt x="6648" y="1670"/>
                  </a:cubicBezTo>
                  <a:lnTo>
                    <a:pt x="6648" y="819"/>
                  </a:lnTo>
                  <a:cubicBezTo>
                    <a:pt x="6616" y="347"/>
                    <a:pt x="6207" y="0"/>
                    <a:pt x="57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2" name="Google Shape;7382;p61"/>
            <p:cNvSpPr/>
            <p:nvPr/>
          </p:nvSpPr>
          <p:spPr>
            <a:xfrm>
              <a:off x="-11911775" y="4186000"/>
              <a:ext cx="103200" cy="101425"/>
            </a:xfrm>
            <a:custGeom>
              <a:rect b="b" l="l" r="r" t="t"/>
              <a:pathLst>
                <a:path extrusionOk="0" h="4057" w="4128">
                  <a:moveTo>
                    <a:pt x="2060" y="1"/>
                  </a:moveTo>
                  <a:cubicBezTo>
                    <a:pt x="1914" y="1"/>
                    <a:pt x="1765" y="72"/>
                    <a:pt x="1670" y="213"/>
                  </a:cubicBezTo>
                  <a:lnTo>
                    <a:pt x="1198" y="1190"/>
                  </a:lnTo>
                  <a:lnTo>
                    <a:pt x="221" y="1663"/>
                  </a:lnTo>
                  <a:cubicBezTo>
                    <a:pt x="63" y="1757"/>
                    <a:pt x="0" y="1852"/>
                    <a:pt x="0" y="2009"/>
                  </a:cubicBezTo>
                  <a:cubicBezTo>
                    <a:pt x="0" y="2167"/>
                    <a:pt x="63" y="2324"/>
                    <a:pt x="221" y="2356"/>
                  </a:cubicBezTo>
                  <a:lnTo>
                    <a:pt x="1198" y="2828"/>
                  </a:lnTo>
                  <a:lnTo>
                    <a:pt x="1670" y="3836"/>
                  </a:lnTo>
                  <a:cubicBezTo>
                    <a:pt x="1765" y="3994"/>
                    <a:pt x="1891" y="4057"/>
                    <a:pt x="2048" y="4057"/>
                  </a:cubicBezTo>
                  <a:cubicBezTo>
                    <a:pt x="2206" y="4057"/>
                    <a:pt x="2363" y="3994"/>
                    <a:pt x="2395" y="3836"/>
                  </a:cubicBezTo>
                  <a:lnTo>
                    <a:pt x="2867" y="2828"/>
                  </a:lnTo>
                  <a:lnTo>
                    <a:pt x="3907" y="2356"/>
                  </a:lnTo>
                  <a:cubicBezTo>
                    <a:pt x="4065" y="2293"/>
                    <a:pt x="4128" y="2167"/>
                    <a:pt x="4128" y="2009"/>
                  </a:cubicBezTo>
                  <a:cubicBezTo>
                    <a:pt x="4128" y="1852"/>
                    <a:pt x="4033" y="1757"/>
                    <a:pt x="3939" y="1663"/>
                  </a:cubicBezTo>
                  <a:lnTo>
                    <a:pt x="2899" y="1190"/>
                  </a:lnTo>
                  <a:lnTo>
                    <a:pt x="2426" y="213"/>
                  </a:lnTo>
                  <a:cubicBezTo>
                    <a:pt x="2348" y="72"/>
                    <a:pt x="2206" y="1"/>
                    <a:pt x="20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3" name="Google Shape;7383;p61"/>
            <p:cNvSpPr/>
            <p:nvPr/>
          </p:nvSpPr>
          <p:spPr>
            <a:xfrm>
              <a:off x="-12160675" y="4186000"/>
              <a:ext cx="104000" cy="101425"/>
            </a:xfrm>
            <a:custGeom>
              <a:rect b="b" l="l" r="r" t="t"/>
              <a:pathLst>
                <a:path extrusionOk="0" h="4057" w="4160">
                  <a:moveTo>
                    <a:pt x="2092" y="1"/>
                  </a:moveTo>
                  <a:cubicBezTo>
                    <a:pt x="1946" y="1"/>
                    <a:pt x="1797" y="72"/>
                    <a:pt x="1702" y="213"/>
                  </a:cubicBezTo>
                  <a:lnTo>
                    <a:pt x="1230" y="1190"/>
                  </a:lnTo>
                  <a:lnTo>
                    <a:pt x="221" y="1663"/>
                  </a:lnTo>
                  <a:cubicBezTo>
                    <a:pt x="64" y="1757"/>
                    <a:pt x="1" y="1852"/>
                    <a:pt x="1" y="2009"/>
                  </a:cubicBezTo>
                  <a:cubicBezTo>
                    <a:pt x="1" y="2167"/>
                    <a:pt x="64" y="2324"/>
                    <a:pt x="221" y="2387"/>
                  </a:cubicBezTo>
                  <a:lnTo>
                    <a:pt x="1230" y="2860"/>
                  </a:lnTo>
                  <a:lnTo>
                    <a:pt x="1702" y="3836"/>
                  </a:lnTo>
                  <a:cubicBezTo>
                    <a:pt x="1797" y="3994"/>
                    <a:pt x="1923" y="4057"/>
                    <a:pt x="2080" y="4057"/>
                  </a:cubicBezTo>
                  <a:cubicBezTo>
                    <a:pt x="2238" y="4057"/>
                    <a:pt x="2395" y="3994"/>
                    <a:pt x="2427" y="3836"/>
                  </a:cubicBezTo>
                  <a:lnTo>
                    <a:pt x="2899" y="2860"/>
                  </a:lnTo>
                  <a:lnTo>
                    <a:pt x="3876" y="2387"/>
                  </a:lnTo>
                  <a:cubicBezTo>
                    <a:pt x="4034" y="2324"/>
                    <a:pt x="4160" y="2167"/>
                    <a:pt x="4160" y="2009"/>
                  </a:cubicBezTo>
                  <a:cubicBezTo>
                    <a:pt x="4160" y="1852"/>
                    <a:pt x="4065" y="1694"/>
                    <a:pt x="3939" y="1663"/>
                  </a:cubicBezTo>
                  <a:lnTo>
                    <a:pt x="2931" y="1190"/>
                  </a:lnTo>
                  <a:lnTo>
                    <a:pt x="2458" y="213"/>
                  </a:lnTo>
                  <a:cubicBezTo>
                    <a:pt x="2380" y="72"/>
                    <a:pt x="2238" y="1"/>
                    <a:pt x="20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4" name="Google Shape;7384;p61"/>
            <p:cNvSpPr/>
            <p:nvPr/>
          </p:nvSpPr>
          <p:spPr>
            <a:xfrm>
              <a:off x="-12049600" y="4144075"/>
              <a:ext cx="127600" cy="67750"/>
            </a:xfrm>
            <a:custGeom>
              <a:rect b="b" l="l" r="r" t="t"/>
              <a:pathLst>
                <a:path extrusionOk="0" h="2710" w="5104">
                  <a:moveTo>
                    <a:pt x="851" y="0"/>
                  </a:moveTo>
                  <a:cubicBezTo>
                    <a:pt x="819" y="32"/>
                    <a:pt x="662" y="63"/>
                    <a:pt x="599" y="189"/>
                  </a:cubicBezTo>
                  <a:cubicBezTo>
                    <a:pt x="63" y="945"/>
                    <a:pt x="0" y="1890"/>
                    <a:pt x="347" y="2710"/>
                  </a:cubicBezTo>
                  <a:lnTo>
                    <a:pt x="2394" y="1670"/>
                  </a:lnTo>
                  <a:cubicBezTo>
                    <a:pt x="2426" y="1638"/>
                    <a:pt x="2521" y="1638"/>
                    <a:pt x="2552" y="1638"/>
                  </a:cubicBezTo>
                  <a:cubicBezTo>
                    <a:pt x="2647" y="1638"/>
                    <a:pt x="2678" y="1638"/>
                    <a:pt x="2710" y="1670"/>
                  </a:cubicBezTo>
                  <a:lnTo>
                    <a:pt x="4757" y="2710"/>
                  </a:lnTo>
                  <a:cubicBezTo>
                    <a:pt x="5104" y="1890"/>
                    <a:pt x="5041" y="945"/>
                    <a:pt x="4537" y="189"/>
                  </a:cubicBezTo>
                  <a:cubicBezTo>
                    <a:pt x="4442" y="63"/>
                    <a:pt x="4316" y="0"/>
                    <a:pt x="41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5" name="Google Shape;7385;p61"/>
            <p:cNvSpPr/>
            <p:nvPr/>
          </p:nvSpPr>
          <p:spPr>
            <a:xfrm>
              <a:off x="-12033850" y="4212600"/>
              <a:ext cx="99250" cy="118150"/>
            </a:xfrm>
            <a:custGeom>
              <a:rect b="b" l="l" r="r" t="t"/>
              <a:pathLst>
                <a:path extrusionOk="0" h="4726" w="3970">
                  <a:moveTo>
                    <a:pt x="1575" y="0"/>
                  </a:moveTo>
                  <a:lnTo>
                    <a:pt x="0" y="788"/>
                  </a:lnTo>
                  <a:lnTo>
                    <a:pt x="662" y="4726"/>
                  </a:lnTo>
                  <a:lnTo>
                    <a:pt x="3308" y="4726"/>
                  </a:lnTo>
                  <a:lnTo>
                    <a:pt x="3970" y="788"/>
                  </a:lnTo>
                  <a:lnTo>
                    <a:pt x="2395" y="0"/>
                  </a:lnTo>
                  <a:lnTo>
                    <a:pt x="2395" y="1827"/>
                  </a:lnTo>
                  <a:cubicBezTo>
                    <a:pt x="2395" y="2048"/>
                    <a:pt x="2206" y="2268"/>
                    <a:pt x="1954" y="2268"/>
                  </a:cubicBezTo>
                  <a:cubicBezTo>
                    <a:pt x="1733" y="2268"/>
                    <a:pt x="1575" y="2048"/>
                    <a:pt x="1575" y="1827"/>
                  </a:cubicBezTo>
                  <a:lnTo>
                    <a:pt x="15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86" name="Google Shape;7386;p61"/>
          <p:cNvGrpSpPr/>
          <p:nvPr/>
        </p:nvGrpSpPr>
        <p:grpSpPr>
          <a:xfrm>
            <a:off x="4858836" y="2891264"/>
            <a:ext cx="355416" cy="355652"/>
            <a:chOff x="-10391650" y="3180600"/>
            <a:chExt cx="352875" cy="353075"/>
          </a:xfrm>
        </p:grpSpPr>
        <p:sp>
          <p:nvSpPr>
            <p:cNvPr id="7387" name="Google Shape;7387;p61"/>
            <p:cNvSpPr/>
            <p:nvPr/>
          </p:nvSpPr>
          <p:spPr>
            <a:xfrm>
              <a:off x="-10390875" y="3263500"/>
              <a:ext cx="352100" cy="42550"/>
            </a:xfrm>
            <a:custGeom>
              <a:rect b="b" l="l" r="r" t="t"/>
              <a:pathLst>
                <a:path extrusionOk="0" h="1702" w="14084">
                  <a:moveTo>
                    <a:pt x="820" y="1"/>
                  </a:moveTo>
                  <a:cubicBezTo>
                    <a:pt x="347" y="1"/>
                    <a:pt x="1" y="379"/>
                    <a:pt x="1" y="851"/>
                  </a:cubicBezTo>
                  <a:lnTo>
                    <a:pt x="1" y="1261"/>
                  </a:lnTo>
                  <a:cubicBezTo>
                    <a:pt x="1" y="1513"/>
                    <a:pt x="190" y="1702"/>
                    <a:pt x="410" y="1702"/>
                  </a:cubicBezTo>
                  <a:lnTo>
                    <a:pt x="13674" y="1702"/>
                  </a:lnTo>
                  <a:cubicBezTo>
                    <a:pt x="13894" y="1702"/>
                    <a:pt x="14083" y="1513"/>
                    <a:pt x="14083" y="1261"/>
                  </a:cubicBezTo>
                  <a:lnTo>
                    <a:pt x="14083" y="851"/>
                  </a:lnTo>
                  <a:cubicBezTo>
                    <a:pt x="14083" y="410"/>
                    <a:pt x="13705" y="1"/>
                    <a:pt x="132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8" name="Google Shape;7388;p61"/>
            <p:cNvSpPr/>
            <p:nvPr/>
          </p:nvSpPr>
          <p:spPr>
            <a:xfrm>
              <a:off x="-10391650" y="3451750"/>
              <a:ext cx="352875" cy="81925"/>
            </a:xfrm>
            <a:custGeom>
              <a:rect b="b" l="l" r="r" t="t"/>
              <a:pathLst>
                <a:path extrusionOk="0" h="3277" w="14115">
                  <a:moveTo>
                    <a:pt x="2079" y="0"/>
                  </a:moveTo>
                  <a:cubicBezTo>
                    <a:pt x="1418" y="0"/>
                    <a:pt x="819" y="536"/>
                    <a:pt x="819" y="1229"/>
                  </a:cubicBezTo>
                  <a:lnTo>
                    <a:pt x="819" y="1607"/>
                  </a:lnTo>
                  <a:cubicBezTo>
                    <a:pt x="347" y="1607"/>
                    <a:pt x="0" y="1954"/>
                    <a:pt x="0" y="2458"/>
                  </a:cubicBezTo>
                  <a:lnTo>
                    <a:pt x="0" y="2867"/>
                  </a:lnTo>
                  <a:cubicBezTo>
                    <a:pt x="0" y="3119"/>
                    <a:pt x="189" y="3277"/>
                    <a:pt x="378" y="3277"/>
                  </a:cubicBezTo>
                  <a:lnTo>
                    <a:pt x="13642" y="3277"/>
                  </a:lnTo>
                  <a:cubicBezTo>
                    <a:pt x="13894" y="3277"/>
                    <a:pt x="14083" y="3088"/>
                    <a:pt x="14083" y="2867"/>
                  </a:cubicBezTo>
                  <a:lnTo>
                    <a:pt x="14083" y="2458"/>
                  </a:lnTo>
                  <a:cubicBezTo>
                    <a:pt x="14114" y="1954"/>
                    <a:pt x="13736" y="1607"/>
                    <a:pt x="13295" y="1607"/>
                  </a:cubicBezTo>
                  <a:lnTo>
                    <a:pt x="13295" y="1229"/>
                  </a:lnTo>
                  <a:cubicBezTo>
                    <a:pt x="13295" y="567"/>
                    <a:pt x="12760" y="0"/>
                    <a:pt x="120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9" name="Google Shape;7389;p61"/>
            <p:cNvSpPr/>
            <p:nvPr/>
          </p:nvSpPr>
          <p:spPr>
            <a:xfrm>
              <a:off x="-10327075" y="3180600"/>
              <a:ext cx="223700" cy="62450"/>
            </a:xfrm>
            <a:custGeom>
              <a:rect b="b" l="l" r="r" t="t"/>
              <a:pathLst>
                <a:path extrusionOk="0" h="2498" w="8948">
                  <a:moveTo>
                    <a:pt x="4490" y="1"/>
                  </a:moveTo>
                  <a:cubicBezTo>
                    <a:pt x="4419" y="1"/>
                    <a:pt x="4348" y="24"/>
                    <a:pt x="4285" y="72"/>
                  </a:cubicBezTo>
                  <a:lnTo>
                    <a:pt x="0" y="2498"/>
                  </a:lnTo>
                  <a:lnTo>
                    <a:pt x="8948" y="2498"/>
                  </a:lnTo>
                  <a:lnTo>
                    <a:pt x="4695" y="72"/>
                  </a:lnTo>
                  <a:cubicBezTo>
                    <a:pt x="4632" y="24"/>
                    <a:pt x="4561" y="1"/>
                    <a:pt x="44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0" name="Google Shape;7390;p61"/>
            <p:cNvSpPr/>
            <p:nvPr/>
          </p:nvSpPr>
          <p:spPr>
            <a:xfrm>
              <a:off x="-10245950" y="3325725"/>
              <a:ext cx="61450" cy="104775"/>
            </a:xfrm>
            <a:custGeom>
              <a:rect b="b" l="l" r="r" t="t"/>
              <a:pathLst>
                <a:path extrusionOk="0" h="4191" w="2458">
                  <a:moveTo>
                    <a:pt x="0" y="1"/>
                  </a:moveTo>
                  <a:lnTo>
                    <a:pt x="0" y="4191"/>
                  </a:lnTo>
                  <a:lnTo>
                    <a:pt x="2458" y="4191"/>
                  </a:lnTo>
                  <a:lnTo>
                    <a:pt x="24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1" name="Google Shape;7391;p61"/>
            <p:cNvSpPr/>
            <p:nvPr/>
          </p:nvSpPr>
          <p:spPr>
            <a:xfrm>
              <a:off x="-10142775" y="3325725"/>
              <a:ext cx="63025" cy="104775"/>
            </a:xfrm>
            <a:custGeom>
              <a:rect b="b" l="l" r="r" t="t"/>
              <a:pathLst>
                <a:path extrusionOk="0" h="4191" w="2521">
                  <a:moveTo>
                    <a:pt x="1" y="1"/>
                  </a:moveTo>
                  <a:lnTo>
                    <a:pt x="1" y="4191"/>
                  </a:lnTo>
                  <a:lnTo>
                    <a:pt x="2521" y="4191"/>
                  </a:lnTo>
                  <a:lnTo>
                    <a:pt x="252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2" name="Google Shape;7392;p61"/>
            <p:cNvSpPr/>
            <p:nvPr/>
          </p:nvSpPr>
          <p:spPr>
            <a:xfrm>
              <a:off x="-10350700" y="3325725"/>
              <a:ext cx="62250" cy="104775"/>
            </a:xfrm>
            <a:custGeom>
              <a:rect b="b" l="l" r="r" t="t"/>
              <a:pathLst>
                <a:path extrusionOk="0" h="4191" w="2490">
                  <a:moveTo>
                    <a:pt x="0" y="1"/>
                  </a:moveTo>
                  <a:lnTo>
                    <a:pt x="0" y="4191"/>
                  </a:lnTo>
                  <a:lnTo>
                    <a:pt x="2489" y="4191"/>
                  </a:lnTo>
                  <a:lnTo>
                    <a:pt x="24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93" name="Google Shape;7393;p61"/>
          <p:cNvGrpSpPr/>
          <p:nvPr/>
        </p:nvGrpSpPr>
        <p:grpSpPr>
          <a:xfrm>
            <a:off x="4858835" y="3368062"/>
            <a:ext cx="354635" cy="353890"/>
            <a:chOff x="-10390875" y="3616350"/>
            <a:chExt cx="352100" cy="351325"/>
          </a:xfrm>
        </p:grpSpPr>
        <p:sp>
          <p:nvSpPr>
            <p:cNvPr id="7394" name="Google Shape;7394;p61"/>
            <p:cNvSpPr/>
            <p:nvPr/>
          </p:nvSpPr>
          <p:spPr>
            <a:xfrm>
              <a:off x="-10308950" y="3780175"/>
              <a:ext cx="186675" cy="104800"/>
            </a:xfrm>
            <a:custGeom>
              <a:rect b="b" l="l" r="r" t="t"/>
              <a:pathLst>
                <a:path extrusionOk="0" h="4192" w="7467">
                  <a:moveTo>
                    <a:pt x="0" y="1"/>
                  </a:moveTo>
                  <a:lnTo>
                    <a:pt x="0" y="4191"/>
                  </a:lnTo>
                  <a:lnTo>
                    <a:pt x="7467" y="4191"/>
                  </a:lnTo>
                  <a:lnTo>
                    <a:pt x="74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5" name="Google Shape;7395;p61"/>
            <p:cNvSpPr/>
            <p:nvPr/>
          </p:nvSpPr>
          <p:spPr>
            <a:xfrm>
              <a:off x="-10390875" y="3698275"/>
              <a:ext cx="352100" cy="269400"/>
            </a:xfrm>
            <a:custGeom>
              <a:rect b="b" l="l" r="r" t="t"/>
              <a:pathLst>
                <a:path extrusionOk="0" h="10776" w="14084">
                  <a:moveTo>
                    <a:pt x="11216" y="2426"/>
                  </a:moveTo>
                  <a:cubicBezTo>
                    <a:pt x="11468" y="2426"/>
                    <a:pt x="11626" y="2615"/>
                    <a:pt x="11626" y="2867"/>
                  </a:cubicBezTo>
                  <a:lnTo>
                    <a:pt x="11626" y="7845"/>
                  </a:lnTo>
                  <a:cubicBezTo>
                    <a:pt x="11626" y="8097"/>
                    <a:pt x="11437" y="8255"/>
                    <a:pt x="11216" y="8255"/>
                  </a:cubicBezTo>
                  <a:lnTo>
                    <a:pt x="2931" y="8255"/>
                  </a:lnTo>
                  <a:cubicBezTo>
                    <a:pt x="2678" y="8255"/>
                    <a:pt x="2489" y="8066"/>
                    <a:pt x="2489" y="7845"/>
                  </a:cubicBezTo>
                  <a:lnTo>
                    <a:pt x="2489" y="2867"/>
                  </a:lnTo>
                  <a:cubicBezTo>
                    <a:pt x="2489" y="2615"/>
                    <a:pt x="2678" y="2426"/>
                    <a:pt x="2931" y="2426"/>
                  </a:cubicBezTo>
                  <a:close/>
                  <a:moveTo>
                    <a:pt x="1670" y="0"/>
                  </a:moveTo>
                  <a:cubicBezTo>
                    <a:pt x="757" y="0"/>
                    <a:pt x="1" y="725"/>
                    <a:pt x="1" y="1639"/>
                  </a:cubicBezTo>
                  <a:cubicBezTo>
                    <a:pt x="1" y="2237"/>
                    <a:pt x="316" y="2773"/>
                    <a:pt x="820" y="3056"/>
                  </a:cubicBezTo>
                  <a:lnTo>
                    <a:pt x="820" y="7719"/>
                  </a:lnTo>
                  <a:cubicBezTo>
                    <a:pt x="316" y="7971"/>
                    <a:pt x="1" y="8538"/>
                    <a:pt x="1" y="9137"/>
                  </a:cubicBezTo>
                  <a:cubicBezTo>
                    <a:pt x="1" y="10019"/>
                    <a:pt x="757" y="10775"/>
                    <a:pt x="1670" y="10775"/>
                  </a:cubicBezTo>
                  <a:cubicBezTo>
                    <a:pt x="2237" y="10775"/>
                    <a:pt x="2805" y="10460"/>
                    <a:pt x="3057" y="9956"/>
                  </a:cubicBezTo>
                  <a:lnTo>
                    <a:pt x="11027" y="9956"/>
                  </a:lnTo>
                  <a:cubicBezTo>
                    <a:pt x="11311" y="10460"/>
                    <a:pt x="11846" y="10775"/>
                    <a:pt x="12445" y="10775"/>
                  </a:cubicBezTo>
                  <a:cubicBezTo>
                    <a:pt x="13359" y="10775"/>
                    <a:pt x="14083" y="10019"/>
                    <a:pt x="14083" y="9137"/>
                  </a:cubicBezTo>
                  <a:cubicBezTo>
                    <a:pt x="14083" y="8538"/>
                    <a:pt x="13800" y="7971"/>
                    <a:pt x="13264" y="7719"/>
                  </a:cubicBezTo>
                  <a:lnTo>
                    <a:pt x="13264" y="3056"/>
                  </a:lnTo>
                  <a:cubicBezTo>
                    <a:pt x="13800" y="2741"/>
                    <a:pt x="14083" y="2237"/>
                    <a:pt x="14083" y="1639"/>
                  </a:cubicBezTo>
                  <a:cubicBezTo>
                    <a:pt x="14083" y="725"/>
                    <a:pt x="13359" y="0"/>
                    <a:pt x="12445" y="0"/>
                  </a:cubicBezTo>
                  <a:cubicBezTo>
                    <a:pt x="11846" y="0"/>
                    <a:pt x="11311" y="315"/>
                    <a:pt x="11027" y="820"/>
                  </a:cubicBezTo>
                  <a:lnTo>
                    <a:pt x="3057" y="820"/>
                  </a:lnTo>
                  <a:cubicBezTo>
                    <a:pt x="2805" y="315"/>
                    <a:pt x="2237"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6" name="Google Shape;7396;p61"/>
            <p:cNvSpPr/>
            <p:nvPr/>
          </p:nvSpPr>
          <p:spPr>
            <a:xfrm>
              <a:off x="-10268000" y="3616350"/>
              <a:ext cx="103975" cy="81150"/>
            </a:xfrm>
            <a:custGeom>
              <a:rect b="b" l="l" r="r" t="t"/>
              <a:pathLst>
                <a:path extrusionOk="0" h="3246" w="4159">
                  <a:moveTo>
                    <a:pt x="2048" y="1"/>
                  </a:moveTo>
                  <a:cubicBezTo>
                    <a:pt x="1387" y="1"/>
                    <a:pt x="851" y="536"/>
                    <a:pt x="851" y="1230"/>
                  </a:cubicBezTo>
                  <a:cubicBezTo>
                    <a:pt x="851" y="1450"/>
                    <a:pt x="914" y="1671"/>
                    <a:pt x="1040" y="1891"/>
                  </a:cubicBezTo>
                  <a:lnTo>
                    <a:pt x="0" y="3246"/>
                  </a:lnTo>
                  <a:lnTo>
                    <a:pt x="1072" y="3246"/>
                  </a:lnTo>
                  <a:lnTo>
                    <a:pt x="1733" y="2364"/>
                  </a:lnTo>
                  <a:cubicBezTo>
                    <a:pt x="1859" y="2395"/>
                    <a:pt x="1985" y="2427"/>
                    <a:pt x="2080" y="2427"/>
                  </a:cubicBezTo>
                  <a:cubicBezTo>
                    <a:pt x="2206" y="2427"/>
                    <a:pt x="2332" y="2395"/>
                    <a:pt x="2458" y="2364"/>
                  </a:cubicBezTo>
                  <a:lnTo>
                    <a:pt x="3119" y="3246"/>
                  </a:lnTo>
                  <a:lnTo>
                    <a:pt x="4159" y="3246"/>
                  </a:lnTo>
                  <a:lnTo>
                    <a:pt x="3119" y="1891"/>
                  </a:lnTo>
                  <a:cubicBezTo>
                    <a:pt x="3245" y="1671"/>
                    <a:pt x="3308" y="1450"/>
                    <a:pt x="3308" y="1230"/>
                  </a:cubicBezTo>
                  <a:cubicBezTo>
                    <a:pt x="3308" y="536"/>
                    <a:pt x="2773" y="1"/>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97" name="Google Shape;7397;p61"/>
          <p:cNvGrpSpPr/>
          <p:nvPr/>
        </p:nvGrpSpPr>
        <p:grpSpPr>
          <a:xfrm>
            <a:off x="7525810" y="2892727"/>
            <a:ext cx="312585" cy="354670"/>
            <a:chOff x="-10370400" y="4049550"/>
            <a:chExt cx="310350" cy="352100"/>
          </a:xfrm>
        </p:grpSpPr>
        <p:sp>
          <p:nvSpPr>
            <p:cNvPr id="7398" name="Google Shape;7398;p61"/>
            <p:cNvSpPr/>
            <p:nvPr/>
          </p:nvSpPr>
          <p:spPr>
            <a:xfrm>
              <a:off x="-10308175" y="4224400"/>
              <a:ext cx="185900" cy="115800"/>
            </a:xfrm>
            <a:custGeom>
              <a:rect b="b" l="l" r="r" t="t"/>
              <a:pathLst>
                <a:path extrusionOk="0" h="4632" w="7436">
                  <a:moveTo>
                    <a:pt x="1" y="1"/>
                  </a:moveTo>
                  <a:lnTo>
                    <a:pt x="1" y="4632"/>
                  </a:lnTo>
                  <a:lnTo>
                    <a:pt x="1639" y="4632"/>
                  </a:lnTo>
                  <a:lnTo>
                    <a:pt x="1639" y="1261"/>
                  </a:lnTo>
                  <a:cubicBezTo>
                    <a:pt x="1639" y="1040"/>
                    <a:pt x="1859" y="883"/>
                    <a:pt x="2048" y="883"/>
                  </a:cubicBezTo>
                  <a:cubicBezTo>
                    <a:pt x="2269" y="883"/>
                    <a:pt x="2489" y="1072"/>
                    <a:pt x="2489" y="1261"/>
                  </a:cubicBezTo>
                  <a:lnTo>
                    <a:pt x="2489" y="4632"/>
                  </a:lnTo>
                  <a:lnTo>
                    <a:pt x="3309" y="4632"/>
                  </a:lnTo>
                  <a:lnTo>
                    <a:pt x="3309" y="1261"/>
                  </a:lnTo>
                  <a:cubicBezTo>
                    <a:pt x="3309" y="1040"/>
                    <a:pt x="3498" y="883"/>
                    <a:pt x="3750" y="883"/>
                  </a:cubicBezTo>
                  <a:cubicBezTo>
                    <a:pt x="3970" y="883"/>
                    <a:pt x="4128" y="1072"/>
                    <a:pt x="4128" y="1261"/>
                  </a:cubicBezTo>
                  <a:lnTo>
                    <a:pt x="4128" y="4632"/>
                  </a:lnTo>
                  <a:lnTo>
                    <a:pt x="4947" y="4632"/>
                  </a:lnTo>
                  <a:lnTo>
                    <a:pt x="4947" y="1261"/>
                  </a:lnTo>
                  <a:cubicBezTo>
                    <a:pt x="4947" y="1040"/>
                    <a:pt x="5167" y="883"/>
                    <a:pt x="5388" y="883"/>
                  </a:cubicBezTo>
                  <a:cubicBezTo>
                    <a:pt x="5640" y="883"/>
                    <a:pt x="5829" y="1072"/>
                    <a:pt x="5829" y="1261"/>
                  </a:cubicBezTo>
                  <a:lnTo>
                    <a:pt x="5829" y="4632"/>
                  </a:lnTo>
                  <a:lnTo>
                    <a:pt x="7436" y="4632"/>
                  </a:lnTo>
                  <a:lnTo>
                    <a:pt x="74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9" name="Google Shape;7399;p61"/>
            <p:cNvSpPr/>
            <p:nvPr/>
          </p:nvSpPr>
          <p:spPr>
            <a:xfrm>
              <a:off x="-10292425" y="4121225"/>
              <a:ext cx="159125" cy="30750"/>
            </a:xfrm>
            <a:custGeom>
              <a:rect b="b" l="l" r="r" t="t"/>
              <a:pathLst>
                <a:path extrusionOk="0" h="1230" w="6365">
                  <a:moveTo>
                    <a:pt x="694" y="0"/>
                  </a:moveTo>
                  <a:cubicBezTo>
                    <a:pt x="694" y="158"/>
                    <a:pt x="662" y="316"/>
                    <a:pt x="631" y="442"/>
                  </a:cubicBezTo>
                  <a:cubicBezTo>
                    <a:pt x="505" y="757"/>
                    <a:pt x="284" y="1040"/>
                    <a:pt x="1" y="1229"/>
                  </a:cubicBezTo>
                  <a:lnTo>
                    <a:pt x="6365" y="1229"/>
                  </a:lnTo>
                  <a:cubicBezTo>
                    <a:pt x="6018" y="1040"/>
                    <a:pt x="5798" y="788"/>
                    <a:pt x="5672" y="442"/>
                  </a:cubicBezTo>
                  <a:cubicBezTo>
                    <a:pt x="5577" y="284"/>
                    <a:pt x="5577" y="126"/>
                    <a:pt x="5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0" name="Google Shape;7400;p61"/>
            <p:cNvSpPr/>
            <p:nvPr/>
          </p:nvSpPr>
          <p:spPr>
            <a:xfrm>
              <a:off x="-10370400" y="4049550"/>
              <a:ext cx="310350" cy="91400"/>
            </a:xfrm>
            <a:custGeom>
              <a:rect b="b" l="l" r="r" t="t"/>
              <a:pathLst>
                <a:path extrusionOk="0" h="3656" w="12414">
                  <a:moveTo>
                    <a:pt x="2049" y="1"/>
                  </a:moveTo>
                  <a:cubicBezTo>
                    <a:pt x="977" y="1"/>
                    <a:pt x="95" y="820"/>
                    <a:pt x="1" y="1891"/>
                  </a:cubicBezTo>
                  <a:cubicBezTo>
                    <a:pt x="95" y="2867"/>
                    <a:pt x="946" y="3655"/>
                    <a:pt x="1954" y="3655"/>
                  </a:cubicBezTo>
                  <a:cubicBezTo>
                    <a:pt x="2427" y="3655"/>
                    <a:pt x="2773" y="3340"/>
                    <a:pt x="2899" y="3025"/>
                  </a:cubicBezTo>
                  <a:cubicBezTo>
                    <a:pt x="2931" y="2867"/>
                    <a:pt x="2962" y="2678"/>
                    <a:pt x="2805" y="2521"/>
                  </a:cubicBezTo>
                  <a:cubicBezTo>
                    <a:pt x="2729" y="2461"/>
                    <a:pt x="2618" y="2422"/>
                    <a:pt x="2520" y="2422"/>
                  </a:cubicBezTo>
                  <a:cubicBezTo>
                    <a:pt x="2411" y="2422"/>
                    <a:pt x="2317" y="2469"/>
                    <a:pt x="2301" y="2584"/>
                  </a:cubicBezTo>
                  <a:cubicBezTo>
                    <a:pt x="2274" y="2793"/>
                    <a:pt x="2097" y="2915"/>
                    <a:pt x="1911" y="2915"/>
                  </a:cubicBezTo>
                  <a:cubicBezTo>
                    <a:pt x="1873" y="2915"/>
                    <a:pt x="1834" y="2910"/>
                    <a:pt x="1796" y="2899"/>
                  </a:cubicBezTo>
                  <a:cubicBezTo>
                    <a:pt x="1544" y="2867"/>
                    <a:pt x="1418" y="2647"/>
                    <a:pt x="1481" y="2395"/>
                  </a:cubicBezTo>
                  <a:cubicBezTo>
                    <a:pt x="1595" y="1848"/>
                    <a:pt x="2036" y="1594"/>
                    <a:pt x="2500" y="1594"/>
                  </a:cubicBezTo>
                  <a:cubicBezTo>
                    <a:pt x="2811" y="1594"/>
                    <a:pt x="3132" y="1708"/>
                    <a:pt x="3372" y="1922"/>
                  </a:cubicBezTo>
                  <a:lnTo>
                    <a:pt x="3466" y="2048"/>
                  </a:lnTo>
                  <a:lnTo>
                    <a:pt x="8917" y="2048"/>
                  </a:lnTo>
                  <a:lnTo>
                    <a:pt x="9043" y="1922"/>
                  </a:lnTo>
                  <a:cubicBezTo>
                    <a:pt x="9262" y="1715"/>
                    <a:pt x="9561" y="1612"/>
                    <a:pt x="9856" y="1612"/>
                  </a:cubicBezTo>
                  <a:cubicBezTo>
                    <a:pt x="10325" y="1612"/>
                    <a:pt x="10785" y="1873"/>
                    <a:pt x="10901" y="2395"/>
                  </a:cubicBezTo>
                  <a:cubicBezTo>
                    <a:pt x="10964" y="2647"/>
                    <a:pt x="10838" y="2836"/>
                    <a:pt x="10618" y="2899"/>
                  </a:cubicBezTo>
                  <a:cubicBezTo>
                    <a:pt x="10575" y="2910"/>
                    <a:pt x="10533" y="2915"/>
                    <a:pt x="10494" y="2915"/>
                  </a:cubicBezTo>
                  <a:cubicBezTo>
                    <a:pt x="10304" y="2915"/>
                    <a:pt x="10161" y="2793"/>
                    <a:pt x="10082" y="2584"/>
                  </a:cubicBezTo>
                  <a:cubicBezTo>
                    <a:pt x="10066" y="2469"/>
                    <a:pt x="9963" y="2422"/>
                    <a:pt x="9851" y="2422"/>
                  </a:cubicBezTo>
                  <a:cubicBezTo>
                    <a:pt x="9749" y="2422"/>
                    <a:pt x="9638" y="2461"/>
                    <a:pt x="9578" y="2521"/>
                  </a:cubicBezTo>
                  <a:cubicBezTo>
                    <a:pt x="9421" y="2678"/>
                    <a:pt x="9452" y="2867"/>
                    <a:pt x="9515" y="3025"/>
                  </a:cubicBezTo>
                  <a:cubicBezTo>
                    <a:pt x="9610" y="3340"/>
                    <a:pt x="10019" y="3655"/>
                    <a:pt x="10460" y="3655"/>
                  </a:cubicBezTo>
                  <a:cubicBezTo>
                    <a:pt x="11311" y="3655"/>
                    <a:pt x="12067" y="3056"/>
                    <a:pt x="12288" y="2269"/>
                  </a:cubicBezTo>
                  <a:cubicBezTo>
                    <a:pt x="12288" y="2206"/>
                    <a:pt x="12351" y="2111"/>
                    <a:pt x="12351" y="2048"/>
                  </a:cubicBezTo>
                  <a:cubicBezTo>
                    <a:pt x="12414" y="883"/>
                    <a:pt x="11468" y="1"/>
                    <a:pt x="103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1" name="Google Shape;7401;p61"/>
            <p:cNvSpPr/>
            <p:nvPr/>
          </p:nvSpPr>
          <p:spPr>
            <a:xfrm>
              <a:off x="-10328650" y="4173200"/>
              <a:ext cx="226850" cy="30750"/>
            </a:xfrm>
            <a:custGeom>
              <a:rect b="b" l="l" r="r" t="t"/>
              <a:pathLst>
                <a:path extrusionOk="0" h="1230" w="9074">
                  <a:moveTo>
                    <a:pt x="0" y="1"/>
                  </a:moveTo>
                  <a:cubicBezTo>
                    <a:pt x="0" y="694"/>
                    <a:pt x="536" y="1229"/>
                    <a:pt x="1198" y="1229"/>
                  </a:cubicBezTo>
                  <a:lnTo>
                    <a:pt x="7814" y="1229"/>
                  </a:lnTo>
                  <a:cubicBezTo>
                    <a:pt x="8507" y="1229"/>
                    <a:pt x="9074" y="694"/>
                    <a:pt x="90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2" name="Google Shape;7402;p61"/>
            <p:cNvSpPr/>
            <p:nvPr/>
          </p:nvSpPr>
          <p:spPr>
            <a:xfrm>
              <a:off x="-10328650" y="4360650"/>
              <a:ext cx="226850" cy="41000"/>
            </a:xfrm>
            <a:custGeom>
              <a:rect b="b" l="l" r="r" t="t"/>
              <a:pathLst>
                <a:path extrusionOk="0" h="1640" w="9074">
                  <a:moveTo>
                    <a:pt x="410" y="1"/>
                  </a:moveTo>
                  <a:cubicBezTo>
                    <a:pt x="189" y="1"/>
                    <a:pt x="0" y="190"/>
                    <a:pt x="0" y="379"/>
                  </a:cubicBezTo>
                  <a:lnTo>
                    <a:pt x="0" y="1230"/>
                  </a:lnTo>
                  <a:cubicBezTo>
                    <a:pt x="0" y="1450"/>
                    <a:pt x="189" y="1639"/>
                    <a:pt x="410" y="1639"/>
                  </a:cubicBezTo>
                  <a:lnTo>
                    <a:pt x="8696" y="1639"/>
                  </a:lnTo>
                  <a:cubicBezTo>
                    <a:pt x="8916" y="1639"/>
                    <a:pt x="9074" y="1450"/>
                    <a:pt x="9074" y="1230"/>
                  </a:cubicBezTo>
                  <a:lnTo>
                    <a:pt x="9074" y="379"/>
                  </a:lnTo>
                  <a:cubicBezTo>
                    <a:pt x="9074" y="158"/>
                    <a:pt x="8885" y="1"/>
                    <a:pt x="8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03" name="Google Shape;7403;p61"/>
          <p:cNvGrpSpPr/>
          <p:nvPr/>
        </p:nvGrpSpPr>
        <p:grpSpPr>
          <a:xfrm>
            <a:off x="6630066" y="2891668"/>
            <a:ext cx="379236" cy="354847"/>
            <a:chOff x="-8674650" y="3210975"/>
            <a:chExt cx="376525" cy="352275"/>
          </a:xfrm>
        </p:grpSpPr>
        <p:sp>
          <p:nvSpPr>
            <p:cNvPr id="7404" name="Google Shape;7404;p61"/>
            <p:cNvSpPr/>
            <p:nvPr/>
          </p:nvSpPr>
          <p:spPr>
            <a:xfrm>
              <a:off x="-8542325" y="3335375"/>
              <a:ext cx="112650" cy="104375"/>
            </a:xfrm>
            <a:custGeom>
              <a:rect b="b" l="l" r="r" t="t"/>
              <a:pathLst>
                <a:path extrusionOk="0" h="4175" w="4506">
                  <a:moveTo>
                    <a:pt x="2226" y="843"/>
                  </a:moveTo>
                  <a:cubicBezTo>
                    <a:pt x="2537" y="843"/>
                    <a:pt x="2852" y="969"/>
                    <a:pt x="3120" y="1221"/>
                  </a:cubicBezTo>
                  <a:cubicBezTo>
                    <a:pt x="3624" y="1694"/>
                    <a:pt x="3624" y="2545"/>
                    <a:pt x="3120" y="3017"/>
                  </a:cubicBezTo>
                  <a:cubicBezTo>
                    <a:pt x="2883" y="3238"/>
                    <a:pt x="2568" y="3348"/>
                    <a:pt x="2249" y="3348"/>
                  </a:cubicBezTo>
                  <a:cubicBezTo>
                    <a:pt x="1930" y="3348"/>
                    <a:pt x="1607" y="3238"/>
                    <a:pt x="1355" y="3017"/>
                  </a:cubicBezTo>
                  <a:cubicBezTo>
                    <a:pt x="883" y="2545"/>
                    <a:pt x="883" y="1694"/>
                    <a:pt x="1355" y="1221"/>
                  </a:cubicBezTo>
                  <a:cubicBezTo>
                    <a:pt x="1607" y="969"/>
                    <a:pt x="1915" y="843"/>
                    <a:pt x="2226" y="843"/>
                  </a:cubicBezTo>
                  <a:close/>
                  <a:moveTo>
                    <a:pt x="2277" y="1"/>
                  </a:moveTo>
                  <a:cubicBezTo>
                    <a:pt x="1749" y="1"/>
                    <a:pt x="1214" y="197"/>
                    <a:pt x="788" y="591"/>
                  </a:cubicBezTo>
                  <a:cubicBezTo>
                    <a:pt x="1" y="1379"/>
                    <a:pt x="1" y="2765"/>
                    <a:pt x="788" y="3584"/>
                  </a:cubicBezTo>
                  <a:cubicBezTo>
                    <a:pt x="1182" y="3978"/>
                    <a:pt x="1718" y="4175"/>
                    <a:pt x="2253" y="4175"/>
                  </a:cubicBezTo>
                  <a:cubicBezTo>
                    <a:pt x="2789" y="4175"/>
                    <a:pt x="3324" y="3978"/>
                    <a:pt x="3718" y="3584"/>
                  </a:cubicBezTo>
                  <a:cubicBezTo>
                    <a:pt x="4506" y="2797"/>
                    <a:pt x="4506" y="1442"/>
                    <a:pt x="3718" y="591"/>
                  </a:cubicBezTo>
                  <a:cubicBezTo>
                    <a:pt x="3324" y="197"/>
                    <a:pt x="2805" y="1"/>
                    <a:pt x="22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5" name="Google Shape;7405;p61"/>
            <p:cNvSpPr/>
            <p:nvPr/>
          </p:nvSpPr>
          <p:spPr>
            <a:xfrm>
              <a:off x="-8496650" y="3377125"/>
              <a:ext cx="22875" cy="20900"/>
            </a:xfrm>
            <a:custGeom>
              <a:rect b="b" l="l" r="r" t="t"/>
              <a:pathLst>
                <a:path extrusionOk="0" h="836" w="915">
                  <a:moveTo>
                    <a:pt x="458" y="0"/>
                  </a:moveTo>
                  <a:cubicBezTo>
                    <a:pt x="348" y="0"/>
                    <a:pt x="237" y="40"/>
                    <a:pt x="159" y="118"/>
                  </a:cubicBezTo>
                  <a:cubicBezTo>
                    <a:pt x="1" y="276"/>
                    <a:pt x="1" y="560"/>
                    <a:pt x="159" y="717"/>
                  </a:cubicBezTo>
                  <a:cubicBezTo>
                    <a:pt x="237" y="796"/>
                    <a:pt x="348" y="835"/>
                    <a:pt x="458" y="835"/>
                  </a:cubicBezTo>
                  <a:cubicBezTo>
                    <a:pt x="568" y="835"/>
                    <a:pt x="678" y="796"/>
                    <a:pt x="757" y="717"/>
                  </a:cubicBezTo>
                  <a:cubicBezTo>
                    <a:pt x="915" y="560"/>
                    <a:pt x="915" y="276"/>
                    <a:pt x="757" y="118"/>
                  </a:cubicBezTo>
                  <a:cubicBezTo>
                    <a:pt x="678" y="40"/>
                    <a:pt x="568" y="0"/>
                    <a:pt x="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6" name="Google Shape;7406;p61"/>
            <p:cNvSpPr/>
            <p:nvPr/>
          </p:nvSpPr>
          <p:spPr>
            <a:xfrm>
              <a:off x="-8540750" y="3332825"/>
              <a:ext cx="242625" cy="230425"/>
            </a:xfrm>
            <a:custGeom>
              <a:rect b="b" l="l" r="r" t="t"/>
              <a:pathLst>
                <a:path extrusionOk="0" h="9217" w="9705">
                  <a:moveTo>
                    <a:pt x="8917" y="0"/>
                  </a:moveTo>
                  <a:lnTo>
                    <a:pt x="4978" y="1449"/>
                  </a:lnTo>
                  <a:cubicBezTo>
                    <a:pt x="5262" y="2521"/>
                    <a:pt x="4947" y="3529"/>
                    <a:pt x="4254" y="4253"/>
                  </a:cubicBezTo>
                  <a:cubicBezTo>
                    <a:pt x="3721" y="4763"/>
                    <a:pt x="2999" y="5069"/>
                    <a:pt x="2241" y="5069"/>
                  </a:cubicBezTo>
                  <a:cubicBezTo>
                    <a:pt x="1969" y="5069"/>
                    <a:pt x="1693" y="5030"/>
                    <a:pt x="1418" y="4946"/>
                  </a:cubicBezTo>
                  <a:lnTo>
                    <a:pt x="1" y="8853"/>
                  </a:lnTo>
                  <a:cubicBezTo>
                    <a:pt x="727" y="9095"/>
                    <a:pt x="1483" y="9216"/>
                    <a:pt x="2238" y="9216"/>
                  </a:cubicBezTo>
                  <a:cubicBezTo>
                    <a:pt x="4038" y="9216"/>
                    <a:pt x="5830" y="8528"/>
                    <a:pt x="7184" y="7152"/>
                  </a:cubicBezTo>
                  <a:cubicBezTo>
                    <a:pt x="9137" y="5230"/>
                    <a:pt x="9704" y="2426"/>
                    <a:pt x="89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7" name="Google Shape;7407;p61"/>
            <p:cNvSpPr/>
            <p:nvPr/>
          </p:nvSpPr>
          <p:spPr>
            <a:xfrm>
              <a:off x="-8645500" y="3428125"/>
              <a:ext cx="120525" cy="118950"/>
            </a:xfrm>
            <a:custGeom>
              <a:rect b="b" l="l" r="r" t="t"/>
              <a:pathLst>
                <a:path extrusionOk="0" h="4758" w="4821">
                  <a:moveTo>
                    <a:pt x="3939" y="0"/>
                  </a:moveTo>
                  <a:lnTo>
                    <a:pt x="1" y="1418"/>
                  </a:lnTo>
                  <a:cubicBezTo>
                    <a:pt x="347" y="2143"/>
                    <a:pt x="788" y="2804"/>
                    <a:pt x="1387" y="3403"/>
                  </a:cubicBezTo>
                  <a:cubicBezTo>
                    <a:pt x="1985" y="3970"/>
                    <a:pt x="2678" y="4442"/>
                    <a:pt x="3403" y="4757"/>
                  </a:cubicBezTo>
                  <a:lnTo>
                    <a:pt x="4821" y="819"/>
                  </a:lnTo>
                  <a:cubicBezTo>
                    <a:pt x="4663" y="756"/>
                    <a:pt x="4506" y="599"/>
                    <a:pt x="4348" y="473"/>
                  </a:cubicBezTo>
                  <a:cubicBezTo>
                    <a:pt x="4191" y="315"/>
                    <a:pt x="4065" y="158"/>
                    <a:pt x="39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8" name="Google Shape;7408;p61"/>
            <p:cNvSpPr/>
            <p:nvPr/>
          </p:nvSpPr>
          <p:spPr>
            <a:xfrm>
              <a:off x="-8448600" y="3227275"/>
              <a:ext cx="122900" cy="122900"/>
            </a:xfrm>
            <a:custGeom>
              <a:rect b="b" l="l" r="r" t="t"/>
              <a:pathLst>
                <a:path extrusionOk="0" h="4916" w="4916">
                  <a:moveTo>
                    <a:pt x="1419" y="1"/>
                  </a:moveTo>
                  <a:lnTo>
                    <a:pt x="1" y="3939"/>
                  </a:lnTo>
                  <a:cubicBezTo>
                    <a:pt x="190" y="4065"/>
                    <a:pt x="410" y="4191"/>
                    <a:pt x="568" y="4380"/>
                  </a:cubicBezTo>
                  <a:cubicBezTo>
                    <a:pt x="725" y="4537"/>
                    <a:pt x="883" y="4726"/>
                    <a:pt x="977" y="4915"/>
                  </a:cubicBezTo>
                  <a:lnTo>
                    <a:pt x="4916" y="3466"/>
                  </a:lnTo>
                  <a:cubicBezTo>
                    <a:pt x="4569" y="2710"/>
                    <a:pt x="4096" y="2017"/>
                    <a:pt x="3498" y="1418"/>
                  </a:cubicBezTo>
                  <a:cubicBezTo>
                    <a:pt x="2931" y="820"/>
                    <a:pt x="2175" y="347"/>
                    <a:pt x="14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9" name="Google Shape;7409;p61"/>
            <p:cNvSpPr/>
            <p:nvPr/>
          </p:nvSpPr>
          <p:spPr>
            <a:xfrm>
              <a:off x="-8674650" y="3210975"/>
              <a:ext cx="241825" cy="232925"/>
            </a:xfrm>
            <a:custGeom>
              <a:rect b="b" l="l" r="r" t="t"/>
              <a:pathLst>
                <a:path extrusionOk="0" h="9317" w="9673">
                  <a:moveTo>
                    <a:pt x="7515" y="0"/>
                  </a:moveTo>
                  <a:cubicBezTo>
                    <a:pt x="5700" y="0"/>
                    <a:pt x="3894" y="698"/>
                    <a:pt x="2521" y="2070"/>
                  </a:cubicBezTo>
                  <a:cubicBezTo>
                    <a:pt x="568" y="3992"/>
                    <a:pt x="1" y="6827"/>
                    <a:pt x="820" y="9316"/>
                  </a:cubicBezTo>
                  <a:lnTo>
                    <a:pt x="4758" y="7899"/>
                  </a:lnTo>
                  <a:cubicBezTo>
                    <a:pt x="4475" y="6796"/>
                    <a:pt x="4790" y="5693"/>
                    <a:pt x="5514" y="5000"/>
                  </a:cubicBezTo>
                  <a:cubicBezTo>
                    <a:pt x="6037" y="4454"/>
                    <a:pt x="6793" y="4194"/>
                    <a:pt x="7538" y="4194"/>
                  </a:cubicBezTo>
                  <a:cubicBezTo>
                    <a:pt x="7781" y="4194"/>
                    <a:pt x="8023" y="4221"/>
                    <a:pt x="8255" y="4276"/>
                  </a:cubicBezTo>
                  <a:lnTo>
                    <a:pt x="9673" y="337"/>
                  </a:lnTo>
                  <a:cubicBezTo>
                    <a:pt x="8970" y="112"/>
                    <a:pt x="8242" y="0"/>
                    <a:pt x="75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10" name="Google Shape;7410;p61"/>
          <p:cNvGrpSpPr/>
          <p:nvPr/>
        </p:nvGrpSpPr>
        <p:grpSpPr>
          <a:xfrm>
            <a:off x="5301563" y="1531633"/>
            <a:ext cx="356221" cy="356257"/>
            <a:chOff x="-13512225" y="3211525"/>
            <a:chExt cx="353675" cy="353675"/>
          </a:xfrm>
        </p:grpSpPr>
        <p:sp>
          <p:nvSpPr>
            <p:cNvPr id="7411" name="Google Shape;7411;p61"/>
            <p:cNvSpPr/>
            <p:nvPr/>
          </p:nvSpPr>
          <p:spPr>
            <a:xfrm>
              <a:off x="-13283825" y="3482475"/>
              <a:ext cx="125275" cy="82725"/>
            </a:xfrm>
            <a:custGeom>
              <a:rect b="b" l="l" r="r" t="t"/>
              <a:pathLst>
                <a:path extrusionOk="0" h="3309" w="5011">
                  <a:moveTo>
                    <a:pt x="1671" y="0"/>
                  </a:moveTo>
                  <a:cubicBezTo>
                    <a:pt x="757" y="0"/>
                    <a:pt x="1" y="725"/>
                    <a:pt x="1" y="1638"/>
                  </a:cubicBezTo>
                  <a:cubicBezTo>
                    <a:pt x="1" y="2552"/>
                    <a:pt x="757" y="3308"/>
                    <a:pt x="1671" y="3308"/>
                  </a:cubicBezTo>
                  <a:cubicBezTo>
                    <a:pt x="2269" y="3308"/>
                    <a:pt x="2584" y="3056"/>
                    <a:pt x="4790" y="1985"/>
                  </a:cubicBezTo>
                  <a:cubicBezTo>
                    <a:pt x="4884" y="1953"/>
                    <a:pt x="5010" y="1796"/>
                    <a:pt x="5010" y="1638"/>
                  </a:cubicBezTo>
                  <a:cubicBezTo>
                    <a:pt x="5010" y="1481"/>
                    <a:pt x="4947" y="1323"/>
                    <a:pt x="4790" y="1292"/>
                  </a:cubicBezTo>
                  <a:cubicBezTo>
                    <a:pt x="2584" y="221"/>
                    <a:pt x="2269" y="0"/>
                    <a:pt x="16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2" name="Google Shape;7412;p61"/>
            <p:cNvSpPr/>
            <p:nvPr/>
          </p:nvSpPr>
          <p:spPr>
            <a:xfrm>
              <a:off x="-13512225" y="3211525"/>
              <a:ext cx="353675" cy="249700"/>
            </a:xfrm>
            <a:custGeom>
              <a:rect b="b" l="l" r="r" t="t"/>
              <a:pathLst>
                <a:path extrusionOk="0" h="9988" w="14147">
                  <a:moveTo>
                    <a:pt x="6679" y="1702"/>
                  </a:moveTo>
                  <a:cubicBezTo>
                    <a:pt x="7152" y="1702"/>
                    <a:pt x="7499" y="2048"/>
                    <a:pt x="7499" y="2521"/>
                  </a:cubicBezTo>
                  <a:cubicBezTo>
                    <a:pt x="7499" y="2993"/>
                    <a:pt x="7152" y="3340"/>
                    <a:pt x="6679" y="3340"/>
                  </a:cubicBezTo>
                  <a:cubicBezTo>
                    <a:pt x="6207" y="3340"/>
                    <a:pt x="5829" y="2993"/>
                    <a:pt x="5829" y="2521"/>
                  </a:cubicBezTo>
                  <a:cubicBezTo>
                    <a:pt x="5829" y="2048"/>
                    <a:pt x="6207" y="1702"/>
                    <a:pt x="6679" y="1702"/>
                  </a:cubicBezTo>
                  <a:close/>
                  <a:moveTo>
                    <a:pt x="4191" y="2143"/>
                  </a:moveTo>
                  <a:cubicBezTo>
                    <a:pt x="4663" y="2143"/>
                    <a:pt x="5010" y="2489"/>
                    <a:pt x="5010" y="2962"/>
                  </a:cubicBezTo>
                  <a:cubicBezTo>
                    <a:pt x="5010" y="3434"/>
                    <a:pt x="4663" y="3781"/>
                    <a:pt x="4191" y="3781"/>
                  </a:cubicBezTo>
                  <a:cubicBezTo>
                    <a:pt x="3718" y="3781"/>
                    <a:pt x="3371" y="3434"/>
                    <a:pt x="3371" y="2962"/>
                  </a:cubicBezTo>
                  <a:cubicBezTo>
                    <a:pt x="3371" y="2489"/>
                    <a:pt x="3718" y="2143"/>
                    <a:pt x="4191" y="2143"/>
                  </a:cubicBezTo>
                  <a:close/>
                  <a:moveTo>
                    <a:pt x="2521" y="4191"/>
                  </a:moveTo>
                  <a:cubicBezTo>
                    <a:pt x="2993" y="4191"/>
                    <a:pt x="3371" y="4537"/>
                    <a:pt x="3371" y="5010"/>
                  </a:cubicBezTo>
                  <a:cubicBezTo>
                    <a:pt x="3371" y="5482"/>
                    <a:pt x="2993" y="5829"/>
                    <a:pt x="2521" y="5829"/>
                  </a:cubicBezTo>
                  <a:cubicBezTo>
                    <a:pt x="2048" y="5829"/>
                    <a:pt x="1702" y="5482"/>
                    <a:pt x="1702" y="5010"/>
                  </a:cubicBezTo>
                  <a:cubicBezTo>
                    <a:pt x="1702" y="4537"/>
                    <a:pt x="2048" y="4191"/>
                    <a:pt x="2521" y="4191"/>
                  </a:cubicBezTo>
                  <a:close/>
                  <a:moveTo>
                    <a:pt x="10397" y="3340"/>
                  </a:moveTo>
                  <a:cubicBezTo>
                    <a:pt x="11563" y="3340"/>
                    <a:pt x="12508" y="4096"/>
                    <a:pt x="12508" y="5010"/>
                  </a:cubicBezTo>
                  <a:cubicBezTo>
                    <a:pt x="12508" y="5923"/>
                    <a:pt x="11563" y="6648"/>
                    <a:pt x="10397" y="6648"/>
                  </a:cubicBezTo>
                  <a:cubicBezTo>
                    <a:pt x="9263" y="6648"/>
                    <a:pt x="8318" y="5892"/>
                    <a:pt x="8318" y="5010"/>
                  </a:cubicBezTo>
                  <a:cubicBezTo>
                    <a:pt x="8318" y="4096"/>
                    <a:pt x="9263" y="3340"/>
                    <a:pt x="10397" y="3340"/>
                  </a:cubicBezTo>
                  <a:close/>
                  <a:moveTo>
                    <a:pt x="4191" y="6270"/>
                  </a:moveTo>
                  <a:cubicBezTo>
                    <a:pt x="4663" y="6270"/>
                    <a:pt x="5010" y="6616"/>
                    <a:pt x="5010" y="7089"/>
                  </a:cubicBezTo>
                  <a:cubicBezTo>
                    <a:pt x="5010" y="7562"/>
                    <a:pt x="4663" y="7908"/>
                    <a:pt x="4191" y="7908"/>
                  </a:cubicBezTo>
                  <a:cubicBezTo>
                    <a:pt x="3718" y="7908"/>
                    <a:pt x="3371" y="7562"/>
                    <a:pt x="3371" y="7089"/>
                  </a:cubicBezTo>
                  <a:cubicBezTo>
                    <a:pt x="3371" y="6616"/>
                    <a:pt x="3718" y="6270"/>
                    <a:pt x="4191" y="6270"/>
                  </a:cubicBezTo>
                  <a:close/>
                  <a:moveTo>
                    <a:pt x="6679" y="6648"/>
                  </a:moveTo>
                  <a:cubicBezTo>
                    <a:pt x="7152" y="6648"/>
                    <a:pt x="7499" y="6994"/>
                    <a:pt x="7499" y="7499"/>
                  </a:cubicBezTo>
                  <a:cubicBezTo>
                    <a:pt x="7499" y="7971"/>
                    <a:pt x="7152" y="8318"/>
                    <a:pt x="6679" y="8318"/>
                  </a:cubicBezTo>
                  <a:cubicBezTo>
                    <a:pt x="6207" y="8318"/>
                    <a:pt x="5829" y="7971"/>
                    <a:pt x="5829" y="7499"/>
                  </a:cubicBezTo>
                  <a:cubicBezTo>
                    <a:pt x="5829" y="7057"/>
                    <a:pt x="6207" y="6648"/>
                    <a:pt x="6679" y="6648"/>
                  </a:cubicBezTo>
                  <a:close/>
                  <a:moveTo>
                    <a:pt x="7089" y="0"/>
                  </a:moveTo>
                  <a:cubicBezTo>
                    <a:pt x="3245" y="0"/>
                    <a:pt x="63" y="2237"/>
                    <a:pt x="63" y="5010"/>
                  </a:cubicBezTo>
                  <a:cubicBezTo>
                    <a:pt x="0" y="7751"/>
                    <a:pt x="3214" y="9987"/>
                    <a:pt x="7089" y="9987"/>
                  </a:cubicBezTo>
                  <a:cubicBezTo>
                    <a:pt x="10964" y="9987"/>
                    <a:pt x="14146" y="7751"/>
                    <a:pt x="14146" y="5010"/>
                  </a:cubicBezTo>
                  <a:cubicBezTo>
                    <a:pt x="14146" y="2300"/>
                    <a:pt x="10964" y="0"/>
                    <a:pt x="70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3" name="Google Shape;7413;p61"/>
            <p:cNvSpPr/>
            <p:nvPr/>
          </p:nvSpPr>
          <p:spPr>
            <a:xfrm>
              <a:off x="-13512225" y="3483250"/>
              <a:ext cx="100050" cy="81150"/>
            </a:xfrm>
            <a:custGeom>
              <a:rect b="b" l="l" r="r" t="t"/>
              <a:pathLst>
                <a:path extrusionOk="0" h="3246" w="4002">
                  <a:moveTo>
                    <a:pt x="4002" y="1"/>
                  </a:moveTo>
                  <a:cubicBezTo>
                    <a:pt x="2206" y="127"/>
                    <a:pt x="63" y="536"/>
                    <a:pt x="63" y="1607"/>
                  </a:cubicBezTo>
                  <a:cubicBezTo>
                    <a:pt x="0" y="2710"/>
                    <a:pt x="2174" y="3120"/>
                    <a:pt x="4002" y="3246"/>
                  </a:cubicBezTo>
                  <a:cubicBezTo>
                    <a:pt x="3592" y="2805"/>
                    <a:pt x="3371" y="2206"/>
                    <a:pt x="3371" y="1607"/>
                  </a:cubicBezTo>
                  <a:cubicBezTo>
                    <a:pt x="3371" y="1040"/>
                    <a:pt x="3592" y="442"/>
                    <a:pt x="400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4" name="Google Shape;7414;p61"/>
            <p:cNvSpPr/>
            <p:nvPr/>
          </p:nvSpPr>
          <p:spPr>
            <a:xfrm>
              <a:off x="-13407475" y="3483250"/>
              <a:ext cx="36250" cy="81150"/>
            </a:xfrm>
            <a:custGeom>
              <a:rect b="b" l="l" r="r" t="t"/>
              <a:pathLst>
                <a:path extrusionOk="0" h="3246" w="1450">
                  <a:moveTo>
                    <a:pt x="1418" y="1"/>
                  </a:moveTo>
                  <a:lnTo>
                    <a:pt x="1418" y="1"/>
                  </a:lnTo>
                  <a:cubicBezTo>
                    <a:pt x="1103" y="32"/>
                    <a:pt x="788" y="190"/>
                    <a:pt x="505" y="442"/>
                  </a:cubicBezTo>
                  <a:cubicBezTo>
                    <a:pt x="190" y="757"/>
                    <a:pt x="1" y="1166"/>
                    <a:pt x="1" y="1607"/>
                  </a:cubicBezTo>
                  <a:cubicBezTo>
                    <a:pt x="1" y="2048"/>
                    <a:pt x="158" y="2489"/>
                    <a:pt x="505" y="2805"/>
                  </a:cubicBezTo>
                  <a:cubicBezTo>
                    <a:pt x="788" y="3025"/>
                    <a:pt x="1103" y="3183"/>
                    <a:pt x="1450" y="3246"/>
                  </a:cubicBezTo>
                  <a:cubicBezTo>
                    <a:pt x="1072" y="2805"/>
                    <a:pt x="820" y="2206"/>
                    <a:pt x="820" y="1607"/>
                  </a:cubicBezTo>
                  <a:cubicBezTo>
                    <a:pt x="820" y="977"/>
                    <a:pt x="1072" y="442"/>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5" name="Google Shape;7415;p61"/>
            <p:cNvSpPr/>
            <p:nvPr/>
          </p:nvSpPr>
          <p:spPr>
            <a:xfrm>
              <a:off x="-13366525" y="3485625"/>
              <a:ext cx="70125" cy="76425"/>
            </a:xfrm>
            <a:custGeom>
              <a:rect b="b" l="l" r="r" t="t"/>
              <a:pathLst>
                <a:path extrusionOk="0" h="3057" w="2805">
                  <a:moveTo>
                    <a:pt x="1072" y="0"/>
                  </a:moveTo>
                  <a:cubicBezTo>
                    <a:pt x="442" y="221"/>
                    <a:pt x="1" y="819"/>
                    <a:pt x="1" y="1512"/>
                  </a:cubicBezTo>
                  <a:cubicBezTo>
                    <a:pt x="1" y="2237"/>
                    <a:pt x="442" y="2836"/>
                    <a:pt x="1072" y="3056"/>
                  </a:cubicBezTo>
                  <a:cubicBezTo>
                    <a:pt x="1702" y="2962"/>
                    <a:pt x="2301" y="2867"/>
                    <a:pt x="2805" y="2710"/>
                  </a:cubicBezTo>
                  <a:cubicBezTo>
                    <a:pt x="2616" y="2363"/>
                    <a:pt x="2490" y="1953"/>
                    <a:pt x="2490" y="1512"/>
                  </a:cubicBezTo>
                  <a:cubicBezTo>
                    <a:pt x="2490" y="1071"/>
                    <a:pt x="2616" y="693"/>
                    <a:pt x="2805" y="347"/>
                  </a:cubicBezTo>
                  <a:cubicBezTo>
                    <a:pt x="2301" y="189"/>
                    <a:pt x="1702" y="63"/>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16" name="Google Shape;7416;p61"/>
          <p:cNvGrpSpPr/>
          <p:nvPr/>
        </p:nvGrpSpPr>
        <p:grpSpPr>
          <a:xfrm>
            <a:off x="5301563" y="1973145"/>
            <a:ext cx="356221" cy="354670"/>
            <a:chOff x="-13512225" y="3647075"/>
            <a:chExt cx="353675" cy="352100"/>
          </a:xfrm>
        </p:grpSpPr>
        <p:sp>
          <p:nvSpPr>
            <p:cNvPr id="7417" name="Google Shape;7417;p61"/>
            <p:cNvSpPr/>
            <p:nvPr/>
          </p:nvSpPr>
          <p:spPr>
            <a:xfrm>
              <a:off x="-13344475" y="3876275"/>
              <a:ext cx="19725" cy="19725"/>
            </a:xfrm>
            <a:custGeom>
              <a:rect b="b" l="l" r="r" t="t"/>
              <a:pathLst>
                <a:path extrusionOk="0" h="789" w="789">
                  <a:moveTo>
                    <a:pt x="411" y="0"/>
                  </a:moveTo>
                  <a:cubicBezTo>
                    <a:pt x="190" y="0"/>
                    <a:pt x="1" y="158"/>
                    <a:pt x="1" y="379"/>
                  </a:cubicBezTo>
                  <a:cubicBezTo>
                    <a:pt x="1" y="599"/>
                    <a:pt x="190" y="788"/>
                    <a:pt x="411" y="788"/>
                  </a:cubicBezTo>
                  <a:cubicBezTo>
                    <a:pt x="600" y="788"/>
                    <a:pt x="789" y="599"/>
                    <a:pt x="789" y="379"/>
                  </a:cubicBezTo>
                  <a:cubicBezTo>
                    <a:pt x="789" y="158"/>
                    <a:pt x="600" y="0"/>
                    <a:pt x="4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8" name="Google Shape;7418;p61"/>
            <p:cNvSpPr/>
            <p:nvPr/>
          </p:nvSpPr>
          <p:spPr>
            <a:xfrm>
              <a:off x="-13268850" y="3854225"/>
              <a:ext cx="110300" cy="62250"/>
            </a:xfrm>
            <a:custGeom>
              <a:rect b="b" l="l" r="r" t="t"/>
              <a:pathLst>
                <a:path extrusionOk="0" h="2490" w="4412">
                  <a:moveTo>
                    <a:pt x="0" y="0"/>
                  </a:moveTo>
                  <a:cubicBezTo>
                    <a:pt x="189" y="410"/>
                    <a:pt x="284" y="788"/>
                    <a:pt x="284" y="1229"/>
                  </a:cubicBezTo>
                  <a:cubicBezTo>
                    <a:pt x="284" y="1670"/>
                    <a:pt x="158" y="2111"/>
                    <a:pt x="0" y="2489"/>
                  </a:cubicBezTo>
                  <a:lnTo>
                    <a:pt x="4411" y="2489"/>
                  </a:lnTo>
                  <a:lnTo>
                    <a:pt x="44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9" name="Google Shape;7419;p61"/>
            <p:cNvSpPr/>
            <p:nvPr/>
          </p:nvSpPr>
          <p:spPr>
            <a:xfrm>
              <a:off x="-13512225" y="3936925"/>
              <a:ext cx="353675" cy="62250"/>
            </a:xfrm>
            <a:custGeom>
              <a:rect b="b" l="l" r="r" t="t"/>
              <a:pathLst>
                <a:path extrusionOk="0" h="2490" w="14147">
                  <a:moveTo>
                    <a:pt x="63" y="0"/>
                  </a:moveTo>
                  <a:lnTo>
                    <a:pt x="63" y="1261"/>
                  </a:lnTo>
                  <a:cubicBezTo>
                    <a:pt x="0" y="1954"/>
                    <a:pt x="568" y="2489"/>
                    <a:pt x="1261" y="2489"/>
                  </a:cubicBezTo>
                  <a:lnTo>
                    <a:pt x="12886" y="2489"/>
                  </a:lnTo>
                  <a:cubicBezTo>
                    <a:pt x="13548" y="2489"/>
                    <a:pt x="14146" y="1954"/>
                    <a:pt x="14146" y="1261"/>
                  </a:cubicBezTo>
                  <a:lnTo>
                    <a:pt x="14146" y="0"/>
                  </a:lnTo>
                  <a:lnTo>
                    <a:pt x="9137" y="0"/>
                  </a:lnTo>
                  <a:cubicBezTo>
                    <a:pt x="8633" y="536"/>
                    <a:pt x="7877" y="851"/>
                    <a:pt x="7089" y="851"/>
                  </a:cubicBezTo>
                  <a:cubicBezTo>
                    <a:pt x="6301" y="851"/>
                    <a:pt x="5608" y="536"/>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0" name="Google Shape;7420;p61"/>
            <p:cNvSpPr/>
            <p:nvPr/>
          </p:nvSpPr>
          <p:spPr>
            <a:xfrm>
              <a:off x="-13387000" y="3833750"/>
              <a:ext cx="104775" cy="104775"/>
            </a:xfrm>
            <a:custGeom>
              <a:rect b="b" l="l" r="r" t="t"/>
              <a:pathLst>
                <a:path extrusionOk="0" h="4191" w="4191">
                  <a:moveTo>
                    <a:pt x="2080" y="819"/>
                  </a:moveTo>
                  <a:cubicBezTo>
                    <a:pt x="2773" y="819"/>
                    <a:pt x="3340" y="1386"/>
                    <a:pt x="3340" y="2048"/>
                  </a:cubicBezTo>
                  <a:cubicBezTo>
                    <a:pt x="3340" y="2710"/>
                    <a:pt x="2773" y="3308"/>
                    <a:pt x="2080" y="3308"/>
                  </a:cubicBezTo>
                  <a:cubicBezTo>
                    <a:pt x="1418" y="3308"/>
                    <a:pt x="820" y="2773"/>
                    <a:pt x="820" y="2048"/>
                  </a:cubicBezTo>
                  <a:cubicBezTo>
                    <a:pt x="820" y="1355"/>
                    <a:pt x="1387" y="819"/>
                    <a:pt x="2080" y="819"/>
                  </a:cubicBezTo>
                  <a:close/>
                  <a:moveTo>
                    <a:pt x="2080" y="0"/>
                  </a:moveTo>
                  <a:cubicBezTo>
                    <a:pt x="946" y="0"/>
                    <a:pt x="1" y="945"/>
                    <a:pt x="1" y="2080"/>
                  </a:cubicBezTo>
                  <a:cubicBezTo>
                    <a:pt x="1" y="3214"/>
                    <a:pt x="946" y="4190"/>
                    <a:pt x="2080" y="4190"/>
                  </a:cubicBezTo>
                  <a:cubicBezTo>
                    <a:pt x="3246" y="4190"/>
                    <a:pt x="4191" y="3245"/>
                    <a:pt x="4191" y="2080"/>
                  </a:cubicBezTo>
                  <a:cubicBezTo>
                    <a:pt x="4191" y="945"/>
                    <a:pt x="3183"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1" name="Google Shape;7421;p61"/>
            <p:cNvSpPr/>
            <p:nvPr/>
          </p:nvSpPr>
          <p:spPr>
            <a:xfrm>
              <a:off x="-13512225" y="3855000"/>
              <a:ext cx="111875" cy="62250"/>
            </a:xfrm>
            <a:custGeom>
              <a:rect b="b" l="l" r="r" t="t"/>
              <a:pathLst>
                <a:path extrusionOk="0" h="2490" w="4475">
                  <a:moveTo>
                    <a:pt x="0" y="1"/>
                  </a:moveTo>
                  <a:lnTo>
                    <a:pt x="0" y="2490"/>
                  </a:lnTo>
                  <a:lnTo>
                    <a:pt x="4474" y="2490"/>
                  </a:lnTo>
                  <a:cubicBezTo>
                    <a:pt x="4317" y="2112"/>
                    <a:pt x="4191" y="1671"/>
                    <a:pt x="4191" y="1230"/>
                  </a:cubicBezTo>
                  <a:cubicBezTo>
                    <a:pt x="4191" y="788"/>
                    <a:pt x="4317" y="379"/>
                    <a:pt x="4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2" name="Google Shape;7422;p61"/>
            <p:cNvSpPr/>
            <p:nvPr/>
          </p:nvSpPr>
          <p:spPr>
            <a:xfrm>
              <a:off x="-13490175" y="3730575"/>
              <a:ext cx="62250" cy="40975"/>
            </a:xfrm>
            <a:custGeom>
              <a:rect b="b" l="l" r="r" t="t"/>
              <a:pathLst>
                <a:path extrusionOk="0" h="1639" w="2490">
                  <a:moveTo>
                    <a:pt x="1261" y="0"/>
                  </a:moveTo>
                  <a:cubicBezTo>
                    <a:pt x="536" y="0"/>
                    <a:pt x="1" y="536"/>
                    <a:pt x="1" y="1260"/>
                  </a:cubicBezTo>
                  <a:lnTo>
                    <a:pt x="1" y="1638"/>
                  </a:lnTo>
                  <a:lnTo>
                    <a:pt x="2489" y="1638"/>
                  </a:lnTo>
                  <a:lnTo>
                    <a:pt x="2489" y="1260"/>
                  </a:lnTo>
                  <a:cubicBezTo>
                    <a:pt x="2489" y="599"/>
                    <a:pt x="1922" y="0"/>
                    <a:pt x="126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3" name="Google Shape;7423;p61"/>
            <p:cNvSpPr/>
            <p:nvPr/>
          </p:nvSpPr>
          <p:spPr>
            <a:xfrm>
              <a:off x="-13241275" y="3730575"/>
              <a:ext cx="62225" cy="40975"/>
            </a:xfrm>
            <a:custGeom>
              <a:rect b="b" l="l" r="r" t="t"/>
              <a:pathLst>
                <a:path extrusionOk="0" h="1639" w="2489">
                  <a:moveTo>
                    <a:pt x="1260" y="0"/>
                  </a:moveTo>
                  <a:cubicBezTo>
                    <a:pt x="599" y="0"/>
                    <a:pt x="0" y="536"/>
                    <a:pt x="0" y="1260"/>
                  </a:cubicBezTo>
                  <a:lnTo>
                    <a:pt x="0" y="1638"/>
                  </a:lnTo>
                  <a:lnTo>
                    <a:pt x="2489" y="1638"/>
                  </a:lnTo>
                  <a:lnTo>
                    <a:pt x="2489" y="1260"/>
                  </a:lnTo>
                  <a:cubicBezTo>
                    <a:pt x="2489" y="599"/>
                    <a:pt x="1922" y="0"/>
                    <a:pt x="12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4" name="Google Shape;7424;p61"/>
            <p:cNvSpPr/>
            <p:nvPr/>
          </p:nvSpPr>
          <p:spPr>
            <a:xfrm>
              <a:off x="-13427950" y="3647075"/>
              <a:ext cx="186700" cy="63025"/>
            </a:xfrm>
            <a:custGeom>
              <a:rect b="b" l="l" r="r" t="t"/>
              <a:pathLst>
                <a:path extrusionOk="0" h="2521" w="7468">
                  <a:moveTo>
                    <a:pt x="820" y="1"/>
                  </a:moveTo>
                  <a:cubicBezTo>
                    <a:pt x="347" y="1"/>
                    <a:pt x="0" y="347"/>
                    <a:pt x="0" y="820"/>
                  </a:cubicBezTo>
                  <a:lnTo>
                    <a:pt x="0" y="1670"/>
                  </a:lnTo>
                  <a:cubicBezTo>
                    <a:pt x="0" y="2143"/>
                    <a:pt x="347" y="2521"/>
                    <a:pt x="820" y="2521"/>
                  </a:cubicBezTo>
                  <a:lnTo>
                    <a:pt x="6648" y="2521"/>
                  </a:lnTo>
                  <a:cubicBezTo>
                    <a:pt x="7089" y="2521"/>
                    <a:pt x="7467" y="2143"/>
                    <a:pt x="7467" y="1670"/>
                  </a:cubicBezTo>
                  <a:lnTo>
                    <a:pt x="7467" y="820"/>
                  </a:lnTo>
                  <a:cubicBezTo>
                    <a:pt x="7467" y="347"/>
                    <a:pt x="7121" y="1"/>
                    <a:pt x="66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5" name="Google Shape;7425;p61"/>
            <p:cNvSpPr/>
            <p:nvPr/>
          </p:nvSpPr>
          <p:spPr>
            <a:xfrm>
              <a:off x="-13512225" y="3773100"/>
              <a:ext cx="353675" cy="60675"/>
            </a:xfrm>
            <a:custGeom>
              <a:rect b="b" l="l" r="r" t="t"/>
              <a:pathLst>
                <a:path extrusionOk="0" h="2427" w="14147">
                  <a:moveTo>
                    <a:pt x="4726" y="0"/>
                  </a:moveTo>
                  <a:lnTo>
                    <a:pt x="4348" y="819"/>
                  </a:lnTo>
                  <a:lnTo>
                    <a:pt x="1261" y="819"/>
                  </a:lnTo>
                  <a:cubicBezTo>
                    <a:pt x="599" y="819"/>
                    <a:pt x="0" y="1355"/>
                    <a:pt x="0" y="2048"/>
                  </a:cubicBezTo>
                  <a:lnTo>
                    <a:pt x="0" y="2426"/>
                  </a:lnTo>
                  <a:lnTo>
                    <a:pt x="5041" y="2426"/>
                  </a:lnTo>
                  <a:cubicBezTo>
                    <a:pt x="5608" y="1922"/>
                    <a:pt x="6301" y="1607"/>
                    <a:pt x="7089" y="1607"/>
                  </a:cubicBezTo>
                  <a:cubicBezTo>
                    <a:pt x="7877" y="1607"/>
                    <a:pt x="8633" y="1922"/>
                    <a:pt x="9137" y="2426"/>
                  </a:cubicBezTo>
                  <a:lnTo>
                    <a:pt x="14146" y="2426"/>
                  </a:lnTo>
                  <a:lnTo>
                    <a:pt x="14146" y="2048"/>
                  </a:lnTo>
                  <a:cubicBezTo>
                    <a:pt x="14146" y="1355"/>
                    <a:pt x="13611" y="819"/>
                    <a:pt x="12886" y="819"/>
                  </a:cubicBezTo>
                  <a:lnTo>
                    <a:pt x="9830" y="819"/>
                  </a:lnTo>
                  <a:lnTo>
                    <a:pt x="94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6" name="Google Shape;7426;p61"/>
            <p:cNvSpPr/>
            <p:nvPr/>
          </p:nvSpPr>
          <p:spPr>
            <a:xfrm>
              <a:off x="-13411400" y="3730575"/>
              <a:ext cx="153600" cy="20500"/>
            </a:xfrm>
            <a:custGeom>
              <a:rect b="b" l="l" r="r" t="t"/>
              <a:pathLst>
                <a:path extrusionOk="0" h="820" w="6144">
                  <a:moveTo>
                    <a:pt x="0" y="0"/>
                  </a:moveTo>
                  <a:lnTo>
                    <a:pt x="599" y="819"/>
                  </a:lnTo>
                  <a:lnTo>
                    <a:pt x="5545" y="819"/>
                  </a:lnTo>
                  <a:lnTo>
                    <a:pt x="614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27" name="Google Shape;7427;p61"/>
          <p:cNvGrpSpPr/>
          <p:nvPr/>
        </p:nvGrpSpPr>
        <p:grpSpPr>
          <a:xfrm>
            <a:off x="5311876" y="2417211"/>
            <a:ext cx="356221" cy="355451"/>
            <a:chOff x="-13512225" y="4080275"/>
            <a:chExt cx="353675" cy="352875"/>
          </a:xfrm>
        </p:grpSpPr>
        <p:sp>
          <p:nvSpPr>
            <p:cNvPr id="7428" name="Google Shape;7428;p61"/>
            <p:cNvSpPr/>
            <p:nvPr/>
          </p:nvSpPr>
          <p:spPr>
            <a:xfrm>
              <a:off x="-13512225" y="4203925"/>
              <a:ext cx="353675" cy="229225"/>
            </a:xfrm>
            <a:custGeom>
              <a:rect b="b" l="l" r="r" t="t"/>
              <a:pathLst>
                <a:path extrusionOk="0" h="9169" w="14147">
                  <a:moveTo>
                    <a:pt x="5407" y="1717"/>
                  </a:moveTo>
                  <a:cubicBezTo>
                    <a:pt x="5482" y="1717"/>
                    <a:pt x="5561" y="1733"/>
                    <a:pt x="5640" y="1765"/>
                  </a:cubicBezTo>
                  <a:lnTo>
                    <a:pt x="9767" y="4254"/>
                  </a:lnTo>
                  <a:cubicBezTo>
                    <a:pt x="9893" y="4348"/>
                    <a:pt x="9987" y="4443"/>
                    <a:pt x="9987" y="4600"/>
                  </a:cubicBezTo>
                  <a:cubicBezTo>
                    <a:pt x="9987" y="4758"/>
                    <a:pt x="9893" y="4915"/>
                    <a:pt x="9767" y="5010"/>
                  </a:cubicBezTo>
                  <a:lnTo>
                    <a:pt x="5640" y="7499"/>
                  </a:lnTo>
                  <a:cubicBezTo>
                    <a:pt x="5577" y="7530"/>
                    <a:pt x="5506" y="7546"/>
                    <a:pt x="5431" y="7546"/>
                  </a:cubicBezTo>
                  <a:cubicBezTo>
                    <a:pt x="5356" y="7546"/>
                    <a:pt x="5277" y="7530"/>
                    <a:pt x="5199" y="7499"/>
                  </a:cubicBezTo>
                  <a:cubicBezTo>
                    <a:pt x="5104" y="7404"/>
                    <a:pt x="5010" y="7278"/>
                    <a:pt x="5010" y="7121"/>
                  </a:cubicBezTo>
                  <a:lnTo>
                    <a:pt x="5010" y="2143"/>
                  </a:lnTo>
                  <a:cubicBezTo>
                    <a:pt x="5010" y="1985"/>
                    <a:pt x="5104" y="1859"/>
                    <a:pt x="5199" y="1765"/>
                  </a:cubicBezTo>
                  <a:cubicBezTo>
                    <a:pt x="5262" y="1733"/>
                    <a:pt x="5333" y="1717"/>
                    <a:pt x="5407" y="1717"/>
                  </a:cubicBezTo>
                  <a:close/>
                  <a:moveTo>
                    <a:pt x="63" y="0"/>
                  </a:moveTo>
                  <a:lnTo>
                    <a:pt x="63" y="7971"/>
                  </a:lnTo>
                  <a:cubicBezTo>
                    <a:pt x="0" y="8633"/>
                    <a:pt x="568" y="9168"/>
                    <a:pt x="1261" y="9168"/>
                  </a:cubicBezTo>
                  <a:lnTo>
                    <a:pt x="12886" y="9168"/>
                  </a:lnTo>
                  <a:cubicBezTo>
                    <a:pt x="13548" y="9168"/>
                    <a:pt x="14146" y="8633"/>
                    <a:pt x="14146" y="7908"/>
                  </a:cubicBezTo>
                  <a:lnTo>
                    <a:pt x="1414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9" name="Google Shape;7429;p61"/>
            <p:cNvSpPr/>
            <p:nvPr/>
          </p:nvSpPr>
          <p:spPr>
            <a:xfrm>
              <a:off x="-13366525" y="4275600"/>
              <a:ext cx="73275" cy="88225"/>
            </a:xfrm>
            <a:custGeom>
              <a:rect b="b" l="l" r="r" t="t"/>
              <a:pathLst>
                <a:path extrusionOk="0" h="3529" w="2931">
                  <a:moveTo>
                    <a:pt x="1" y="0"/>
                  </a:moveTo>
                  <a:lnTo>
                    <a:pt x="1" y="3529"/>
                  </a:lnTo>
                  <a:lnTo>
                    <a:pt x="2931" y="1733"/>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0" name="Google Shape;7430;p61"/>
            <p:cNvSpPr/>
            <p:nvPr/>
          </p:nvSpPr>
          <p:spPr>
            <a:xfrm>
              <a:off x="-13398800" y="4143275"/>
              <a:ext cx="65375" cy="40975"/>
            </a:xfrm>
            <a:custGeom>
              <a:rect b="b" l="l" r="r" t="t"/>
              <a:pathLst>
                <a:path extrusionOk="0" h="1639" w="2615">
                  <a:moveTo>
                    <a:pt x="1103" y="1"/>
                  </a:moveTo>
                  <a:lnTo>
                    <a:pt x="0" y="1639"/>
                  </a:lnTo>
                  <a:lnTo>
                    <a:pt x="1512" y="1639"/>
                  </a:lnTo>
                  <a:lnTo>
                    <a:pt x="26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1" name="Google Shape;7431;p61"/>
            <p:cNvSpPr/>
            <p:nvPr/>
          </p:nvSpPr>
          <p:spPr>
            <a:xfrm>
              <a:off x="-13336575" y="4143275"/>
              <a:ext cx="64600" cy="40975"/>
            </a:xfrm>
            <a:custGeom>
              <a:rect b="b" l="l" r="r" t="t"/>
              <a:pathLst>
                <a:path extrusionOk="0" h="1639" w="2584">
                  <a:moveTo>
                    <a:pt x="1103" y="1"/>
                  </a:moveTo>
                  <a:lnTo>
                    <a:pt x="0" y="1639"/>
                  </a:lnTo>
                  <a:lnTo>
                    <a:pt x="1481" y="1639"/>
                  </a:lnTo>
                  <a:lnTo>
                    <a:pt x="25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2" name="Google Shape;7432;p61"/>
            <p:cNvSpPr/>
            <p:nvPr/>
          </p:nvSpPr>
          <p:spPr>
            <a:xfrm>
              <a:off x="-13398800" y="4081050"/>
              <a:ext cx="65375" cy="40975"/>
            </a:xfrm>
            <a:custGeom>
              <a:rect b="b" l="l" r="r" t="t"/>
              <a:pathLst>
                <a:path extrusionOk="0" h="1639" w="2615">
                  <a:moveTo>
                    <a:pt x="0" y="1"/>
                  </a:moveTo>
                  <a:lnTo>
                    <a:pt x="1103" y="1639"/>
                  </a:lnTo>
                  <a:lnTo>
                    <a:pt x="2615" y="1639"/>
                  </a:lnTo>
                  <a:lnTo>
                    <a:pt x="15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3" name="Google Shape;7433;p61"/>
            <p:cNvSpPr/>
            <p:nvPr/>
          </p:nvSpPr>
          <p:spPr>
            <a:xfrm>
              <a:off x="-13274375" y="4143275"/>
              <a:ext cx="64625" cy="40975"/>
            </a:xfrm>
            <a:custGeom>
              <a:rect b="b" l="l" r="r" t="t"/>
              <a:pathLst>
                <a:path extrusionOk="0" h="1639" w="2585">
                  <a:moveTo>
                    <a:pt x="1104" y="1"/>
                  </a:moveTo>
                  <a:lnTo>
                    <a:pt x="1" y="1639"/>
                  </a:lnTo>
                  <a:lnTo>
                    <a:pt x="1482" y="1639"/>
                  </a:lnTo>
                  <a:lnTo>
                    <a:pt x="25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4" name="Google Shape;7434;p61"/>
            <p:cNvSpPr/>
            <p:nvPr/>
          </p:nvSpPr>
          <p:spPr>
            <a:xfrm>
              <a:off x="-13212925" y="4081050"/>
              <a:ext cx="54375" cy="40975"/>
            </a:xfrm>
            <a:custGeom>
              <a:rect b="b" l="l" r="r" t="t"/>
              <a:pathLst>
                <a:path extrusionOk="0" h="1639" w="2175">
                  <a:moveTo>
                    <a:pt x="0" y="1"/>
                  </a:moveTo>
                  <a:lnTo>
                    <a:pt x="1103" y="1639"/>
                  </a:lnTo>
                  <a:lnTo>
                    <a:pt x="2174" y="1639"/>
                  </a:lnTo>
                  <a:lnTo>
                    <a:pt x="2174" y="820"/>
                  </a:lnTo>
                  <a:cubicBezTo>
                    <a:pt x="2174" y="347"/>
                    <a:pt x="1796" y="1"/>
                    <a:pt x="13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5" name="Google Shape;7435;p61"/>
            <p:cNvSpPr/>
            <p:nvPr/>
          </p:nvSpPr>
          <p:spPr>
            <a:xfrm>
              <a:off x="-13212925" y="4143275"/>
              <a:ext cx="54375" cy="40975"/>
            </a:xfrm>
            <a:custGeom>
              <a:rect b="b" l="l" r="r" t="t"/>
              <a:pathLst>
                <a:path extrusionOk="0" h="1639" w="2175">
                  <a:moveTo>
                    <a:pt x="1103" y="1"/>
                  </a:moveTo>
                  <a:lnTo>
                    <a:pt x="0" y="1639"/>
                  </a:lnTo>
                  <a:lnTo>
                    <a:pt x="2174" y="1639"/>
                  </a:lnTo>
                  <a:lnTo>
                    <a:pt x="217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6" name="Google Shape;7436;p61"/>
            <p:cNvSpPr/>
            <p:nvPr/>
          </p:nvSpPr>
          <p:spPr>
            <a:xfrm>
              <a:off x="-13274375" y="4081050"/>
              <a:ext cx="64625" cy="40975"/>
            </a:xfrm>
            <a:custGeom>
              <a:rect b="b" l="l" r="r" t="t"/>
              <a:pathLst>
                <a:path extrusionOk="0" h="1639" w="2585">
                  <a:moveTo>
                    <a:pt x="1" y="1"/>
                  </a:moveTo>
                  <a:lnTo>
                    <a:pt x="1104" y="1639"/>
                  </a:lnTo>
                  <a:lnTo>
                    <a:pt x="2584" y="1639"/>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7" name="Google Shape;7437;p61"/>
            <p:cNvSpPr/>
            <p:nvPr/>
          </p:nvSpPr>
          <p:spPr>
            <a:xfrm>
              <a:off x="-13336575" y="4081050"/>
              <a:ext cx="64600" cy="40975"/>
            </a:xfrm>
            <a:custGeom>
              <a:rect b="b" l="l" r="r" t="t"/>
              <a:pathLst>
                <a:path extrusionOk="0" h="1639" w="2584">
                  <a:moveTo>
                    <a:pt x="0" y="1"/>
                  </a:moveTo>
                  <a:lnTo>
                    <a:pt x="1103" y="1639"/>
                  </a:lnTo>
                  <a:lnTo>
                    <a:pt x="2583" y="1639"/>
                  </a:ln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8" name="Google Shape;7438;p61"/>
            <p:cNvSpPr/>
            <p:nvPr/>
          </p:nvSpPr>
          <p:spPr>
            <a:xfrm>
              <a:off x="-13512225" y="4080275"/>
              <a:ext cx="123675" cy="103200"/>
            </a:xfrm>
            <a:custGeom>
              <a:rect b="b" l="l" r="r" t="t"/>
              <a:pathLst>
                <a:path extrusionOk="0" h="4128" w="4947">
                  <a:moveTo>
                    <a:pt x="2489" y="1260"/>
                  </a:moveTo>
                  <a:cubicBezTo>
                    <a:pt x="2962" y="1260"/>
                    <a:pt x="3371" y="1607"/>
                    <a:pt x="3371" y="2080"/>
                  </a:cubicBezTo>
                  <a:cubicBezTo>
                    <a:pt x="3371" y="2552"/>
                    <a:pt x="2962" y="2899"/>
                    <a:pt x="2489" y="2899"/>
                  </a:cubicBezTo>
                  <a:cubicBezTo>
                    <a:pt x="2017" y="2899"/>
                    <a:pt x="1670" y="2552"/>
                    <a:pt x="1670" y="2080"/>
                  </a:cubicBezTo>
                  <a:cubicBezTo>
                    <a:pt x="1670" y="1607"/>
                    <a:pt x="2017" y="1260"/>
                    <a:pt x="2489" y="1260"/>
                  </a:cubicBezTo>
                  <a:close/>
                  <a:moveTo>
                    <a:pt x="1261" y="0"/>
                  </a:moveTo>
                  <a:cubicBezTo>
                    <a:pt x="599" y="0"/>
                    <a:pt x="0" y="536"/>
                    <a:pt x="0" y="1260"/>
                  </a:cubicBezTo>
                  <a:lnTo>
                    <a:pt x="0" y="4127"/>
                  </a:lnTo>
                  <a:lnTo>
                    <a:pt x="3560" y="4127"/>
                  </a:lnTo>
                  <a:lnTo>
                    <a:pt x="4947" y="2080"/>
                  </a:lnTo>
                  <a:lnTo>
                    <a:pt x="35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39" name="Google Shape;7439;p61"/>
          <p:cNvGrpSpPr/>
          <p:nvPr/>
        </p:nvGrpSpPr>
        <p:grpSpPr>
          <a:xfrm>
            <a:off x="7084956" y="1564572"/>
            <a:ext cx="356196" cy="290379"/>
            <a:chOff x="-11728250" y="3245400"/>
            <a:chExt cx="353650" cy="288275"/>
          </a:xfrm>
        </p:grpSpPr>
        <p:sp>
          <p:nvSpPr>
            <p:cNvPr id="7440" name="Google Shape;7440;p61"/>
            <p:cNvSpPr/>
            <p:nvPr/>
          </p:nvSpPr>
          <p:spPr>
            <a:xfrm>
              <a:off x="-11603025" y="3389725"/>
              <a:ext cx="104775" cy="143950"/>
            </a:xfrm>
            <a:custGeom>
              <a:rect b="b" l="l" r="r" t="t"/>
              <a:pathLst>
                <a:path extrusionOk="0" h="5758" w="4191">
                  <a:moveTo>
                    <a:pt x="2096" y="0"/>
                  </a:moveTo>
                  <a:cubicBezTo>
                    <a:pt x="1560" y="0"/>
                    <a:pt x="1024" y="197"/>
                    <a:pt x="631" y="591"/>
                  </a:cubicBezTo>
                  <a:cubicBezTo>
                    <a:pt x="252" y="1001"/>
                    <a:pt x="63" y="1505"/>
                    <a:pt x="63" y="2040"/>
                  </a:cubicBezTo>
                  <a:cubicBezTo>
                    <a:pt x="63" y="2261"/>
                    <a:pt x="95" y="2418"/>
                    <a:pt x="126" y="2576"/>
                  </a:cubicBezTo>
                  <a:lnTo>
                    <a:pt x="1387" y="3048"/>
                  </a:lnTo>
                  <a:lnTo>
                    <a:pt x="158" y="4372"/>
                  </a:lnTo>
                  <a:cubicBezTo>
                    <a:pt x="0" y="4561"/>
                    <a:pt x="0" y="4813"/>
                    <a:pt x="158" y="4970"/>
                  </a:cubicBezTo>
                  <a:cubicBezTo>
                    <a:pt x="662" y="5474"/>
                    <a:pt x="1387" y="5758"/>
                    <a:pt x="2111" y="5758"/>
                  </a:cubicBezTo>
                  <a:cubicBezTo>
                    <a:pt x="2836" y="5758"/>
                    <a:pt x="3497" y="5474"/>
                    <a:pt x="4033" y="4970"/>
                  </a:cubicBezTo>
                  <a:cubicBezTo>
                    <a:pt x="4191" y="4813"/>
                    <a:pt x="4191" y="4561"/>
                    <a:pt x="4033" y="4372"/>
                  </a:cubicBezTo>
                  <a:lnTo>
                    <a:pt x="2804" y="3048"/>
                  </a:lnTo>
                  <a:lnTo>
                    <a:pt x="4065" y="2576"/>
                  </a:lnTo>
                  <a:cubicBezTo>
                    <a:pt x="4096" y="2418"/>
                    <a:pt x="4159" y="2198"/>
                    <a:pt x="4159" y="2040"/>
                  </a:cubicBezTo>
                  <a:cubicBezTo>
                    <a:pt x="4159" y="1505"/>
                    <a:pt x="3939" y="1001"/>
                    <a:pt x="3560" y="591"/>
                  </a:cubicBezTo>
                  <a:cubicBezTo>
                    <a:pt x="3167" y="197"/>
                    <a:pt x="2631" y="0"/>
                    <a:pt x="2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1" name="Google Shape;7441;p61"/>
            <p:cNvSpPr/>
            <p:nvPr/>
          </p:nvSpPr>
          <p:spPr>
            <a:xfrm>
              <a:off x="-11647125" y="3246175"/>
              <a:ext cx="86650" cy="133925"/>
            </a:xfrm>
            <a:custGeom>
              <a:rect b="b" l="l" r="r" t="t"/>
              <a:pathLst>
                <a:path extrusionOk="0" h="5357" w="3466">
                  <a:moveTo>
                    <a:pt x="3466" y="1"/>
                  </a:moveTo>
                  <a:cubicBezTo>
                    <a:pt x="2205" y="64"/>
                    <a:pt x="1008" y="473"/>
                    <a:pt x="0" y="1135"/>
                  </a:cubicBezTo>
                  <a:lnTo>
                    <a:pt x="2426" y="5356"/>
                  </a:lnTo>
                  <a:cubicBezTo>
                    <a:pt x="2741" y="5167"/>
                    <a:pt x="3056" y="5041"/>
                    <a:pt x="3466" y="5010"/>
                  </a:cubicBez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2" name="Google Shape;7442;p61"/>
            <p:cNvSpPr/>
            <p:nvPr/>
          </p:nvSpPr>
          <p:spPr>
            <a:xfrm>
              <a:off x="-11540025" y="3245400"/>
              <a:ext cx="86675" cy="133900"/>
            </a:xfrm>
            <a:custGeom>
              <a:rect b="b" l="l" r="r" t="t"/>
              <a:pathLst>
                <a:path extrusionOk="0" h="5356" w="3467">
                  <a:moveTo>
                    <a:pt x="1" y="0"/>
                  </a:moveTo>
                  <a:lnTo>
                    <a:pt x="1" y="4978"/>
                  </a:lnTo>
                  <a:cubicBezTo>
                    <a:pt x="379" y="5041"/>
                    <a:pt x="725" y="5135"/>
                    <a:pt x="1040" y="5356"/>
                  </a:cubicBezTo>
                  <a:lnTo>
                    <a:pt x="3466" y="1134"/>
                  </a:lnTo>
                  <a:cubicBezTo>
                    <a:pt x="2458" y="473"/>
                    <a:pt x="1261" y="63"/>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3" name="Google Shape;7443;p61"/>
            <p:cNvSpPr/>
            <p:nvPr/>
          </p:nvSpPr>
          <p:spPr>
            <a:xfrm>
              <a:off x="-11498275" y="3285550"/>
              <a:ext cx="123675" cy="160700"/>
            </a:xfrm>
            <a:custGeom>
              <a:rect b="b" l="l" r="r" t="t"/>
              <a:pathLst>
                <a:path extrusionOk="0" h="6428" w="4947">
                  <a:moveTo>
                    <a:pt x="2426" y="1"/>
                  </a:moveTo>
                  <a:lnTo>
                    <a:pt x="1" y="4254"/>
                  </a:lnTo>
                  <a:cubicBezTo>
                    <a:pt x="505" y="4790"/>
                    <a:pt x="788" y="5483"/>
                    <a:pt x="788" y="6207"/>
                  </a:cubicBezTo>
                  <a:lnTo>
                    <a:pt x="788" y="6428"/>
                  </a:lnTo>
                  <a:lnTo>
                    <a:pt x="4663" y="4947"/>
                  </a:lnTo>
                  <a:cubicBezTo>
                    <a:pt x="4884" y="4884"/>
                    <a:pt x="4947" y="4727"/>
                    <a:pt x="4947" y="4538"/>
                  </a:cubicBezTo>
                  <a:cubicBezTo>
                    <a:pt x="4726" y="2710"/>
                    <a:pt x="3781" y="1135"/>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4" name="Google Shape;7444;p61"/>
            <p:cNvSpPr/>
            <p:nvPr/>
          </p:nvSpPr>
          <p:spPr>
            <a:xfrm>
              <a:off x="-11728250" y="3286350"/>
              <a:ext cx="125250" cy="160700"/>
            </a:xfrm>
            <a:custGeom>
              <a:rect b="b" l="l" r="r" t="t"/>
              <a:pathLst>
                <a:path extrusionOk="0" h="6428" w="5010">
                  <a:moveTo>
                    <a:pt x="2584" y="0"/>
                  </a:moveTo>
                  <a:cubicBezTo>
                    <a:pt x="1229" y="1103"/>
                    <a:pt x="284" y="2678"/>
                    <a:pt x="63" y="4537"/>
                  </a:cubicBezTo>
                  <a:cubicBezTo>
                    <a:pt x="0" y="4726"/>
                    <a:pt x="126" y="4884"/>
                    <a:pt x="315" y="4978"/>
                  </a:cubicBezTo>
                  <a:lnTo>
                    <a:pt x="4222" y="6427"/>
                  </a:lnTo>
                  <a:lnTo>
                    <a:pt x="4222" y="6238"/>
                  </a:lnTo>
                  <a:cubicBezTo>
                    <a:pt x="4222" y="5482"/>
                    <a:pt x="4505" y="4758"/>
                    <a:pt x="5009" y="4254"/>
                  </a:cubicBezTo>
                  <a:lnTo>
                    <a:pt x="25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45" name="Google Shape;7445;p61"/>
          <p:cNvSpPr/>
          <p:nvPr/>
        </p:nvSpPr>
        <p:spPr>
          <a:xfrm>
            <a:off x="7242366" y="2108233"/>
            <a:ext cx="40464" cy="84135"/>
          </a:xfrm>
          <a:custGeom>
            <a:rect b="b" l="l" r="r" t="t"/>
            <a:pathLst>
              <a:path extrusionOk="0" h="3341" w="1607">
                <a:moveTo>
                  <a:pt x="0" y="1"/>
                </a:moveTo>
                <a:lnTo>
                  <a:pt x="0" y="2804"/>
                </a:lnTo>
                <a:cubicBezTo>
                  <a:pt x="158" y="2962"/>
                  <a:pt x="315" y="3183"/>
                  <a:pt x="504" y="3340"/>
                </a:cubicBezTo>
                <a:lnTo>
                  <a:pt x="1607" y="1891"/>
                </a:lnTo>
                <a:cubicBezTo>
                  <a:pt x="630" y="1418"/>
                  <a:pt x="0" y="78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46" name="Google Shape;7446;p61"/>
          <p:cNvGrpSpPr/>
          <p:nvPr/>
        </p:nvGrpSpPr>
        <p:grpSpPr>
          <a:xfrm>
            <a:off x="7083760" y="1971660"/>
            <a:ext cx="358588" cy="357642"/>
            <a:chOff x="-11729050" y="3646475"/>
            <a:chExt cx="356025" cy="355050"/>
          </a:xfrm>
        </p:grpSpPr>
        <p:sp>
          <p:nvSpPr>
            <p:cNvPr id="7447" name="Google Shape;7447;p61"/>
            <p:cNvSpPr/>
            <p:nvPr/>
          </p:nvSpPr>
          <p:spPr>
            <a:xfrm>
              <a:off x="-11460475" y="3648050"/>
              <a:ext cx="86675" cy="80175"/>
            </a:xfrm>
            <a:custGeom>
              <a:rect b="b" l="l" r="r" t="t"/>
              <a:pathLst>
                <a:path extrusionOk="0" h="3207" w="3467">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8" name="Google Shape;7448;p61"/>
            <p:cNvSpPr/>
            <p:nvPr/>
          </p:nvSpPr>
          <p:spPr>
            <a:xfrm>
              <a:off x="-11601450" y="3773875"/>
              <a:ext cx="19725" cy="19725"/>
            </a:xfrm>
            <a:custGeom>
              <a:rect b="b" l="l" r="r" t="t"/>
              <a:pathLst>
                <a:path extrusionOk="0" h="789" w="789">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9" name="Google Shape;7449;p61"/>
            <p:cNvSpPr/>
            <p:nvPr/>
          </p:nvSpPr>
          <p:spPr>
            <a:xfrm>
              <a:off x="-11729050" y="3646475"/>
              <a:ext cx="353675" cy="209350"/>
            </a:xfrm>
            <a:custGeom>
              <a:rect b="b" l="l" r="r" t="t"/>
              <a:pathLst>
                <a:path extrusionOk="0" h="8374" w="14147">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0" name="Google Shape;7450;p61"/>
            <p:cNvSpPr/>
            <p:nvPr/>
          </p:nvSpPr>
          <p:spPr>
            <a:xfrm>
              <a:off x="-11518750" y="3773875"/>
              <a:ext cx="19725" cy="19725"/>
            </a:xfrm>
            <a:custGeom>
              <a:rect b="b" l="l" r="r" t="t"/>
              <a:pathLst>
                <a:path extrusionOk="0" h="789" w="789">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1" name="Google Shape;7451;p61"/>
            <p:cNvSpPr/>
            <p:nvPr/>
          </p:nvSpPr>
          <p:spPr>
            <a:xfrm>
              <a:off x="-11698325" y="3858150"/>
              <a:ext cx="67750" cy="69350"/>
            </a:xfrm>
            <a:custGeom>
              <a:rect b="b" l="l" r="r" t="t"/>
              <a:pathLst>
                <a:path extrusionOk="0" h="2774" w="2710">
                  <a:moveTo>
                    <a:pt x="1261" y="1"/>
                  </a:moveTo>
                  <a:lnTo>
                    <a:pt x="0" y="1639"/>
                  </a:lnTo>
                  <a:cubicBezTo>
                    <a:pt x="756" y="2112"/>
                    <a:pt x="1702" y="2490"/>
                    <a:pt x="2710" y="2773"/>
                  </a:cubicBezTo>
                  <a:lnTo>
                    <a:pt x="1859" y="221"/>
                  </a:lnTo>
                  <a:cubicBezTo>
                    <a:pt x="1639" y="158"/>
                    <a:pt x="1450" y="95"/>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2" name="Google Shape;7452;p61"/>
            <p:cNvSpPr/>
            <p:nvPr/>
          </p:nvSpPr>
          <p:spPr>
            <a:xfrm>
              <a:off x="-11627450" y="3869175"/>
              <a:ext cx="47300" cy="55175"/>
            </a:xfrm>
            <a:custGeom>
              <a:rect b="b" l="l" r="r" t="t"/>
              <a:pathLst>
                <a:path extrusionOk="0" h="2207" w="1892">
                  <a:moveTo>
                    <a:pt x="1" y="1"/>
                  </a:moveTo>
                  <a:lnTo>
                    <a:pt x="694" y="2206"/>
                  </a:lnTo>
                  <a:lnTo>
                    <a:pt x="1891" y="221"/>
                  </a:lnTo>
                  <a:cubicBezTo>
                    <a:pt x="1229" y="190"/>
                    <a:pt x="599"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3" name="Google Shape;7453;p61"/>
            <p:cNvSpPr/>
            <p:nvPr/>
          </p:nvSpPr>
          <p:spPr>
            <a:xfrm>
              <a:off x="-11414775" y="3803025"/>
              <a:ext cx="41750" cy="83525"/>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4" name="Google Shape;7454;p61"/>
            <p:cNvSpPr/>
            <p:nvPr/>
          </p:nvSpPr>
          <p:spPr>
            <a:xfrm>
              <a:off x="-11592800" y="3876275"/>
              <a:ext cx="84300" cy="62250"/>
            </a:xfrm>
            <a:custGeom>
              <a:rect b="b" l="l" r="r" t="t"/>
              <a:pathLst>
                <a:path extrusionOk="0" h="2490" w="3372">
                  <a:moveTo>
                    <a:pt x="1419" y="0"/>
                  </a:moveTo>
                  <a:lnTo>
                    <a:pt x="1" y="2363"/>
                  </a:lnTo>
                  <a:cubicBezTo>
                    <a:pt x="537" y="2426"/>
                    <a:pt x="1104" y="2489"/>
                    <a:pt x="1671" y="2489"/>
                  </a:cubicBezTo>
                  <a:cubicBezTo>
                    <a:pt x="2269" y="2489"/>
                    <a:pt x="2836" y="2426"/>
                    <a:pt x="3372" y="2363"/>
                  </a:cubicBezTo>
                  <a:lnTo>
                    <a:pt x="195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5" name="Google Shape;7455;p61"/>
            <p:cNvSpPr/>
            <p:nvPr/>
          </p:nvSpPr>
          <p:spPr>
            <a:xfrm>
              <a:off x="-11520325" y="3869175"/>
              <a:ext cx="47275" cy="55175"/>
            </a:xfrm>
            <a:custGeom>
              <a:rect b="b" l="l" r="r" t="t"/>
              <a:pathLst>
                <a:path extrusionOk="0" h="2207" w="1891">
                  <a:moveTo>
                    <a:pt x="1891" y="1"/>
                  </a:moveTo>
                  <a:cubicBezTo>
                    <a:pt x="1292" y="127"/>
                    <a:pt x="631" y="190"/>
                    <a:pt x="0" y="253"/>
                  </a:cubicBezTo>
                  <a:lnTo>
                    <a:pt x="1198" y="2206"/>
                  </a:lnTo>
                  <a:lnTo>
                    <a:pt x="18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6" name="Google Shape;7456;p61"/>
            <p:cNvSpPr/>
            <p:nvPr/>
          </p:nvSpPr>
          <p:spPr>
            <a:xfrm>
              <a:off x="-11726675" y="3903850"/>
              <a:ext cx="352075" cy="97675"/>
            </a:xfrm>
            <a:custGeom>
              <a:rect b="b" l="l" r="r" t="t"/>
              <a:pathLst>
                <a:path extrusionOk="0" h="3907" w="14083">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7" name="Google Shape;7457;p61"/>
            <p:cNvSpPr/>
            <p:nvPr/>
          </p:nvSpPr>
          <p:spPr>
            <a:xfrm>
              <a:off x="-11470700" y="3859725"/>
              <a:ext cx="66975" cy="68550"/>
            </a:xfrm>
            <a:custGeom>
              <a:rect b="b" l="l" r="r" t="t"/>
              <a:pathLst>
                <a:path extrusionOk="0" h="2742" w="2679">
                  <a:moveTo>
                    <a:pt x="1449" y="1"/>
                  </a:moveTo>
                  <a:cubicBezTo>
                    <a:pt x="1260" y="32"/>
                    <a:pt x="1071" y="95"/>
                    <a:pt x="851" y="158"/>
                  </a:cubicBezTo>
                  <a:lnTo>
                    <a:pt x="0" y="2742"/>
                  </a:lnTo>
                  <a:cubicBezTo>
                    <a:pt x="1008" y="2458"/>
                    <a:pt x="1922" y="2080"/>
                    <a:pt x="2678" y="1608"/>
                  </a:cubicBezTo>
                  <a:lnTo>
                    <a:pt x="14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58" name="Google Shape;7458;p61"/>
          <p:cNvGrpSpPr/>
          <p:nvPr/>
        </p:nvGrpSpPr>
        <p:grpSpPr>
          <a:xfrm>
            <a:off x="7117464" y="2417211"/>
            <a:ext cx="311804" cy="355451"/>
            <a:chOff x="-11703850" y="4081850"/>
            <a:chExt cx="309575" cy="352875"/>
          </a:xfrm>
        </p:grpSpPr>
        <p:sp>
          <p:nvSpPr>
            <p:cNvPr id="7459" name="Google Shape;7459;p61"/>
            <p:cNvSpPr/>
            <p:nvPr/>
          </p:nvSpPr>
          <p:spPr>
            <a:xfrm>
              <a:off x="-11703850" y="4081850"/>
              <a:ext cx="309575" cy="125250"/>
            </a:xfrm>
            <a:custGeom>
              <a:rect b="b" l="l" r="r" t="t"/>
              <a:pathLst>
                <a:path extrusionOk="0" h="5010" w="12383">
                  <a:moveTo>
                    <a:pt x="6932" y="2552"/>
                  </a:moveTo>
                  <a:cubicBezTo>
                    <a:pt x="7593" y="2552"/>
                    <a:pt x="8192" y="3119"/>
                    <a:pt x="8192" y="3781"/>
                  </a:cubicBezTo>
                  <a:cubicBezTo>
                    <a:pt x="8224" y="3970"/>
                    <a:pt x="8035" y="4190"/>
                    <a:pt x="7783" y="4190"/>
                  </a:cubicBezTo>
                  <a:cubicBezTo>
                    <a:pt x="7530" y="4190"/>
                    <a:pt x="7341" y="3970"/>
                    <a:pt x="7341" y="3781"/>
                  </a:cubicBezTo>
                  <a:cubicBezTo>
                    <a:pt x="7341" y="3560"/>
                    <a:pt x="7152" y="3403"/>
                    <a:pt x="6963" y="3403"/>
                  </a:cubicBezTo>
                  <a:cubicBezTo>
                    <a:pt x="6743" y="3403"/>
                    <a:pt x="6522" y="3592"/>
                    <a:pt x="6522" y="3781"/>
                  </a:cubicBezTo>
                  <a:cubicBezTo>
                    <a:pt x="6522" y="4033"/>
                    <a:pt x="6333" y="4190"/>
                    <a:pt x="6144" y="4190"/>
                  </a:cubicBezTo>
                  <a:cubicBezTo>
                    <a:pt x="5892" y="4190"/>
                    <a:pt x="5703" y="3970"/>
                    <a:pt x="5703" y="3781"/>
                  </a:cubicBezTo>
                  <a:cubicBezTo>
                    <a:pt x="5703" y="3560"/>
                    <a:pt x="5514" y="3403"/>
                    <a:pt x="5262" y="3403"/>
                  </a:cubicBezTo>
                  <a:cubicBezTo>
                    <a:pt x="5042" y="3403"/>
                    <a:pt x="4884" y="3592"/>
                    <a:pt x="4884" y="3781"/>
                  </a:cubicBezTo>
                  <a:cubicBezTo>
                    <a:pt x="4884" y="4033"/>
                    <a:pt x="4664" y="4190"/>
                    <a:pt x="4443" y="4190"/>
                  </a:cubicBezTo>
                  <a:cubicBezTo>
                    <a:pt x="4191" y="4190"/>
                    <a:pt x="4033" y="3970"/>
                    <a:pt x="4033" y="3781"/>
                  </a:cubicBezTo>
                  <a:cubicBezTo>
                    <a:pt x="4033" y="3119"/>
                    <a:pt x="4601" y="2552"/>
                    <a:pt x="5262" y="2552"/>
                  </a:cubicBezTo>
                  <a:cubicBezTo>
                    <a:pt x="5577" y="2552"/>
                    <a:pt x="5861" y="2678"/>
                    <a:pt x="6081" y="2867"/>
                  </a:cubicBezTo>
                  <a:cubicBezTo>
                    <a:pt x="6333" y="2678"/>
                    <a:pt x="6617" y="2552"/>
                    <a:pt x="6932" y="2552"/>
                  </a:cubicBezTo>
                  <a:close/>
                  <a:moveTo>
                    <a:pt x="5357" y="0"/>
                  </a:moveTo>
                  <a:cubicBezTo>
                    <a:pt x="4348" y="0"/>
                    <a:pt x="3498" y="725"/>
                    <a:pt x="3340" y="1670"/>
                  </a:cubicBezTo>
                  <a:cubicBezTo>
                    <a:pt x="3304" y="1668"/>
                    <a:pt x="3267" y="1666"/>
                    <a:pt x="3231" y="1666"/>
                  </a:cubicBezTo>
                  <a:cubicBezTo>
                    <a:pt x="2310" y="1666"/>
                    <a:pt x="1639" y="2430"/>
                    <a:pt x="1639" y="3340"/>
                  </a:cubicBezTo>
                  <a:cubicBezTo>
                    <a:pt x="725" y="3340"/>
                    <a:pt x="1" y="4096"/>
                    <a:pt x="1" y="5009"/>
                  </a:cubicBezTo>
                  <a:lnTo>
                    <a:pt x="12382" y="5009"/>
                  </a:lnTo>
                  <a:cubicBezTo>
                    <a:pt x="12351" y="4096"/>
                    <a:pt x="11595" y="3340"/>
                    <a:pt x="10681" y="3340"/>
                  </a:cubicBezTo>
                  <a:cubicBezTo>
                    <a:pt x="10681" y="2395"/>
                    <a:pt x="9956" y="1670"/>
                    <a:pt x="9011" y="1670"/>
                  </a:cubicBezTo>
                  <a:cubicBezTo>
                    <a:pt x="8822" y="725"/>
                    <a:pt x="7972" y="0"/>
                    <a:pt x="6995" y="0"/>
                  </a:cubicBezTo>
                  <a:cubicBezTo>
                    <a:pt x="6711" y="0"/>
                    <a:pt x="6459" y="95"/>
                    <a:pt x="6176" y="189"/>
                  </a:cubicBezTo>
                  <a:cubicBezTo>
                    <a:pt x="5892" y="95"/>
                    <a:pt x="5609" y="0"/>
                    <a:pt x="53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0" name="Google Shape;7460;p61"/>
            <p:cNvSpPr/>
            <p:nvPr/>
          </p:nvSpPr>
          <p:spPr>
            <a:xfrm>
              <a:off x="-11622725" y="4288975"/>
              <a:ext cx="144175" cy="63050"/>
            </a:xfrm>
            <a:custGeom>
              <a:rect b="b" l="l" r="r" t="t"/>
              <a:pathLst>
                <a:path extrusionOk="0" h="2522" w="5767">
                  <a:moveTo>
                    <a:pt x="2868" y="1"/>
                  </a:moveTo>
                  <a:cubicBezTo>
                    <a:pt x="1293" y="1"/>
                    <a:pt x="1" y="537"/>
                    <a:pt x="1" y="1261"/>
                  </a:cubicBezTo>
                  <a:cubicBezTo>
                    <a:pt x="1" y="1954"/>
                    <a:pt x="1293" y="2521"/>
                    <a:pt x="2868" y="2521"/>
                  </a:cubicBezTo>
                  <a:cubicBezTo>
                    <a:pt x="4475" y="2521"/>
                    <a:pt x="5766" y="1954"/>
                    <a:pt x="5766" y="1261"/>
                  </a:cubicBezTo>
                  <a:cubicBezTo>
                    <a:pt x="5766" y="537"/>
                    <a:pt x="4475" y="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1" name="Google Shape;7461;p61"/>
            <p:cNvSpPr/>
            <p:nvPr/>
          </p:nvSpPr>
          <p:spPr>
            <a:xfrm>
              <a:off x="-11596725" y="4364600"/>
              <a:ext cx="36250" cy="70125"/>
            </a:xfrm>
            <a:custGeom>
              <a:rect b="b" l="l" r="r" t="t"/>
              <a:pathLst>
                <a:path extrusionOk="0" h="2805" w="1450">
                  <a:moveTo>
                    <a:pt x="0" y="0"/>
                  </a:moveTo>
                  <a:lnTo>
                    <a:pt x="253" y="2804"/>
                  </a:lnTo>
                  <a:lnTo>
                    <a:pt x="1450" y="2804"/>
                  </a:lnTo>
                  <a:lnTo>
                    <a:pt x="1450" y="284"/>
                  </a:lnTo>
                  <a:cubicBezTo>
                    <a:pt x="883" y="221"/>
                    <a:pt x="410" y="158"/>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2" name="Google Shape;7462;p61"/>
            <p:cNvSpPr/>
            <p:nvPr/>
          </p:nvSpPr>
          <p:spPr>
            <a:xfrm>
              <a:off x="-11540025" y="4364600"/>
              <a:ext cx="37050" cy="70125"/>
            </a:xfrm>
            <a:custGeom>
              <a:rect b="b" l="l" r="r" t="t"/>
              <a:pathLst>
                <a:path extrusionOk="0" h="2805" w="1482">
                  <a:moveTo>
                    <a:pt x="1482" y="0"/>
                  </a:moveTo>
                  <a:lnTo>
                    <a:pt x="1482" y="0"/>
                  </a:lnTo>
                  <a:cubicBezTo>
                    <a:pt x="1040" y="126"/>
                    <a:pt x="505" y="221"/>
                    <a:pt x="1" y="221"/>
                  </a:cubicBezTo>
                  <a:lnTo>
                    <a:pt x="1" y="2741"/>
                  </a:lnTo>
                  <a:lnTo>
                    <a:pt x="1198" y="2741"/>
                  </a:lnTo>
                  <a:lnTo>
                    <a:pt x="1198" y="2804"/>
                  </a:lnTo>
                  <a:lnTo>
                    <a:pt x="14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3" name="Google Shape;7463;p61"/>
            <p:cNvSpPr/>
            <p:nvPr/>
          </p:nvSpPr>
          <p:spPr>
            <a:xfrm>
              <a:off x="-11610900" y="4227550"/>
              <a:ext cx="50425" cy="51225"/>
            </a:xfrm>
            <a:custGeom>
              <a:rect b="b" l="l" r="r" t="t"/>
              <a:pathLst>
                <a:path extrusionOk="0" h="2049" w="2017">
                  <a:moveTo>
                    <a:pt x="0" y="1"/>
                  </a:moveTo>
                  <a:lnTo>
                    <a:pt x="189" y="2048"/>
                  </a:lnTo>
                  <a:cubicBezTo>
                    <a:pt x="725" y="1859"/>
                    <a:pt x="1355" y="1702"/>
                    <a:pt x="2017" y="1670"/>
                  </a:cubicBezTo>
                  <a:lnTo>
                    <a:pt x="20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4" name="Google Shape;7464;p61"/>
            <p:cNvSpPr/>
            <p:nvPr/>
          </p:nvSpPr>
          <p:spPr>
            <a:xfrm>
              <a:off x="-11540025" y="4228350"/>
              <a:ext cx="50450" cy="51200"/>
            </a:xfrm>
            <a:custGeom>
              <a:rect b="b" l="l" r="r" t="t"/>
              <a:pathLst>
                <a:path extrusionOk="0" h="2048" w="2018">
                  <a:moveTo>
                    <a:pt x="1" y="0"/>
                  </a:moveTo>
                  <a:lnTo>
                    <a:pt x="1" y="1670"/>
                  </a:lnTo>
                  <a:cubicBezTo>
                    <a:pt x="694" y="1701"/>
                    <a:pt x="1293" y="1827"/>
                    <a:pt x="1828" y="2048"/>
                  </a:cubicBezTo>
                  <a:lnTo>
                    <a:pt x="20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5" name="Google Shape;7465;p61"/>
            <p:cNvSpPr/>
            <p:nvPr/>
          </p:nvSpPr>
          <p:spPr>
            <a:xfrm>
              <a:off x="-11489600" y="4227550"/>
              <a:ext cx="92175" cy="207175"/>
            </a:xfrm>
            <a:custGeom>
              <a:rect b="b" l="l" r="r" t="t"/>
              <a:pathLst>
                <a:path extrusionOk="0" h="8287" w="3687">
                  <a:moveTo>
                    <a:pt x="819" y="1"/>
                  </a:moveTo>
                  <a:lnTo>
                    <a:pt x="599" y="2489"/>
                  </a:lnTo>
                  <a:cubicBezTo>
                    <a:pt x="1040" y="2836"/>
                    <a:pt x="1292" y="3246"/>
                    <a:pt x="1292" y="3718"/>
                  </a:cubicBezTo>
                  <a:cubicBezTo>
                    <a:pt x="1292" y="4254"/>
                    <a:pt x="945" y="4758"/>
                    <a:pt x="315" y="5136"/>
                  </a:cubicBezTo>
                  <a:lnTo>
                    <a:pt x="0" y="8286"/>
                  </a:lnTo>
                  <a:lnTo>
                    <a:pt x="1040" y="8286"/>
                  </a:lnTo>
                  <a:cubicBezTo>
                    <a:pt x="1607" y="8286"/>
                    <a:pt x="2111" y="7877"/>
                    <a:pt x="2237" y="7278"/>
                  </a:cubicBezTo>
                  <a:lnTo>
                    <a:pt x="36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6" name="Google Shape;7466;p61"/>
            <p:cNvSpPr/>
            <p:nvPr/>
          </p:nvSpPr>
          <p:spPr>
            <a:xfrm>
              <a:off x="-11703850" y="4227550"/>
              <a:ext cx="92175" cy="207175"/>
            </a:xfrm>
            <a:custGeom>
              <a:rect b="b" l="l" r="r" t="t"/>
              <a:pathLst>
                <a:path extrusionOk="0" h="8287" w="3687">
                  <a:moveTo>
                    <a:pt x="1" y="1"/>
                  </a:moveTo>
                  <a:lnTo>
                    <a:pt x="1450" y="7278"/>
                  </a:lnTo>
                  <a:cubicBezTo>
                    <a:pt x="1576" y="7877"/>
                    <a:pt x="2080" y="8286"/>
                    <a:pt x="2679" y="8286"/>
                  </a:cubicBezTo>
                  <a:lnTo>
                    <a:pt x="3687" y="8286"/>
                  </a:lnTo>
                  <a:lnTo>
                    <a:pt x="3372" y="5136"/>
                  </a:lnTo>
                  <a:cubicBezTo>
                    <a:pt x="2773" y="4758"/>
                    <a:pt x="2395" y="4254"/>
                    <a:pt x="2395" y="3718"/>
                  </a:cubicBezTo>
                  <a:cubicBezTo>
                    <a:pt x="2427" y="3246"/>
                    <a:pt x="2647" y="2836"/>
                    <a:pt x="3088" y="2489"/>
                  </a:cubicBezTo>
                  <a:lnTo>
                    <a:pt x="28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67" name="Google Shape;7467;p61"/>
          <p:cNvGrpSpPr/>
          <p:nvPr/>
        </p:nvGrpSpPr>
        <p:grpSpPr>
          <a:xfrm>
            <a:off x="5306120" y="2891364"/>
            <a:ext cx="357002" cy="355451"/>
            <a:chOff x="-9958475" y="3180025"/>
            <a:chExt cx="354450" cy="352875"/>
          </a:xfrm>
        </p:grpSpPr>
        <p:sp>
          <p:nvSpPr>
            <p:cNvPr id="7468" name="Google Shape;7468;p61"/>
            <p:cNvSpPr/>
            <p:nvPr/>
          </p:nvSpPr>
          <p:spPr>
            <a:xfrm>
              <a:off x="-9958475" y="3491125"/>
              <a:ext cx="354450" cy="41775"/>
            </a:xfrm>
            <a:custGeom>
              <a:rect b="b" l="l" r="r" t="t"/>
              <a:pathLst>
                <a:path extrusionOk="0" h="1671" w="14178">
                  <a:moveTo>
                    <a:pt x="1702" y="1"/>
                  </a:moveTo>
                  <a:cubicBezTo>
                    <a:pt x="1387" y="1"/>
                    <a:pt x="1135" y="158"/>
                    <a:pt x="977" y="442"/>
                  </a:cubicBezTo>
                  <a:lnTo>
                    <a:pt x="442" y="442"/>
                  </a:lnTo>
                  <a:cubicBezTo>
                    <a:pt x="190" y="442"/>
                    <a:pt x="1" y="631"/>
                    <a:pt x="1" y="820"/>
                  </a:cubicBezTo>
                  <a:cubicBezTo>
                    <a:pt x="1" y="1072"/>
                    <a:pt x="190" y="1261"/>
                    <a:pt x="442" y="1261"/>
                  </a:cubicBezTo>
                  <a:lnTo>
                    <a:pt x="977" y="1261"/>
                  </a:lnTo>
                  <a:cubicBezTo>
                    <a:pt x="1135" y="1513"/>
                    <a:pt x="1387" y="1670"/>
                    <a:pt x="1702" y="1670"/>
                  </a:cubicBezTo>
                  <a:lnTo>
                    <a:pt x="12477" y="1670"/>
                  </a:lnTo>
                  <a:cubicBezTo>
                    <a:pt x="12792" y="1670"/>
                    <a:pt x="13044" y="1513"/>
                    <a:pt x="13170" y="1261"/>
                  </a:cubicBezTo>
                  <a:lnTo>
                    <a:pt x="13737" y="1261"/>
                  </a:lnTo>
                  <a:cubicBezTo>
                    <a:pt x="13957" y="1261"/>
                    <a:pt x="14178" y="1072"/>
                    <a:pt x="14178" y="820"/>
                  </a:cubicBezTo>
                  <a:cubicBezTo>
                    <a:pt x="14178" y="631"/>
                    <a:pt x="13957" y="442"/>
                    <a:pt x="13737" y="442"/>
                  </a:cubicBezTo>
                  <a:lnTo>
                    <a:pt x="13170" y="442"/>
                  </a:lnTo>
                  <a:cubicBezTo>
                    <a:pt x="13044" y="190"/>
                    <a:pt x="12792" y="1"/>
                    <a:pt x="124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9" name="Google Shape;7469;p61"/>
            <p:cNvSpPr/>
            <p:nvPr/>
          </p:nvSpPr>
          <p:spPr>
            <a:xfrm>
              <a:off x="-9958475" y="3180025"/>
              <a:ext cx="354450" cy="42550"/>
            </a:xfrm>
            <a:custGeom>
              <a:rect b="b" l="l" r="r" t="t"/>
              <a:pathLst>
                <a:path extrusionOk="0" h="1702" w="14178">
                  <a:moveTo>
                    <a:pt x="1702" y="0"/>
                  </a:moveTo>
                  <a:cubicBezTo>
                    <a:pt x="1387" y="0"/>
                    <a:pt x="1135" y="158"/>
                    <a:pt x="977" y="441"/>
                  </a:cubicBezTo>
                  <a:lnTo>
                    <a:pt x="442" y="441"/>
                  </a:lnTo>
                  <a:cubicBezTo>
                    <a:pt x="190" y="441"/>
                    <a:pt x="1" y="630"/>
                    <a:pt x="1" y="819"/>
                  </a:cubicBezTo>
                  <a:cubicBezTo>
                    <a:pt x="1" y="1040"/>
                    <a:pt x="190" y="1260"/>
                    <a:pt x="442" y="1260"/>
                  </a:cubicBezTo>
                  <a:lnTo>
                    <a:pt x="977" y="1260"/>
                  </a:lnTo>
                  <a:cubicBezTo>
                    <a:pt x="1135" y="1512"/>
                    <a:pt x="1387" y="1701"/>
                    <a:pt x="1702" y="1701"/>
                  </a:cubicBezTo>
                  <a:lnTo>
                    <a:pt x="12477" y="1701"/>
                  </a:lnTo>
                  <a:cubicBezTo>
                    <a:pt x="12792" y="1701"/>
                    <a:pt x="13044" y="1544"/>
                    <a:pt x="13170" y="1260"/>
                  </a:cubicBezTo>
                  <a:lnTo>
                    <a:pt x="13737" y="1260"/>
                  </a:lnTo>
                  <a:cubicBezTo>
                    <a:pt x="13957" y="1260"/>
                    <a:pt x="14178" y="1071"/>
                    <a:pt x="14178" y="819"/>
                  </a:cubicBezTo>
                  <a:cubicBezTo>
                    <a:pt x="14178" y="599"/>
                    <a:pt x="13957" y="441"/>
                    <a:pt x="13737" y="441"/>
                  </a:cubicBezTo>
                  <a:lnTo>
                    <a:pt x="13170" y="441"/>
                  </a:lnTo>
                  <a:cubicBezTo>
                    <a:pt x="13044" y="189"/>
                    <a:pt x="12792" y="0"/>
                    <a:pt x="124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0" name="Google Shape;7470;p61"/>
            <p:cNvSpPr/>
            <p:nvPr/>
          </p:nvSpPr>
          <p:spPr>
            <a:xfrm>
              <a:off x="-9916725" y="3243025"/>
              <a:ext cx="270175" cy="228425"/>
            </a:xfrm>
            <a:custGeom>
              <a:rect b="b" l="l" r="r" t="t"/>
              <a:pathLst>
                <a:path extrusionOk="0" h="9137" w="10807">
                  <a:moveTo>
                    <a:pt x="7940" y="820"/>
                  </a:moveTo>
                  <a:cubicBezTo>
                    <a:pt x="8160" y="820"/>
                    <a:pt x="8349" y="1040"/>
                    <a:pt x="8349" y="1261"/>
                  </a:cubicBezTo>
                  <a:cubicBezTo>
                    <a:pt x="8349" y="1513"/>
                    <a:pt x="8160" y="1670"/>
                    <a:pt x="7940" y="1670"/>
                  </a:cubicBezTo>
                  <a:lnTo>
                    <a:pt x="2962" y="1670"/>
                  </a:lnTo>
                  <a:cubicBezTo>
                    <a:pt x="2741" y="1670"/>
                    <a:pt x="2521" y="1450"/>
                    <a:pt x="2521" y="1261"/>
                  </a:cubicBezTo>
                  <a:cubicBezTo>
                    <a:pt x="2521" y="1040"/>
                    <a:pt x="2741" y="820"/>
                    <a:pt x="2962" y="820"/>
                  </a:cubicBezTo>
                  <a:close/>
                  <a:moveTo>
                    <a:pt x="6270" y="2489"/>
                  </a:moveTo>
                  <a:cubicBezTo>
                    <a:pt x="6459" y="2489"/>
                    <a:pt x="6680" y="2679"/>
                    <a:pt x="6680" y="2931"/>
                  </a:cubicBezTo>
                  <a:cubicBezTo>
                    <a:pt x="6680" y="3151"/>
                    <a:pt x="6459" y="3340"/>
                    <a:pt x="6270" y="3340"/>
                  </a:cubicBezTo>
                  <a:lnTo>
                    <a:pt x="3781" y="3340"/>
                  </a:lnTo>
                  <a:cubicBezTo>
                    <a:pt x="3561" y="3340"/>
                    <a:pt x="3403" y="3151"/>
                    <a:pt x="3403" y="2931"/>
                  </a:cubicBezTo>
                  <a:cubicBezTo>
                    <a:pt x="3403" y="2679"/>
                    <a:pt x="3592" y="2489"/>
                    <a:pt x="3781" y="2489"/>
                  </a:cubicBezTo>
                  <a:close/>
                  <a:moveTo>
                    <a:pt x="7940" y="4128"/>
                  </a:moveTo>
                  <a:cubicBezTo>
                    <a:pt x="8160" y="4128"/>
                    <a:pt x="8349" y="4348"/>
                    <a:pt x="8349" y="4569"/>
                  </a:cubicBezTo>
                  <a:cubicBezTo>
                    <a:pt x="8349" y="4789"/>
                    <a:pt x="8160" y="5010"/>
                    <a:pt x="7940" y="5010"/>
                  </a:cubicBezTo>
                  <a:lnTo>
                    <a:pt x="2962" y="5010"/>
                  </a:lnTo>
                  <a:cubicBezTo>
                    <a:pt x="2741" y="5010"/>
                    <a:pt x="2521" y="4789"/>
                    <a:pt x="2521" y="4569"/>
                  </a:cubicBezTo>
                  <a:cubicBezTo>
                    <a:pt x="2521" y="4348"/>
                    <a:pt x="2741" y="4128"/>
                    <a:pt x="2962" y="4128"/>
                  </a:cubicBezTo>
                  <a:close/>
                  <a:moveTo>
                    <a:pt x="6312" y="5826"/>
                  </a:moveTo>
                  <a:cubicBezTo>
                    <a:pt x="6490" y="5826"/>
                    <a:pt x="6680" y="6005"/>
                    <a:pt x="6680" y="6239"/>
                  </a:cubicBezTo>
                  <a:cubicBezTo>
                    <a:pt x="6680" y="6459"/>
                    <a:pt x="6459" y="6617"/>
                    <a:pt x="6270" y="6617"/>
                  </a:cubicBezTo>
                  <a:lnTo>
                    <a:pt x="3781" y="6617"/>
                  </a:lnTo>
                  <a:cubicBezTo>
                    <a:pt x="3561" y="6617"/>
                    <a:pt x="3403" y="6428"/>
                    <a:pt x="3403" y="6239"/>
                  </a:cubicBezTo>
                  <a:cubicBezTo>
                    <a:pt x="3403" y="5987"/>
                    <a:pt x="3592" y="5829"/>
                    <a:pt x="3781" y="5829"/>
                  </a:cubicBezTo>
                  <a:lnTo>
                    <a:pt x="6270" y="5829"/>
                  </a:lnTo>
                  <a:cubicBezTo>
                    <a:pt x="6284" y="5827"/>
                    <a:pt x="6298" y="5826"/>
                    <a:pt x="6312" y="5826"/>
                  </a:cubicBezTo>
                  <a:close/>
                  <a:moveTo>
                    <a:pt x="7940" y="7436"/>
                  </a:moveTo>
                  <a:cubicBezTo>
                    <a:pt x="8160" y="7436"/>
                    <a:pt x="8349" y="7656"/>
                    <a:pt x="8349" y="7877"/>
                  </a:cubicBezTo>
                  <a:cubicBezTo>
                    <a:pt x="8349" y="8129"/>
                    <a:pt x="8160" y="8286"/>
                    <a:pt x="7940" y="8286"/>
                  </a:cubicBezTo>
                  <a:lnTo>
                    <a:pt x="2962" y="8286"/>
                  </a:lnTo>
                  <a:cubicBezTo>
                    <a:pt x="2741" y="8286"/>
                    <a:pt x="2521" y="8066"/>
                    <a:pt x="2521" y="7877"/>
                  </a:cubicBezTo>
                  <a:cubicBezTo>
                    <a:pt x="2521" y="7656"/>
                    <a:pt x="2741" y="7436"/>
                    <a:pt x="2962" y="7436"/>
                  </a:cubicBezTo>
                  <a:close/>
                  <a:moveTo>
                    <a:pt x="1" y="1"/>
                  </a:moveTo>
                  <a:lnTo>
                    <a:pt x="1" y="5388"/>
                  </a:lnTo>
                  <a:cubicBezTo>
                    <a:pt x="1" y="5545"/>
                    <a:pt x="95" y="5703"/>
                    <a:pt x="253" y="5766"/>
                  </a:cubicBezTo>
                  <a:lnTo>
                    <a:pt x="1166" y="6239"/>
                  </a:lnTo>
                  <a:lnTo>
                    <a:pt x="253" y="6711"/>
                  </a:lnTo>
                  <a:cubicBezTo>
                    <a:pt x="127" y="6743"/>
                    <a:pt x="1" y="6900"/>
                    <a:pt x="1" y="7058"/>
                  </a:cubicBezTo>
                  <a:lnTo>
                    <a:pt x="1" y="9137"/>
                  </a:lnTo>
                  <a:lnTo>
                    <a:pt x="10807" y="9137"/>
                  </a:lnTo>
                  <a:lnTo>
                    <a:pt x="10807" y="3750"/>
                  </a:lnTo>
                  <a:cubicBezTo>
                    <a:pt x="10807" y="3592"/>
                    <a:pt x="10712" y="3435"/>
                    <a:pt x="10555" y="3403"/>
                  </a:cubicBezTo>
                  <a:lnTo>
                    <a:pt x="9673" y="2931"/>
                  </a:lnTo>
                  <a:lnTo>
                    <a:pt x="10555" y="2458"/>
                  </a:lnTo>
                  <a:cubicBezTo>
                    <a:pt x="10712" y="2363"/>
                    <a:pt x="10807" y="2237"/>
                    <a:pt x="10807" y="2080"/>
                  </a:cubicBezTo>
                  <a:lnTo>
                    <a:pt x="108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71" name="Google Shape;7471;p61"/>
          <p:cNvGrpSpPr/>
          <p:nvPr/>
        </p:nvGrpSpPr>
        <p:grpSpPr>
          <a:xfrm>
            <a:off x="5315247" y="3367345"/>
            <a:ext cx="337966" cy="355325"/>
            <a:chOff x="-9949025" y="3615575"/>
            <a:chExt cx="335550" cy="352750"/>
          </a:xfrm>
        </p:grpSpPr>
        <p:sp>
          <p:nvSpPr>
            <p:cNvPr id="7472" name="Google Shape;7472;p61"/>
            <p:cNvSpPr/>
            <p:nvPr/>
          </p:nvSpPr>
          <p:spPr>
            <a:xfrm>
              <a:off x="-9800950" y="3615575"/>
              <a:ext cx="61475" cy="61450"/>
            </a:xfrm>
            <a:custGeom>
              <a:rect b="b" l="l" r="r" t="t"/>
              <a:pathLst>
                <a:path extrusionOk="0" h="2458" w="2459">
                  <a:moveTo>
                    <a:pt x="1261" y="0"/>
                  </a:moveTo>
                  <a:cubicBezTo>
                    <a:pt x="568" y="0"/>
                    <a:pt x="1" y="567"/>
                    <a:pt x="1" y="1261"/>
                  </a:cubicBezTo>
                  <a:cubicBezTo>
                    <a:pt x="1" y="1922"/>
                    <a:pt x="536" y="2458"/>
                    <a:pt x="1261" y="2458"/>
                  </a:cubicBezTo>
                  <a:cubicBezTo>
                    <a:pt x="1891" y="2458"/>
                    <a:pt x="2458" y="1922"/>
                    <a:pt x="2458" y="1261"/>
                  </a:cubicBezTo>
                  <a:cubicBezTo>
                    <a:pt x="2458" y="567"/>
                    <a:pt x="1923" y="0"/>
                    <a:pt x="126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3" name="Google Shape;7473;p61"/>
            <p:cNvSpPr/>
            <p:nvPr/>
          </p:nvSpPr>
          <p:spPr>
            <a:xfrm>
              <a:off x="-9949025" y="3688650"/>
              <a:ext cx="335550" cy="279675"/>
            </a:xfrm>
            <a:custGeom>
              <a:rect b="b" l="l" r="r" t="t"/>
              <a:pathLst>
                <a:path extrusionOk="0" h="11187" w="13422">
                  <a:moveTo>
                    <a:pt x="5523" y="1"/>
                  </a:moveTo>
                  <a:cubicBezTo>
                    <a:pt x="5383" y="1"/>
                    <a:pt x="5245" y="34"/>
                    <a:pt x="5136" y="102"/>
                  </a:cubicBezTo>
                  <a:lnTo>
                    <a:pt x="599" y="2969"/>
                  </a:lnTo>
                  <a:cubicBezTo>
                    <a:pt x="158" y="3158"/>
                    <a:pt x="1" y="3630"/>
                    <a:pt x="190" y="4071"/>
                  </a:cubicBezTo>
                  <a:cubicBezTo>
                    <a:pt x="360" y="4370"/>
                    <a:pt x="617" y="4538"/>
                    <a:pt x="892" y="4538"/>
                  </a:cubicBezTo>
                  <a:cubicBezTo>
                    <a:pt x="1024" y="4538"/>
                    <a:pt x="1160" y="4500"/>
                    <a:pt x="1293" y="4418"/>
                  </a:cubicBezTo>
                  <a:lnTo>
                    <a:pt x="4727" y="2055"/>
                  </a:lnTo>
                  <a:cubicBezTo>
                    <a:pt x="5073" y="3441"/>
                    <a:pt x="5231" y="3851"/>
                    <a:pt x="5987" y="4985"/>
                  </a:cubicBezTo>
                  <a:lnTo>
                    <a:pt x="4033" y="6812"/>
                  </a:lnTo>
                  <a:cubicBezTo>
                    <a:pt x="3750" y="7096"/>
                    <a:pt x="3655" y="7505"/>
                    <a:pt x="3876" y="7852"/>
                  </a:cubicBezTo>
                  <a:lnTo>
                    <a:pt x="5703" y="10750"/>
                  </a:lnTo>
                  <a:cubicBezTo>
                    <a:pt x="5873" y="11026"/>
                    <a:pt x="6141" y="11187"/>
                    <a:pt x="6433" y="11187"/>
                  </a:cubicBezTo>
                  <a:cubicBezTo>
                    <a:pt x="6576" y="11187"/>
                    <a:pt x="6724" y="11148"/>
                    <a:pt x="6869" y="11066"/>
                  </a:cubicBezTo>
                  <a:cubicBezTo>
                    <a:pt x="7247" y="10845"/>
                    <a:pt x="7373" y="10372"/>
                    <a:pt x="7121" y="9931"/>
                  </a:cubicBezTo>
                  <a:lnTo>
                    <a:pt x="5640" y="7568"/>
                  </a:lnTo>
                  <a:lnTo>
                    <a:pt x="7594" y="5678"/>
                  </a:lnTo>
                  <a:lnTo>
                    <a:pt x="12886" y="2780"/>
                  </a:lnTo>
                  <a:cubicBezTo>
                    <a:pt x="13264" y="2591"/>
                    <a:pt x="13422" y="2055"/>
                    <a:pt x="13233" y="1677"/>
                  </a:cubicBezTo>
                  <a:cubicBezTo>
                    <a:pt x="13102" y="1394"/>
                    <a:pt x="12822" y="1217"/>
                    <a:pt x="12526" y="1217"/>
                  </a:cubicBezTo>
                  <a:cubicBezTo>
                    <a:pt x="12393" y="1217"/>
                    <a:pt x="12257" y="1252"/>
                    <a:pt x="12130" y="1331"/>
                  </a:cubicBezTo>
                  <a:lnTo>
                    <a:pt x="7342" y="4008"/>
                  </a:lnTo>
                  <a:cubicBezTo>
                    <a:pt x="6774" y="3158"/>
                    <a:pt x="6302" y="2307"/>
                    <a:pt x="6302" y="889"/>
                  </a:cubicBezTo>
                  <a:cubicBezTo>
                    <a:pt x="6270" y="574"/>
                    <a:pt x="6239" y="322"/>
                    <a:pt x="6018" y="165"/>
                  </a:cubicBezTo>
                  <a:cubicBezTo>
                    <a:pt x="5893" y="58"/>
                    <a:pt x="5707" y="1"/>
                    <a:pt x="55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4" name="Google Shape;7474;p61"/>
            <p:cNvSpPr/>
            <p:nvPr/>
          </p:nvSpPr>
          <p:spPr>
            <a:xfrm>
              <a:off x="-9947450" y="3657100"/>
              <a:ext cx="106350" cy="50650"/>
            </a:xfrm>
            <a:custGeom>
              <a:rect b="b" l="l" r="r" t="t"/>
              <a:pathLst>
                <a:path extrusionOk="0" h="2026" w="4254">
                  <a:moveTo>
                    <a:pt x="910" y="0"/>
                  </a:moveTo>
                  <a:cubicBezTo>
                    <a:pt x="499" y="0"/>
                    <a:pt x="178" y="268"/>
                    <a:pt x="64" y="639"/>
                  </a:cubicBezTo>
                  <a:cubicBezTo>
                    <a:pt x="1" y="1112"/>
                    <a:pt x="253" y="1553"/>
                    <a:pt x="694" y="1616"/>
                  </a:cubicBezTo>
                  <a:lnTo>
                    <a:pt x="2427" y="2025"/>
                  </a:lnTo>
                  <a:lnTo>
                    <a:pt x="4254" y="891"/>
                  </a:lnTo>
                  <a:lnTo>
                    <a:pt x="1041" y="9"/>
                  </a:lnTo>
                  <a:cubicBezTo>
                    <a:pt x="996" y="3"/>
                    <a:pt x="953" y="0"/>
                    <a:pt x="9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75" name="Google Shape;7475;p61"/>
          <p:cNvGrpSpPr/>
          <p:nvPr/>
        </p:nvGrpSpPr>
        <p:grpSpPr>
          <a:xfrm>
            <a:off x="7950093" y="2890851"/>
            <a:ext cx="360175" cy="358423"/>
            <a:chOff x="-9961625" y="4048175"/>
            <a:chExt cx="357600" cy="355825"/>
          </a:xfrm>
        </p:grpSpPr>
        <p:sp>
          <p:nvSpPr>
            <p:cNvPr id="7476" name="Google Shape;7476;p61"/>
            <p:cNvSpPr/>
            <p:nvPr/>
          </p:nvSpPr>
          <p:spPr>
            <a:xfrm>
              <a:off x="-9958475" y="4048175"/>
              <a:ext cx="64625" cy="62650"/>
            </a:xfrm>
            <a:custGeom>
              <a:rect b="b" l="l" r="r" t="t"/>
              <a:pathLst>
                <a:path extrusionOk="0" h="2506" w="2585">
                  <a:moveTo>
                    <a:pt x="442" y="0"/>
                  </a:moveTo>
                  <a:cubicBezTo>
                    <a:pt x="339" y="0"/>
                    <a:pt x="237" y="40"/>
                    <a:pt x="158" y="119"/>
                  </a:cubicBezTo>
                  <a:cubicBezTo>
                    <a:pt x="1" y="339"/>
                    <a:pt x="1" y="560"/>
                    <a:pt x="158" y="717"/>
                  </a:cubicBezTo>
                  <a:lnTo>
                    <a:pt x="1828" y="2387"/>
                  </a:lnTo>
                  <a:cubicBezTo>
                    <a:pt x="1923" y="2466"/>
                    <a:pt x="2033" y="2505"/>
                    <a:pt x="2139" y="2505"/>
                  </a:cubicBezTo>
                  <a:cubicBezTo>
                    <a:pt x="2246" y="2505"/>
                    <a:pt x="2348" y="2466"/>
                    <a:pt x="2427" y="2387"/>
                  </a:cubicBezTo>
                  <a:cubicBezTo>
                    <a:pt x="2584" y="2229"/>
                    <a:pt x="2584" y="1946"/>
                    <a:pt x="2427" y="1788"/>
                  </a:cubicBezTo>
                  <a:lnTo>
                    <a:pt x="725" y="119"/>
                  </a:lnTo>
                  <a:cubicBezTo>
                    <a:pt x="647" y="40"/>
                    <a:pt x="544" y="0"/>
                    <a:pt x="4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7" name="Google Shape;7477;p61"/>
            <p:cNvSpPr/>
            <p:nvPr/>
          </p:nvSpPr>
          <p:spPr>
            <a:xfrm>
              <a:off x="-9873400" y="4048775"/>
              <a:ext cx="21275" cy="63025"/>
            </a:xfrm>
            <a:custGeom>
              <a:rect b="b" l="l" r="r" t="t"/>
              <a:pathLst>
                <a:path extrusionOk="0" h="2521" w="851">
                  <a:moveTo>
                    <a:pt x="410" y="0"/>
                  </a:moveTo>
                  <a:cubicBezTo>
                    <a:pt x="189" y="0"/>
                    <a:pt x="0" y="189"/>
                    <a:pt x="0" y="410"/>
                  </a:cubicBezTo>
                  <a:lnTo>
                    <a:pt x="0" y="2079"/>
                  </a:lnTo>
                  <a:cubicBezTo>
                    <a:pt x="0" y="2300"/>
                    <a:pt x="221" y="2520"/>
                    <a:pt x="410" y="2520"/>
                  </a:cubicBezTo>
                  <a:cubicBezTo>
                    <a:pt x="630" y="2520"/>
                    <a:pt x="851" y="2300"/>
                    <a:pt x="851" y="2079"/>
                  </a:cubicBezTo>
                  <a:lnTo>
                    <a:pt x="851" y="410"/>
                  </a:lnTo>
                  <a:cubicBezTo>
                    <a:pt x="851" y="189"/>
                    <a:pt x="630"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8" name="Google Shape;7478;p61"/>
            <p:cNvSpPr/>
            <p:nvPr/>
          </p:nvSpPr>
          <p:spPr>
            <a:xfrm>
              <a:off x="-9957675" y="4133050"/>
              <a:ext cx="63025" cy="19700"/>
            </a:xfrm>
            <a:custGeom>
              <a:rect b="b" l="l" r="r" t="t"/>
              <a:pathLst>
                <a:path extrusionOk="0" h="788" w="2521">
                  <a:moveTo>
                    <a:pt x="441" y="0"/>
                  </a:moveTo>
                  <a:cubicBezTo>
                    <a:pt x="189" y="0"/>
                    <a:pt x="0" y="189"/>
                    <a:pt x="0" y="410"/>
                  </a:cubicBezTo>
                  <a:cubicBezTo>
                    <a:pt x="0" y="599"/>
                    <a:pt x="189" y="788"/>
                    <a:pt x="441" y="788"/>
                  </a:cubicBezTo>
                  <a:lnTo>
                    <a:pt x="2111" y="788"/>
                  </a:lnTo>
                  <a:cubicBezTo>
                    <a:pt x="2363" y="788"/>
                    <a:pt x="2521" y="599"/>
                    <a:pt x="2521" y="410"/>
                  </a:cubicBezTo>
                  <a:cubicBezTo>
                    <a:pt x="2521" y="158"/>
                    <a:pt x="2332"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9" name="Google Shape;7479;p61"/>
            <p:cNvSpPr/>
            <p:nvPr/>
          </p:nvSpPr>
          <p:spPr>
            <a:xfrm>
              <a:off x="-9961625" y="4132250"/>
              <a:ext cx="253650" cy="271750"/>
            </a:xfrm>
            <a:custGeom>
              <a:rect b="b" l="l" r="r" t="t"/>
              <a:pathLst>
                <a:path extrusionOk="0" h="10870" w="10146">
                  <a:moveTo>
                    <a:pt x="5357" y="1"/>
                  </a:moveTo>
                  <a:cubicBezTo>
                    <a:pt x="5010" y="1"/>
                    <a:pt x="4727" y="253"/>
                    <a:pt x="4727" y="631"/>
                  </a:cubicBezTo>
                  <a:lnTo>
                    <a:pt x="4727" y="5388"/>
                  </a:lnTo>
                  <a:cubicBezTo>
                    <a:pt x="4727" y="5640"/>
                    <a:pt x="4537" y="5797"/>
                    <a:pt x="4317" y="5797"/>
                  </a:cubicBezTo>
                  <a:cubicBezTo>
                    <a:pt x="4128" y="5797"/>
                    <a:pt x="3907" y="5577"/>
                    <a:pt x="3907" y="5388"/>
                  </a:cubicBezTo>
                  <a:lnTo>
                    <a:pt x="3907" y="1450"/>
                  </a:lnTo>
                  <a:cubicBezTo>
                    <a:pt x="3907" y="1103"/>
                    <a:pt x="3624" y="820"/>
                    <a:pt x="3277" y="820"/>
                  </a:cubicBezTo>
                  <a:cubicBezTo>
                    <a:pt x="2931" y="820"/>
                    <a:pt x="2647" y="1103"/>
                    <a:pt x="2647" y="1450"/>
                  </a:cubicBezTo>
                  <a:lnTo>
                    <a:pt x="2647" y="7940"/>
                  </a:lnTo>
                  <a:lnTo>
                    <a:pt x="1576" y="6900"/>
                  </a:lnTo>
                  <a:cubicBezTo>
                    <a:pt x="1416" y="6740"/>
                    <a:pt x="1176" y="6640"/>
                    <a:pt x="935" y="6640"/>
                  </a:cubicBezTo>
                  <a:cubicBezTo>
                    <a:pt x="748" y="6640"/>
                    <a:pt x="561" y="6700"/>
                    <a:pt x="410" y="6837"/>
                  </a:cubicBezTo>
                  <a:cubicBezTo>
                    <a:pt x="95" y="7121"/>
                    <a:pt x="1" y="7625"/>
                    <a:pt x="284" y="7971"/>
                  </a:cubicBezTo>
                  <a:lnTo>
                    <a:pt x="1734" y="10208"/>
                  </a:lnTo>
                  <a:cubicBezTo>
                    <a:pt x="2049" y="10618"/>
                    <a:pt x="2521" y="10870"/>
                    <a:pt x="3088" y="10870"/>
                  </a:cubicBezTo>
                  <a:lnTo>
                    <a:pt x="8035" y="10870"/>
                  </a:lnTo>
                  <a:cubicBezTo>
                    <a:pt x="9169" y="10870"/>
                    <a:pt x="10114" y="9925"/>
                    <a:pt x="10114" y="8759"/>
                  </a:cubicBezTo>
                  <a:lnTo>
                    <a:pt x="10114" y="4002"/>
                  </a:lnTo>
                  <a:cubicBezTo>
                    <a:pt x="10145" y="3592"/>
                    <a:pt x="9893" y="3309"/>
                    <a:pt x="9515" y="3309"/>
                  </a:cubicBezTo>
                  <a:cubicBezTo>
                    <a:pt x="9169" y="3309"/>
                    <a:pt x="8885" y="3592"/>
                    <a:pt x="8885" y="3939"/>
                  </a:cubicBezTo>
                  <a:lnTo>
                    <a:pt x="8885" y="5388"/>
                  </a:lnTo>
                  <a:cubicBezTo>
                    <a:pt x="8885" y="5640"/>
                    <a:pt x="8696" y="5797"/>
                    <a:pt x="8507" y="5797"/>
                  </a:cubicBezTo>
                  <a:cubicBezTo>
                    <a:pt x="8255" y="5797"/>
                    <a:pt x="8066" y="5577"/>
                    <a:pt x="8066" y="5388"/>
                  </a:cubicBezTo>
                  <a:lnTo>
                    <a:pt x="8066" y="1450"/>
                  </a:lnTo>
                  <a:cubicBezTo>
                    <a:pt x="8066" y="1103"/>
                    <a:pt x="7782" y="820"/>
                    <a:pt x="7436" y="820"/>
                  </a:cubicBezTo>
                  <a:cubicBezTo>
                    <a:pt x="7089" y="820"/>
                    <a:pt x="6806" y="1103"/>
                    <a:pt x="6806" y="1450"/>
                  </a:cubicBezTo>
                  <a:lnTo>
                    <a:pt x="6806" y="5388"/>
                  </a:lnTo>
                  <a:cubicBezTo>
                    <a:pt x="6806" y="5640"/>
                    <a:pt x="6617" y="5797"/>
                    <a:pt x="6428" y="5797"/>
                  </a:cubicBezTo>
                  <a:cubicBezTo>
                    <a:pt x="6176" y="5797"/>
                    <a:pt x="5987" y="5577"/>
                    <a:pt x="5987" y="5388"/>
                  </a:cubicBezTo>
                  <a:lnTo>
                    <a:pt x="5987" y="631"/>
                  </a:lnTo>
                  <a:cubicBezTo>
                    <a:pt x="5987" y="284"/>
                    <a:pt x="5703" y="1"/>
                    <a:pt x="53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0" name="Google Shape;7480;p61"/>
            <p:cNvSpPr/>
            <p:nvPr/>
          </p:nvSpPr>
          <p:spPr>
            <a:xfrm>
              <a:off x="-9791500" y="4069250"/>
              <a:ext cx="31550" cy="66175"/>
            </a:xfrm>
            <a:custGeom>
              <a:rect b="b" l="l" r="r" t="t"/>
              <a:pathLst>
                <a:path extrusionOk="0" h="2647" w="1262">
                  <a:moveTo>
                    <a:pt x="631" y="0"/>
                  </a:moveTo>
                  <a:cubicBezTo>
                    <a:pt x="284" y="0"/>
                    <a:pt x="1" y="252"/>
                    <a:pt x="1" y="630"/>
                  </a:cubicBezTo>
                  <a:lnTo>
                    <a:pt x="1" y="2647"/>
                  </a:lnTo>
                  <a:cubicBezTo>
                    <a:pt x="190" y="2552"/>
                    <a:pt x="410" y="2489"/>
                    <a:pt x="631" y="2489"/>
                  </a:cubicBezTo>
                  <a:cubicBezTo>
                    <a:pt x="883" y="2521"/>
                    <a:pt x="1072" y="2552"/>
                    <a:pt x="1261" y="2647"/>
                  </a:cubicBezTo>
                  <a:lnTo>
                    <a:pt x="1261" y="630"/>
                  </a:lnTo>
                  <a:cubicBezTo>
                    <a:pt x="1261" y="284"/>
                    <a:pt x="977" y="0"/>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1" name="Google Shape;7481;p61"/>
            <p:cNvSpPr/>
            <p:nvPr/>
          </p:nvSpPr>
          <p:spPr>
            <a:xfrm>
              <a:off x="-9740300" y="4049550"/>
              <a:ext cx="136275" cy="268600"/>
            </a:xfrm>
            <a:custGeom>
              <a:rect b="b" l="l" r="r" t="t"/>
              <a:pathLst>
                <a:path extrusionOk="0" h="10744" w="5451">
                  <a:moveTo>
                    <a:pt x="631" y="1"/>
                  </a:moveTo>
                  <a:cubicBezTo>
                    <a:pt x="284" y="1"/>
                    <a:pt x="1" y="253"/>
                    <a:pt x="1" y="631"/>
                  </a:cubicBezTo>
                  <a:lnTo>
                    <a:pt x="1" y="5955"/>
                  </a:lnTo>
                  <a:cubicBezTo>
                    <a:pt x="190" y="5860"/>
                    <a:pt x="410" y="5797"/>
                    <a:pt x="631" y="5797"/>
                  </a:cubicBezTo>
                  <a:cubicBezTo>
                    <a:pt x="1418" y="5797"/>
                    <a:pt x="2080" y="6428"/>
                    <a:pt x="2080" y="7247"/>
                  </a:cubicBezTo>
                  <a:lnTo>
                    <a:pt x="2080" y="10744"/>
                  </a:lnTo>
                  <a:lnTo>
                    <a:pt x="3309" y="10744"/>
                  </a:lnTo>
                  <a:cubicBezTo>
                    <a:pt x="4443" y="10744"/>
                    <a:pt x="5388" y="9799"/>
                    <a:pt x="5388" y="8664"/>
                  </a:cubicBezTo>
                  <a:lnTo>
                    <a:pt x="5388" y="3876"/>
                  </a:lnTo>
                  <a:cubicBezTo>
                    <a:pt x="5451" y="3592"/>
                    <a:pt x="5167" y="3309"/>
                    <a:pt x="4821" y="3309"/>
                  </a:cubicBezTo>
                  <a:cubicBezTo>
                    <a:pt x="4443" y="3309"/>
                    <a:pt x="4191" y="3592"/>
                    <a:pt x="4191" y="3939"/>
                  </a:cubicBezTo>
                  <a:lnTo>
                    <a:pt x="4191" y="5388"/>
                  </a:lnTo>
                  <a:cubicBezTo>
                    <a:pt x="4191" y="5640"/>
                    <a:pt x="3970" y="5797"/>
                    <a:pt x="3781" y="5797"/>
                  </a:cubicBezTo>
                  <a:cubicBezTo>
                    <a:pt x="3561" y="5797"/>
                    <a:pt x="3340" y="5577"/>
                    <a:pt x="3340" y="5388"/>
                  </a:cubicBezTo>
                  <a:lnTo>
                    <a:pt x="3340" y="1450"/>
                  </a:lnTo>
                  <a:cubicBezTo>
                    <a:pt x="3340" y="1103"/>
                    <a:pt x="3088" y="820"/>
                    <a:pt x="2710" y="820"/>
                  </a:cubicBezTo>
                  <a:cubicBezTo>
                    <a:pt x="2364" y="820"/>
                    <a:pt x="2080" y="1103"/>
                    <a:pt x="2080" y="1450"/>
                  </a:cubicBezTo>
                  <a:lnTo>
                    <a:pt x="2080" y="5388"/>
                  </a:lnTo>
                  <a:cubicBezTo>
                    <a:pt x="2080" y="5640"/>
                    <a:pt x="1891" y="5797"/>
                    <a:pt x="1702" y="5797"/>
                  </a:cubicBezTo>
                  <a:cubicBezTo>
                    <a:pt x="1450" y="5797"/>
                    <a:pt x="1261" y="5577"/>
                    <a:pt x="1261" y="5388"/>
                  </a:cubicBezTo>
                  <a:lnTo>
                    <a:pt x="1261" y="631"/>
                  </a:lnTo>
                  <a:cubicBezTo>
                    <a:pt x="1261" y="284"/>
                    <a:pt x="977" y="1"/>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82" name="Google Shape;7482;p61"/>
          <p:cNvGrpSpPr/>
          <p:nvPr/>
        </p:nvGrpSpPr>
        <p:grpSpPr>
          <a:xfrm>
            <a:off x="6636814" y="3366363"/>
            <a:ext cx="364959" cy="357289"/>
            <a:chOff x="-8680950" y="3624225"/>
            <a:chExt cx="362350" cy="354700"/>
          </a:xfrm>
        </p:grpSpPr>
        <p:sp>
          <p:nvSpPr>
            <p:cNvPr id="7483" name="Google Shape;7483;p61"/>
            <p:cNvSpPr/>
            <p:nvPr/>
          </p:nvSpPr>
          <p:spPr>
            <a:xfrm>
              <a:off x="-8512400" y="3686450"/>
              <a:ext cx="130775" cy="129800"/>
            </a:xfrm>
            <a:custGeom>
              <a:rect b="b" l="l" r="r" t="t"/>
              <a:pathLst>
                <a:path extrusionOk="0" h="5192" w="5231">
                  <a:moveTo>
                    <a:pt x="4065" y="1"/>
                  </a:moveTo>
                  <a:lnTo>
                    <a:pt x="158" y="3876"/>
                  </a:lnTo>
                  <a:cubicBezTo>
                    <a:pt x="1" y="4096"/>
                    <a:pt x="1" y="4317"/>
                    <a:pt x="158" y="4474"/>
                  </a:cubicBezTo>
                  <a:lnTo>
                    <a:pt x="757" y="5073"/>
                  </a:lnTo>
                  <a:cubicBezTo>
                    <a:pt x="836" y="5152"/>
                    <a:pt x="938" y="5191"/>
                    <a:pt x="1041" y="5191"/>
                  </a:cubicBezTo>
                  <a:cubicBezTo>
                    <a:pt x="1143" y="5191"/>
                    <a:pt x="1245" y="5152"/>
                    <a:pt x="1324" y="5073"/>
                  </a:cubicBezTo>
                  <a:lnTo>
                    <a:pt x="5231" y="1166"/>
                  </a:lnTo>
                  <a:lnTo>
                    <a:pt x="40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4" name="Google Shape;7484;p61"/>
            <p:cNvSpPr/>
            <p:nvPr/>
          </p:nvSpPr>
          <p:spPr>
            <a:xfrm>
              <a:off x="-8395825" y="3624225"/>
              <a:ext cx="77225" cy="77225"/>
            </a:xfrm>
            <a:custGeom>
              <a:rect b="b" l="l" r="r" t="t"/>
              <a:pathLst>
                <a:path extrusionOk="0" h="3089" w="3089">
                  <a:moveTo>
                    <a:pt x="1607" y="1"/>
                  </a:moveTo>
                  <a:cubicBezTo>
                    <a:pt x="1481" y="1"/>
                    <a:pt x="1355" y="64"/>
                    <a:pt x="1292" y="158"/>
                  </a:cubicBezTo>
                  <a:lnTo>
                    <a:pt x="1" y="1891"/>
                  </a:lnTo>
                  <a:lnTo>
                    <a:pt x="1198" y="3088"/>
                  </a:lnTo>
                  <a:lnTo>
                    <a:pt x="2931" y="1797"/>
                  </a:lnTo>
                  <a:cubicBezTo>
                    <a:pt x="3057" y="1734"/>
                    <a:pt x="3088" y="1608"/>
                    <a:pt x="3088" y="1482"/>
                  </a:cubicBezTo>
                  <a:lnTo>
                    <a:pt x="3088" y="442"/>
                  </a:lnTo>
                  <a:cubicBezTo>
                    <a:pt x="3057" y="190"/>
                    <a:pt x="2868" y="1"/>
                    <a:pt x="2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5" name="Google Shape;7485;p61"/>
            <p:cNvSpPr/>
            <p:nvPr/>
          </p:nvSpPr>
          <p:spPr>
            <a:xfrm>
              <a:off x="-8676125" y="3883875"/>
              <a:ext cx="98375" cy="92925"/>
            </a:xfrm>
            <a:custGeom>
              <a:rect b="b" l="l" r="r" t="t"/>
              <a:pathLst>
                <a:path extrusionOk="0" h="3717" w="3935">
                  <a:moveTo>
                    <a:pt x="2478" y="0"/>
                  </a:moveTo>
                  <a:cubicBezTo>
                    <a:pt x="2338" y="0"/>
                    <a:pt x="2197" y="75"/>
                    <a:pt x="2108" y="201"/>
                  </a:cubicBezTo>
                  <a:lnTo>
                    <a:pt x="154" y="3130"/>
                  </a:lnTo>
                  <a:cubicBezTo>
                    <a:pt x="0" y="3413"/>
                    <a:pt x="244" y="3717"/>
                    <a:pt x="527" y="3717"/>
                  </a:cubicBezTo>
                  <a:cubicBezTo>
                    <a:pt x="591" y="3717"/>
                    <a:pt x="657" y="3701"/>
                    <a:pt x="721" y="3666"/>
                  </a:cubicBezTo>
                  <a:lnTo>
                    <a:pt x="3620" y="1744"/>
                  </a:lnTo>
                  <a:cubicBezTo>
                    <a:pt x="3903" y="1618"/>
                    <a:pt x="3935" y="1303"/>
                    <a:pt x="3746" y="1114"/>
                  </a:cubicBezTo>
                  <a:lnTo>
                    <a:pt x="2769" y="138"/>
                  </a:lnTo>
                  <a:cubicBezTo>
                    <a:pt x="2688" y="43"/>
                    <a:pt x="2583" y="0"/>
                    <a:pt x="24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6" name="Google Shape;7486;p61"/>
            <p:cNvSpPr/>
            <p:nvPr/>
          </p:nvSpPr>
          <p:spPr>
            <a:xfrm>
              <a:off x="-8680950" y="3708850"/>
              <a:ext cx="282800" cy="270075"/>
            </a:xfrm>
            <a:custGeom>
              <a:rect b="b" l="l" r="r" t="t"/>
              <a:pathLst>
                <a:path extrusionOk="0" h="10803" w="11312">
                  <a:moveTo>
                    <a:pt x="4337" y="4327"/>
                  </a:moveTo>
                  <a:cubicBezTo>
                    <a:pt x="4656" y="4327"/>
                    <a:pt x="4979" y="4445"/>
                    <a:pt x="5231" y="4681"/>
                  </a:cubicBezTo>
                  <a:cubicBezTo>
                    <a:pt x="5388" y="4839"/>
                    <a:pt x="5388" y="5122"/>
                    <a:pt x="5231" y="5280"/>
                  </a:cubicBezTo>
                  <a:cubicBezTo>
                    <a:pt x="5152" y="5359"/>
                    <a:pt x="5050" y="5398"/>
                    <a:pt x="4947" y="5398"/>
                  </a:cubicBezTo>
                  <a:cubicBezTo>
                    <a:pt x="4845" y="5398"/>
                    <a:pt x="4742" y="5359"/>
                    <a:pt x="4664" y="5280"/>
                  </a:cubicBezTo>
                  <a:cubicBezTo>
                    <a:pt x="4585" y="5201"/>
                    <a:pt x="4475" y="5162"/>
                    <a:pt x="4364" y="5162"/>
                  </a:cubicBezTo>
                  <a:cubicBezTo>
                    <a:pt x="4254" y="5162"/>
                    <a:pt x="4144" y="5201"/>
                    <a:pt x="4065" y="5280"/>
                  </a:cubicBezTo>
                  <a:cubicBezTo>
                    <a:pt x="3829" y="5516"/>
                    <a:pt x="3514" y="5634"/>
                    <a:pt x="3195" y="5634"/>
                  </a:cubicBezTo>
                  <a:cubicBezTo>
                    <a:pt x="2876" y="5634"/>
                    <a:pt x="2553" y="5516"/>
                    <a:pt x="2301" y="5280"/>
                  </a:cubicBezTo>
                  <a:cubicBezTo>
                    <a:pt x="2143" y="5122"/>
                    <a:pt x="2143" y="4839"/>
                    <a:pt x="2301" y="4681"/>
                  </a:cubicBezTo>
                  <a:cubicBezTo>
                    <a:pt x="2379" y="4602"/>
                    <a:pt x="2482" y="4563"/>
                    <a:pt x="2584" y="4563"/>
                  </a:cubicBezTo>
                  <a:cubicBezTo>
                    <a:pt x="2687" y="4563"/>
                    <a:pt x="2789" y="4602"/>
                    <a:pt x="2868" y="4681"/>
                  </a:cubicBezTo>
                  <a:cubicBezTo>
                    <a:pt x="2947" y="4760"/>
                    <a:pt x="3057" y="4799"/>
                    <a:pt x="3167" y="4799"/>
                  </a:cubicBezTo>
                  <a:cubicBezTo>
                    <a:pt x="3277" y="4799"/>
                    <a:pt x="3388" y="4760"/>
                    <a:pt x="3466" y="4681"/>
                  </a:cubicBezTo>
                  <a:cubicBezTo>
                    <a:pt x="3703" y="4445"/>
                    <a:pt x="4018" y="4327"/>
                    <a:pt x="4337" y="4327"/>
                  </a:cubicBezTo>
                  <a:close/>
                  <a:moveTo>
                    <a:pt x="6097" y="5697"/>
                  </a:moveTo>
                  <a:cubicBezTo>
                    <a:pt x="6207" y="5697"/>
                    <a:pt x="6318" y="5737"/>
                    <a:pt x="6396" y="5815"/>
                  </a:cubicBezTo>
                  <a:cubicBezTo>
                    <a:pt x="6869" y="6288"/>
                    <a:pt x="6869" y="7076"/>
                    <a:pt x="6396" y="7611"/>
                  </a:cubicBezTo>
                  <a:cubicBezTo>
                    <a:pt x="6239" y="7769"/>
                    <a:pt x="6239" y="8021"/>
                    <a:pt x="6396" y="8178"/>
                  </a:cubicBezTo>
                  <a:cubicBezTo>
                    <a:pt x="6554" y="8336"/>
                    <a:pt x="6554" y="8619"/>
                    <a:pt x="6396" y="8777"/>
                  </a:cubicBezTo>
                  <a:cubicBezTo>
                    <a:pt x="6318" y="8856"/>
                    <a:pt x="6207" y="8895"/>
                    <a:pt x="6097" y="8895"/>
                  </a:cubicBezTo>
                  <a:cubicBezTo>
                    <a:pt x="5987" y="8895"/>
                    <a:pt x="5877" y="8856"/>
                    <a:pt x="5798" y="8777"/>
                  </a:cubicBezTo>
                  <a:cubicBezTo>
                    <a:pt x="5325" y="8304"/>
                    <a:pt x="5325" y="7517"/>
                    <a:pt x="5798" y="7013"/>
                  </a:cubicBezTo>
                  <a:cubicBezTo>
                    <a:pt x="5955" y="6855"/>
                    <a:pt x="5955" y="6571"/>
                    <a:pt x="5798" y="6414"/>
                  </a:cubicBezTo>
                  <a:cubicBezTo>
                    <a:pt x="5640" y="6256"/>
                    <a:pt x="5640" y="5973"/>
                    <a:pt x="5798" y="5815"/>
                  </a:cubicBezTo>
                  <a:cubicBezTo>
                    <a:pt x="5877" y="5737"/>
                    <a:pt x="5987" y="5697"/>
                    <a:pt x="6097" y="5697"/>
                  </a:cubicBezTo>
                  <a:close/>
                  <a:moveTo>
                    <a:pt x="6968" y="1"/>
                  </a:moveTo>
                  <a:cubicBezTo>
                    <a:pt x="6230" y="1"/>
                    <a:pt x="5491" y="269"/>
                    <a:pt x="4916" y="806"/>
                  </a:cubicBezTo>
                  <a:lnTo>
                    <a:pt x="4286" y="1468"/>
                  </a:lnTo>
                  <a:cubicBezTo>
                    <a:pt x="4191" y="1562"/>
                    <a:pt x="4128" y="1783"/>
                    <a:pt x="4222" y="1909"/>
                  </a:cubicBezTo>
                  <a:cubicBezTo>
                    <a:pt x="4380" y="2255"/>
                    <a:pt x="4286" y="2633"/>
                    <a:pt x="4065" y="2854"/>
                  </a:cubicBezTo>
                  <a:cubicBezTo>
                    <a:pt x="3892" y="3027"/>
                    <a:pt x="3643" y="3124"/>
                    <a:pt x="3401" y="3124"/>
                  </a:cubicBezTo>
                  <a:cubicBezTo>
                    <a:pt x="3203" y="3124"/>
                    <a:pt x="3010" y="3059"/>
                    <a:pt x="2868" y="2917"/>
                  </a:cubicBezTo>
                  <a:lnTo>
                    <a:pt x="2616" y="2633"/>
                  </a:lnTo>
                  <a:cubicBezTo>
                    <a:pt x="2537" y="2555"/>
                    <a:pt x="2427" y="2515"/>
                    <a:pt x="2316" y="2515"/>
                  </a:cubicBezTo>
                  <a:cubicBezTo>
                    <a:pt x="2206" y="2515"/>
                    <a:pt x="2096" y="2555"/>
                    <a:pt x="2017" y="2633"/>
                  </a:cubicBezTo>
                  <a:lnTo>
                    <a:pt x="1419" y="3232"/>
                  </a:lnTo>
                  <a:cubicBezTo>
                    <a:pt x="158" y="4492"/>
                    <a:pt x="1" y="6445"/>
                    <a:pt x="946" y="7895"/>
                  </a:cubicBezTo>
                  <a:lnTo>
                    <a:pt x="1608" y="6792"/>
                  </a:lnTo>
                  <a:cubicBezTo>
                    <a:pt x="1765" y="6477"/>
                    <a:pt x="2143" y="6256"/>
                    <a:pt x="2521" y="6225"/>
                  </a:cubicBezTo>
                  <a:cubicBezTo>
                    <a:pt x="2590" y="6214"/>
                    <a:pt x="2659" y="6209"/>
                    <a:pt x="2726" y="6209"/>
                  </a:cubicBezTo>
                  <a:cubicBezTo>
                    <a:pt x="3056" y="6209"/>
                    <a:pt x="3357" y="6336"/>
                    <a:pt x="3592" y="6571"/>
                  </a:cubicBezTo>
                  <a:lnTo>
                    <a:pt x="4569" y="7548"/>
                  </a:lnTo>
                  <a:cubicBezTo>
                    <a:pt x="4853" y="7832"/>
                    <a:pt x="4979" y="8210"/>
                    <a:pt x="4916" y="8619"/>
                  </a:cubicBezTo>
                  <a:cubicBezTo>
                    <a:pt x="4884" y="8997"/>
                    <a:pt x="4601" y="9312"/>
                    <a:pt x="4286" y="9533"/>
                  </a:cubicBezTo>
                  <a:lnTo>
                    <a:pt x="3246" y="10195"/>
                  </a:lnTo>
                  <a:cubicBezTo>
                    <a:pt x="3867" y="10600"/>
                    <a:pt x="4575" y="10802"/>
                    <a:pt x="5283" y="10802"/>
                  </a:cubicBezTo>
                  <a:cubicBezTo>
                    <a:pt x="6227" y="10802"/>
                    <a:pt x="7170" y="10442"/>
                    <a:pt x="7909" y="9722"/>
                  </a:cubicBezTo>
                  <a:lnTo>
                    <a:pt x="8507" y="9123"/>
                  </a:lnTo>
                  <a:cubicBezTo>
                    <a:pt x="8665" y="8966"/>
                    <a:pt x="8665" y="8682"/>
                    <a:pt x="8507" y="8525"/>
                  </a:cubicBezTo>
                  <a:lnTo>
                    <a:pt x="8224" y="8273"/>
                  </a:lnTo>
                  <a:cubicBezTo>
                    <a:pt x="7909" y="7958"/>
                    <a:pt x="7972" y="7391"/>
                    <a:pt x="8287" y="7076"/>
                  </a:cubicBezTo>
                  <a:cubicBezTo>
                    <a:pt x="8432" y="6930"/>
                    <a:pt x="8659" y="6840"/>
                    <a:pt x="8887" y="6840"/>
                  </a:cubicBezTo>
                  <a:cubicBezTo>
                    <a:pt x="9005" y="6840"/>
                    <a:pt x="9124" y="6864"/>
                    <a:pt x="9232" y="6918"/>
                  </a:cubicBezTo>
                  <a:cubicBezTo>
                    <a:pt x="9294" y="6955"/>
                    <a:pt x="9361" y="6973"/>
                    <a:pt x="9427" y="6973"/>
                  </a:cubicBezTo>
                  <a:cubicBezTo>
                    <a:pt x="9529" y="6973"/>
                    <a:pt x="9628" y="6931"/>
                    <a:pt x="9704" y="6855"/>
                  </a:cubicBezTo>
                  <a:lnTo>
                    <a:pt x="10334" y="6225"/>
                  </a:lnTo>
                  <a:cubicBezTo>
                    <a:pt x="11154" y="5185"/>
                    <a:pt x="11311" y="3831"/>
                    <a:pt x="10713" y="2696"/>
                  </a:cubicBezTo>
                  <a:lnTo>
                    <a:pt x="10713" y="2696"/>
                  </a:lnTo>
                  <a:lnTo>
                    <a:pt x="8665" y="4744"/>
                  </a:lnTo>
                  <a:cubicBezTo>
                    <a:pt x="8428" y="4980"/>
                    <a:pt x="8113" y="5099"/>
                    <a:pt x="7794" y="5099"/>
                  </a:cubicBezTo>
                  <a:cubicBezTo>
                    <a:pt x="7475" y="5099"/>
                    <a:pt x="7152" y="4980"/>
                    <a:pt x="6900" y="4744"/>
                  </a:cubicBezTo>
                  <a:lnTo>
                    <a:pt x="6302" y="4177"/>
                  </a:lnTo>
                  <a:cubicBezTo>
                    <a:pt x="5829" y="3705"/>
                    <a:pt x="5829" y="2917"/>
                    <a:pt x="6302" y="2381"/>
                  </a:cubicBezTo>
                  <a:lnTo>
                    <a:pt x="8350" y="334"/>
                  </a:lnTo>
                  <a:cubicBezTo>
                    <a:pt x="7918" y="112"/>
                    <a:pt x="7443" y="1"/>
                    <a:pt x="69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7" name="Google Shape;7487;p61"/>
            <p:cNvSpPr/>
            <p:nvPr/>
          </p:nvSpPr>
          <p:spPr>
            <a:xfrm>
              <a:off x="-8440725" y="3857375"/>
              <a:ext cx="117400" cy="86450"/>
            </a:xfrm>
            <a:custGeom>
              <a:rect b="b" l="l" r="r" t="t"/>
              <a:pathLst>
                <a:path extrusionOk="0" h="3458" w="4696">
                  <a:moveTo>
                    <a:pt x="1765" y="0"/>
                  </a:moveTo>
                  <a:cubicBezTo>
                    <a:pt x="1608" y="284"/>
                    <a:pt x="1419" y="567"/>
                    <a:pt x="1198" y="788"/>
                  </a:cubicBezTo>
                  <a:lnTo>
                    <a:pt x="568" y="1418"/>
                  </a:lnTo>
                  <a:cubicBezTo>
                    <a:pt x="410" y="1576"/>
                    <a:pt x="190" y="1702"/>
                    <a:pt x="1" y="1733"/>
                  </a:cubicBezTo>
                  <a:lnTo>
                    <a:pt x="442" y="2174"/>
                  </a:lnTo>
                  <a:cubicBezTo>
                    <a:pt x="830" y="2563"/>
                    <a:pt x="1382" y="2767"/>
                    <a:pt x="1930" y="2767"/>
                  </a:cubicBezTo>
                  <a:cubicBezTo>
                    <a:pt x="2316" y="2767"/>
                    <a:pt x="2700" y="2666"/>
                    <a:pt x="3025" y="2458"/>
                  </a:cubicBezTo>
                  <a:lnTo>
                    <a:pt x="3939" y="3340"/>
                  </a:lnTo>
                  <a:cubicBezTo>
                    <a:pt x="4018" y="3419"/>
                    <a:pt x="4128" y="3458"/>
                    <a:pt x="4238" y="3458"/>
                  </a:cubicBezTo>
                  <a:cubicBezTo>
                    <a:pt x="4349" y="3458"/>
                    <a:pt x="4459" y="3419"/>
                    <a:pt x="4538" y="3340"/>
                  </a:cubicBezTo>
                  <a:cubicBezTo>
                    <a:pt x="4695" y="3182"/>
                    <a:pt x="4695" y="2930"/>
                    <a:pt x="4538" y="2773"/>
                  </a:cubicBezTo>
                  <a:lnTo>
                    <a:pt x="17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8" name="Google Shape;7488;p61"/>
            <p:cNvSpPr/>
            <p:nvPr/>
          </p:nvSpPr>
          <p:spPr>
            <a:xfrm>
              <a:off x="-8638400" y="3630725"/>
              <a:ext cx="86650" cy="115625"/>
            </a:xfrm>
            <a:custGeom>
              <a:rect b="b" l="l" r="r" t="t"/>
              <a:pathLst>
                <a:path extrusionOk="0" h="4625" w="3466">
                  <a:moveTo>
                    <a:pt x="457" y="1"/>
                  </a:moveTo>
                  <a:cubicBezTo>
                    <a:pt x="347" y="1"/>
                    <a:pt x="236" y="40"/>
                    <a:pt x="158" y="119"/>
                  </a:cubicBezTo>
                  <a:cubicBezTo>
                    <a:pt x="0" y="277"/>
                    <a:pt x="0" y="560"/>
                    <a:pt x="158" y="718"/>
                  </a:cubicBezTo>
                  <a:lnTo>
                    <a:pt x="1071" y="1631"/>
                  </a:lnTo>
                  <a:cubicBezTo>
                    <a:pt x="819" y="1978"/>
                    <a:pt x="693" y="2387"/>
                    <a:pt x="693" y="2765"/>
                  </a:cubicBezTo>
                  <a:cubicBezTo>
                    <a:pt x="693" y="3269"/>
                    <a:pt x="914" y="3805"/>
                    <a:pt x="1292" y="4183"/>
                  </a:cubicBezTo>
                  <a:lnTo>
                    <a:pt x="1733" y="4624"/>
                  </a:lnTo>
                  <a:cubicBezTo>
                    <a:pt x="1764" y="4435"/>
                    <a:pt x="1890" y="4215"/>
                    <a:pt x="2048" y="4057"/>
                  </a:cubicBezTo>
                  <a:lnTo>
                    <a:pt x="2678" y="3427"/>
                  </a:lnTo>
                  <a:cubicBezTo>
                    <a:pt x="2899" y="3206"/>
                    <a:pt x="3182" y="3017"/>
                    <a:pt x="3466" y="2860"/>
                  </a:cubicBezTo>
                  <a:lnTo>
                    <a:pt x="756" y="119"/>
                  </a:lnTo>
                  <a:cubicBezTo>
                    <a:pt x="677" y="40"/>
                    <a:pt x="567" y="1"/>
                    <a:pt x="4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89" name="Google Shape;7489;p61"/>
          <p:cNvGrpSpPr/>
          <p:nvPr/>
        </p:nvGrpSpPr>
        <p:grpSpPr>
          <a:xfrm>
            <a:off x="5773058" y="1532024"/>
            <a:ext cx="313365" cy="355476"/>
            <a:chOff x="-13056975" y="3212300"/>
            <a:chExt cx="311125" cy="352900"/>
          </a:xfrm>
        </p:grpSpPr>
        <p:sp>
          <p:nvSpPr>
            <p:cNvPr id="7490" name="Google Shape;7490;p61"/>
            <p:cNvSpPr/>
            <p:nvPr/>
          </p:nvSpPr>
          <p:spPr>
            <a:xfrm>
              <a:off x="-12972700" y="3273750"/>
              <a:ext cx="144950" cy="229225"/>
            </a:xfrm>
            <a:custGeom>
              <a:rect b="b" l="l" r="r" t="t"/>
              <a:pathLst>
                <a:path extrusionOk="0" h="9169" w="5798">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1" name="Google Shape;7491;p61"/>
            <p:cNvSpPr/>
            <p:nvPr/>
          </p:nvSpPr>
          <p:spPr>
            <a:xfrm>
              <a:off x="-12808875" y="3212300"/>
              <a:ext cx="63025" cy="278075"/>
            </a:xfrm>
            <a:custGeom>
              <a:rect b="b" l="l" r="r" t="t"/>
              <a:pathLst>
                <a:path extrusionOk="0" h="11123" w="2521">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2" name="Google Shape;7492;p61"/>
            <p:cNvSpPr/>
            <p:nvPr/>
          </p:nvSpPr>
          <p:spPr>
            <a:xfrm>
              <a:off x="-13056975" y="3212300"/>
              <a:ext cx="63025" cy="278075"/>
            </a:xfrm>
            <a:custGeom>
              <a:rect b="b" l="l" r="r" t="t"/>
              <a:pathLst>
                <a:path extrusionOk="0" h="11123" w="2521">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3" name="Google Shape;7493;p61"/>
            <p:cNvSpPr/>
            <p:nvPr/>
          </p:nvSpPr>
          <p:spPr>
            <a:xfrm>
              <a:off x="-13020750" y="3483250"/>
              <a:ext cx="240250" cy="81950"/>
            </a:xfrm>
            <a:custGeom>
              <a:rect b="b" l="l" r="r" t="t"/>
              <a:pathLst>
                <a:path extrusionOk="0" h="3278" w="961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94" name="Google Shape;7494;p61"/>
          <p:cNvGrpSpPr/>
          <p:nvPr/>
        </p:nvGrpSpPr>
        <p:grpSpPr>
          <a:xfrm>
            <a:off x="5750446" y="1972818"/>
            <a:ext cx="358588" cy="355325"/>
            <a:chOff x="-13077450" y="3647075"/>
            <a:chExt cx="356025" cy="352750"/>
          </a:xfrm>
        </p:grpSpPr>
        <p:sp>
          <p:nvSpPr>
            <p:cNvPr id="7495" name="Google Shape;7495;p61"/>
            <p:cNvSpPr/>
            <p:nvPr/>
          </p:nvSpPr>
          <p:spPr>
            <a:xfrm>
              <a:off x="-13014450" y="3708500"/>
              <a:ext cx="104000" cy="145750"/>
            </a:xfrm>
            <a:custGeom>
              <a:rect b="b" l="l" r="r" t="t"/>
              <a:pathLst>
                <a:path extrusionOk="0" h="5830" w="4160">
                  <a:moveTo>
                    <a:pt x="2899" y="820"/>
                  </a:moveTo>
                  <a:cubicBezTo>
                    <a:pt x="3151" y="820"/>
                    <a:pt x="3309" y="1041"/>
                    <a:pt x="3309" y="1261"/>
                  </a:cubicBezTo>
                  <a:cubicBezTo>
                    <a:pt x="3309" y="1513"/>
                    <a:pt x="3088" y="1671"/>
                    <a:pt x="2899" y="1671"/>
                  </a:cubicBezTo>
                  <a:lnTo>
                    <a:pt x="1198" y="1671"/>
                  </a:lnTo>
                  <a:cubicBezTo>
                    <a:pt x="977" y="1671"/>
                    <a:pt x="788" y="1482"/>
                    <a:pt x="788" y="1261"/>
                  </a:cubicBezTo>
                  <a:cubicBezTo>
                    <a:pt x="788" y="1041"/>
                    <a:pt x="977" y="820"/>
                    <a:pt x="1198" y="820"/>
                  </a:cubicBezTo>
                  <a:close/>
                  <a:moveTo>
                    <a:pt x="2899" y="2490"/>
                  </a:moveTo>
                  <a:cubicBezTo>
                    <a:pt x="3151" y="2490"/>
                    <a:pt x="3309" y="2679"/>
                    <a:pt x="3309" y="2868"/>
                  </a:cubicBezTo>
                  <a:cubicBezTo>
                    <a:pt x="3309" y="3151"/>
                    <a:pt x="3088" y="3309"/>
                    <a:pt x="2899" y="3309"/>
                  </a:cubicBezTo>
                  <a:lnTo>
                    <a:pt x="1198" y="3309"/>
                  </a:lnTo>
                  <a:cubicBezTo>
                    <a:pt x="977" y="3309"/>
                    <a:pt x="788" y="3120"/>
                    <a:pt x="788" y="2868"/>
                  </a:cubicBezTo>
                  <a:cubicBezTo>
                    <a:pt x="788" y="2647"/>
                    <a:pt x="977" y="2490"/>
                    <a:pt x="1198" y="2490"/>
                  </a:cubicBezTo>
                  <a:close/>
                  <a:moveTo>
                    <a:pt x="2899" y="4191"/>
                  </a:moveTo>
                  <a:cubicBezTo>
                    <a:pt x="3151" y="4191"/>
                    <a:pt x="3309" y="4380"/>
                    <a:pt x="3309" y="4632"/>
                  </a:cubicBezTo>
                  <a:cubicBezTo>
                    <a:pt x="3309" y="4821"/>
                    <a:pt x="3088" y="5010"/>
                    <a:pt x="2899" y="5010"/>
                  </a:cubicBezTo>
                  <a:lnTo>
                    <a:pt x="1198" y="5010"/>
                  </a:lnTo>
                  <a:cubicBezTo>
                    <a:pt x="977" y="5010"/>
                    <a:pt x="788" y="4821"/>
                    <a:pt x="788" y="4632"/>
                  </a:cubicBezTo>
                  <a:cubicBezTo>
                    <a:pt x="788" y="4380"/>
                    <a:pt x="977" y="4191"/>
                    <a:pt x="1198" y="4191"/>
                  </a:cubicBezTo>
                  <a:close/>
                  <a:moveTo>
                    <a:pt x="1" y="1"/>
                  </a:moveTo>
                  <a:lnTo>
                    <a:pt x="1" y="5829"/>
                  </a:lnTo>
                  <a:lnTo>
                    <a:pt x="4159" y="5829"/>
                  </a:lnTo>
                  <a:lnTo>
                    <a:pt x="4159" y="1261"/>
                  </a:lnTo>
                  <a:cubicBezTo>
                    <a:pt x="4128" y="600"/>
                    <a:pt x="3561"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6" name="Google Shape;7496;p61"/>
            <p:cNvSpPr/>
            <p:nvPr/>
          </p:nvSpPr>
          <p:spPr>
            <a:xfrm>
              <a:off x="-12890800" y="3708500"/>
              <a:ext cx="104775" cy="145750"/>
            </a:xfrm>
            <a:custGeom>
              <a:rect b="b" l="l" r="r" t="t"/>
              <a:pathLst>
                <a:path extrusionOk="0" h="5830" w="4191">
                  <a:moveTo>
                    <a:pt x="2931" y="820"/>
                  </a:moveTo>
                  <a:cubicBezTo>
                    <a:pt x="3151" y="852"/>
                    <a:pt x="3340" y="1041"/>
                    <a:pt x="3340" y="1261"/>
                  </a:cubicBezTo>
                  <a:cubicBezTo>
                    <a:pt x="3340" y="1513"/>
                    <a:pt x="3151" y="1671"/>
                    <a:pt x="2931" y="1671"/>
                  </a:cubicBezTo>
                  <a:lnTo>
                    <a:pt x="1230" y="1671"/>
                  </a:lnTo>
                  <a:cubicBezTo>
                    <a:pt x="1009" y="1671"/>
                    <a:pt x="820" y="1482"/>
                    <a:pt x="820" y="1261"/>
                  </a:cubicBezTo>
                  <a:cubicBezTo>
                    <a:pt x="820" y="1041"/>
                    <a:pt x="1040" y="820"/>
                    <a:pt x="1230" y="820"/>
                  </a:cubicBezTo>
                  <a:close/>
                  <a:moveTo>
                    <a:pt x="2931" y="2490"/>
                  </a:moveTo>
                  <a:cubicBezTo>
                    <a:pt x="3151" y="2490"/>
                    <a:pt x="3340" y="2679"/>
                    <a:pt x="3340" y="2868"/>
                  </a:cubicBezTo>
                  <a:cubicBezTo>
                    <a:pt x="3340" y="3151"/>
                    <a:pt x="3151" y="3309"/>
                    <a:pt x="2931" y="3309"/>
                  </a:cubicBezTo>
                  <a:lnTo>
                    <a:pt x="1230" y="3309"/>
                  </a:lnTo>
                  <a:cubicBezTo>
                    <a:pt x="1009" y="3309"/>
                    <a:pt x="820" y="3120"/>
                    <a:pt x="820" y="2868"/>
                  </a:cubicBezTo>
                  <a:cubicBezTo>
                    <a:pt x="820" y="2647"/>
                    <a:pt x="1040" y="2490"/>
                    <a:pt x="1230" y="2490"/>
                  </a:cubicBezTo>
                  <a:close/>
                  <a:moveTo>
                    <a:pt x="2931" y="4191"/>
                  </a:moveTo>
                  <a:cubicBezTo>
                    <a:pt x="3151" y="4191"/>
                    <a:pt x="3340" y="4380"/>
                    <a:pt x="3340" y="4632"/>
                  </a:cubicBezTo>
                  <a:cubicBezTo>
                    <a:pt x="3340" y="4821"/>
                    <a:pt x="3151" y="5010"/>
                    <a:pt x="2931" y="5010"/>
                  </a:cubicBezTo>
                  <a:lnTo>
                    <a:pt x="1230" y="5010"/>
                  </a:lnTo>
                  <a:cubicBezTo>
                    <a:pt x="1009" y="5010"/>
                    <a:pt x="820" y="4821"/>
                    <a:pt x="820" y="4632"/>
                  </a:cubicBezTo>
                  <a:cubicBezTo>
                    <a:pt x="820" y="4380"/>
                    <a:pt x="1040" y="4191"/>
                    <a:pt x="1230" y="4191"/>
                  </a:cubicBezTo>
                  <a:close/>
                  <a:moveTo>
                    <a:pt x="1261" y="1"/>
                  </a:moveTo>
                  <a:cubicBezTo>
                    <a:pt x="568" y="1"/>
                    <a:pt x="1" y="600"/>
                    <a:pt x="1" y="1261"/>
                  </a:cubicBezTo>
                  <a:lnTo>
                    <a:pt x="1" y="5829"/>
                  </a:lnTo>
                  <a:lnTo>
                    <a:pt x="4191" y="5829"/>
                  </a:lnTo>
                  <a:lnTo>
                    <a:pt x="41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7" name="Google Shape;7497;p61"/>
            <p:cNvSpPr/>
            <p:nvPr/>
          </p:nvSpPr>
          <p:spPr>
            <a:xfrm>
              <a:off x="-13077450" y="3647075"/>
              <a:ext cx="356025" cy="352750"/>
            </a:xfrm>
            <a:custGeom>
              <a:rect b="b" l="l" r="r" t="t"/>
              <a:pathLst>
                <a:path extrusionOk="0" h="14110" w="14241">
                  <a:moveTo>
                    <a:pt x="12130" y="1670"/>
                  </a:moveTo>
                  <a:cubicBezTo>
                    <a:pt x="12350" y="1670"/>
                    <a:pt x="12508" y="1891"/>
                    <a:pt x="12508" y="2080"/>
                  </a:cubicBezTo>
                  <a:lnTo>
                    <a:pt x="12508" y="8727"/>
                  </a:lnTo>
                  <a:lnTo>
                    <a:pt x="12476" y="8727"/>
                  </a:lnTo>
                  <a:cubicBezTo>
                    <a:pt x="12476" y="8979"/>
                    <a:pt x="12287" y="9168"/>
                    <a:pt x="12067" y="9168"/>
                  </a:cubicBezTo>
                  <a:lnTo>
                    <a:pt x="2111" y="9168"/>
                  </a:lnTo>
                  <a:cubicBezTo>
                    <a:pt x="1890" y="9168"/>
                    <a:pt x="1733" y="8979"/>
                    <a:pt x="1733" y="8727"/>
                  </a:cubicBezTo>
                  <a:lnTo>
                    <a:pt x="1733" y="2080"/>
                  </a:lnTo>
                  <a:cubicBezTo>
                    <a:pt x="1733" y="1828"/>
                    <a:pt x="1922" y="1670"/>
                    <a:pt x="2111" y="1670"/>
                  </a:cubicBezTo>
                  <a:lnTo>
                    <a:pt x="5450" y="1670"/>
                  </a:lnTo>
                  <a:cubicBezTo>
                    <a:pt x="6144" y="1670"/>
                    <a:pt x="6711" y="1985"/>
                    <a:pt x="7120" y="2521"/>
                  </a:cubicBezTo>
                  <a:cubicBezTo>
                    <a:pt x="7498" y="1985"/>
                    <a:pt x="8097" y="1670"/>
                    <a:pt x="8790" y="1670"/>
                  </a:cubicBezTo>
                  <a:close/>
                  <a:moveTo>
                    <a:pt x="1260" y="1"/>
                  </a:moveTo>
                  <a:cubicBezTo>
                    <a:pt x="567" y="1"/>
                    <a:pt x="0" y="536"/>
                    <a:pt x="0" y="1229"/>
                  </a:cubicBezTo>
                  <a:lnTo>
                    <a:pt x="0" y="9547"/>
                  </a:lnTo>
                  <a:cubicBezTo>
                    <a:pt x="0" y="10240"/>
                    <a:pt x="536" y="10775"/>
                    <a:pt x="1260" y="10775"/>
                  </a:cubicBezTo>
                  <a:lnTo>
                    <a:pt x="6238" y="10775"/>
                  </a:lnTo>
                  <a:lnTo>
                    <a:pt x="4285" y="13422"/>
                  </a:lnTo>
                  <a:cubicBezTo>
                    <a:pt x="4159" y="13611"/>
                    <a:pt x="4159" y="13863"/>
                    <a:pt x="4348" y="14020"/>
                  </a:cubicBezTo>
                  <a:cubicBezTo>
                    <a:pt x="4439" y="14059"/>
                    <a:pt x="4531" y="14082"/>
                    <a:pt x="4617" y="14082"/>
                  </a:cubicBezTo>
                  <a:cubicBezTo>
                    <a:pt x="4740" y="14082"/>
                    <a:pt x="4854" y="14036"/>
                    <a:pt x="4946" y="13926"/>
                  </a:cubicBezTo>
                  <a:lnTo>
                    <a:pt x="6679" y="11594"/>
                  </a:lnTo>
                  <a:lnTo>
                    <a:pt x="6679" y="12855"/>
                  </a:lnTo>
                  <a:cubicBezTo>
                    <a:pt x="6679" y="13107"/>
                    <a:pt x="6900" y="13296"/>
                    <a:pt x="7120" y="13296"/>
                  </a:cubicBezTo>
                  <a:cubicBezTo>
                    <a:pt x="7341" y="13296"/>
                    <a:pt x="7561" y="13107"/>
                    <a:pt x="7561" y="12855"/>
                  </a:cubicBezTo>
                  <a:lnTo>
                    <a:pt x="7561" y="11594"/>
                  </a:lnTo>
                  <a:lnTo>
                    <a:pt x="9294" y="13926"/>
                  </a:lnTo>
                  <a:cubicBezTo>
                    <a:pt x="9352" y="14041"/>
                    <a:pt x="9480" y="14109"/>
                    <a:pt x="9614" y="14109"/>
                  </a:cubicBezTo>
                  <a:cubicBezTo>
                    <a:pt x="9700" y="14109"/>
                    <a:pt x="9788" y="14082"/>
                    <a:pt x="9861" y="14020"/>
                  </a:cubicBezTo>
                  <a:cubicBezTo>
                    <a:pt x="10082" y="13894"/>
                    <a:pt x="10113" y="13611"/>
                    <a:pt x="9956" y="13422"/>
                  </a:cubicBezTo>
                  <a:lnTo>
                    <a:pt x="8002" y="10775"/>
                  </a:lnTo>
                  <a:lnTo>
                    <a:pt x="12980" y="10775"/>
                  </a:lnTo>
                  <a:cubicBezTo>
                    <a:pt x="13673" y="10775"/>
                    <a:pt x="14240" y="10240"/>
                    <a:pt x="14240" y="9547"/>
                  </a:cubicBezTo>
                  <a:lnTo>
                    <a:pt x="14240" y="1229"/>
                  </a:lnTo>
                  <a:cubicBezTo>
                    <a:pt x="14114" y="536"/>
                    <a:pt x="13579" y="1"/>
                    <a:pt x="128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98" name="Google Shape;7498;p61"/>
          <p:cNvGrpSpPr/>
          <p:nvPr/>
        </p:nvGrpSpPr>
        <p:grpSpPr>
          <a:xfrm>
            <a:off x="5761552" y="2416418"/>
            <a:ext cx="357002" cy="357037"/>
            <a:chOff x="-13079025" y="4079475"/>
            <a:chExt cx="354450" cy="354450"/>
          </a:xfrm>
        </p:grpSpPr>
        <p:sp>
          <p:nvSpPr>
            <p:cNvPr id="7499" name="Google Shape;7499;p61"/>
            <p:cNvSpPr/>
            <p:nvPr/>
          </p:nvSpPr>
          <p:spPr>
            <a:xfrm>
              <a:off x="-13004200" y="4079475"/>
              <a:ext cx="207150" cy="63050"/>
            </a:xfrm>
            <a:custGeom>
              <a:rect b="b" l="l" r="r" t="t"/>
              <a:pathLst>
                <a:path extrusionOk="0" h="2522" w="8286">
                  <a:moveTo>
                    <a:pt x="4159" y="1"/>
                  </a:moveTo>
                  <a:cubicBezTo>
                    <a:pt x="1859" y="1"/>
                    <a:pt x="0" y="568"/>
                    <a:pt x="0" y="1261"/>
                  </a:cubicBezTo>
                  <a:cubicBezTo>
                    <a:pt x="0" y="1986"/>
                    <a:pt x="1859" y="2521"/>
                    <a:pt x="4159" y="2521"/>
                  </a:cubicBezTo>
                  <a:cubicBezTo>
                    <a:pt x="6427" y="2521"/>
                    <a:pt x="8286" y="1986"/>
                    <a:pt x="8286" y="1261"/>
                  </a:cubicBezTo>
                  <a:cubicBezTo>
                    <a:pt x="8286" y="568"/>
                    <a:pt x="6427" y="1"/>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0" name="Google Shape;7500;p61"/>
            <p:cNvSpPr/>
            <p:nvPr/>
          </p:nvSpPr>
          <p:spPr>
            <a:xfrm>
              <a:off x="-13079025" y="4303175"/>
              <a:ext cx="354450" cy="130750"/>
            </a:xfrm>
            <a:custGeom>
              <a:rect b="b" l="l" r="r" t="t"/>
              <a:pathLst>
                <a:path extrusionOk="0" h="5230" w="14178">
                  <a:moveTo>
                    <a:pt x="2773" y="0"/>
                  </a:moveTo>
                  <a:cubicBezTo>
                    <a:pt x="1040" y="536"/>
                    <a:pt x="0" y="1355"/>
                    <a:pt x="0" y="2331"/>
                  </a:cubicBezTo>
                  <a:cubicBezTo>
                    <a:pt x="0" y="4222"/>
                    <a:pt x="3686" y="5230"/>
                    <a:pt x="7057" y="5230"/>
                  </a:cubicBezTo>
                  <a:cubicBezTo>
                    <a:pt x="10460" y="5230"/>
                    <a:pt x="14114" y="4222"/>
                    <a:pt x="14114" y="2331"/>
                  </a:cubicBezTo>
                  <a:cubicBezTo>
                    <a:pt x="14177" y="1355"/>
                    <a:pt x="13169" y="567"/>
                    <a:pt x="11436" y="0"/>
                  </a:cubicBezTo>
                  <a:lnTo>
                    <a:pt x="11247" y="1985"/>
                  </a:lnTo>
                  <a:cubicBezTo>
                    <a:pt x="11216" y="2993"/>
                    <a:pt x="9830" y="3560"/>
                    <a:pt x="7089" y="3560"/>
                  </a:cubicBezTo>
                  <a:cubicBezTo>
                    <a:pt x="5577" y="3560"/>
                    <a:pt x="2962" y="3371"/>
                    <a:pt x="2962" y="1890"/>
                  </a:cubicBezTo>
                  <a:lnTo>
                    <a:pt x="27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1" name="Google Shape;7501;p61"/>
            <p:cNvSpPr/>
            <p:nvPr/>
          </p:nvSpPr>
          <p:spPr>
            <a:xfrm>
              <a:off x="-12986875" y="4313400"/>
              <a:ext cx="173300" cy="58300"/>
            </a:xfrm>
            <a:custGeom>
              <a:rect b="b" l="l" r="r" t="t"/>
              <a:pathLst>
                <a:path extrusionOk="0" h="2332" w="6932">
                  <a:moveTo>
                    <a:pt x="0" y="1"/>
                  </a:moveTo>
                  <a:lnTo>
                    <a:pt x="158" y="1481"/>
                  </a:lnTo>
                  <a:cubicBezTo>
                    <a:pt x="158" y="1954"/>
                    <a:pt x="1638" y="2332"/>
                    <a:pt x="3466" y="2332"/>
                  </a:cubicBezTo>
                  <a:cubicBezTo>
                    <a:pt x="4159" y="2332"/>
                    <a:pt x="6774" y="2206"/>
                    <a:pt x="6774" y="1481"/>
                  </a:cubicBezTo>
                  <a:lnTo>
                    <a:pt x="6931" y="1"/>
                  </a:lnTo>
                  <a:lnTo>
                    <a:pt x="6931" y="1"/>
                  </a:lnTo>
                  <a:cubicBezTo>
                    <a:pt x="5860" y="442"/>
                    <a:pt x="4694" y="662"/>
                    <a:pt x="3466" y="662"/>
                  </a:cubicBezTo>
                  <a:cubicBezTo>
                    <a:pt x="2237" y="662"/>
                    <a:pt x="1040" y="442"/>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2" name="Google Shape;7502;p61"/>
            <p:cNvSpPr/>
            <p:nvPr/>
          </p:nvSpPr>
          <p:spPr>
            <a:xfrm>
              <a:off x="-13004200" y="4143275"/>
              <a:ext cx="206375" cy="166225"/>
            </a:xfrm>
            <a:custGeom>
              <a:rect b="b" l="l" r="r" t="t"/>
              <a:pathLst>
                <a:path extrusionOk="0" h="6649" w="8255">
                  <a:moveTo>
                    <a:pt x="8254" y="1"/>
                  </a:moveTo>
                  <a:lnTo>
                    <a:pt x="8254" y="1"/>
                  </a:lnTo>
                  <a:cubicBezTo>
                    <a:pt x="6994" y="725"/>
                    <a:pt x="4694" y="820"/>
                    <a:pt x="4096" y="820"/>
                  </a:cubicBezTo>
                  <a:cubicBezTo>
                    <a:pt x="3529" y="820"/>
                    <a:pt x="1260" y="788"/>
                    <a:pt x="0" y="32"/>
                  </a:cubicBezTo>
                  <a:lnTo>
                    <a:pt x="0" y="32"/>
                  </a:lnTo>
                  <a:lnTo>
                    <a:pt x="567" y="5892"/>
                  </a:lnTo>
                  <a:cubicBezTo>
                    <a:pt x="1638" y="6365"/>
                    <a:pt x="2836" y="6648"/>
                    <a:pt x="4096" y="6648"/>
                  </a:cubicBezTo>
                  <a:cubicBezTo>
                    <a:pt x="5356" y="6648"/>
                    <a:pt x="6585" y="6365"/>
                    <a:pt x="7656" y="5892"/>
                  </a:cubicBezTo>
                  <a:lnTo>
                    <a:pt x="825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03" name="Google Shape;7503;p61"/>
          <p:cNvGrpSpPr/>
          <p:nvPr/>
        </p:nvGrpSpPr>
        <p:grpSpPr>
          <a:xfrm>
            <a:off x="7534619" y="1532427"/>
            <a:ext cx="356221" cy="354670"/>
            <a:chOff x="-11292700" y="3213875"/>
            <a:chExt cx="353675" cy="352100"/>
          </a:xfrm>
        </p:grpSpPr>
        <p:sp>
          <p:nvSpPr>
            <p:cNvPr id="7504" name="Google Shape;7504;p61"/>
            <p:cNvSpPr/>
            <p:nvPr/>
          </p:nvSpPr>
          <p:spPr>
            <a:xfrm>
              <a:off x="-11178500" y="3213875"/>
              <a:ext cx="124475" cy="124475"/>
            </a:xfrm>
            <a:custGeom>
              <a:rect b="b" l="l" r="r" t="t"/>
              <a:pathLst>
                <a:path extrusionOk="0" h="4979" w="4979">
                  <a:moveTo>
                    <a:pt x="2489" y="1671"/>
                  </a:moveTo>
                  <a:cubicBezTo>
                    <a:pt x="2962" y="1671"/>
                    <a:pt x="3309" y="2049"/>
                    <a:pt x="3309" y="2521"/>
                  </a:cubicBezTo>
                  <a:cubicBezTo>
                    <a:pt x="3309" y="2994"/>
                    <a:pt x="2962" y="3340"/>
                    <a:pt x="2489" y="3340"/>
                  </a:cubicBezTo>
                  <a:cubicBezTo>
                    <a:pt x="2017" y="3340"/>
                    <a:pt x="1670" y="2994"/>
                    <a:pt x="1670" y="2521"/>
                  </a:cubicBezTo>
                  <a:cubicBezTo>
                    <a:pt x="1639" y="2049"/>
                    <a:pt x="2017" y="1671"/>
                    <a:pt x="2489" y="1671"/>
                  </a:cubicBezTo>
                  <a:close/>
                  <a:moveTo>
                    <a:pt x="2489" y="1"/>
                  </a:moveTo>
                  <a:cubicBezTo>
                    <a:pt x="2048" y="1"/>
                    <a:pt x="1891" y="221"/>
                    <a:pt x="1702" y="537"/>
                  </a:cubicBezTo>
                  <a:cubicBezTo>
                    <a:pt x="1555" y="523"/>
                    <a:pt x="1414" y="498"/>
                    <a:pt x="1278" y="498"/>
                  </a:cubicBezTo>
                  <a:cubicBezTo>
                    <a:pt x="1094" y="498"/>
                    <a:pt x="920" y="544"/>
                    <a:pt x="757" y="726"/>
                  </a:cubicBezTo>
                  <a:cubicBezTo>
                    <a:pt x="442" y="1041"/>
                    <a:pt x="505" y="1324"/>
                    <a:pt x="568" y="1734"/>
                  </a:cubicBezTo>
                  <a:cubicBezTo>
                    <a:pt x="221" y="1923"/>
                    <a:pt x="1" y="2080"/>
                    <a:pt x="1" y="2521"/>
                  </a:cubicBezTo>
                  <a:cubicBezTo>
                    <a:pt x="1" y="2931"/>
                    <a:pt x="221" y="3088"/>
                    <a:pt x="568" y="3309"/>
                  </a:cubicBezTo>
                  <a:cubicBezTo>
                    <a:pt x="473" y="3687"/>
                    <a:pt x="442" y="3939"/>
                    <a:pt x="757" y="4254"/>
                  </a:cubicBezTo>
                  <a:cubicBezTo>
                    <a:pt x="938" y="4436"/>
                    <a:pt x="1109" y="4481"/>
                    <a:pt x="1288" y="4481"/>
                  </a:cubicBezTo>
                  <a:cubicBezTo>
                    <a:pt x="1419" y="4481"/>
                    <a:pt x="1555" y="4456"/>
                    <a:pt x="1702" y="4443"/>
                  </a:cubicBezTo>
                  <a:cubicBezTo>
                    <a:pt x="1922" y="4758"/>
                    <a:pt x="2080" y="4979"/>
                    <a:pt x="2489" y="4979"/>
                  </a:cubicBezTo>
                  <a:cubicBezTo>
                    <a:pt x="2931" y="4979"/>
                    <a:pt x="3088" y="4758"/>
                    <a:pt x="3277" y="4443"/>
                  </a:cubicBezTo>
                  <a:cubicBezTo>
                    <a:pt x="3431" y="4469"/>
                    <a:pt x="3565" y="4495"/>
                    <a:pt x="3690" y="4495"/>
                  </a:cubicBezTo>
                  <a:cubicBezTo>
                    <a:pt x="3871" y="4495"/>
                    <a:pt x="4036" y="4441"/>
                    <a:pt x="4222" y="4254"/>
                  </a:cubicBezTo>
                  <a:cubicBezTo>
                    <a:pt x="4537" y="3939"/>
                    <a:pt x="4443" y="3655"/>
                    <a:pt x="4411" y="3309"/>
                  </a:cubicBezTo>
                  <a:cubicBezTo>
                    <a:pt x="4726" y="3057"/>
                    <a:pt x="4978" y="2899"/>
                    <a:pt x="4978" y="2521"/>
                  </a:cubicBezTo>
                  <a:cubicBezTo>
                    <a:pt x="4978" y="2080"/>
                    <a:pt x="4726" y="1923"/>
                    <a:pt x="4411" y="1734"/>
                  </a:cubicBezTo>
                  <a:cubicBezTo>
                    <a:pt x="4506" y="1324"/>
                    <a:pt x="4537" y="1041"/>
                    <a:pt x="4222" y="726"/>
                  </a:cubicBezTo>
                  <a:cubicBezTo>
                    <a:pt x="4041" y="544"/>
                    <a:pt x="3870" y="498"/>
                    <a:pt x="3691" y="498"/>
                  </a:cubicBezTo>
                  <a:cubicBezTo>
                    <a:pt x="3560" y="498"/>
                    <a:pt x="3424" y="523"/>
                    <a:pt x="3277" y="537"/>
                  </a:cubicBezTo>
                  <a:cubicBezTo>
                    <a:pt x="3025" y="221"/>
                    <a:pt x="2868"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5" name="Google Shape;7505;p61"/>
            <p:cNvSpPr/>
            <p:nvPr/>
          </p:nvSpPr>
          <p:spPr>
            <a:xfrm>
              <a:off x="-11292700" y="3255625"/>
              <a:ext cx="117375" cy="124475"/>
            </a:xfrm>
            <a:custGeom>
              <a:rect b="b" l="l" r="r" t="t"/>
              <a:pathLst>
                <a:path extrusionOk="0" h="4979" w="4695">
                  <a:moveTo>
                    <a:pt x="2521" y="1670"/>
                  </a:moveTo>
                  <a:cubicBezTo>
                    <a:pt x="2993" y="1670"/>
                    <a:pt x="3340" y="2017"/>
                    <a:pt x="3340" y="2490"/>
                  </a:cubicBezTo>
                  <a:cubicBezTo>
                    <a:pt x="3340" y="2962"/>
                    <a:pt x="2993" y="3309"/>
                    <a:pt x="2521" y="3309"/>
                  </a:cubicBezTo>
                  <a:cubicBezTo>
                    <a:pt x="2048" y="3309"/>
                    <a:pt x="1702" y="2962"/>
                    <a:pt x="1702" y="2490"/>
                  </a:cubicBezTo>
                  <a:cubicBezTo>
                    <a:pt x="1702" y="2017"/>
                    <a:pt x="2048" y="1670"/>
                    <a:pt x="2521" y="1670"/>
                  </a:cubicBezTo>
                  <a:close/>
                  <a:moveTo>
                    <a:pt x="2552" y="1"/>
                  </a:moveTo>
                  <a:cubicBezTo>
                    <a:pt x="2111" y="1"/>
                    <a:pt x="1954" y="253"/>
                    <a:pt x="1765" y="568"/>
                  </a:cubicBezTo>
                  <a:cubicBezTo>
                    <a:pt x="1618" y="554"/>
                    <a:pt x="1476" y="530"/>
                    <a:pt x="1339" y="530"/>
                  </a:cubicBezTo>
                  <a:cubicBezTo>
                    <a:pt x="1151" y="530"/>
                    <a:pt x="969" y="575"/>
                    <a:pt x="788" y="757"/>
                  </a:cubicBezTo>
                  <a:cubicBezTo>
                    <a:pt x="473" y="1072"/>
                    <a:pt x="536" y="1355"/>
                    <a:pt x="599" y="1702"/>
                  </a:cubicBezTo>
                  <a:cubicBezTo>
                    <a:pt x="252" y="1891"/>
                    <a:pt x="0" y="2048"/>
                    <a:pt x="0" y="2490"/>
                  </a:cubicBezTo>
                  <a:cubicBezTo>
                    <a:pt x="0" y="2931"/>
                    <a:pt x="221" y="3088"/>
                    <a:pt x="536" y="3277"/>
                  </a:cubicBezTo>
                  <a:cubicBezTo>
                    <a:pt x="473" y="3687"/>
                    <a:pt x="441" y="3907"/>
                    <a:pt x="756" y="4222"/>
                  </a:cubicBezTo>
                  <a:cubicBezTo>
                    <a:pt x="943" y="4409"/>
                    <a:pt x="1107" y="4463"/>
                    <a:pt x="1295" y="4463"/>
                  </a:cubicBezTo>
                  <a:cubicBezTo>
                    <a:pt x="1425" y="4463"/>
                    <a:pt x="1566" y="4437"/>
                    <a:pt x="1733" y="4411"/>
                  </a:cubicBezTo>
                  <a:cubicBezTo>
                    <a:pt x="1954" y="4726"/>
                    <a:pt x="2111" y="4978"/>
                    <a:pt x="2521" y="4978"/>
                  </a:cubicBezTo>
                  <a:cubicBezTo>
                    <a:pt x="2962" y="4978"/>
                    <a:pt x="3119" y="4726"/>
                    <a:pt x="3308" y="4411"/>
                  </a:cubicBezTo>
                  <a:cubicBezTo>
                    <a:pt x="3458" y="4449"/>
                    <a:pt x="3588" y="4476"/>
                    <a:pt x="3710" y="4476"/>
                  </a:cubicBezTo>
                  <a:cubicBezTo>
                    <a:pt x="3896" y="4476"/>
                    <a:pt x="4063" y="4412"/>
                    <a:pt x="4254" y="4222"/>
                  </a:cubicBezTo>
                  <a:cubicBezTo>
                    <a:pt x="4569" y="3907"/>
                    <a:pt x="4474" y="3624"/>
                    <a:pt x="4443" y="3277"/>
                  </a:cubicBezTo>
                  <a:cubicBezTo>
                    <a:pt x="4583" y="3183"/>
                    <a:pt x="4592" y="3175"/>
                    <a:pt x="4592" y="3175"/>
                  </a:cubicBezTo>
                  <a:lnTo>
                    <a:pt x="4592" y="3175"/>
                  </a:lnTo>
                  <a:cubicBezTo>
                    <a:pt x="4592" y="3175"/>
                    <a:pt x="4592" y="3175"/>
                    <a:pt x="4592" y="3175"/>
                  </a:cubicBezTo>
                  <a:cubicBezTo>
                    <a:pt x="4594" y="3175"/>
                    <a:pt x="4606" y="3170"/>
                    <a:pt x="4695" y="3120"/>
                  </a:cubicBezTo>
                  <a:cubicBezTo>
                    <a:pt x="4411" y="2805"/>
                    <a:pt x="4254" y="2427"/>
                    <a:pt x="4254" y="2017"/>
                  </a:cubicBezTo>
                  <a:cubicBezTo>
                    <a:pt x="3939" y="1702"/>
                    <a:pt x="3781" y="1324"/>
                    <a:pt x="3781" y="851"/>
                  </a:cubicBezTo>
                  <a:cubicBezTo>
                    <a:pt x="3781" y="725"/>
                    <a:pt x="3781" y="631"/>
                    <a:pt x="3812" y="536"/>
                  </a:cubicBezTo>
                  <a:cubicBezTo>
                    <a:pt x="3754" y="517"/>
                    <a:pt x="3710" y="509"/>
                    <a:pt x="3671" y="509"/>
                  </a:cubicBezTo>
                  <a:cubicBezTo>
                    <a:pt x="3583" y="509"/>
                    <a:pt x="3514" y="546"/>
                    <a:pt x="3340" y="568"/>
                  </a:cubicBezTo>
                  <a:cubicBezTo>
                    <a:pt x="3119" y="253"/>
                    <a:pt x="2962" y="1"/>
                    <a:pt x="25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6" name="Google Shape;7506;p61"/>
            <p:cNvSpPr/>
            <p:nvPr/>
          </p:nvSpPr>
          <p:spPr>
            <a:xfrm>
              <a:off x="-11056425" y="3254850"/>
              <a:ext cx="117400" cy="125250"/>
            </a:xfrm>
            <a:custGeom>
              <a:rect b="b" l="l" r="r" t="t"/>
              <a:pathLst>
                <a:path extrusionOk="0" h="5010" w="4696">
                  <a:moveTo>
                    <a:pt x="2175" y="1701"/>
                  </a:moveTo>
                  <a:cubicBezTo>
                    <a:pt x="2647" y="1701"/>
                    <a:pt x="2994" y="2048"/>
                    <a:pt x="2994" y="2521"/>
                  </a:cubicBezTo>
                  <a:cubicBezTo>
                    <a:pt x="2994" y="2962"/>
                    <a:pt x="2616" y="3340"/>
                    <a:pt x="2175" y="3340"/>
                  </a:cubicBezTo>
                  <a:cubicBezTo>
                    <a:pt x="1702" y="3340"/>
                    <a:pt x="1324" y="2993"/>
                    <a:pt x="1324" y="2521"/>
                  </a:cubicBezTo>
                  <a:cubicBezTo>
                    <a:pt x="1324" y="2048"/>
                    <a:pt x="1702" y="1701"/>
                    <a:pt x="2175" y="1701"/>
                  </a:cubicBezTo>
                  <a:close/>
                  <a:moveTo>
                    <a:pt x="2112" y="0"/>
                  </a:moveTo>
                  <a:cubicBezTo>
                    <a:pt x="1702" y="0"/>
                    <a:pt x="1545" y="221"/>
                    <a:pt x="1324" y="567"/>
                  </a:cubicBezTo>
                  <a:cubicBezTo>
                    <a:pt x="1022" y="511"/>
                    <a:pt x="957" y="499"/>
                    <a:pt x="927" y="499"/>
                  </a:cubicBezTo>
                  <a:cubicBezTo>
                    <a:pt x="907" y="499"/>
                    <a:pt x="902" y="504"/>
                    <a:pt x="852" y="504"/>
                  </a:cubicBezTo>
                  <a:cubicBezTo>
                    <a:pt x="915" y="630"/>
                    <a:pt x="915" y="725"/>
                    <a:pt x="915" y="819"/>
                  </a:cubicBezTo>
                  <a:cubicBezTo>
                    <a:pt x="915" y="1260"/>
                    <a:pt x="757" y="1701"/>
                    <a:pt x="442" y="2016"/>
                  </a:cubicBezTo>
                  <a:cubicBezTo>
                    <a:pt x="442" y="2458"/>
                    <a:pt x="284" y="2836"/>
                    <a:pt x="1" y="3119"/>
                  </a:cubicBezTo>
                  <a:lnTo>
                    <a:pt x="32" y="3151"/>
                  </a:lnTo>
                  <a:lnTo>
                    <a:pt x="221" y="3308"/>
                  </a:lnTo>
                  <a:cubicBezTo>
                    <a:pt x="158" y="3718"/>
                    <a:pt x="127" y="3938"/>
                    <a:pt x="442" y="4253"/>
                  </a:cubicBezTo>
                  <a:cubicBezTo>
                    <a:pt x="628" y="4440"/>
                    <a:pt x="793" y="4494"/>
                    <a:pt x="974" y="4494"/>
                  </a:cubicBezTo>
                  <a:cubicBezTo>
                    <a:pt x="1099" y="4494"/>
                    <a:pt x="1233" y="4468"/>
                    <a:pt x="1387" y="4442"/>
                  </a:cubicBezTo>
                  <a:cubicBezTo>
                    <a:pt x="1608" y="4757"/>
                    <a:pt x="1765" y="5009"/>
                    <a:pt x="2175" y="5009"/>
                  </a:cubicBezTo>
                  <a:cubicBezTo>
                    <a:pt x="2584" y="5009"/>
                    <a:pt x="2742" y="4757"/>
                    <a:pt x="2962" y="4442"/>
                  </a:cubicBezTo>
                  <a:cubicBezTo>
                    <a:pt x="3112" y="4480"/>
                    <a:pt x="3247" y="4507"/>
                    <a:pt x="3375" y="4507"/>
                  </a:cubicBezTo>
                  <a:cubicBezTo>
                    <a:pt x="3570" y="4507"/>
                    <a:pt x="3749" y="4443"/>
                    <a:pt x="3939" y="4253"/>
                  </a:cubicBezTo>
                  <a:cubicBezTo>
                    <a:pt x="4254" y="3938"/>
                    <a:pt x="4160" y="3655"/>
                    <a:pt x="4128" y="3308"/>
                  </a:cubicBezTo>
                  <a:cubicBezTo>
                    <a:pt x="4443" y="3088"/>
                    <a:pt x="4695" y="2930"/>
                    <a:pt x="4695" y="2521"/>
                  </a:cubicBezTo>
                  <a:cubicBezTo>
                    <a:pt x="4632" y="2079"/>
                    <a:pt x="4412" y="1922"/>
                    <a:pt x="4097" y="1701"/>
                  </a:cubicBezTo>
                  <a:cubicBezTo>
                    <a:pt x="4191" y="1292"/>
                    <a:pt x="4223" y="1071"/>
                    <a:pt x="3907" y="756"/>
                  </a:cubicBezTo>
                  <a:cubicBezTo>
                    <a:pt x="3721" y="570"/>
                    <a:pt x="3546" y="516"/>
                    <a:pt x="3349" y="516"/>
                  </a:cubicBezTo>
                  <a:cubicBezTo>
                    <a:pt x="3213" y="516"/>
                    <a:pt x="3067" y="542"/>
                    <a:pt x="2899" y="567"/>
                  </a:cubicBezTo>
                  <a:cubicBezTo>
                    <a:pt x="2679" y="221"/>
                    <a:pt x="2521" y="0"/>
                    <a:pt x="211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7" name="Google Shape;7507;p61"/>
            <p:cNvSpPr/>
            <p:nvPr/>
          </p:nvSpPr>
          <p:spPr>
            <a:xfrm>
              <a:off x="-11209225" y="3503725"/>
              <a:ext cx="188275" cy="62250"/>
            </a:xfrm>
            <a:custGeom>
              <a:rect b="b" l="l" r="r" t="t"/>
              <a:pathLst>
                <a:path extrusionOk="0" h="2490" w="7531">
                  <a:moveTo>
                    <a:pt x="1356" y="1"/>
                  </a:moveTo>
                  <a:lnTo>
                    <a:pt x="127" y="1859"/>
                  </a:lnTo>
                  <a:cubicBezTo>
                    <a:pt x="1" y="2017"/>
                    <a:pt x="32" y="2206"/>
                    <a:pt x="158" y="2364"/>
                  </a:cubicBezTo>
                  <a:cubicBezTo>
                    <a:pt x="179" y="2448"/>
                    <a:pt x="284" y="2490"/>
                    <a:pt x="408" y="2490"/>
                  </a:cubicBezTo>
                  <a:cubicBezTo>
                    <a:pt x="470" y="2490"/>
                    <a:pt x="536" y="2479"/>
                    <a:pt x="600" y="2458"/>
                  </a:cubicBezTo>
                  <a:lnTo>
                    <a:pt x="1419" y="2017"/>
                  </a:lnTo>
                  <a:cubicBezTo>
                    <a:pt x="1623" y="1922"/>
                    <a:pt x="1844" y="1875"/>
                    <a:pt x="2064" y="1875"/>
                  </a:cubicBezTo>
                  <a:cubicBezTo>
                    <a:pt x="2285" y="1875"/>
                    <a:pt x="2506" y="1922"/>
                    <a:pt x="2710" y="2017"/>
                  </a:cubicBezTo>
                  <a:cubicBezTo>
                    <a:pt x="3025" y="2175"/>
                    <a:pt x="3372" y="2253"/>
                    <a:pt x="3718" y="2253"/>
                  </a:cubicBezTo>
                  <a:cubicBezTo>
                    <a:pt x="4065" y="2253"/>
                    <a:pt x="4412" y="2175"/>
                    <a:pt x="4727" y="2017"/>
                  </a:cubicBezTo>
                  <a:cubicBezTo>
                    <a:pt x="4931" y="1922"/>
                    <a:pt x="5152" y="1875"/>
                    <a:pt x="5373" y="1875"/>
                  </a:cubicBezTo>
                  <a:cubicBezTo>
                    <a:pt x="5593" y="1875"/>
                    <a:pt x="5814" y="1922"/>
                    <a:pt x="6018" y="2017"/>
                  </a:cubicBezTo>
                  <a:lnTo>
                    <a:pt x="6869" y="2458"/>
                  </a:lnTo>
                  <a:cubicBezTo>
                    <a:pt x="6921" y="2479"/>
                    <a:pt x="6978" y="2490"/>
                    <a:pt x="7035" y="2490"/>
                  </a:cubicBezTo>
                  <a:cubicBezTo>
                    <a:pt x="7149" y="2490"/>
                    <a:pt x="7268" y="2448"/>
                    <a:pt x="7373" y="2364"/>
                  </a:cubicBezTo>
                  <a:cubicBezTo>
                    <a:pt x="7499" y="2206"/>
                    <a:pt x="7531" y="2017"/>
                    <a:pt x="7405" y="1859"/>
                  </a:cubicBezTo>
                  <a:lnTo>
                    <a:pt x="617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8" name="Google Shape;7508;p61"/>
            <p:cNvSpPr/>
            <p:nvPr/>
          </p:nvSpPr>
          <p:spPr>
            <a:xfrm>
              <a:off x="-11167475" y="3462775"/>
              <a:ext cx="103200" cy="20500"/>
            </a:xfrm>
            <a:custGeom>
              <a:rect b="b" l="l" r="r" t="t"/>
              <a:pathLst>
                <a:path extrusionOk="0" h="820" w="4128">
                  <a:moveTo>
                    <a:pt x="1" y="0"/>
                  </a:moveTo>
                  <a:lnTo>
                    <a:pt x="1" y="820"/>
                  </a:lnTo>
                  <a:lnTo>
                    <a:pt x="4128" y="820"/>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9" name="Google Shape;7509;p61"/>
            <p:cNvSpPr/>
            <p:nvPr/>
          </p:nvSpPr>
          <p:spPr>
            <a:xfrm>
              <a:off x="-11213150" y="3344625"/>
              <a:ext cx="141000" cy="97700"/>
            </a:xfrm>
            <a:custGeom>
              <a:rect b="b" l="l" r="r" t="t"/>
              <a:pathLst>
                <a:path extrusionOk="0" h="3908" w="5640">
                  <a:moveTo>
                    <a:pt x="2206" y="1"/>
                  </a:moveTo>
                  <a:lnTo>
                    <a:pt x="2080" y="64"/>
                  </a:lnTo>
                  <a:cubicBezTo>
                    <a:pt x="2080" y="442"/>
                    <a:pt x="2017" y="851"/>
                    <a:pt x="1607" y="1261"/>
                  </a:cubicBezTo>
                  <a:cubicBezTo>
                    <a:pt x="1292" y="1576"/>
                    <a:pt x="946" y="1733"/>
                    <a:pt x="504" y="1733"/>
                  </a:cubicBezTo>
                  <a:lnTo>
                    <a:pt x="441" y="1733"/>
                  </a:lnTo>
                  <a:cubicBezTo>
                    <a:pt x="315" y="1860"/>
                    <a:pt x="158" y="1954"/>
                    <a:pt x="0" y="2080"/>
                  </a:cubicBezTo>
                  <a:lnTo>
                    <a:pt x="1355" y="3907"/>
                  </a:lnTo>
                  <a:lnTo>
                    <a:pt x="4411" y="3907"/>
                  </a:lnTo>
                  <a:lnTo>
                    <a:pt x="5608" y="536"/>
                  </a:lnTo>
                  <a:cubicBezTo>
                    <a:pt x="5640" y="379"/>
                    <a:pt x="5608" y="221"/>
                    <a:pt x="5608" y="127"/>
                  </a:cubicBezTo>
                  <a:lnTo>
                    <a:pt x="5482" y="32"/>
                  </a:lnTo>
                  <a:cubicBezTo>
                    <a:pt x="5356" y="64"/>
                    <a:pt x="5199" y="64"/>
                    <a:pt x="5073" y="64"/>
                  </a:cubicBezTo>
                  <a:lnTo>
                    <a:pt x="5010" y="64"/>
                  </a:lnTo>
                  <a:cubicBezTo>
                    <a:pt x="4758" y="347"/>
                    <a:pt x="4411" y="599"/>
                    <a:pt x="3875" y="599"/>
                  </a:cubicBezTo>
                  <a:cubicBezTo>
                    <a:pt x="3308" y="599"/>
                    <a:pt x="2962" y="347"/>
                    <a:pt x="2678" y="64"/>
                  </a:cubicBezTo>
                  <a:lnTo>
                    <a:pt x="2647" y="64"/>
                  </a:lnTo>
                  <a:cubicBezTo>
                    <a:pt x="2489" y="64"/>
                    <a:pt x="2363" y="32"/>
                    <a:pt x="22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0" name="Google Shape;7510;p61"/>
            <p:cNvSpPr/>
            <p:nvPr/>
          </p:nvSpPr>
          <p:spPr>
            <a:xfrm>
              <a:off x="-11080825" y="3379275"/>
              <a:ext cx="59100" cy="61475"/>
            </a:xfrm>
            <a:custGeom>
              <a:rect b="b" l="l" r="r" t="t"/>
              <a:pathLst>
                <a:path extrusionOk="0" h="2459" w="2364">
                  <a:moveTo>
                    <a:pt x="882" y="1"/>
                  </a:moveTo>
                  <a:lnTo>
                    <a:pt x="0" y="2458"/>
                  </a:lnTo>
                  <a:lnTo>
                    <a:pt x="1008" y="2458"/>
                  </a:lnTo>
                  <a:lnTo>
                    <a:pt x="2363" y="663"/>
                  </a:lnTo>
                  <a:cubicBezTo>
                    <a:pt x="2237" y="568"/>
                    <a:pt x="2080" y="474"/>
                    <a:pt x="1954" y="347"/>
                  </a:cubicBezTo>
                  <a:lnTo>
                    <a:pt x="1891" y="347"/>
                  </a:lnTo>
                  <a:cubicBezTo>
                    <a:pt x="1512" y="347"/>
                    <a:pt x="1197" y="221"/>
                    <a:pt x="8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11" name="Google Shape;7511;p61"/>
          <p:cNvGrpSpPr/>
          <p:nvPr/>
        </p:nvGrpSpPr>
        <p:grpSpPr>
          <a:xfrm>
            <a:off x="7528677" y="1972365"/>
            <a:ext cx="368106" cy="356232"/>
            <a:chOff x="-11299000" y="3647875"/>
            <a:chExt cx="365475" cy="353650"/>
          </a:xfrm>
        </p:grpSpPr>
        <p:sp>
          <p:nvSpPr>
            <p:cNvPr id="7512" name="Google Shape;7512;p61"/>
            <p:cNvSpPr/>
            <p:nvPr/>
          </p:nvSpPr>
          <p:spPr>
            <a:xfrm>
              <a:off x="-11299000" y="3734700"/>
              <a:ext cx="142575" cy="134325"/>
            </a:xfrm>
            <a:custGeom>
              <a:rect b="b" l="l" r="r" t="t"/>
              <a:pathLst>
                <a:path extrusionOk="0" h="5373" w="5703">
                  <a:moveTo>
                    <a:pt x="2300" y="0"/>
                  </a:moveTo>
                  <a:cubicBezTo>
                    <a:pt x="1772" y="0"/>
                    <a:pt x="1245" y="197"/>
                    <a:pt x="851" y="591"/>
                  </a:cubicBezTo>
                  <a:cubicBezTo>
                    <a:pt x="0" y="1379"/>
                    <a:pt x="0" y="2702"/>
                    <a:pt x="851" y="3490"/>
                  </a:cubicBezTo>
                  <a:lnTo>
                    <a:pt x="2615" y="5254"/>
                  </a:lnTo>
                  <a:cubicBezTo>
                    <a:pt x="2694" y="5333"/>
                    <a:pt x="2804" y="5372"/>
                    <a:pt x="2915" y="5372"/>
                  </a:cubicBezTo>
                  <a:cubicBezTo>
                    <a:pt x="3025" y="5372"/>
                    <a:pt x="3135" y="5333"/>
                    <a:pt x="3214" y="5254"/>
                  </a:cubicBezTo>
                  <a:lnTo>
                    <a:pt x="5514" y="2954"/>
                  </a:lnTo>
                  <a:cubicBezTo>
                    <a:pt x="5703" y="2797"/>
                    <a:pt x="5703" y="2513"/>
                    <a:pt x="5514" y="2355"/>
                  </a:cubicBezTo>
                  <a:lnTo>
                    <a:pt x="3749" y="591"/>
                  </a:lnTo>
                  <a:cubicBezTo>
                    <a:pt x="3356" y="197"/>
                    <a:pt x="2828" y="0"/>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3" name="Google Shape;7513;p61"/>
            <p:cNvSpPr/>
            <p:nvPr/>
          </p:nvSpPr>
          <p:spPr>
            <a:xfrm>
              <a:off x="-11076100" y="3734700"/>
              <a:ext cx="142575" cy="134325"/>
            </a:xfrm>
            <a:custGeom>
              <a:rect b="b" l="l" r="r" t="t"/>
              <a:pathLst>
                <a:path extrusionOk="0" h="5373" w="5703">
                  <a:moveTo>
                    <a:pt x="3379" y="0"/>
                  </a:moveTo>
                  <a:cubicBezTo>
                    <a:pt x="2836" y="0"/>
                    <a:pt x="2300" y="197"/>
                    <a:pt x="1922" y="591"/>
                  </a:cubicBezTo>
                  <a:lnTo>
                    <a:pt x="158" y="2355"/>
                  </a:lnTo>
                  <a:cubicBezTo>
                    <a:pt x="0" y="2513"/>
                    <a:pt x="0" y="2797"/>
                    <a:pt x="158" y="2954"/>
                  </a:cubicBezTo>
                  <a:lnTo>
                    <a:pt x="2521" y="5254"/>
                  </a:lnTo>
                  <a:cubicBezTo>
                    <a:pt x="2599" y="5333"/>
                    <a:pt x="2710" y="5372"/>
                    <a:pt x="2820" y="5372"/>
                  </a:cubicBezTo>
                  <a:cubicBezTo>
                    <a:pt x="2930" y="5372"/>
                    <a:pt x="3040" y="5333"/>
                    <a:pt x="3119" y="5254"/>
                  </a:cubicBezTo>
                  <a:lnTo>
                    <a:pt x="4884" y="3490"/>
                  </a:lnTo>
                  <a:cubicBezTo>
                    <a:pt x="5703" y="2702"/>
                    <a:pt x="5703" y="1379"/>
                    <a:pt x="4884" y="591"/>
                  </a:cubicBezTo>
                  <a:cubicBezTo>
                    <a:pt x="4474" y="197"/>
                    <a:pt x="3923" y="0"/>
                    <a:pt x="3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4" name="Google Shape;7514;p61"/>
            <p:cNvSpPr/>
            <p:nvPr/>
          </p:nvSpPr>
          <p:spPr>
            <a:xfrm>
              <a:off x="-11254900" y="3917225"/>
              <a:ext cx="124475" cy="84300"/>
            </a:xfrm>
            <a:custGeom>
              <a:rect b="b" l="l" r="r" t="t"/>
              <a:pathLst>
                <a:path extrusionOk="0" h="3372" w="4979">
                  <a:moveTo>
                    <a:pt x="3466" y="1"/>
                  </a:moveTo>
                  <a:lnTo>
                    <a:pt x="316" y="2616"/>
                  </a:lnTo>
                  <a:cubicBezTo>
                    <a:pt x="1" y="2836"/>
                    <a:pt x="190" y="3372"/>
                    <a:pt x="568" y="3372"/>
                  </a:cubicBezTo>
                  <a:lnTo>
                    <a:pt x="3372" y="3372"/>
                  </a:lnTo>
                  <a:cubicBezTo>
                    <a:pt x="3466" y="3309"/>
                    <a:pt x="3561" y="3277"/>
                    <a:pt x="3655" y="3214"/>
                  </a:cubicBezTo>
                  <a:lnTo>
                    <a:pt x="4978" y="1702"/>
                  </a:ln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5" name="Google Shape;7515;p61"/>
            <p:cNvSpPr/>
            <p:nvPr/>
          </p:nvSpPr>
          <p:spPr>
            <a:xfrm>
              <a:off x="-11099725" y="3838475"/>
              <a:ext cx="55150" cy="50425"/>
            </a:xfrm>
            <a:custGeom>
              <a:rect b="b" l="l" r="r" t="t"/>
              <a:pathLst>
                <a:path extrusionOk="0" h="2017" w="2206">
                  <a:moveTo>
                    <a:pt x="1197" y="0"/>
                  </a:moveTo>
                  <a:lnTo>
                    <a:pt x="0" y="914"/>
                  </a:lnTo>
                  <a:lnTo>
                    <a:pt x="1323" y="2017"/>
                  </a:lnTo>
                  <a:lnTo>
                    <a:pt x="2205" y="1040"/>
                  </a:lnTo>
                  <a:lnTo>
                    <a:pt x="11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6" name="Google Shape;7516;p61"/>
            <p:cNvSpPr/>
            <p:nvPr/>
          </p:nvSpPr>
          <p:spPr>
            <a:xfrm>
              <a:off x="-11187950" y="3836900"/>
              <a:ext cx="210325" cy="162275"/>
            </a:xfrm>
            <a:custGeom>
              <a:rect b="b" l="l" r="r" t="t"/>
              <a:pathLst>
                <a:path extrusionOk="0" h="6491" w="8413">
                  <a:moveTo>
                    <a:pt x="1040" y="0"/>
                  </a:moveTo>
                  <a:lnTo>
                    <a:pt x="1" y="1103"/>
                  </a:lnTo>
                  <a:lnTo>
                    <a:pt x="4758" y="6364"/>
                  </a:lnTo>
                  <a:cubicBezTo>
                    <a:pt x="4821" y="6459"/>
                    <a:pt x="4947" y="6490"/>
                    <a:pt x="5073" y="6490"/>
                  </a:cubicBezTo>
                  <a:lnTo>
                    <a:pt x="7845" y="6490"/>
                  </a:lnTo>
                  <a:cubicBezTo>
                    <a:pt x="8255" y="6490"/>
                    <a:pt x="8412" y="6018"/>
                    <a:pt x="8129" y="5734"/>
                  </a:cubicBezTo>
                  <a:lnTo>
                    <a:pt x="104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7" name="Google Shape;7517;p61"/>
            <p:cNvSpPr/>
            <p:nvPr/>
          </p:nvSpPr>
          <p:spPr>
            <a:xfrm>
              <a:off x="-11292700" y="3647875"/>
              <a:ext cx="353675" cy="87450"/>
            </a:xfrm>
            <a:custGeom>
              <a:rect b="b" l="l" r="r" t="t"/>
              <a:pathLst>
                <a:path extrusionOk="0" h="3498" w="14147">
                  <a:moveTo>
                    <a:pt x="441" y="0"/>
                  </a:moveTo>
                  <a:cubicBezTo>
                    <a:pt x="189" y="0"/>
                    <a:pt x="0" y="189"/>
                    <a:pt x="0" y="378"/>
                  </a:cubicBezTo>
                  <a:cubicBezTo>
                    <a:pt x="0" y="630"/>
                    <a:pt x="189" y="819"/>
                    <a:pt x="441" y="819"/>
                  </a:cubicBezTo>
                  <a:lnTo>
                    <a:pt x="1639" y="819"/>
                  </a:lnTo>
                  <a:lnTo>
                    <a:pt x="1639" y="1670"/>
                  </a:lnTo>
                  <a:lnTo>
                    <a:pt x="1261" y="1670"/>
                  </a:lnTo>
                  <a:cubicBezTo>
                    <a:pt x="599" y="1670"/>
                    <a:pt x="0" y="2237"/>
                    <a:pt x="0" y="2899"/>
                  </a:cubicBezTo>
                  <a:lnTo>
                    <a:pt x="0" y="3497"/>
                  </a:lnTo>
                  <a:lnTo>
                    <a:pt x="32" y="3466"/>
                  </a:lnTo>
                  <a:cubicBezTo>
                    <a:pt x="536" y="2930"/>
                    <a:pt x="1292" y="2615"/>
                    <a:pt x="2080" y="2615"/>
                  </a:cubicBezTo>
                  <a:cubicBezTo>
                    <a:pt x="2867" y="2615"/>
                    <a:pt x="3623" y="2930"/>
                    <a:pt x="4128" y="3466"/>
                  </a:cubicBezTo>
                  <a:lnTo>
                    <a:pt x="4159" y="3497"/>
                  </a:lnTo>
                  <a:lnTo>
                    <a:pt x="4159" y="2899"/>
                  </a:lnTo>
                  <a:cubicBezTo>
                    <a:pt x="4159" y="2237"/>
                    <a:pt x="3623" y="1670"/>
                    <a:pt x="2899" y="1670"/>
                  </a:cubicBezTo>
                  <a:lnTo>
                    <a:pt x="2521" y="1670"/>
                  </a:lnTo>
                  <a:lnTo>
                    <a:pt x="2521" y="819"/>
                  </a:lnTo>
                  <a:lnTo>
                    <a:pt x="11657" y="819"/>
                  </a:lnTo>
                  <a:lnTo>
                    <a:pt x="11657" y="1670"/>
                  </a:lnTo>
                  <a:lnTo>
                    <a:pt x="11216" y="1670"/>
                  </a:lnTo>
                  <a:cubicBezTo>
                    <a:pt x="10555" y="1670"/>
                    <a:pt x="9956" y="2237"/>
                    <a:pt x="9956" y="2899"/>
                  </a:cubicBezTo>
                  <a:lnTo>
                    <a:pt x="9956" y="3497"/>
                  </a:lnTo>
                  <a:lnTo>
                    <a:pt x="9987" y="3466"/>
                  </a:lnTo>
                  <a:cubicBezTo>
                    <a:pt x="10523" y="2930"/>
                    <a:pt x="11248" y="2615"/>
                    <a:pt x="12035" y="2615"/>
                  </a:cubicBezTo>
                  <a:cubicBezTo>
                    <a:pt x="12823" y="2615"/>
                    <a:pt x="13579" y="2930"/>
                    <a:pt x="14083" y="3466"/>
                  </a:cubicBezTo>
                  <a:lnTo>
                    <a:pt x="14146" y="3497"/>
                  </a:lnTo>
                  <a:lnTo>
                    <a:pt x="14146" y="2899"/>
                  </a:lnTo>
                  <a:cubicBezTo>
                    <a:pt x="14146" y="2237"/>
                    <a:pt x="13579" y="1670"/>
                    <a:pt x="12917" y="1670"/>
                  </a:cubicBezTo>
                  <a:lnTo>
                    <a:pt x="12476" y="1670"/>
                  </a:lnTo>
                  <a:lnTo>
                    <a:pt x="12476" y="819"/>
                  </a:lnTo>
                  <a:lnTo>
                    <a:pt x="13705" y="819"/>
                  </a:lnTo>
                  <a:cubicBezTo>
                    <a:pt x="13926" y="819"/>
                    <a:pt x="14083" y="630"/>
                    <a:pt x="14083" y="378"/>
                  </a:cubicBezTo>
                  <a:cubicBezTo>
                    <a:pt x="14083" y="158"/>
                    <a:pt x="13894" y="0"/>
                    <a:pt x="137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18" name="Google Shape;7518;p61"/>
          <p:cNvGrpSpPr/>
          <p:nvPr/>
        </p:nvGrpSpPr>
        <p:grpSpPr>
          <a:xfrm>
            <a:off x="7544139" y="2428316"/>
            <a:ext cx="357808" cy="333240"/>
            <a:chOff x="-11295075" y="4092875"/>
            <a:chExt cx="355250" cy="330825"/>
          </a:xfrm>
        </p:grpSpPr>
        <p:sp>
          <p:nvSpPr>
            <p:cNvPr id="7519" name="Google Shape;7519;p61"/>
            <p:cNvSpPr/>
            <p:nvPr/>
          </p:nvSpPr>
          <p:spPr>
            <a:xfrm>
              <a:off x="-11084775" y="4196825"/>
              <a:ext cx="61475" cy="61475"/>
            </a:xfrm>
            <a:custGeom>
              <a:rect b="b" l="l" r="r" t="t"/>
              <a:pathLst>
                <a:path extrusionOk="0" h="2459" w="2459">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0" name="Google Shape;7520;p61"/>
            <p:cNvSpPr/>
            <p:nvPr/>
          </p:nvSpPr>
          <p:spPr>
            <a:xfrm>
              <a:off x="-11080050" y="4092875"/>
              <a:ext cx="140225" cy="269375"/>
            </a:xfrm>
            <a:custGeom>
              <a:rect b="b" l="l" r="r" t="t"/>
              <a:pathLst>
                <a:path extrusionOk="0" h="10775" w="5609">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1" name="Google Shape;7521;p61"/>
            <p:cNvSpPr/>
            <p:nvPr/>
          </p:nvSpPr>
          <p:spPr>
            <a:xfrm>
              <a:off x="-11230475" y="4320500"/>
              <a:ext cx="103975" cy="103200"/>
            </a:xfrm>
            <a:custGeom>
              <a:rect b="b" l="l" r="r" t="t"/>
              <a:pathLst>
                <a:path extrusionOk="0" h="4128" w="4159">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2" name="Google Shape;7522;p61"/>
            <p:cNvSpPr/>
            <p:nvPr/>
          </p:nvSpPr>
          <p:spPr>
            <a:xfrm>
              <a:off x="-11210000" y="4113350"/>
              <a:ext cx="137850" cy="226075"/>
            </a:xfrm>
            <a:custGeom>
              <a:rect b="b" l="l" r="r" t="t"/>
              <a:pathLst>
                <a:path extrusionOk="0" h="9043" w="5514">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3" name="Google Shape;7523;p61"/>
            <p:cNvSpPr/>
            <p:nvPr/>
          </p:nvSpPr>
          <p:spPr>
            <a:xfrm>
              <a:off x="-11295075" y="4153525"/>
              <a:ext cx="89825" cy="145725"/>
            </a:xfrm>
            <a:custGeom>
              <a:rect b="b" l="l" r="r" t="t"/>
              <a:pathLst>
                <a:path extrusionOk="0" h="5829" w="3593">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24" name="Google Shape;7524;p61"/>
          <p:cNvGrpSpPr/>
          <p:nvPr/>
        </p:nvGrpSpPr>
        <p:grpSpPr>
          <a:xfrm>
            <a:off x="5769739" y="2891364"/>
            <a:ext cx="312585" cy="355451"/>
            <a:chOff x="-9500075" y="3180800"/>
            <a:chExt cx="310350" cy="352875"/>
          </a:xfrm>
        </p:grpSpPr>
        <p:sp>
          <p:nvSpPr>
            <p:cNvPr id="7525" name="Google Shape;7525;p61"/>
            <p:cNvSpPr/>
            <p:nvPr/>
          </p:nvSpPr>
          <p:spPr>
            <a:xfrm>
              <a:off x="-9429175" y="3332825"/>
              <a:ext cx="82725" cy="55150"/>
            </a:xfrm>
            <a:custGeom>
              <a:rect b="b" l="l" r="r" t="t"/>
              <a:pathLst>
                <a:path extrusionOk="0" h="2206" w="3309">
                  <a:moveTo>
                    <a:pt x="1670" y="0"/>
                  </a:moveTo>
                  <a:lnTo>
                    <a:pt x="0" y="2205"/>
                  </a:lnTo>
                  <a:lnTo>
                    <a:pt x="3308" y="2205"/>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6" name="Google Shape;7526;p61"/>
            <p:cNvSpPr/>
            <p:nvPr/>
          </p:nvSpPr>
          <p:spPr>
            <a:xfrm>
              <a:off x="-9335450" y="3274525"/>
              <a:ext cx="19700" cy="19725"/>
            </a:xfrm>
            <a:custGeom>
              <a:rect b="b" l="l" r="r" t="t"/>
              <a:pathLst>
                <a:path extrusionOk="0" h="789" w="788">
                  <a:moveTo>
                    <a:pt x="378" y="1"/>
                  </a:moveTo>
                  <a:cubicBezTo>
                    <a:pt x="189" y="1"/>
                    <a:pt x="0" y="190"/>
                    <a:pt x="0" y="379"/>
                  </a:cubicBezTo>
                  <a:cubicBezTo>
                    <a:pt x="0" y="599"/>
                    <a:pt x="189" y="788"/>
                    <a:pt x="378" y="788"/>
                  </a:cubicBezTo>
                  <a:cubicBezTo>
                    <a:pt x="599" y="788"/>
                    <a:pt x="788" y="599"/>
                    <a:pt x="788" y="379"/>
                  </a:cubicBezTo>
                  <a:cubicBezTo>
                    <a:pt x="788" y="190"/>
                    <a:pt x="599"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7" name="Google Shape;7527;p61"/>
            <p:cNvSpPr/>
            <p:nvPr/>
          </p:nvSpPr>
          <p:spPr>
            <a:xfrm>
              <a:off x="-9330725" y="3351725"/>
              <a:ext cx="62250" cy="36250"/>
            </a:xfrm>
            <a:custGeom>
              <a:rect b="b" l="l" r="r" t="t"/>
              <a:pathLst>
                <a:path extrusionOk="0" h="1450" w="2490">
                  <a:moveTo>
                    <a:pt x="1040" y="0"/>
                  </a:moveTo>
                  <a:lnTo>
                    <a:pt x="0" y="977"/>
                  </a:lnTo>
                  <a:lnTo>
                    <a:pt x="410" y="1449"/>
                  </a:lnTo>
                  <a:lnTo>
                    <a:pt x="2489" y="1449"/>
                  </a:lnTo>
                  <a:lnTo>
                    <a:pt x="104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8" name="Google Shape;7528;p61"/>
            <p:cNvSpPr/>
            <p:nvPr/>
          </p:nvSpPr>
          <p:spPr>
            <a:xfrm>
              <a:off x="-9440200" y="3220975"/>
              <a:ext cx="186675" cy="152025"/>
            </a:xfrm>
            <a:custGeom>
              <a:rect b="b" l="l" r="r" t="t"/>
              <a:pathLst>
                <a:path extrusionOk="0" h="6081" w="7467">
                  <a:moveTo>
                    <a:pt x="4568" y="1324"/>
                  </a:moveTo>
                  <a:cubicBezTo>
                    <a:pt x="5261" y="1324"/>
                    <a:pt x="5828" y="1859"/>
                    <a:pt x="5828" y="2552"/>
                  </a:cubicBezTo>
                  <a:cubicBezTo>
                    <a:pt x="5828" y="3214"/>
                    <a:pt x="5293" y="3813"/>
                    <a:pt x="4568" y="3813"/>
                  </a:cubicBezTo>
                  <a:cubicBezTo>
                    <a:pt x="3875" y="3813"/>
                    <a:pt x="3308" y="3245"/>
                    <a:pt x="3308" y="2552"/>
                  </a:cubicBezTo>
                  <a:cubicBezTo>
                    <a:pt x="3308" y="1828"/>
                    <a:pt x="3875" y="1324"/>
                    <a:pt x="4568" y="1324"/>
                  </a:cubicBezTo>
                  <a:close/>
                  <a:moveTo>
                    <a:pt x="0" y="0"/>
                  </a:moveTo>
                  <a:lnTo>
                    <a:pt x="0" y="5860"/>
                  </a:lnTo>
                  <a:lnTo>
                    <a:pt x="1733" y="3529"/>
                  </a:lnTo>
                  <a:cubicBezTo>
                    <a:pt x="1812" y="3434"/>
                    <a:pt x="1945" y="3387"/>
                    <a:pt x="2079" y="3387"/>
                  </a:cubicBezTo>
                  <a:cubicBezTo>
                    <a:pt x="2213" y="3387"/>
                    <a:pt x="2347" y="3434"/>
                    <a:pt x="2426" y="3529"/>
                  </a:cubicBezTo>
                  <a:lnTo>
                    <a:pt x="3907" y="5482"/>
                  </a:lnTo>
                  <a:lnTo>
                    <a:pt x="5104" y="4317"/>
                  </a:lnTo>
                  <a:cubicBezTo>
                    <a:pt x="5183" y="4238"/>
                    <a:pt x="5285" y="4198"/>
                    <a:pt x="5387" y="4198"/>
                  </a:cubicBezTo>
                  <a:cubicBezTo>
                    <a:pt x="5490" y="4198"/>
                    <a:pt x="5592" y="4238"/>
                    <a:pt x="5671" y="4317"/>
                  </a:cubicBezTo>
                  <a:lnTo>
                    <a:pt x="7467" y="6081"/>
                  </a:lnTo>
                  <a:lnTo>
                    <a:pt x="746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9" name="Google Shape;7529;p61"/>
            <p:cNvSpPr/>
            <p:nvPr/>
          </p:nvSpPr>
          <p:spPr>
            <a:xfrm>
              <a:off x="-9500075" y="3222550"/>
              <a:ext cx="310350" cy="228425"/>
            </a:xfrm>
            <a:custGeom>
              <a:rect b="b" l="l" r="r" t="t"/>
              <a:pathLst>
                <a:path extrusionOk="0" h="9137" w="12414">
                  <a:moveTo>
                    <a:pt x="1229" y="0"/>
                  </a:moveTo>
                  <a:cubicBezTo>
                    <a:pt x="568" y="0"/>
                    <a:pt x="1" y="599"/>
                    <a:pt x="1" y="1261"/>
                  </a:cubicBezTo>
                  <a:lnTo>
                    <a:pt x="1" y="7877"/>
                  </a:lnTo>
                  <a:cubicBezTo>
                    <a:pt x="1" y="8538"/>
                    <a:pt x="568" y="9137"/>
                    <a:pt x="1229" y="9137"/>
                  </a:cubicBezTo>
                  <a:lnTo>
                    <a:pt x="11153" y="9137"/>
                  </a:lnTo>
                  <a:cubicBezTo>
                    <a:pt x="11815" y="9137"/>
                    <a:pt x="12414" y="8538"/>
                    <a:pt x="12414" y="7877"/>
                  </a:cubicBezTo>
                  <a:lnTo>
                    <a:pt x="12414" y="1261"/>
                  </a:lnTo>
                  <a:cubicBezTo>
                    <a:pt x="12319" y="536"/>
                    <a:pt x="11784" y="0"/>
                    <a:pt x="11122" y="0"/>
                  </a:cubicBezTo>
                  <a:lnTo>
                    <a:pt x="10712" y="0"/>
                  </a:lnTo>
                  <a:lnTo>
                    <a:pt x="10712" y="7058"/>
                  </a:lnTo>
                  <a:cubicBezTo>
                    <a:pt x="10712" y="7278"/>
                    <a:pt x="10523" y="7436"/>
                    <a:pt x="10334" y="7436"/>
                  </a:cubicBezTo>
                  <a:lnTo>
                    <a:pt x="2048" y="7436"/>
                  </a:lnTo>
                  <a:cubicBezTo>
                    <a:pt x="1828" y="7436"/>
                    <a:pt x="1607" y="7247"/>
                    <a:pt x="1607" y="7058"/>
                  </a:cubicBezTo>
                  <a:lnTo>
                    <a:pt x="16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0" name="Google Shape;7530;p61"/>
            <p:cNvSpPr/>
            <p:nvPr/>
          </p:nvSpPr>
          <p:spPr>
            <a:xfrm>
              <a:off x="-9398475" y="3180800"/>
              <a:ext cx="103200" cy="21300"/>
            </a:xfrm>
            <a:custGeom>
              <a:rect b="b" l="l" r="r" t="t"/>
              <a:pathLst>
                <a:path extrusionOk="0" h="852" w="4128">
                  <a:moveTo>
                    <a:pt x="820" y="1"/>
                  </a:moveTo>
                  <a:cubicBezTo>
                    <a:pt x="347" y="1"/>
                    <a:pt x="1" y="379"/>
                    <a:pt x="1" y="851"/>
                  </a:cubicBezTo>
                  <a:lnTo>
                    <a:pt x="4128" y="851"/>
                  </a:lnTo>
                  <a:cubicBezTo>
                    <a:pt x="4128" y="379"/>
                    <a:pt x="3781" y="1"/>
                    <a:pt x="3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1" name="Google Shape;7531;p61"/>
            <p:cNvSpPr/>
            <p:nvPr/>
          </p:nvSpPr>
          <p:spPr>
            <a:xfrm>
              <a:off x="-9460700" y="3471450"/>
              <a:ext cx="41775" cy="62225"/>
            </a:xfrm>
            <a:custGeom>
              <a:rect b="b" l="l" r="r" t="t"/>
              <a:pathLst>
                <a:path extrusionOk="0" h="2489" w="1671">
                  <a:moveTo>
                    <a:pt x="1" y="0"/>
                  </a:moveTo>
                  <a:lnTo>
                    <a:pt x="1" y="1670"/>
                  </a:lnTo>
                  <a:cubicBezTo>
                    <a:pt x="1" y="2142"/>
                    <a:pt x="347" y="2489"/>
                    <a:pt x="820" y="2489"/>
                  </a:cubicBezTo>
                  <a:cubicBezTo>
                    <a:pt x="1293" y="2489"/>
                    <a:pt x="1671" y="2142"/>
                    <a:pt x="1671" y="1670"/>
                  </a:cubicBezTo>
                  <a:lnTo>
                    <a:pt x="167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2" name="Google Shape;7532;p61"/>
            <p:cNvSpPr/>
            <p:nvPr/>
          </p:nvSpPr>
          <p:spPr>
            <a:xfrm>
              <a:off x="-9274800" y="3471450"/>
              <a:ext cx="41750" cy="62225"/>
            </a:xfrm>
            <a:custGeom>
              <a:rect b="b" l="l" r="r" t="t"/>
              <a:pathLst>
                <a:path extrusionOk="0" h="2489" w="1670">
                  <a:moveTo>
                    <a:pt x="0" y="0"/>
                  </a:moveTo>
                  <a:lnTo>
                    <a:pt x="0" y="1670"/>
                  </a:lnTo>
                  <a:cubicBezTo>
                    <a:pt x="0" y="2142"/>
                    <a:pt x="378" y="2489"/>
                    <a:pt x="851" y="2489"/>
                  </a:cubicBezTo>
                  <a:cubicBezTo>
                    <a:pt x="1323" y="2489"/>
                    <a:pt x="1670" y="2142"/>
                    <a:pt x="1670" y="1670"/>
                  </a:cubicBez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3" name="Google Shape;7533;p61"/>
            <p:cNvSpPr/>
            <p:nvPr/>
          </p:nvSpPr>
          <p:spPr>
            <a:xfrm>
              <a:off x="-9398475" y="3471450"/>
              <a:ext cx="103200" cy="20500"/>
            </a:xfrm>
            <a:custGeom>
              <a:rect b="b" l="l" r="r" t="t"/>
              <a:pathLst>
                <a:path extrusionOk="0" h="820" w="4128">
                  <a:moveTo>
                    <a:pt x="1" y="0"/>
                  </a:moveTo>
                  <a:lnTo>
                    <a:pt x="1" y="819"/>
                  </a:lnTo>
                  <a:lnTo>
                    <a:pt x="4128" y="819"/>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34" name="Google Shape;7534;p61"/>
          <p:cNvGrpSpPr/>
          <p:nvPr/>
        </p:nvGrpSpPr>
        <p:grpSpPr>
          <a:xfrm>
            <a:off x="5747530" y="3366879"/>
            <a:ext cx="356221" cy="356257"/>
            <a:chOff x="-9523700" y="3614000"/>
            <a:chExt cx="353675" cy="353675"/>
          </a:xfrm>
        </p:grpSpPr>
        <p:sp>
          <p:nvSpPr>
            <p:cNvPr id="7535" name="Google Shape;7535;p61"/>
            <p:cNvSpPr/>
            <p:nvPr/>
          </p:nvSpPr>
          <p:spPr>
            <a:xfrm>
              <a:off x="-9523700" y="3843975"/>
              <a:ext cx="124475" cy="123700"/>
            </a:xfrm>
            <a:custGeom>
              <a:rect b="b" l="l" r="r" t="t"/>
              <a:pathLst>
                <a:path extrusionOk="0" h="4948" w="4979">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828" y="1198"/>
                    <a:pt x="2489" y="1198"/>
                  </a:cubicBezTo>
                  <a:close/>
                  <a:moveTo>
                    <a:pt x="2489" y="1"/>
                  </a:moveTo>
                  <a:cubicBezTo>
                    <a:pt x="1103" y="1"/>
                    <a:pt x="1" y="1103"/>
                    <a:pt x="1" y="2458"/>
                  </a:cubicBezTo>
                  <a:cubicBezTo>
                    <a:pt x="1" y="3844"/>
                    <a:pt x="1135" y="4947"/>
                    <a:pt x="2489" y="4947"/>
                  </a:cubicBezTo>
                  <a:cubicBezTo>
                    <a:pt x="3876" y="4947"/>
                    <a:pt x="4978" y="3844"/>
                    <a:pt x="4978" y="2458"/>
                  </a:cubicBezTo>
                  <a:cubicBezTo>
                    <a:pt x="4978" y="1103"/>
                    <a:pt x="3876"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6" name="Google Shape;7536;p61"/>
            <p:cNvSpPr/>
            <p:nvPr/>
          </p:nvSpPr>
          <p:spPr>
            <a:xfrm>
              <a:off x="-9515825" y="3656525"/>
              <a:ext cx="116600" cy="195350"/>
            </a:xfrm>
            <a:custGeom>
              <a:rect b="b" l="l" r="r" t="t"/>
              <a:pathLst>
                <a:path extrusionOk="0" h="7814" w="4664">
                  <a:moveTo>
                    <a:pt x="2994" y="1"/>
                  </a:moveTo>
                  <a:cubicBezTo>
                    <a:pt x="2206" y="1"/>
                    <a:pt x="1513" y="536"/>
                    <a:pt x="1387" y="1324"/>
                  </a:cubicBezTo>
                  <a:lnTo>
                    <a:pt x="1" y="7499"/>
                  </a:lnTo>
                  <a:cubicBezTo>
                    <a:pt x="599" y="6963"/>
                    <a:pt x="1355" y="6648"/>
                    <a:pt x="2174" y="6648"/>
                  </a:cubicBezTo>
                  <a:cubicBezTo>
                    <a:pt x="3151" y="6648"/>
                    <a:pt x="4065" y="7089"/>
                    <a:pt x="4663" y="7814"/>
                  </a:cubicBezTo>
                  <a:lnTo>
                    <a:pt x="4663" y="1639"/>
                  </a:lnTo>
                  <a:cubicBezTo>
                    <a:pt x="4663" y="757"/>
                    <a:pt x="3907" y="1"/>
                    <a:pt x="29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7" name="Google Shape;7537;p61"/>
            <p:cNvSpPr/>
            <p:nvPr/>
          </p:nvSpPr>
          <p:spPr>
            <a:xfrm>
              <a:off x="-9481175" y="3614000"/>
              <a:ext cx="80375" cy="37050"/>
            </a:xfrm>
            <a:custGeom>
              <a:rect b="b" l="l" r="r" t="t"/>
              <a:pathLst>
                <a:path extrusionOk="0" h="1482" w="3215">
                  <a:moveTo>
                    <a:pt x="1608" y="0"/>
                  </a:moveTo>
                  <a:cubicBezTo>
                    <a:pt x="788" y="63"/>
                    <a:pt x="127" y="693"/>
                    <a:pt x="1" y="1481"/>
                  </a:cubicBezTo>
                  <a:cubicBezTo>
                    <a:pt x="442" y="1072"/>
                    <a:pt x="1009" y="851"/>
                    <a:pt x="1608" y="851"/>
                  </a:cubicBezTo>
                  <a:cubicBezTo>
                    <a:pt x="2238" y="851"/>
                    <a:pt x="2805" y="1072"/>
                    <a:pt x="3214" y="1481"/>
                  </a:cubicBezTo>
                  <a:cubicBezTo>
                    <a:pt x="3120" y="630"/>
                    <a:pt x="2427" y="0"/>
                    <a:pt x="16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8" name="Google Shape;7538;p61"/>
            <p:cNvSpPr/>
            <p:nvPr/>
          </p:nvSpPr>
          <p:spPr>
            <a:xfrm>
              <a:off x="-9294500" y="3843975"/>
              <a:ext cx="124475" cy="123700"/>
            </a:xfrm>
            <a:custGeom>
              <a:rect b="b" l="l" r="r" t="t"/>
              <a:pathLst>
                <a:path extrusionOk="0" h="4948" w="4979">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796" y="1198"/>
                    <a:pt x="2489" y="1198"/>
                  </a:cubicBezTo>
                  <a:close/>
                  <a:moveTo>
                    <a:pt x="2489" y="1"/>
                  </a:moveTo>
                  <a:cubicBezTo>
                    <a:pt x="1103" y="1"/>
                    <a:pt x="0" y="1103"/>
                    <a:pt x="0" y="2458"/>
                  </a:cubicBezTo>
                  <a:cubicBezTo>
                    <a:pt x="0" y="3844"/>
                    <a:pt x="1103" y="4947"/>
                    <a:pt x="2489" y="4947"/>
                  </a:cubicBezTo>
                  <a:cubicBezTo>
                    <a:pt x="3876" y="4947"/>
                    <a:pt x="4978" y="3844"/>
                    <a:pt x="4978" y="2458"/>
                  </a:cubicBezTo>
                  <a:cubicBezTo>
                    <a:pt x="4978" y="1103"/>
                    <a:pt x="3876"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9" name="Google Shape;7539;p61"/>
            <p:cNvSpPr/>
            <p:nvPr/>
          </p:nvSpPr>
          <p:spPr>
            <a:xfrm>
              <a:off x="-9294500" y="3656525"/>
              <a:ext cx="116600" cy="195350"/>
            </a:xfrm>
            <a:custGeom>
              <a:rect b="b" l="l" r="r" t="t"/>
              <a:pathLst>
                <a:path extrusionOk="0" h="7814" w="4664">
                  <a:moveTo>
                    <a:pt x="1670" y="1"/>
                  </a:moveTo>
                  <a:cubicBezTo>
                    <a:pt x="757" y="1"/>
                    <a:pt x="0" y="757"/>
                    <a:pt x="0" y="1639"/>
                  </a:cubicBezTo>
                  <a:lnTo>
                    <a:pt x="0" y="7814"/>
                  </a:lnTo>
                  <a:cubicBezTo>
                    <a:pt x="599" y="7089"/>
                    <a:pt x="1513" y="6648"/>
                    <a:pt x="2489" y="6648"/>
                  </a:cubicBezTo>
                  <a:cubicBezTo>
                    <a:pt x="3308" y="6648"/>
                    <a:pt x="4065" y="6963"/>
                    <a:pt x="4663" y="7499"/>
                  </a:cubicBezTo>
                  <a:lnTo>
                    <a:pt x="3277" y="1324"/>
                  </a:lnTo>
                  <a:cubicBezTo>
                    <a:pt x="3119" y="536"/>
                    <a:pt x="2458"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0" name="Google Shape;7540;p61"/>
            <p:cNvSpPr/>
            <p:nvPr/>
          </p:nvSpPr>
          <p:spPr>
            <a:xfrm>
              <a:off x="-9294500" y="3615575"/>
              <a:ext cx="81150" cy="36250"/>
            </a:xfrm>
            <a:custGeom>
              <a:rect b="b" l="l" r="r" t="t"/>
              <a:pathLst>
                <a:path extrusionOk="0" h="1450" w="3246">
                  <a:moveTo>
                    <a:pt x="1639" y="0"/>
                  </a:moveTo>
                  <a:cubicBezTo>
                    <a:pt x="788" y="0"/>
                    <a:pt x="126" y="630"/>
                    <a:pt x="0" y="1450"/>
                  </a:cubicBezTo>
                  <a:cubicBezTo>
                    <a:pt x="442" y="1040"/>
                    <a:pt x="1040" y="820"/>
                    <a:pt x="1639" y="820"/>
                  </a:cubicBezTo>
                  <a:cubicBezTo>
                    <a:pt x="2269" y="820"/>
                    <a:pt x="2804" y="1040"/>
                    <a:pt x="3245" y="1450"/>
                  </a:cubicBezTo>
                  <a:cubicBezTo>
                    <a:pt x="3119" y="599"/>
                    <a:pt x="2458" y="0"/>
                    <a:pt x="16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1" name="Google Shape;7541;p61"/>
            <p:cNvSpPr/>
            <p:nvPr/>
          </p:nvSpPr>
          <p:spPr>
            <a:xfrm>
              <a:off x="-9378775" y="3822725"/>
              <a:ext cx="63025" cy="41750"/>
            </a:xfrm>
            <a:custGeom>
              <a:rect b="b" l="l" r="r" t="t"/>
              <a:pathLst>
                <a:path extrusionOk="0" h="1670" w="2521">
                  <a:moveTo>
                    <a:pt x="0" y="0"/>
                  </a:moveTo>
                  <a:lnTo>
                    <a:pt x="0" y="1670"/>
                  </a:lnTo>
                  <a:lnTo>
                    <a:pt x="2521" y="1670"/>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2" name="Google Shape;7542;p61"/>
            <p:cNvSpPr/>
            <p:nvPr/>
          </p:nvSpPr>
          <p:spPr>
            <a:xfrm>
              <a:off x="-9336250" y="3739225"/>
              <a:ext cx="21300" cy="63050"/>
            </a:xfrm>
            <a:custGeom>
              <a:rect b="b" l="l" r="r" t="t"/>
              <a:pathLst>
                <a:path extrusionOk="0" h="2522" w="852">
                  <a:moveTo>
                    <a:pt x="1" y="1"/>
                  </a:moveTo>
                  <a:lnTo>
                    <a:pt x="1" y="2521"/>
                  </a:lnTo>
                  <a:lnTo>
                    <a:pt x="851" y="2521"/>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3" name="Google Shape;7543;p61"/>
            <p:cNvSpPr/>
            <p:nvPr/>
          </p:nvSpPr>
          <p:spPr>
            <a:xfrm>
              <a:off x="-9378775" y="3739225"/>
              <a:ext cx="20500" cy="63050"/>
            </a:xfrm>
            <a:custGeom>
              <a:rect b="b" l="l" r="r" t="t"/>
              <a:pathLst>
                <a:path extrusionOk="0" h="2522" w="820">
                  <a:moveTo>
                    <a:pt x="0" y="1"/>
                  </a:moveTo>
                  <a:lnTo>
                    <a:pt x="0" y="2521"/>
                  </a:lnTo>
                  <a:lnTo>
                    <a:pt x="820" y="2521"/>
                  </a:lnTo>
                  <a:lnTo>
                    <a:pt x="8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44" name="Google Shape;7544;p61"/>
          <p:cNvGrpSpPr/>
          <p:nvPr/>
        </p:nvGrpSpPr>
        <p:grpSpPr>
          <a:xfrm>
            <a:off x="7532481" y="3389521"/>
            <a:ext cx="356221" cy="354670"/>
            <a:chOff x="-9523700" y="4049550"/>
            <a:chExt cx="353675" cy="352100"/>
          </a:xfrm>
        </p:grpSpPr>
        <p:sp>
          <p:nvSpPr>
            <p:cNvPr id="7545" name="Google Shape;7545;p61"/>
            <p:cNvSpPr/>
            <p:nvPr/>
          </p:nvSpPr>
          <p:spPr>
            <a:xfrm>
              <a:off x="-9523700" y="4049550"/>
              <a:ext cx="82725" cy="82725"/>
            </a:xfrm>
            <a:custGeom>
              <a:rect b="b" l="l" r="r" t="t"/>
              <a:pathLst>
                <a:path extrusionOk="0" h="3309" w="3309">
                  <a:moveTo>
                    <a:pt x="1670" y="1"/>
                  </a:moveTo>
                  <a:cubicBezTo>
                    <a:pt x="757" y="1"/>
                    <a:pt x="1" y="725"/>
                    <a:pt x="1" y="1639"/>
                  </a:cubicBezTo>
                  <a:cubicBezTo>
                    <a:pt x="1" y="2552"/>
                    <a:pt x="757" y="3309"/>
                    <a:pt x="1670" y="3309"/>
                  </a:cubicBezTo>
                  <a:cubicBezTo>
                    <a:pt x="2584" y="3309"/>
                    <a:pt x="3309" y="2552"/>
                    <a:pt x="3309" y="1639"/>
                  </a:cubicBezTo>
                  <a:cubicBezTo>
                    <a:pt x="3309" y="725"/>
                    <a:pt x="2584"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6" name="Google Shape;7546;p61"/>
            <p:cNvSpPr/>
            <p:nvPr/>
          </p:nvSpPr>
          <p:spPr>
            <a:xfrm>
              <a:off x="-9523700" y="4148800"/>
              <a:ext cx="82725" cy="252850"/>
            </a:xfrm>
            <a:custGeom>
              <a:rect b="b" l="l" r="r" t="t"/>
              <a:pathLst>
                <a:path extrusionOk="0" h="10114" w="3309">
                  <a:moveTo>
                    <a:pt x="820" y="0"/>
                  </a:moveTo>
                  <a:lnTo>
                    <a:pt x="820" y="7876"/>
                  </a:lnTo>
                  <a:cubicBezTo>
                    <a:pt x="316" y="8160"/>
                    <a:pt x="1" y="8695"/>
                    <a:pt x="1" y="9294"/>
                  </a:cubicBezTo>
                  <a:lnTo>
                    <a:pt x="1" y="9672"/>
                  </a:lnTo>
                  <a:cubicBezTo>
                    <a:pt x="1" y="9924"/>
                    <a:pt x="190" y="10113"/>
                    <a:pt x="442" y="10113"/>
                  </a:cubicBezTo>
                  <a:lnTo>
                    <a:pt x="2930" y="10113"/>
                  </a:lnTo>
                  <a:cubicBezTo>
                    <a:pt x="3151" y="10113"/>
                    <a:pt x="3309" y="9924"/>
                    <a:pt x="3309" y="9672"/>
                  </a:cubicBezTo>
                  <a:lnTo>
                    <a:pt x="3309" y="9294"/>
                  </a:lnTo>
                  <a:cubicBezTo>
                    <a:pt x="3309" y="8664"/>
                    <a:pt x="2993" y="8160"/>
                    <a:pt x="2489" y="7876"/>
                  </a:cubicBezTo>
                  <a:lnTo>
                    <a:pt x="2489" y="0"/>
                  </a:lnTo>
                  <a:cubicBezTo>
                    <a:pt x="2206" y="63"/>
                    <a:pt x="1922" y="158"/>
                    <a:pt x="1670" y="158"/>
                  </a:cubicBezTo>
                  <a:cubicBezTo>
                    <a:pt x="1387" y="158"/>
                    <a:pt x="1103" y="63"/>
                    <a:pt x="8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7" name="Google Shape;7547;p61"/>
            <p:cNvSpPr/>
            <p:nvPr/>
          </p:nvSpPr>
          <p:spPr>
            <a:xfrm>
              <a:off x="-9252750" y="4049550"/>
              <a:ext cx="82725" cy="82725"/>
            </a:xfrm>
            <a:custGeom>
              <a:rect b="b" l="l" r="r" t="t"/>
              <a:pathLst>
                <a:path extrusionOk="0" h="3309" w="3309">
                  <a:moveTo>
                    <a:pt x="1670" y="1"/>
                  </a:moveTo>
                  <a:cubicBezTo>
                    <a:pt x="756" y="1"/>
                    <a:pt x="0" y="725"/>
                    <a:pt x="0" y="1639"/>
                  </a:cubicBezTo>
                  <a:cubicBezTo>
                    <a:pt x="0" y="2552"/>
                    <a:pt x="756" y="3309"/>
                    <a:pt x="1670" y="3309"/>
                  </a:cubicBezTo>
                  <a:cubicBezTo>
                    <a:pt x="2552" y="3309"/>
                    <a:pt x="3308" y="2552"/>
                    <a:pt x="3308" y="1639"/>
                  </a:cubicBezTo>
                  <a:cubicBezTo>
                    <a:pt x="3308" y="725"/>
                    <a:pt x="2552"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8" name="Google Shape;7548;p61"/>
            <p:cNvSpPr/>
            <p:nvPr/>
          </p:nvSpPr>
          <p:spPr>
            <a:xfrm>
              <a:off x="-9252750" y="4148800"/>
              <a:ext cx="82725" cy="252850"/>
            </a:xfrm>
            <a:custGeom>
              <a:rect b="b" l="l" r="r" t="t"/>
              <a:pathLst>
                <a:path extrusionOk="0" h="10114" w="3309">
                  <a:moveTo>
                    <a:pt x="819" y="0"/>
                  </a:moveTo>
                  <a:lnTo>
                    <a:pt x="819" y="7876"/>
                  </a:lnTo>
                  <a:cubicBezTo>
                    <a:pt x="315" y="8160"/>
                    <a:pt x="0" y="8695"/>
                    <a:pt x="0" y="9294"/>
                  </a:cubicBezTo>
                  <a:lnTo>
                    <a:pt x="0" y="9704"/>
                  </a:lnTo>
                  <a:cubicBezTo>
                    <a:pt x="0" y="9924"/>
                    <a:pt x="189" y="10113"/>
                    <a:pt x="441" y="10113"/>
                  </a:cubicBezTo>
                  <a:lnTo>
                    <a:pt x="2899" y="10113"/>
                  </a:lnTo>
                  <a:cubicBezTo>
                    <a:pt x="3151" y="10113"/>
                    <a:pt x="3308" y="9924"/>
                    <a:pt x="3308" y="9704"/>
                  </a:cubicBezTo>
                  <a:lnTo>
                    <a:pt x="3308" y="9294"/>
                  </a:lnTo>
                  <a:cubicBezTo>
                    <a:pt x="3308" y="8664"/>
                    <a:pt x="2962" y="8160"/>
                    <a:pt x="2489" y="7876"/>
                  </a:cubicBezTo>
                  <a:lnTo>
                    <a:pt x="2489" y="0"/>
                  </a:lnTo>
                  <a:cubicBezTo>
                    <a:pt x="2206" y="95"/>
                    <a:pt x="1922" y="158"/>
                    <a:pt x="1638" y="158"/>
                  </a:cubicBezTo>
                  <a:cubicBezTo>
                    <a:pt x="1386" y="158"/>
                    <a:pt x="1103" y="95"/>
                    <a:pt x="8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9" name="Google Shape;7549;p61"/>
            <p:cNvSpPr/>
            <p:nvPr/>
          </p:nvSpPr>
          <p:spPr>
            <a:xfrm>
              <a:off x="-9440200" y="4214950"/>
              <a:ext cx="187475" cy="167000"/>
            </a:xfrm>
            <a:custGeom>
              <a:rect b="b" l="l" r="r" t="t"/>
              <a:pathLst>
                <a:path extrusionOk="0" h="6680" w="7499">
                  <a:moveTo>
                    <a:pt x="1229" y="1"/>
                  </a:moveTo>
                  <a:cubicBezTo>
                    <a:pt x="1071" y="1"/>
                    <a:pt x="914" y="64"/>
                    <a:pt x="882" y="221"/>
                  </a:cubicBezTo>
                  <a:lnTo>
                    <a:pt x="0" y="1954"/>
                  </a:lnTo>
                  <a:lnTo>
                    <a:pt x="0" y="4852"/>
                  </a:lnTo>
                  <a:cubicBezTo>
                    <a:pt x="536" y="5325"/>
                    <a:pt x="851" y="5955"/>
                    <a:pt x="851" y="6680"/>
                  </a:cubicBezTo>
                  <a:lnTo>
                    <a:pt x="6679" y="6680"/>
                  </a:lnTo>
                  <a:cubicBezTo>
                    <a:pt x="6679" y="5955"/>
                    <a:pt x="6994" y="5325"/>
                    <a:pt x="7498" y="4852"/>
                  </a:cubicBezTo>
                  <a:lnTo>
                    <a:pt x="7498" y="1954"/>
                  </a:lnTo>
                  <a:lnTo>
                    <a:pt x="6616" y="221"/>
                  </a:lnTo>
                  <a:cubicBezTo>
                    <a:pt x="6553" y="64"/>
                    <a:pt x="6427" y="1"/>
                    <a:pt x="6270" y="1"/>
                  </a:cubicBezTo>
                  <a:lnTo>
                    <a:pt x="4726" y="1"/>
                  </a:lnTo>
                  <a:lnTo>
                    <a:pt x="6616" y="4443"/>
                  </a:lnTo>
                  <a:cubicBezTo>
                    <a:pt x="6679" y="4569"/>
                    <a:pt x="6679" y="4726"/>
                    <a:pt x="6585" y="4852"/>
                  </a:cubicBezTo>
                  <a:cubicBezTo>
                    <a:pt x="6522" y="4947"/>
                    <a:pt x="6396" y="5041"/>
                    <a:pt x="6238" y="5041"/>
                  </a:cubicBezTo>
                  <a:lnTo>
                    <a:pt x="1260" y="5041"/>
                  </a:lnTo>
                  <a:cubicBezTo>
                    <a:pt x="1103" y="5041"/>
                    <a:pt x="1008" y="4947"/>
                    <a:pt x="914" y="4852"/>
                  </a:cubicBezTo>
                  <a:cubicBezTo>
                    <a:pt x="851" y="4726"/>
                    <a:pt x="851" y="4569"/>
                    <a:pt x="882" y="4443"/>
                  </a:cubicBezTo>
                  <a:lnTo>
                    <a:pt x="27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0" name="Google Shape;7550;p61"/>
            <p:cNvSpPr/>
            <p:nvPr/>
          </p:nvSpPr>
          <p:spPr>
            <a:xfrm>
              <a:off x="-9393750" y="4214950"/>
              <a:ext cx="93750" cy="104000"/>
            </a:xfrm>
            <a:custGeom>
              <a:rect b="b" l="l" r="r" t="t"/>
              <a:pathLst>
                <a:path extrusionOk="0" h="4160" w="3750">
                  <a:moveTo>
                    <a:pt x="1828" y="1"/>
                  </a:moveTo>
                  <a:lnTo>
                    <a:pt x="1" y="4159"/>
                  </a:lnTo>
                  <a:lnTo>
                    <a:pt x="3750" y="4159"/>
                  </a:lnTo>
                  <a:lnTo>
                    <a:pt x="19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1" name="Google Shape;7551;p61"/>
            <p:cNvSpPr/>
            <p:nvPr/>
          </p:nvSpPr>
          <p:spPr>
            <a:xfrm>
              <a:off x="-9440200" y="4140125"/>
              <a:ext cx="187475" cy="32325"/>
            </a:xfrm>
            <a:custGeom>
              <a:rect b="b" l="l" r="r" t="t"/>
              <a:pathLst>
                <a:path extrusionOk="0" h="1293" w="7499">
                  <a:moveTo>
                    <a:pt x="0" y="1"/>
                  </a:moveTo>
                  <a:lnTo>
                    <a:pt x="0" y="851"/>
                  </a:lnTo>
                  <a:cubicBezTo>
                    <a:pt x="1229" y="1135"/>
                    <a:pt x="2489" y="1292"/>
                    <a:pt x="3749" y="1292"/>
                  </a:cubicBezTo>
                  <a:cubicBezTo>
                    <a:pt x="5009" y="1292"/>
                    <a:pt x="6270" y="1135"/>
                    <a:pt x="7498" y="851"/>
                  </a:cubicBezTo>
                  <a:lnTo>
                    <a:pt x="7498" y="1"/>
                  </a:lnTo>
                  <a:cubicBezTo>
                    <a:pt x="6270" y="300"/>
                    <a:pt x="5001" y="450"/>
                    <a:pt x="3737" y="450"/>
                  </a:cubicBezTo>
                  <a:cubicBezTo>
                    <a:pt x="2473" y="450"/>
                    <a:pt x="1213" y="300"/>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52" name="Google Shape;7552;p61"/>
          <p:cNvGrpSpPr/>
          <p:nvPr/>
        </p:nvGrpSpPr>
        <p:grpSpPr>
          <a:xfrm>
            <a:off x="7088596" y="3389494"/>
            <a:ext cx="357002" cy="311029"/>
            <a:chOff x="-8209150" y="3659675"/>
            <a:chExt cx="354450" cy="308775"/>
          </a:xfrm>
        </p:grpSpPr>
        <p:sp>
          <p:nvSpPr>
            <p:cNvPr id="7553" name="Google Shape;7553;p61"/>
            <p:cNvSpPr/>
            <p:nvPr/>
          </p:nvSpPr>
          <p:spPr>
            <a:xfrm>
              <a:off x="-8209150" y="3907775"/>
              <a:ext cx="353675" cy="60675"/>
            </a:xfrm>
            <a:custGeom>
              <a:rect b="b" l="l" r="r" t="t"/>
              <a:pathLst>
                <a:path extrusionOk="0" h="2427" w="14147">
                  <a:moveTo>
                    <a:pt x="1261" y="1"/>
                  </a:moveTo>
                  <a:cubicBezTo>
                    <a:pt x="599" y="1"/>
                    <a:pt x="0" y="536"/>
                    <a:pt x="0" y="1229"/>
                  </a:cubicBezTo>
                  <a:lnTo>
                    <a:pt x="0" y="2048"/>
                  </a:lnTo>
                  <a:cubicBezTo>
                    <a:pt x="0" y="2269"/>
                    <a:pt x="189" y="2427"/>
                    <a:pt x="378" y="2427"/>
                  </a:cubicBezTo>
                  <a:lnTo>
                    <a:pt x="13673" y="2427"/>
                  </a:lnTo>
                  <a:cubicBezTo>
                    <a:pt x="13894" y="2427"/>
                    <a:pt x="14052" y="2238"/>
                    <a:pt x="14052" y="2048"/>
                  </a:cubicBezTo>
                  <a:lnTo>
                    <a:pt x="14052" y="1229"/>
                  </a:lnTo>
                  <a:cubicBezTo>
                    <a:pt x="14146" y="599"/>
                    <a:pt x="13579" y="1"/>
                    <a:pt x="128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4" name="Google Shape;7554;p61"/>
            <p:cNvSpPr/>
            <p:nvPr/>
          </p:nvSpPr>
          <p:spPr>
            <a:xfrm>
              <a:off x="-8188675" y="3825075"/>
              <a:ext cx="311125" cy="63050"/>
            </a:xfrm>
            <a:custGeom>
              <a:rect b="b" l="l" r="r" t="t"/>
              <a:pathLst>
                <a:path extrusionOk="0" h="2522" w="12445">
                  <a:moveTo>
                    <a:pt x="442" y="1"/>
                  </a:moveTo>
                  <a:cubicBezTo>
                    <a:pt x="189" y="1"/>
                    <a:pt x="0" y="190"/>
                    <a:pt x="0" y="410"/>
                  </a:cubicBezTo>
                  <a:lnTo>
                    <a:pt x="0" y="2521"/>
                  </a:lnTo>
                  <a:lnTo>
                    <a:pt x="3308" y="2521"/>
                  </a:lnTo>
                  <a:lnTo>
                    <a:pt x="3308" y="2080"/>
                  </a:lnTo>
                  <a:cubicBezTo>
                    <a:pt x="3308" y="1828"/>
                    <a:pt x="3497" y="1670"/>
                    <a:pt x="3718" y="1670"/>
                  </a:cubicBezTo>
                  <a:cubicBezTo>
                    <a:pt x="3939" y="1670"/>
                    <a:pt x="4128" y="1891"/>
                    <a:pt x="4128" y="2080"/>
                  </a:cubicBezTo>
                  <a:lnTo>
                    <a:pt x="4128" y="2521"/>
                  </a:lnTo>
                  <a:lnTo>
                    <a:pt x="5797" y="2521"/>
                  </a:lnTo>
                  <a:lnTo>
                    <a:pt x="5797" y="2080"/>
                  </a:lnTo>
                  <a:cubicBezTo>
                    <a:pt x="5797" y="1828"/>
                    <a:pt x="5986" y="1670"/>
                    <a:pt x="6238" y="1670"/>
                  </a:cubicBezTo>
                  <a:cubicBezTo>
                    <a:pt x="6459" y="1670"/>
                    <a:pt x="6616" y="1891"/>
                    <a:pt x="6616" y="2080"/>
                  </a:cubicBezTo>
                  <a:lnTo>
                    <a:pt x="6616" y="2521"/>
                  </a:lnTo>
                  <a:lnTo>
                    <a:pt x="8318" y="2521"/>
                  </a:lnTo>
                  <a:lnTo>
                    <a:pt x="8318" y="2080"/>
                  </a:lnTo>
                  <a:cubicBezTo>
                    <a:pt x="8318" y="1828"/>
                    <a:pt x="8507" y="1670"/>
                    <a:pt x="8696" y="1670"/>
                  </a:cubicBezTo>
                  <a:cubicBezTo>
                    <a:pt x="8948" y="1670"/>
                    <a:pt x="9105" y="1891"/>
                    <a:pt x="9105" y="2080"/>
                  </a:cubicBezTo>
                  <a:lnTo>
                    <a:pt x="9105" y="2521"/>
                  </a:lnTo>
                  <a:lnTo>
                    <a:pt x="12445" y="2521"/>
                  </a:lnTo>
                  <a:lnTo>
                    <a:pt x="12445" y="410"/>
                  </a:lnTo>
                  <a:cubicBezTo>
                    <a:pt x="12445" y="190"/>
                    <a:pt x="12256" y="1"/>
                    <a:pt x="120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5" name="Google Shape;7555;p61"/>
            <p:cNvSpPr/>
            <p:nvPr/>
          </p:nvSpPr>
          <p:spPr>
            <a:xfrm>
              <a:off x="-7913800" y="3743175"/>
              <a:ext cx="59100" cy="62250"/>
            </a:xfrm>
            <a:custGeom>
              <a:rect b="b" l="l" r="r" t="t"/>
              <a:pathLst>
                <a:path extrusionOk="0" h="2490" w="2364">
                  <a:moveTo>
                    <a:pt x="1922" y="0"/>
                  </a:moveTo>
                  <a:cubicBezTo>
                    <a:pt x="1261" y="0"/>
                    <a:pt x="599" y="189"/>
                    <a:pt x="1" y="567"/>
                  </a:cubicBezTo>
                  <a:cubicBezTo>
                    <a:pt x="284" y="1134"/>
                    <a:pt x="473" y="1827"/>
                    <a:pt x="536" y="2489"/>
                  </a:cubicBezTo>
                  <a:lnTo>
                    <a:pt x="1796" y="2489"/>
                  </a:lnTo>
                  <a:lnTo>
                    <a:pt x="2332" y="504"/>
                  </a:lnTo>
                  <a:cubicBezTo>
                    <a:pt x="2364" y="410"/>
                    <a:pt x="2332" y="284"/>
                    <a:pt x="2238" y="158"/>
                  </a:cubicBezTo>
                  <a:cubicBezTo>
                    <a:pt x="2175" y="32"/>
                    <a:pt x="2048" y="0"/>
                    <a:pt x="19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6" name="Google Shape;7556;p61"/>
            <p:cNvSpPr/>
            <p:nvPr/>
          </p:nvSpPr>
          <p:spPr>
            <a:xfrm>
              <a:off x="-8105975" y="3659675"/>
              <a:ext cx="185125" cy="145750"/>
            </a:xfrm>
            <a:custGeom>
              <a:rect b="b" l="l" r="r" t="t"/>
              <a:pathLst>
                <a:path extrusionOk="0" h="5830" w="7405">
                  <a:moveTo>
                    <a:pt x="442" y="1"/>
                  </a:moveTo>
                  <a:cubicBezTo>
                    <a:pt x="316" y="1"/>
                    <a:pt x="158" y="64"/>
                    <a:pt x="95" y="190"/>
                  </a:cubicBezTo>
                  <a:cubicBezTo>
                    <a:pt x="0" y="316"/>
                    <a:pt x="0" y="442"/>
                    <a:pt x="32" y="599"/>
                  </a:cubicBezTo>
                  <a:lnTo>
                    <a:pt x="2017" y="5829"/>
                  </a:lnTo>
                  <a:lnTo>
                    <a:pt x="7404" y="5829"/>
                  </a:lnTo>
                  <a:cubicBezTo>
                    <a:pt x="6806" y="2521"/>
                    <a:pt x="3907" y="1"/>
                    <a:pt x="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7" name="Google Shape;7557;p61"/>
            <p:cNvSpPr/>
            <p:nvPr/>
          </p:nvSpPr>
          <p:spPr>
            <a:xfrm>
              <a:off x="-8168975" y="3700625"/>
              <a:ext cx="91375" cy="104000"/>
            </a:xfrm>
            <a:custGeom>
              <a:rect b="b" l="l" r="r" t="t"/>
              <a:pathLst>
                <a:path extrusionOk="0" h="4160" w="3655">
                  <a:moveTo>
                    <a:pt x="473" y="1"/>
                  </a:moveTo>
                  <a:cubicBezTo>
                    <a:pt x="347" y="1"/>
                    <a:pt x="189" y="95"/>
                    <a:pt x="126" y="158"/>
                  </a:cubicBezTo>
                  <a:cubicBezTo>
                    <a:pt x="32" y="284"/>
                    <a:pt x="0" y="410"/>
                    <a:pt x="95" y="505"/>
                  </a:cubicBezTo>
                  <a:lnTo>
                    <a:pt x="1260" y="4097"/>
                  </a:lnTo>
                  <a:lnTo>
                    <a:pt x="3631" y="4097"/>
                  </a:lnTo>
                  <a:lnTo>
                    <a:pt x="2205" y="284"/>
                  </a:lnTo>
                  <a:cubicBezTo>
                    <a:pt x="1670" y="95"/>
                    <a:pt x="1071" y="1"/>
                    <a:pt x="473" y="1"/>
                  </a:cubicBezTo>
                  <a:close/>
                  <a:moveTo>
                    <a:pt x="3631" y="4097"/>
                  </a:moveTo>
                  <a:lnTo>
                    <a:pt x="3655" y="4160"/>
                  </a:lnTo>
                  <a:lnTo>
                    <a:pt x="3655" y="4097"/>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8" name="Google Shape;7558;p61"/>
            <p:cNvSpPr/>
            <p:nvPr/>
          </p:nvSpPr>
          <p:spPr>
            <a:xfrm>
              <a:off x="-8209150" y="3742375"/>
              <a:ext cx="50425" cy="61475"/>
            </a:xfrm>
            <a:custGeom>
              <a:rect b="b" l="l" r="r" t="t"/>
              <a:pathLst>
                <a:path extrusionOk="0" h="2459" w="2017">
                  <a:moveTo>
                    <a:pt x="441" y="1"/>
                  </a:moveTo>
                  <a:cubicBezTo>
                    <a:pt x="315" y="1"/>
                    <a:pt x="189" y="32"/>
                    <a:pt x="126" y="158"/>
                  </a:cubicBezTo>
                  <a:cubicBezTo>
                    <a:pt x="32" y="253"/>
                    <a:pt x="0" y="379"/>
                    <a:pt x="32" y="505"/>
                  </a:cubicBezTo>
                  <a:lnTo>
                    <a:pt x="504" y="2458"/>
                  </a:lnTo>
                  <a:lnTo>
                    <a:pt x="2017" y="2458"/>
                  </a:lnTo>
                  <a:lnTo>
                    <a:pt x="1229" y="64"/>
                  </a:lnTo>
                  <a:cubicBezTo>
                    <a:pt x="977" y="32"/>
                    <a:pt x="693" y="1"/>
                    <a:pt x="4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59" name="Google Shape;7559;p61"/>
          <p:cNvGrpSpPr/>
          <p:nvPr/>
        </p:nvGrpSpPr>
        <p:grpSpPr>
          <a:xfrm>
            <a:off x="6191845" y="1532024"/>
            <a:ext cx="356221" cy="355476"/>
            <a:chOff x="-12643475" y="3212300"/>
            <a:chExt cx="353675" cy="352900"/>
          </a:xfrm>
        </p:grpSpPr>
        <p:sp>
          <p:nvSpPr>
            <p:cNvPr id="7560" name="Google Shape;7560;p61"/>
            <p:cNvSpPr/>
            <p:nvPr/>
          </p:nvSpPr>
          <p:spPr>
            <a:xfrm>
              <a:off x="-12372525" y="3517125"/>
              <a:ext cx="20500" cy="48075"/>
            </a:xfrm>
            <a:custGeom>
              <a:rect b="b" l="l" r="r" t="t"/>
              <a:pathLst>
                <a:path extrusionOk="0" h="1923" w="820">
                  <a:moveTo>
                    <a:pt x="0" y="0"/>
                  </a:moveTo>
                  <a:lnTo>
                    <a:pt x="0" y="1513"/>
                  </a:lnTo>
                  <a:cubicBezTo>
                    <a:pt x="0" y="1765"/>
                    <a:pt x="189" y="1922"/>
                    <a:pt x="410" y="1922"/>
                  </a:cubicBezTo>
                  <a:cubicBezTo>
                    <a:pt x="662" y="1922"/>
                    <a:pt x="819" y="1702"/>
                    <a:pt x="819" y="1513"/>
                  </a:cubicBezTo>
                  <a:lnTo>
                    <a:pt x="819" y="0"/>
                  </a:lnTo>
                  <a:cubicBezTo>
                    <a:pt x="662" y="126"/>
                    <a:pt x="567" y="221"/>
                    <a:pt x="410" y="221"/>
                  </a:cubicBezTo>
                  <a:cubicBezTo>
                    <a:pt x="189" y="221"/>
                    <a:pt x="126" y="12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1" name="Google Shape;7561;p61"/>
            <p:cNvSpPr/>
            <p:nvPr/>
          </p:nvSpPr>
          <p:spPr>
            <a:xfrm>
              <a:off x="-12581250" y="3480900"/>
              <a:ext cx="63025" cy="21275"/>
            </a:xfrm>
            <a:custGeom>
              <a:rect b="b" l="l" r="r" t="t"/>
              <a:pathLst>
                <a:path extrusionOk="0" h="851" w="2521">
                  <a:moveTo>
                    <a:pt x="0" y="0"/>
                  </a:moveTo>
                  <a:lnTo>
                    <a:pt x="0" y="851"/>
                  </a:lnTo>
                  <a:lnTo>
                    <a:pt x="2521" y="851"/>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2" name="Google Shape;7562;p61"/>
            <p:cNvSpPr/>
            <p:nvPr/>
          </p:nvSpPr>
          <p:spPr>
            <a:xfrm>
              <a:off x="-12643475" y="3398975"/>
              <a:ext cx="186700" cy="166225"/>
            </a:xfrm>
            <a:custGeom>
              <a:rect b="b" l="l" r="r" t="t"/>
              <a:pathLst>
                <a:path extrusionOk="0" h="6649" w="7468">
                  <a:moveTo>
                    <a:pt x="5419" y="2458"/>
                  </a:moveTo>
                  <a:cubicBezTo>
                    <a:pt x="5671" y="2458"/>
                    <a:pt x="5860" y="2647"/>
                    <a:pt x="5860" y="2899"/>
                  </a:cubicBezTo>
                  <a:lnTo>
                    <a:pt x="5860" y="4537"/>
                  </a:lnTo>
                  <a:cubicBezTo>
                    <a:pt x="5860" y="4789"/>
                    <a:pt x="5671" y="4978"/>
                    <a:pt x="5419" y="4978"/>
                  </a:cubicBezTo>
                  <a:lnTo>
                    <a:pt x="2080" y="4978"/>
                  </a:lnTo>
                  <a:cubicBezTo>
                    <a:pt x="1859" y="4978"/>
                    <a:pt x="1639" y="4789"/>
                    <a:pt x="1639" y="4537"/>
                  </a:cubicBezTo>
                  <a:lnTo>
                    <a:pt x="1639" y="2899"/>
                  </a:lnTo>
                  <a:cubicBezTo>
                    <a:pt x="1639" y="2647"/>
                    <a:pt x="1859" y="2458"/>
                    <a:pt x="2080" y="2458"/>
                  </a:cubicBezTo>
                  <a:close/>
                  <a:moveTo>
                    <a:pt x="1639" y="1"/>
                  </a:moveTo>
                  <a:lnTo>
                    <a:pt x="1639" y="977"/>
                  </a:lnTo>
                  <a:lnTo>
                    <a:pt x="662" y="1450"/>
                  </a:lnTo>
                  <a:cubicBezTo>
                    <a:pt x="221" y="1639"/>
                    <a:pt x="0" y="2080"/>
                    <a:pt x="0" y="2552"/>
                  </a:cubicBezTo>
                  <a:lnTo>
                    <a:pt x="0" y="5356"/>
                  </a:lnTo>
                  <a:cubicBezTo>
                    <a:pt x="0" y="6049"/>
                    <a:pt x="536" y="6648"/>
                    <a:pt x="1261" y="6648"/>
                  </a:cubicBezTo>
                  <a:lnTo>
                    <a:pt x="6270" y="6648"/>
                  </a:lnTo>
                  <a:cubicBezTo>
                    <a:pt x="6931" y="6648"/>
                    <a:pt x="7467" y="6049"/>
                    <a:pt x="7467" y="5388"/>
                  </a:cubicBezTo>
                  <a:lnTo>
                    <a:pt x="7467" y="2584"/>
                  </a:lnTo>
                  <a:cubicBezTo>
                    <a:pt x="7467" y="2111"/>
                    <a:pt x="7215" y="1670"/>
                    <a:pt x="6805" y="1481"/>
                  </a:cubicBezTo>
                  <a:lnTo>
                    <a:pt x="5829" y="1009"/>
                  </a:lnTo>
                  <a:lnTo>
                    <a:pt x="58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3" name="Google Shape;7563;p61"/>
            <p:cNvSpPr/>
            <p:nvPr/>
          </p:nvSpPr>
          <p:spPr>
            <a:xfrm>
              <a:off x="-12431600" y="3212300"/>
              <a:ext cx="141800" cy="137075"/>
            </a:xfrm>
            <a:custGeom>
              <a:rect b="b" l="l" r="r" t="t"/>
              <a:pathLst>
                <a:path extrusionOk="0" h="5483" w="5672">
                  <a:moveTo>
                    <a:pt x="2741" y="1"/>
                  </a:moveTo>
                  <a:cubicBezTo>
                    <a:pt x="1481" y="1"/>
                    <a:pt x="378" y="883"/>
                    <a:pt x="0" y="2017"/>
                  </a:cubicBezTo>
                  <a:lnTo>
                    <a:pt x="2300" y="3845"/>
                  </a:lnTo>
                  <a:lnTo>
                    <a:pt x="2300" y="2143"/>
                  </a:lnTo>
                  <a:cubicBezTo>
                    <a:pt x="2300" y="1891"/>
                    <a:pt x="2521" y="1702"/>
                    <a:pt x="2741" y="1702"/>
                  </a:cubicBezTo>
                  <a:cubicBezTo>
                    <a:pt x="2993" y="1702"/>
                    <a:pt x="3151" y="1891"/>
                    <a:pt x="3151" y="2143"/>
                  </a:cubicBezTo>
                  <a:lnTo>
                    <a:pt x="3151" y="5483"/>
                  </a:lnTo>
                  <a:lnTo>
                    <a:pt x="5608" y="3561"/>
                  </a:lnTo>
                  <a:lnTo>
                    <a:pt x="5608" y="2931"/>
                  </a:lnTo>
                  <a:cubicBezTo>
                    <a:pt x="5671" y="1324"/>
                    <a:pt x="4348" y="1"/>
                    <a:pt x="27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4" name="Google Shape;7564;p61"/>
            <p:cNvSpPr/>
            <p:nvPr/>
          </p:nvSpPr>
          <p:spPr>
            <a:xfrm>
              <a:off x="-12352050" y="3326525"/>
              <a:ext cx="62250" cy="104775"/>
            </a:xfrm>
            <a:custGeom>
              <a:rect b="b" l="l" r="r" t="t"/>
              <a:pathLst>
                <a:path extrusionOk="0" h="4191" w="2490">
                  <a:moveTo>
                    <a:pt x="2489" y="0"/>
                  </a:moveTo>
                  <a:lnTo>
                    <a:pt x="0" y="1890"/>
                  </a:lnTo>
                  <a:lnTo>
                    <a:pt x="0" y="4190"/>
                  </a:lnTo>
                  <a:lnTo>
                    <a:pt x="2489" y="2300"/>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5" name="Google Shape;7565;p61"/>
            <p:cNvSpPr/>
            <p:nvPr/>
          </p:nvSpPr>
          <p:spPr>
            <a:xfrm>
              <a:off x="-12434750" y="3285550"/>
              <a:ext cx="62250" cy="104000"/>
            </a:xfrm>
            <a:custGeom>
              <a:rect b="b" l="l" r="r" t="t"/>
              <a:pathLst>
                <a:path extrusionOk="0" h="4160" w="2490">
                  <a:moveTo>
                    <a:pt x="0" y="1"/>
                  </a:moveTo>
                  <a:lnTo>
                    <a:pt x="0" y="2269"/>
                  </a:lnTo>
                  <a:lnTo>
                    <a:pt x="2489" y="4160"/>
                  </a:lnTo>
                  <a:lnTo>
                    <a:pt x="2489" y="1891"/>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6" name="Google Shape;7566;p61"/>
            <p:cNvSpPr/>
            <p:nvPr/>
          </p:nvSpPr>
          <p:spPr>
            <a:xfrm>
              <a:off x="-12352050" y="3409225"/>
              <a:ext cx="62250" cy="107925"/>
            </a:xfrm>
            <a:custGeom>
              <a:rect b="b" l="l" r="r" t="t"/>
              <a:pathLst>
                <a:path extrusionOk="0" h="4317" w="2490">
                  <a:moveTo>
                    <a:pt x="2489" y="0"/>
                  </a:moveTo>
                  <a:lnTo>
                    <a:pt x="0" y="1859"/>
                  </a:lnTo>
                  <a:lnTo>
                    <a:pt x="0" y="4316"/>
                  </a:lnTo>
                  <a:lnTo>
                    <a:pt x="1607" y="2678"/>
                  </a:lnTo>
                  <a:cubicBezTo>
                    <a:pt x="2174" y="2142"/>
                    <a:pt x="2489" y="1418"/>
                    <a:pt x="2489" y="630"/>
                  </a:cubicBez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7" name="Google Shape;7567;p61"/>
            <p:cNvSpPr/>
            <p:nvPr/>
          </p:nvSpPr>
          <p:spPr>
            <a:xfrm>
              <a:off x="-12434750" y="3368250"/>
              <a:ext cx="62250" cy="148900"/>
            </a:xfrm>
            <a:custGeom>
              <a:rect b="b" l="l" r="r" t="t"/>
              <a:pathLst>
                <a:path extrusionOk="0" h="5956" w="2490">
                  <a:moveTo>
                    <a:pt x="0" y="1"/>
                  </a:moveTo>
                  <a:lnTo>
                    <a:pt x="0" y="2269"/>
                  </a:lnTo>
                  <a:cubicBezTo>
                    <a:pt x="0" y="3057"/>
                    <a:pt x="315" y="3781"/>
                    <a:pt x="851" y="4317"/>
                  </a:cubicBezTo>
                  <a:lnTo>
                    <a:pt x="2489" y="5955"/>
                  </a:lnTo>
                  <a:lnTo>
                    <a:pt x="2489" y="1860"/>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8" name="Google Shape;7568;p61"/>
            <p:cNvSpPr/>
            <p:nvPr/>
          </p:nvSpPr>
          <p:spPr>
            <a:xfrm>
              <a:off x="-12623000" y="3336750"/>
              <a:ext cx="145725" cy="40975"/>
            </a:xfrm>
            <a:custGeom>
              <a:rect b="b" l="l" r="r" t="t"/>
              <a:pathLst>
                <a:path extrusionOk="0" h="1639" w="5829">
                  <a:moveTo>
                    <a:pt x="820" y="1"/>
                  </a:moveTo>
                  <a:cubicBezTo>
                    <a:pt x="347" y="1"/>
                    <a:pt x="1" y="347"/>
                    <a:pt x="1" y="820"/>
                  </a:cubicBezTo>
                  <a:cubicBezTo>
                    <a:pt x="1" y="1292"/>
                    <a:pt x="410" y="1639"/>
                    <a:pt x="820" y="1639"/>
                  </a:cubicBezTo>
                  <a:lnTo>
                    <a:pt x="5010" y="1639"/>
                  </a:lnTo>
                  <a:cubicBezTo>
                    <a:pt x="5482" y="1639"/>
                    <a:pt x="5829" y="1292"/>
                    <a:pt x="5829" y="820"/>
                  </a:cubicBezTo>
                  <a:cubicBezTo>
                    <a:pt x="5829" y="347"/>
                    <a:pt x="5482" y="1"/>
                    <a:pt x="50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69" name="Google Shape;7569;p61"/>
          <p:cNvGrpSpPr/>
          <p:nvPr/>
        </p:nvGrpSpPr>
        <p:grpSpPr>
          <a:xfrm>
            <a:off x="6191845" y="1983798"/>
            <a:ext cx="356221" cy="333366"/>
            <a:chOff x="-12643475" y="3657325"/>
            <a:chExt cx="353675" cy="330950"/>
          </a:xfrm>
        </p:grpSpPr>
        <p:sp>
          <p:nvSpPr>
            <p:cNvPr id="7570" name="Google Shape;7570;p61"/>
            <p:cNvSpPr/>
            <p:nvPr/>
          </p:nvSpPr>
          <p:spPr>
            <a:xfrm>
              <a:off x="-12580475" y="3719550"/>
              <a:ext cx="19725" cy="19700"/>
            </a:xfrm>
            <a:custGeom>
              <a:rect b="b" l="l" r="r" t="t"/>
              <a:pathLst>
                <a:path extrusionOk="0" h="788" w="789">
                  <a:moveTo>
                    <a:pt x="379" y="0"/>
                  </a:moveTo>
                  <a:cubicBezTo>
                    <a:pt x="190" y="0"/>
                    <a:pt x="1" y="189"/>
                    <a:pt x="1" y="410"/>
                  </a:cubicBezTo>
                  <a:cubicBezTo>
                    <a:pt x="1" y="599"/>
                    <a:pt x="190" y="788"/>
                    <a:pt x="379" y="788"/>
                  </a:cubicBezTo>
                  <a:cubicBezTo>
                    <a:pt x="599" y="788"/>
                    <a:pt x="788" y="599"/>
                    <a:pt x="788" y="410"/>
                  </a:cubicBezTo>
                  <a:cubicBezTo>
                    <a:pt x="788" y="189"/>
                    <a:pt x="599"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1" name="Google Shape;7571;p61"/>
            <p:cNvSpPr/>
            <p:nvPr/>
          </p:nvSpPr>
          <p:spPr>
            <a:xfrm>
              <a:off x="-12456800" y="3719550"/>
              <a:ext cx="19700" cy="19700"/>
            </a:xfrm>
            <a:custGeom>
              <a:rect b="b" l="l" r="r" t="t"/>
              <a:pathLst>
                <a:path extrusionOk="0" h="788" w="788">
                  <a:moveTo>
                    <a:pt x="410" y="0"/>
                  </a:moveTo>
                  <a:cubicBezTo>
                    <a:pt x="189" y="0"/>
                    <a:pt x="0" y="189"/>
                    <a:pt x="0" y="410"/>
                  </a:cubicBezTo>
                  <a:cubicBezTo>
                    <a:pt x="0" y="599"/>
                    <a:pt x="189" y="788"/>
                    <a:pt x="410" y="788"/>
                  </a:cubicBezTo>
                  <a:cubicBezTo>
                    <a:pt x="630" y="788"/>
                    <a:pt x="788" y="599"/>
                    <a:pt x="788" y="410"/>
                  </a:cubicBezTo>
                  <a:cubicBezTo>
                    <a:pt x="788" y="189"/>
                    <a:pt x="630"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2" name="Google Shape;7572;p61"/>
            <p:cNvSpPr/>
            <p:nvPr/>
          </p:nvSpPr>
          <p:spPr>
            <a:xfrm>
              <a:off x="-12643475" y="3657325"/>
              <a:ext cx="268600" cy="144950"/>
            </a:xfrm>
            <a:custGeom>
              <a:rect b="b" l="l" r="r" t="t"/>
              <a:pathLst>
                <a:path extrusionOk="0" h="5798" w="10744">
                  <a:moveTo>
                    <a:pt x="2899" y="1670"/>
                  </a:moveTo>
                  <a:cubicBezTo>
                    <a:pt x="3592" y="1670"/>
                    <a:pt x="4159" y="2205"/>
                    <a:pt x="4159" y="2899"/>
                  </a:cubicBezTo>
                  <a:cubicBezTo>
                    <a:pt x="4159" y="3560"/>
                    <a:pt x="3623" y="4159"/>
                    <a:pt x="2899" y="4159"/>
                  </a:cubicBezTo>
                  <a:cubicBezTo>
                    <a:pt x="2237" y="4159"/>
                    <a:pt x="1639" y="3592"/>
                    <a:pt x="1639" y="2899"/>
                  </a:cubicBezTo>
                  <a:cubicBezTo>
                    <a:pt x="1639" y="2205"/>
                    <a:pt x="2206" y="1670"/>
                    <a:pt x="2899" y="1670"/>
                  </a:cubicBezTo>
                  <a:close/>
                  <a:moveTo>
                    <a:pt x="7877" y="1670"/>
                  </a:moveTo>
                  <a:cubicBezTo>
                    <a:pt x="8538" y="1670"/>
                    <a:pt x="9137" y="2205"/>
                    <a:pt x="9137" y="2899"/>
                  </a:cubicBezTo>
                  <a:cubicBezTo>
                    <a:pt x="9137" y="3560"/>
                    <a:pt x="8570" y="4159"/>
                    <a:pt x="7877" y="4159"/>
                  </a:cubicBezTo>
                  <a:cubicBezTo>
                    <a:pt x="7215" y="4159"/>
                    <a:pt x="6616" y="3592"/>
                    <a:pt x="6616" y="2899"/>
                  </a:cubicBezTo>
                  <a:cubicBezTo>
                    <a:pt x="6616" y="2205"/>
                    <a:pt x="7152" y="1670"/>
                    <a:pt x="7877" y="1670"/>
                  </a:cubicBezTo>
                  <a:close/>
                  <a:moveTo>
                    <a:pt x="2899" y="0"/>
                  </a:moveTo>
                  <a:cubicBezTo>
                    <a:pt x="1292" y="0"/>
                    <a:pt x="32" y="1323"/>
                    <a:pt x="32" y="2899"/>
                  </a:cubicBezTo>
                  <a:cubicBezTo>
                    <a:pt x="0" y="4505"/>
                    <a:pt x="1292" y="5797"/>
                    <a:pt x="2899" y="5797"/>
                  </a:cubicBezTo>
                  <a:cubicBezTo>
                    <a:pt x="3970" y="5797"/>
                    <a:pt x="4884" y="5198"/>
                    <a:pt x="5388" y="4379"/>
                  </a:cubicBezTo>
                  <a:cubicBezTo>
                    <a:pt x="5892" y="5230"/>
                    <a:pt x="6805" y="5797"/>
                    <a:pt x="7877" y="5797"/>
                  </a:cubicBezTo>
                  <a:cubicBezTo>
                    <a:pt x="9483" y="5797"/>
                    <a:pt x="10744" y="4505"/>
                    <a:pt x="10744" y="2899"/>
                  </a:cubicBezTo>
                  <a:cubicBezTo>
                    <a:pt x="10744" y="1260"/>
                    <a:pt x="9452" y="0"/>
                    <a:pt x="7877" y="0"/>
                  </a:cubicBezTo>
                  <a:cubicBezTo>
                    <a:pt x="6805" y="0"/>
                    <a:pt x="5892" y="599"/>
                    <a:pt x="5388" y="1418"/>
                  </a:cubicBezTo>
                  <a:cubicBezTo>
                    <a:pt x="4884" y="567"/>
                    <a:pt x="3970" y="0"/>
                    <a:pt x="28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3" name="Google Shape;7573;p61"/>
            <p:cNvSpPr/>
            <p:nvPr/>
          </p:nvSpPr>
          <p:spPr>
            <a:xfrm>
              <a:off x="-12581250" y="3905425"/>
              <a:ext cx="62250" cy="20500"/>
            </a:xfrm>
            <a:custGeom>
              <a:rect b="b" l="l" r="r" t="t"/>
              <a:pathLst>
                <a:path extrusionOk="0" h="820" w="2490">
                  <a:moveTo>
                    <a:pt x="0" y="0"/>
                  </a:moveTo>
                  <a:lnTo>
                    <a:pt x="0" y="819"/>
                  </a:lnTo>
                  <a:lnTo>
                    <a:pt x="2489" y="819"/>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4" name="Google Shape;7574;p61"/>
            <p:cNvSpPr/>
            <p:nvPr/>
          </p:nvSpPr>
          <p:spPr>
            <a:xfrm>
              <a:off x="-12643475" y="3802250"/>
              <a:ext cx="269400" cy="185900"/>
            </a:xfrm>
            <a:custGeom>
              <a:rect b="b" l="l" r="r" t="t"/>
              <a:pathLst>
                <a:path extrusionOk="0" h="7436" w="10776">
                  <a:moveTo>
                    <a:pt x="7057" y="1670"/>
                  </a:moveTo>
                  <a:cubicBezTo>
                    <a:pt x="7278" y="1670"/>
                    <a:pt x="7436" y="1859"/>
                    <a:pt x="7436" y="2048"/>
                  </a:cubicBezTo>
                  <a:cubicBezTo>
                    <a:pt x="7436" y="2300"/>
                    <a:pt x="7247" y="2489"/>
                    <a:pt x="7057" y="2489"/>
                  </a:cubicBezTo>
                  <a:cubicBezTo>
                    <a:pt x="6805" y="2489"/>
                    <a:pt x="6616" y="2300"/>
                    <a:pt x="6616" y="2048"/>
                  </a:cubicBezTo>
                  <a:cubicBezTo>
                    <a:pt x="6616" y="1859"/>
                    <a:pt x="6805" y="1670"/>
                    <a:pt x="7057" y="1670"/>
                  </a:cubicBezTo>
                  <a:close/>
                  <a:moveTo>
                    <a:pt x="8696" y="1670"/>
                  </a:moveTo>
                  <a:cubicBezTo>
                    <a:pt x="8948" y="1670"/>
                    <a:pt x="9137" y="1859"/>
                    <a:pt x="9137" y="2048"/>
                  </a:cubicBezTo>
                  <a:cubicBezTo>
                    <a:pt x="9137" y="2300"/>
                    <a:pt x="8948" y="2489"/>
                    <a:pt x="8696" y="2489"/>
                  </a:cubicBezTo>
                  <a:cubicBezTo>
                    <a:pt x="8475" y="2489"/>
                    <a:pt x="8318" y="2300"/>
                    <a:pt x="8318" y="2048"/>
                  </a:cubicBezTo>
                  <a:cubicBezTo>
                    <a:pt x="8255" y="1859"/>
                    <a:pt x="8475" y="1670"/>
                    <a:pt x="8696" y="1670"/>
                  </a:cubicBezTo>
                  <a:close/>
                  <a:moveTo>
                    <a:pt x="5388" y="3277"/>
                  </a:moveTo>
                  <a:cubicBezTo>
                    <a:pt x="5640" y="3277"/>
                    <a:pt x="5829" y="3466"/>
                    <a:pt x="5829" y="3686"/>
                  </a:cubicBezTo>
                  <a:lnTo>
                    <a:pt x="5829" y="5356"/>
                  </a:lnTo>
                  <a:cubicBezTo>
                    <a:pt x="5829" y="5608"/>
                    <a:pt x="5640" y="5797"/>
                    <a:pt x="5388" y="5797"/>
                  </a:cubicBezTo>
                  <a:lnTo>
                    <a:pt x="2080" y="5797"/>
                  </a:lnTo>
                  <a:cubicBezTo>
                    <a:pt x="1859" y="5797"/>
                    <a:pt x="1639" y="5608"/>
                    <a:pt x="1639" y="5356"/>
                  </a:cubicBezTo>
                  <a:lnTo>
                    <a:pt x="1639" y="3686"/>
                  </a:lnTo>
                  <a:cubicBezTo>
                    <a:pt x="1639" y="3466"/>
                    <a:pt x="1859" y="3277"/>
                    <a:pt x="2080" y="3277"/>
                  </a:cubicBezTo>
                  <a:close/>
                  <a:moveTo>
                    <a:pt x="5230" y="0"/>
                  </a:moveTo>
                  <a:cubicBezTo>
                    <a:pt x="4600" y="504"/>
                    <a:pt x="3781" y="819"/>
                    <a:pt x="2899" y="819"/>
                  </a:cubicBezTo>
                  <a:cubicBezTo>
                    <a:pt x="2080" y="819"/>
                    <a:pt x="1324" y="536"/>
                    <a:pt x="756" y="126"/>
                  </a:cubicBezTo>
                  <a:cubicBezTo>
                    <a:pt x="315" y="315"/>
                    <a:pt x="32" y="756"/>
                    <a:pt x="32" y="1260"/>
                  </a:cubicBezTo>
                  <a:lnTo>
                    <a:pt x="32" y="6206"/>
                  </a:lnTo>
                  <a:cubicBezTo>
                    <a:pt x="0" y="6900"/>
                    <a:pt x="536" y="7435"/>
                    <a:pt x="1261" y="7435"/>
                  </a:cubicBezTo>
                  <a:lnTo>
                    <a:pt x="9515" y="7435"/>
                  </a:lnTo>
                  <a:cubicBezTo>
                    <a:pt x="10208" y="7435"/>
                    <a:pt x="10775" y="6900"/>
                    <a:pt x="10775" y="6206"/>
                  </a:cubicBezTo>
                  <a:lnTo>
                    <a:pt x="10775" y="1260"/>
                  </a:lnTo>
                  <a:cubicBezTo>
                    <a:pt x="10775" y="756"/>
                    <a:pt x="10460" y="315"/>
                    <a:pt x="10082" y="126"/>
                  </a:cubicBezTo>
                  <a:cubicBezTo>
                    <a:pt x="9452" y="536"/>
                    <a:pt x="8727" y="819"/>
                    <a:pt x="7908" y="819"/>
                  </a:cubicBezTo>
                  <a:cubicBezTo>
                    <a:pt x="7057" y="819"/>
                    <a:pt x="6270" y="504"/>
                    <a:pt x="5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5" name="Google Shape;7575;p61"/>
            <p:cNvSpPr/>
            <p:nvPr/>
          </p:nvSpPr>
          <p:spPr>
            <a:xfrm>
              <a:off x="-12352850" y="3802125"/>
              <a:ext cx="63050" cy="186150"/>
            </a:xfrm>
            <a:custGeom>
              <a:rect b="b" l="l" r="r" t="t"/>
              <a:pathLst>
                <a:path extrusionOk="0" h="7446" w="2522">
                  <a:moveTo>
                    <a:pt x="2092" y="0"/>
                  </a:moveTo>
                  <a:cubicBezTo>
                    <a:pt x="2035" y="0"/>
                    <a:pt x="1976" y="10"/>
                    <a:pt x="1923" y="37"/>
                  </a:cubicBezTo>
                  <a:lnTo>
                    <a:pt x="1" y="982"/>
                  </a:lnTo>
                  <a:lnTo>
                    <a:pt x="1" y="6464"/>
                  </a:lnTo>
                  <a:lnTo>
                    <a:pt x="1923" y="7409"/>
                  </a:lnTo>
                  <a:cubicBezTo>
                    <a:pt x="1976" y="7435"/>
                    <a:pt x="2035" y="7445"/>
                    <a:pt x="2092" y="7445"/>
                  </a:cubicBezTo>
                  <a:cubicBezTo>
                    <a:pt x="2170" y="7445"/>
                    <a:pt x="2246" y="7427"/>
                    <a:pt x="2301" y="7409"/>
                  </a:cubicBezTo>
                  <a:cubicBezTo>
                    <a:pt x="2427" y="7314"/>
                    <a:pt x="2521" y="7220"/>
                    <a:pt x="2521" y="7062"/>
                  </a:cubicBezTo>
                  <a:lnTo>
                    <a:pt x="2521" y="415"/>
                  </a:lnTo>
                  <a:cubicBezTo>
                    <a:pt x="2521" y="257"/>
                    <a:pt x="2427" y="131"/>
                    <a:pt x="2301" y="37"/>
                  </a:cubicBezTo>
                  <a:cubicBezTo>
                    <a:pt x="2246" y="18"/>
                    <a:pt x="2170" y="0"/>
                    <a:pt x="20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76" name="Google Shape;7576;p61"/>
          <p:cNvGrpSpPr/>
          <p:nvPr/>
        </p:nvGrpSpPr>
        <p:grpSpPr>
          <a:xfrm>
            <a:off x="6202157" y="2418407"/>
            <a:ext cx="356221" cy="353059"/>
            <a:chOff x="-12643475" y="4081850"/>
            <a:chExt cx="353675" cy="350500"/>
          </a:xfrm>
        </p:grpSpPr>
        <p:sp>
          <p:nvSpPr>
            <p:cNvPr id="7577" name="Google Shape;7577;p61"/>
            <p:cNvSpPr/>
            <p:nvPr/>
          </p:nvSpPr>
          <p:spPr>
            <a:xfrm>
              <a:off x="-12552125" y="4262400"/>
              <a:ext cx="22875" cy="20125"/>
            </a:xfrm>
            <a:custGeom>
              <a:rect b="b" l="l" r="r" t="t"/>
              <a:pathLst>
                <a:path extrusionOk="0" h="805" w="915">
                  <a:moveTo>
                    <a:pt x="458" y="1"/>
                  </a:moveTo>
                  <a:cubicBezTo>
                    <a:pt x="348" y="1"/>
                    <a:pt x="237" y="40"/>
                    <a:pt x="158" y="119"/>
                  </a:cubicBezTo>
                  <a:cubicBezTo>
                    <a:pt x="1" y="276"/>
                    <a:pt x="1" y="528"/>
                    <a:pt x="158" y="686"/>
                  </a:cubicBezTo>
                  <a:cubicBezTo>
                    <a:pt x="237" y="765"/>
                    <a:pt x="348" y="804"/>
                    <a:pt x="458" y="804"/>
                  </a:cubicBezTo>
                  <a:cubicBezTo>
                    <a:pt x="568" y="804"/>
                    <a:pt x="678" y="765"/>
                    <a:pt x="757" y="686"/>
                  </a:cubicBezTo>
                  <a:cubicBezTo>
                    <a:pt x="915" y="528"/>
                    <a:pt x="915" y="276"/>
                    <a:pt x="757" y="119"/>
                  </a:cubicBezTo>
                  <a:cubicBezTo>
                    <a:pt x="678" y="40"/>
                    <a:pt x="568" y="1"/>
                    <a:pt x="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8" name="Google Shape;7578;p61"/>
            <p:cNvSpPr/>
            <p:nvPr/>
          </p:nvSpPr>
          <p:spPr>
            <a:xfrm>
              <a:off x="-12480450" y="4241725"/>
              <a:ext cx="69350" cy="47275"/>
            </a:xfrm>
            <a:custGeom>
              <a:rect b="b" l="l" r="r" t="t"/>
              <a:pathLst>
                <a:path extrusionOk="0" h="1891" w="2774">
                  <a:moveTo>
                    <a:pt x="568" y="1"/>
                  </a:moveTo>
                  <a:lnTo>
                    <a:pt x="1" y="568"/>
                  </a:lnTo>
                  <a:lnTo>
                    <a:pt x="2206" y="1891"/>
                  </a:lnTo>
                  <a:lnTo>
                    <a:pt x="2773" y="1324"/>
                  </a:lnTo>
                  <a:lnTo>
                    <a:pt x="5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9" name="Google Shape;7579;p61"/>
            <p:cNvSpPr/>
            <p:nvPr/>
          </p:nvSpPr>
          <p:spPr>
            <a:xfrm>
              <a:off x="-12643475" y="4081850"/>
              <a:ext cx="353675" cy="350500"/>
            </a:xfrm>
            <a:custGeom>
              <a:rect b="b" l="l" r="r" t="t"/>
              <a:pathLst>
                <a:path extrusionOk="0" h="14020" w="14147">
                  <a:moveTo>
                    <a:pt x="8207" y="3127"/>
                  </a:moveTo>
                  <a:cubicBezTo>
                    <a:pt x="8318" y="3127"/>
                    <a:pt x="8428" y="3166"/>
                    <a:pt x="8507" y="3245"/>
                  </a:cubicBezTo>
                  <a:lnTo>
                    <a:pt x="9105" y="3812"/>
                  </a:lnTo>
                  <a:cubicBezTo>
                    <a:pt x="9263" y="3970"/>
                    <a:pt x="9263" y="4253"/>
                    <a:pt x="9105" y="4411"/>
                  </a:cubicBezTo>
                  <a:cubicBezTo>
                    <a:pt x="9027" y="4490"/>
                    <a:pt x="8916" y="4529"/>
                    <a:pt x="8806" y="4529"/>
                  </a:cubicBezTo>
                  <a:cubicBezTo>
                    <a:pt x="8696" y="4529"/>
                    <a:pt x="8585" y="4490"/>
                    <a:pt x="8507" y="4411"/>
                  </a:cubicBezTo>
                  <a:lnTo>
                    <a:pt x="7908" y="3812"/>
                  </a:lnTo>
                  <a:cubicBezTo>
                    <a:pt x="7751" y="3655"/>
                    <a:pt x="7751" y="3403"/>
                    <a:pt x="7908" y="3245"/>
                  </a:cubicBezTo>
                  <a:cubicBezTo>
                    <a:pt x="7987" y="3166"/>
                    <a:pt x="8097" y="3127"/>
                    <a:pt x="8207" y="3127"/>
                  </a:cubicBezTo>
                  <a:close/>
                  <a:moveTo>
                    <a:pt x="9940" y="4860"/>
                  </a:moveTo>
                  <a:cubicBezTo>
                    <a:pt x="10050" y="4860"/>
                    <a:pt x="10161" y="4899"/>
                    <a:pt x="10239" y="4978"/>
                  </a:cubicBezTo>
                  <a:lnTo>
                    <a:pt x="10838" y="5545"/>
                  </a:lnTo>
                  <a:cubicBezTo>
                    <a:pt x="10996" y="5766"/>
                    <a:pt x="10996" y="5986"/>
                    <a:pt x="10838" y="6144"/>
                  </a:cubicBezTo>
                  <a:cubicBezTo>
                    <a:pt x="10759" y="6222"/>
                    <a:pt x="10649" y="6262"/>
                    <a:pt x="10539" y="6262"/>
                  </a:cubicBezTo>
                  <a:cubicBezTo>
                    <a:pt x="10429" y="6262"/>
                    <a:pt x="10318" y="6222"/>
                    <a:pt x="10239" y="6144"/>
                  </a:cubicBezTo>
                  <a:lnTo>
                    <a:pt x="9641" y="5545"/>
                  </a:lnTo>
                  <a:cubicBezTo>
                    <a:pt x="9483" y="5388"/>
                    <a:pt x="9483" y="5136"/>
                    <a:pt x="9641" y="4978"/>
                  </a:cubicBezTo>
                  <a:cubicBezTo>
                    <a:pt x="9720" y="4899"/>
                    <a:pt x="9830" y="4860"/>
                    <a:pt x="9940" y="4860"/>
                  </a:cubicBezTo>
                  <a:close/>
                  <a:moveTo>
                    <a:pt x="7058" y="5467"/>
                  </a:moveTo>
                  <a:cubicBezTo>
                    <a:pt x="7125" y="5467"/>
                    <a:pt x="7192" y="5481"/>
                    <a:pt x="7247" y="5514"/>
                  </a:cubicBezTo>
                  <a:lnTo>
                    <a:pt x="10145" y="7278"/>
                  </a:lnTo>
                  <a:cubicBezTo>
                    <a:pt x="10397" y="7404"/>
                    <a:pt x="10429" y="7719"/>
                    <a:pt x="10271" y="7908"/>
                  </a:cubicBezTo>
                  <a:lnTo>
                    <a:pt x="7373" y="10838"/>
                  </a:lnTo>
                  <a:cubicBezTo>
                    <a:pt x="7136" y="11074"/>
                    <a:pt x="6821" y="11192"/>
                    <a:pt x="6498" y="11192"/>
                  </a:cubicBezTo>
                  <a:cubicBezTo>
                    <a:pt x="6175" y="11192"/>
                    <a:pt x="5845" y="11074"/>
                    <a:pt x="5577" y="10838"/>
                  </a:cubicBezTo>
                  <a:cubicBezTo>
                    <a:pt x="5104" y="10365"/>
                    <a:pt x="5104" y="9578"/>
                    <a:pt x="5577" y="9074"/>
                  </a:cubicBezTo>
                  <a:cubicBezTo>
                    <a:pt x="5813" y="8837"/>
                    <a:pt x="6144" y="8719"/>
                    <a:pt x="6475" y="8719"/>
                  </a:cubicBezTo>
                  <a:cubicBezTo>
                    <a:pt x="6805" y="8719"/>
                    <a:pt x="7136" y="8837"/>
                    <a:pt x="7373" y="9074"/>
                  </a:cubicBezTo>
                  <a:cubicBezTo>
                    <a:pt x="7467" y="9168"/>
                    <a:pt x="7562" y="9294"/>
                    <a:pt x="7593" y="9420"/>
                  </a:cubicBezTo>
                  <a:lnTo>
                    <a:pt x="8160" y="8853"/>
                  </a:lnTo>
                  <a:lnTo>
                    <a:pt x="5955" y="7561"/>
                  </a:lnTo>
                  <a:lnTo>
                    <a:pt x="5010" y="8507"/>
                  </a:lnTo>
                  <a:cubicBezTo>
                    <a:pt x="4773" y="8743"/>
                    <a:pt x="4458" y="8861"/>
                    <a:pt x="4135" y="8861"/>
                  </a:cubicBezTo>
                  <a:cubicBezTo>
                    <a:pt x="3812" y="8861"/>
                    <a:pt x="3482" y="8743"/>
                    <a:pt x="3214" y="8507"/>
                  </a:cubicBezTo>
                  <a:cubicBezTo>
                    <a:pt x="2741" y="8034"/>
                    <a:pt x="2741" y="7246"/>
                    <a:pt x="3214" y="6742"/>
                  </a:cubicBezTo>
                  <a:cubicBezTo>
                    <a:pt x="3450" y="6506"/>
                    <a:pt x="3781" y="6388"/>
                    <a:pt x="4112" y="6388"/>
                  </a:cubicBezTo>
                  <a:cubicBezTo>
                    <a:pt x="4443" y="6388"/>
                    <a:pt x="4773" y="6506"/>
                    <a:pt x="5010" y="6742"/>
                  </a:cubicBezTo>
                  <a:cubicBezTo>
                    <a:pt x="5104" y="6837"/>
                    <a:pt x="5199" y="6963"/>
                    <a:pt x="5230" y="7089"/>
                  </a:cubicBezTo>
                  <a:lnTo>
                    <a:pt x="6742" y="5577"/>
                  </a:lnTo>
                  <a:cubicBezTo>
                    <a:pt x="6804" y="5515"/>
                    <a:pt x="6932" y="5467"/>
                    <a:pt x="7058" y="5467"/>
                  </a:cubicBezTo>
                  <a:close/>
                  <a:moveTo>
                    <a:pt x="9042" y="0"/>
                  </a:moveTo>
                  <a:cubicBezTo>
                    <a:pt x="8948" y="0"/>
                    <a:pt x="8853" y="32"/>
                    <a:pt x="8790" y="126"/>
                  </a:cubicBezTo>
                  <a:cubicBezTo>
                    <a:pt x="8711" y="205"/>
                    <a:pt x="8601" y="244"/>
                    <a:pt x="8491" y="244"/>
                  </a:cubicBezTo>
                  <a:cubicBezTo>
                    <a:pt x="8381" y="244"/>
                    <a:pt x="8270" y="205"/>
                    <a:pt x="8192" y="126"/>
                  </a:cubicBezTo>
                  <a:cubicBezTo>
                    <a:pt x="8113" y="47"/>
                    <a:pt x="8003" y="8"/>
                    <a:pt x="7892" y="8"/>
                  </a:cubicBezTo>
                  <a:cubicBezTo>
                    <a:pt x="7782" y="8"/>
                    <a:pt x="7672" y="47"/>
                    <a:pt x="7593" y="126"/>
                  </a:cubicBezTo>
                  <a:lnTo>
                    <a:pt x="6490" y="1229"/>
                  </a:lnTo>
                  <a:lnTo>
                    <a:pt x="7373" y="2080"/>
                  </a:lnTo>
                  <a:cubicBezTo>
                    <a:pt x="7530" y="2237"/>
                    <a:pt x="7530" y="2521"/>
                    <a:pt x="7373" y="2678"/>
                  </a:cubicBezTo>
                  <a:cubicBezTo>
                    <a:pt x="7294" y="2757"/>
                    <a:pt x="7184" y="2796"/>
                    <a:pt x="7073" y="2796"/>
                  </a:cubicBezTo>
                  <a:cubicBezTo>
                    <a:pt x="6963" y="2796"/>
                    <a:pt x="6853" y="2757"/>
                    <a:pt x="6774" y="2678"/>
                  </a:cubicBezTo>
                  <a:lnTo>
                    <a:pt x="5892" y="1828"/>
                  </a:lnTo>
                  <a:lnTo>
                    <a:pt x="158" y="7561"/>
                  </a:lnTo>
                  <a:cubicBezTo>
                    <a:pt x="0" y="7719"/>
                    <a:pt x="0" y="8002"/>
                    <a:pt x="158" y="8160"/>
                  </a:cubicBezTo>
                  <a:cubicBezTo>
                    <a:pt x="221" y="8223"/>
                    <a:pt x="284" y="8349"/>
                    <a:pt x="284" y="8444"/>
                  </a:cubicBezTo>
                  <a:cubicBezTo>
                    <a:pt x="284" y="8538"/>
                    <a:pt x="221" y="8633"/>
                    <a:pt x="158" y="8696"/>
                  </a:cubicBezTo>
                  <a:cubicBezTo>
                    <a:pt x="63" y="8790"/>
                    <a:pt x="32" y="8916"/>
                    <a:pt x="32" y="8979"/>
                  </a:cubicBezTo>
                  <a:cubicBezTo>
                    <a:pt x="32" y="9105"/>
                    <a:pt x="63" y="9168"/>
                    <a:pt x="158" y="9263"/>
                  </a:cubicBezTo>
                  <a:lnTo>
                    <a:pt x="756" y="9861"/>
                  </a:lnTo>
                  <a:cubicBezTo>
                    <a:pt x="820" y="9924"/>
                    <a:pt x="946" y="9956"/>
                    <a:pt x="1009" y="9956"/>
                  </a:cubicBezTo>
                  <a:cubicBezTo>
                    <a:pt x="1135" y="9956"/>
                    <a:pt x="1229" y="9924"/>
                    <a:pt x="1292" y="9861"/>
                  </a:cubicBezTo>
                  <a:cubicBezTo>
                    <a:pt x="1371" y="9782"/>
                    <a:pt x="1481" y="9743"/>
                    <a:pt x="1591" y="9743"/>
                  </a:cubicBezTo>
                  <a:cubicBezTo>
                    <a:pt x="1702" y="9743"/>
                    <a:pt x="1812" y="9782"/>
                    <a:pt x="1891" y="9861"/>
                  </a:cubicBezTo>
                  <a:cubicBezTo>
                    <a:pt x="1985" y="9924"/>
                    <a:pt x="2017" y="10050"/>
                    <a:pt x="2017" y="10113"/>
                  </a:cubicBezTo>
                  <a:cubicBezTo>
                    <a:pt x="2017" y="10239"/>
                    <a:pt x="1985" y="10334"/>
                    <a:pt x="1891" y="10397"/>
                  </a:cubicBezTo>
                  <a:cubicBezTo>
                    <a:pt x="1733" y="10554"/>
                    <a:pt x="1733" y="10838"/>
                    <a:pt x="1891" y="10995"/>
                  </a:cubicBezTo>
                  <a:lnTo>
                    <a:pt x="3088" y="12161"/>
                  </a:lnTo>
                  <a:cubicBezTo>
                    <a:pt x="3167" y="12240"/>
                    <a:pt x="3269" y="12279"/>
                    <a:pt x="3371" y="12279"/>
                  </a:cubicBezTo>
                  <a:cubicBezTo>
                    <a:pt x="3474" y="12279"/>
                    <a:pt x="3576" y="12240"/>
                    <a:pt x="3655" y="12161"/>
                  </a:cubicBezTo>
                  <a:cubicBezTo>
                    <a:pt x="3734" y="12082"/>
                    <a:pt x="3844" y="12043"/>
                    <a:pt x="3954" y="12043"/>
                  </a:cubicBezTo>
                  <a:cubicBezTo>
                    <a:pt x="4065" y="12043"/>
                    <a:pt x="4175" y="12082"/>
                    <a:pt x="4254" y="12161"/>
                  </a:cubicBezTo>
                  <a:cubicBezTo>
                    <a:pt x="4411" y="12319"/>
                    <a:pt x="4411" y="12602"/>
                    <a:pt x="4254" y="12760"/>
                  </a:cubicBezTo>
                  <a:cubicBezTo>
                    <a:pt x="4159" y="12854"/>
                    <a:pt x="4128" y="12949"/>
                    <a:pt x="4128" y="13043"/>
                  </a:cubicBezTo>
                  <a:cubicBezTo>
                    <a:pt x="4128" y="13169"/>
                    <a:pt x="4159" y="13232"/>
                    <a:pt x="4254" y="13327"/>
                  </a:cubicBezTo>
                  <a:lnTo>
                    <a:pt x="4852" y="13894"/>
                  </a:lnTo>
                  <a:cubicBezTo>
                    <a:pt x="4915" y="13988"/>
                    <a:pt x="5041" y="14020"/>
                    <a:pt x="5136" y="14020"/>
                  </a:cubicBezTo>
                  <a:cubicBezTo>
                    <a:pt x="5230" y="14020"/>
                    <a:pt x="5325" y="13988"/>
                    <a:pt x="5388" y="13894"/>
                  </a:cubicBezTo>
                  <a:cubicBezTo>
                    <a:pt x="5466" y="13815"/>
                    <a:pt x="5577" y="13776"/>
                    <a:pt x="5687" y="13776"/>
                  </a:cubicBezTo>
                  <a:cubicBezTo>
                    <a:pt x="5797" y="13776"/>
                    <a:pt x="5908" y="13815"/>
                    <a:pt x="5986" y="13894"/>
                  </a:cubicBezTo>
                  <a:cubicBezTo>
                    <a:pt x="6081" y="13988"/>
                    <a:pt x="6175" y="14020"/>
                    <a:pt x="6270" y="14020"/>
                  </a:cubicBezTo>
                  <a:cubicBezTo>
                    <a:pt x="6396" y="14020"/>
                    <a:pt x="6459" y="13988"/>
                    <a:pt x="6553" y="13894"/>
                  </a:cubicBezTo>
                  <a:lnTo>
                    <a:pt x="12287" y="8160"/>
                  </a:lnTo>
                  <a:lnTo>
                    <a:pt x="11437" y="7278"/>
                  </a:lnTo>
                  <a:cubicBezTo>
                    <a:pt x="11248" y="7120"/>
                    <a:pt x="11248" y="6837"/>
                    <a:pt x="11437" y="6711"/>
                  </a:cubicBezTo>
                  <a:cubicBezTo>
                    <a:pt x="11515" y="6632"/>
                    <a:pt x="11618" y="6593"/>
                    <a:pt x="11720" y="6593"/>
                  </a:cubicBezTo>
                  <a:cubicBezTo>
                    <a:pt x="11823" y="6593"/>
                    <a:pt x="11925" y="6632"/>
                    <a:pt x="12004" y="6711"/>
                  </a:cubicBezTo>
                  <a:lnTo>
                    <a:pt x="12886" y="7561"/>
                  </a:lnTo>
                  <a:lnTo>
                    <a:pt x="13989" y="6459"/>
                  </a:lnTo>
                  <a:cubicBezTo>
                    <a:pt x="14146" y="6301"/>
                    <a:pt x="14146" y="6018"/>
                    <a:pt x="13989" y="5860"/>
                  </a:cubicBezTo>
                  <a:cubicBezTo>
                    <a:pt x="13894" y="5797"/>
                    <a:pt x="13863" y="5671"/>
                    <a:pt x="13863" y="5608"/>
                  </a:cubicBezTo>
                  <a:cubicBezTo>
                    <a:pt x="13863" y="5482"/>
                    <a:pt x="13894" y="5388"/>
                    <a:pt x="13989" y="5325"/>
                  </a:cubicBezTo>
                  <a:cubicBezTo>
                    <a:pt x="14115" y="5293"/>
                    <a:pt x="14146" y="5167"/>
                    <a:pt x="14146" y="5041"/>
                  </a:cubicBezTo>
                  <a:cubicBezTo>
                    <a:pt x="14146" y="4915"/>
                    <a:pt x="14115" y="4852"/>
                    <a:pt x="14020" y="4757"/>
                  </a:cubicBezTo>
                  <a:lnTo>
                    <a:pt x="13421" y="4190"/>
                  </a:lnTo>
                  <a:cubicBezTo>
                    <a:pt x="13358" y="4096"/>
                    <a:pt x="13232" y="4064"/>
                    <a:pt x="13138" y="4064"/>
                  </a:cubicBezTo>
                  <a:cubicBezTo>
                    <a:pt x="13075" y="4064"/>
                    <a:pt x="12949" y="4096"/>
                    <a:pt x="12886" y="4190"/>
                  </a:cubicBezTo>
                  <a:cubicBezTo>
                    <a:pt x="12807" y="4269"/>
                    <a:pt x="12697" y="4309"/>
                    <a:pt x="12587" y="4309"/>
                  </a:cubicBezTo>
                  <a:cubicBezTo>
                    <a:pt x="12476" y="4309"/>
                    <a:pt x="12366" y="4269"/>
                    <a:pt x="12287" y="4190"/>
                  </a:cubicBezTo>
                  <a:cubicBezTo>
                    <a:pt x="12193" y="4096"/>
                    <a:pt x="12161" y="3970"/>
                    <a:pt x="12161" y="3907"/>
                  </a:cubicBezTo>
                  <a:cubicBezTo>
                    <a:pt x="12161" y="3781"/>
                    <a:pt x="12193" y="3718"/>
                    <a:pt x="12287" y="3623"/>
                  </a:cubicBezTo>
                  <a:cubicBezTo>
                    <a:pt x="12445" y="3466"/>
                    <a:pt x="12445" y="3182"/>
                    <a:pt x="12287" y="3025"/>
                  </a:cubicBezTo>
                  <a:lnTo>
                    <a:pt x="11090" y="1859"/>
                  </a:lnTo>
                  <a:cubicBezTo>
                    <a:pt x="11011" y="1780"/>
                    <a:pt x="10909" y="1741"/>
                    <a:pt x="10807" y="1741"/>
                  </a:cubicBezTo>
                  <a:cubicBezTo>
                    <a:pt x="10704" y="1741"/>
                    <a:pt x="10602" y="1780"/>
                    <a:pt x="10523" y="1859"/>
                  </a:cubicBezTo>
                  <a:cubicBezTo>
                    <a:pt x="10444" y="1938"/>
                    <a:pt x="10334" y="1977"/>
                    <a:pt x="10224" y="1977"/>
                  </a:cubicBezTo>
                  <a:cubicBezTo>
                    <a:pt x="10113" y="1977"/>
                    <a:pt x="10003" y="1938"/>
                    <a:pt x="9924" y="1859"/>
                  </a:cubicBezTo>
                  <a:cubicBezTo>
                    <a:pt x="9767" y="1701"/>
                    <a:pt x="9767" y="1418"/>
                    <a:pt x="9924" y="1260"/>
                  </a:cubicBezTo>
                  <a:cubicBezTo>
                    <a:pt x="9987" y="1197"/>
                    <a:pt x="10050" y="1071"/>
                    <a:pt x="10050" y="977"/>
                  </a:cubicBezTo>
                  <a:cubicBezTo>
                    <a:pt x="10050" y="882"/>
                    <a:pt x="9987" y="788"/>
                    <a:pt x="9924" y="725"/>
                  </a:cubicBezTo>
                  <a:lnTo>
                    <a:pt x="9326" y="126"/>
                  </a:lnTo>
                  <a:cubicBezTo>
                    <a:pt x="9263" y="32"/>
                    <a:pt x="9137" y="0"/>
                    <a:pt x="90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0" name="Google Shape;7580;p61"/>
            <p:cNvSpPr/>
            <p:nvPr/>
          </p:nvSpPr>
          <p:spPr>
            <a:xfrm>
              <a:off x="-12493050" y="4319900"/>
              <a:ext cx="22875" cy="20900"/>
            </a:xfrm>
            <a:custGeom>
              <a:rect b="b" l="l" r="r" t="t"/>
              <a:pathLst>
                <a:path extrusionOk="0" h="836" w="915">
                  <a:moveTo>
                    <a:pt x="446" y="1"/>
                  </a:moveTo>
                  <a:cubicBezTo>
                    <a:pt x="339" y="1"/>
                    <a:pt x="237" y="40"/>
                    <a:pt x="158" y="119"/>
                  </a:cubicBezTo>
                  <a:cubicBezTo>
                    <a:pt x="1" y="276"/>
                    <a:pt x="1" y="560"/>
                    <a:pt x="158" y="717"/>
                  </a:cubicBezTo>
                  <a:cubicBezTo>
                    <a:pt x="237" y="796"/>
                    <a:pt x="347" y="835"/>
                    <a:pt x="458" y="835"/>
                  </a:cubicBezTo>
                  <a:cubicBezTo>
                    <a:pt x="568" y="835"/>
                    <a:pt x="678" y="796"/>
                    <a:pt x="757" y="717"/>
                  </a:cubicBezTo>
                  <a:cubicBezTo>
                    <a:pt x="914" y="560"/>
                    <a:pt x="914" y="276"/>
                    <a:pt x="757" y="119"/>
                  </a:cubicBezTo>
                  <a:cubicBezTo>
                    <a:pt x="662" y="40"/>
                    <a:pt x="552" y="1"/>
                    <a:pt x="4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81" name="Google Shape;7581;p61"/>
          <p:cNvGrpSpPr/>
          <p:nvPr/>
        </p:nvGrpSpPr>
        <p:grpSpPr>
          <a:xfrm>
            <a:off x="7974847" y="1532427"/>
            <a:ext cx="355416" cy="354670"/>
            <a:chOff x="-10857925" y="3213875"/>
            <a:chExt cx="352875" cy="352100"/>
          </a:xfrm>
        </p:grpSpPr>
        <p:sp>
          <p:nvSpPr>
            <p:cNvPr id="7582" name="Google Shape;7582;p61"/>
            <p:cNvSpPr/>
            <p:nvPr/>
          </p:nvSpPr>
          <p:spPr>
            <a:xfrm>
              <a:off x="-10759475" y="3265875"/>
              <a:ext cx="64600" cy="87450"/>
            </a:xfrm>
            <a:custGeom>
              <a:rect b="b" l="l" r="r" t="t"/>
              <a:pathLst>
                <a:path extrusionOk="0" h="3498" w="2584">
                  <a:moveTo>
                    <a:pt x="1702" y="0"/>
                  </a:moveTo>
                  <a:lnTo>
                    <a:pt x="0" y="1418"/>
                  </a:lnTo>
                  <a:lnTo>
                    <a:pt x="2584" y="3497"/>
                  </a:lnTo>
                  <a:cubicBezTo>
                    <a:pt x="2458" y="2111"/>
                    <a:pt x="2143" y="914"/>
                    <a:pt x="17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3" name="Google Shape;7583;p61"/>
            <p:cNvSpPr/>
            <p:nvPr/>
          </p:nvSpPr>
          <p:spPr>
            <a:xfrm>
              <a:off x="-10857925" y="3265075"/>
              <a:ext cx="64600" cy="87450"/>
            </a:xfrm>
            <a:custGeom>
              <a:rect b="b" l="l" r="r" t="t"/>
              <a:pathLst>
                <a:path extrusionOk="0" h="3498" w="2584">
                  <a:moveTo>
                    <a:pt x="882" y="1"/>
                  </a:moveTo>
                  <a:cubicBezTo>
                    <a:pt x="441" y="946"/>
                    <a:pt x="189" y="2143"/>
                    <a:pt x="0" y="3498"/>
                  </a:cubicBezTo>
                  <a:lnTo>
                    <a:pt x="2584" y="1418"/>
                  </a:lnTo>
                  <a:lnTo>
                    <a:pt x="8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4" name="Google Shape;7584;p61"/>
            <p:cNvSpPr/>
            <p:nvPr/>
          </p:nvSpPr>
          <p:spPr>
            <a:xfrm>
              <a:off x="-10850050" y="3313925"/>
              <a:ext cx="148100" cy="65375"/>
            </a:xfrm>
            <a:custGeom>
              <a:rect b="b" l="l" r="r" t="t"/>
              <a:pathLst>
                <a:path extrusionOk="0" h="2615" w="5924">
                  <a:moveTo>
                    <a:pt x="2993" y="0"/>
                  </a:moveTo>
                  <a:lnTo>
                    <a:pt x="0" y="2363"/>
                  </a:lnTo>
                  <a:cubicBezTo>
                    <a:pt x="221" y="2520"/>
                    <a:pt x="410" y="2615"/>
                    <a:pt x="693" y="2615"/>
                  </a:cubicBezTo>
                  <a:lnTo>
                    <a:pt x="5261" y="2615"/>
                  </a:lnTo>
                  <a:cubicBezTo>
                    <a:pt x="5482" y="2615"/>
                    <a:pt x="5734" y="2520"/>
                    <a:pt x="5923" y="2363"/>
                  </a:cubicBezTo>
                  <a:lnTo>
                    <a:pt x="29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5" name="Google Shape;7585;p61"/>
            <p:cNvSpPr/>
            <p:nvPr/>
          </p:nvSpPr>
          <p:spPr>
            <a:xfrm>
              <a:off x="-10857925" y="3391900"/>
              <a:ext cx="165425" cy="133125"/>
            </a:xfrm>
            <a:custGeom>
              <a:rect b="b" l="l" r="r" t="t"/>
              <a:pathLst>
                <a:path extrusionOk="0" h="5325" w="6617">
                  <a:moveTo>
                    <a:pt x="6616" y="0"/>
                  </a:moveTo>
                  <a:cubicBezTo>
                    <a:pt x="6301" y="189"/>
                    <a:pt x="5986" y="315"/>
                    <a:pt x="5608" y="315"/>
                  </a:cubicBezTo>
                  <a:lnTo>
                    <a:pt x="1040" y="315"/>
                  </a:lnTo>
                  <a:cubicBezTo>
                    <a:pt x="662" y="315"/>
                    <a:pt x="284" y="189"/>
                    <a:pt x="32" y="0"/>
                  </a:cubicBezTo>
                  <a:lnTo>
                    <a:pt x="32" y="0"/>
                  </a:lnTo>
                  <a:cubicBezTo>
                    <a:pt x="0" y="1449"/>
                    <a:pt x="221" y="2867"/>
                    <a:pt x="630" y="4001"/>
                  </a:cubicBezTo>
                  <a:cubicBezTo>
                    <a:pt x="914" y="4757"/>
                    <a:pt x="1638" y="5324"/>
                    <a:pt x="2426" y="5324"/>
                  </a:cubicBezTo>
                  <a:lnTo>
                    <a:pt x="4001" y="5324"/>
                  </a:lnTo>
                  <a:cubicBezTo>
                    <a:pt x="4946" y="5324"/>
                    <a:pt x="5671" y="4789"/>
                    <a:pt x="5955" y="4001"/>
                  </a:cubicBezTo>
                  <a:cubicBezTo>
                    <a:pt x="6396" y="2867"/>
                    <a:pt x="6585" y="1449"/>
                    <a:pt x="66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6" name="Google Shape;7586;p61"/>
            <p:cNvSpPr/>
            <p:nvPr/>
          </p:nvSpPr>
          <p:spPr>
            <a:xfrm>
              <a:off x="-10824850" y="3213875"/>
              <a:ext cx="98475" cy="74850"/>
            </a:xfrm>
            <a:custGeom>
              <a:rect b="b" l="l" r="r" t="t"/>
              <a:pathLst>
                <a:path extrusionOk="0" h="2994" w="3939">
                  <a:moveTo>
                    <a:pt x="1954" y="1"/>
                  </a:moveTo>
                  <a:cubicBezTo>
                    <a:pt x="1198" y="1"/>
                    <a:pt x="536" y="505"/>
                    <a:pt x="0" y="1324"/>
                  </a:cubicBezTo>
                  <a:lnTo>
                    <a:pt x="1954" y="2994"/>
                  </a:lnTo>
                  <a:lnTo>
                    <a:pt x="3938" y="1324"/>
                  </a:lnTo>
                  <a:cubicBezTo>
                    <a:pt x="3371" y="505"/>
                    <a:pt x="2710" y="1"/>
                    <a:pt x="19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7" name="Google Shape;7587;p61"/>
            <p:cNvSpPr/>
            <p:nvPr/>
          </p:nvSpPr>
          <p:spPr>
            <a:xfrm>
              <a:off x="-10571250" y="3306825"/>
              <a:ext cx="64625" cy="87450"/>
            </a:xfrm>
            <a:custGeom>
              <a:rect b="b" l="l" r="r" t="t"/>
              <a:pathLst>
                <a:path extrusionOk="0" h="3498" w="2585">
                  <a:moveTo>
                    <a:pt x="1702" y="0"/>
                  </a:moveTo>
                  <a:lnTo>
                    <a:pt x="1" y="1418"/>
                  </a:lnTo>
                  <a:lnTo>
                    <a:pt x="2584" y="3498"/>
                  </a:lnTo>
                  <a:cubicBezTo>
                    <a:pt x="2458" y="2143"/>
                    <a:pt x="2143" y="914"/>
                    <a:pt x="17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8" name="Google Shape;7588;p61"/>
            <p:cNvSpPr/>
            <p:nvPr/>
          </p:nvSpPr>
          <p:spPr>
            <a:xfrm>
              <a:off x="-10669700" y="3306025"/>
              <a:ext cx="63825" cy="87475"/>
            </a:xfrm>
            <a:custGeom>
              <a:rect b="b" l="l" r="r" t="t"/>
              <a:pathLst>
                <a:path extrusionOk="0" h="3499" w="2553">
                  <a:moveTo>
                    <a:pt x="883" y="1"/>
                  </a:moveTo>
                  <a:cubicBezTo>
                    <a:pt x="442" y="946"/>
                    <a:pt x="127" y="2175"/>
                    <a:pt x="1" y="3498"/>
                  </a:cubicBezTo>
                  <a:lnTo>
                    <a:pt x="2553" y="1419"/>
                  </a:lnTo>
                  <a:lnTo>
                    <a:pt x="8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9" name="Google Shape;7589;p61"/>
            <p:cNvSpPr/>
            <p:nvPr/>
          </p:nvSpPr>
          <p:spPr>
            <a:xfrm>
              <a:off x="-10661825" y="3355650"/>
              <a:ext cx="148100" cy="64625"/>
            </a:xfrm>
            <a:custGeom>
              <a:rect b="b" l="l" r="r" t="t"/>
              <a:pathLst>
                <a:path extrusionOk="0" h="2585" w="5924">
                  <a:moveTo>
                    <a:pt x="2994" y="1"/>
                  </a:moveTo>
                  <a:lnTo>
                    <a:pt x="1" y="2364"/>
                  </a:lnTo>
                  <a:cubicBezTo>
                    <a:pt x="221" y="2521"/>
                    <a:pt x="410" y="2584"/>
                    <a:pt x="694" y="2584"/>
                  </a:cubicBezTo>
                  <a:lnTo>
                    <a:pt x="5231" y="2584"/>
                  </a:lnTo>
                  <a:cubicBezTo>
                    <a:pt x="5483" y="2584"/>
                    <a:pt x="5735" y="2521"/>
                    <a:pt x="5924" y="2364"/>
                  </a:cubicBezTo>
                  <a:lnTo>
                    <a:pt x="29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0" name="Google Shape;7590;p61"/>
            <p:cNvSpPr/>
            <p:nvPr/>
          </p:nvSpPr>
          <p:spPr>
            <a:xfrm>
              <a:off x="-10670475" y="3432850"/>
              <a:ext cx="165425" cy="133125"/>
            </a:xfrm>
            <a:custGeom>
              <a:rect b="b" l="l" r="r" t="t"/>
              <a:pathLst>
                <a:path extrusionOk="0" h="5325" w="6617">
                  <a:moveTo>
                    <a:pt x="6616" y="0"/>
                  </a:moveTo>
                  <a:cubicBezTo>
                    <a:pt x="6301" y="221"/>
                    <a:pt x="5986" y="315"/>
                    <a:pt x="5577" y="315"/>
                  </a:cubicBezTo>
                  <a:lnTo>
                    <a:pt x="1040" y="315"/>
                  </a:lnTo>
                  <a:cubicBezTo>
                    <a:pt x="630" y="315"/>
                    <a:pt x="284" y="221"/>
                    <a:pt x="0" y="0"/>
                  </a:cubicBezTo>
                  <a:lnTo>
                    <a:pt x="0" y="0"/>
                  </a:lnTo>
                  <a:cubicBezTo>
                    <a:pt x="0" y="1481"/>
                    <a:pt x="221" y="2930"/>
                    <a:pt x="630" y="4064"/>
                  </a:cubicBezTo>
                  <a:cubicBezTo>
                    <a:pt x="914" y="4821"/>
                    <a:pt x="1607" y="5325"/>
                    <a:pt x="2395" y="5325"/>
                  </a:cubicBezTo>
                  <a:lnTo>
                    <a:pt x="3970" y="5325"/>
                  </a:lnTo>
                  <a:cubicBezTo>
                    <a:pt x="4915" y="5325"/>
                    <a:pt x="5671" y="4852"/>
                    <a:pt x="5955" y="4064"/>
                  </a:cubicBezTo>
                  <a:cubicBezTo>
                    <a:pt x="6364" y="2930"/>
                    <a:pt x="6585" y="1481"/>
                    <a:pt x="66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1" name="Google Shape;7591;p61"/>
            <p:cNvSpPr/>
            <p:nvPr/>
          </p:nvSpPr>
          <p:spPr>
            <a:xfrm>
              <a:off x="-10638175" y="3254850"/>
              <a:ext cx="98475" cy="74850"/>
            </a:xfrm>
            <a:custGeom>
              <a:rect b="b" l="l" r="r" t="t"/>
              <a:pathLst>
                <a:path extrusionOk="0" h="2994" w="3939">
                  <a:moveTo>
                    <a:pt x="1985" y="0"/>
                  </a:moveTo>
                  <a:cubicBezTo>
                    <a:pt x="1229" y="0"/>
                    <a:pt x="567" y="504"/>
                    <a:pt x="0" y="1355"/>
                  </a:cubicBezTo>
                  <a:lnTo>
                    <a:pt x="1985" y="2993"/>
                  </a:lnTo>
                  <a:lnTo>
                    <a:pt x="3938" y="1355"/>
                  </a:lnTo>
                  <a:cubicBezTo>
                    <a:pt x="3403" y="504"/>
                    <a:pt x="2709" y="0"/>
                    <a:pt x="19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92" name="Google Shape;7592;p61"/>
          <p:cNvSpPr/>
          <p:nvPr/>
        </p:nvSpPr>
        <p:spPr>
          <a:xfrm>
            <a:off x="8015262" y="1973047"/>
            <a:ext cx="273732" cy="354519"/>
          </a:xfrm>
          <a:custGeom>
            <a:rect b="b" l="l" r="r" t="t"/>
            <a:pathLst>
              <a:path extrusionOk="0" h="14078" w="10871">
                <a:moveTo>
                  <a:pt x="8255" y="5009"/>
                </a:moveTo>
                <a:lnTo>
                  <a:pt x="8255" y="6648"/>
                </a:lnTo>
                <a:lnTo>
                  <a:pt x="2490" y="6648"/>
                </a:lnTo>
                <a:lnTo>
                  <a:pt x="2490" y="5009"/>
                </a:lnTo>
                <a:close/>
                <a:moveTo>
                  <a:pt x="9106" y="5230"/>
                </a:moveTo>
                <a:lnTo>
                  <a:pt x="9925" y="5639"/>
                </a:lnTo>
                <a:lnTo>
                  <a:pt x="9925" y="6679"/>
                </a:lnTo>
                <a:cubicBezTo>
                  <a:pt x="9799" y="6648"/>
                  <a:pt x="9641" y="6616"/>
                  <a:pt x="9484" y="6616"/>
                </a:cubicBezTo>
                <a:lnTo>
                  <a:pt x="9043" y="6616"/>
                </a:lnTo>
                <a:lnTo>
                  <a:pt x="9043" y="5230"/>
                </a:lnTo>
                <a:close/>
                <a:moveTo>
                  <a:pt x="1608" y="5261"/>
                </a:moveTo>
                <a:lnTo>
                  <a:pt x="1608" y="6648"/>
                </a:lnTo>
                <a:lnTo>
                  <a:pt x="1230" y="6648"/>
                </a:lnTo>
                <a:cubicBezTo>
                  <a:pt x="1072" y="6648"/>
                  <a:pt x="946" y="6679"/>
                  <a:pt x="789" y="6711"/>
                </a:cubicBezTo>
                <a:lnTo>
                  <a:pt x="789" y="5671"/>
                </a:lnTo>
                <a:lnTo>
                  <a:pt x="1608" y="5261"/>
                </a:lnTo>
                <a:close/>
                <a:moveTo>
                  <a:pt x="7405" y="9136"/>
                </a:moveTo>
                <a:lnTo>
                  <a:pt x="5357" y="10649"/>
                </a:lnTo>
                <a:lnTo>
                  <a:pt x="3277" y="9136"/>
                </a:lnTo>
                <a:close/>
                <a:moveTo>
                  <a:pt x="2049" y="0"/>
                </a:moveTo>
                <a:cubicBezTo>
                  <a:pt x="1828" y="0"/>
                  <a:pt x="1671" y="189"/>
                  <a:pt x="1671" y="378"/>
                </a:cubicBezTo>
                <a:lnTo>
                  <a:pt x="1671" y="4285"/>
                </a:lnTo>
                <a:lnTo>
                  <a:pt x="253" y="5009"/>
                </a:lnTo>
                <a:cubicBezTo>
                  <a:pt x="127" y="5041"/>
                  <a:pt x="1" y="5198"/>
                  <a:pt x="1" y="5356"/>
                </a:cubicBezTo>
                <a:lnTo>
                  <a:pt x="1" y="7845"/>
                </a:lnTo>
                <a:cubicBezTo>
                  <a:pt x="1" y="8506"/>
                  <a:pt x="568" y="9042"/>
                  <a:pt x="1261" y="9042"/>
                </a:cubicBezTo>
                <a:lnTo>
                  <a:pt x="1986" y="9042"/>
                </a:lnTo>
                <a:lnTo>
                  <a:pt x="4727" y="11153"/>
                </a:lnTo>
                <a:lnTo>
                  <a:pt x="1860" y="13295"/>
                </a:lnTo>
                <a:cubicBezTo>
                  <a:pt x="1671" y="13421"/>
                  <a:pt x="1608" y="13705"/>
                  <a:pt x="1765" y="13894"/>
                </a:cubicBezTo>
                <a:cubicBezTo>
                  <a:pt x="1842" y="14009"/>
                  <a:pt x="1978" y="14077"/>
                  <a:pt x="2115" y="14077"/>
                </a:cubicBezTo>
                <a:cubicBezTo>
                  <a:pt x="2202" y="14077"/>
                  <a:pt x="2290" y="14050"/>
                  <a:pt x="2364" y="13988"/>
                </a:cubicBezTo>
                <a:lnTo>
                  <a:pt x="5451" y="11657"/>
                </a:lnTo>
                <a:lnTo>
                  <a:pt x="8507" y="13988"/>
                </a:lnTo>
                <a:cubicBezTo>
                  <a:pt x="8586" y="14027"/>
                  <a:pt x="8675" y="14050"/>
                  <a:pt x="8763" y="14050"/>
                </a:cubicBezTo>
                <a:cubicBezTo>
                  <a:pt x="8889" y="14050"/>
                  <a:pt x="9014" y="14004"/>
                  <a:pt x="9106" y="13894"/>
                </a:cubicBezTo>
                <a:cubicBezTo>
                  <a:pt x="9232" y="13705"/>
                  <a:pt x="9232" y="13453"/>
                  <a:pt x="9011" y="13295"/>
                </a:cubicBezTo>
                <a:lnTo>
                  <a:pt x="6144" y="11153"/>
                </a:lnTo>
                <a:lnTo>
                  <a:pt x="8917" y="9042"/>
                </a:lnTo>
                <a:lnTo>
                  <a:pt x="9610" y="9042"/>
                </a:lnTo>
                <a:cubicBezTo>
                  <a:pt x="10271" y="9042"/>
                  <a:pt x="10870" y="8506"/>
                  <a:pt x="10870" y="7845"/>
                </a:cubicBezTo>
                <a:lnTo>
                  <a:pt x="10870" y="5387"/>
                </a:lnTo>
                <a:cubicBezTo>
                  <a:pt x="10870" y="5230"/>
                  <a:pt x="10744" y="5072"/>
                  <a:pt x="10650" y="5041"/>
                </a:cubicBezTo>
                <a:lnTo>
                  <a:pt x="9232" y="4316"/>
                </a:lnTo>
                <a:lnTo>
                  <a:pt x="9232" y="441"/>
                </a:lnTo>
                <a:cubicBezTo>
                  <a:pt x="9232" y="189"/>
                  <a:pt x="9011" y="32"/>
                  <a:pt x="8822" y="32"/>
                </a:cubicBezTo>
                <a:cubicBezTo>
                  <a:pt x="8602" y="32"/>
                  <a:pt x="8381" y="221"/>
                  <a:pt x="8381" y="441"/>
                </a:cubicBezTo>
                <a:lnTo>
                  <a:pt x="8381" y="851"/>
                </a:lnTo>
                <a:lnTo>
                  <a:pt x="2616" y="851"/>
                </a:lnTo>
                <a:lnTo>
                  <a:pt x="2616" y="378"/>
                </a:lnTo>
                <a:lnTo>
                  <a:pt x="2490" y="378"/>
                </a:lnTo>
                <a:cubicBezTo>
                  <a:pt x="2490" y="158"/>
                  <a:pt x="2269" y="0"/>
                  <a:pt x="20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593" name="Google Shape;7593;p61"/>
          <p:cNvGrpSpPr/>
          <p:nvPr/>
        </p:nvGrpSpPr>
        <p:grpSpPr>
          <a:xfrm>
            <a:off x="7984757" y="2428316"/>
            <a:ext cx="356221" cy="333240"/>
            <a:chOff x="-10858725" y="4092875"/>
            <a:chExt cx="353675" cy="330825"/>
          </a:xfrm>
        </p:grpSpPr>
        <p:sp>
          <p:nvSpPr>
            <p:cNvPr id="7594" name="Google Shape;7594;p61"/>
            <p:cNvSpPr/>
            <p:nvPr/>
          </p:nvSpPr>
          <p:spPr>
            <a:xfrm>
              <a:off x="-10795700" y="4237000"/>
              <a:ext cx="41750" cy="41775"/>
            </a:xfrm>
            <a:custGeom>
              <a:rect b="b" l="l" r="r" t="t"/>
              <a:pathLst>
                <a:path extrusionOk="0" h="1671" w="167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5" name="Google Shape;7595;p61"/>
            <p:cNvSpPr/>
            <p:nvPr/>
          </p:nvSpPr>
          <p:spPr>
            <a:xfrm>
              <a:off x="-10713000" y="4154300"/>
              <a:ext cx="41750" cy="41775"/>
            </a:xfrm>
            <a:custGeom>
              <a:rect b="b" l="l" r="r" t="t"/>
              <a:pathLst>
                <a:path extrusionOk="0" h="1671" w="167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6" name="Google Shape;7596;p61"/>
            <p:cNvSpPr/>
            <p:nvPr/>
          </p:nvSpPr>
          <p:spPr>
            <a:xfrm>
              <a:off x="-10713000" y="4320500"/>
              <a:ext cx="41750" cy="40975"/>
            </a:xfrm>
            <a:custGeom>
              <a:rect b="b" l="l" r="r" t="t"/>
              <a:pathLst>
                <a:path extrusionOk="0" h="1639" w="1670">
                  <a:moveTo>
                    <a:pt x="851" y="0"/>
                  </a:moveTo>
                  <a:cubicBezTo>
                    <a:pt x="378" y="0"/>
                    <a:pt x="0" y="347"/>
                    <a:pt x="0" y="819"/>
                  </a:cubicBezTo>
                  <a:cubicBezTo>
                    <a:pt x="0" y="1260"/>
                    <a:pt x="378" y="1638"/>
                    <a:pt x="851" y="1638"/>
                  </a:cubicBezTo>
                  <a:cubicBezTo>
                    <a:pt x="1292" y="1638"/>
                    <a:pt x="1670" y="1260"/>
                    <a:pt x="1670" y="819"/>
                  </a:cubicBezTo>
                  <a:cubicBezTo>
                    <a:pt x="1670" y="347"/>
                    <a:pt x="1292" y="0"/>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7" name="Google Shape;7597;p61"/>
            <p:cNvSpPr/>
            <p:nvPr/>
          </p:nvSpPr>
          <p:spPr>
            <a:xfrm>
              <a:off x="-10858725" y="4092875"/>
              <a:ext cx="331625" cy="330825"/>
            </a:xfrm>
            <a:custGeom>
              <a:rect b="b" l="l" r="r" t="t"/>
              <a:pathLst>
                <a:path extrusionOk="0" h="13233" w="13265">
                  <a:moveTo>
                    <a:pt x="6648" y="1639"/>
                  </a:moveTo>
                  <a:cubicBezTo>
                    <a:pt x="7562" y="1639"/>
                    <a:pt x="8318" y="2395"/>
                    <a:pt x="8318" y="3308"/>
                  </a:cubicBezTo>
                  <a:cubicBezTo>
                    <a:pt x="8318" y="4222"/>
                    <a:pt x="7562" y="4947"/>
                    <a:pt x="6648" y="4947"/>
                  </a:cubicBezTo>
                  <a:cubicBezTo>
                    <a:pt x="5766" y="4947"/>
                    <a:pt x="5010" y="4222"/>
                    <a:pt x="5010" y="3308"/>
                  </a:cubicBezTo>
                  <a:cubicBezTo>
                    <a:pt x="5010" y="2395"/>
                    <a:pt x="5735" y="1639"/>
                    <a:pt x="6648" y="1639"/>
                  </a:cubicBezTo>
                  <a:close/>
                  <a:moveTo>
                    <a:pt x="6648" y="5797"/>
                  </a:moveTo>
                  <a:cubicBezTo>
                    <a:pt x="7121" y="5797"/>
                    <a:pt x="7499" y="6144"/>
                    <a:pt x="7499" y="6616"/>
                  </a:cubicBezTo>
                  <a:cubicBezTo>
                    <a:pt x="7499" y="7089"/>
                    <a:pt x="7121" y="7435"/>
                    <a:pt x="6648" y="7435"/>
                  </a:cubicBezTo>
                  <a:cubicBezTo>
                    <a:pt x="6207" y="7435"/>
                    <a:pt x="5829" y="7089"/>
                    <a:pt x="5829" y="6616"/>
                  </a:cubicBezTo>
                  <a:cubicBezTo>
                    <a:pt x="5829" y="6144"/>
                    <a:pt x="6207" y="5797"/>
                    <a:pt x="6648" y="5797"/>
                  </a:cubicBezTo>
                  <a:close/>
                  <a:moveTo>
                    <a:pt x="3372" y="4947"/>
                  </a:moveTo>
                  <a:cubicBezTo>
                    <a:pt x="4254" y="4947"/>
                    <a:pt x="5010" y="5703"/>
                    <a:pt x="5010" y="6616"/>
                  </a:cubicBezTo>
                  <a:cubicBezTo>
                    <a:pt x="5010" y="7530"/>
                    <a:pt x="4254" y="8255"/>
                    <a:pt x="3372" y="8255"/>
                  </a:cubicBezTo>
                  <a:cubicBezTo>
                    <a:pt x="2458" y="8255"/>
                    <a:pt x="1702" y="7530"/>
                    <a:pt x="1702" y="6616"/>
                  </a:cubicBezTo>
                  <a:cubicBezTo>
                    <a:pt x="1702" y="5703"/>
                    <a:pt x="2395" y="4947"/>
                    <a:pt x="3372" y="4947"/>
                  </a:cubicBezTo>
                  <a:close/>
                  <a:moveTo>
                    <a:pt x="9956" y="4947"/>
                  </a:moveTo>
                  <a:cubicBezTo>
                    <a:pt x="10870" y="4947"/>
                    <a:pt x="11626" y="5703"/>
                    <a:pt x="11626" y="6616"/>
                  </a:cubicBezTo>
                  <a:cubicBezTo>
                    <a:pt x="11626" y="7530"/>
                    <a:pt x="10870" y="8255"/>
                    <a:pt x="9956" y="8255"/>
                  </a:cubicBezTo>
                  <a:cubicBezTo>
                    <a:pt x="9074" y="8255"/>
                    <a:pt x="8318" y="7530"/>
                    <a:pt x="8318" y="6616"/>
                  </a:cubicBezTo>
                  <a:cubicBezTo>
                    <a:pt x="8318" y="5703"/>
                    <a:pt x="9011" y="4947"/>
                    <a:pt x="9956" y="4947"/>
                  </a:cubicBezTo>
                  <a:close/>
                  <a:moveTo>
                    <a:pt x="6648" y="8255"/>
                  </a:moveTo>
                  <a:cubicBezTo>
                    <a:pt x="7562" y="8255"/>
                    <a:pt x="8318" y="9011"/>
                    <a:pt x="8318" y="9924"/>
                  </a:cubicBezTo>
                  <a:cubicBezTo>
                    <a:pt x="8318" y="10838"/>
                    <a:pt x="7562" y="11563"/>
                    <a:pt x="6648" y="11563"/>
                  </a:cubicBezTo>
                  <a:cubicBezTo>
                    <a:pt x="5766" y="11563"/>
                    <a:pt x="5010" y="10838"/>
                    <a:pt x="5010" y="9924"/>
                  </a:cubicBezTo>
                  <a:cubicBezTo>
                    <a:pt x="5010" y="9011"/>
                    <a:pt x="5766" y="8255"/>
                    <a:pt x="6648" y="8255"/>
                  </a:cubicBezTo>
                  <a:close/>
                  <a:moveTo>
                    <a:pt x="6648" y="0"/>
                  </a:moveTo>
                  <a:cubicBezTo>
                    <a:pt x="2994" y="0"/>
                    <a:pt x="1" y="2962"/>
                    <a:pt x="1" y="6616"/>
                  </a:cubicBezTo>
                  <a:cubicBezTo>
                    <a:pt x="1" y="10271"/>
                    <a:pt x="2994" y="13232"/>
                    <a:pt x="6648" y="13232"/>
                  </a:cubicBezTo>
                  <a:cubicBezTo>
                    <a:pt x="10334" y="13232"/>
                    <a:pt x="13264" y="10271"/>
                    <a:pt x="13264" y="6616"/>
                  </a:cubicBezTo>
                  <a:cubicBezTo>
                    <a:pt x="13264" y="2962"/>
                    <a:pt x="10334" y="0"/>
                    <a:pt x="66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8" name="Google Shape;7598;p61"/>
            <p:cNvSpPr/>
            <p:nvPr/>
          </p:nvSpPr>
          <p:spPr>
            <a:xfrm>
              <a:off x="-10630300" y="4237000"/>
              <a:ext cx="41750" cy="41775"/>
            </a:xfrm>
            <a:custGeom>
              <a:rect b="b" l="l" r="r" t="t"/>
              <a:pathLst>
                <a:path extrusionOk="0" h="1671" w="1670">
                  <a:moveTo>
                    <a:pt x="819" y="1"/>
                  </a:moveTo>
                  <a:cubicBezTo>
                    <a:pt x="378" y="1"/>
                    <a:pt x="0" y="379"/>
                    <a:pt x="0" y="851"/>
                  </a:cubicBezTo>
                  <a:cubicBezTo>
                    <a:pt x="0" y="1292"/>
                    <a:pt x="378" y="1670"/>
                    <a:pt x="819" y="1670"/>
                  </a:cubicBezTo>
                  <a:cubicBezTo>
                    <a:pt x="1292" y="1670"/>
                    <a:pt x="1670" y="1292"/>
                    <a:pt x="1670" y="851"/>
                  </a:cubicBezTo>
                  <a:cubicBezTo>
                    <a:pt x="1670" y="379"/>
                    <a:pt x="1292" y="1"/>
                    <a:pt x="8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9" name="Google Shape;7599;p61"/>
            <p:cNvSpPr/>
            <p:nvPr/>
          </p:nvSpPr>
          <p:spPr>
            <a:xfrm>
              <a:off x="-10607475" y="4340975"/>
              <a:ext cx="102425" cy="82725"/>
            </a:xfrm>
            <a:custGeom>
              <a:rect b="b" l="l" r="r" t="t"/>
              <a:pathLst>
                <a:path extrusionOk="0" h="3309" w="4097">
                  <a:moveTo>
                    <a:pt x="3309" y="0"/>
                  </a:moveTo>
                  <a:cubicBezTo>
                    <a:pt x="2584" y="1418"/>
                    <a:pt x="1418" y="2584"/>
                    <a:pt x="1" y="3308"/>
                  </a:cubicBezTo>
                  <a:lnTo>
                    <a:pt x="3655" y="3308"/>
                  </a:lnTo>
                  <a:cubicBezTo>
                    <a:pt x="3907" y="3308"/>
                    <a:pt x="4096" y="3119"/>
                    <a:pt x="4096" y="2867"/>
                  </a:cubicBezTo>
                  <a:lnTo>
                    <a:pt x="4096" y="378"/>
                  </a:lnTo>
                  <a:cubicBezTo>
                    <a:pt x="4065" y="189"/>
                    <a:pt x="3907" y="0"/>
                    <a:pt x="36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00" name="Google Shape;7600;p61"/>
          <p:cNvGrpSpPr/>
          <p:nvPr/>
        </p:nvGrpSpPr>
        <p:grpSpPr>
          <a:xfrm>
            <a:off x="6191762" y="2891855"/>
            <a:ext cx="356096" cy="354469"/>
            <a:chOff x="-9089725" y="3180200"/>
            <a:chExt cx="353550" cy="351900"/>
          </a:xfrm>
        </p:grpSpPr>
        <p:sp>
          <p:nvSpPr>
            <p:cNvPr id="7601" name="Google Shape;7601;p61"/>
            <p:cNvSpPr/>
            <p:nvPr/>
          </p:nvSpPr>
          <p:spPr>
            <a:xfrm>
              <a:off x="-9089725" y="3180200"/>
              <a:ext cx="165425" cy="250300"/>
            </a:xfrm>
            <a:custGeom>
              <a:rect b="b" l="l" r="r" t="t"/>
              <a:pathLst>
                <a:path extrusionOk="0" h="10012" w="6617">
                  <a:moveTo>
                    <a:pt x="2945" y="1"/>
                  </a:moveTo>
                  <a:cubicBezTo>
                    <a:pt x="2900" y="1"/>
                    <a:pt x="2854" y="8"/>
                    <a:pt x="2805" y="25"/>
                  </a:cubicBezTo>
                  <a:cubicBezTo>
                    <a:pt x="2647" y="56"/>
                    <a:pt x="2521" y="214"/>
                    <a:pt x="2521" y="434"/>
                  </a:cubicBezTo>
                  <a:lnTo>
                    <a:pt x="2521" y="6924"/>
                  </a:lnTo>
                  <a:cubicBezTo>
                    <a:pt x="2301" y="6767"/>
                    <a:pt x="2017" y="6704"/>
                    <a:pt x="1702" y="6704"/>
                  </a:cubicBezTo>
                  <a:cubicBezTo>
                    <a:pt x="788" y="6704"/>
                    <a:pt x="64" y="7428"/>
                    <a:pt x="64" y="8342"/>
                  </a:cubicBezTo>
                  <a:cubicBezTo>
                    <a:pt x="1" y="9256"/>
                    <a:pt x="757" y="10012"/>
                    <a:pt x="1671" y="10012"/>
                  </a:cubicBezTo>
                  <a:cubicBezTo>
                    <a:pt x="2584" y="10012"/>
                    <a:pt x="3309" y="9256"/>
                    <a:pt x="3309" y="8342"/>
                  </a:cubicBezTo>
                  <a:lnTo>
                    <a:pt x="3309" y="1820"/>
                  </a:lnTo>
                  <a:cubicBezTo>
                    <a:pt x="3907" y="2545"/>
                    <a:pt x="4632" y="3144"/>
                    <a:pt x="5294" y="3616"/>
                  </a:cubicBezTo>
                  <a:cubicBezTo>
                    <a:pt x="5609" y="3868"/>
                    <a:pt x="5798" y="4215"/>
                    <a:pt x="5798" y="4593"/>
                  </a:cubicBezTo>
                  <a:cubicBezTo>
                    <a:pt x="5798" y="5286"/>
                    <a:pt x="5262" y="5822"/>
                    <a:pt x="4537" y="5822"/>
                  </a:cubicBezTo>
                  <a:cubicBezTo>
                    <a:pt x="4317" y="5822"/>
                    <a:pt x="4159" y="6011"/>
                    <a:pt x="4159" y="6263"/>
                  </a:cubicBezTo>
                  <a:cubicBezTo>
                    <a:pt x="4159" y="6483"/>
                    <a:pt x="4348" y="6704"/>
                    <a:pt x="4537" y="6704"/>
                  </a:cubicBezTo>
                  <a:cubicBezTo>
                    <a:pt x="5672" y="6704"/>
                    <a:pt x="6617" y="5727"/>
                    <a:pt x="6617" y="4593"/>
                  </a:cubicBezTo>
                  <a:cubicBezTo>
                    <a:pt x="6617" y="3931"/>
                    <a:pt x="6302" y="3333"/>
                    <a:pt x="5798" y="2955"/>
                  </a:cubicBezTo>
                  <a:cubicBezTo>
                    <a:pt x="5042" y="2388"/>
                    <a:pt x="4317" y="1726"/>
                    <a:pt x="3750" y="907"/>
                  </a:cubicBezTo>
                  <a:lnTo>
                    <a:pt x="3277" y="182"/>
                  </a:lnTo>
                  <a:cubicBezTo>
                    <a:pt x="3184" y="65"/>
                    <a:pt x="3073" y="1"/>
                    <a:pt x="29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2" name="Google Shape;7602;p61"/>
            <p:cNvSpPr/>
            <p:nvPr/>
          </p:nvSpPr>
          <p:spPr>
            <a:xfrm>
              <a:off x="-8965275" y="3264575"/>
              <a:ext cx="229100" cy="267525"/>
            </a:xfrm>
            <a:custGeom>
              <a:rect b="b" l="l" r="r" t="t"/>
              <a:pathLst>
                <a:path extrusionOk="0" h="10701" w="9164">
                  <a:moveTo>
                    <a:pt x="8747" y="0"/>
                  </a:moveTo>
                  <a:cubicBezTo>
                    <a:pt x="8709" y="0"/>
                    <a:pt x="8671" y="7"/>
                    <a:pt x="8633" y="21"/>
                  </a:cubicBezTo>
                  <a:lnTo>
                    <a:pt x="2804" y="1659"/>
                  </a:lnTo>
                  <a:cubicBezTo>
                    <a:pt x="2584" y="1690"/>
                    <a:pt x="2489" y="1848"/>
                    <a:pt x="2489" y="2069"/>
                  </a:cubicBezTo>
                  <a:lnTo>
                    <a:pt x="2489" y="7645"/>
                  </a:lnTo>
                  <a:cubicBezTo>
                    <a:pt x="2237" y="7487"/>
                    <a:pt x="1985" y="7424"/>
                    <a:pt x="1670" y="7424"/>
                  </a:cubicBezTo>
                  <a:cubicBezTo>
                    <a:pt x="757" y="7424"/>
                    <a:pt x="1" y="8149"/>
                    <a:pt x="1" y="9063"/>
                  </a:cubicBezTo>
                  <a:cubicBezTo>
                    <a:pt x="1" y="9976"/>
                    <a:pt x="757" y="10701"/>
                    <a:pt x="1670" y="10701"/>
                  </a:cubicBezTo>
                  <a:cubicBezTo>
                    <a:pt x="2552" y="10701"/>
                    <a:pt x="3309" y="9976"/>
                    <a:pt x="3309" y="9063"/>
                  </a:cubicBezTo>
                  <a:lnTo>
                    <a:pt x="3309" y="3990"/>
                  </a:lnTo>
                  <a:lnTo>
                    <a:pt x="8318" y="2573"/>
                  </a:lnTo>
                  <a:lnTo>
                    <a:pt x="8318" y="5944"/>
                  </a:lnTo>
                  <a:cubicBezTo>
                    <a:pt x="8066" y="5786"/>
                    <a:pt x="7814" y="5723"/>
                    <a:pt x="7499" y="5723"/>
                  </a:cubicBezTo>
                  <a:cubicBezTo>
                    <a:pt x="6585" y="5723"/>
                    <a:pt x="5829" y="6448"/>
                    <a:pt x="5829" y="7361"/>
                  </a:cubicBezTo>
                  <a:cubicBezTo>
                    <a:pt x="5829" y="8275"/>
                    <a:pt x="6585" y="9031"/>
                    <a:pt x="7499" y="9031"/>
                  </a:cubicBezTo>
                  <a:cubicBezTo>
                    <a:pt x="8381" y="9031"/>
                    <a:pt x="9137" y="8275"/>
                    <a:pt x="9137" y="7361"/>
                  </a:cubicBezTo>
                  <a:lnTo>
                    <a:pt x="9137" y="367"/>
                  </a:lnTo>
                  <a:cubicBezTo>
                    <a:pt x="9164" y="207"/>
                    <a:pt x="8963" y="0"/>
                    <a:pt x="87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03" name="Google Shape;7603;p61"/>
          <p:cNvGrpSpPr/>
          <p:nvPr/>
        </p:nvGrpSpPr>
        <p:grpSpPr>
          <a:xfrm>
            <a:off x="6243280" y="3367282"/>
            <a:ext cx="252278" cy="355451"/>
            <a:chOff x="-9039300" y="3614000"/>
            <a:chExt cx="250475" cy="352875"/>
          </a:xfrm>
        </p:grpSpPr>
        <p:sp>
          <p:nvSpPr>
            <p:cNvPr id="7604" name="Google Shape;7604;p61"/>
            <p:cNvSpPr/>
            <p:nvPr/>
          </p:nvSpPr>
          <p:spPr>
            <a:xfrm>
              <a:off x="-8944000" y="3614000"/>
              <a:ext cx="63025" cy="63025"/>
            </a:xfrm>
            <a:custGeom>
              <a:rect b="b" l="l" r="r" t="t"/>
              <a:pathLst>
                <a:path extrusionOk="0" h="2521" w="2521">
                  <a:moveTo>
                    <a:pt x="1260" y="0"/>
                  </a:moveTo>
                  <a:cubicBezTo>
                    <a:pt x="567" y="0"/>
                    <a:pt x="0" y="567"/>
                    <a:pt x="0" y="1261"/>
                  </a:cubicBezTo>
                  <a:cubicBezTo>
                    <a:pt x="0" y="1954"/>
                    <a:pt x="567" y="2521"/>
                    <a:pt x="1260" y="2521"/>
                  </a:cubicBezTo>
                  <a:cubicBezTo>
                    <a:pt x="1985" y="2521"/>
                    <a:pt x="2521" y="1954"/>
                    <a:pt x="2521" y="1261"/>
                  </a:cubicBezTo>
                  <a:cubicBezTo>
                    <a:pt x="2521" y="567"/>
                    <a:pt x="1985" y="0"/>
                    <a:pt x="12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5" name="Google Shape;7605;p61"/>
            <p:cNvSpPr/>
            <p:nvPr/>
          </p:nvSpPr>
          <p:spPr>
            <a:xfrm>
              <a:off x="-9039300" y="3696700"/>
              <a:ext cx="250475" cy="270175"/>
            </a:xfrm>
            <a:custGeom>
              <a:rect b="b" l="l" r="r" t="t"/>
              <a:pathLst>
                <a:path extrusionOk="0" h="10807" w="10019">
                  <a:moveTo>
                    <a:pt x="914" y="0"/>
                  </a:moveTo>
                  <a:cubicBezTo>
                    <a:pt x="473" y="32"/>
                    <a:pt x="126" y="410"/>
                    <a:pt x="126" y="883"/>
                  </a:cubicBezTo>
                  <a:cubicBezTo>
                    <a:pt x="126" y="1355"/>
                    <a:pt x="473" y="1702"/>
                    <a:pt x="945" y="1702"/>
                  </a:cubicBezTo>
                  <a:lnTo>
                    <a:pt x="4253" y="1702"/>
                  </a:lnTo>
                  <a:lnTo>
                    <a:pt x="4253" y="4033"/>
                  </a:lnTo>
                  <a:lnTo>
                    <a:pt x="441" y="6868"/>
                  </a:lnTo>
                  <a:cubicBezTo>
                    <a:pt x="95" y="7120"/>
                    <a:pt x="0" y="7656"/>
                    <a:pt x="284" y="8003"/>
                  </a:cubicBezTo>
                  <a:cubicBezTo>
                    <a:pt x="453" y="8210"/>
                    <a:pt x="713" y="8327"/>
                    <a:pt x="962" y="8327"/>
                  </a:cubicBezTo>
                  <a:cubicBezTo>
                    <a:pt x="1129" y="8327"/>
                    <a:pt x="1291" y="8274"/>
                    <a:pt x="1418" y="8160"/>
                  </a:cubicBezTo>
                  <a:lnTo>
                    <a:pt x="4222" y="6018"/>
                  </a:lnTo>
                  <a:lnTo>
                    <a:pt x="4222" y="9956"/>
                  </a:lnTo>
                  <a:cubicBezTo>
                    <a:pt x="4222" y="10428"/>
                    <a:pt x="4568" y="10807"/>
                    <a:pt x="5041" y="10807"/>
                  </a:cubicBezTo>
                  <a:cubicBezTo>
                    <a:pt x="5513" y="10807"/>
                    <a:pt x="5860" y="10460"/>
                    <a:pt x="5860" y="9956"/>
                  </a:cubicBezTo>
                  <a:lnTo>
                    <a:pt x="5860" y="1670"/>
                  </a:lnTo>
                  <a:lnTo>
                    <a:pt x="9168" y="1670"/>
                  </a:lnTo>
                  <a:cubicBezTo>
                    <a:pt x="9641" y="1670"/>
                    <a:pt x="10019" y="1292"/>
                    <a:pt x="10019" y="820"/>
                  </a:cubicBezTo>
                  <a:cubicBezTo>
                    <a:pt x="10019" y="347"/>
                    <a:pt x="9641" y="0"/>
                    <a:pt x="91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06" name="Google Shape;7606;p61"/>
          <p:cNvGrpSpPr/>
          <p:nvPr/>
        </p:nvGrpSpPr>
        <p:grpSpPr>
          <a:xfrm>
            <a:off x="7975246" y="3389521"/>
            <a:ext cx="354635" cy="354670"/>
            <a:chOff x="-9088150" y="4049550"/>
            <a:chExt cx="352100" cy="352100"/>
          </a:xfrm>
        </p:grpSpPr>
        <p:sp>
          <p:nvSpPr>
            <p:cNvPr id="7607" name="Google Shape;7607;p61"/>
            <p:cNvSpPr/>
            <p:nvPr/>
          </p:nvSpPr>
          <p:spPr>
            <a:xfrm>
              <a:off x="-9047975" y="4049550"/>
              <a:ext cx="290650" cy="165425"/>
            </a:xfrm>
            <a:custGeom>
              <a:rect b="b" l="l" r="r" t="t"/>
              <a:pathLst>
                <a:path extrusionOk="0" h="6617" w="11626">
                  <a:moveTo>
                    <a:pt x="473" y="1"/>
                  </a:moveTo>
                  <a:cubicBezTo>
                    <a:pt x="316" y="1"/>
                    <a:pt x="158" y="64"/>
                    <a:pt x="64" y="221"/>
                  </a:cubicBezTo>
                  <a:cubicBezTo>
                    <a:pt x="1" y="379"/>
                    <a:pt x="32" y="536"/>
                    <a:pt x="158" y="662"/>
                  </a:cubicBezTo>
                  <a:lnTo>
                    <a:pt x="3340" y="4317"/>
                  </a:lnTo>
                  <a:lnTo>
                    <a:pt x="3340" y="2048"/>
                  </a:lnTo>
                  <a:cubicBezTo>
                    <a:pt x="3340" y="1796"/>
                    <a:pt x="3529" y="1639"/>
                    <a:pt x="3781" y="1639"/>
                  </a:cubicBezTo>
                  <a:cubicBezTo>
                    <a:pt x="4002" y="1639"/>
                    <a:pt x="4159" y="1859"/>
                    <a:pt x="4159" y="2048"/>
                  </a:cubicBezTo>
                  <a:lnTo>
                    <a:pt x="4159" y="5262"/>
                  </a:lnTo>
                  <a:lnTo>
                    <a:pt x="5325" y="6617"/>
                  </a:lnTo>
                  <a:lnTo>
                    <a:pt x="10744" y="6617"/>
                  </a:lnTo>
                  <a:cubicBezTo>
                    <a:pt x="11311" y="6112"/>
                    <a:pt x="11626" y="5356"/>
                    <a:pt x="11626" y="4537"/>
                  </a:cubicBezTo>
                  <a:cubicBezTo>
                    <a:pt x="11626" y="2899"/>
                    <a:pt x="10303" y="1607"/>
                    <a:pt x="8727" y="1607"/>
                  </a:cubicBezTo>
                  <a:lnTo>
                    <a:pt x="7751" y="1607"/>
                  </a:lnTo>
                  <a:cubicBezTo>
                    <a:pt x="7436" y="1607"/>
                    <a:pt x="7121" y="1481"/>
                    <a:pt x="6900" y="1261"/>
                  </a:cubicBezTo>
                  <a:lnTo>
                    <a:pt x="6207" y="599"/>
                  </a:lnTo>
                  <a:cubicBezTo>
                    <a:pt x="5829" y="190"/>
                    <a:pt x="5325" y="1"/>
                    <a:pt x="47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8" name="Google Shape;7608;p61"/>
            <p:cNvSpPr/>
            <p:nvPr/>
          </p:nvSpPr>
          <p:spPr>
            <a:xfrm>
              <a:off x="-8964475" y="4157450"/>
              <a:ext cx="20500" cy="57525"/>
            </a:xfrm>
            <a:custGeom>
              <a:rect b="b" l="l" r="r" t="t"/>
              <a:pathLst>
                <a:path extrusionOk="0" h="2301" w="820">
                  <a:moveTo>
                    <a:pt x="0" y="1"/>
                  </a:moveTo>
                  <a:lnTo>
                    <a:pt x="0" y="2301"/>
                  </a:lnTo>
                  <a:lnTo>
                    <a:pt x="819" y="2301"/>
                  </a:lnTo>
                  <a:lnTo>
                    <a:pt x="819" y="946"/>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9" name="Google Shape;7609;p61"/>
            <p:cNvSpPr/>
            <p:nvPr/>
          </p:nvSpPr>
          <p:spPr>
            <a:xfrm>
              <a:off x="-9088150" y="4235425"/>
              <a:ext cx="352100" cy="82725"/>
            </a:xfrm>
            <a:custGeom>
              <a:rect b="b" l="l" r="r" t="t"/>
              <a:pathLst>
                <a:path extrusionOk="0" h="3309" w="14084">
                  <a:moveTo>
                    <a:pt x="2868" y="1"/>
                  </a:moveTo>
                  <a:cubicBezTo>
                    <a:pt x="2206" y="1"/>
                    <a:pt x="1639" y="568"/>
                    <a:pt x="1639" y="1229"/>
                  </a:cubicBezTo>
                  <a:lnTo>
                    <a:pt x="1639" y="1670"/>
                  </a:lnTo>
                  <a:lnTo>
                    <a:pt x="820" y="1670"/>
                  </a:lnTo>
                  <a:cubicBezTo>
                    <a:pt x="347" y="1670"/>
                    <a:pt x="1" y="2017"/>
                    <a:pt x="1" y="2490"/>
                  </a:cubicBezTo>
                  <a:lnTo>
                    <a:pt x="1" y="2868"/>
                  </a:lnTo>
                  <a:cubicBezTo>
                    <a:pt x="1" y="3120"/>
                    <a:pt x="190" y="3309"/>
                    <a:pt x="379" y="3309"/>
                  </a:cubicBezTo>
                  <a:lnTo>
                    <a:pt x="13264" y="3309"/>
                  </a:lnTo>
                  <a:cubicBezTo>
                    <a:pt x="13737" y="3309"/>
                    <a:pt x="14083" y="2962"/>
                    <a:pt x="14083" y="2490"/>
                  </a:cubicBezTo>
                  <a:lnTo>
                    <a:pt x="14083" y="410"/>
                  </a:lnTo>
                  <a:cubicBezTo>
                    <a:pt x="14083" y="158"/>
                    <a:pt x="13894" y="1"/>
                    <a:pt x="136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0" name="Google Shape;7610;p61"/>
            <p:cNvSpPr/>
            <p:nvPr/>
          </p:nvSpPr>
          <p:spPr>
            <a:xfrm>
              <a:off x="-9064525" y="4338600"/>
              <a:ext cx="53600" cy="63050"/>
            </a:xfrm>
            <a:custGeom>
              <a:rect b="b" l="l" r="r" t="t"/>
              <a:pathLst>
                <a:path extrusionOk="0" h="2522" w="2144">
                  <a:moveTo>
                    <a:pt x="1" y="1"/>
                  </a:moveTo>
                  <a:lnTo>
                    <a:pt x="253" y="2175"/>
                  </a:lnTo>
                  <a:cubicBezTo>
                    <a:pt x="316" y="2364"/>
                    <a:pt x="473" y="2521"/>
                    <a:pt x="663" y="2521"/>
                  </a:cubicBezTo>
                  <a:lnTo>
                    <a:pt x="1482" y="2521"/>
                  </a:lnTo>
                  <a:cubicBezTo>
                    <a:pt x="1671" y="2521"/>
                    <a:pt x="1891" y="2364"/>
                    <a:pt x="1891" y="2175"/>
                  </a:cubicBezTo>
                  <a:lnTo>
                    <a:pt x="214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1" name="Google Shape;7611;p61"/>
            <p:cNvSpPr/>
            <p:nvPr/>
          </p:nvSpPr>
          <p:spPr>
            <a:xfrm>
              <a:off x="-8898325" y="4338600"/>
              <a:ext cx="54375" cy="63050"/>
            </a:xfrm>
            <a:custGeom>
              <a:rect b="b" l="l" r="r" t="t"/>
              <a:pathLst>
                <a:path extrusionOk="0" h="2522" w="2175">
                  <a:moveTo>
                    <a:pt x="0" y="1"/>
                  </a:moveTo>
                  <a:lnTo>
                    <a:pt x="284" y="2175"/>
                  </a:lnTo>
                  <a:cubicBezTo>
                    <a:pt x="284" y="2364"/>
                    <a:pt x="473" y="2521"/>
                    <a:pt x="662" y="2521"/>
                  </a:cubicBezTo>
                  <a:lnTo>
                    <a:pt x="1481" y="2521"/>
                  </a:lnTo>
                  <a:cubicBezTo>
                    <a:pt x="1702" y="2521"/>
                    <a:pt x="1891" y="2364"/>
                    <a:pt x="1891" y="2175"/>
                  </a:cubicBezTo>
                  <a:lnTo>
                    <a:pt x="217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2" name="Google Shape;7612;p61"/>
            <p:cNvSpPr/>
            <p:nvPr/>
          </p:nvSpPr>
          <p:spPr>
            <a:xfrm>
              <a:off x="-8814850" y="4338600"/>
              <a:ext cx="54375" cy="63050"/>
            </a:xfrm>
            <a:custGeom>
              <a:rect b="b" l="l" r="r" t="t"/>
              <a:pathLst>
                <a:path extrusionOk="0" h="2522" w="2175">
                  <a:moveTo>
                    <a:pt x="1" y="1"/>
                  </a:moveTo>
                  <a:lnTo>
                    <a:pt x="285" y="2175"/>
                  </a:lnTo>
                  <a:cubicBezTo>
                    <a:pt x="285" y="2364"/>
                    <a:pt x="442" y="2521"/>
                    <a:pt x="663" y="2521"/>
                  </a:cubicBezTo>
                  <a:lnTo>
                    <a:pt x="1513" y="2521"/>
                  </a:lnTo>
                  <a:cubicBezTo>
                    <a:pt x="1702" y="2521"/>
                    <a:pt x="1891" y="2364"/>
                    <a:pt x="1891" y="2175"/>
                  </a:cubicBezTo>
                  <a:lnTo>
                    <a:pt x="217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13" name="Google Shape;7613;p61"/>
          <p:cNvGrpSpPr/>
          <p:nvPr/>
        </p:nvGrpSpPr>
        <p:grpSpPr>
          <a:xfrm>
            <a:off x="7109610" y="2891754"/>
            <a:ext cx="315757" cy="354670"/>
            <a:chOff x="-8191825" y="3174500"/>
            <a:chExt cx="313500" cy="352100"/>
          </a:xfrm>
        </p:grpSpPr>
        <p:sp>
          <p:nvSpPr>
            <p:cNvPr id="7614" name="Google Shape;7614;p61"/>
            <p:cNvSpPr/>
            <p:nvPr/>
          </p:nvSpPr>
          <p:spPr>
            <a:xfrm>
              <a:off x="-8191825" y="3486400"/>
              <a:ext cx="310350" cy="40200"/>
            </a:xfrm>
            <a:custGeom>
              <a:rect b="b" l="l" r="r" t="t"/>
              <a:pathLst>
                <a:path extrusionOk="0" h="1608" w="12414">
                  <a:moveTo>
                    <a:pt x="0" y="1"/>
                  </a:moveTo>
                  <a:lnTo>
                    <a:pt x="0" y="1229"/>
                  </a:lnTo>
                  <a:lnTo>
                    <a:pt x="63" y="1229"/>
                  </a:lnTo>
                  <a:cubicBezTo>
                    <a:pt x="63" y="1450"/>
                    <a:pt x="252" y="1607"/>
                    <a:pt x="441" y="1607"/>
                  </a:cubicBezTo>
                  <a:lnTo>
                    <a:pt x="12035" y="1607"/>
                  </a:lnTo>
                  <a:cubicBezTo>
                    <a:pt x="12256" y="1607"/>
                    <a:pt x="12413" y="1418"/>
                    <a:pt x="12413" y="1229"/>
                  </a:cubicBezTo>
                  <a:lnTo>
                    <a:pt x="124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5" name="Google Shape;7615;p61"/>
            <p:cNvSpPr/>
            <p:nvPr/>
          </p:nvSpPr>
          <p:spPr>
            <a:xfrm>
              <a:off x="-8188675" y="3318650"/>
              <a:ext cx="310350" cy="146500"/>
            </a:xfrm>
            <a:custGeom>
              <a:rect b="b" l="l" r="r" t="t"/>
              <a:pathLst>
                <a:path extrusionOk="0" h="5860" w="12414">
                  <a:moveTo>
                    <a:pt x="5199" y="0"/>
                  </a:moveTo>
                  <a:lnTo>
                    <a:pt x="4096" y="2237"/>
                  </a:lnTo>
                  <a:cubicBezTo>
                    <a:pt x="4024" y="2404"/>
                    <a:pt x="3863" y="2481"/>
                    <a:pt x="3706" y="2481"/>
                  </a:cubicBezTo>
                  <a:cubicBezTo>
                    <a:pt x="3656" y="2481"/>
                    <a:pt x="3606" y="2473"/>
                    <a:pt x="3560" y="2457"/>
                  </a:cubicBezTo>
                  <a:cubicBezTo>
                    <a:pt x="3371" y="2331"/>
                    <a:pt x="3277" y="2111"/>
                    <a:pt x="3371" y="1890"/>
                  </a:cubicBezTo>
                  <a:lnTo>
                    <a:pt x="4222" y="126"/>
                  </a:lnTo>
                  <a:lnTo>
                    <a:pt x="4222" y="126"/>
                  </a:lnTo>
                  <a:cubicBezTo>
                    <a:pt x="1828" y="630"/>
                    <a:pt x="0" y="2836"/>
                    <a:pt x="0" y="5450"/>
                  </a:cubicBezTo>
                  <a:lnTo>
                    <a:pt x="0" y="5860"/>
                  </a:lnTo>
                  <a:lnTo>
                    <a:pt x="12413" y="5860"/>
                  </a:lnTo>
                  <a:lnTo>
                    <a:pt x="12413" y="5450"/>
                  </a:lnTo>
                  <a:cubicBezTo>
                    <a:pt x="12319" y="2836"/>
                    <a:pt x="10523" y="630"/>
                    <a:pt x="8129" y="126"/>
                  </a:cubicBezTo>
                  <a:lnTo>
                    <a:pt x="8129" y="126"/>
                  </a:lnTo>
                  <a:lnTo>
                    <a:pt x="8979" y="1890"/>
                  </a:lnTo>
                  <a:cubicBezTo>
                    <a:pt x="9105" y="2111"/>
                    <a:pt x="8979" y="2331"/>
                    <a:pt x="8790" y="2457"/>
                  </a:cubicBezTo>
                  <a:cubicBezTo>
                    <a:pt x="8741" y="2482"/>
                    <a:pt x="8685" y="2494"/>
                    <a:pt x="8628" y="2494"/>
                  </a:cubicBezTo>
                  <a:cubicBezTo>
                    <a:pt x="8468" y="2494"/>
                    <a:pt x="8301" y="2400"/>
                    <a:pt x="8255" y="2237"/>
                  </a:cubicBezTo>
                  <a:lnTo>
                    <a:pt x="7152" y="0"/>
                  </a:lnTo>
                  <a:lnTo>
                    <a:pt x="6585" y="0"/>
                  </a:lnTo>
                  <a:lnTo>
                    <a:pt x="6585" y="2899"/>
                  </a:lnTo>
                  <a:cubicBezTo>
                    <a:pt x="6585" y="3119"/>
                    <a:pt x="6396" y="3308"/>
                    <a:pt x="6207" y="3308"/>
                  </a:cubicBezTo>
                  <a:cubicBezTo>
                    <a:pt x="5955" y="3308"/>
                    <a:pt x="5797" y="3119"/>
                    <a:pt x="5797" y="2899"/>
                  </a:cubicBez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6" name="Google Shape;7616;p61"/>
            <p:cNvSpPr/>
            <p:nvPr/>
          </p:nvSpPr>
          <p:spPr>
            <a:xfrm>
              <a:off x="-8169775" y="3174500"/>
              <a:ext cx="267825" cy="129975"/>
            </a:xfrm>
            <a:custGeom>
              <a:rect b="b" l="l" r="r" t="t"/>
              <a:pathLst>
                <a:path extrusionOk="0" h="5199" w="10713">
                  <a:moveTo>
                    <a:pt x="1639" y="1"/>
                  </a:moveTo>
                  <a:cubicBezTo>
                    <a:pt x="757" y="1"/>
                    <a:pt x="1" y="725"/>
                    <a:pt x="1" y="1639"/>
                  </a:cubicBezTo>
                  <a:lnTo>
                    <a:pt x="1" y="2080"/>
                  </a:lnTo>
                  <a:cubicBezTo>
                    <a:pt x="1" y="2301"/>
                    <a:pt x="190" y="2521"/>
                    <a:pt x="379" y="2521"/>
                  </a:cubicBezTo>
                  <a:lnTo>
                    <a:pt x="2521" y="2521"/>
                  </a:lnTo>
                  <a:lnTo>
                    <a:pt x="3057" y="5199"/>
                  </a:lnTo>
                  <a:cubicBezTo>
                    <a:pt x="3529" y="5073"/>
                    <a:pt x="4002" y="4978"/>
                    <a:pt x="4537" y="4978"/>
                  </a:cubicBezTo>
                  <a:lnTo>
                    <a:pt x="6176" y="4978"/>
                  </a:lnTo>
                  <a:cubicBezTo>
                    <a:pt x="6680" y="4978"/>
                    <a:pt x="7152" y="5073"/>
                    <a:pt x="7625" y="5199"/>
                  </a:cubicBezTo>
                  <a:lnTo>
                    <a:pt x="8192" y="2521"/>
                  </a:lnTo>
                  <a:lnTo>
                    <a:pt x="10303" y="2521"/>
                  </a:lnTo>
                  <a:cubicBezTo>
                    <a:pt x="10555" y="2521"/>
                    <a:pt x="10712" y="2301"/>
                    <a:pt x="10712" y="2080"/>
                  </a:cubicBezTo>
                  <a:lnTo>
                    <a:pt x="10712" y="1639"/>
                  </a:lnTo>
                  <a:cubicBezTo>
                    <a:pt x="10712" y="725"/>
                    <a:pt x="9956" y="1"/>
                    <a:pt x="9042" y="1"/>
                  </a:cubicBezTo>
                  <a:cubicBezTo>
                    <a:pt x="8160" y="1"/>
                    <a:pt x="7404" y="725"/>
                    <a:pt x="7404" y="1639"/>
                  </a:cubicBezTo>
                  <a:lnTo>
                    <a:pt x="7310" y="1639"/>
                  </a:lnTo>
                  <a:cubicBezTo>
                    <a:pt x="6617" y="1639"/>
                    <a:pt x="5892" y="1891"/>
                    <a:pt x="5325" y="2364"/>
                  </a:cubicBezTo>
                  <a:cubicBezTo>
                    <a:pt x="4852" y="1891"/>
                    <a:pt x="4128" y="1639"/>
                    <a:pt x="3372" y="1639"/>
                  </a:cubicBezTo>
                  <a:lnTo>
                    <a:pt x="3309" y="1639"/>
                  </a:lnTo>
                  <a:cubicBezTo>
                    <a:pt x="3309" y="725"/>
                    <a:pt x="2552" y="1"/>
                    <a:pt x="16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7620" name="Shape 7620"/>
        <p:cNvGrpSpPr/>
        <p:nvPr/>
      </p:nvGrpSpPr>
      <p:grpSpPr>
        <a:xfrm>
          <a:off x="0" y="0"/>
          <a:ext cx="0" cy="0"/>
          <a:chOff x="0" y="0"/>
          <a:chExt cx="0" cy="0"/>
        </a:xfrm>
      </p:grpSpPr>
      <p:sp>
        <p:nvSpPr>
          <p:cNvPr id="7621" name="Google Shape;7621;p62"/>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Nature Icons</a:t>
            </a:r>
            <a:endParaRPr>
              <a:solidFill>
                <a:srgbClr val="FFFFFF"/>
              </a:solidFill>
              <a:latin typeface="Arial"/>
              <a:ea typeface="Arial"/>
              <a:cs typeface="Arial"/>
              <a:sym typeface="Arial"/>
            </a:endParaRPr>
          </a:p>
        </p:txBody>
      </p:sp>
      <p:sp>
        <p:nvSpPr>
          <p:cNvPr id="7622" name="Google Shape;7622;p62"/>
          <p:cNvSpPr/>
          <p:nvPr/>
        </p:nvSpPr>
        <p:spPr>
          <a:xfrm>
            <a:off x="801940" y="1691070"/>
            <a:ext cx="343404" cy="446998"/>
          </a:xfrm>
          <a:custGeom>
            <a:rect b="b" l="l" r="r" t="t"/>
            <a:pathLst>
              <a:path extrusionOk="0" h="12099" w="9295">
                <a:moveTo>
                  <a:pt x="4601" y="1"/>
                </a:moveTo>
                <a:cubicBezTo>
                  <a:pt x="3624" y="1"/>
                  <a:pt x="2836" y="788"/>
                  <a:pt x="2836" y="1796"/>
                </a:cubicBezTo>
                <a:cubicBezTo>
                  <a:pt x="2836" y="2647"/>
                  <a:pt x="3467" y="3372"/>
                  <a:pt x="4254" y="3529"/>
                </a:cubicBezTo>
                <a:lnTo>
                  <a:pt x="4254" y="4789"/>
                </a:lnTo>
                <a:cubicBezTo>
                  <a:pt x="3656" y="4033"/>
                  <a:pt x="2742" y="3561"/>
                  <a:pt x="1765" y="3561"/>
                </a:cubicBezTo>
                <a:lnTo>
                  <a:pt x="348" y="3561"/>
                </a:lnTo>
                <a:cubicBezTo>
                  <a:pt x="158" y="3561"/>
                  <a:pt x="1" y="3718"/>
                  <a:pt x="1" y="3907"/>
                </a:cubicBezTo>
                <a:cubicBezTo>
                  <a:pt x="1" y="5671"/>
                  <a:pt x="1450" y="7152"/>
                  <a:pt x="3214" y="7152"/>
                </a:cubicBezTo>
                <a:lnTo>
                  <a:pt x="4286" y="7152"/>
                </a:lnTo>
                <a:lnTo>
                  <a:pt x="4286" y="9988"/>
                </a:lnTo>
                <a:cubicBezTo>
                  <a:pt x="3845" y="9547"/>
                  <a:pt x="3340" y="9231"/>
                  <a:pt x="2805" y="9042"/>
                </a:cubicBezTo>
                <a:cubicBezTo>
                  <a:pt x="2836" y="8885"/>
                  <a:pt x="2868" y="8727"/>
                  <a:pt x="2868" y="8570"/>
                </a:cubicBezTo>
                <a:cubicBezTo>
                  <a:pt x="2868" y="7782"/>
                  <a:pt x="2238" y="7152"/>
                  <a:pt x="1450" y="7152"/>
                </a:cubicBezTo>
                <a:cubicBezTo>
                  <a:pt x="663" y="7152"/>
                  <a:pt x="32" y="7782"/>
                  <a:pt x="32" y="8570"/>
                </a:cubicBezTo>
                <a:cubicBezTo>
                  <a:pt x="32" y="9358"/>
                  <a:pt x="663" y="9988"/>
                  <a:pt x="1450" y="9988"/>
                </a:cubicBezTo>
                <a:cubicBezTo>
                  <a:pt x="1797" y="9988"/>
                  <a:pt x="2112" y="9862"/>
                  <a:pt x="2364" y="9610"/>
                </a:cubicBezTo>
                <a:cubicBezTo>
                  <a:pt x="3183" y="9830"/>
                  <a:pt x="3908" y="10366"/>
                  <a:pt x="4286" y="11122"/>
                </a:cubicBezTo>
                <a:lnTo>
                  <a:pt x="4286" y="11752"/>
                </a:lnTo>
                <a:cubicBezTo>
                  <a:pt x="4286" y="11941"/>
                  <a:pt x="4443" y="12098"/>
                  <a:pt x="4632" y="12098"/>
                </a:cubicBezTo>
                <a:cubicBezTo>
                  <a:pt x="4853" y="12098"/>
                  <a:pt x="5010" y="11941"/>
                  <a:pt x="5010" y="11752"/>
                </a:cubicBezTo>
                <a:lnTo>
                  <a:pt x="5010" y="11342"/>
                </a:lnTo>
                <a:lnTo>
                  <a:pt x="6050" y="11342"/>
                </a:lnTo>
                <a:cubicBezTo>
                  <a:pt x="7846" y="11342"/>
                  <a:pt x="9295" y="9893"/>
                  <a:pt x="9295" y="8129"/>
                </a:cubicBezTo>
                <a:cubicBezTo>
                  <a:pt x="9200" y="7971"/>
                  <a:pt x="9043" y="7814"/>
                  <a:pt x="8854" y="7814"/>
                </a:cubicBezTo>
                <a:lnTo>
                  <a:pt x="7436" y="7814"/>
                </a:lnTo>
                <a:cubicBezTo>
                  <a:pt x="6428" y="7814"/>
                  <a:pt x="5546" y="8286"/>
                  <a:pt x="4947" y="9042"/>
                </a:cubicBezTo>
                <a:lnTo>
                  <a:pt x="4947" y="6837"/>
                </a:lnTo>
                <a:cubicBezTo>
                  <a:pt x="5357" y="6081"/>
                  <a:pt x="6050" y="5545"/>
                  <a:pt x="6901" y="5325"/>
                </a:cubicBezTo>
                <a:cubicBezTo>
                  <a:pt x="7121" y="5545"/>
                  <a:pt x="7436" y="5671"/>
                  <a:pt x="7814" y="5671"/>
                </a:cubicBezTo>
                <a:cubicBezTo>
                  <a:pt x="8602" y="5671"/>
                  <a:pt x="9200" y="5041"/>
                  <a:pt x="9200" y="4254"/>
                </a:cubicBezTo>
                <a:cubicBezTo>
                  <a:pt x="9200" y="3466"/>
                  <a:pt x="8602" y="2836"/>
                  <a:pt x="7814" y="2836"/>
                </a:cubicBezTo>
                <a:cubicBezTo>
                  <a:pt x="7027" y="2836"/>
                  <a:pt x="6396" y="3466"/>
                  <a:pt x="6396" y="4254"/>
                </a:cubicBezTo>
                <a:cubicBezTo>
                  <a:pt x="6396" y="4411"/>
                  <a:pt x="6428" y="4569"/>
                  <a:pt x="6459" y="4726"/>
                </a:cubicBezTo>
                <a:cubicBezTo>
                  <a:pt x="5861" y="4947"/>
                  <a:pt x="5357" y="5262"/>
                  <a:pt x="4947" y="5671"/>
                </a:cubicBezTo>
                <a:lnTo>
                  <a:pt x="4947" y="3529"/>
                </a:lnTo>
                <a:cubicBezTo>
                  <a:pt x="5798" y="3372"/>
                  <a:pt x="6365" y="2615"/>
                  <a:pt x="6365" y="1796"/>
                </a:cubicBezTo>
                <a:cubicBezTo>
                  <a:pt x="6365" y="788"/>
                  <a:pt x="5577" y="1"/>
                  <a:pt x="46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623" name="Google Shape;7623;p62"/>
          <p:cNvGrpSpPr/>
          <p:nvPr/>
        </p:nvGrpSpPr>
        <p:grpSpPr>
          <a:xfrm>
            <a:off x="748855" y="2243507"/>
            <a:ext cx="452798" cy="449473"/>
            <a:chOff x="-21322300" y="3693325"/>
            <a:chExt cx="306400" cy="304150"/>
          </a:xfrm>
        </p:grpSpPr>
        <p:sp>
          <p:nvSpPr>
            <p:cNvPr id="7624" name="Google Shape;7624;p62"/>
            <p:cNvSpPr/>
            <p:nvPr/>
          </p:nvSpPr>
          <p:spPr>
            <a:xfrm>
              <a:off x="-21142725" y="3868400"/>
              <a:ext cx="111850" cy="69325"/>
            </a:xfrm>
            <a:custGeom>
              <a:rect b="b" l="l" r="r" t="t"/>
              <a:pathLst>
                <a:path extrusionOk="0" h="2773" w="4474">
                  <a:moveTo>
                    <a:pt x="4474" y="0"/>
                  </a:moveTo>
                  <a:lnTo>
                    <a:pt x="4474" y="0"/>
                  </a:lnTo>
                  <a:cubicBezTo>
                    <a:pt x="4317" y="189"/>
                    <a:pt x="4159" y="378"/>
                    <a:pt x="4001" y="536"/>
                  </a:cubicBezTo>
                  <a:cubicBezTo>
                    <a:pt x="2899" y="1639"/>
                    <a:pt x="1418" y="2174"/>
                    <a:pt x="0" y="2426"/>
                  </a:cubicBezTo>
                  <a:cubicBezTo>
                    <a:pt x="473" y="2678"/>
                    <a:pt x="945" y="2773"/>
                    <a:pt x="1450" y="2773"/>
                  </a:cubicBezTo>
                  <a:cubicBezTo>
                    <a:pt x="2269" y="2773"/>
                    <a:pt x="3088" y="2458"/>
                    <a:pt x="3749" y="1828"/>
                  </a:cubicBezTo>
                  <a:cubicBezTo>
                    <a:pt x="4254" y="1324"/>
                    <a:pt x="4474" y="662"/>
                    <a:pt x="44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5" name="Google Shape;7625;p62"/>
            <p:cNvSpPr/>
            <p:nvPr/>
          </p:nvSpPr>
          <p:spPr>
            <a:xfrm>
              <a:off x="-21141950" y="3693325"/>
              <a:ext cx="126050" cy="120750"/>
            </a:xfrm>
            <a:custGeom>
              <a:rect b="b" l="l" r="r" t="t"/>
              <a:pathLst>
                <a:path extrusionOk="0" h="4830" w="5042">
                  <a:moveTo>
                    <a:pt x="1828" y="1214"/>
                  </a:moveTo>
                  <a:cubicBezTo>
                    <a:pt x="1915" y="1214"/>
                    <a:pt x="2001" y="1254"/>
                    <a:pt x="2080" y="1333"/>
                  </a:cubicBezTo>
                  <a:cubicBezTo>
                    <a:pt x="2238" y="1490"/>
                    <a:pt x="2238" y="1679"/>
                    <a:pt x="2080" y="1837"/>
                  </a:cubicBezTo>
                  <a:cubicBezTo>
                    <a:pt x="2001" y="1915"/>
                    <a:pt x="1915" y="1955"/>
                    <a:pt x="1828" y="1955"/>
                  </a:cubicBezTo>
                  <a:cubicBezTo>
                    <a:pt x="1742" y="1955"/>
                    <a:pt x="1655" y="1915"/>
                    <a:pt x="1576" y="1837"/>
                  </a:cubicBezTo>
                  <a:cubicBezTo>
                    <a:pt x="1419" y="1679"/>
                    <a:pt x="1419" y="1490"/>
                    <a:pt x="1576" y="1333"/>
                  </a:cubicBezTo>
                  <a:cubicBezTo>
                    <a:pt x="1655" y="1254"/>
                    <a:pt x="1742" y="1214"/>
                    <a:pt x="1828" y="1214"/>
                  </a:cubicBezTo>
                  <a:close/>
                  <a:moveTo>
                    <a:pt x="2301" y="0"/>
                  </a:moveTo>
                  <a:cubicBezTo>
                    <a:pt x="1786" y="0"/>
                    <a:pt x="1193" y="72"/>
                    <a:pt x="599" y="230"/>
                  </a:cubicBezTo>
                  <a:cubicBezTo>
                    <a:pt x="1" y="1427"/>
                    <a:pt x="221" y="2908"/>
                    <a:pt x="1230" y="3884"/>
                  </a:cubicBezTo>
                  <a:cubicBezTo>
                    <a:pt x="1797" y="4483"/>
                    <a:pt x="2647" y="4830"/>
                    <a:pt x="3498" y="4830"/>
                  </a:cubicBezTo>
                  <a:cubicBezTo>
                    <a:pt x="3970" y="4830"/>
                    <a:pt x="4443" y="4704"/>
                    <a:pt x="4884" y="4515"/>
                  </a:cubicBezTo>
                  <a:cubicBezTo>
                    <a:pt x="5042" y="3443"/>
                    <a:pt x="5042" y="2498"/>
                    <a:pt x="4947" y="1931"/>
                  </a:cubicBezTo>
                  <a:cubicBezTo>
                    <a:pt x="4884" y="1522"/>
                    <a:pt x="4601" y="1207"/>
                    <a:pt x="4254" y="1081"/>
                  </a:cubicBezTo>
                  <a:cubicBezTo>
                    <a:pt x="4160" y="1049"/>
                    <a:pt x="4065" y="1049"/>
                    <a:pt x="3970" y="1049"/>
                  </a:cubicBezTo>
                  <a:cubicBezTo>
                    <a:pt x="3970" y="955"/>
                    <a:pt x="3939" y="860"/>
                    <a:pt x="3939" y="765"/>
                  </a:cubicBezTo>
                  <a:cubicBezTo>
                    <a:pt x="3813" y="387"/>
                    <a:pt x="3498" y="104"/>
                    <a:pt x="3120" y="72"/>
                  </a:cubicBezTo>
                  <a:cubicBezTo>
                    <a:pt x="2885" y="25"/>
                    <a:pt x="2607" y="0"/>
                    <a:pt x="23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6" name="Google Shape;7626;p62"/>
            <p:cNvSpPr/>
            <p:nvPr/>
          </p:nvSpPr>
          <p:spPr>
            <a:xfrm>
              <a:off x="-21263225" y="3707725"/>
              <a:ext cx="69325" cy="112650"/>
            </a:xfrm>
            <a:custGeom>
              <a:rect b="b" l="l" r="r" t="t"/>
              <a:pathLst>
                <a:path extrusionOk="0" h="4506" w="2773">
                  <a:moveTo>
                    <a:pt x="2773" y="0"/>
                  </a:moveTo>
                  <a:cubicBezTo>
                    <a:pt x="2079" y="0"/>
                    <a:pt x="1418" y="252"/>
                    <a:pt x="945" y="757"/>
                  </a:cubicBezTo>
                  <a:cubicBezTo>
                    <a:pt x="347" y="1355"/>
                    <a:pt x="0" y="2174"/>
                    <a:pt x="0" y="3025"/>
                  </a:cubicBezTo>
                  <a:cubicBezTo>
                    <a:pt x="0" y="3560"/>
                    <a:pt x="126" y="4065"/>
                    <a:pt x="347" y="4506"/>
                  </a:cubicBezTo>
                  <a:cubicBezTo>
                    <a:pt x="630" y="3025"/>
                    <a:pt x="1197" y="1513"/>
                    <a:pt x="2205" y="473"/>
                  </a:cubicBezTo>
                  <a:cubicBezTo>
                    <a:pt x="2363" y="315"/>
                    <a:pt x="2552" y="158"/>
                    <a:pt x="27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7" name="Google Shape;7627;p62"/>
            <p:cNvSpPr/>
            <p:nvPr/>
          </p:nvSpPr>
          <p:spPr>
            <a:xfrm>
              <a:off x="-21322300" y="3703775"/>
              <a:ext cx="294600" cy="293700"/>
            </a:xfrm>
            <a:custGeom>
              <a:rect b="b" l="l" r="r" t="t"/>
              <a:pathLst>
                <a:path extrusionOk="0" h="11748" w="11784">
                  <a:moveTo>
                    <a:pt x="6604" y="3797"/>
                  </a:moveTo>
                  <a:cubicBezTo>
                    <a:pt x="6773" y="3797"/>
                    <a:pt x="6905" y="3909"/>
                    <a:pt x="6931" y="4065"/>
                  </a:cubicBezTo>
                  <a:cubicBezTo>
                    <a:pt x="7026" y="4254"/>
                    <a:pt x="6900" y="4443"/>
                    <a:pt x="6711" y="4506"/>
                  </a:cubicBezTo>
                  <a:lnTo>
                    <a:pt x="6270" y="4664"/>
                  </a:lnTo>
                  <a:cubicBezTo>
                    <a:pt x="6018" y="4727"/>
                    <a:pt x="5955" y="5042"/>
                    <a:pt x="6112" y="5231"/>
                  </a:cubicBezTo>
                  <a:lnTo>
                    <a:pt x="6490" y="5640"/>
                  </a:lnTo>
                  <a:cubicBezTo>
                    <a:pt x="6575" y="5713"/>
                    <a:pt x="6674" y="5748"/>
                    <a:pt x="6767" y="5748"/>
                  </a:cubicBezTo>
                  <a:cubicBezTo>
                    <a:pt x="6916" y="5748"/>
                    <a:pt x="7050" y="5657"/>
                    <a:pt x="7089" y="5483"/>
                  </a:cubicBezTo>
                  <a:lnTo>
                    <a:pt x="7246" y="5042"/>
                  </a:lnTo>
                  <a:cubicBezTo>
                    <a:pt x="7321" y="4892"/>
                    <a:pt x="7455" y="4802"/>
                    <a:pt x="7586" y="4802"/>
                  </a:cubicBezTo>
                  <a:cubicBezTo>
                    <a:pt x="7620" y="4802"/>
                    <a:pt x="7655" y="4808"/>
                    <a:pt x="7687" y="4821"/>
                  </a:cubicBezTo>
                  <a:cubicBezTo>
                    <a:pt x="7908" y="4884"/>
                    <a:pt x="8002" y="5073"/>
                    <a:pt x="7971" y="5262"/>
                  </a:cubicBezTo>
                  <a:lnTo>
                    <a:pt x="7813" y="5703"/>
                  </a:lnTo>
                  <a:cubicBezTo>
                    <a:pt x="7655" y="6177"/>
                    <a:pt x="7212" y="6453"/>
                    <a:pt x="6764" y="6453"/>
                  </a:cubicBezTo>
                  <a:cubicBezTo>
                    <a:pt x="6498" y="6453"/>
                    <a:pt x="6229" y="6356"/>
                    <a:pt x="6018" y="6144"/>
                  </a:cubicBezTo>
                  <a:lnTo>
                    <a:pt x="5640" y="5766"/>
                  </a:lnTo>
                  <a:cubicBezTo>
                    <a:pt x="5073" y="5199"/>
                    <a:pt x="5293" y="4223"/>
                    <a:pt x="6081" y="3971"/>
                  </a:cubicBezTo>
                  <a:lnTo>
                    <a:pt x="6490" y="3813"/>
                  </a:lnTo>
                  <a:cubicBezTo>
                    <a:pt x="6529" y="3802"/>
                    <a:pt x="6567" y="3797"/>
                    <a:pt x="6604" y="3797"/>
                  </a:cubicBezTo>
                  <a:close/>
                  <a:moveTo>
                    <a:pt x="6900" y="1"/>
                  </a:moveTo>
                  <a:lnTo>
                    <a:pt x="6900" y="1"/>
                  </a:lnTo>
                  <a:cubicBezTo>
                    <a:pt x="6238" y="253"/>
                    <a:pt x="5608" y="600"/>
                    <a:pt x="5136" y="1104"/>
                  </a:cubicBezTo>
                  <a:cubicBezTo>
                    <a:pt x="3434" y="2805"/>
                    <a:pt x="3088" y="6176"/>
                    <a:pt x="3088" y="7657"/>
                  </a:cubicBezTo>
                  <a:cubicBezTo>
                    <a:pt x="2726" y="7476"/>
                    <a:pt x="2328" y="7387"/>
                    <a:pt x="1930" y="7387"/>
                  </a:cubicBezTo>
                  <a:cubicBezTo>
                    <a:pt x="1287" y="7387"/>
                    <a:pt x="644" y="7619"/>
                    <a:pt x="158" y="8066"/>
                  </a:cubicBezTo>
                  <a:cubicBezTo>
                    <a:pt x="0" y="8224"/>
                    <a:pt x="32" y="8539"/>
                    <a:pt x="252" y="8665"/>
                  </a:cubicBezTo>
                  <a:cubicBezTo>
                    <a:pt x="1449" y="9295"/>
                    <a:pt x="2489" y="10334"/>
                    <a:pt x="3119" y="11532"/>
                  </a:cubicBezTo>
                  <a:cubicBezTo>
                    <a:pt x="3191" y="11676"/>
                    <a:pt x="3304" y="11748"/>
                    <a:pt x="3429" y="11748"/>
                  </a:cubicBezTo>
                  <a:cubicBezTo>
                    <a:pt x="3523" y="11748"/>
                    <a:pt x="3623" y="11707"/>
                    <a:pt x="3718" y="11626"/>
                  </a:cubicBezTo>
                  <a:cubicBezTo>
                    <a:pt x="4505" y="10839"/>
                    <a:pt x="4663" y="9641"/>
                    <a:pt x="4127" y="8696"/>
                  </a:cubicBezTo>
                  <a:lnTo>
                    <a:pt x="4190" y="8696"/>
                  </a:lnTo>
                  <a:cubicBezTo>
                    <a:pt x="5640" y="8696"/>
                    <a:pt x="8979" y="8350"/>
                    <a:pt x="10680" y="6648"/>
                  </a:cubicBezTo>
                  <a:cubicBezTo>
                    <a:pt x="11184" y="6144"/>
                    <a:pt x="11531" y="5514"/>
                    <a:pt x="11783" y="4853"/>
                  </a:cubicBezTo>
                  <a:lnTo>
                    <a:pt x="11783" y="4853"/>
                  </a:lnTo>
                  <a:cubicBezTo>
                    <a:pt x="11374" y="4979"/>
                    <a:pt x="11027" y="5042"/>
                    <a:pt x="10649" y="5042"/>
                  </a:cubicBezTo>
                  <a:cubicBezTo>
                    <a:pt x="9578" y="5042"/>
                    <a:pt x="8601" y="4664"/>
                    <a:pt x="7876" y="3908"/>
                  </a:cubicBezTo>
                  <a:cubicBezTo>
                    <a:pt x="6805" y="2836"/>
                    <a:pt x="6490" y="1356"/>
                    <a:pt x="69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28" name="Google Shape;7628;p62"/>
          <p:cNvGrpSpPr/>
          <p:nvPr/>
        </p:nvGrpSpPr>
        <p:grpSpPr>
          <a:xfrm>
            <a:off x="748263" y="2810244"/>
            <a:ext cx="453980" cy="422540"/>
            <a:chOff x="-21322300" y="4077125"/>
            <a:chExt cx="307200" cy="285925"/>
          </a:xfrm>
        </p:grpSpPr>
        <p:sp>
          <p:nvSpPr>
            <p:cNvPr id="7629" name="Google Shape;7629;p62"/>
            <p:cNvSpPr/>
            <p:nvPr/>
          </p:nvSpPr>
          <p:spPr>
            <a:xfrm>
              <a:off x="-21177375" y="4077125"/>
              <a:ext cx="17350" cy="52800"/>
            </a:xfrm>
            <a:custGeom>
              <a:rect b="b" l="l" r="r" t="t"/>
              <a:pathLst>
                <a:path extrusionOk="0" h="2112" w="694">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0" name="Google Shape;7630;p62"/>
            <p:cNvSpPr/>
            <p:nvPr/>
          </p:nvSpPr>
          <p:spPr>
            <a:xfrm>
              <a:off x="-21279775" y="4117475"/>
              <a:ext cx="46500" cy="44525"/>
            </a:xfrm>
            <a:custGeom>
              <a:rect b="b" l="l" r="r" t="t"/>
              <a:pathLst>
                <a:path extrusionOk="0" h="1781" w="186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1" name="Google Shape;7631;p62"/>
            <p:cNvSpPr/>
            <p:nvPr/>
          </p:nvSpPr>
          <p:spPr>
            <a:xfrm>
              <a:off x="-21103350" y="4117475"/>
              <a:ext cx="45700" cy="44525"/>
            </a:xfrm>
            <a:custGeom>
              <a:rect b="b" l="l" r="r" t="t"/>
              <a:pathLst>
                <a:path extrusionOk="0" h="1781" w="1828">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2" name="Google Shape;7632;p62"/>
            <p:cNvSpPr/>
            <p:nvPr/>
          </p:nvSpPr>
          <p:spPr>
            <a:xfrm>
              <a:off x="-21137225" y="4103750"/>
              <a:ext cx="27600" cy="34975"/>
            </a:xfrm>
            <a:custGeom>
              <a:rect b="b" l="l" r="r" t="t"/>
              <a:pathLst>
                <a:path extrusionOk="0" h="1399" w="1104">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3" name="Google Shape;7633;p62"/>
            <p:cNvSpPr/>
            <p:nvPr/>
          </p:nvSpPr>
          <p:spPr>
            <a:xfrm>
              <a:off x="-21227800" y="4103750"/>
              <a:ext cx="27600" cy="34975"/>
            </a:xfrm>
            <a:custGeom>
              <a:rect b="b" l="l" r="r" t="t"/>
              <a:pathLst>
                <a:path extrusionOk="0" h="1399" w="1104">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4" name="Google Shape;7634;p62"/>
            <p:cNvSpPr/>
            <p:nvPr/>
          </p:nvSpPr>
          <p:spPr>
            <a:xfrm>
              <a:off x="-21319950" y="4219675"/>
              <a:ext cx="53600" cy="18150"/>
            </a:xfrm>
            <a:custGeom>
              <a:rect b="b" l="l" r="r" t="t"/>
              <a:pathLst>
                <a:path extrusionOk="0" h="726" w="2144">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5" name="Google Shape;7635;p62"/>
            <p:cNvSpPr/>
            <p:nvPr/>
          </p:nvSpPr>
          <p:spPr>
            <a:xfrm>
              <a:off x="-21070275" y="4219675"/>
              <a:ext cx="54375" cy="18150"/>
            </a:xfrm>
            <a:custGeom>
              <a:rect b="b" l="l" r="r" t="t"/>
              <a:pathLst>
                <a:path extrusionOk="0" h="726" w="2175">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6" name="Google Shape;7636;p62"/>
            <p:cNvSpPr/>
            <p:nvPr/>
          </p:nvSpPr>
          <p:spPr>
            <a:xfrm>
              <a:off x="-21078925" y="4171825"/>
              <a:ext cx="37025" cy="25175"/>
            </a:xfrm>
            <a:custGeom>
              <a:rect b="b" l="l" r="r" t="t"/>
              <a:pathLst>
                <a:path extrusionOk="0" h="1007" w="1481">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7" name="Google Shape;7637;p62"/>
            <p:cNvSpPr/>
            <p:nvPr/>
          </p:nvSpPr>
          <p:spPr>
            <a:xfrm>
              <a:off x="-21294750" y="4172625"/>
              <a:ext cx="37850" cy="25150"/>
            </a:xfrm>
            <a:custGeom>
              <a:rect b="b" l="l" r="r" t="t"/>
              <a:pathLst>
                <a:path extrusionOk="0" h="1006" w="1514">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8" name="Google Shape;7638;p62"/>
            <p:cNvSpPr/>
            <p:nvPr/>
          </p:nvSpPr>
          <p:spPr>
            <a:xfrm>
              <a:off x="-21321525" y="4328375"/>
              <a:ext cx="306425" cy="34675"/>
            </a:xfrm>
            <a:custGeom>
              <a:rect b="b" l="l" r="r" t="t"/>
              <a:pathLst>
                <a:path extrusionOk="0" h="1387" w="12257">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9" name="Google Shape;7639;p62"/>
            <p:cNvSpPr/>
            <p:nvPr/>
          </p:nvSpPr>
          <p:spPr>
            <a:xfrm>
              <a:off x="-21321525" y="4292150"/>
              <a:ext cx="306425" cy="34675"/>
            </a:xfrm>
            <a:custGeom>
              <a:rect b="b" l="l" r="r" t="t"/>
              <a:pathLst>
                <a:path extrusionOk="0" h="1387" w="12257">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0" name="Google Shape;7640;p62"/>
            <p:cNvSpPr/>
            <p:nvPr/>
          </p:nvSpPr>
          <p:spPr>
            <a:xfrm>
              <a:off x="-21322300" y="4148000"/>
              <a:ext cx="307200" cy="143375"/>
            </a:xfrm>
            <a:custGeom>
              <a:rect b="b" l="l" r="r" t="t"/>
              <a:pathLst>
                <a:path extrusionOk="0" h="5735" w="12288">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41" name="Google Shape;7641;p62"/>
          <p:cNvGrpSpPr/>
          <p:nvPr/>
        </p:nvGrpSpPr>
        <p:grpSpPr>
          <a:xfrm>
            <a:off x="3525440" y="1689128"/>
            <a:ext cx="451653" cy="450212"/>
            <a:chOff x="-19394200" y="3333800"/>
            <a:chExt cx="305625" cy="304650"/>
          </a:xfrm>
        </p:grpSpPr>
        <p:sp>
          <p:nvSpPr>
            <p:cNvPr id="7642" name="Google Shape;7642;p62"/>
            <p:cNvSpPr/>
            <p:nvPr/>
          </p:nvSpPr>
          <p:spPr>
            <a:xfrm>
              <a:off x="-19206750" y="3495850"/>
              <a:ext cx="82725" cy="18150"/>
            </a:xfrm>
            <a:custGeom>
              <a:rect b="b" l="l" r="r" t="t"/>
              <a:pathLst>
                <a:path extrusionOk="0" h="726" w="3309">
                  <a:moveTo>
                    <a:pt x="1" y="1"/>
                  </a:moveTo>
                  <a:cubicBezTo>
                    <a:pt x="158" y="190"/>
                    <a:pt x="284" y="442"/>
                    <a:pt x="316" y="725"/>
                  </a:cubicBezTo>
                  <a:lnTo>
                    <a:pt x="2836" y="725"/>
                  </a:lnTo>
                  <a:cubicBezTo>
                    <a:pt x="3309" y="725"/>
                    <a:pt x="3309" y="1"/>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3" name="Google Shape;7643;p62"/>
            <p:cNvSpPr/>
            <p:nvPr/>
          </p:nvSpPr>
          <p:spPr>
            <a:xfrm>
              <a:off x="-19205950" y="3532875"/>
              <a:ext cx="64600" cy="17350"/>
            </a:xfrm>
            <a:custGeom>
              <a:rect b="b" l="l" r="r" t="t"/>
              <a:pathLst>
                <a:path extrusionOk="0" h="694" w="2584">
                  <a:moveTo>
                    <a:pt x="315" y="0"/>
                  </a:moveTo>
                  <a:cubicBezTo>
                    <a:pt x="252" y="252"/>
                    <a:pt x="126" y="504"/>
                    <a:pt x="0" y="693"/>
                  </a:cubicBezTo>
                  <a:lnTo>
                    <a:pt x="2111" y="693"/>
                  </a:lnTo>
                  <a:cubicBezTo>
                    <a:pt x="2583" y="693"/>
                    <a:pt x="2583"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4" name="Google Shape;7644;p62"/>
            <p:cNvSpPr/>
            <p:nvPr/>
          </p:nvSpPr>
          <p:spPr>
            <a:xfrm>
              <a:off x="-19323325" y="3568325"/>
              <a:ext cx="163850" cy="17350"/>
            </a:xfrm>
            <a:custGeom>
              <a:rect b="b" l="l" r="r" t="t"/>
              <a:pathLst>
                <a:path extrusionOk="0" h="694" w="6554">
                  <a:moveTo>
                    <a:pt x="379" y="0"/>
                  </a:moveTo>
                  <a:cubicBezTo>
                    <a:pt x="221" y="0"/>
                    <a:pt x="95" y="95"/>
                    <a:pt x="32" y="252"/>
                  </a:cubicBezTo>
                  <a:cubicBezTo>
                    <a:pt x="1" y="410"/>
                    <a:pt x="95" y="693"/>
                    <a:pt x="379" y="693"/>
                  </a:cubicBezTo>
                  <a:lnTo>
                    <a:pt x="6081" y="693"/>
                  </a:lnTo>
                  <a:cubicBezTo>
                    <a:pt x="6554" y="693"/>
                    <a:pt x="6554" y="0"/>
                    <a:pt x="60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5" name="Google Shape;7645;p62"/>
            <p:cNvSpPr/>
            <p:nvPr/>
          </p:nvSpPr>
          <p:spPr>
            <a:xfrm>
              <a:off x="-19343000" y="3460400"/>
              <a:ext cx="201650" cy="18150"/>
            </a:xfrm>
            <a:custGeom>
              <a:rect b="b" l="l" r="r" t="t"/>
              <a:pathLst>
                <a:path extrusionOk="0" h="726" w="8066">
                  <a:moveTo>
                    <a:pt x="473" y="1"/>
                  </a:moveTo>
                  <a:cubicBezTo>
                    <a:pt x="0" y="1"/>
                    <a:pt x="0" y="726"/>
                    <a:pt x="473" y="726"/>
                  </a:cubicBezTo>
                  <a:lnTo>
                    <a:pt x="7593" y="726"/>
                  </a:lnTo>
                  <a:cubicBezTo>
                    <a:pt x="8065" y="726"/>
                    <a:pt x="8065" y="1"/>
                    <a:pt x="75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6" name="Google Shape;7646;p62"/>
            <p:cNvSpPr/>
            <p:nvPr/>
          </p:nvSpPr>
          <p:spPr>
            <a:xfrm>
              <a:off x="-19361125" y="3495850"/>
              <a:ext cx="82725" cy="18150"/>
            </a:xfrm>
            <a:custGeom>
              <a:rect b="b" l="l" r="r" t="t"/>
              <a:pathLst>
                <a:path extrusionOk="0" h="726" w="3309">
                  <a:moveTo>
                    <a:pt x="473" y="1"/>
                  </a:moveTo>
                  <a:cubicBezTo>
                    <a:pt x="1" y="1"/>
                    <a:pt x="1" y="725"/>
                    <a:pt x="473" y="725"/>
                  </a:cubicBezTo>
                  <a:lnTo>
                    <a:pt x="2994" y="725"/>
                  </a:lnTo>
                  <a:cubicBezTo>
                    <a:pt x="3025" y="473"/>
                    <a:pt x="3151" y="253"/>
                    <a:pt x="3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7" name="Google Shape;7647;p62"/>
            <p:cNvSpPr/>
            <p:nvPr/>
          </p:nvSpPr>
          <p:spPr>
            <a:xfrm>
              <a:off x="-19305200" y="3603750"/>
              <a:ext cx="124475" cy="34700"/>
            </a:xfrm>
            <a:custGeom>
              <a:rect b="b" l="l" r="r" t="t"/>
              <a:pathLst>
                <a:path extrusionOk="0" h="1388" w="4979">
                  <a:moveTo>
                    <a:pt x="95" y="1"/>
                  </a:moveTo>
                  <a:cubicBezTo>
                    <a:pt x="63" y="95"/>
                    <a:pt x="0" y="221"/>
                    <a:pt x="0" y="347"/>
                  </a:cubicBezTo>
                  <a:cubicBezTo>
                    <a:pt x="0" y="946"/>
                    <a:pt x="473" y="1387"/>
                    <a:pt x="1072" y="1387"/>
                  </a:cubicBezTo>
                  <a:lnTo>
                    <a:pt x="3907" y="1387"/>
                  </a:lnTo>
                  <a:cubicBezTo>
                    <a:pt x="4506" y="1387"/>
                    <a:pt x="4978" y="946"/>
                    <a:pt x="4978" y="347"/>
                  </a:cubicBezTo>
                  <a:cubicBezTo>
                    <a:pt x="4978" y="221"/>
                    <a:pt x="4947" y="95"/>
                    <a:pt x="48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8" name="Google Shape;7648;p62"/>
            <p:cNvSpPr/>
            <p:nvPr/>
          </p:nvSpPr>
          <p:spPr>
            <a:xfrm>
              <a:off x="-19269750" y="3495850"/>
              <a:ext cx="54350" cy="53575"/>
            </a:xfrm>
            <a:custGeom>
              <a:rect b="b" l="l" r="r" t="t"/>
              <a:pathLst>
                <a:path extrusionOk="0" h="2143" w="2174">
                  <a:moveTo>
                    <a:pt x="1071" y="1"/>
                  </a:moveTo>
                  <a:cubicBezTo>
                    <a:pt x="473" y="1"/>
                    <a:pt x="0" y="473"/>
                    <a:pt x="0" y="1072"/>
                  </a:cubicBezTo>
                  <a:cubicBezTo>
                    <a:pt x="0" y="1670"/>
                    <a:pt x="473" y="2143"/>
                    <a:pt x="1071" y="2143"/>
                  </a:cubicBezTo>
                  <a:cubicBezTo>
                    <a:pt x="1670" y="2143"/>
                    <a:pt x="2142" y="1670"/>
                    <a:pt x="2142" y="1072"/>
                  </a:cubicBezTo>
                  <a:cubicBezTo>
                    <a:pt x="2174" y="536"/>
                    <a:pt x="167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9" name="Google Shape;7649;p62"/>
            <p:cNvSpPr/>
            <p:nvPr/>
          </p:nvSpPr>
          <p:spPr>
            <a:xfrm>
              <a:off x="-19394200" y="3333800"/>
              <a:ext cx="305625" cy="107725"/>
            </a:xfrm>
            <a:custGeom>
              <a:rect b="b" l="l" r="r" t="t"/>
              <a:pathLst>
                <a:path extrusionOk="0" h="4309" w="12225">
                  <a:moveTo>
                    <a:pt x="8916" y="1"/>
                  </a:moveTo>
                  <a:cubicBezTo>
                    <a:pt x="8830" y="1"/>
                    <a:pt x="8743" y="40"/>
                    <a:pt x="8664" y="119"/>
                  </a:cubicBezTo>
                  <a:cubicBezTo>
                    <a:pt x="8507" y="276"/>
                    <a:pt x="8507" y="465"/>
                    <a:pt x="8664" y="623"/>
                  </a:cubicBezTo>
                  <a:lnTo>
                    <a:pt x="9483" y="1442"/>
                  </a:lnTo>
                  <a:lnTo>
                    <a:pt x="347" y="1442"/>
                  </a:lnTo>
                  <a:cubicBezTo>
                    <a:pt x="158" y="1442"/>
                    <a:pt x="0" y="1599"/>
                    <a:pt x="0" y="1820"/>
                  </a:cubicBezTo>
                  <a:cubicBezTo>
                    <a:pt x="0" y="2009"/>
                    <a:pt x="158" y="2166"/>
                    <a:pt x="347" y="2166"/>
                  </a:cubicBezTo>
                  <a:lnTo>
                    <a:pt x="1639" y="2166"/>
                  </a:lnTo>
                  <a:lnTo>
                    <a:pt x="819" y="2986"/>
                  </a:lnTo>
                  <a:cubicBezTo>
                    <a:pt x="662" y="3143"/>
                    <a:pt x="662" y="3332"/>
                    <a:pt x="819" y="3490"/>
                  </a:cubicBezTo>
                  <a:cubicBezTo>
                    <a:pt x="898" y="3568"/>
                    <a:pt x="985" y="3608"/>
                    <a:pt x="1072" y="3608"/>
                  </a:cubicBezTo>
                  <a:cubicBezTo>
                    <a:pt x="1158" y="3608"/>
                    <a:pt x="1245" y="3568"/>
                    <a:pt x="1324" y="3490"/>
                  </a:cubicBezTo>
                  <a:lnTo>
                    <a:pt x="2678" y="2166"/>
                  </a:lnTo>
                  <a:lnTo>
                    <a:pt x="5734" y="2166"/>
                  </a:lnTo>
                  <a:lnTo>
                    <a:pt x="5734" y="2923"/>
                  </a:lnTo>
                  <a:lnTo>
                    <a:pt x="3970" y="2923"/>
                  </a:lnTo>
                  <a:cubicBezTo>
                    <a:pt x="3371" y="2923"/>
                    <a:pt x="2899" y="3395"/>
                    <a:pt x="2899" y="3962"/>
                  </a:cubicBezTo>
                  <a:cubicBezTo>
                    <a:pt x="2899" y="4088"/>
                    <a:pt x="2930" y="4214"/>
                    <a:pt x="2993" y="4309"/>
                  </a:cubicBezTo>
                  <a:lnTo>
                    <a:pt x="9294" y="4309"/>
                  </a:lnTo>
                  <a:cubicBezTo>
                    <a:pt x="9326" y="4214"/>
                    <a:pt x="9357" y="4088"/>
                    <a:pt x="9357" y="3962"/>
                  </a:cubicBezTo>
                  <a:cubicBezTo>
                    <a:pt x="9357" y="3395"/>
                    <a:pt x="8885" y="2923"/>
                    <a:pt x="8286" y="2923"/>
                  </a:cubicBezTo>
                  <a:lnTo>
                    <a:pt x="6522" y="2923"/>
                  </a:lnTo>
                  <a:lnTo>
                    <a:pt x="6522" y="2166"/>
                  </a:lnTo>
                  <a:lnTo>
                    <a:pt x="11878" y="2166"/>
                  </a:lnTo>
                  <a:cubicBezTo>
                    <a:pt x="12067" y="2166"/>
                    <a:pt x="12224" y="2009"/>
                    <a:pt x="12224" y="1820"/>
                  </a:cubicBezTo>
                  <a:cubicBezTo>
                    <a:pt x="12224" y="1599"/>
                    <a:pt x="12004" y="1442"/>
                    <a:pt x="11815" y="1442"/>
                  </a:cubicBezTo>
                  <a:lnTo>
                    <a:pt x="10492" y="1442"/>
                  </a:lnTo>
                  <a:lnTo>
                    <a:pt x="9168" y="119"/>
                  </a:lnTo>
                  <a:cubicBezTo>
                    <a:pt x="9090" y="40"/>
                    <a:pt x="9003" y="1"/>
                    <a:pt x="89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0" name="Google Shape;7650;p62"/>
            <p:cNvSpPr/>
            <p:nvPr/>
          </p:nvSpPr>
          <p:spPr>
            <a:xfrm>
              <a:off x="-19341425" y="3532875"/>
              <a:ext cx="63025" cy="17350"/>
            </a:xfrm>
            <a:custGeom>
              <a:rect b="b" l="l" r="r" t="t"/>
              <a:pathLst>
                <a:path extrusionOk="0" h="694" w="2521">
                  <a:moveTo>
                    <a:pt x="410" y="0"/>
                  </a:moveTo>
                  <a:cubicBezTo>
                    <a:pt x="221" y="0"/>
                    <a:pt x="32" y="158"/>
                    <a:pt x="32" y="252"/>
                  </a:cubicBezTo>
                  <a:cubicBezTo>
                    <a:pt x="0" y="410"/>
                    <a:pt x="126" y="693"/>
                    <a:pt x="410" y="693"/>
                  </a:cubicBezTo>
                  <a:lnTo>
                    <a:pt x="2521" y="693"/>
                  </a:lnTo>
                  <a:cubicBezTo>
                    <a:pt x="2363" y="473"/>
                    <a:pt x="2237" y="221"/>
                    <a:pt x="22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51" name="Google Shape;7651;p62"/>
          <p:cNvGrpSpPr/>
          <p:nvPr/>
        </p:nvGrpSpPr>
        <p:grpSpPr>
          <a:xfrm>
            <a:off x="3524276" y="2243580"/>
            <a:ext cx="453980" cy="449325"/>
            <a:chOff x="-19396575" y="3708500"/>
            <a:chExt cx="307200" cy="304050"/>
          </a:xfrm>
        </p:grpSpPr>
        <p:sp>
          <p:nvSpPr>
            <p:cNvPr id="7652" name="Google Shape;7652;p62"/>
            <p:cNvSpPr/>
            <p:nvPr/>
          </p:nvSpPr>
          <p:spPr>
            <a:xfrm>
              <a:off x="-19215425" y="3708500"/>
              <a:ext cx="70925" cy="70925"/>
            </a:xfrm>
            <a:custGeom>
              <a:rect b="b" l="l" r="r" t="t"/>
              <a:pathLst>
                <a:path extrusionOk="0" h="2837" w="2837">
                  <a:moveTo>
                    <a:pt x="1419" y="1"/>
                  </a:moveTo>
                  <a:cubicBezTo>
                    <a:pt x="631" y="1"/>
                    <a:pt x="1" y="631"/>
                    <a:pt x="1" y="1419"/>
                  </a:cubicBezTo>
                  <a:cubicBezTo>
                    <a:pt x="1" y="2206"/>
                    <a:pt x="631" y="2836"/>
                    <a:pt x="1419" y="2836"/>
                  </a:cubicBezTo>
                  <a:cubicBezTo>
                    <a:pt x="2206" y="2836"/>
                    <a:pt x="2836" y="2206"/>
                    <a:pt x="2836" y="1419"/>
                  </a:cubicBezTo>
                  <a:cubicBezTo>
                    <a:pt x="2836" y="631"/>
                    <a:pt x="2175" y="1"/>
                    <a:pt x="14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3" name="Google Shape;7653;p62"/>
            <p:cNvSpPr/>
            <p:nvPr/>
          </p:nvSpPr>
          <p:spPr>
            <a:xfrm>
              <a:off x="-19396575" y="3773100"/>
              <a:ext cx="277275" cy="239450"/>
            </a:xfrm>
            <a:custGeom>
              <a:rect b="b" l="l" r="r" t="t"/>
              <a:pathLst>
                <a:path extrusionOk="0" h="9578" w="11091">
                  <a:moveTo>
                    <a:pt x="5073" y="6207"/>
                  </a:moveTo>
                  <a:lnTo>
                    <a:pt x="5073" y="6774"/>
                  </a:lnTo>
                  <a:lnTo>
                    <a:pt x="4380" y="6774"/>
                  </a:lnTo>
                  <a:lnTo>
                    <a:pt x="5073" y="6207"/>
                  </a:lnTo>
                  <a:close/>
                  <a:moveTo>
                    <a:pt x="6806" y="0"/>
                  </a:moveTo>
                  <a:lnTo>
                    <a:pt x="6806" y="0"/>
                  </a:lnTo>
                  <a:cubicBezTo>
                    <a:pt x="6711" y="662"/>
                    <a:pt x="6900" y="1355"/>
                    <a:pt x="7373" y="1891"/>
                  </a:cubicBezTo>
                  <a:lnTo>
                    <a:pt x="8759" y="3371"/>
                  </a:lnTo>
                  <a:cubicBezTo>
                    <a:pt x="8917" y="3623"/>
                    <a:pt x="8759" y="3938"/>
                    <a:pt x="8444" y="3938"/>
                  </a:cubicBezTo>
                  <a:lnTo>
                    <a:pt x="7814" y="3938"/>
                  </a:lnTo>
                  <a:cubicBezTo>
                    <a:pt x="7499" y="2552"/>
                    <a:pt x="6459" y="1450"/>
                    <a:pt x="5136" y="1166"/>
                  </a:cubicBezTo>
                  <a:cubicBezTo>
                    <a:pt x="4862" y="1101"/>
                    <a:pt x="4592" y="1070"/>
                    <a:pt x="4326" y="1070"/>
                  </a:cubicBezTo>
                  <a:cubicBezTo>
                    <a:pt x="3557" y="1070"/>
                    <a:pt x="2831" y="1335"/>
                    <a:pt x="2175" y="1828"/>
                  </a:cubicBezTo>
                  <a:cubicBezTo>
                    <a:pt x="1419" y="2426"/>
                    <a:pt x="946" y="3245"/>
                    <a:pt x="851" y="4159"/>
                  </a:cubicBezTo>
                  <a:cubicBezTo>
                    <a:pt x="1135" y="4001"/>
                    <a:pt x="1513" y="3907"/>
                    <a:pt x="1860" y="3907"/>
                  </a:cubicBezTo>
                  <a:lnTo>
                    <a:pt x="2238" y="3907"/>
                  </a:lnTo>
                  <a:cubicBezTo>
                    <a:pt x="2427" y="3088"/>
                    <a:pt x="3120" y="2489"/>
                    <a:pt x="4002" y="2489"/>
                  </a:cubicBezTo>
                  <a:lnTo>
                    <a:pt x="4695" y="2489"/>
                  </a:lnTo>
                  <a:cubicBezTo>
                    <a:pt x="4884" y="2489"/>
                    <a:pt x="5042" y="2647"/>
                    <a:pt x="5042" y="2867"/>
                  </a:cubicBezTo>
                  <a:cubicBezTo>
                    <a:pt x="5042" y="3056"/>
                    <a:pt x="4884" y="3214"/>
                    <a:pt x="4695" y="3214"/>
                  </a:cubicBezTo>
                  <a:lnTo>
                    <a:pt x="4002" y="3214"/>
                  </a:lnTo>
                  <a:cubicBezTo>
                    <a:pt x="3498" y="3214"/>
                    <a:pt x="3120" y="3529"/>
                    <a:pt x="2962" y="3907"/>
                  </a:cubicBezTo>
                  <a:lnTo>
                    <a:pt x="5420" y="3907"/>
                  </a:lnTo>
                  <a:cubicBezTo>
                    <a:pt x="5609" y="3907"/>
                    <a:pt x="5766" y="4064"/>
                    <a:pt x="5766" y="4285"/>
                  </a:cubicBezTo>
                  <a:cubicBezTo>
                    <a:pt x="5766" y="4474"/>
                    <a:pt x="5609" y="4632"/>
                    <a:pt x="5420" y="4632"/>
                  </a:cubicBezTo>
                  <a:lnTo>
                    <a:pt x="1828" y="4632"/>
                  </a:lnTo>
                  <a:cubicBezTo>
                    <a:pt x="883" y="4632"/>
                    <a:pt x="1" y="5388"/>
                    <a:pt x="64" y="6427"/>
                  </a:cubicBezTo>
                  <a:cubicBezTo>
                    <a:pt x="84" y="6633"/>
                    <a:pt x="239" y="6745"/>
                    <a:pt x="397" y="6745"/>
                  </a:cubicBezTo>
                  <a:cubicBezTo>
                    <a:pt x="481" y="6745"/>
                    <a:pt x="565" y="6713"/>
                    <a:pt x="631" y="6648"/>
                  </a:cubicBezTo>
                  <a:cubicBezTo>
                    <a:pt x="1041" y="6238"/>
                    <a:pt x="1576" y="6049"/>
                    <a:pt x="2143" y="6049"/>
                  </a:cubicBezTo>
                  <a:lnTo>
                    <a:pt x="4096" y="6049"/>
                  </a:lnTo>
                  <a:lnTo>
                    <a:pt x="3025" y="6837"/>
                  </a:lnTo>
                  <a:cubicBezTo>
                    <a:pt x="2773" y="7026"/>
                    <a:pt x="2931" y="7467"/>
                    <a:pt x="3246" y="7467"/>
                  </a:cubicBezTo>
                  <a:lnTo>
                    <a:pt x="5010" y="7467"/>
                  </a:lnTo>
                  <a:lnTo>
                    <a:pt x="5010" y="9231"/>
                  </a:lnTo>
                  <a:cubicBezTo>
                    <a:pt x="5010" y="9420"/>
                    <a:pt x="5168" y="9578"/>
                    <a:pt x="5357" y="9578"/>
                  </a:cubicBezTo>
                  <a:cubicBezTo>
                    <a:pt x="5577" y="9578"/>
                    <a:pt x="5735" y="9420"/>
                    <a:pt x="5735" y="9231"/>
                  </a:cubicBezTo>
                  <a:lnTo>
                    <a:pt x="5735" y="7467"/>
                  </a:lnTo>
                  <a:lnTo>
                    <a:pt x="6428" y="7467"/>
                  </a:lnTo>
                  <a:lnTo>
                    <a:pt x="6428" y="7814"/>
                  </a:lnTo>
                  <a:cubicBezTo>
                    <a:pt x="6428" y="8003"/>
                    <a:pt x="6585" y="8160"/>
                    <a:pt x="6774" y="8160"/>
                  </a:cubicBezTo>
                  <a:cubicBezTo>
                    <a:pt x="6995" y="8160"/>
                    <a:pt x="7152" y="8003"/>
                    <a:pt x="7152" y="7814"/>
                  </a:cubicBezTo>
                  <a:lnTo>
                    <a:pt x="7152" y="7120"/>
                  </a:lnTo>
                  <a:cubicBezTo>
                    <a:pt x="7152" y="6900"/>
                    <a:pt x="6995" y="6774"/>
                    <a:pt x="6774" y="6774"/>
                  </a:cubicBezTo>
                  <a:lnTo>
                    <a:pt x="5735" y="6774"/>
                  </a:lnTo>
                  <a:lnTo>
                    <a:pt x="5735" y="6049"/>
                  </a:lnTo>
                  <a:lnTo>
                    <a:pt x="8413" y="6049"/>
                  </a:lnTo>
                  <a:cubicBezTo>
                    <a:pt x="9295" y="6049"/>
                    <a:pt x="10177" y="5545"/>
                    <a:pt x="10587" y="4726"/>
                  </a:cubicBezTo>
                  <a:cubicBezTo>
                    <a:pt x="11091" y="3781"/>
                    <a:pt x="10902" y="2584"/>
                    <a:pt x="10208" y="1828"/>
                  </a:cubicBezTo>
                  <a:lnTo>
                    <a:pt x="9389" y="882"/>
                  </a:lnTo>
                  <a:cubicBezTo>
                    <a:pt x="9137" y="977"/>
                    <a:pt x="8917" y="1008"/>
                    <a:pt x="8633" y="1008"/>
                  </a:cubicBezTo>
                  <a:cubicBezTo>
                    <a:pt x="7846" y="1008"/>
                    <a:pt x="7184" y="567"/>
                    <a:pt x="68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4" name="Google Shape;7654;p62"/>
            <p:cNvSpPr/>
            <p:nvPr/>
          </p:nvSpPr>
          <p:spPr>
            <a:xfrm>
              <a:off x="-19140600" y="3727425"/>
              <a:ext cx="51225" cy="70550"/>
            </a:xfrm>
            <a:custGeom>
              <a:rect b="b" l="l" r="r" t="t"/>
              <a:pathLst>
                <a:path extrusionOk="0" h="2822" w="2049">
                  <a:moveTo>
                    <a:pt x="442" y="0"/>
                  </a:moveTo>
                  <a:lnTo>
                    <a:pt x="442" y="0"/>
                  </a:lnTo>
                  <a:cubicBezTo>
                    <a:pt x="505" y="252"/>
                    <a:pt x="568" y="441"/>
                    <a:pt x="568" y="725"/>
                  </a:cubicBezTo>
                  <a:cubicBezTo>
                    <a:pt x="568" y="1260"/>
                    <a:pt x="316" y="1764"/>
                    <a:pt x="1" y="2142"/>
                  </a:cubicBezTo>
                  <a:cubicBezTo>
                    <a:pt x="505" y="2174"/>
                    <a:pt x="1041" y="2363"/>
                    <a:pt x="1419" y="2709"/>
                  </a:cubicBezTo>
                  <a:cubicBezTo>
                    <a:pt x="1503" y="2793"/>
                    <a:pt x="1601" y="2821"/>
                    <a:pt x="1694" y="2821"/>
                  </a:cubicBezTo>
                  <a:cubicBezTo>
                    <a:pt x="1741" y="2821"/>
                    <a:pt x="1786" y="2814"/>
                    <a:pt x="1828" y="2804"/>
                  </a:cubicBezTo>
                  <a:cubicBezTo>
                    <a:pt x="1923" y="2741"/>
                    <a:pt x="2049" y="2615"/>
                    <a:pt x="2049" y="2489"/>
                  </a:cubicBezTo>
                  <a:lnTo>
                    <a:pt x="2049" y="1764"/>
                  </a:lnTo>
                  <a:cubicBezTo>
                    <a:pt x="2017" y="882"/>
                    <a:pt x="1293" y="126"/>
                    <a:pt x="4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55" name="Google Shape;7655;p62"/>
          <p:cNvGrpSpPr/>
          <p:nvPr/>
        </p:nvGrpSpPr>
        <p:grpSpPr>
          <a:xfrm>
            <a:off x="3518457" y="2796461"/>
            <a:ext cx="465618" cy="450101"/>
            <a:chOff x="-19394200" y="4084200"/>
            <a:chExt cx="315075" cy="304575"/>
          </a:xfrm>
        </p:grpSpPr>
        <p:sp>
          <p:nvSpPr>
            <p:cNvPr id="7656" name="Google Shape;7656;p62"/>
            <p:cNvSpPr/>
            <p:nvPr/>
          </p:nvSpPr>
          <p:spPr>
            <a:xfrm>
              <a:off x="-19185475" y="4234650"/>
              <a:ext cx="40175" cy="28375"/>
            </a:xfrm>
            <a:custGeom>
              <a:rect b="b" l="l" r="r" t="t"/>
              <a:pathLst>
                <a:path extrusionOk="0" h="1135" w="1607">
                  <a:moveTo>
                    <a:pt x="1134" y="0"/>
                  </a:moveTo>
                  <a:lnTo>
                    <a:pt x="0" y="1134"/>
                  </a:lnTo>
                  <a:lnTo>
                    <a:pt x="1607" y="1134"/>
                  </a:lnTo>
                  <a:cubicBezTo>
                    <a:pt x="1575" y="756"/>
                    <a:pt x="1418" y="347"/>
                    <a:pt x="11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7" name="Google Shape;7657;p62"/>
            <p:cNvSpPr/>
            <p:nvPr/>
          </p:nvSpPr>
          <p:spPr>
            <a:xfrm>
              <a:off x="-19244550" y="4293725"/>
              <a:ext cx="28375" cy="39400"/>
            </a:xfrm>
            <a:custGeom>
              <a:rect b="b" l="l" r="r" t="t"/>
              <a:pathLst>
                <a:path extrusionOk="0" h="1576" w="1135">
                  <a:moveTo>
                    <a:pt x="1134" y="0"/>
                  </a:moveTo>
                  <a:lnTo>
                    <a:pt x="0" y="1134"/>
                  </a:lnTo>
                  <a:cubicBezTo>
                    <a:pt x="315" y="1386"/>
                    <a:pt x="693" y="1512"/>
                    <a:pt x="1134" y="1575"/>
                  </a:cubicBezTo>
                  <a:lnTo>
                    <a:pt x="113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8" name="Google Shape;7658;p62"/>
            <p:cNvSpPr/>
            <p:nvPr/>
          </p:nvSpPr>
          <p:spPr>
            <a:xfrm>
              <a:off x="-19280000" y="4201050"/>
              <a:ext cx="200875" cy="187725"/>
            </a:xfrm>
            <a:custGeom>
              <a:rect b="b" l="l" r="r" t="t"/>
              <a:pathLst>
                <a:path extrusionOk="0" h="7509" w="8035">
                  <a:moveTo>
                    <a:pt x="6410" y="1"/>
                  </a:moveTo>
                  <a:cubicBezTo>
                    <a:pt x="6316" y="1"/>
                    <a:pt x="6219" y="40"/>
                    <a:pt x="6144" y="115"/>
                  </a:cubicBezTo>
                  <a:lnTo>
                    <a:pt x="5388" y="872"/>
                  </a:lnTo>
                  <a:cubicBezTo>
                    <a:pt x="6459" y="2195"/>
                    <a:pt x="6302" y="4022"/>
                    <a:pt x="5136" y="5125"/>
                  </a:cubicBezTo>
                  <a:cubicBezTo>
                    <a:pt x="4533" y="5728"/>
                    <a:pt x="3723" y="6057"/>
                    <a:pt x="2891" y="6057"/>
                  </a:cubicBezTo>
                  <a:cubicBezTo>
                    <a:pt x="2201" y="6057"/>
                    <a:pt x="1497" y="5831"/>
                    <a:pt x="883" y="5345"/>
                  </a:cubicBezTo>
                  <a:lnTo>
                    <a:pt x="158" y="6101"/>
                  </a:lnTo>
                  <a:cubicBezTo>
                    <a:pt x="1" y="6259"/>
                    <a:pt x="1" y="6479"/>
                    <a:pt x="190" y="6637"/>
                  </a:cubicBezTo>
                  <a:cubicBezTo>
                    <a:pt x="991" y="7209"/>
                    <a:pt x="1954" y="7509"/>
                    <a:pt x="2924" y="7509"/>
                  </a:cubicBezTo>
                  <a:cubicBezTo>
                    <a:pt x="4090" y="7509"/>
                    <a:pt x="5264" y="7076"/>
                    <a:pt x="6176" y="6164"/>
                  </a:cubicBezTo>
                  <a:cubicBezTo>
                    <a:pt x="7877" y="4463"/>
                    <a:pt x="8034" y="2006"/>
                    <a:pt x="6680" y="147"/>
                  </a:cubicBezTo>
                  <a:cubicBezTo>
                    <a:pt x="6614" y="48"/>
                    <a:pt x="6513" y="1"/>
                    <a:pt x="6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9" name="Google Shape;7659;p62"/>
            <p:cNvSpPr/>
            <p:nvPr/>
          </p:nvSpPr>
          <p:spPr>
            <a:xfrm>
              <a:off x="-19197300" y="4293725"/>
              <a:ext cx="28375" cy="39400"/>
            </a:xfrm>
            <a:custGeom>
              <a:rect b="b" l="l" r="r" t="t"/>
              <a:pathLst>
                <a:path extrusionOk="0" h="1576" w="1135">
                  <a:moveTo>
                    <a:pt x="1" y="0"/>
                  </a:moveTo>
                  <a:lnTo>
                    <a:pt x="1" y="1575"/>
                  </a:lnTo>
                  <a:cubicBezTo>
                    <a:pt x="379" y="1512"/>
                    <a:pt x="788" y="1386"/>
                    <a:pt x="1135" y="1134"/>
                  </a:cubicBez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0" name="Google Shape;7660;p62"/>
            <p:cNvSpPr/>
            <p:nvPr/>
          </p:nvSpPr>
          <p:spPr>
            <a:xfrm>
              <a:off x="-19394200" y="4084200"/>
              <a:ext cx="252850" cy="303275"/>
            </a:xfrm>
            <a:custGeom>
              <a:rect b="b" l="l" r="r" t="t"/>
              <a:pathLst>
                <a:path extrusionOk="0" h="12131" w="10114">
                  <a:moveTo>
                    <a:pt x="3938" y="1"/>
                  </a:moveTo>
                  <a:cubicBezTo>
                    <a:pt x="3718" y="1"/>
                    <a:pt x="3560" y="158"/>
                    <a:pt x="3560" y="347"/>
                  </a:cubicBezTo>
                  <a:cubicBezTo>
                    <a:pt x="3560" y="536"/>
                    <a:pt x="3718" y="694"/>
                    <a:pt x="3938" y="694"/>
                  </a:cubicBezTo>
                  <a:cubicBezTo>
                    <a:pt x="4411" y="694"/>
                    <a:pt x="4789" y="1040"/>
                    <a:pt x="4947" y="1481"/>
                  </a:cubicBezTo>
                  <a:cubicBezTo>
                    <a:pt x="2206" y="1670"/>
                    <a:pt x="0" y="4002"/>
                    <a:pt x="0" y="6806"/>
                  </a:cubicBezTo>
                  <a:cubicBezTo>
                    <a:pt x="0" y="9389"/>
                    <a:pt x="1922" y="11815"/>
                    <a:pt x="4758" y="12130"/>
                  </a:cubicBezTo>
                  <a:cubicBezTo>
                    <a:pt x="4411" y="11910"/>
                    <a:pt x="4033" y="11658"/>
                    <a:pt x="3718" y="11342"/>
                  </a:cubicBezTo>
                  <a:cubicBezTo>
                    <a:pt x="3560" y="11185"/>
                    <a:pt x="3560" y="10964"/>
                    <a:pt x="3718" y="10807"/>
                  </a:cubicBezTo>
                  <a:lnTo>
                    <a:pt x="10113" y="4411"/>
                  </a:lnTo>
                  <a:cubicBezTo>
                    <a:pt x="9231" y="2710"/>
                    <a:pt x="7593" y="1607"/>
                    <a:pt x="5671" y="1481"/>
                  </a:cubicBezTo>
                  <a:cubicBezTo>
                    <a:pt x="5514" y="662"/>
                    <a:pt x="4789" y="1"/>
                    <a:pt x="39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1" name="Google Shape;7661;p62"/>
            <p:cNvSpPr/>
            <p:nvPr/>
          </p:nvSpPr>
          <p:spPr>
            <a:xfrm>
              <a:off x="-19185475" y="4281100"/>
              <a:ext cx="40175" cy="28400"/>
            </a:xfrm>
            <a:custGeom>
              <a:rect b="b" l="l" r="r" t="t"/>
              <a:pathLst>
                <a:path extrusionOk="0" h="1136" w="1607">
                  <a:moveTo>
                    <a:pt x="0" y="1"/>
                  </a:moveTo>
                  <a:lnTo>
                    <a:pt x="1134" y="1135"/>
                  </a:lnTo>
                  <a:cubicBezTo>
                    <a:pt x="1418" y="820"/>
                    <a:pt x="1575" y="411"/>
                    <a:pt x="16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62" name="Google Shape;7662;p62"/>
          <p:cNvGrpSpPr/>
          <p:nvPr/>
        </p:nvGrpSpPr>
        <p:grpSpPr>
          <a:xfrm>
            <a:off x="6324167" y="1689001"/>
            <a:ext cx="400447" cy="450470"/>
            <a:chOff x="-17526750" y="3309200"/>
            <a:chExt cx="270975" cy="304825"/>
          </a:xfrm>
        </p:grpSpPr>
        <p:sp>
          <p:nvSpPr>
            <p:cNvPr id="7663" name="Google Shape;7663;p62"/>
            <p:cNvSpPr/>
            <p:nvPr/>
          </p:nvSpPr>
          <p:spPr>
            <a:xfrm>
              <a:off x="-17507050" y="3452525"/>
              <a:ext cx="232375" cy="161500"/>
            </a:xfrm>
            <a:custGeom>
              <a:rect b="b" l="l" r="r" t="t"/>
              <a:pathLst>
                <a:path extrusionOk="0" h="6460" w="9295">
                  <a:moveTo>
                    <a:pt x="1765" y="725"/>
                  </a:moveTo>
                  <a:cubicBezTo>
                    <a:pt x="1954" y="725"/>
                    <a:pt x="2111" y="883"/>
                    <a:pt x="2111" y="1072"/>
                  </a:cubicBezTo>
                  <a:cubicBezTo>
                    <a:pt x="2111" y="1261"/>
                    <a:pt x="1954" y="1419"/>
                    <a:pt x="1765" y="1419"/>
                  </a:cubicBezTo>
                  <a:cubicBezTo>
                    <a:pt x="1575" y="1419"/>
                    <a:pt x="1418" y="1261"/>
                    <a:pt x="1418" y="1072"/>
                  </a:cubicBezTo>
                  <a:cubicBezTo>
                    <a:pt x="1418" y="883"/>
                    <a:pt x="1575" y="725"/>
                    <a:pt x="1765" y="725"/>
                  </a:cubicBezTo>
                  <a:close/>
                  <a:moveTo>
                    <a:pt x="3214" y="725"/>
                  </a:moveTo>
                  <a:cubicBezTo>
                    <a:pt x="3434" y="725"/>
                    <a:pt x="3592" y="883"/>
                    <a:pt x="3592" y="1072"/>
                  </a:cubicBezTo>
                  <a:cubicBezTo>
                    <a:pt x="3592" y="1261"/>
                    <a:pt x="3434" y="1419"/>
                    <a:pt x="3214" y="1419"/>
                  </a:cubicBezTo>
                  <a:cubicBezTo>
                    <a:pt x="3025" y="1419"/>
                    <a:pt x="2867" y="1261"/>
                    <a:pt x="2867" y="1072"/>
                  </a:cubicBezTo>
                  <a:cubicBezTo>
                    <a:pt x="2867" y="883"/>
                    <a:pt x="3025" y="725"/>
                    <a:pt x="3214" y="725"/>
                  </a:cubicBezTo>
                  <a:close/>
                  <a:moveTo>
                    <a:pt x="2521" y="1419"/>
                  </a:moveTo>
                  <a:cubicBezTo>
                    <a:pt x="2710" y="1419"/>
                    <a:pt x="2867" y="1576"/>
                    <a:pt x="2867" y="1797"/>
                  </a:cubicBezTo>
                  <a:cubicBezTo>
                    <a:pt x="2867" y="1986"/>
                    <a:pt x="2710" y="2143"/>
                    <a:pt x="2521" y="2143"/>
                  </a:cubicBezTo>
                  <a:cubicBezTo>
                    <a:pt x="2332" y="2143"/>
                    <a:pt x="2174" y="1986"/>
                    <a:pt x="2174" y="1797"/>
                  </a:cubicBezTo>
                  <a:cubicBezTo>
                    <a:pt x="2111" y="1576"/>
                    <a:pt x="2332" y="1419"/>
                    <a:pt x="2521" y="1419"/>
                  </a:cubicBezTo>
                  <a:close/>
                  <a:moveTo>
                    <a:pt x="32" y="1"/>
                  </a:moveTo>
                  <a:lnTo>
                    <a:pt x="32" y="127"/>
                  </a:lnTo>
                  <a:lnTo>
                    <a:pt x="0" y="127"/>
                  </a:lnTo>
                  <a:cubicBezTo>
                    <a:pt x="0" y="2962"/>
                    <a:pt x="1796" y="5514"/>
                    <a:pt x="4537" y="6428"/>
                  </a:cubicBezTo>
                  <a:cubicBezTo>
                    <a:pt x="4568" y="6428"/>
                    <a:pt x="4600" y="6459"/>
                    <a:pt x="4631" y="6459"/>
                  </a:cubicBezTo>
                  <a:cubicBezTo>
                    <a:pt x="4694" y="6459"/>
                    <a:pt x="4726" y="6459"/>
                    <a:pt x="4757" y="6428"/>
                  </a:cubicBezTo>
                  <a:cubicBezTo>
                    <a:pt x="7467" y="5514"/>
                    <a:pt x="9294" y="2962"/>
                    <a:pt x="9294" y="127"/>
                  </a:cubicBezTo>
                  <a:lnTo>
                    <a:pt x="92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4" name="Google Shape;7664;p62"/>
            <p:cNvSpPr/>
            <p:nvPr/>
          </p:nvSpPr>
          <p:spPr>
            <a:xfrm>
              <a:off x="-17417275" y="3309200"/>
              <a:ext cx="52800" cy="54350"/>
            </a:xfrm>
            <a:custGeom>
              <a:rect b="b" l="l" r="r" t="t"/>
              <a:pathLst>
                <a:path extrusionOk="0" h="2174" w="2112">
                  <a:moveTo>
                    <a:pt x="347" y="0"/>
                  </a:moveTo>
                  <a:cubicBezTo>
                    <a:pt x="158" y="0"/>
                    <a:pt x="1" y="158"/>
                    <a:pt x="1" y="347"/>
                  </a:cubicBezTo>
                  <a:lnTo>
                    <a:pt x="1" y="1103"/>
                  </a:lnTo>
                  <a:cubicBezTo>
                    <a:pt x="1" y="1701"/>
                    <a:pt x="473" y="2174"/>
                    <a:pt x="1040" y="2174"/>
                  </a:cubicBezTo>
                  <a:cubicBezTo>
                    <a:pt x="1639" y="2174"/>
                    <a:pt x="2112" y="1701"/>
                    <a:pt x="2112" y="1103"/>
                  </a:cubicBezTo>
                  <a:lnTo>
                    <a:pt x="2112" y="347"/>
                  </a:lnTo>
                  <a:cubicBezTo>
                    <a:pt x="2112" y="158"/>
                    <a:pt x="1954"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5" name="Google Shape;7665;p62"/>
            <p:cNvSpPr/>
            <p:nvPr/>
          </p:nvSpPr>
          <p:spPr>
            <a:xfrm>
              <a:off x="-17456650" y="3369825"/>
              <a:ext cx="130775" cy="64625"/>
            </a:xfrm>
            <a:custGeom>
              <a:rect b="b" l="l" r="r" t="t"/>
              <a:pathLst>
                <a:path extrusionOk="0" h="2585" w="5231">
                  <a:moveTo>
                    <a:pt x="1450" y="1"/>
                  </a:moveTo>
                  <a:cubicBezTo>
                    <a:pt x="631" y="442"/>
                    <a:pt x="1" y="1419"/>
                    <a:pt x="158" y="2584"/>
                  </a:cubicBezTo>
                  <a:lnTo>
                    <a:pt x="5073" y="2584"/>
                  </a:lnTo>
                  <a:cubicBezTo>
                    <a:pt x="5230" y="1513"/>
                    <a:pt x="4663" y="473"/>
                    <a:pt x="3718" y="1"/>
                  </a:cubicBezTo>
                  <a:cubicBezTo>
                    <a:pt x="3403" y="284"/>
                    <a:pt x="3025" y="442"/>
                    <a:pt x="2584" y="442"/>
                  </a:cubicBezTo>
                  <a:cubicBezTo>
                    <a:pt x="2143" y="442"/>
                    <a:pt x="1765" y="284"/>
                    <a:pt x="14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6" name="Google Shape;7666;p62"/>
            <p:cNvSpPr/>
            <p:nvPr/>
          </p:nvSpPr>
          <p:spPr>
            <a:xfrm>
              <a:off x="-17526750" y="3344625"/>
              <a:ext cx="95325" cy="89825"/>
            </a:xfrm>
            <a:custGeom>
              <a:rect b="b" l="l" r="r" t="t"/>
              <a:pathLst>
                <a:path extrusionOk="0" h="3593" w="3813">
                  <a:moveTo>
                    <a:pt x="3277" y="1"/>
                  </a:moveTo>
                  <a:cubicBezTo>
                    <a:pt x="1891" y="1"/>
                    <a:pt x="662" y="851"/>
                    <a:pt x="221" y="2175"/>
                  </a:cubicBezTo>
                  <a:cubicBezTo>
                    <a:pt x="1" y="2836"/>
                    <a:pt x="536" y="3529"/>
                    <a:pt x="1261" y="3529"/>
                  </a:cubicBezTo>
                  <a:lnTo>
                    <a:pt x="2231" y="3529"/>
                  </a:lnTo>
                  <a:cubicBezTo>
                    <a:pt x="2102" y="2170"/>
                    <a:pt x="2820" y="1000"/>
                    <a:pt x="3813" y="442"/>
                  </a:cubicBezTo>
                  <a:cubicBezTo>
                    <a:pt x="3750" y="316"/>
                    <a:pt x="3687" y="158"/>
                    <a:pt x="3655" y="1"/>
                  </a:cubicBezTo>
                  <a:close/>
                  <a:moveTo>
                    <a:pt x="2231" y="3529"/>
                  </a:moveTo>
                  <a:lnTo>
                    <a:pt x="2231" y="3529"/>
                  </a:lnTo>
                  <a:cubicBezTo>
                    <a:pt x="2233" y="3550"/>
                    <a:pt x="2235" y="3571"/>
                    <a:pt x="2237" y="3592"/>
                  </a:cubicBezTo>
                  <a:lnTo>
                    <a:pt x="2237" y="3529"/>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7" name="Google Shape;7667;p62"/>
            <p:cNvSpPr/>
            <p:nvPr/>
          </p:nvSpPr>
          <p:spPr>
            <a:xfrm>
              <a:off x="-17351900" y="3345425"/>
              <a:ext cx="96125" cy="89800"/>
            </a:xfrm>
            <a:custGeom>
              <a:rect b="b" l="l" r="r" t="t"/>
              <a:pathLst>
                <a:path extrusionOk="0" h="3592" w="3845">
                  <a:moveTo>
                    <a:pt x="158" y="0"/>
                  </a:moveTo>
                  <a:cubicBezTo>
                    <a:pt x="127" y="158"/>
                    <a:pt x="95" y="315"/>
                    <a:pt x="1" y="441"/>
                  </a:cubicBezTo>
                  <a:cubicBezTo>
                    <a:pt x="1103" y="1071"/>
                    <a:pt x="1734" y="2300"/>
                    <a:pt x="1576" y="3592"/>
                  </a:cubicBezTo>
                  <a:lnTo>
                    <a:pt x="2584" y="3592"/>
                  </a:lnTo>
                  <a:cubicBezTo>
                    <a:pt x="3309" y="3560"/>
                    <a:pt x="3844" y="2867"/>
                    <a:pt x="3592" y="2174"/>
                  </a:cubicBezTo>
                  <a:cubicBezTo>
                    <a:pt x="3151" y="882"/>
                    <a:pt x="1954" y="0"/>
                    <a:pt x="5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68" name="Google Shape;7668;p62"/>
          <p:cNvGrpSpPr/>
          <p:nvPr/>
        </p:nvGrpSpPr>
        <p:grpSpPr>
          <a:xfrm>
            <a:off x="6300319" y="2244173"/>
            <a:ext cx="448143" cy="448143"/>
            <a:chOff x="-17542500" y="3684100"/>
            <a:chExt cx="303250" cy="303250"/>
          </a:xfrm>
        </p:grpSpPr>
        <p:sp>
          <p:nvSpPr>
            <p:cNvPr id="7669" name="Google Shape;7669;p62"/>
            <p:cNvSpPr/>
            <p:nvPr/>
          </p:nvSpPr>
          <p:spPr>
            <a:xfrm>
              <a:off x="-17542500" y="3863675"/>
              <a:ext cx="70900" cy="52800"/>
            </a:xfrm>
            <a:custGeom>
              <a:rect b="b" l="l" r="r" t="t"/>
              <a:pathLst>
                <a:path extrusionOk="0" h="2112" w="2836">
                  <a:moveTo>
                    <a:pt x="347" y="0"/>
                  </a:moveTo>
                  <a:cubicBezTo>
                    <a:pt x="158" y="0"/>
                    <a:pt x="1" y="158"/>
                    <a:pt x="1" y="347"/>
                  </a:cubicBezTo>
                  <a:lnTo>
                    <a:pt x="1" y="693"/>
                  </a:lnTo>
                  <a:cubicBezTo>
                    <a:pt x="1" y="1481"/>
                    <a:pt x="631" y="2111"/>
                    <a:pt x="1418" y="2111"/>
                  </a:cubicBezTo>
                  <a:cubicBezTo>
                    <a:pt x="2174" y="2111"/>
                    <a:pt x="2836" y="1481"/>
                    <a:pt x="2836" y="693"/>
                  </a:cubicBezTo>
                  <a:lnTo>
                    <a:pt x="2489" y="693"/>
                  </a:lnTo>
                  <a:cubicBezTo>
                    <a:pt x="2363" y="693"/>
                    <a:pt x="2237" y="693"/>
                    <a:pt x="2111" y="662"/>
                  </a:cubicBezTo>
                  <a:lnTo>
                    <a:pt x="2111" y="693"/>
                  </a:lnTo>
                  <a:cubicBezTo>
                    <a:pt x="2111" y="1103"/>
                    <a:pt x="1796" y="1418"/>
                    <a:pt x="1418" y="1418"/>
                  </a:cubicBezTo>
                  <a:cubicBezTo>
                    <a:pt x="1009" y="1418"/>
                    <a:pt x="694" y="1103"/>
                    <a:pt x="694" y="693"/>
                  </a:cubicBezTo>
                  <a:lnTo>
                    <a:pt x="694" y="347"/>
                  </a:ln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0" name="Google Shape;7670;p62"/>
            <p:cNvSpPr/>
            <p:nvPr/>
          </p:nvSpPr>
          <p:spPr>
            <a:xfrm>
              <a:off x="-17488150" y="3881000"/>
              <a:ext cx="70900" cy="106350"/>
            </a:xfrm>
            <a:custGeom>
              <a:rect b="b" l="l" r="r" t="t"/>
              <a:pathLst>
                <a:path extrusionOk="0" h="4254" w="2836">
                  <a:moveTo>
                    <a:pt x="2111" y="0"/>
                  </a:moveTo>
                  <a:lnTo>
                    <a:pt x="2111" y="2836"/>
                  </a:lnTo>
                  <a:cubicBezTo>
                    <a:pt x="2111" y="3245"/>
                    <a:pt x="1796" y="3561"/>
                    <a:pt x="1418" y="3561"/>
                  </a:cubicBezTo>
                  <a:cubicBezTo>
                    <a:pt x="1009" y="3561"/>
                    <a:pt x="693" y="3245"/>
                    <a:pt x="693" y="2836"/>
                  </a:cubicBezTo>
                  <a:lnTo>
                    <a:pt x="693" y="2489"/>
                  </a:lnTo>
                  <a:cubicBezTo>
                    <a:pt x="693" y="2300"/>
                    <a:pt x="536" y="2143"/>
                    <a:pt x="347" y="2143"/>
                  </a:cubicBezTo>
                  <a:cubicBezTo>
                    <a:pt x="158" y="2143"/>
                    <a:pt x="0" y="2300"/>
                    <a:pt x="0" y="2489"/>
                  </a:cubicBezTo>
                  <a:lnTo>
                    <a:pt x="0" y="2836"/>
                  </a:lnTo>
                  <a:cubicBezTo>
                    <a:pt x="0" y="3624"/>
                    <a:pt x="630" y="4254"/>
                    <a:pt x="1418" y="4254"/>
                  </a:cubicBezTo>
                  <a:cubicBezTo>
                    <a:pt x="2206" y="4254"/>
                    <a:pt x="2836" y="3624"/>
                    <a:pt x="2836" y="2836"/>
                  </a:cubicBezTo>
                  <a:lnTo>
                    <a:pt x="28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1" name="Google Shape;7671;p62"/>
            <p:cNvSpPr/>
            <p:nvPr/>
          </p:nvSpPr>
          <p:spPr>
            <a:xfrm>
              <a:off x="-17310150" y="3863675"/>
              <a:ext cx="70900" cy="52800"/>
            </a:xfrm>
            <a:custGeom>
              <a:rect b="b" l="l" r="r" t="t"/>
              <a:pathLst>
                <a:path extrusionOk="0" h="2112" w="2836">
                  <a:moveTo>
                    <a:pt x="2489" y="0"/>
                  </a:moveTo>
                  <a:cubicBezTo>
                    <a:pt x="2269" y="0"/>
                    <a:pt x="2111" y="126"/>
                    <a:pt x="2111" y="347"/>
                  </a:cubicBezTo>
                  <a:lnTo>
                    <a:pt x="2111" y="693"/>
                  </a:lnTo>
                  <a:cubicBezTo>
                    <a:pt x="2111" y="1072"/>
                    <a:pt x="1796" y="1387"/>
                    <a:pt x="1418" y="1387"/>
                  </a:cubicBezTo>
                  <a:cubicBezTo>
                    <a:pt x="1009" y="1387"/>
                    <a:pt x="694" y="1072"/>
                    <a:pt x="694" y="693"/>
                  </a:cubicBezTo>
                  <a:lnTo>
                    <a:pt x="694" y="662"/>
                  </a:lnTo>
                  <a:cubicBezTo>
                    <a:pt x="599" y="693"/>
                    <a:pt x="473" y="693"/>
                    <a:pt x="347" y="693"/>
                  </a:cubicBezTo>
                  <a:lnTo>
                    <a:pt x="0" y="693"/>
                  </a:lnTo>
                  <a:cubicBezTo>
                    <a:pt x="0" y="1481"/>
                    <a:pt x="631" y="2111"/>
                    <a:pt x="1418" y="2111"/>
                  </a:cubicBezTo>
                  <a:cubicBezTo>
                    <a:pt x="2206" y="2111"/>
                    <a:pt x="2836" y="1481"/>
                    <a:pt x="2836" y="693"/>
                  </a:cubicBezTo>
                  <a:lnTo>
                    <a:pt x="2836" y="347"/>
                  </a:lnTo>
                  <a:cubicBezTo>
                    <a:pt x="2836"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2" name="Google Shape;7672;p62"/>
            <p:cNvSpPr/>
            <p:nvPr/>
          </p:nvSpPr>
          <p:spPr>
            <a:xfrm>
              <a:off x="-17364500" y="3881000"/>
              <a:ext cx="70925" cy="106350"/>
            </a:xfrm>
            <a:custGeom>
              <a:rect b="b" l="l" r="r" t="t"/>
              <a:pathLst>
                <a:path extrusionOk="0" h="4254" w="2837">
                  <a:moveTo>
                    <a:pt x="1" y="0"/>
                  </a:moveTo>
                  <a:lnTo>
                    <a:pt x="1" y="2836"/>
                  </a:lnTo>
                  <a:cubicBezTo>
                    <a:pt x="1" y="3624"/>
                    <a:pt x="631" y="4254"/>
                    <a:pt x="1418" y="4254"/>
                  </a:cubicBezTo>
                  <a:cubicBezTo>
                    <a:pt x="2206" y="4254"/>
                    <a:pt x="2836" y="3624"/>
                    <a:pt x="2836" y="2836"/>
                  </a:cubicBezTo>
                  <a:lnTo>
                    <a:pt x="2836" y="2489"/>
                  </a:lnTo>
                  <a:cubicBezTo>
                    <a:pt x="2836" y="2300"/>
                    <a:pt x="2710" y="2111"/>
                    <a:pt x="2490" y="2111"/>
                  </a:cubicBezTo>
                  <a:cubicBezTo>
                    <a:pt x="2301" y="2111"/>
                    <a:pt x="2143" y="2269"/>
                    <a:pt x="2143" y="2489"/>
                  </a:cubicBezTo>
                  <a:lnTo>
                    <a:pt x="2143" y="2836"/>
                  </a:lnTo>
                  <a:cubicBezTo>
                    <a:pt x="2143" y="3214"/>
                    <a:pt x="1828" y="3529"/>
                    <a:pt x="1418" y="3529"/>
                  </a:cubicBezTo>
                  <a:cubicBezTo>
                    <a:pt x="1040" y="3529"/>
                    <a:pt x="725" y="3214"/>
                    <a:pt x="725" y="2836"/>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3" name="Google Shape;7673;p62"/>
            <p:cNvSpPr/>
            <p:nvPr/>
          </p:nvSpPr>
          <p:spPr>
            <a:xfrm>
              <a:off x="-17505475" y="3845550"/>
              <a:ext cx="228425" cy="18150"/>
            </a:xfrm>
            <a:custGeom>
              <a:rect b="b" l="l" r="r" t="t"/>
              <a:pathLst>
                <a:path extrusionOk="0" h="726" w="9137">
                  <a:moveTo>
                    <a:pt x="0" y="1"/>
                  </a:moveTo>
                  <a:cubicBezTo>
                    <a:pt x="158" y="379"/>
                    <a:pt x="536" y="725"/>
                    <a:pt x="1008" y="725"/>
                  </a:cubicBezTo>
                  <a:lnTo>
                    <a:pt x="8129" y="725"/>
                  </a:lnTo>
                  <a:cubicBezTo>
                    <a:pt x="8601" y="725"/>
                    <a:pt x="8979" y="379"/>
                    <a:pt x="91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4" name="Google Shape;7674;p62"/>
            <p:cNvSpPr/>
            <p:nvPr/>
          </p:nvSpPr>
          <p:spPr>
            <a:xfrm>
              <a:off x="-17523600" y="3706925"/>
              <a:ext cx="265450" cy="121325"/>
            </a:xfrm>
            <a:custGeom>
              <a:rect b="b" l="l" r="r" t="t"/>
              <a:pathLst>
                <a:path extrusionOk="0" h="4853" w="10618">
                  <a:moveTo>
                    <a:pt x="2364" y="1"/>
                  </a:moveTo>
                  <a:cubicBezTo>
                    <a:pt x="1135" y="789"/>
                    <a:pt x="253" y="2080"/>
                    <a:pt x="32" y="3624"/>
                  </a:cubicBezTo>
                  <a:cubicBezTo>
                    <a:pt x="1" y="3939"/>
                    <a:pt x="64" y="4223"/>
                    <a:pt x="253" y="4443"/>
                  </a:cubicBezTo>
                  <a:cubicBezTo>
                    <a:pt x="473" y="4695"/>
                    <a:pt x="788" y="4853"/>
                    <a:pt x="1103" y="4853"/>
                  </a:cubicBezTo>
                  <a:lnTo>
                    <a:pt x="9515" y="4853"/>
                  </a:lnTo>
                  <a:cubicBezTo>
                    <a:pt x="9830" y="4853"/>
                    <a:pt x="10145" y="4695"/>
                    <a:pt x="10334" y="4443"/>
                  </a:cubicBezTo>
                  <a:cubicBezTo>
                    <a:pt x="10555" y="4223"/>
                    <a:pt x="10618" y="3908"/>
                    <a:pt x="10586" y="3624"/>
                  </a:cubicBezTo>
                  <a:cubicBezTo>
                    <a:pt x="10334" y="2080"/>
                    <a:pt x="9484" y="789"/>
                    <a:pt x="8255" y="1"/>
                  </a:cubicBezTo>
                  <a:cubicBezTo>
                    <a:pt x="7782" y="1135"/>
                    <a:pt x="6648" y="1954"/>
                    <a:pt x="5293" y="1954"/>
                  </a:cubicBezTo>
                  <a:cubicBezTo>
                    <a:pt x="4002" y="1954"/>
                    <a:pt x="2868" y="1167"/>
                    <a:pt x="23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5" name="Google Shape;7675;p62"/>
            <p:cNvSpPr/>
            <p:nvPr/>
          </p:nvSpPr>
          <p:spPr>
            <a:xfrm>
              <a:off x="-17448775" y="3684100"/>
              <a:ext cx="115800" cy="52800"/>
            </a:xfrm>
            <a:custGeom>
              <a:rect b="b" l="l" r="r" t="t"/>
              <a:pathLst>
                <a:path extrusionOk="0" h="2112" w="4632">
                  <a:moveTo>
                    <a:pt x="2300" y="0"/>
                  </a:moveTo>
                  <a:cubicBezTo>
                    <a:pt x="1481" y="0"/>
                    <a:pt x="694" y="189"/>
                    <a:pt x="1" y="504"/>
                  </a:cubicBezTo>
                  <a:cubicBezTo>
                    <a:pt x="347" y="1513"/>
                    <a:pt x="1261" y="2111"/>
                    <a:pt x="2300" y="2111"/>
                  </a:cubicBezTo>
                  <a:cubicBezTo>
                    <a:pt x="3372" y="2111"/>
                    <a:pt x="4285" y="1450"/>
                    <a:pt x="4632" y="504"/>
                  </a:cubicBezTo>
                  <a:cubicBezTo>
                    <a:pt x="3939" y="158"/>
                    <a:pt x="3151" y="0"/>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76" name="Google Shape;7676;p62"/>
          <p:cNvGrpSpPr/>
          <p:nvPr/>
        </p:nvGrpSpPr>
        <p:grpSpPr>
          <a:xfrm>
            <a:off x="6299728" y="2810817"/>
            <a:ext cx="449325" cy="421395"/>
            <a:chOff x="-17542500" y="4068450"/>
            <a:chExt cx="304050" cy="285150"/>
          </a:xfrm>
        </p:grpSpPr>
        <p:sp>
          <p:nvSpPr>
            <p:cNvPr id="7677" name="Google Shape;7677;p62"/>
            <p:cNvSpPr/>
            <p:nvPr/>
          </p:nvSpPr>
          <p:spPr>
            <a:xfrm>
              <a:off x="-17519650" y="4281900"/>
              <a:ext cx="256000" cy="71700"/>
            </a:xfrm>
            <a:custGeom>
              <a:rect b="b" l="l" r="r" t="t"/>
              <a:pathLst>
                <a:path extrusionOk="0" h="2868" w="10240">
                  <a:moveTo>
                    <a:pt x="10239" y="0"/>
                  </a:moveTo>
                  <a:cubicBezTo>
                    <a:pt x="9546" y="32"/>
                    <a:pt x="9042" y="0"/>
                    <a:pt x="8223" y="536"/>
                  </a:cubicBezTo>
                  <a:cubicBezTo>
                    <a:pt x="7341" y="1135"/>
                    <a:pt x="6333" y="1450"/>
                    <a:pt x="5261" y="1450"/>
                  </a:cubicBezTo>
                  <a:lnTo>
                    <a:pt x="4978" y="1450"/>
                  </a:lnTo>
                  <a:cubicBezTo>
                    <a:pt x="3938" y="1450"/>
                    <a:pt x="2899" y="1135"/>
                    <a:pt x="2048" y="536"/>
                  </a:cubicBezTo>
                  <a:cubicBezTo>
                    <a:pt x="1197" y="0"/>
                    <a:pt x="693" y="63"/>
                    <a:pt x="0" y="0"/>
                  </a:cubicBezTo>
                  <a:lnTo>
                    <a:pt x="0" y="0"/>
                  </a:lnTo>
                  <a:cubicBezTo>
                    <a:pt x="1103" y="1733"/>
                    <a:pt x="3025" y="2867"/>
                    <a:pt x="5104" y="2867"/>
                  </a:cubicBezTo>
                  <a:cubicBezTo>
                    <a:pt x="7183" y="2867"/>
                    <a:pt x="9168" y="1765"/>
                    <a:pt x="102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8" name="Google Shape;7678;p62"/>
            <p:cNvSpPr/>
            <p:nvPr/>
          </p:nvSpPr>
          <p:spPr>
            <a:xfrm>
              <a:off x="-17542500" y="4166900"/>
              <a:ext cx="304050" cy="133925"/>
            </a:xfrm>
            <a:custGeom>
              <a:rect b="b" l="l" r="r" t="t"/>
              <a:pathLst>
                <a:path extrusionOk="0" h="5357" w="12162">
                  <a:moveTo>
                    <a:pt x="4632" y="2458"/>
                  </a:moveTo>
                  <a:cubicBezTo>
                    <a:pt x="4852" y="2458"/>
                    <a:pt x="5010" y="2616"/>
                    <a:pt x="5010" y="2836"/>
                  </a:cubicBezTo>
                  <a:cubicBezTo>
                    <a:pt x="5010" y="3025"/>
                    <a:pt x="4852" y="3183"/>
                    <a:pt x="4632" y="3183"/>
                  </a:cubicBezTo>
                  <a:cubicBezTo>
                    <a:pt x="4443" y="3183"/>
                    <a:pt x="4285" y="3025"/>
                    <a:pt x="4285" y="2836"/>
                  </a:cubicBezTo>
                  <a:cubicBezTo>
                    <a:pt x="4285" y="2616"/>
                    <a:pt x="4443" y="2458"/>
                    <a:pt x="4632" y="2458"/>
                  </a:cubicBezTo>
                  <a:close/>
                  <a:moveTo>
                    <a:pt x="7467" y="2458"/>
                  </a:moveTo>
                  <a:cubicBezTo>
                    <a:pt x="7688" y="2458"/>
                    <a:pt x="7845" y="2616"/>
                    <a:pt x="7845" y="2836"/>
                  </a:cubicBezTo>
                  <a:cubicBezTo>
                    <a:pt x="7845" y="3025"/>
                    <a:pt x="7688" y="3183"/>
                    <a:pt x="7467" y="3183"/>
                  </a:cubicBezTo>
                  <a:cubicBezTo>
                    <a:pt x="7278" y="3183"/>
                    <a:pt x="7121" y="3025"/>
                    <a:pt x="7121" y="2836"/>
                  </a:cubicBezTo>
                  <a:cubicBezTo>
                    <a:pt x="7121" y="2616"/>
                    <a:pt x="7278" y="2458"/>
                    <a:pt x="7467" y="2458"/>
                  </a:cubicBezTo>
                  <a:close/>
                  <a:moveTo>
                    <a:pt x="6049" y="1"/>
                  </a:moveTo>
                  <a:cubicBezTo>
                    <a:pt x="5545" y="1040"/>
                    <a:pt x="4443" y="1765"/>
                    <a:pt x="3214" y="1765"/>
                  </a:cubicBezTo>
                  <a:cubicBezTo>
                    <a:pt x="2174" y="1765"/>
                    <a:pt x="1261" y="1261"/>
                    <a:pt x="662" y="473"/>
                  </a:cubicBezTo>
                  <a:cubicBezTo>
                    <a:pt x="221" y="1166"/>
                    <a:pt x="1" y="1986"/>
                    <a:pt x="1" y="2836"/>
                  </a:cubicBezTo>
                  <a:cubicBezTo>
                    <a:pt x="1" y="3403"/>
                    <a:pt x="473" y="3876"/>
                    <a:pt x="1072" y="3876"/>
                  </a:cubicBezTo>
                  <a:cubicBezTo>
                    <a:pt x="1891" y="3876"/>
                    <a:pt x="2647" y="4033"/>
                    <a:pt x="3372" y="4569"/>
                  </a:cubicBezTo>
                  <a:cubicBezTo>
                    <a:pt x="4128" y="5073"/>
                    <a:pt x="5041" y="5357"/>
                    <a:pt x="5955" y="5357"/>
                  </a:cubicBezTo>
                  <a:lnTo>
                    <a:pt x="6207" y="5357"/>
                  </a:lnTo>
                  <a:cubicBezTo>
                    <a:pt x="7121" y="5357"/>
                    <a:pt x="8034" y="5073"/>
                    <a:pt x="8790" y="4569"/>
                  </a:cubicBezTo>
                  <a:cubicBezTo>
                    <a:pt x="9515" y="4033"/>
                    <a:pt x="10271" y="3876"/>
                    <a:pt x="11090" y="3876"/>
                  </a:cubicBezTo>
                  <a:cubicBezTo>
                    <a:pt x="11689" y="3876"/>
                    <a:pt x="12161" y="3403"/>
                    <a:pt x="12161" y="2836"/>
                  </a:cubicBezTo>
                  <a:cubicBezTo>
                    <a:pt x="12130" y="1954"/>
                    <a:pt x="11878" y="1166"/>
                    <a:pt x="11468" y="473"/>
                  </a:cubicBezTo>
                  <a:cubicBezTo>
                    <a:pt x="10870" y="1261"/>
                    <a:pt x="9956" y="1765"/>
                    <a:pt x="8885" y="1765"/>
                  </a:cubicBezTo>
                  <a:cubicBezTo>
                    <a:pt x="7625" y="1765"/>
                    <a:pt x="6585" y="1040"/>
                    <a:pt x="6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9" name="Google Shape;7679;p62"/>
            <p:cNvSpPr/>
            <p:nvPr/>
          </p:nvSpPr>
          <p:spPr>
            <a:xfrm>
              <a:off x="-17329050" y="4121225"/>
              <a:ext cx="18125" cy="18150"/>
            </a:xfrm>
            <a:custGeom>
              <a:rect b="b" l="l" r="r" t="t"/>
              <a:pathLst>
                <a:path extrusionOk="0" h="726" w="725">
                  <a:moveTo>
                    <a:pt x="347" y="0"/>
                  </a:moveTo>
                  <a:cubicBezTo>
                    <a:pt x="158" y="0"/>
                    <a:pt x="0" y="158"/>
                    <a:pt x="0" y="347"/>
                  </a:cubicBezTo>
                  <a:cubicBezTo>
                    <a:pt x="0" y="568"/>
                    <a:pt x="158" y="725"/>
                    <a:pt x="347" y="725"/>
                  </a:cubicBezTo>
                  <a:cubicBezTo>
                    <a:pt x="567" y="725"/>
                    <a:pt x="725" y="568"/>
                    <a:pt x="725" y="347"/>
                  </a:cubicBez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0" name="Google Shape;7680;p62"/>
            <p:cNvSpPr/>
            <p:nvPr/>
          </p:nvSpPr>
          <p:spPr>
            <a:xfrm>
              <a:off x="-17381825" y="4068450"/>
              <a:ext cx="123675" cy="123675"/>
            </a:xfrm>
            <a:custGeom>
              <a:rect b="b" l="l" r="r" t="t"/>
              <a:pathLst>
                <a:path extrusionOk="0" h="4947" w="4947">
                  <a:moveTo>
                    <a:pt x="2458" y="1418"/>
                  </a:moveTo>
                  <a:cubicBezTo>
                    <a:pt x="3057" y="1418"/>
                    <a:pt x="3529" y="1891"/>
                    <a:pt x="3529" y="2458"/>
                  </a:cubicBezTo>
                  <a:cubicBezTo>
                    <a:pt x="3529" y="3057"/>
                    <a:pt x="3057" y="3529"/>
                    <a:pt x="2458" y="3529"/>
                  </a:cubicBezTo>
                  <a:cubicBezTo>
                    <a:pt x="1891" y="3529"/>
                    <a:pt x="1418" y="3057"/>
                    <a:pt x="1418" y="2458"/>
                  </a:cubicBezTo>
                  <a:cubicBezTo>
                    <a:pt x="1418" y="1891"/>
                    <a:pt x="1891" y="1418"/>
                    <a:pt x="2458" y="1418"/>
                  </a:cubicBezTo>
                  <a:close/>
                  <a:moveTo>
                    <a:pt x="2458" y="1"/>
                  </a:moveTo>
                  <a:cubicBezTo>
                    <a:pt x="1103" y="1"/>
                    <a:pt x="1" y="1103"/>
                    <a:pt x="1" y="2458"/>
                  </a:cubicBezTo>
                  <a:cubicBezTo>
                    <a:pt x="1" y="3844"/>
                    <a:pt x="1103" y="4947"/>
                    <a:pt x="2458" y="4947"/>
                  </a:cubicBezTo>
                  <a:cubicBezTo>
                    <a:pt x="3844" y="4947"/>
                    <a:pt x="4947" y="3844"/>
                    <a:pt x="4947" y="2458"/>
                  </a:cubicBezTo>
                  <a:cubicBezTo>
                    <a:pt x="4947" y="1103"/>
                    <a:pt x="3844" y="1"/>
                    <a:pt x="2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1" name="Google Shape;7681;p62"/>
            <p:cNvSpPr/>
            <p:nvPr/>
          </p:nvSpPr>
          <p:spPr>
            <a:xfrm>
              <a:off x="-17471625" y="4121225"/>
              <a:ext cx="17375" cy="18150"/>
            </a:xfrm>
            <a:custGeom>
              <a:rect b="b" l="l" r="r" t="t"/>
              <a:pathLst>
                <a:path extrusionOk="0" h="726" w="695">
                  <a:moveTo>
                    <a:pt x="348" y="0"/>
                  </a:moveTo>
                  <a:cubicBezTo>
                    <a:pt x="158" y="0"/>
                    <a:pt x="1" y="158"/>
                    <a:pt x="1" y="347"/>
                  </a:cubicBezTo>
                  <a:cubicBezTo>
                    <a:pt x="1" y="568"/>
                    <a:pt x="158" y="725"/>
                    <a:pt x="348" y="725"/>
                  </a:cubicBezTo>
                  <a:cubicBezTo>
                    <a:pt x="537" y="725"/>
                    <a:pt x="694" y="568"/>
                    <a:pt x="694" y="347"/>
                  </a:cubicBezTo>
                  <a:cubicBezTo>
                    <a:pt x="694" y="158"/>
                    <a:pt x="537" y="0"/>
                    <a:pt x="3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2" name="Google Shape;7682;p62"/>
            <p:cNvSpPr/>
            <p:nvPr/>
          </p:nvSpPr>
          <p:spPr>
            <a:xfrm>
              <a:off x="-17525175" y="4068450"/>
              <a:ext cx="124475" cy="123675"/>
            </a:xfrm>
            <a:custGeom>
              <a:rect b="b" l="l" r="r" t="t"/>
              <a:pathLst>
                <a:path extrusionOk="0" h="4947" w="4979">
                  <a:moveTo>
                    <a:pt x="2490" y="1418"/>
                  </a:moveTo>
                  <a:cubicBezTo>
                    <a:pt x="3088" y="1418"/>
                    <a:pt x="3561" y="1891"/>
                    <a:pt x="3561" y="2458"/>
                  </a:cubicBezTo>
                  <a:cubicBezTo>
                    <a:pt x="3561" y="3057"/>
                    <a:pt x="3088" y="3529"/>
                    <a:pt x="2490" y="3529"/>
                  </a:cubicBezTo>
                  <a:cubicBezTo>
                    <a:pt x="1891" y="3529"/>
                    <a:pt x="1418" y="3057"/>
                    <a:pt x="1418" y="2458"/>
                  </a:cubicBezTo>
                  <a:cubicBezTo>
                    <a:pt x="1418" y="1891"/>
                    <a:pt x="1891" y="1418"/>
                    <a:pt x="2490" y="1418"/>
                  </a:cubicBezTo>
                  <a:close/>
                  <a:moveTo>
                    <a:pt x="2490" y="1"/>
                  </a:moveTo>
                  <a:cubicBezTo>
                    <a:pt x="1103" y="1"/>
                    <a:pt x="1" y="1103"/>
                    <a:pt x="1" y="2458"/>
                  </a:cubicBezTo>
                  <a:cubicBezTo>
                    <a:pt x="1" y="3844"/>
                    <a:pt x="1103" y="4947"/>
                    <a:pt x="2490" y="4947"/>
                  </a:cubicBezTo>
                  <a:cubicBezTo>
                    <a:pt x="3876" y="4947"/>
                    <a:pt x="4978" y="3844"/>
                    <a:pt x="4978" y="2458"/>
                  </a:cubicBezTo>
                  <a:cubicBezTo>
                    <a:pt x="4978" y="1103"/>
                    <a:pt x="3876" y="1"/>
                    <a:pt x="24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83" name="Google Shape;7683;p62"/>
          <p:cNvGrpSpPr/>
          <p:nvPr/>
        </p:nvGrpSpPr>
        <p:grpSpPr>
          <a:xfrm>
            <a:off x="3530150" y="3342211"/>
            <a:ext cx="343404" cy="449325"/>
            <a:chOff x="-15652200" y="3335975"/>
            <a:chExt cx="232375" cy="304050"/>
          </a:xfrm>
        </p:grpSpPr>
        <p:sp>
          <p:nvSpPr>
            <p:cNvPr id="7684" name="Google Shape;7684;p62"/>
            <p:cNvSpPr/>
            <p:nvPr/>
          </p:nvSpPr>
          <p:spPr>
            <a:xfrm>
              <a:off x="-15652200" y="3403700"/>
              <a:ext cx="36250" cy="168575"/>
            </a:xfrm>
            <a:custGeom>
              <a:rect b="b" l="l" r="r" t="t"/>
              <a:pathLst>
                <a:path extrusionOk="0" h="6743" w="1450">
                  <a:moveTo>
                    <a:pt x="0" y="1"/>
                  </a:moveTo>
                  <a:lnTo>
                    <a:pt x="0" y="6743"/>
                  </a:lnTo>
                  <a:lnTo>
                    <a:pt x="1450" y="6018"/>
                  </a:lnTo>
                  <a:lnTo>
                    <a:pt x="1450" y="694"/>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5" name="Google Shape;7685;p62"/>
            <p:cNvSpPr/>
            <p:nvPr/>
          </p:nvSpPr>
          <p:spPr>
            <a:xfrm>
              <a:off x="-15455300" y="3403700"/>
              <a:ext cx="35475" cy="168575"/>
            </a:xfrm>
            <a:custGeom>
              <a:rect b="b" l="l" r="r" t="t"/>
              <a:pathLst>
                <a:path extrusionOk="0" h="6743" w="1419">
                  <a:moveTo>
                    <a:pt x="1418" y="1"/>
                  </a:moveTo>
                  <a:lnTo>
                    <a:pt x="1" y="694"/>
                  </a:lnTo>
                  <a:lnTo>
                    <a:pt x="1" y="6018"/>
                  </a:lnTo>
                  <a:lnTo>
                    <a:pt x="1418" y="6743"/>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6" name="Google Shape;7686;p62"/>
            <p:cNvSpPr/>
            <p:nvPr/>
          </p:nvSpPr>
          <p:spPr>
            <a:xfrm>
              <a:off x="-15644325" y="3570675"/>
              <a:ext cx="62250" cy="62250"/>
            </a:xfrm>
            <a:custGeom>
              <a:rect b="b" l="l" r="r" t="t"/>
              <a:pathLst>
                <a:path extrusionOk="0" h="2490" w="2490">
                  <a:moveTo>
                    <a:pt x="1418" y="1"/>
                  </a:moveTo>
                  <a:lnTo>
                    <a:pt x="0" y="725"/>
                  </a:lnTo>
                  <a:lnTo>
                    <a:pt x="1765" y="2489"/>
                  </a:lnTo>
                  <a:lnTo>
                    <a:pt x="2489" y="1072"/>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7" name="Google Shape;7687;p62"/>
            <p:cNvSpPr/>
            <p:nvPr/>
          </p:nvSpPr>
          <p:spPr>
            <a:xfrm>
              <a:off x="-15489950" y="3570675"/>
              <a:ext cx="63025" cy="62250"/>
            </a:xfrm>
            <a:custGeom>
              <a:rect b="b" l="l" r="r" t="t"/>
              <a:pathLst>
                <a:path extrusionOk="0" h="2490" w="2521">
                  <a:moveTo>
                    <a:pt x="1072" y="1"/>
                  </a:moveTo>
                  <a:lnTo>
                    <a:pt x="0" y="1072"/>
                  </a:lnTo>
                  <a:lnTo>
                    <a:pt x="725" y="2489"/>
                  </a:lnTo>
                  <a:lnTo>
                    <a:pt x="2521" y="725"/>
                  </a:lnTo>
                  <a:lnTo>
                    <a:pt x="10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8" name="Google Shape;7688;p62"/>
            <p:cNvSpPr/>
            <p:nvPr/>
          </p:nvSpPr>
          <p:spPr>
            <a:xfrm>
              <a:off x="-15644325" y="3342275"/>
              <a:ext cx="62250" cy="63025"/>
            </a:xfrm>
            <a:custGeom>
              <a:rect b="b" l="l" r="r" t="t"/>
              <a:pathLst>
                <a:path extrusionOk="0" h="2521" w="2490">
                  <a:moveTo>
                    <a:pt x="1765" y="0"/>
                  </a:moveTo>
                  <a:lnTo>
                    <a:pt x="0" y="1827"/>
                  </a:lnTo>
                  <a:lnTo>
                    <a:pt x="1418" y="2521"/>
                  </a:lnTo>
                  <a:lnTo>
                    <a:pt x="2489" y="1481"/>
                  </a:lnTo>
                  <a:lnTo>
                    <a:pt x="17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9" name="Google Shape;7689;p62"/>
            <p:cNvSpPr/>
            <p:nvPr/>
          </p:nvSpPr>
          <p:spPr>
            <a:xfrm>
              <a:off x="-15489950" y="3342275"/>
              <a:ext cx="63025" cy="63025"/>
            </a:xfrm>
            <a:custGeom>
              <a:rect b="b" l="l" r="r" t="t"/>
              <a:pathLst>
                <a:path extrusionOk="0" h="2521" w="2521">
                  <a:moveTo>
                    <a:pt x="725" y="0"/>
                  </a:moveTo>
                  <a:lnTo>
                    <a:pt x="0" y="1481"/>
                  </a:lnTo>
                  <a:lnTo>
                    <a:pt x="1072" y="2521"/>
                  </a:lnTo>
                  <a:lnTo>
                    <a:pt x="2521" y="1827"/>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0" name="Google Shape;7690;p62"/>
            <p:cNvSpPr/>
            <p:nvPr/>
          </p:nvSpPr>
          <p:spPr>
            <a:xfrm>
              <a:off x="-15584475" y="3604550"/>
              <a:ext cx="96900" cy="35475"/>
            </a:xfrm>
            <a:custGeom>
              <a:rect b="b" l="l" r="r" t="t"/>
              <a:pathLst>
                <a:path extrusionOk="0" h="1419" w="3876">
                  <a:moveTo>
                    <a:pt x="725" y="0"/>
                  </a:moveTo>
                  <a:lnTo>
                    <a:pt x="1" y="1418"/>
                  </a:lnTo>
                  <a:lnTo>
                    <a:pt x="3876" y="1418"/>
                  </a:lnTo>
                  <a:lnTo>
                    <a:pt x="31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1" name="Google Shape;7691;p62"/>
            <p:cNvSpPr/>
            <p:nvPr/>
          </p:nvSpPr>
          <p:spPr>
            <a:xfrm>
              <a:off x="-15584475" y="3335975"/>
              <a:ext cx="96900" cy="35450"/>
            </a:xfrm>
            <a:custGeom>
              <a:rect b="b" l="l" r="r" t="t"/>
              <a:pathLst>
                <a:path extrusionOk="0" h="1418" w="3876">
                  <a:moveTo>
                    <a:pt x="1" y="0"/>
                  </a:moveTo>
                  <a:lnTo>
                    <a:pt x="725" y="1418"/>
                  </a:lnTo>
                  <a:lnTo>
                    <a:pt x="3151" y="1418"/>
                  </a:lnTo>
                  <a:lnTo>
                    <a:pt x="387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2" name="Google Shape;7692;p62"/>
            <p:cNvSpPr/>
            <p:nvPr/>
          </p:nvSpPr>
          <p:spPr>
            <a:xfrm>
              <a:off x="-15597850" y="3388725"/>
              <a:ext cx="124450" cy="197725"/>
            </a:xfrm>
            <a:custGeom>
              <a:rect b="b" l="l" r="r" t="t"/>
              <a:pathLst>
                <a:path extrusionOk="0" h="7909" w="4978">
                  <a:moveTo>
                    <a:pt x="1197" y="1"/>
                  </a:moveTo>
                  <a:lnTo>
                    <a:pt x="1197" y="33"/>
                  </a:lnTo>
                  <a:lnTo>
                    <a:pt x="0" y="1261"/>
                  </a:lnTo>
                  <a:lnTo>
                    <a:pt x="0" y="6712"/>
                  </a:lnTo>
                  <a:lnTo>
                    <a:pt x="1197" y="7909"/>
                  </a:lnTo>
                  <a:lnTo>
                    <a:pt x="3781" y="7909"/>
                  </a:lnTo>
                  <a:lnTo>
                    <a:pt x="4978" y="6712"/>
                  </a:lnTo>
                  <a:lnTo>
                    <a:pt x="4978" y="1230"/>
                  </a:lnTo>
                  <a:lnTo>
                    <a:pt x="37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93" name="Google Shape;7693;p62"/>
          <p:cNvGrpSpPr/>
          <p:nvPr/>
        </p:nvGrpSpPr>
        <p:grpSpPr>
          <a:xfrm>
            <a:off x="1303491" y="1689573"/>
            <a:ext cx="450470" cy="449325"/>
            <a:chOff x="-20946600" y="3317850"/>
            <a:chExt cx="304825" cy="304050"/>
          </a:xfrm>
        </p:grpSpPr>
        <p:sp>
          <p:nvSpPr>
            <p:cNvPr id="7694" name="Google Shape;7694;p62"/>
            <p:cNvSpPr/>
            <p:nvPr/>
          </p:nvSpPr>
          <p:spPr>
            <a:xfrm>
              <a:off x="-20946600" y="3317850"/>
              <a:ext cx="232350" cy="248925"/>
            </a:xfrm>
            <a:custGeom>
              <a:rect b="b" l="l" r="r" t="t"/>
              <a:pathLst>
                <a:path extrusionOk="0" h="9957" w="9294">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5" name="Google Shape;7695;p62"/>
            <p:cNvSpPr/>
            <p:nvPr/>
          </p:nvSpPr>
          <p:spPr>
            <a:xfrm>
              <a:off x="-20775700" y="3318650"/>
              <a:ext cx="133925" cy="249700"/>
            </a:xfrm>
            <a:custGeom>
              <a:rect b="b" l="l" r="r" t="t"/>
              <a:pathLst>
                <a:path extrusionOk="0" h="9988" w="5357">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6" name="Google Shape;7696;p62"/>
            <p:cNvSpPr/>
            <p:nvPr/>
          </p:nvSpPr>
          <p:spPr>
            <a:xfrm>
              <a:off x="-20890700" y="3586425"/>
              <a:ext cx="195375" cy="35475"/>
            </a:xfrm>
            <a:custGeom>
              <a:rect b="b" l="l" r="r" t="t"/>
              <a:pathLst>
                <a:path extrusionOk="0" h="1419" w="7815">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97" name="Google Shape;7697;p62"/>
          <p:cNvGrpSpPr/>
          <p:nvPr/>
        </p:nvGrpSpPr>
        <p:grpSpPr>
          <a:xfrm>
            <a:off x="1304064" y="2243729"/>
            <a:ext cx="449325" cy="449030"/>
            <a:chOff x="-20945825" y="3692175"/>
            <a:chExt cx="304050" cy="303850"/>
          </a:xfrm>
        </p:grpSpPr>
        <p:sp>
          <p:nvSpPr>
            <p:cNvPr id="7698" name="Google Shape;7698;p62"/>
            <p:cNvSpPr/>
            <p:nvPr/>
          </p:nvSpPr>
          <p:spPr>
            <a:xfrm>
              <a:off x="-20841850" y="3692175"/>
              <a:ext cx="92950" cy="89600"/>
            </a:xfrm>
            <a:custGeom>
              <a:rect b="b" l="l" r="r" t="t"/>
              <a:pathLst>
                <a:path extrusionOk="0" h="3584" w="3718">
                  <a:moveTo>
                    <a:pt x="410" y="0"/>
                  </a:moveTo>
                  <a:cubicBezTo>
                    <a:pt x="323" y="0"/>
                    <a:pt x="237" y="40"/>
                    <a:pt x="158" y="118"/>
                  </a:cubicBezTo>
                  <a:cubicBezTo>
                    <a:pt x="0" y="276"/>
                    <a:pt x="0" y="465"/>
                    <a:pt x="158" y="622"/>
                  </a:cubicBezTo>
                  <a:lnTo>
                    <a:pt x="819" y="1221"/>
                  </a:lnTo>
                  <a:cubicBezTo>
                    <a:pt x="630" y="1442"/>
                    <a:pt x="473" y="1788"/>
                    <a:pt x="473" y="2166"/>
                  </a:cubicBezTo>
                  <a:cubicBezTo>
                    <a:pt x="473" y="2954"/>
                    <a:pt x="1103" y="3584"/>
                    <a:pt x="1891" y="3584"/>
                  </a:cubicBezTo>
                  <a:cubicBezTo>
                    <a:pt x="2678" y="3584"/>
                    <a:pt x="3308" y="2954"/>
                    <a:pt x="3308" y="2166"/>
                  </a:cubicBezTo>
                  <a:cubicBezTo>
                    <a:pt x="3308" y="1788"/>
                    <a:pt x="3182" y="1473"/>
                    <a:pt x="2962" y="1221"/>
                  </a:cubicBezTo>
                  <a:lnTo>
                    <a:pt x="3560" y="622"/>
                  </a:lnTo>
                  <a:cubicBezTo>
                    <a:pt x="3718" y="465"/>
                    <a:pt x="3718" y="276"/>
                    <a:pt x="3560" y="118"/>
                  </a:cubicBezTo>
                  <a:cubicBezTo>
                    <a:pt x="3482" y="40"/>
                    <a:pt x="3387" y="0"/>
                    <a:pt x="3293" y="0"/>
                  </a:cubicBezTo>
                  <a:cubicBezTo>
                    <a:pt x="3198" y="0"/>
                    <a:pt x="3103" y="40"/>
                    <a:pt x="3025" y="118"/>
                  </a:cubicBezTo>
                  <a:lnTo>
                    <a:pt x="2332" y="811"/>
                  </a:lnTo>
                  <a:cubicBezTo>
                    <a:pt x="2174" y="780"/>
                    <a:pt x="2017" y="748"/>
                    <a:pt x="1859" y="748"/>
                  </a:cubicBezTo>
                  <a:cubicBezTo>
                    <a:pt x="1702" y="748"/>
                    <a:pt x="1544" y="780"/>
                    <a:pt x="1386" y="811"/>
                  </a:cubicBezTo>
                  <a:lnTo>
                    <a:pt x="662" y="118"/>
                  </a:lnTo>
                  <a:cubicBezTo>
                    <a:pt x="583" y="40"/>
                    <a:pt x="496"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9" name="Google Shape;7699;p62"/>
            <p:cNvSpPr/>
            <p:nvPr/>
          </p:nvSpPr>
          <p:spPr>
            <a:xfrm>
              <a:off x="-20945825" y="3746325"/>
              <a:ext cx="304050" cy="70900"/>
            </a:xfrm>
            <a:custGeom>
              <a:rect b="b" l="l" r="r" t="t"/>
              <a:pathLst>
                <a:path extrusionOk="0" h="2836" w="12162">
                  <a:moveTo>
                    <a:pt x="1072" y="0"/>
                  </a:moveTo>
                  <a:cubicBezTo>
                    <a:pt x="473" y="0"/>
                    <a:pt x="1" y="473"/>
                    <a:pt x="1" y="1071"/>
                  </a:cubicBezTo>
                  <a:lnTo>
                    <a:pt x="1" y="1953"/>
                  </a:lnTo>
                  <a:cubicBezTo>
                    <a:pt x="1" y="2426"/>
                    <a:pt x="379" y="2836"/>
                    <a:pt x="851" y="2836"/>
                  </a:cubicBezTo>
                  <a:lnTo>
                    <a:pt x="11311" y="2836"/>
                  </a:lnTo>
                  <a:cubicBezTo>
                    <a:pt x="11783" y="2836"/>
                    <a:pt x="12162" y="2426"/>
                    <a:pt x="12162" y="1953"/>
                  </a:cubicBezTo>
                  <a:lnTo>
                    <a:pt x="12162" y="1071"/>
                  </a:lnTo>
                  <a:cubicBezTo>
                    <a:pt x="12162" y="473"/>
                    <a:pt x="11657" y="0"/>
                    <a:pt x="11059" y="0"/>
                  </a:cubicBezTo>
                  <a:cubicBezTo>
                    <a:pt x="9988" y="0"/>
                    <a:pt x="8916" y="284"/>
                    <a:pt x="8034" y="819"/>
                  </a:cubicBezTo>
                  <a:cubicBezTo>
                    <a:pt x="7719" y="1607"/>
                    <a:pt x="6932" y="2174"/>
                    <a:pt x="6050" y="2174"/>
                  </a:cubicBezTo>
                  <a:cubicBezTo>
                    <a:pt x="5136" y="2174"/>
                    <a:pt x="4411" y="1607"/>
                    <a:pt x="4096" y="819"/>
                  </a:cubicBezTo>
                  <a:cubicBezTo>
                    <a:pt x="3183" y="315"/>
                    <a:pt x="2111"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0" name="Google Shape;7700;p62"/>
            <p:cNvSpPr/>
            <p:nvPr/>
          </p:nvSpPr>
          <p:spPr>
            <a:xfrm>
              <a:off x="-20814300" y="3864450"/>
              <a:ext cx="39425" cy="131575"/>
            </a:xfrm>
            <a:custGeom>
              <a:rect b="b" l="l" r="r" t="t"/>
              <a:pathLst>
                <a:path extrusionOk="0" h="5263" w="1577">
                  <a:moveTo>
                    <a:pt x="789" y="1"/>
                  </a:moveTo>
                  <a:cubicBezTo>
                    <a:pt x="568" y="221"/>
                    <a:pt x="284" y="410"/>
                    <a:pt x="1" y="631"/>
                  </a:cubicBezTo>
                  <a:cubicBezTo>
                    <a:pt x="127" y="757"/>
                    <a:pt x="284" y="852"/>
                    <a:pt x="442" y="883"/>
                  </a:cubicBezTo>
                  <a:lnTo>
                    <a:pt x="442" y="4916"/>
                  </a:lnTo>
                  <a:cubicBezTo>
                    <a:pt x="442" y="5105"/>
                    <a:pt x="600" y="5262"/>
                    <a:pt x="789" y="5262"/>
                  </a:cubicBezTo>
                  <a:cubicBezTo>
                    <a:pt x="978" y="5262"/>
                    <a:pt x="1135" y="5105"/>
                    <a:pt x="1135" y="4916"/>
                  </a:cubicBezTo>
                  <a:lnTo>
                    <a:pt x="1135" y="883"/>
                  </a:lnTo>
                  <a:cubicBezTo>
                    <a:pt x="1293" y="852"/>
                    <a:pt x="1450" y="757"/>
                    <a:pt x="1576" y="631"/>
                  </a:cubicBezTo>
                  <a:cubicBezTo>
                    <a:pt x="1293" y="410"/>
                    <a:pt x="1041" y="221"/>
                    <a:pt x="7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1" name="Google Shape;7701;p62"/>
            <p:cNvSpPr/>
            <p:nvPr/>
          </p:nvSpPr>
          <p:spPr>
            <a:xfrm>
              <a:off x="-20929275" y="3834525"/>
              <a:ext cx="268600" cy="53600"/>
            </a:xfrm>
            <a:custGeom>
              <a:rect b="b" l="l" r="r" t="t"/>
              <a:pathLst>
                <a:path extrusionOk="0" h="2144" w="10744">
                  <a:moveTo>
                    <a:pt x="788" y="1"/>
                  </a:moveTo>
                  <a:cubicBezTo>
                    <a:pt x="441" y="1"/>
                    <a:pt x="126" y="284"/>
                    <a:pt x="32" y="631"/>
                  </a:cubicBezTo>
                  <a:cubicBezTo>
                    <a:pt x="0" y="788"/>
                    <a:pt x="0" y="914"/>
                    <a:pt x="0" y="1072"/>
                  </a:cubicBezTo>
                  <a:cubicBezTo>
                    <a:pt x="0" y="1670"/>
                    <a:pt x="473" y="2143"/>
                    <a:pt x="1071" y="2143"/>
                  </a:cubicBezTo>
                  <a:cubicBezTo>
                    <a:pt x="2111" y="2143"/>
                    <a:pt x="3308" y="1828"/>
                    <a:pt x="4253" y="1103"/>
                  </a:cubicBezTo>
                  <a:lnTo>
                    <a:pt x="4285" y="1072"/>
                  </a:lnTo>
                  <a:cubicBezTo>
                    <a:pt x="4537" y="914"/>
                    <a:pt x="4757" y="725"/>
                    <a:pt x="5009" y="473"/>
                  </a:cubicBezTo>
                  <a:lnTo>
                    <a:pt x="5104" y="379"/>
                  </a:lnTo>
                  <a:cubicBezTo>
                    <a:pt x="5167" y="316"/>
                    <a:pt x="5262" y="284"/>
                    <a:pt x="5360" y="284"/>
                  </a:cubicBezTo>
                  <a:cubicBezTo>
                    <a:pt x="5458" y="284"/>
                    <a:pt x="5561" y="316"/>
                    <a:pt x="5640" y="379"/>
                  </a:cubicBezTo>
                  <a:lnTo>
                    <a:pt x="5766" y="473"/>
                  </a:lnTo>
                  <a:cubicBezTo>
                    <a:pt x="5955" y="694"/>
                    <a:pt x="6175" y="914"/>
                    <a:pt x="6459" y="1072"/>
                  </a:cubicBezTo>
                  <a:lnTo>
                    <a:pt x="6490" y="1103"/>
                  </a:lnTo>
                  <a:cubicBezTo>
                    <a:pt x="7341" y="1702"/>
                    <a:pt x="8475" y="2143"/>
                    <a:pt x="9704" y="2143"/>
                  </a:cubicBezTo>
                  <a:cubicBezTo>
                    <a:pt x="10271" y="2143"/>
                    <a:pt x="10743" y="1670"/>
                    <a:pt x="10743" y="1072"/>
                  </a:cubicBezTo>
                  <a:cubicBezTo>
                    <a:pt x="10743" y="914"/>
                    <a:pt x="10743" y="788"/>
                    <a:pt x="10712" y="631"/>
                  </a:cubicBezTo>
                  <a:cubicBezTo>
                    <a:pt x="10712" y="284"/>
                    <a:pt x="10397" y="1"/>
                    <a:pt x="99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2" name="Google Shape;7702;p62"/>
          <p:cNvGrpSpPr/>
          <p:nvPr/>
        </p:nvGrpSpPr>
        <p:grpSpPr>
          <a:xfrm>
            <a:off x="1329667" y="2797442"/>
            <a:ext cx="398119" cy="448143"/>
            <a:chOff x="-20930075" y="4066100"/>
            <a:chExt cx="269400" cy="303250"/>
          </a:xfrm>
        </p:grpSpPr>
        <p:sp>
          <p:nvSpPr>
            <p:cNvPr id="7703" name="Google Shape;7703;p62"/>
            <p:cNvSpPr/>
            <p:nvPr/>
          </p:nvSpPr>
          <p:spPr>
            <a:xfrm>
              <a:off x="-20865475" y="4066100"/>
              <a:ext cx="141775" cy="144150"/>
            </a:xfrm>
            <a:custGeom>
              <a:rect b="b" l="l" r="r" t="t"/>
              <a:pathLst>
                <a:path extrusionOk="0" h="5766" w="5671">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4" name="Google Shape;7704;p62"/>
            <p:cNvSpPr/>
            <p:nvPr/>
          </p:nvSpPr>
          <p:spPr>
            <a:xfrm>
              <a:off x="-20930075" y="4191325"/>
              <a:ext cx="269400" cy="178025"/>
            </a:xfrm>
            <a:custGeom>
              <a:rect b="b" l="l" r="r" t="t"/>
              <a:pathLst>
                <a:path extrusionOk="0" h="7121" w="10776">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5" name="Google Shape;7705;p62"/>
          <p:cNvGrpSpPr/>
          <p:nvPr/>
        </p:nvGrpSpPr>
        <p:grpSpPr>
          <a:xfrm>
            <a:off x="4110888" y="1689848"/>
            <a:ext cx="372516" cy="448771"/>
            <a:chOff x="-18994100" y="3334775"/>
            <a:chExt cx="252075" cy="303675"/>
          </a:xfrm>
        </p:grpSpPr>
        <p:sp>
          <p:nvSpPr>
            <p:cNvPr id="7706" name="Google Shape;7706;p62"/>
            <p:cNvSpPr/>
            <p:nvPr/>
          </p:nvSpPr>
          <p:spPr>
            <a:xfrm>
              <a:off x="-18967300" y="3424975"/>
              <a:ext cx="198500" cy="207150"/>
            </a:xfrm>
            <a:custGeom>
              <a:rect b="b" l="l" r="r" t="t"/>
              <a:pathLst>
                <a:path extrusionOk="0" h="8286" w="7940">
                  <a:moveTo>
                    <a:pt x="2552" y="3592"/>
                  </a:moveTo>
                  <a:cubicBezTo>
                    <a:pt x="2772" y="3592"/>
                    <a:pt x="2930" y="3749"/>
                    <a:pt x="2930" y="3938"/>
                  </a:cubicBezTo>
                  <a:cubicBezTo>
                    <a:pt x="2930" y="4096"/>
                    <a:pt x="2772" y="4316"/>
                    <a:pt x="2552" y="4316"/>
                  </a:cubicBezTo>
                  <a:cubicBezTo>
                    <a:pt x="2363" y="4316"/>
                    <a:pt x="2205" y="4159"/>
                    <a:pt x="2205" y="3938"/>
                  </a:cubicBezTo>
                  <a:cubicBezTo>
                    <a:pt x="2205" y="3749"/>
                    <a:pt x="2363" y="3592"/>
                    <a:pt x="2552" y="3592"/>
                  </a:cubicBezTo>
                  <a:close/>
                  <a:moveTo>
                    <a:pt x="5387" y="3592"/>
                  </a:moveTo>
                  <a:cubicBezTo>
                    <a:pt x="5608" y="3592"/>
                    <a:pt x="5765" y="3749"/>
                    <a:pt x="5765" y="3938"/>
                  </a:cubicBezTo>
                  <a:cubicBezTo>
                    <a:pt x="5765" y="4096"/>
                    <a:pt x="5608" y="4316"/>
                    <a:pt x="5387" y="4316"/>
                  </a:cubicBezTo>
                  <a:cubicBezTo>
                    <a:pt x="5198" y="4316"/>
                    <a:pt x="5041" y="4159"/>
                    <a:pt x="5041" y="3938"/>
                  </a:cubicBezTo>
                  <a:cubicBezTo>
                    <a:pt x="5041" y="3749"/>
                    <a:pt x="5198" y="3592"/>
                    <a:pt x="5387" y="3592"/>
                  </a:cubicBezTo>
                  <a:close/>
                  <a:moveTo>
                    <a:pt x="3623" y="0"/>
                  </a:moveTo>
                  <a:cubicBezTo>
                    <a:pt x="3277" y="63"/>
                    <a:pt x="2930" y="126"/>
                    <a:pt x="2583" y="315"/>
                  </a:cubicBezTo>
                  <a:cubicBezTo>
                    <a:pt x="1733" y="725"/>
                    <a:pt x="1166" y="1418"/>
                    <a:pt x="882" y="2332"/>
                  </a:cubicBezTo>
                  <a:cubicBezTo>
                    <a:pt x="882" y="2363"/>
                    <a:pt x="851" y="2363"/>
                    <a:pt x="851" y="2426"/>
                  </a:cubicBezTo>
                  <a:cubicBezTo>
                    <a:pt x="756" y="2741"/>
                    <a:pt x="725" y="3056"/>
                    <a:pt x="725" y="3371"/>
                  </a:cubicBezTo>
                  <a:lnTo>
                    <a:pt x="725" y="3466"/>
                  </a:lnTo>
                  <a:cubicBezTo>
                    <a:pt x="725" y="3749"/>
                    <a:pt x="599" y="4001"/>
                    <a:pt x="410" y="4253"/>
                  </a:cubicBezTo>
                  <a:cubicBezTo>
                    <a:pt x="126" y="4600"/>
                    <a:pt x="0" y="4978"/>
                    <a:pt x="0" y="5356"/>
                  </a:cubicBezTo>
                  <a:cubicBezTo>
                    <a:pt x="0" y="6144"/>
                    <a:pt x="599" y="6900"/>
                    <a:pt x="1575" y="7372"/>
                  </a:cubicBezTo>
                  <a:cubicBezTo>
                    <a:pt x="1733" y="7782"/>
                    <a:pt x="2111" y="8034"/>
                    <a:pt x="2520" y="8286"/>
                  </a:cubicBezTo>
                  <a:lnTo>
                    <a:pt x="3592" y="6711"/>
                  </a:lnTo>
                  <a:lnTo>
                    <a:pt x="3592" y="6238"/>
                  </a:lnTo>
                  <a:lnTo>
                    <a:pt x="2993" y="5640"/>
                  </a:lnTo>
                  <a:cubicBezTo>
                    <a:pt x="2835" y="5482"/>
                    <a:pt x="2835" y="5293"/>
                    <a:pt x="2993" y="5136"/>
                  </a:cubicBezTo>
                  <a:cubicBezTo>
                    <a:pt x="3072" y="5057"/>
                    <a:pt x="3166" y="5017"/>
                    <a:pt x="3261" y="5017"/>
                  </a:cubicBezTo>
                  <a:cubicBezTo>
                    <a:pt x="3355" y="5017"/>
                    <a:pt x="3450" y="5057"/>
                    <a:pt x="3529" y="5136"/>
                  </a:cubicBezTo>
                  <a:lnTo>
                    <a:pt x="4001" y="5608"/>
                  </a:lnTo>
                  <a:lnTo>
                    <a:pt x="4474" y="5136"/>
                  </a:lnTo>
                  <a:cubicBezTo>
                    <a:pt x="4553" y="5057"/>
                    <a:pt x="4639" y="5017"/>
                    <a:pt x="4726" y="5017"/>
                  </a:cubicBezTo>
                  <a:cubicBezTo>
                    <a:pt x="4812" y="5017"/>
                    <a:pt x="4899" y="5057"/>
                    <a:pt x="4978" y="5136"/>
                  </a:cubicBezTo>
                  <a:cubicBezTo>
                    <a:pt x="5135" y="5293"/>
                    <a:pt x="5135" y="5482"/>
                    <a:pt x="4978" y="5640"/>
                  </a:cubicBezTo>
                  <a:lnTo>
                    <a:pt x="4379" y="6238"/>
                  </a:lnTo>
                  <a:lnTo>
                    <a:pt x="4379" y="6711"/>
                  </a:lnTo>
                  <a:lnTo>
                    <a:pt x="5450" y="8286"/>
                  </a:lnTo>
                  <a:cubicBezTo>
                    <a:pt x="5891" y="8097"/>
                    <a:pt x="6238" y="7782"/>
                    <a:pt x="6396" y="7372"/>
                  </a:cubicBezTo>
                  <a:cubicBezTo>
                    <a:pt x="7372" y="6900"/>
                    <a:pt x="7939" y="6144"/>
                    <a:pt x="7939" y="5356"/>
                  </a:cubicBezTo>
                  <a:cubicBezTo>
                    <a:pt x="7939" y="4978"/>
                    <a:pt x="7813" y="4631"/>
                    <a:pt x="7530" y="4253"/>
                  </a:cubicBezTo>
                  <a:cubicBezTo>
                    <a:pt x="7278" y="4001"/>
                    <a:pt x="7183" y="3718"/>
                    <a:pt x="7183" y="3466"/>
                  </a:cubicBezTo>
                  <a:lnTo>
                    <a:pt x="7183" y="3371"/>
                  </a:lnTo>
                  <a:cubicBezTo>
                    <a:pt x="7183" y="3025"/>
                    <a:pt x="7120" y="2710"/>
                    <a:pt x="7057" y="2426"/>
                  </a:cubicBezTo>
                  <a:cubicBezTo>
                    <a:pt x="7057" y="2363"/>
                    <a:pt x="7057" y="2363"/>
                    <a:pt x="7026" y="2332"/>
                  </a:cubicBezTo>
                  <a:cubicBezTo>
                    <a:pt x="6742" y="1418"/>
                    <a:pt x="6144" y="725"/>
                    <a:pt x="5324" y="315"/>
                  </a:cubicBezTo>
                  <a:cubicBezTo>
                    <a:pt x="5009" y="158"/>
                    <a:pt x="4631" y="63"/>
                    <a:pt x="425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7" name="Google Shape;7707;p62"/>
            <p:cNvSpPr/>
            <p:nvPr/>
          </p:nvSpPr>
          <p:spPr>
            <a:xfrm>
              <a:off x="-18885400" y="3610050"/>
              <a:ext cx="35475" cy="28400"/>
            </a:xfrm>
            <a:custGeom>
              <a:rect b="b" l="l" r="r" t="t"/>
              <a:pathLst>
                <a:path extrusionOk="0" h="1136" w="1419">
                  <a:moveTo>
                    <a:pt x="694" y="1"/>
                  </a:moveTo>
                  <a:lnTo>
                    <a:pt x="1" y="1072"/>
                  </a:lnTo>
                  <a:cubicBezTo>
                    <a:pt x="221" y="1104"/>
                    <a:pt x="473" y="1135"/>
                    <a:pt x="694" y="1135"/>
                  </a:cubicBezTo>
                  <a:cubicBezTo>
                    <a:pt x="946" y="1135"/>
                    <a:pt x="1166" y="1104"/>
                    <a:pt x="1418" y="1072"/>
                  </a:cubicBez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8" name="Google Shape;7708;p62"/>
            <p:cNvSpPr/>
            <p:nvPr/>
          </p:nvSpPr>
          <p:spPr>
            <a:xfrm>
              <a:off x="-18994100" y="3334775"/>
              <a:ext cx="96900" cy="140625"/>
            </a:xfrm>
            <a:custGeom>
              <a:rect b="b" l="l" r="r" t="t"/>
              <a:pathLst>
                <a:path extrusionOk="0" h="5625" w="3876">
                  <a:moveTo>
                    <a:pt x="855" y="1"/>
                  </a:moveTo>
                  <a:cubicBezTo>
                    <a:pt x="804" y="1"/>
                    <a:pt x="757" y="17"/>
                    <a:pt x="725" y="48"/>
                  </a:cubicBezTo>
                  <a:cubicBezTo>
                    <a:pt x="631" y="80"/>
                    <a:pt x="568" y="143"/>
                    <a:pt x="536" y="237"/>
                  </a:cubicBezTo>
                  <a:cubicBezTo>
                    <a:pt x="1" y="1529"/>
                    <a:pt x="1" y="2978"/>
                    <a:pt x="536" y="4301"/>
                  </a:cubicBezTo>
                  <a:cubicBezTo>
                    <a:pt x="725" y="4774"/>
                    <a:pt x="1009" y="5183"/>
                    <a:pt x="1324" y="5625"/>
                  </a:cubicBezTo>
                  <a:cubicBezTo>
                    <a:pt x="1702" y="4553"/>
                    <a:pt x="2427" y="3734"/>
                    <a:pt x="3372" y="3262"/>
                  </a:cubicBezTo>
                  <a:cubicBezTo>
                    <a:pt x="3529" y="3199"/>
                    <a:pt x="3718" y="3104"/>
                    <a:pt x="3876" y="3073"/>
                  </a:cubicBezTo>
                  <a:cubicBezTo>
                    <a:pt x="3876" y="3041"/>
                    <a:pt x="3844" y="2947"/>
                    <a:pt x="3844" y="2915"/>
                  </a:cubicBezTo>
                  <a:cubicBezTo>
                    <a:pt x="3277" y="1623"/>
                    <a:pt x="2301" y="584"/>
                    <a:pt x="1009" y="48"/>
                  </a:cubicBezTo>
                  <a:cubicBezTo>
                    <a:pt x="962" y="17"/>
                    <a:pt x="907" y="1"/>
                    <a:pt x="8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9" name="Google Shape;7709;p62"/>
            <p:cNvSpPr/>
            <p:nvPr/>
          </p:nvSpPr>
          <p:spPr>
            <a:xfrm>
              <a:off x="-18838150" y="3334775"/>
              <a:ext cx="96125" cy="139850"/>
            </a:xfrm>
            <a:custGeom>
              <a:rect b="b" l="l" r="r" t="t"/>
              <a:pathLst>
                <a:path extrusionOk="0" h="5594" w="3845">
                  <a:moveTo>
                    <a:pt x="3010" y="1"/>
                  </a:moveTo>
                  <a:cubicBezTo>
                    <a:pt x="2962" y="1"/>
                    <a:pt x="2915" y="17"/>
                    <a:pt x="2868" y="48"/>
                  </a:cubicBezTo>
                  <a:cubicBezTo>
                    <a:pt x="1576" y="584"/>
                    <a:pt x="536" y="1623"/>
                    <a:pt x="32" y="2915"/>
                  </a:cubicBezTo>
                  <a:cubicBezTo>
                    <a:pt x="1" y="2947"/>
                    <a:pt x="1" y="3041"/>
                    <a:pt x="1" y="3073"/>
                  </a:cubicBezTo>
                  <a:cubicBezTo>
                    <a:pt x="190" y="3104"/>
                    <a:pt x="347" y="3167"/>
                    <a:pt x="568" y="3262"/>
                  </a:cubicBezTo>
                  <a:cubicBezTo>
                    <a:pt x="1513" y="3703"/>
                    <a:pt x="2206" y="4553"/>
                    <a:pt x="2553" y="5593"/>
                  </a:cubicBezTo>
                  <a:cubicBezTo>
                    <a:pt x="2868" y="5183"/>
                    <a:pt x="3151" y="4742"/>
                    <a:pt x="3340" y="4238"/>
                  </a:cubicBezTo>
                  <a:cubicBezTo>
                    <a:pt x="3813" y="3041"/>
                    <a:pt x="3844" y="1497"/>
                    <a:pt x="3340" y="237"/>
                  </a:cubicBezTo>
                  <a:cubicBezTo>
                    <a:pt x="3309" y="143"/>
                    <a:pt x="3214" y="80"/>
                    <a:pt x="3151" y="48"/>
                  </a:cubicBezTo>
                  <a:cubicBezTo>
                    <a:pt x="3104" y="17"/>
                    <a:pt x="3057" y="1"/>
                    <a:pt x="30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10" name="Google Shape;7710;p62"/>
          <p:cNvGrpSpPr/>
          <p:nvPr/>
        </p:nvGrpSpPr>
        <p:grpSpPr>
          <a:xfrm>
            <a:off x="4125445" y="2244743"/>
            <a:ext cx="343404" cy="446998"/>
            <a:chOff x="-18983850" y="3710075"/>
            <a:chExt cx="232375" cy="302475"/>
          </a:xfrm>
        </p:grpSpPr>
        <p:sp>
          <p:nvSpPr>
            <p:cNvPr id="7711" name="Google Shape;7711;p62"/>
            <p:cNvSpPr/>
            <p:nvPr/>
          </p:nvSpPr>
          <p:spPr>
            <a:xfrm>
              <a:off x="-18840500" y="3874700"/>
              <a:ext cx="89025" cy="119750"/>
            </a:xfrm>
            <a:custGeom>
              <a:rect b="b" l="l" r="r" t="t"/>
              <a:pathLst>
                <a:path extrusionOk="0" h="4790" w="3561">
                  <a:moveTo>
                    <a:pt x="2300" y="0"/>
                  </a:moveTo>
                  <a:cubicBezTo>
                    <a:pt x="1796" y="883"/>
                    <a:pt x="945" y="1513"/>
                    <a:pt x="0" y="1796"/>
                  </a:cubicBezTo>
                  <a:lnTo>
                    <a:pt x="0" y="1954"/>
                  </a:lnTo>
                  <a:cubicBezTo>
                    <a:pt x="0" y="3529"/>
                    <a:pt x="1324" y="4789"/>
                    <a:pt x="2836" y="4789"/>
                  </a:cubicBezTo>
                  <a:lnTo>
                    <a:pt x="3560" y="4789"/>
                  </a:lnTo>
                  <a:lnTo>
                    <a:pt x="3560" y="4033"/>
                  </a:lnTo>
                  <a:cubicBezTo>
                    <a:pt x="3434" y="4065"/>
                    <a:pt x="3308" y="4065"/>
                    <a:pt x="3214" y="4065"/>
                  </a:cubicBezTo>
                  <a:cubicBezTo>
                    <a:pt x="2993" y="4065"/>
                    <a:pt x="2836" y="4033"/>
                    <a:pt x="2773" y="4033"/>
                  </a:cubicBezTo>
                  <a:cubicBezTo>
                    <a:pt x="1985" y="3844"/>
                    <a:pt x="1418" y="3119"/>
                    <a:pt x="1418" y="2300"/>
                  </a:cubicBezTo>
                  <a:cubicBezTo>
                    <a:pt x="1387" y="2143"/>
                    <a:pt x="1544" y="1985"/>
                    <a:pt x="1733" y="1985"/>
                  </a:cubicBezTo>
                  <a:cubicBezTo>
                    <a:pt x="1954" y="1985"/>
                    <a:pt x="2111" y="2143"/>
                    <a:pt x="2111" y="2332"/>
                  </a:cubicBezTo>
                  <a:cubicBezTo>
                    <a:pt x="2111" y="2804"/>
                    <a:pt x="2426" y="3245"/>
                    <a:pt x="2930" y="3371"/>
                  </a:cubicBezTo>
                  <a:cubicBezTo>
                    <a:pt x="3000" y="3383"/>
                    <a:pt x="3069" y="3390"/>
                    <a:pt x="3141" y="3390"/>
                  </a:cubicBezTo>
                  <a:cubicBezTo>
                    <a:pt x="3266" y="3390"/>
                    <a:pt x="3401" y="3368"/>
                    <a:pt x="3560" y="3308"/>
                  </a:cubicBezTo>
                  <a:lnTo>
                    <a:pt x="3560" y="1954"/>
                  </a:lnTo>
                  <a:cubicBezTo>
                    <a:pt x="3560" y="1072"/>
                    <a:pt x="3056" y="316"/>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2" name="Google Shape;7712;p62"/>
            <p:cNvSpPr/>
            <p:nvPr/>
          </p:nvSpPr>
          <p:spPr>
            <a:xfrm>
              <a:off x="-18983850" y="3901475"/>
              <a:ext cx="208750" cy="111075"/>
            </a:xfrm>
            <a:custGeom>
              <a:rect b="b" l="l" r="r" t="t"/>
              <a:pathLst>
                <a:path extrusionOk="0" h="4443" w="8350">
                  <a:moveTo>
                    <a:pt x="2111" y="1"/>
                  </a:moveTo>
                  <a:lnTo>
                    <a:pt x="2111" y="1261"/>
                  </a:lnTo>
                  <a:cubicBezTo>
                    <a:pt x="2111" y="2300"/>
                    <a:pt x="2584" y="3151"/>
                    <a:pt x="3340" y="3750"/>
                  </a:cubicBezTo>
                  <a:lnTo>
                    <a:pt x="2017" y="3750"/>
                  </a:lnTo>
                  <a:lnTo>
                    <a:pt x="1387" y="2521"/>
                  </a:lnTo>
                  <a:cubicBezTo>
                    <a:pt x="1317" y="2404"/>
                    <a:pt x="1177" y="2339"/>
                    <a:pt x="1046" y="2339"/>
                  </a:cubicBezTo>
                  <a:cubicBezTo>
                    <a:pt x="1000" y="2339"/>
                    <a:pt x="955" y="2347"/>
                    <a:pt x="914" y="2363"/>
                  </a:cubicBezTo>
                  <a:cubicBezTo>
                    <a:pt x="757" y="2458"/>
                    <a:pt x="662" y="2679"/>
                    <a:pt x="757" y="2836"/>
                  </a:cubicBezTo>
                  <a:lnTo>
                    <a:pt x="1229" y="3750"/>
                  </a:lnTo>
                  <a:lnTo>
                    <a:pt x="347" y="3750"/>
                  </a:lnTo>
                  <a:cubicBezTo>
                    <a:pt x="158" y="3750"/>
                    <a:pt x="0" y="3907"/>
                    <a:pt x="0" y="4096"/>
                  </a:cubicBezTo>
                  <a:cubicBezTo>
                    <a:pt x="0" y="4285"/>
                    <a:pt x="158" y="4443"/>
                    <a:pt x="347" y="4443"/>
                  </a:cubicBezTo>
                  <a:lnTo>
                    <a:pt x="8223" y="4443"/>
                  </a:lnTo>
                  <a:cubicBezTo>
                    <a:pt x="8255" y="4443"/>
                    <a:pt x="8318" y="4443"/>
                    <a:pt x="8349" y="4411"/>
                  </a:cubicBezTo>
                  <a:cubicBezTo>
                    <a:pt x="6459" y="4348"/>
                    <a:pt x="5010" y="2805"/>
                    <a:pt x="5010" y="914"/>
                  </a:cubicBezTo>
                  <a:lnTo>
                    <a:pt x="4632" y="914"/>
                  </a:lnTo>
                  <a:cubicBezTo>
                    <a:pt x="3970" y="914"/>
                    <a:pt x="3340" y="757"/>
                    <a:pt x="2741" y="442"/>
                  </a:cubicBezTo>
                  <a:cubicBezTo>
                    <a:pt x="2521" y="316"/>
                    <a:pt x="2332" y="158"/>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3" name="Google Shape;7713;p62"/>
            <p:cNvSpPr/>
            <p:nvPr/>
          </p:nvSpPr>
          <p:spPr>
            <a:xfrm>
              <a:off x="-18947625" y="3710075"/>
              <a:ext cx="159925" cy="67775"/>
            </a:xfrm>
            <a:custGeom>
              <a:rect b="b" l="l" r="r" t="t"/>
              <a:pathLst>
                <a:path extrusionOk="0" h="2711" w="6397">
                  <a:moveTo>
                    <a:pt x="1765" y="1"/>
                  </a:moveTo>
                  <a:cubicBezTo>
                    <a:pt x="788" y="1"/>
                    <a:pt x="1" y="789"/>
                    <a:pt x="1" y="1765"/>
                  </a:cubicBezTo>
                  <a:lnTo>
                    <a:pt x="1" y="2301"/>
                  </a:lnTo>
                  <a:cubicBezTo>
                    <a:pt x="410" y="1954"/>
                    <a:pt x="883" y="1765"/>
                    <a:pt x="1450" y="1765"/>
                  </a:cubicBezTo>
                  <a:cubicBezTo>
                    <a:pt x="2175" y="1765"/>
                    <a:pt x="2805" y="2143"/>
                    <a:pt x="3183" y="2710"/>
                  </a:cubicBezTo>
                  <a:cubicBezTo>
                    <a:pt x="3592" y="2112"/>
                    <a:pt x="4222" y="1765"/>
                    <a:pt x="4978" y="1765"/>
                  </a:cubicBezTo>
                  <a:cubicBezTo>
                    <a:pt x="5514" y="1765"/>
                    <a:pt x="5987" y="1954"/>
                    <a:pt x="6396" y="2301"/>
                  </a:cubicBezTo>
                  <a:lnTo>
                    <a:pt x="6396" y="1765"/>
                  </a:lnTo>
                  <a:cubicBezTo>
                    <a:pt x="6396" y="789"/>
                    <a:pt x="5609" y="1"/>
                    <a:pt x="4600" y="1"/>
                  </a:cubicBezTo>
                  <a:cubicBezTo>
                    <a:pt x="4411" y="1"/>
                    <a:pt x="4254" y="158"/>
                    <a:pt x="4254" y="348"/>
                  </a:cubicBezTo>
                  <a:cubicBezTo>
                    <a:pt x="4254" y="537"/>
                    <a:pt x="4096" y="694"/>
                    <a:pt x="3907" y="694"/>
                  </a:cubicBezTo>
                  <a:lnTo>
                    <a:pt x="2490" y="694"/>
                  </a:lnTo>
                  <a:cubicBezTo>
                    <a:pt x="2301" y="694"/>
                    <a:pt x="2143" y="537"/>
                    <a:pt x="2143" y="348"/>
                  </a:cubicBezTo>
                  <a:cubicBezTo>
                    <a:pt x="2143" y="158"/>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4" name="Google Shape;7714;p62"/>
            <p:cNvSpPr/>
            <p:nvPr/>
          </p:nvSpPr>
          <p:spPr>
            <a:xfrm>
              <a:off x="-18949200" y="3773100"/>
              <a:ext cx="159125" cy="133925"/>
            </a:xfrm>
            <a:custGeom>
              <a:rect b="b" l="l" r="r" t="t"/>
              <a:pathLst>
                <a:path extrusionOk="0" h="5357" w="6365">
                  <a:moveTo>
                    <a:pt x="1828" y="1040"/>
                  </a:moveTo>
                  <a:cubicBezTo>
                    <a:pt x="2048" y="1040"/>
                    <a:pt x="2206" y="1198"/>
                    <a:pt x="2206" y="1387"/>
                  </a:cubicBezTo>
                  <a:cubicBezTo>
                    <a:pt x="2206" y="1607"/>
                    <a:pt x="2048" y="1765"/>
                    <a:pt x="1828" y="1765"/>
                  </a:cubicBezTo>
                  <a:cubicBezTo>
                    <a:pt x="1639" y="1765"/>
                    <a:pt x="1481" y="1607"/>
                    <a:pt x="1481" y="1387"/>
                  </a:cubicBezTo>
                  <a:cubicBezTo>
                    <a:pt x="1481" y="1198"/>
                    <a:pt x="1639" y="1040"/>
                    <a:pt x="1828" y="1040"/>
                  </a:cubicBezTo>
                  <a:close/>
                  <a:moveTo>
                    <a:pt x="4663" y="1040"/>
                  </a:moveTo>
                  <a:cubicBezTo>
                    <a:pt x="4884" y="1040"/>
                    <a:pt x="5041" y="1198"/>
                    <a:pt x="5041" y="1387"/>
                  </a:cubicBezTo>
                  <a:cubicBezTo>
                    <a:pt x="5041" y="1607"/>
                    <a:pt x="4884" y="1765"/>
                    <a:pt x="4663" y="1765"/>
                  </a:cubicBezTo>
                  <a:cubicBezTo>
                    <a:pt x="4474" y="1765"/>
                    <a:pt x="4317" y="1607"/>
                    <a:pt x="4317" y="1387"/>
                  </a:cubicBezTo>
                  <a:cubicBezTo>
                    <a:pt x="4317" y="1198"/>
                    <a:pt x="4474" y="1040"/>
                    <a:pt x="4663" y="1040"/>
                  </a:cubicBezTo>
                  <a:close/>
                  <a:moveTo>
                    <a:pt x="2887" y="2126"/>
                  </a:moveTo>
                  <a:cubicBezTo>
                    <a:pt x="3056" y="2126"/>
                    <a:pt x="3188" y="2239"/>
                    <a:pt x="3214" y="2395"/>
                  </a:cubicBezTo>
                  <a:cubicBezTo>
                    <a:pt x="3297" y="2230"/>
                    <a:pt x="3451" y="2137"/>
                    <a:pt x="3594" y="2137"/>
                  </a:cubicBezTo>
                  <a:cubicBezTo>
                    <a:pt x="3615" y="2137"/>
                    <a:pt x="3635" y="2139"/>
                    <a:pt x="3655" y="2143"/>
                  </a:cubicBezTo>
                  <a:cubicBezTo>
                    <a:pt x="3844" y="2237"/>
                    <a:pt x="3939" y="2426"/>
                    <a:pt x="3876" y="2584"/>
                  </a:cubicBezTo>
                  <a:lnTo>
                    <a:pt x="3529" y="3655"/>
                  </a:lnTo>
                  <a:cubicBezTo>
                    <a:pt x="3498" y="3812"/>
                    <a:pt x="3340" y="3875"/>
                    <a:pt x="3183" y="3875"/>
                  </a:cubicBezTo>
                  <a:cubicBezTo>
                    <a:pt x="3025" y="3875"/>
                    <a:pt x="2899" y="3812"/>
                    <a:pt x="2836" y="3655"/>
                  </a:cubicBezTo>
                  <a:lnTo>
                    <a:pt x="2458" y="2584"/>
                  </a:lnTo>
                  <a:cubicBezTo>
                    <a:pt x="2521" y="2426"/>
                    <a:pt x="2584" y="2237"/>
                    <a:pt x="2773" y="2143"/>
                  </a:cubicBezTo>
                  <a:cubicBezTo>
                    <a:pt x="2812" y="2132"/>
                    <a:pt x="2850" y="2126"/>
                    <a:pt x="2887" y="2126"/>
                  </a:cubicBezTo>
                  <a:close/>
                  <a:moveTo>
                    <a:pt x="1418" y="0"/>
                  </a:moveTo>
                  <a:cubicBezTo>
                    <a:pt x="631" y="0"/>
                    <a:pt x="1" y="630"/>
                    <a:pt x="1" y="1418"/>
                  </a:cubicBezTo>
                  <a:lnTo>
                    <a:pt x="1" y="1481"/>
                  </a:lnTo>
                  <a:lnTo>
                    <a:pt x="1" y="2111"/>
                  </a:lnTo>
                  <a:cubicBezTo>
                    <a:pt x="1" y="2269"/>
                    <a:pt x="1" y="2458"/>
                    <a:pt x="32" y="2615"/>
                  </a:cubicBezTo>
                  <a:cubicBezTo>
                    <a:pt x="95" y="2678"/>
                    <a:pt x="95" y="2741"/>
                    <a:pt x="95" y="2773"/>
                  </a:cubicBezTo>
                  <a:cubicBezTo>
                    <a:pt x="158" y="2899"/>
                    <a:pt x="158" y="3025"/>
                    <a:pt x="190" y="3151"/>
                  </a:cubicBezTo>
                  <a:cubicBezTo>
                    <a:pt x="190" y="3182"/>
                    <a:pt x="221" y="3214"/>
                    <a:pt x="221" y="3245"/>
                  </a:cubicBezTo>
                  <a:cubicBezTo>
                    <a:pt x="253" y="3371"/>
                    <a:pt x="347" y="3529"/>
                    <a:pt x="379" y="3655"/>
                  </a:cubicBezTo>
                  <a:cubicBezTo>
                    <a:pt x="379" y="3686"/>
                    <a:pt x="410" y="3686"/>
                    <a:pt x="410" y="3718"/>
                  </a:cubicBezTo>
                  <a:cubicBezTo>
                    <a:pt x="505" y="3875"/>
                    <a:pt x="631" y="4033"/>
                    <a:pt x="694" y="4159"/>
                  </a:cubicBezTo>
                  <a:cubicBezTo>
                    <a:pt x="977" y="4474"/>
                    <a:pt x="1292" y="4758"/>
                    <a:pt x="1639" y="4947"/>
                  </a:cubicBezTo>
                  <a:cubicBezTo>
                    <a:pt x="2111" y="5230"/>
                    <a:pt x="2647" y="5356"/>
                    <a:pt x="3183" y="5356"/>
                  </a:cubicBezTo>
                  <a:cubicBezTo>
                    <a:pt x="4285" y="5356"/>
                    <a:pt x="5262" y="4789"/>
                    <a:pt x="5829" y="3938"/>
                  </a:cubicBezTo>
                  <a:cubicBezTo>
                    <a:pt x="5829" y="3938"/>
                    <a:pt x="5829" y="3875"/>
                    <a:pt x="5861" y="3875"/>
                  </a:cubicBezTo>
                  <a:cubicBezTo>
                    <a:pt x="5955" y="3718"/>
                    <a:pt x="6018" y="3623"/>
                    <a:pt x="6081" y="3434"/>
                  </a:cubicBezTo>
                  <a:cubicBezTo>
                    <a:pt x="6144" y="3403"/>
                    <a:pt x="6144" y="3340"/>
                    <a:pt x="6176" y="3277"/>
                  </a:cubicBezTo>
                  <a:cubicBezTo>
                    <a:pt x="6207" y="3182"/>
                    <a:pt x="6270" y="3025"/>
                    <a:pt x="6302" y="2899"/>
                  </a:cubicBezTo>
                  <a:cubicBezTo>
                    <a:pt x="6302" y="2867"/>
                    <a:pt x="6333" y="2773"/>
                    <a:pt x="6333" y="2741"/>
                  </a:cubicBezTo>
                  <a:cubicBezTo>
                    <a:pt x="6365" y="2552"/>
                    <a:pt x="6365" y="2363"/>
                    <a:pt x="6365" y="2143"/>
                  </a:cubicBezTo>
                  <a:lnTo>
                    <a:pt x="6365" y="1292"/>
                  </a:lnTo>
                  <a:cubicBezTo>
                    <a:pt x="6302" y="567"/>
                    <a:pt x="5703" y="0"/>
                    <a:pt x="4947" y="0"/>
                  </a:cubicBezTo>
                  <a:cubicBezTo>
                    <a:pt x="4159" y="0"/>
                    <a:pt x="3529" y="630"/>
                    <a:pt x="3529" y="1418"/>
                  </a:cubicBezTo>
                  <a:cubicBezTo>
                    <a:pt x="3529" y="1607"/>
                    <a:pt x="3372" y="1765"/>
                    <a:pt x="3183" y="1765"/>
                  </a:cubicBezTo>
                  <a:cubicBezTo>
                    <a:pt x="2994" y="1765"/>
                    <a:pt x="2836" y="1607"/>
                    <a:pt x="2836" y="1418"/>
                  </a:cubicBezTo>
                  <a:cubicBezTo>
                    <a:pt x="2836" y="630"/>
                    <a:pt x="2206"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15" name="Google Shape;7715;p62"/>
          <p:cNvGrpSpPr/>
          <p:nvPr/>
        </p:nvGrpSpPr>
        <p:grpSpPr>
          <a:xfrm>
            <a:off x="4071911" y="2797422"/>
            <a:ext cx="450470" cy="448180"/>
            <a:chOff x="-19020075" y="4084200"/>
            <a:chExt cx="304825" cy="303275"/>
          </a:xfrm>
        </p:grpSpPr>
        <p:sp>
          <p:nvSpPr>
            <p:cNvPr id="7716" name="Google Shape;7716;p62"/>
            <p:cNvSpPr/>
            <p:nvPr/>
          </p:nvSpPr>
          <p:spPr>
            <a:xfrm>
              <a:off x="-18962575" y="4274800"/>
              <a:ext cx="103975" cy="94550"/>
            </a:xfrm>
            <a:custGeom>
              <a:rect b="b" l="l" r="r" t="t"/>
              <a:pathLst>
                <a:path extrusionOk="0" h="3782" w="4159">
                  <a:moveTo>
                    <a:pt x="3403" y="1"/>
                  </a:moveTo>
                  <a:cubicBezTo>
                    <a:pt x="3151" y="1356"/>
                    <a:pt x="1985" y="2364"/>
                    <a:pt x="599" y="2364"/>
                  </a:cubicBezTo>
                  <a:cubicBezTo>
                    <a:pt x="410" y="2364"/>
                    <a:pt x="221" y="2332"/>
                    <a:pt x="0" y="2301"/>
                  </a:cubicBezTo>
                  <a:lnTo>
                    <a:pt x="0" y="2301"/>
                  </a:lnTo>
                  <a:cubicBezTo>
                    <a:pt x="284" y="3151"/>
                    <a:pt x="1071" y="3781"/>
                    <a:pt x="2048" y="3781"/>
                  </a:cubicBezTo>
                  <a:cubicBezTo>
                    <a:pt x="3214" y="3781"/>
                    <a:pt x="4159" y="2836"/>
                    <a:pt x="4159" y="1671"/>
                  </a:cubicBezTo>
                  <a:cubicBezTo>
                    <a:pt x="4159" y="978"/>
                    <a:pt x="3875" y="410"/>
                    <a:pt x="34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7" name="Google Shape;7717;p62"/>
            <p:cNvSpPr/>
            <p:nvPr/>
          </p:nvSpPr>
          <p:spPr>
            <a:xfrm>
              <a:off x="-18883025" y="4281900"/>
              <a:ext cx="78000" cy="105575"/>
            </a:xfrm>
            <a:custGeom>
              <a:rect b="b" l="l" r="r" t="t"/>
              <a:pathLst>
                <a:path extrusionOk="0" h="4223" w="3120">
                  <a:moveTo>
                    <a:pt x="1323" y="0"/>
                  </a:moveTo>
                  <a:lnTo>
                    <a:pt x="1323" y="0"/>
                  </a:lnTo>
                  <a:cubicBezTo>
                    <a:pt x="1544" y="442"/>
                    <a:pt x="1670" y="914"/>
                    <a:pt x="1670" y="1387"/>
                  </a:cubicBezTo>
                  <a:cubicBezTo>
                    <a:pt x="1670" y="2552"/>
                    <a:pt x="977" y="3529"/>
                    <a:pt x="0" y="3970"/>
                  </a:cubicBezTo>
                  <a:cubicBezTo>
                    <a:pt x="284" y="4128"/>
                    <a:pt x="599" y="4222"/>
                    <a:pt x="977" y="4222"/>
                  </a:cubicBezTo>
                  <a:cubicBezTo>
                    <a:pt x="2142" y="4222"/>
                    <a:pt x="3088" y="3277"/>
                    <a:pt x="3088" y="2080"/>
                  </a:cubicBezTo>
                  <a:cubicBezTo>
                    <a:pt x="3119" y="1072"/>
                    <a:pt x="2331" y="189"/>
                    <a:pt x="13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8" name="Google Shape;7718;p62"/>
            <p:cNvSpPr/>
            <p:nvPr/>
          </p:nvSpPr>
          <p:spPr>
            <a:xfrm>
              <a:off x="-18809000" y="4281100"/>
              <a:ext cx="57525" cy="88250"/>
            </a:xfrm>
            <a:custGeom>
              <a:rect b="b" l="l" r="r" t="t"/>
              <a:pathLst>
                <a:path extrusionOk="0" h="3530" w="2301">
                  <a:moveTo>
                    <a:pt x="536" y="1"/>
                  </a:moveTo>
                  <a:cubicBezTo>
                    <a:pt x="316" y="1"/>
                    <a:pt x="158" y="32"/>
                    <a:pt x="1" y="64"/>
                  </a:cubicBezTo>
                  <a:cubicBezTo>
                    <a:pt x="568" y="568"/>
                    <a:pt x="883" y="1324"/>
                    <a:pt x="883" y="2112"/>
                  </a:cubicBezTo>
                  <a:cubicBezTo>
                    <a:pt x="883" y="2616"/>
                    <a:pt x="725" y="3088"/>
                    <a:pt x="473" y="3529"/>
                  </a:cubicBezTo>
                  <a:lnTo>
                    <a:pt x="536" y="3529"/>
                  </a:lnTo>
                  <a:cubicBezTo>
                    <a:pt x="1513" y="3529"/>
                    <a:pt x="2300" y="2742"/>
                    <a:pt x="2300" y="1765"/>
                  </a:cubicBezTo>
                  <a:cubicBezTo>
                    <a:pt x="2300" y="820"/>
                    <a:pt x="1513" y="1"/>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9" name="Google Shape;7719;p62"/>
            <p:cNvSpPr/>
            <p:nvPr/>
          </p:nvSpPr>
          <p:spPr>
            <a:xfrm>
              <a:off x="-18770400" y="4263000"/>
              <a:ext cx="55150" cy="66975"/>
            </a:xfrm>
            <a:custGeom>
              <a:rect b="b" l="l" r="r" t="t"/>
              <a:pathLst>
                <a:path extrusionOk="0" h="2679" w="2206">
                  <a:moveTo>
                    <a:pt x="756" y="0"/>
                  </a:moveTo>
                  <a:cubicBezTo>
                    <a:pt x="473" y="0"/>
                    <a:pt x="189" y="95"/>
                    <a:pt x="0" y="252"/>
                  </a:cubicBezTo>
                  <a:cubicBezTo>
                    <a:pt x="882" y="630"/>
                    <a:pt x="1450" y="1513"/>
                    <a:pt x="1450" y="2521"/>
                  </a:cubicBezTo>
                  <a:lnTo>
                    <a:pt x="1450" y="2678"/>
                  </a:lnTo>
                  <a:cubicBezTo>
                    <a:pt x="1891" y="2458"/>
                    <a:pt x="2206" y="1985"/>
                    <a:pt x="2206" y="1450"/>
                  </a:cubicBezTo>
                  <a:cubicBezTo>
                    <a:pt x="2174" y="662"/>
                    <a:pt x="1544" y="0"/>
                    <a:pt x="7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0" name="Google Shape;7720;p62"/>
            <p:cNvSpPr/>
            <p:nvPr/>
          </p:nvSpPr>
          <p:spPr>
            <a:xfrm>
              <a:off x="-18768050" y="4227550"/>
              <a:ext cx="52025" cy="31525"/>
            </a:xfrm>
            <a:custGeom>
              <a:rect b="b" l="l" r="r" t="t"/>
              <a:pathLst>
                <a:path extrusionOk="0" h="1261" w="2081">
                  <a:moveTo>
                    <a:pt x="1009" y="1"/>
                  </a:moveTo>
                  <a:cubicBezTo>
                    <a:pt x="505" y="1"/>
                    <a:pt x="64" y="347"/>
                    <a:pt x="1" y="820"/>
                  </a:cubicBezTo>
                  <a:cubicBezTo>
                    <a:pt x="221" y="757"/>
                    <a:pt x="410" y="725"/>
                    <a:pt x="662" y="725"/>
                  </a:cubicBezTo>
                  <a:cubicBezTo>
                    <a:pt x="1198" y="725"/>
                    <a:pt x="1671" y="946"/>
                    <a:pt x="2080" y="1261"/>
                  </a:cubicBezTo>
                  <a:lnTo>
                    <a:pt x="2080" y="1072"/>
                  </a:lnTo>
                  <a:cubicBezTo>
                    <a:pt x="2080" y="473"/>
                    <a:pt x="1608"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1" name="Google Shape;7721;p62"/>
            <p:cNvSpPr/>
            <p:nvPr/>
          </p:nvSpPr>
          <p:spPr>
            <a:xfrm>
              <a:off x="-19000400" y="4262200"/>
              <a:ext cx="106350" cy="52800"/>
            </a:xfrm>
            <a:custGeom>
              <a:rect b="b" l="l" r="r" t="t"/>
              <a:pathLst>
                <a:path extrusionOk="0" h="2112" w="4254">
                  <a:moveTo>
                    <a:pt x="1" y="1"/>
                  </a:moveTo>
                  <a:cubicBezTo>
                    <a:pt x="1" y="1167"/>
                    <a:pt x="946" y="2112"/>
                    <a:pt x="2112" y="2112"/>
                  </a:cubicBezTo>
                  <a:cubicBezTo>
                    <a:pt x="3309" y="2112"/>
                    <a:pt x="4254" y="1230"/>
                    <a:pt x="4254" y="32"/>
                  </a:cubicBezTo>
                  <a:lnTo>
                    <a:pt x="4254" y="32"/>
                  </a:lnTo>
                  <a:cubicBezTo>
                    <a:pt x="3655" y="473"/>
                    <a:pt x="2899" y="757"/>
                    <a:pt x="2112" y="757"/>
                  </a:cubicBezTo>
                  <a:cubicBezTo>
                    <a:pt x="1324" y="757"/>
                    <a:pt x="568" y="47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2" name="Google Shape;7722;p62"/>
            <p:cNvSpPr/>
            <p:nvPr/>
          </p:nvSpPr>
          <p:spPr>
            <a:xfrm>
              <a:off x="-18912175" y="4173200"/>
              <a:ext cx="18125" cy="35475"/>
            </a:xfrm>
            <a:custGeom>
              <a:rect b="b" l="l" r="r" t="t"/>
              <a:pathLst>
                <a:path extrusionOk="0" h="1419" w="725">
                  <a:moveTo>
                    <a:pt x="378" y="1"/>
                  </a:moveTo>
                  <a:cubicBezTo>
                    <a:pt x="189" y="1"/>
                    <a:pt x="0" y="284"/>
                    <a:pt x="0" y="725"/>
                  </a:cubicBezTo>
                  <a:cubicBezTo>
                    <a:pt x="0" y="1166"/>
                    <a:pt x="189" y="1418"/>
                    <a:pt x="378" y="1418"/>
                  </a:cubicBezTo>
                  <a:cubicBezTo>
                    <a:pt x="536" y="1418"/>
                    <a:pt x="725" y="1166"/>
                    <a:pt x="725" y="725"/>
                  </a:cubicBezTo>
                  <a:cubicBezTo>
                    <a:pt x="725" y="284"/>
                    <a:pt x="536"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3" name="Google Shape;7723;p62"/>
            <p:cNvSpPr/>
            <p:nvPr/>
          </p:nvSpPr>
          <p:spPr>
            <a:xfrm>
              <a:off x="-19001975" y="4173200"/>
              <a:ext cx="18150" cy="35475"/>
            </a:xfrm>
            <a:custGeom>
              <a:rect b="b" l="l" r="r" t="t"/>
              <a:pathLst>
                <a:path extrusionOk="0" h="1419" w="726">
                  <a:moveTo>
                    <a:pt x="379" y="1"/>
                  </a:moveTo>
                  <a:cubicBezTo>
                    <a:pt x="221" y="1"/>
                    <a:pt x="1" y="284"/>
                    <a:pt x="1" y="725"/>
                  </a:cubicBezTo>
                  <a:cubicBezTo>
                    <a:pt x="1" y="1166"/>
                    <a:pt x="221" y="1418"/>
                    <a:pt x="379" y="1418"/>
                  </a:cubicBezTo>
                  <a:cubicBezTo>
                    <a:pt x="536" y="1418"/>
                    <a:pt x="725" y="1166"/>
                    <a:pt x="725" y="725"/>
                  </a:cubicBezTo>
                  <a:cubicBezTo>
                    <a:pt x="725" y="284"/>
                    <a:pt x="536"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4" name="Google Shape;7724;p62"/>
            <p:cNvSpPr/>
            <p:nvPr/>
          </p:nvSpPr>
          <p:spPr>
            <a:xfrm>
              <a:off x="-19020075" y="4084200"/>
              <a:ext cx="143375" cy="178025"/>
            </a:xfrm>
            <a:custGeom>
              <a:rect b="b" l="l" r="r" t="t"/>
              <a:pathLst>
                <a:path extrusionOk="0" h="7121" w="5735">
                  <a:moveTo>
                    <a:pt x="1418" y="1"/>
                  </a:moveTo>
                  <a:cubicBezTo>
                    <a:pt x="630" y="1"/>
                    <a:pt x="0" y="662"/>
                    <a:pt x="0" y="1450"/>
                  </a:cubicBezTo>
                  <a:cubicBezTo>
                    <a:pt x="0" y="1923"/>
                    <a:pt x="221" y="2301"/>
                    <a:pt x="567" y="2584"/>
                  </a:cubicBezTo>
                  <a:cubicBezTo>
                    <a:pt x="315" y="2962"/>
                    <a:pt x="95" y="3435"/>
                    <a:pt x="32" y="3907"/>
                  </a:cubicBezTo>
                  <a:cubicBezTo>
                    <a:pt x="158" y="3277"/>
                    <a:pt x="536" y="2868"/>
                    <a:pt x="1040" y="2868"/>
                  </a:cubicBezTo>
                  <a:cubicBezTo>
                    <a:pt x="1638" y="2868"/>
                    <a:pt x="2111" y="3498"/>
                    <a:pt x="2111" y="4285"/>
                  </a:cubicBezTo>
                  <a:cubicBezTo>
                    <a:pt x="2111" y="5073"/>
                    <a:pt x="1638" y="5703"/>
                    <a:pt x="1040" y="5703"/>
                  </a:cubicBezTo>
                  <a:cubicBezTo>
                    <a:pt x="567" y="5703"/>
                    <a:pt x="158" y="5262"/>
                    <a:pt x="32" y="4632"/>
                  </a:cubicBezTo>
                  <a:lnTo>
                    <a:pt x="32" y="4632"/>
                  </a:lnTo>
                  <a:cubicBezTo>
                    <a:pt x="189" y="6050"/>
                    <a:pt x="1418" y="7121"/>
                    <a:pt x="2867" y="7121"/>
                  </a:cubicBezTo>
                  <a:cubicBezTo>
                    <a:pt x="4316" y="7121"/>
                    <a:pt x="5514" y="6018"/>
                    <a:pt x="5703" y="4632"/>
                  </a:cubicBezTo>
                  <a:lnTo>
                    <a:pt x="5703" y="4632"/>
                  </a:lnTo>
                  <a:cubicBezTo>
                    <a:pt x="5577" y="5262"/>
                    <a:pt x="5199" y="5703"/>
                    <a:pt x="4694" y="5703"/>
                  </a:cubicBezTo>
                  <a:cubicBezTo>
                    <a:pt x="4096" y="5703"/>
                    <a:pt x="3623" y="5073"/>
                    <a:pt x="3623" y="4285"/>
                  </a:cubicBezTo>
                  <a:cubicBezTo>
                    <a:pt x="3623" y="3498"/>
                    <a:pt x="4096" y="2868"/>
                    <a:pt x="4694" y="2868"/>
                  </a:cubicBezTo>
                  <a:cubicBezTo>
                    <a:pt x="5199" y="2868"/>
                    <a:pt x="5577" y="3277"/>
                    <a:pt x="5703" y="3907"/>
                  </a:cubicBezTo>
                  <a:cubicBezTo>
                    <a:pt x="5608" y="3403"/>
                    <a:pt x="5419" y="2962"/>
                    <a:pt x="5136" y="2584"/>
                  </a:cubicBezTo>
                  <a:cubicBezTo>
                    <a:pt x="5514" y="2301"/>
                    <a:pt x="5734" y="1923"/>
                    <a:pt x="5734" y="1450"/>
                  </a:cubicBezTo>
                  <a:cubicBezTo>
                    <a:pt x="5734" y="662"/>
                    <a:pt x="5104" y="1"/>
                    <a:pt x="4316" y="1"/>
                  </a:cubicBezTo>
                  <a:cubicBezTo>
                    <a:pt x="4127" y="1"/>
                    <a:pt x="3970" y="127"/>
                    <a:pt x="3970" y="347"/>
                  </a:cubicBezTo>
                  <a:cubicBezTo>
                    <a:pt x="3970" y="536"/>
                    <a:pt x="4127" y="694"/>
                    <a:pt x="4316" y="694"/>
                  </a:cubicBezTo>
                  <a:cubicBezTo>
                    <a:pt x="4726" y="694"/>
                    <a:pt x="5041" y="1040"/>
                    <a:pt x="5041" y="1450"/>
                  </a:cubicBezTo>
                  <a:cubicBezTo>
                    <a:pt x="5041" y="1702"/>
                    <a:pt x="4883" y="1954"/>
                    <a:pt x="4631" y="2080"/>
                  </a:cubicBezTo>
                  <a:cubicBezTo>
                    <a:pt x="4159" y="1670"/>
                    <a:pt x="3529" y="1450"/>
                    <a:pt x="2867" y="1450"/>
                  </a:cubicBezTo>
                  <a:cubicBezTo>
                    <a:pt x="2206" y="1450"/>
                    <a:pt x="1607" y="1670"/>
                    <a:pt x="1103" y="2080"/>
                  </a:cubicBezTo>
                  <a:cubicBezTo>
                    <a:pt x="851" y="1954"/>
                    <a:pt x="693" y="1702"/>
                    <a:pt x="693" y="1450"/>
                  </a:cubicBezTo>
                  <a:cubicBezTo>
                    <a:pt x="693" y="1040"/>
                    <a:pt x="1008" y="694"/>
                    <a:pt x="1418" y="694"/>
                  </a:cubicBezTo>
                  <a:cubicBezTo>
                    <a:pt x="1607" y="694"/>
                    <a:pt x="1764" y="536"/>
                    <a:pt x="1764" y="347"/>
                  </a:cubicBezTo>
                  <a:cubicBezTo>
                    <a:pt x="1764" y="127"/>
                    <a:pt x="1607"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25" name="Google Shape;7725;p62"/>
          <p:cNvGrpSpPr/>
          <p:nvPr/>
        </p:nvGrpSpPr>
        <p:grpSpPr>
          <a:xfrm>
            <a:off x="6889176" y="1689001"/>
            <a:ext cx="396937" cy="450470"/>
            <a:chOff x="-17149475" y="3309200"/>
            <a:chExt cx="268600" cy="304825"/>
          </a:xfrm>
        </p:grpSpPr>
        <p:sp>
          <p:nvSpPr>
            <p:cNvPr id="7726" name="Google Shape;7726;p62"/>
            <p:cNvSpPr/>
            <p:nvPr/>
          </p:nvSpPr>
          <p:spPr>
            <a:xfrm>
              <a:off x="-17021100" y="3309200"/>
              <a:ext cx="102425" cy="72475"/>
            </a:xfrm>
            <a:custGeom>
              <a:rect b="b" l="l" r="r" t="t"/>
              <a:pathLst>
                <a:path extrusionOk="0" h="2899" w="4097">
                  <a:moveTo>
                    <a:pt x="1639" y="0"/>
                  </a:moveTo>
                  <a:cubicBezTo>
                    <a:pt x="914" y="0"/>
                    <a:pt x="284" y="441"/>
                    <a:pt x="1" y="1071"/>
                  </a:cubicBezTo>
                  <a:cubicBezTo>
                    <a:pt x="631" y="1418"/>
                    <a:pt x="1103" y="2111"/>
                    <a:pt x="1230" y="2898"/>
                  </a:cubicBezTo>
                  <a:cubicBezTo>
                    <a:pt x="1356" y="2867"/>
                    <a:pt x="1482" y="2835"/>
                    <a:pt x="1639" y="2835"/>
                  </a:cubicBezTo>
                  <a:cubicBezTo>
                    <a:pt x="2994" y="2835"/>
                    <a:pt x="4096" y="1733"/>
                    <a:pt x="4096" y="347"/>
                  </a:cubicBezTo>
                  <a:cubicBezTo>
                    <a:pt x="4096" y="158"/>
                    <a:pt x="3939" y="0"/>
                    <a:pt x="37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7" name="Google Shape;7727;p62"/>
            <p:cNvSpPr/>
            <p:nvPr/>
          </p:nvSpPr>
          <p:spPr>
            <a:xfrm>
              <a:off x="-17149475" y="3346200"/>
              <a:ext cx="268600" cy="267825"/>
            </a:xfrm>
            <a:custGeom>
              <a:rect b="b" l="l" r="r" t="t"/>
              <a:pathLst>
                <a:path extrusionOk="0" h="10713" w="10744">
                  <a:moveTo>
                    <a:pt x="3939" y="1"/>
                  </a:moveTo>
                  <a:cubicBezTo>
                    <a:pt x="3718" y="1"/>
                    <a:pt x="3561" y="158"/>
                    <a:pt x="3561" y="379"/>
                  </a:cubicBezTo>
                  <a:cubicBezTo>
                    <a:pt x="3561" y="568"/>
                    <a:pt x="3718" y="725"/>
                    <a:pt x="3939" y="725"/>
                  </a:cubicBezTo>
                  <a:cubicBezTo>
                    <a:pt x="4506" y="725"/>
                    <a:pt x="4978" y="1198"/>
                    <a:pt x="4978" y="1797"/>
                  </a:cubicBezTo>
                  <a:lnTo>
                    <a:pt x="4978" y="2364"/>
                  </a:lnTo>
                  <a:cubicBezTo>
                    <a:pt x="4569" y="2206"/>
                    <a:pt x="4096" y="2143"/>
                    <a:pt x="3592" y="2143"/>
                  </a:cubicBezTo>
                  <a:cubicBezTo>
                    <a:pt x="1418" y="2143"/>
                    <a:pt x="1" y="3561"/>
                    <a:pt x="1" y="5735"/>
                  </a:cubicBezTo>
                  <a:cubicBezTo>
                    <a:pt x="1" y="8034"/>
                    <a:pt x="1576" y="10712"/>
                    <a:pt x="3592" y="10712"/>
                  </a:cubicBezTo>
                  <a:cubicBezTo>
                    <a:pt x="3813" y="10712"/>
                    <a:pt x="4002" y="10681"/>
                    <a:pt x="4254" y="10649"/>
                  </a:cubicBezTo>
                  <a:cubicBezTo>
                    <a:pt x="4632" y="10523"/>
                    <a:pt x="5002" y="10460"/>
                    <a:pt x="5372" y="10460"/>
                  </a:cubicBezTo>
                  <a:cubicBezTo>
                    <a:pt x="5742" y="10460"/>
                    <a:pt x="6112" y="10523"/>
                    <a:pt x="6491" y="10649"/>
                  </a:cubicBezTo>
                  <a:cubicBezTo>
                    <a:pt x="6680" y="10712"/>
                    <a:pt x="6932" y="10712"/>
                    <a:pt x="7152" y="10712"/>
                  </a:cubicBezTo>
                  <a:cubicBezTo>
                    <a:pt x="9168" y="10712"/>
                    <a:pt x="10744" y="8034"/>
                    <a:pt x="10744" y="5735"/>
                  </a:cubicBezTo>
                  <a:cubicBezTo>
                    <a:pt x="10649" y="3529"/>
                    <a:pt x="9294" y="2143"/>
                    <a:pt x="7121" y="2143"/>
                  </a:cubicBezTo>
                  <a:cubicBezTo>
                    <a:pt x="6617" y="2143"/>
                    <a:pt x="6144" y="2206"/>
                    <a:pt x="5703" y="2364"/>
                  </a:cubicBezTo>
                  <a:lnTo>
                    <a:pt x="5703" y="1797"/>
                  </a:lnTo>
                  <a:cubicBezTo>
                    <a:pt x="5703" y="788"/>
                    <a:pt x="4915" y="1"/>
                    <a:pt x="39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28" name="Google Shape;7728;p62"/>
          <p:cNvGrpSpPr/>
          <p:nvPr/>
        </p:nvGrpSpPr>
        <p:grpSpPr>
          <a:xfrm>
            <a:off x="6862982" y="2258120"/>
            <a:ext cx="449325" cy="420249"/>
            <a:chOff x="-17168375" y="3692750"/>
            <a:chExt cx="304050" cy="284375"/>
          </a:xfrm>
        </p:grpSpPr>
        <p:sp>
          <p:nvSpPr>
            <p:cNvPr id="7729" name="Google Shape;7729;p62"/>
            <p:cNvSpPr/>
            <p:nvPr/>
          </p:nvSpPr>
          <p:spPr>
            <a:xfrm>
              <a:off x="-16963600" y="3694325"/>
              <a:ext cx="99275" cy="92175"/>
            </a:xfrm>
            <a:custGeom>
              <a:rect b="b" l="l" r="r" t="t"/>
              <a:pathLst>
                <a:path extrusionOk="0" h="3687" w="3971">
                  <a:moveTo>
                    <a:pt x="1859" y="1"/>
                  </a:moveTo>
                  <a:cubicBezTo>
                    <a:pt x="1072" y="1"/>
                    <a:pt x="379" y="410"/>
                    <a:pt x="1" y="1041"/>
                  </a:cubicBezTo>
                  <a:cubicBezTo>
                    <a:pt x="1387" y="1482"/>
                    <a:pt x="2553" y="2458"/>
                    <a:pt x="3277" y="3687"/>
                  </a:cubicBezTo>
                  <a:cubicBezTo>
                    <a:pt x="3687" y="3277"/>
                    <a:pt x="3970" y="2710"/>
                    <a:pt x="3970" y="2112"/>
                  </a:cubicBezTo>
                  <a:cubicBezTo>
                    <a:pt x="3970" y="915"/>
                    <a:pt x="3025" y="1"/>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0" name="Google Shape;7730;p62"/>
            <p:cNvSpPr/>
            <p:nvPr/>
          </p:nvSpPr>
          <p:spPr>
            <a:xfrm>
              <a:off x="-17102225" y="3817525"/>
              <a:ext cx="61475" cy="69650"/>
            </a:xfrm>
            <a:custGeom>
              <a:rect b="b" l="l" r="r" t="t"/>
              <a:pathLst>
                <a:path extrusionOk="0" h="2786" w="2459">
                  <a:moveTo>
                    <a:pt x="1293" y="1437"/>
                  </a:moveTo>
                  <a:cubicBezTo>
                    <a:pt x="1482" y="1437"/>
                    <a:pt x="1639" y="1594"/>
                    <a:pt x="1639" y="1783"/>
                  </a:cubicBezTo>
                  <a:cubicBezTo>
                    <a:pt x="1639" y="2004"/>
                    <a:pt x="1482" y="2161"/>
                    <a:pt x="1293" y="2161"/>
                  </a:cubicBezTo>
                  <a:cubicBezTo>
                    <a:pt x="1103" y="2161"/>
                    <a:pt x="946" y="2004"/>
                    <a:pt x="946" y="1783"/>
                  </a:cubicBezTo>
                  <a:cubicBezTo>
                    <a:pt x="946" y="1594"/>
                    <a:pt x="1103" y="1437"/>
                    <a:pt x="1293" y="1437"/>
                  </a:cubicBezTo>
                  <a:close/>
                  <a:moveTo>
                    <a:pt x="1452" y="0"/>
                  </a:moveTo>
                  <a:cubicBezTo>
                    <a:pt x="939" y="0"/>
                    <a:pt x="434" y="473"/>
                    <a:pt x="221" y="1059"/>
                  </a:cubicBezTo>
                  <a:cubicBezTo>
                    <a:pt x="1" y="1720"/>
                    <a:pt x="158" y="2539"/>
                    <a:pt x="725" y="2729"/>
                  </a:cubicBezTo>
                  <a:cubicBezTo>
                    <a:pt x="818" y="2768"/>
                    <a:pt x="916" y="2786"/>
                    <a:pt x="1017" y="2786"/>
                  </a:cubicBezTo>
                  <a:cubicBezTo>
                    <a:pt x="1157" y="2786"/>
                    <a:pt x="1304" y="2752"/>
                    <a:pt x="1450" y="2697"/>
                  </a:cubicBezTo>
                  <a:cubicBezTo>
                    <a:pt x="1576" y="2508"/>
                    <a:pt x="1734" y="2287"/>
                    <a:pt x="1923" y="2098"/>
                  </a:cubicBezTo>
                  <a:cubicBezTo>
                    <a:pt x="1986" y="2004"/>
                    <a:pt x="2112" y="1909"/>
                    <a:pt x="2206" y="1846"/>
                  </a:cubicBezTo>
                  <a:cubicBezTo>
                    <a:pt x="2458" y="1153"/>
                    <a:pt x="2364" y="271"/>
                    <a:pt x="1734" y="51"/>
                  </a:cubicBezTo>
                  <a:cubicBezTo>
                    <a:pt x="1641" y="16"/>
                    <a:pt x="1546" y="0"/>
                    <a:pt x="14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1" name="Google Shape;7731;p62"/>
            <p:cNvSpPr/>
            <p:nvPr/>
          </p:nvSpPr>
          <p:spPr>
            <a:xfrm>
              <a:off x="-17064400" y="3870925"/>
              <a:ext cx="93750" cy="106200"/>
            </a:xfrm>
            <a:custGeom>
              <a:rect b="b" l="l" r="r" t="t"/>
              <a:pathLst>
                <a:path extrusionOk="0" h="4248" w="3750">
                  <a:moveTo>
                    <a:pt x="1992" y="0"/>
                  </a:moveTo>
                  <a:cubicBezTo>
                    <a:pt x="1596" y="0"/>
                    <a:pt x="1195" y="152"/>
                    <a:pt x="945" y="435"/>
                  </a:cubicBezTo>
                  <a:cubicBezTo>
                    <a:pt x="221" y="1286"/>
                    <a:pt x="0" y="1727"/>
                    <a:pt x="284" y="4090"/>
                  </a:cubicBezTo>
                  <a:cubicBezTo>
                    <a:pt x="567" y="4216"/>
                    <a:pt x="914" y="4247"/>
                    <a:pt x="1229" y="4247"/>
                  </a:cubicBezTo>
                  <a:lnTo>
                    <a:pt x="1575" y="4247"/>
                  </a:lnTo>
                  <a:lnTo>
                    <a:pt x="1575" y="2609"/>
                  </a:lnTo>
                  <a:lnTo>
                    <a:pt x="1008" y="2010"/>
                  </a:lnTo>
                  <a:cubicBezTo>
                    <a:pt x="914" y="1947"/>
                    <a:pt x="882" y="1853"/>
                    <a:pt x="882" y="1790"/>
                  </a:cubicBezTo>
                  <a:cubicBezTo>
                    <a:pt x="882" y="1191"/>
                    <a:pt x="1355" y="719"/>
                    <a:pt x="1953" y="719"/>
                  </a:cubicBezTo>
                  <a:cubicBezTo>
                    <a:pt x="2552" y="719"/>
                    <a:pt x="3025" y="1191"/>
                    <a:pt x="3025" y="1790"/>
                  </a:cubicBezTo>
                  <a:cubicBezTo>
                    <a:pt x="3025" y="1853"/>
                    <a:pt x="2962" y="1979"/>
                    <a:pt x="2898" y="2010"/>
                  </a:cubicBezTo>
                  <a:lnTo>
                    <a:pt x="2300" y="2609"/>
                  </a:lnTo>
                  <a:lnTo>
                    <a:pt x="2300" y="4247"/>
                  </a:lnTo>
                  <a:lnTo>
                    <a:pt x="2489" y="4247"/>
                  </a:lnTo>
                  <a:cubicBezTo>
                    <a:pt x="2930" y="4247"/>
                    <a:pt x="3277" y="4216"/>
                    <a:pt x="3655" y="4090"/>
                  </a:cubicBezTo>
                  <a:cubicBezTo>
                    <a:pt x="3749" y="2483"/>
                    <a:pt x="3749" y="1664"/>
                    <a:pt x="3434" y="1065"/>
                  </a:cubicBezTo>
                  <a:cubicBezTo>
                    <a:pt x="3308" y="845"/>
                    <a:pt x="3119" y="593"/>
                    <a:pt x="2930" y="372"/>
                  </a:cubicBezTo>
                  <a:cubicBezTo>
                    <a:pt x="2693" y="120"/>
                    <a:pt x="2344" y="0"/>
                    <a:pt x="19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2" name="Google Shape;7732;p62"/>
            <p:cNvSpPr/>
            <p:nvPr/>
          </p:nvSpPr>
          <p:spPr>
            <a:xfrm>
              <a:off x="-17025025" y="3907200"/>
              <a:ext cx="15775" cy="13200"/>
            </a:xfrm>
            <a:custGeom>
              <a:rect b="b" l="l" r="r" t="t"/>
              <a:pathLst>
                <a:path extrusionOk="0" h="528" w="631">
                  <a:moveTo>
                    <a:pt x="327" y="0"/>
                  </a:moveTo>
                  <a:cubicBezTo>
                    <a:pt x="189" y="0"/>
                    <a:pt x="48" y="71"/>
                    <a:pt x="0" y="213"/>
                  </a:cubicBezTo>
                  <a:lnTo>
                    <a:pt x="315" y="528"/>
                  </a:lnTo>
                  <a:lnTo>
                    <a:pt x="630" y="213"/>
                  </a:lnTo>
                  <a:cubicBezTo>
                    <a:pt x="599" y="71"/>
                    <a:pt x="465" y="0"/>
                    <a:pt x="3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3" name="Google Shape;7733;p62"/>
            <p:cNvSpPr/>
            <p:nvPr/>
          </p:nvSpPr>
          <p:spPr>
            <a:xfrm>
              <a:off x="-16995100" y="3817825"/>
              <a:ext cx="63025" cy="69900"/>
            </a:xfrm>
            <a:custGeom>
              <a:rect b="b" l="l" r="r" t="t"/>
              <a:pathLst>
                <a:path extrusionOk="0" h="2796" w="2521">
                  <a:moveTo>
                    <a:pt x="1292" y="1425"/>
                  </a:moveTo>
                  <a:cubicBezTo>
                    <a:pt x="1481" y="1425"/>
                    <a:pt x="1670" y="1582"/>
                    <a:pt x="1670" y="1771"/>
                  </a:cubicBezTo>
                  <a:cubicBezTo>
                    <a:pt x="1639" y="1992"/>
                    <a:pt x="1481" y="2149"/>
                    <a:pt x="1292" y="2149"/>
                  </a:cubicBezTo>
                  <a:cubicBezTo>
                    <a:pt x="1103" y="2149"/>
                    <a:pt x="946" y="1992"/>
                    <a:pt x="946" y="1771"/>
                  </a:cubicBezTo>
                  <a:cubicBezTo>
                    <a:pt x="946" y="1582"/>
                    <a:pt x="1103" y="1425"/>
                    <a:pt x="1292" y="1425"/>
                  </a:cubicBezTo>
                  <a:close/>
                  <a:moveTo>
                    <a:pt x="1017" y="0"/>
                  </a:moveTo>
                  <a:cubicBezTo>
                    <a:pt x="931" y="0"/>
                    <a:pt x="844" y="12"/>
                    <a:pt x="757" y="39"/>
                  </a:cubicBezTo>
                  <a:cubicBezTo>
                    <a:pt x="158" y="259"/>
                    <a:pt x="0" y="1047"/>
                    <a:pt x="190" y="1708"/>
                  </a:cubicBezTo>
                  <a:cubicBezTo>
                    <a:pt x="347" y="1771"/>
                    <a:pt x="505" y="1897"/>
                    <a:pt x="631" y="2023"/>
                  </a:cubicBezTo>
                  <a:cubicBezTo>
                    <a:pt x="851" y="2244"/>
                    <a:pt x="1072" y="2496"/>
                    <a:pt x="1229" y="2748"/>
                  </a:cubicBezTo>
                  <a:cubicBezTo>
                    <a:pt x="1308" y="2780"/>
                    <a:pt x="1395" y="2795"/>
                    <a:pt x="1481" y="2795"/>
                  </a:cubicBezTo>
                  <a:cubicBezTo>
                    <a:pt x="1568" y="2795"/>
                    <a:pt x="1654" y="2780"/>
                    <a:pt x="1733" y="2748"/>
                  </a:cubicBezTo>
                  <a:cubicBezTo>
                    <a:pt x="2269" y="2527"/>
                    <a:pt x="2521" y="1771"/>
                    <a:pt x="2237" y="1047"/>
                  </a:cubicBezTo>
                  <a:cubicBezTo>
                    <a:pt x="2047" y="477"/>
                    <a:pt x="1553" y="0"/>
                    <a:pt x="10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4" name="Google Shape;7734;p62"/>
            <p:cNvSpPr/>
            <p:nvPr/>
          </p:nvSpPr>
          <p:spPr>
            <a:xfrm>
              <a:off x="-17150275" y="3728200"/>
              <a:ext cx="267825" cy="236300"/>
            </a:xfrm>
            <a:custGeom>
              <a:rect b="b" l="l" r="r" t="t"/>
              <a:pathLst>
                <a:path extrusionOk="0" h="9452" w="10713">
                  <a:moveTo>
                    <a:pt x="5325" y="1"/>
                  </a:moveTo>
                  <a:cubicBezTo>
                    <a:pt x="2395" y="1"/>
                    <a:pt x="1" y="2269"/>
                    <a:pt x="1" y="5010"/>
                  </a:cubicBezTo>
                  <a:cubicBezTo>
                    <a:pt x="1" y="6900"/>
                    <a:pt x="1135" y="8601"/>
                    <a:pt x="2899" y="9452"/>
                  </a:cubicBezTo>
                  <a:cubicBezTo>
                    <a:pt x="2773" y="8412"/>
                    <a:pt x="2773" y="7688"/>
                    <a:pt x="2994" y="7089"/>
                  </a:cubicBezTo>
                  <a:lnTo>
                    <a:pt x="2931" y="7089"/>
                  </a:lnTo>
                  <a:cubicBezTo>
                    <a:pt x="2742" y="7089"/>
                    <a:pt x="2584" y="7058"/>
                    <a:pt x="2427" y="7026"/>
                  </a:cubicBezTo>
                  <a:cubicBezTo>
                    <a:pt x="1482" y="6680"/>
                    <a:pt x="1104" y="5482"/>
                    <a:pt x="1482" y="4380"/>
                  </a:cubicBezTo>
                  <a:cubicBezTo>
                    <a:pt x="1822" y="3490"/>
                    <a:pt x="2596" y="2883"/>
                    <a:pt x="3390" y="2883"/>
                  </a:cubicBezTo>
                  <a:cubicBezTo>
                    <a:pt x="3553" y="2883"/>
                    <a:pt x="3716" y="2909"/>
                    <a:pt x="3876" y="2962"/>
                  </a:cubicBezTo>
                  <a:cubicBezTo>
                    <a:pt x="4601" y="3214"/>
                    <a:pt x="5105" y="4002"/>
                    <a:pt x="4947" y="5041"/>
                  </a:cubicBezTo>
                  <a:cubicBezTo>
                    <a:pt x="5073" y="5010"/>
                    <a:pt x="5231" y="5010"/>
                    <a:pt x="5388" y="5010"/>
                  </a:cubicBezTo>
                  <a:cubicBezTo>
                    <a:pt x="5451" y="5010"/>
                    <a:pt x="5546" y="5010"/>
                    <a:pt x="5672" y="5041"/>
                  </a:cubicBezTo>
                  <a:cubicBezTo>
                    <a:pt x="5546" y="4002"/>
                    <a:pt x="6018" y="3246"/>
                    <a:pt x="6712" y="2962"/>
                  </a:cubicBezTo>
                  <a:cubicBezTo>
                    <a:pt x="6883" y="2899"/>
                    <a:pt x="7058" y="2870"/>
                    <a:pt x="7233" y="2870"/>
                  </a:cubicBezTo>
                  <a:cubicBezTo>
                    <a:pt x="8023" y="2870"/>
                    <a:pt x="8802" y="3477"/>
                    <a:pt x="9137" y="4380"/>
                  </a:cubicBezTo>
                  <a:cubicBezTo>
                    <a:pt x="9515" y="5482"/>
                    <a:pt x="9074" y="6680"/>
                    <a:pt x="8161" y="7026"/>
                  </a:cubicBezTo>
                  <a:cubicBezTo>
                    <a:pt x="8003" y="7058"/>
                    <a:pt x="7877" y="7089"/>
                    <a:pt x="7751" y="7089"/>
                  </a:cubicBezTo>
                  <a:cubicBezTo>
                    <a:pt x="7909" y="7688"/>
                    <a:pt x="7909" y="8444"/>
                    <a:pt x="7783" y="9452"/>
                  </a:cubicBezTo>
                  <a:cubicBezTo>
                    <a:pt x="9547" y="8633"/>
                    <a:pt x="10713" y="6900"/>
                    <a:pt x="10713" y="5010"/>
                  </a:cubicBezTo>
                  <a:cubicBezTo>
                    <a:pt x="10681" y="2269"/>
                    <a:pt x="8287" y="1"/>
                    <a:pt x="53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5" name="Google Shape;7735;p62"/>
            <p:cNvSpPr/>
            <p:nvPr/>
          </p:nvSpPr>
          <p:spPr>
            <a:xfrm>
              <a:off x="-17168375" y="3692750"/>
              <a:ext cx="99250" cy="92975"/>
            </a:xfrm>
            <a:custGeom>
              <a:rect b="b" l="l" r="r" t="t"/>
              <a:pathLst>
                <a:path extrusionOk="0" h="3719" w="3970">
                  <a:moveTo>
                    <a:pt x="2111" y="1"/>
                  </a:moveTo>
                  <a:cubicBezTo>
                    <a:pt x="946" y="1"/>
                    <a:pt x="0" y="946"/>
                    <a:pt x="0" y="2143"/>
                  </a:cubicBezTo>
                  <a:cubicBezTo>
                    <a:pt x="0" y="2773"/>
                    <a:pt x="284" y="3309"/>
                    <a:pt x="693" y="3718"/>
                  </a:cubicBezTo>
                  <a:cubicBezTo>
                    <a:pt x="1418" y="2521"/>
                    <a:pt x="2552" y="1545"/>
                    <a:pt x="3970" y="1072"/>
                  </a:cubicBezTo>
                  <a:cubicBezTo>
                    <a:pt x="3623" y="442"/>
                    <a:pt x="2899"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36" name="Google Shape;7736;p62"/>
          <p:cNvGrpSpPr/>
          <p:nvPr/>
        </p:nvGrpSpPr>
        <p:grpSpPr>
          <a:xfrm>
            <a:off x="6859491" y="2796852"/>
            <a:ext cx="456308" cy="449325"/>
            <a:chOff x="-17170750" y="4058800"/>
            <a:chExt cx="308775" cy="304050"/>
          </a:xfrm>
        </p:grpSpPr>
        <p:sp>
          <p:nvSpPr>
            <p:cNvPr id="7737" name="Google Shape;7737;p62"/>
            <p:cNvSpPr/>
            <p:nvPr/>
          </p:nvSpPr>
          <p:spPr>
            <a:xfrm>
              <a:off x="-17041575" y="4058800"/>
              <a:ext cx="49650" cy="49850"/>
            </a:xfrm>
            <a:custGeom>
              <a:rect b="b" l="l" r="r" t="t"/>
              <a:pathLst>
                <a:path extrusionOk="0" h="1994" w="1986">
                  <a:moveTo>
                    <a:pt x="989" y="1"/>
                  </a:moveTo>
                  <a:cubicBezTo>
                    <a:pt x="859" y="1"/>
                    <a:pt x="725" y="56"/>
                    <a:pt x="662" y="166"/>
                  </a:cubicBezTo>
                  <a:lnTo>
                    <a:pt x="1" y="1521"/>
                  </a:lnTo>
                  <a:lnTo>
                    <a:pt x="32" y="1521"/>
                  </a:lnTo>
                  <a:lnTo>
                    <a:pt x="977" y="1993"/>
                  </a:lnTo>
                  <a:lnTo>
                    <a:pt x="1954" y="1521"/>
                  </a:lnTo>
                  <a:lnTo>
                    <a:pt x="1985" y="1521"/>
                  </a:lnTo>
                  <a:lnTo>
                    <a:pt x="1292" y="166"/>
                  </a:lnTo>
                  <a:cubicBezTo>
                    <a:pt x="1245" y="56"/>
                    <a:pt x="1119" y="1"/>
                    <a:pt x="9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8" name="Google Shape;7738;p62"/>
            <p:cNvSpPr/>
            <p:nvPr/>
          </p:nvSpPr>
          <p:spPr>
            <a:xfrm>
              <a:off x="-17041575" y="4312625"/>
              <a:ext cx="49650" cy="50225"/>
            </a:xfrm>
            <a:custGeom>
              <a:rect b="b" l="l" r="r" t="t"/>
              <a:pathLst>
                <a:path extrusionOk="0" h="2009" w="1986">
                  <a:moveTo>
                    <a:pt x="977" y="0"/>
                  </a:moveTo>
                  <a:lnTo>
                    <a:pt x="32" y="473"/>
                  </a:lnTo>
                  <a:lnTo>
                    <a:pt x="1" y="473"/>
                  </a:lnTo>
                  <a:lnTo>
                    <a:pt x="662" y="1796"/>
                  </a:lnTo>
                  <a:cubicBezTo>
                    <a:pt x="757" y="1938"/>
                    <a:pt x="891" y="2009"/>
                    <a:pt x="1013" y="2009"/>
                  </a:cubicBezTo>
                  <a:cubicBezTo>
                    <a:pt x="1135" y="2009"/>
                    <a:pt x="1245" y="1938"/>
                    <a:pt x="1292" y="1796"/>
                  </a:cubicBezTo>
                  <a:lnTo>
                    <a:pt x="1985" y="473"/>
                  </a:lnTo>
                  <a:lnTo>
                    <a:pt x="1954" y="473"/>
                  </a:lnTo>
                  <a:lnTo>
                    <a:pt x="9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9" name="Google Shape;7739;p62"/>
            <p:cNvSpPr/>
            <p:nvPr/>
          </p:nvSpPr>
          <p:spPr>
            <a:xfrm>
              <a:off x="-17170750" y="4186600"/>
              <a:ext cx="52800" cy="48075"/>
            </a:xfrm>
            <a:custGeom>
              <a:rect b="b" l="l" r="r" t="t"/>
              <a:pathLst>
                <a:path extrusionOk="0" h="1923" w="2112">
                  <a:moveTo>
                    <a:pt x="1639" y="0"/>
                  </a:moveTo>
                  <a:lnTo>
                    <a:pt x="284" y="630"/>
                  </a:lnTo>
                  <a:cubicBezTo>
                    <a:pt x="1" y="788"/>
                    <a:pt x="1" y="1135"/>
                    <a:pt x="284" y="1261"/>
                  </a:cubicBezTo>
                  <a:lnTo>
                    <a:pt x="1639" y="1922"/>
                  </a:lnTo>
                  <a:lnTo>
                    <a:pt x="1639" y="1891"/>
                  </a:lnTo>
                  <a:lnTo>
                    <a:pt x="2112" y="946"/>
                  </a:lnTo>
                  <a:lnTo>
                    <a:pt x="163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0" name="Google Shape;7740;p62"/>
            <p:cNvSpPr/>
            <p:nvPr/>
          </p:nvSpPr>
          <p:spPr>
            <a:xfrm>
              <a:off x="-16914775" y="4185025"/>
              <a:ext cx="52800" cy="49650"/>
            </a:xfrm>
            <a:custGeom>
              <a:rect b="b" l="l" r="r" t="t"/>
              <a:pathLst>
                <a:path extrusionOk="0" h="1986" w="2112">
                  <a:moveTo>
                    <a:pt x="474" y="0"/>
                  </a:moveTo>
                  <a:lnTo>
                    <a:pt x="474" y="63"/>
                  </a:lnTo>
                  <a:lnTo>
                    <a:pt x="1" y="1009"/>
                  </a:lnTo>
                  <a:lnTo>
                    <a:pt x="474" y="1954"/>
                  </a:lnTo>
                  <a:lnTo>
                    <a:pt x="474" y="1985"/>
                  </a:lnTo>
                  <a:lnTo>
                    <a:pt x="1828" y="1324"/>
                  </a:lnTo>
                  <a:cubicBezTo>
                    <a:pt x="2112" y="1198"/>
                    <a:pt x="2112" y="851"/>
                    <a:pt x="1828" y="693"/>
                  </a:cubicBezTo>
                  <a:lnTo>
                    <a:pt x="47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1" name="Google Shape;7741;p62"/>
            <p:cNvSpPr/>
            <p:nvPr/>
          </p:nvSpPr>
          <p:spPr>
            <a:xfrm>
              <a:off x="-17127800" y="4273225"/>
              <a:ext cx="47650" cy="46500"/>
            </a:xfrm>
            <a:custGeom>
              <a:rect b="b" l="l" r="r" t="t"/>
              <a:pathLst>
                <a:path extrusionOk="0" h="1860" w="1906">
                  <a:moveTo>
                    <a:pt x="551" y="1"/>
                  </a:moveTo>
                  <a:lnTo>
                    <a:pt x="79" y="1419"/>
                  </a:lnTo>
                  <a:cubicBezTo>
                    <a:pt x="0" y="1628"/>
                    <a:pt x="183" y="1859"/>
                    <a:pt x="373" y="1859"/>
                  </a:cubicBezTo>
                  <a:cubicBezTo>
                    <a:pt x="412" y="1859"/>
                    <a:pt x="451" y="1850"/>
                    <a:pt x="488" y="1828"/>
                  </a:cubicBezTo>
                  <a:lnTo>
                    <a:pt x="1906" y="1356"/>
                  </a:lnTo>
                  <a:lnTo>
                    <a:pt x="1906" y="1324"/>
                  </a:lnTo>
                  <a:lnTo>
                    <a:pt x="1591" y="347"/>
                  </a:lnTo>
                  <a:lnTo>
                    <a:pt x="5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2" name="Google Shape;7742;p62"/>
            <p:cNvSpPr/>
            <p:nvPr/>
          </p:nvSpPr>
          <p:spPr>
            <a:xfrm>
              <a:off x="-16952575" y="4100775"/>
              <a:ext cx="47675" cy="47250"/>
            </a:xfrm>
            <a:custGeom>
              <a:rect b="b" l="l" r="r" t="t"/>
              <a:pathLst>
                <a:path extrusionOk="0" h="1890" w="1907">
                  <a:moveTo>
                    <a:pt x="1544" y="0"/>
                  </a:moveTo>
                  <a:cubicBezTo>
                    <a:pt x="1503" y="0"/>
                    <a:pt x="1461" y="10"/>
                    <a:pt x="1418" y="31"/>
                  </a:cubicBezTo>
                  <a:lnTo>
                    <a:pt x="1" y="503"/>
                  </a:lnTo>
                  <a:lnTo>
                    <a:pt x="1" y="535"/>
                  </a:lnTo>
                  <a:lnTo>
                    <a:pt x="316" y="1543"/>
                  </a:lnTo>
                  <a:lnTo>
                    <a:pt x="1324" y="1890"/>
                  </a:lnTo>
                  <a:lnTo>
                    <a:pt x="1355" y="1890"/>
                  </a:lnTo>
                  <a:lnTo>
                    <a:pt x="1828" y="472"/>
                  </a:lnTo>
                  <a:cubicBezTo>
                    <a:pt x="1907" y="236"/>
                    <a:pt x="1745" y="0"/>
                    <a:pt x="15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3" name="Google Shape;7743;p62"/>
            <p:cNvSpPr/>
            <p:nvPr/>
          </p:nvSpPr>
          <p:spPr>
            <a:xfrm>
              <a:off x="-16954150" y="4273225"/>
              <a:ext cx="49200" cy="47800"/>
            </a:xfrm>
            <a:custGeom>
              <a:rect b="b" l="l" r="r" t="t"/>
              <a:pathLst>
                <a:path extrusionOk="0" h="1912" w="1968">
                  <a:moveTo>
                    <a:pt x="1387" y="1"/>
                  </a:moveTo>
                  <a:lnTo>
                    <a:pt x="379" y="347"/>
                  </a:lnTo>
                  <a:lnTo>
                    <a:pt x="1" y="1356"/>
                  </a:lnTo>
                  <a:lnTo>
                    <a:pt x="1" y="1419"/>
                  </a:lnTo>
                  <a:lnTo>
                    <a:pt x="1418" y="1891"/>
                  </a:lnTo>
                  <a:cubicBezTo>
                    <a:pt x="1460" y="1905"/>
                    <a:pt x="1501" y="1911"/>
                    <a:pt x="1541" y="1911"/>
                  </a:cubicBezTo>
                  <a:cubicBezTo>
                    <a:pt x="1776" y="1911"/>
                    <a:pt x="1967" y="1692"/>
                    <a:pt x="1860" y="1450"/>
                  </a:cubicBezTo>
                  <a:lnTo>
                    <a:pt x="13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4" name="Google Shape;7744;p62"/>
            <p:cNvSpPr/>
            <p:nvPr/>
          </p:nvSpPr>
          <p:spPr>
            <a:xfrm>
              <a:off x="-17128625" y="4101275"/>
              <a:ext cx="48475" cy="46750"/>
            </a:xfrm>
            <a:custGeom>
              <a:rect b="b" l="l" r="r" t="t"/>
              <a:pathLst>
                <a:path extrusionOk="0" h="1870" w="1939">
                  <a:moveTo>
                    <a:pt x="433" y="0"/>
                  </a:moveTo>
                  <a:cubicBezTo>
                    <a:pt x="209" y="0"/>
                    <a:pt x="0" y="201"/>
                    <a:pt x="112" y="452"/>
                  </a:cubicBezTo>
                  <a:lnTo>
                    <a:pt x="584" y="1870"/>
                  </a:lnTo>
                  <a:lnTo>
                    <a:pt x="1592" y="1523"/>
                  </a:lnTo>
                  <a:lnTo>
                    <a:pt x="1939" y="483"/>
                  </a:lnTo>
                  <a:lnTo>
                    <a:pt x="521" y="11"/>
                  </a:lnTo>
                  <a:cubicBezTo>
                    <a:pt x="492" y="4"/>
                    <a:pt x="462" y="0"/>
                    <a:pt x="4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5" name="Google Shape;7745;p62"/>
            <p:cNvSpPr/>
            <p:nvPr/>
          </p:nvSpPr>
          <p:spPr>
            <a:xfrm>
              <a:off x="-17043150" y="4183450"/>
              <a:ext cx="52800" cy="52800"/>
            </a:xfrm>
            <a:custGeom>
              <a:rect b="b" l="l" r="r" t="t"/>
              <a:pathLst>
                <a:path extrusionOk="0" h="2112" w="2112">
                  <a:moveTo>
                    <a:pt x="1040" y="0"/>
                  </a:moveTo>
                  <a:cubicBezTo>
                    <a:pt x="473" y="0"/>
                    <a:pt x="1" y="473"/>
                    <a:pt x="1" y="1072"/>
                  </a:cubicBezTo>
                  <a:cubicBezTo>
                    <a:pt x="1" y="1639"/>
                    <a:pt x="473" y="2111"/>
                    <a:pt x="1040" y="2111"/>
                  </a:cubicBezTo>
                  <a:cubicBezTo>
                    <a:pt x="1639" y="2111"/>
                    <a:pt x="2112" y="1639"/>
                    <a:pt x="2112" y="1072"/>
                  </a:cubicBezTo>
                  <a:cubicBezTo>
                    <a:pt x="2112" y="504"/>
                    <a:pt x="1639"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6" name="Google Shape;7746;p62"/>
            <p:cNvSpPr/>
            <p:nvPr/>
          </p:nvSpPr>
          <p:spPr>
            <a:xfrm>
              <a:off x="-17070725" y="4111975"/>
              <a:ext cx="44925" cy="60475"/>
            </a:xfrm>
            <a:custGeom>
              <a:rect b="b" l="l" r="r" t="t"/>
              <a:pathLst>
                <a:path extrusionOk="0" h="2419" w="1797">
                  <a:moveTo>
                    <a:pt x="722" y="0"/>
                  </a:moveTo>
                  <a:cubicBezTo>
                    <a:pt x="663" y="0"/>
                    <a:pt x="600" y="8"/>
                    <a:pt x="537" y="24"/>
                  </a:cubicBezTo>
                  <a:cubicBezTo>
                    <a:pt x="411" y="55"/>
                    <a:pt x="348" y="150"/>
                    <a:pt x="316" y="244"/>
                  </a:cubicBezTo>
                  <a:lnTo>
                    <a:pt x="1" y="1253"/>
                  </a:lnTo>
                  <a:lnTo>
                    <a:pt x="1167" y="2418"/>
                  </a:lnTo>
                  <a:cubicBezTo>
                    <a:pt x="1356" y="2355"/>
                    <a:pt x="1576" y="2229"/>
                    <a:pt x="1797" y="2198"/>
                  </a:cubicBezTo>
                  <a:lnTo>
                    <a:pt x="1797" y="496"/>
                  </a:lnTo>
                  <a:lnTo>
                    <a:pt x="883" y="24"/>
                  </a:lnTo>
                  <a:cubicBezTo>
                    <a:pt x="836" y="8"/>
                    <a:pt x="781" y="0"/>
                    <a:pt x="7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7" name="Google Shape;7747;p62"/>
            <p:cNvSpPr/>
            <p:nvPr/>
          </p:nvSpPr>
          <p:spPr>
            <a:xfrm>
              <a:off x="-16979350" y="4156675"/>
              <a:ext cx="60675" cy="45700"/>
            </a:xfrm>
            <a:custGeom>
              <a:rect b="b" l="l" r="r" t="t"/>
              <a:pathLst>
                <a:path extrusionOk="0" h="1828" w="2427">
                  <a:moveTo>
                    <a:pt x="1166" y="0"/>
                  </a:moveTo>
                  <a:lnTo>
                    <a:pt x="1" y="1166"/>
                  </a:lnTo>
                  <a:cubicBezTo>
                    <a:pt x="127" y="1386"/>
                    <a:pt x="190" y="1575"/>
                    <a:pt x="284" y="1827"/>
                  </a:cubicBezTo>
                  <a:lnTo>
                    <a:pt x="1954" y="1827"/>
                  </a:lnTo>
                  <a:lnTo>
                    <a:pt x="2426" y="914"/>
                  </a:lnTo>
                  <a:cubicBezTo>
                    <a:pt x="2426" y="756"/>
                    <a:pt x="2426" y="630"/>
                    <a:pt x="2395" y="567"/>
                  </a:cubicBezTo>
                  <a:cubicBezTo>
                    <a:pt x="2363" y="441"/>
                    <a:pt x="2269" y="347"/>
                    <a:pt x="2174" y="315"/>
                  </a:cubicBezTo>
                  <a:lnTo>
                    <a:pt x="116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8" name="Google Shape;7748;p62"/>
            <p:cNvSpPr/>
            <p:nvPr/>
          </p:nvSpPr>
          <p:spPr>
            <a:xfrm>
              <a:off x="-17116400" y="4155875"/>
              <a:ext cx="63050" cy="44125"/>
            </a:xfrm>
            <a:custGeom>
              <a:rect b="b" l="l" r="r" t="t"/>
              <a:pathLst>
                <a:path extrusionOk="0" h="1765" w="2522">
                  <a:moveTo>
                    <a:pt x="1292" y="1"/>
                  </a:moveTo>
                  <a:lnTo>
                    <a:pt x="316" y="316"/>
                  </a:lnTo>
                  <a:cubicBezTo>
                    <a:pt x="190" y="347"/>
                    <a:pt x="127" y="442"/>
                    <a:pt x="95" y="536"/>
                  </a:cubicBezTo>
                  <a:cubicBezTo>
                    <a:pt x="32" y="662"/>
                    <a:pt x="1" y="788"/>
                    <a:pt x="95" y="851"/>
                  </a:cubicBezTo>
                  <a:lnTo>
                    <a:pt x="568" y="1765"/>
                  </a:lnTo>
                  <a:lnTo>
                    <a:pt x="2238" y="1765"/>
                  </a:lnTo>
                  <a:cubicBezTo>
                    <a:pt x="2301" y="1544"/>
                    <a:pt x="2364" y="1324"/>
                    <a:pt x="2521" y="1135"/>
                  </a:cubicBezTo>
                  <a:lnTo>
                    <a:pt x="12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9" name="Google Shape;7749;p62"/>
            <p:cNvSpPr/>
            <p:nvPr/>
          </p:nvSpPr>
          <p:spPr>
            <a:xfrm>
              <a:off x="-17007700" y="4112450"/>
              <a:ext cx="44925" cy="60775"/>
            </a:xfrm>
            <a:custGeom>
              <a:rect b="b" l="l" r="r" t="t"/>
              <a:pathLst>
                <a:path extrusionOk="0" h="2431" w="1797">
                  <a:moveTo>
                    <a:pt x="1042" y="0"/>
                  </a:moveTo>
                  <a:cubicBezTo>
                    <a:pt x="989" y="0"/>
                    <a:pt x="936" y="10"/>
                    <a:pt x="883" y="36"/>
                  </a:cubicBezTo>
                  <a:lnTo>
                    <a:pt x="0" y="509"/>
                  </a:lnTo>
                  <a:lnTo>
                    <a:pt x="0" y="2179"/>
                  </a:lnTo>
                  <a:cubicBezTo>
                    <a:pt x="221" y="2210"/>
                    <a:pt x="410" y="2273"/>
                    <a:pt x="630" y="2431"/>
                  </a:cubicBezTo>
                  <a:lnTo>
                    <a:pt x="1796" y="1265"/>
                  </a:lnTo>
                  <a:lnTo>
                    <a:pt x="1481" y="288"/>
                  </a:lnTo>
                  <a:cubicBezTo>
                    <a:pt x="1450" y="162"/>
                    <a:pt x="1355" y="68"/>
                    <a:pt x="1261" y="36"/>
                  </a:cubicBezTo>
                  <a:cubicBezTo>
                    <a:pt x="1188" y="18"/>
                    <a:pt x="1115" y="0"/>
                    <a:pt x="10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0" name="Google Shape;7750;p62"/>
            <p:cNvSpPr/>
            <p:nvPr/>
          </p:nvSpPr>
          <p:spPr>
            <a:xfrm>
              <a:off x="-17007700" y="4248025"/>
              <a:ext cx="44925" cy="61475"/>
            </a:xfrm>
            <a:custGeom>
              <a:rect b="b" l="l" r="r" t="t"/>
              <a:pathLst>
                <a:path extrusionOk="0" h="2459" w="1797">
                  <a:moveTo>
                    <a:pt x="630" y="1"/>
                  </a:moveTo>
                  <a:cubicBezTo>
                    <a:pt x="473" y="95"/>
                    <a:pt x="221" y="221"/>
                    <a:pt x="0" y="253"/>
                  </a:cubicBezTo>
                  <a:lnTo>
                    <a:pt x="0" y="1954"/>
                  </a:lnTo>
                  <a:lnTo>
                    <a:pt x="883" y="2427"/>
                  </a:lnTo>
                  <a:cubicBezTo>
                    <a:pt x="946" y="2458"/>
                    <a:pt x="1009" y="2458"/>
                    <a:pt x="1040" y="2458"/>
                  </a:cubicBezTo>
                  <a:cubicBezTo>
                    <a:pt x="1135" y="2458"/>
                    <a:pt x="1198" y="2427"/>
                    <a:pt x="1261" y="2364"/>
                  </a:cubicBezTo>
                  <a:cubicBezTo>
                    <a:pt x="1324" y="2332"/>
                    <a:pt x="1450" y="2269"/>
                    <a:pt x="1481" y="2175"/>
                  </a:cubicBezTo>
                  <a:lnTo>
                    <a:pt x="1796" y="1198"/>
                  </a:lnTo>
                  <a:lnTo>
                    <a:pt x="6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1" name="Google Shape;7751;p62"/>
            <p:cNvSpPr/>
            <p:nvPr/>
          </p:nvSpPr>
          <p:spPr>
            <a:xfrm>
              <a:off x="-16980125" y="4219675"/>
              <a:ext cx="61450" cy="45700"/>
            </a:xfrm>
            <a:custGeom>
              <a:rect b="b" l="l" r="r" t="t"/>
              <a:pathLst>
                <a:path extrusionOk="0" h="1828" w="2458">
                  <a:moveTo>
                    <a:pt x="252" y="1"/>
                  </a:moveTo>
                  <a:cubicBezTo>
                    <a:pt x="221" y="253"/>
                    <a:pt x="158" y="442"/>
                    <a:pt x="0" y="631"/>
                  </a:cubicBezTo>
                  <a:lnTo>
                    <a:pt x="1166" y="1828"/>
                  </a:lnTo>
                  <a:lnTo>
                    <a:pt x="2142" y="1513"/>
                  </a:lnTo>
                  <a:cubicBezTo>
                    <a:pt x="2268" y="1450"/>
                    <a:pt x="2363" y="1387"/>
                    <a:pt x="2394" y="1261"/>
                  </a:cubicBezTo>
                  <a:cubicBezTo>
                    <a:pt x="2426" y="1135"/>
                    <a:pt x="2457" y="1009"/>
                    <a:pt x="2394" y="946"/>
                  </a:cubicBezTo>
                  <a:lnTo>
                    <a:pt x="19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2" name="Google Shape;7752;p62"/>
            <p:cNvSpPr/>
            <p:nvPr/>
          </p:nvSpPr>
          <p:spPr>
            <a:xfrm>
              <a:off x="-17070725" y="4247250"/>
              <a:ext cx="44925" cy="61300"/>
            </a:xfrm>
            <a:custGeom>
              <a:rect b="b" l="l" r="r" t="t"/>
              <a:pathLst>
                <a:path extrusionOk="0" h="2452" w="1797">
                  <a:moveTo>
                    <a:pt x="1167" y="0"/>
                  </a:moveTo>
                  <a:lnTo>
                    <a:pt x="1" y="1197"/>
                  </a:lnTo>
                  <a:lnTo>
                    <a:pt x="316" y="2174"/>
                  </a:lnTo>
                  <a:cubicBezTo>
                    <a:pt x="348" y="2300"/>
                    <a:pt x="411" y="2332"/>
                    <a:pt x="505" y="2363"/>
                  </a:cubicBezTo>
                  <a:cubicBezTo>
                    <a:pt x="578" y="2418"/>
                    <a:pt x="641" y="2452"/>
                    <a:pt x="711" y="2452"/>
                  </a:cubicBezTo>
                  <a:cubicBezTo>
                    <a:pt x="762" y="2452"/>
                    <a:pt x="817" y="2434"/>
                    <a:pt x="883" y="2395"/>
                  </a:cubicBezTo>
                  <a:lnTo>
                    <a:pt x="1797" y="1922"/>
                  </a:lnTo>
                  <a:lnTo>
                    <a:pt x="1797" y="284"/>
                  </a:lnTo>
                  <a:cubicBezTo>
                    <a:pt x="1576" y="221"/>
                    <a:pt x="1356" y="158"/>
                    <a:pt x="11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3" name="Google Shape;7753;p62"/>
            <p:cNvSpPr/>
            <p:nvPr/>
          </p:nvSpPr>
          <p:spPr>
            <a:xfrm>
              <a:off x="-17115600" y="4218900"/>
              <a:ext cx="61450" cy="44900"/>
            </a:xfrm>
            <a:custGeom>
              <a:rect b="b" l="l" r="r" t="t"/>
              <a:pathLst>
                <a:path extrusionOk="0" h="1796" w="2458">
                  <a:moveTo>
                    <a:pt x="536" y="0"/>
                  </a:moveTo>
                  <a:lnTo>
                    <a:pt x="536" y="32"/>
                  </a:lnTo>
                  <a:lnTo>
                    <a:pt x="63" y="945"/>
                  </a:lnTo>
                  <a:cubicBezTo>
                    <a:pt x="0" y="1071"/>
                    <a:pt x="0" y="1166"/>
                    <a:pt x="63" y="1260"/>
                  </a:cubicBezTo>
                  <a:cubicBezTo>
                    <a:pt x="95" y="1386"/>
                    <a:pt x="158" y="1449"/>
                    <a:pt x="284" y="1481"/>
                  </a:cubicBezTo>
                  <a:lnTo>
                    <a:pt x="1260" y="1796"/>
                  </a:lnTo>
                  <a:lnTo>
                    <a:pt x="2458" y="630"/>
                  </a:lnTo>
                  <a:cubicBezTo>
                    <a:pt x="2332" y="441"/>
                    <a:pt x="2269" y="221"/>
                    <a:pt x="21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54" name="Google Shape;7754;p62"/>
          <p:cNvGrpSpPr/>
          <p:nvPr/>
        </p:nvGrpSpPr>
        <p:grpSpPr>
          <a:xfrm>
            <a:off x="5721388" y="3343358"/>
            <a:ext cx="450470" cy="446998"/>
            <a:chOff x="-15688425" y="3707725"/>
            <a:chExt cx="304825" cy="302475"/>
          </a:xfrm>
        </p:grpSpPr>
        <p:sp>
          <p:nvSpPr>
            <p:cNvPr id="7755" name="Google Shape;7755;p62"/>
            <p:cNvSpPr/>
            <p:nvPr/>
          </p:nvSpPr>
          <p:spPr>
            <a:xfrm>
              <a:off x="-15687650" y="3884950"/>
              <a:ext cx="304050" cy="125250"/>
            </a:xfrm>
            <a:custGeom>
              <a:rect b="b" l="l" r="r" t="t"/>
              <a:pathLst>
                <a:path extrusionOk="0" h="5010" w="12162">
                  <a:moveTo>
                    <a:pt x="347" y="0"/>
                  </a:moveTo>
                  <a:cubicBezTo>
                    <a:pt x="158" y="0"/>
                    <a:pt x="1" y="158"/>
                    <a:pt x="1" y="347"/>
                  </a:cubicBezTo>
                  <a:cubicBezTo>
                    <a:pt x="1" y="567"/>
                    <a:pt x="158" y="725"/>
                    <a:pt x="347" y="725"/>
                  </a:cubicBezTo>
                  <a:lnTo>
                    <a:pt x="851" y="725"/>
                  </a:lnTo>
                  <a:lnTo>
                    <a:pt x="1481" y="1922"/>
                  </a:lnTo>
                  <a:cubicBezTo>
                    <a:pt x="1576" y="2048"/>
                    <a:pt x="1702" y="2142"/>
                    <a:pt x="1796" y="2142"/>
                  </a:cubicBezTo>
                  <a:lnTo>
                    <a:pt x="3057" y="2142"/>
                  </a:lnTo>
                  <a:lnTo>
                    <a:pt x="3624" y="2835"/>
                  </a:lnTo>
                  <a:lnTo>
                    <a:pt x="6113" y="2835"/>
                  </a:lnTo>
                  <a:cubicBezTo>
                    <a:pt x="6302" y="2835"/>
                    <a:pt x="6459" y="2993"/>
                    <a:pt x="6459" y="3182"/>
                  </a:cubicBezTo>
                  <a:cubicBezTo>
                    <a:pt x="6459" y="3403"/>
                    <a:pt x="6302" y="3560"/>
                    <a:pt x="6113" y="3560"/>
                  </a:cubicBezTo>
                  <a:lnTo>
                    <a:pt x="4128" y="3560"/>
                  </a:lnTo>
                  <a:lnTo>
                    <a:pt x="5073" y="4852"/>
                  </a:lnTo>
                  <a:cubicBezTo>
                    <a:pt x="5168" y="4915"/>
                    <a:pt x="5231" y="5009"/>
                    <a:pt x="5357" y="5009"/>
                  </a:cubicBezTo>
                  <a:lnTo>
                    <a:pt x="6774" y="5009"/>
                  </a:lnTo>
                  <a:cubicBezTo>
                    <a:pt x="6900" y="5009"/>
                    <a:pt x="7058" y="4915"/>
                    <a:pt x="7089" y="4820"/>
                  </a:cubicBezTo>
                  <a:lnTo>
                    <a:pt x="7719" y="3560"/>
                  </a:lnTo>
                  <a:lnTo>
                    <a:pt x="8948" y="3560"/>
                  </a:lnTo>
                  <a:cubicBezTo>
                    <a:pt x="9043" y="3560"/>
                    <a:pt x="9169" y="3497"/>
                    <a:pt x="9200" y="3403"/>
                  </a:cubicBezTo>
                  <a:lnTo>
                    <a:pt x="10145" y="2079"/>
                  </a:lnTo>
                  <a:lnTo>
                    <a:pt x="8948" y="2079"/>
                  </a:lnTo>
                  <a:lnTo>
                    <a:pt x="8948" y="2142"/>
                  </a:lnTo>
                  <a:cubicBezTo>
                    <a:pt x="8728" y="2142"/>
                    <a:pt x="8570" y="1985"/>
                    <a:pt x="8570" y="1764"/>
                  </a:cubicBezTo>
                  <a:cubicBezTo>
                    <a:pt x="8570" y="1575"/>
                    <a:pt x="8728" y="1418"/>
                    <a:pt x="8948" y="1418"/>
                  </a:cubicBezTo>
                  <a:lnTo>
                    <a:pt x="10712" y="1418"/>
                  </a:lnTo>
                  <a:lnTo>
                    <a:pt x="11248" y="725"/>
                  </a:lnTo>
                  <a:lnTo>
                    <a:pt x="11815" y="725"/>
                  </a:lnTo>
                  <a:cubicBezTo>
                    <a:pt x="12004" y="725"/>
                    <a:pt x="12162" y="567"/>
                    <a:pt x="12162" y="347"/>
                  </a:cubicBezTo>
                  <a:cubicBezTo>
                    <a:pt x="12162" y="158"/>
                    <a:pt x="12004" y="0"/>
                    <a:pt x="118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6" name="Google Shape;7756;p62"/>
            <p:cNvSpPr/>
            <p:nvPr/>
          </p:nvSpPr>
          <p:spPr>
            <a:xfrm>
              <a:off x="-15634875" y="3956600"/>
              <a:ext cx="49650" cy="18150"/>
            </a:xfrm>
            <a:custGeom>
              <a:rect b="b" l="l" r="r" t="t"/>
              <a:pathLst>
                <a:path extrusionOk="0" h="726" w="1986">
                  <a:moveTo>
                    <a:pt x="379" y="1"/>
                  </a:moveTo>
                  <a:cubicBezTo>
                    <a:pt x="158" y="1"/>
                    <a:pt x="1" y="158"/>
                    <a:pt x="1" y="348"/>
                  </a:cubicBezTo>
                  <a:cubicBezTo>
                    <a:pt x="1" y="568"/>
                    <a:pt x="158" y="726"/>
                    <a:pt x="379" y="726"/>
                  </a:cubicBezTo>
                  <a:lnTo>
                    <a:pt x="1985" y="726"/>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7" name="Google Shape;7757;p62"/>
            <p:cNvSpPr/>
            <p:nvPr/>
          </p:nvSpPr>
          <p:spPr>
            <a:xfrm>
              <a:off x="-15434025" y="3920375"/>
              <a:ext cx="31525" cy="18150"/>
            </a:xfrm>
            <a:custGeom>
              <a:rect b="b" l="l" r="r" t="t"/>
              <a:pathLst>
                <a:path extrusionOk="0" h="726" w="1261">
                  <a:moveTo>
                    <a:pt x="567" y="1"/>
                  </a:moveTo>
                  <a:lnTo>
                    <a:pt x="0" y="725"/>
                  </a:lnTo>
                  <a:lnTo>
                    <a:pt x="914" y="725"/>
                  </a:lnTo>
                  <a:cubicBezTo>
                    <a:pt x="1103" y="725"/>
                    <a:pt x="1261" y="568"/>
                    <a:pt x="1261" y="347"/>
                  </a:cubicBezTo>
                  <a:cubicBezTo>
                    <a:pt x="1261" y="158"/>
                    <a:pt x="1103" y="1"/>
                    <a:pt x="9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8" name="Google Shape;7758;p62"/>
            <p:cNvSpPr/>
            <p:nvPr/>
          </p:nvSpPr>
          <p:spPr>
            <a:xfrm>
              <a:off x="-15436400" y="3974725"/>
              <a:ext cx="52800" cy="17350"/>
            </a:xfrm>
            <a:custGeom>
              <a:rect b="b" l="l" r="r" t="t"/>
              <a:pathLst>
                <a:path extrusionOk="0" h="694" w="2112">
                  <a:moveTo>
                    <a:pt x="347" y="1"/>
                  </a:moveTo>
                  <a:cubicBezTo>
                    <a:pt x="158" y="1"/>
                    <a:pt x="1" y="158"/>
                    <a:pt x="1" y="347"/>
                  </a:cubicBezTo>
                  <a:cubicBezTo>
                    <a:pt x="1" y="536"/>
                    <a:pt x="158" y="694"/>
                    <a:pt x="347" y="694"/>
                  </a:cubicBezTo>
                  <a:lnTo>
                    <a:pt x="1765" y="694"/>
                  </a:lnTo>
                  <a:cubicBezTo>
                    <a:pt x="1954" y="694"/>
                    <a:pt x="2112" y="536"/>
                    <a:pt x="2112" y="347"/>
                  </a:cubicBezTo>
                  <a:cubicBezTo>
                    <a:pt x="2112"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9" name="Google Shape;7759;p62"/>
            <p:cNvSpPr/>
            <p:nvPr/>
          </p:nvSpPr>
          <p:spPr>
            <a:xfrm>
              <a:off x="-15688425" y="3992050"/>
              <a:ext cx="54350" cy="18150"/>
            </a:xfrm>
            <a:custGeom>
              <a:rect b="b" l="l" r="r" t="t"/>
              <a:pathLst>
                <a:path extrusionOk="0" h="726" w="2174">
                  <a:moveTo>
                    <a:pt x="347" y="1"/>
                  </a:moveTo>
                  <a:cubicBezTo>
                    <a:pt x="158" y="1"/>
                    <a:pt x="0" y="158"/>
                    <a:pt x="0" y="379"/>
                  </a:cubicBezTo>
                  <a:cubicBezTo>
                    <a:pt x="0" y="568"/>
                    <a:pt x="158" y="725"/>
                    <a:pt x="347" y="725"/>
                  </a:cubicBezTo>
                  <a:lnTo>
                    <a:pt x="1796" y="725"/>
                  </a:lnTo>
                  <a:cubicBezTo>
                    <a:pt x="1985" y="725"/>
                    <a:pt x="2174" y="568"/>
                    <a:pt x="2174" y="379"/>
                  </a:cubicBezTo>
                  <a:cubicBezTo>
                    <a:pt x="2174" y="158"/>
                    <a:pt x="1985" y="1"/>
                    <a:pt x="17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0" name="Google Shape;7760;p62"/>
            <p:cNvSpPr/>
            <p:nvPr/>
          </p:nvSpPr>
          <p:spPr>
            <a:xfrm>
              <a:off x="-15664800" y="3707725"/>
              <a:ext cx="252850" cy="161475"/>
            </a:xfrm>
            <a:custGeom>
              <a:rect b="b" l="l" r="r" t="t"/>
              <a:pathLst>
                <a:path extrusionOk="0" h="6459" w="10114">
                  <a:moveTo>
                    <a:pt x="4443" y="0"/>
                  </a:moveTo>
                  <a:cubicBezTo>
                    <a:pt x="4285" y="0"/>
                    <a:pt x="4159" y="95"/>
                    <a:pt x="4096" y="252"/>
                  </a:cubicBezTo>
                  <a:lnTo>
                    <a:pt x="3686" y="1450"/>
                  </a:lnTo>
                  <a:lnTo>
                    <a:pt x="5136" y="1450"/>
                  </a:lnTo>
                  <a:cubicBezTo>
                    <a:pt x="5356" y="1450"/>
                    <a:pt x="5514" y="1607"/>
                    <a:pt x="5514" y="1828"/>
                  </a:cubicBezTo>
                  <a:cubicBezTo>
                    <a:pt x="5514" y="2017"/>
                    <a:pt x="5356" y="2174"/>
                    <a:pt x="5136" y="2174"/>
                  </a:cubicBezTo>
                  <a:lnTo>
                    <a:pt x="2993" y="2174"/>
                  </a:lnTo>
                  <a:cubicBezTo>
                    <a:pt x="2867" y="2174"/>
                    <a:pt x="2710" y="2237"/>
                    <a:pt x="2678" y="2363"/>
                  </a:cubicBezTo>
                  <a:lnTo>
                    <a:pt x="1985" y="3718"/>
                  </a:lnTo>
                  <a:lnTo>
                    <a:pt x="662" y="4380"/>
                  </a:lnTo>
                  <a:cubicBezTo>
                    <a:pt x="567" y="4411"/>
                    <a:pt x="504" y="4506"/>
                    <a:pt x="473" y="4600"/>
                  </a:cubicBezTo>
                  <a:lnTo>
                    <a:pt x="0" y="6459"/>
                  </a:lnTo>
                  <a:lnTo>
                    <a:pt x="3497" y="6459"/>
                  </a:lnTo>
                  <a:lnTo>
                    <a:pt x="4096" y="3813"/>
                  </a:lnTo>
                  <a:cubicBezTo>
                    <a:pt x="4122" y="3657"/>
                    <a:pt x="4255" y="3544"/>
                    <a:pt x="4406" y="3544"/>
                  </a:cubicBezTo>
                  <a:cubicBezTo>
                    <a:pt x="4439" y="3544"/>
                    <a:pt x="4472" y="3549"/>
                    <a:pt x="4506" y="3560"/>
                  </a:cubicBezTo>
                  <a:cubicBezTo>
                    <a:pt x="4726" y="3592"/>
                    <a:pt x="4821" y="3781"/>
                    <a:pt x="4789" y="3970"/>
                  </a:cubicBezTo>
                  <a:lnTo>
                    <a:pt x="4317" y="6427"/>
                  </a:lnTo>
                  <a:lnTo>
                    <a:pt x="5860" y="6427"/>
                  </a:lnTo>
                  <a:lnTo>
                    <a:pt x="5545" y="5482"/>
                  </a:lnTo>
                  <a:cubicBezTo>
                    <a:pt x="5451" y="5293"/>
                    <a:pt x="5577" y="5073"/>
                    <a:pt x="5766" y="5041"/>
                  </a:cubicBezTo>
                  <a:cubicBezTo>
                    <a:pt x="5811" y="5028"/>
                    <a:pt x="5855" y="5022"/>
                    <a:pt x="5896" y="5022"/>
                  </a:cubicBezTo>
                  <a:cubicBezTo>
                    <a:pt x="6057" y="5022"/>
                    <a:pt x="6182" y="5118"/>
                    <a:pt x="6207" y="5293"/>
                  </a:cubicBezTo>
                  <a:lnTo>
                    <a:pt x="6616" y="6459"/>
                  </a:lnTo>
                  <a:lnTo>
                    <a:pt x="10113" y="6459"/>
                  </a:lnTo>
                  <a:lnTo>
                    <a:pt x="9042" y="3813"/>
                  </a:lnTo>
                  <a:cubicBezTo>
                    <a:pt x="9011" y="3750"/>
                    <a:pt x="8979" y="3655"/>
                    <a:pt x="8885" y="3623"/>
                  </a:cubicBezTo>
                  <a:lnTo>
                    <a:pt x="7562" y="2962"/>
                  </a:lnTo>
                  <a:lnTo>
                    <a:pt x="6175" y="189"/>
                  </a:lnTo>
                  <a:cubicBezTo>
                    <a:pt x="6081" y="95"/>
                    <a:pt x="5986" y="0"/>
                    <a:pt x="58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61" name="Google Shape;7761;p62"/>
          <p:cNvGrpSpPr/>
          <p:nvPr/>
        </p:nvGrpSpPr>
        <p:grpSpPr>
          <a:xfrm>
            <a:off x="1865544" y="1690441"/>
            <a:ext cx="451653" cy="447589"/>
            <a:chOff x="-20572500" y="3319025"/>
            <a:chExt cx="305625" cy="302875"/>
          </a:xfrm>
        </p:grpSpPr>
        <p:sp>
          <p:nvSpPr>
            <p:cNvPr id="7762" name="Google Shape;7762;p62"/>
            <p:cNvSpPr/>
            <p:nvPr/>
          </p:nvSpPr>
          <p:spPr>
            <a:xfrm>
              <a:off x="-20429150" y="3569900"/>
              <a:ext cx="18150" cy="52000"/>
            </a:xfrm>
            <a:custGeom>
              <a:rect b="b" l="l" r="r" t="t"/>
              <a:pathLst>
                <a:path extrusionOk="0" h="2080" w="726">
                  <a:moveTo>
                    <a:pt x="347" y="0"/>
                  </a:moveTo>
                  <a:lnTo>
                    <a:pt x="1" y="126"/>
                  </a:lnTo>
                  <a:lnTo>
                    <a:pt x="1" y="1733"/>
                  </a:lnTo>
                  <a:cubicBezTo>
                    <a:pt x="1" y="1922"/>
                    <a:pt x="158" y="2079"/>
                    <a:pt x="347" y="2079"/>
                  </a:cubicBezTo>
                  <a:cubicBezTo>
                    <a:pt x="568" y="2079"/>
                    <a:pt x="725" y="1922"/>
                    <a:pt x="725" y="1733"/>
                  </a:cubicBezTo>
                  <a:lnTo>
                    <a:pt x="725" y="126"/>
                  </a:lnTo>
                  <a:lnTo>
                    <a:pt x="3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3" name="Google Shape;7763;p62"/>
            <p:cNvSpPr/>
            <p:nvPr/>
          </p:nvSpPr>
          <p:spPr>
            <a:xfrm>
              <a:off x="-20572500" y="3319025"/>
              <a:ext cx="305625" cy="267350"/>
            </a:xfrm>
            <a:custGeom>
              <a:rect b="b" l="l" r="r" t="t"/>
              <a:pathLst>
                <a:path extrusionOk="0" h="10694" w="12225">
                  <a:moveTo>
                    <a:pt x="6097" y="1"/>
                  </a:moveTo>
                  <a:cubicBezTo>
                    <a:pt x="5979" y="1"/>
                    <a:pt x="5861" y="48"/>
                    <a:pt x="5798" y="143"/>
                  </a:cubicBezTo>
                  <a:lnTo>
                    <a:pt x="5168" y="1119"/>
                  </a:lnTo>
                  <a:cubicBezTo>
                    <a:pt x="4758" y="1749"/>
                    <a:pt x="4034" y="2159"/>
                    <a:pt x="3246" y="2159"/>
                  </a:cubicBezTo>
                  <a:cubicBezTo>
                    <a:pt x="2931" y="2159"/>
                    <a:pt x="2773" y="2537"/>
                    <a:pt x="3025" y="2757"/>
                  </a:cubicBezTo>
                  <a:cubicBezTo>
                    <a:pt x="3593" y="3388"/>
                    <a:pt x="3813" y="4900"/>
                    <a:pt x="3403" y="5813"/>
                  </a:cubicBezTo>
                  <a:cubicBezTo>
                    <a:pt x="2931" y="5656"/>
                    <a:pt x="2490" y="5372"/>
                    <a:pt x="2143" y="5057"/>
                  </a:cubicBezTo>
                  <a:cubicBezTo>
                    <a:pt x="2080" y="4994"/>
                    <a:pt x="2006" y="4966"/>
                    <a:pt x="1932" y="4966"/>
                  </a:cubicBezTo>
                  <a:cubicBezTo>
                    <a:pt x="1823" y="4966"/>
                    <a:pt x="1714" y="5026"/>
                    <a:pt x="1639" y="5120"/>
                  </a:cubicBezTo>
                  <a:cubicBezTo>
                    <a:pt x="1293" y="5624"/>
                    <a:pt x="789" y="6034"/>
                    <a:pt x="221" y="6286"/>
                  </a:cubicBezTo>
                  <a:cubicBezTo>
                    <a:pt x="64" y="6381"/>
                    <a:pt x="1" y="6570"/>
                    <a:pt x="64" y="6759"/>
                  </a:cubicBezTo>
                  <a:cubicBezTo>
                    <a:pt x="284" y="7326"/>
                    <a:pt x="411" y="7956"/>
                    <a:pt x="379" y="8523"/>
                  </a:cubicBezTo>
                  <a:cubicBezTo>
                    <a:pt x="379" y="8743"/>
                    <a:pt x="537" y="8932"/>
                    <a:pt x="726" y="8932"/>
                  </a:cubicBezTo>
                  <a:lnTo>
                    <a:pt x="883" y="8932"/>
                  </a:lnTo>
                  <a:cubicBezTo>
                    <a:pt x="1293" y="8932"/>
                    <a:pt x="1671" y="8964"/>
                    <a:pt x="2049" y="9121"/>
                  </a:cubicBezTo>
                  <a:lnTo>
                    <a:pt x="1482" y="10193"/>
                  </a:lnTo>
                  <a:cubicBezTo>
                    <a:pt x="1349" y="10432"/>
                    <a:pt x="1530" y="10694"/>
                    <a:pt x="1779" y="10694"/>
                  </a:cubicBezTo>
                  <a:cubicBezTo>
                    <a:pt x="1825" y="10694"/>
                    <a:pt x="1874" y="10685"/>
                    <a:pt x="1923" y="10665"/>
                  </a:cubicBezTo>
                  <a:lnTo>
                    <a:pt x="5735" y="9405"/>
                  </a:lnTo>
                  <a:lnTo>
                    <a:pt x="5735" y="9153"/>
                  </a:lnTo>
                  <a:lnTo>
                    <a:pt x="2395" y="7830"/>
                  </a:lnTo>
                  <a:cubicBezTo>
                    <a:pt x="2206" y="7735"/>
                    <a:pt x="2112" y="7546"/>
                    <a:pt x="2206" y="7357"/>
                  </a:cubicBezTo>
                  <a:cubicBezTo>
                    <a:pt x="2252" y="7219"/>
                    <a:pt x="2366" y="7131"/>
                    <a:pt x="2498" y="7131"/>
                  </a:cubicBezTo>
                  <a:cubicBezTo>
                    <a:pt x="2546" y="7131"/>
                    <a:pt x="2597" y="7143"/>
                    <a:pt x="2647" y="7168"/>
                  </a:cubicBezTo>
                  <a:lnTo>
                    <a:pt x="5735" y="8397"/>
                  </a:lnTo>
                  <a:lnTo>
                    <a:pt x="5735" y="3923"/>
                  </a:lnTo>
                  <a:cubicBezTo>
                    <a:pt x="5735" y="3734"/>
                    <a:pt x="5892" y="3577"/>
                    <a:pt x="6081" y="3577"/>
                  </a:cubicBezTo>
                  <a:cubicBezTo>
                    <a:pt x="6302" y="3577"/>
                    <a:pt x="6459" y="3734"/>
                    <a:pt x="6459" y="3923"/>
                  </a:cubicBezTo>
                  <a:lnTo>
                    <a:pt x="6459" y="8397"/>
                  </a:lnTo>
                  <a:lnTo>
                    <a:pt x="9515" y="7168"/>
                  </a:lnTo>
                  <a:cubicBezTo>
                    <a:pt x="9566" y="7143"/>
                    <a:pt x="9619" y="7131"/>
                    <a:pt x="9671" y="7131"/>
                  </a:cubicBezTo>
                  <a:cubicBezTo>
                    <a:pt x="9811" y="7131"/>
                    <a:pt x="9942" y="7219"/>
                    <a:pt x="9988" y="7357"/>
                  </a:cubicBezTo>
                  <a:cubicBezTo>
                    <a:pt x="10083" y="7546"/>
                    <a:pt x="9988" y="7735"/>
                    <a:pt x="9799" y="7830"/>
                  </a:cubicBezTo>
                  <a:lnTo>
                    <a:pt x="6459" y="9153"/>
                  </a:lnTo>
                  <a:lnTo>
                    <a:pt x="6459" y="9405"/>
                  </a:lnTo>
                  <a:lnTo>
                    <a:pt x="10272" y="10665"/>
                  </a:lnTo>
                  <a:cubicBezTo>
                    <a:pt x="10311" y="10685"/>
                    <a:pt x="10352" y="10694"/>
                    <a:pt x="10394" y="10694"/>
                  </a:cubicBezTo>
                  <a:cubicBezTo>
                    <a:pt x="10619" y="10694"/>
                    <a:pt x="10841" y="10432"/>
                    <a:pt x="10681" y="10193"/>
                  </a:cubicBezTo>
                  <a:lnTo>
                    <a:pt x="10146" y="9121"/>
                  </a:lnTo>
                  <a:cubicBezTo>
                    <a:pt x="10492" y="8995"/>
                    <a:pt x="10902" y="8932"/>
                    <a:pt x="11280" y="8932"/>
                  </a:cubicBezTo>
                  <a:lnTo>
                    <a:pt x="11437" y="8932"/>
                  </a:lnTo>
                  <a:cubicBezTo>
                    <a:pt x="11658" y="8932"/>
                    <a:pt x="11847" y="8806"/>
                    <a:pt x="11847" y="8523"/>
                  </a:cubicBezTo>
                  <a:cubicBezTo>
                    <a:pt x="11815" y="7956"/>
                    <a:pt x="11910" y="7326"/>
                    <a:pt x="12162" y="6759"/>
                  </a:cubicBezTo>
                  <a:cubicBezTo>
                    <a:pt x="12225" y="6570"/>
                    <a:pt x="12162" y="6381"/>
                    <a:pt x="12004" y="6286"/>
                  </a:cubicBezTo>
                  <a:cubicBezTo>
                    <a:pt x="11437" y="6034"/>
                    <a:pt x="10933" y="5624"/>
                    <a:pt x="10587" y="5120"/>
                  </a:cubicBezTo>
                  <a:cubicBezTo>
                    <a:pt x="10518" y="5001"/>
                    <a:pt x="10404" y="4946"/>
                    <a:pt x="10293" y="4946"/>
                  </a:cubicBezTo>
                  <a:cubicBezTo>
                    <a:pt x="10200" y="4946"/>
                    <a:pt x="10109" y="4985"/>
                    <a:pt x="10051" y="5057"/>
                  </a:cubicBezTo>
                  <a:cubicBezTo>
                    <a:pt x="9704" y="5372"/>
                    <a:pt x="9263" y="5656"/>
                    <a:pt x="8791" y="5813"/>
                  </a:cubicBezTo>
                  <a:cubicBezTo>
                    <a:pt x="8413" y="4900"/>
                    <a:pt x="8602" y="3325"/>
                    <a:pt x="9200" y="2757"/>
                  </a:cubicBezTo>
                  <a:cubicBezTo>
                    <a:pt x="9421" y="2537"/>
                    <a:pt x="9263" y="2159"/>
                    <a:pt x="8948" y="2159"/>
                  </a:cubicBezTo>
                  <a:cubicBezTo>
                    <a:pt x="8161" y="2159"/>
                    <a:pt x="7468" y="1749"/>
                    <a:pt x="7027" y="1119"/>
                  </a:cubicBezTo>
                  <a:lnTo>
                    <a:pt x="6396" y="143"/>
                  </a:lnTo>
                  <a:cubicBezTo>
                    <a:pt x="6333" y="48"/>
                    <a:pt x="6215" y="1"/>
                    <a:pt x="60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64" name="Google Shape;7764;p62"/>
          <p:cNvGrpSpPr/>
          <p:nvPr/>
        </p:nvGrpSpPr>
        <p:grpSpPr>
          <a:xfrm>
            <a:off x="1866708" y="2305410"/>
            <a:ext cx="449325" cy="325670"/>
            <a:chOff x="-20571700" y="3722875"/>
            <a:chExt cx="304050" cy="220375"/>
          </a:xfrm>
        </p:grpSpPr>
        <p:sp>
          <p:nvSpPr>
            <p:cNvPr id="7765" name="Google Shape;7765;p62"/>
            <p:cNvSpPr/>
            <p:nvPr/>
          </p:nvSpPr>
          <p:spPr>
            <a:xfrm>
              <a:off x="-20333850" y="3728200"/>
              <a:ext cx="66200" cy="35475"/>
            </a:xfrm>
            <a:custGeom>
              <a:rect b="b" l="l" r="r" t="t"/>
              <a:pathLst>
                <a:path extrusionOk="0" h="1419" w="2648">
                  <a:moveTo>
                    <a:pt x="2301" y="1"/>
                  </a:moveTo>
                  <a:cubicBezTo>
                    <a:pt x="1324" y="1"/>
                    <a:pt x="411" y="599"/>
                    <a:pt x="1" y="1418"/>
                  </a:cubicBezTo>
                  <a:lnTo>
                    <a:pt x="820" y="1418"/>
                  </a:lnTo>
                  <a:cubicBezTo>
                    <a:pt x="1135" y="1040"/>
                    <a:pt x="1702" y="725"/>
                    <a:pt x="2301" y="725"/>
                  </a:cubicBezTo>
                  <a:cubicBezTo>
                    <a:pt x="2490" y="725"/>
                    <a:pt x="2647" y="568"/>
                    <a:pt x="2647" y="379"/>
                  </a:cubicBezTo>
                  <a:cubicBezTo>
                    <a:pt x="2647" y="158"/>
                    <a:pt x="2490" y="1"/>
                    <a:pt x="23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6" name="Google Shape;7766;p62"/>
            <p:cNvSpPr/>
            <p:nvPr/>
          </p:nvSpPr>
          <p:spPr>
            <a:xfrm>
              <a:off x="-20571700" y="3782550"/>
              <a:ext cx="49650" cy="51225"/>
            </a:xfrm>
            <a:custGeom>
              <a:rect b="b" l="l" r="r" t="t"/>
              <a:pathLst>
                <a:path extrusionOk="0" h="2049" w="1986">
                  <a:moveTo>
                    <a:pt x="379" y="0"/>
                  </a:moveTo>
                  <a:cubicBezTo>
                    <a:pt x="189" y="0"/>
                    <a:pt x="32" y="158"/>
                    <a:pt x="32" y="347"/>
                  </a:cubicBezTo>
                  <a:cubicBezTo>
                    <a:pt x="0" y="473"/>
                    <a:pt x="0" y="599"/>
                    <a:pt x="32" y="725"/>
                  </a:cubicBezTo>
                  <a:cubicBezTo>
                    <a:pt x="158" y="1355"/>
                    <a:pt x="662" y="1891"/>
                    <a:pt x="1292" y="2048"/>
                  </a:cubicBezTo>
                  <a:lnTo>
                    <a:pt x="198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7" name="Google Shape;7767;p62"/>
            <p:cNvSpPr/>
            <p:nvPr/>
          </p:nvSpPr>
          <p:spPr>
            <a:xfrm>
              <a:off x="-20320450" y="3782550"/>
              <a:ext cx="52800" cy="52800"/>
            </a:xfrm>
            <a:custGeom>
              <a:rect b="b" l="l" r="r" t="t"/>
              <a:pathLst>
                <a:path extrusionOk="0" h="2112" w="2112">
                  <a:moveTo>
                    <a:pt x="1040" y="0"/>
                  </a:moveTo>
                  <a:cubicBezTo>
                    <a:pt x="442" y="0"/>
                    <a:pt x="1" y="473"/>
                    <a:pt x="1" y="1072"/>
                  </a:cubicBezTo>
                  <a:cubicBezTo>
                    <a:pt x="1" y="1670"/>
                    <a:pt x="442" y="2111"/>
                    <a:pt x="1040" y="2111"/>
                  </a:cubicBezTo>
                  <a:cubicBezTo>
                    <a:pt x="1639" y="2111"/>
                    <a:pt x="2111" y="1670"/>
                    <a:pt x="2111" y="1072"/>
                  </a:cubicBezTo>
                  <a:cubicBezTo>
                    <a:pt x="2111" y="473"/>
                    <a:pt x="1639"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8" name="Google Shape;7768;p62"/>
            <p:cNvSpPr/>
            <p:nvPr/>
          </p:nvSpPr>
          <p:spPr>
            <a:xfrm>
              <a:off x="-20571700" y="3722875"/>
              <a:ext cx="178025" cy="220375"/>
            </a:xfrm>
            <a:custGeom>
              <a:rect b="b" l="l" r="r" t="t"/>
              <a:pathLst>
                <a:path extrusionOk="0" h="8815" w="7121">
                  <a:moveTo>
                    <a:pt x="4017" y="1"/>
                  </a:moveTo>
                  <a:cubicBezTo>
                    <a:pt x="3729" y="1"/>
                    <a:pt x="3444" y="168"/>
                    <a:pt x="3340" y="497"/>
                  </a:cubicBezTo>
                  <a:lnTo>
                    <a:pt x="820" y="8090"/>
                  </a:lnTo>
                  <a:lnTo>
                    <a:pt x="347" y="8090"/>
                  </a:lnTo>
                  <a:cubicBezTo>
                    <a:pt x="158" y="8090"/>
                    <a:pt x="0" y="8247"/>
                    <a:pt x="0" y="8436"/>
                  </a:cubicBezTo>
                  <a:cubicBezTo>
                    <a:pt x="0" y="8657"/>
                    <a:pt x="158" y="8814"/>
                    <a:pt x="347" y="8814"/>
                  </a:cubicBezTo>
                  <a:lnTo>
                    <a:pt x="1040" y="8814"/>
                  </a:lnTo>
                  <a:cubicBezTo>
                    <a:pt x="1198" y="8814"/>
                    <a:pt x="1324" y="8720"/>
                    <a:pt x="1418" y="8562"/>
                  </a:cubicBezTo>
                  <a:lnTo>
                    <a:pt x="3781" y="1442"/>
                  </a:lnTo>
                  <a:lnTo>
                    <a:pt x="4285" y="5002"/>
                  </a:lnTo>
                  <a:cubicBezTo>
                    <a:pt x="4348" y="5664"/>
                    <a:pt x="4884" y="6199"/>
                    <a:pt x="5545" y="6294"/>
                  </a:cubicBezTo>
                  <a:cubicBezTo>
                    <a:pt x="5583" y="6297"/>
                    <a:pt x="5620" y="6298"/>
                    <a:pt x="5657" y="6298"/>
                  </a:cubicBezTo>
                  <a:cubicBezTo>
                    <a:pt x="6459" y="6298"/>
                    <a:pt x="7121" y="5659"/>
                    <a:pt x="7121" y="4876"/>
                  </a:cubicBezTo>
                  <a:cubicBezTo>
                    <a:pt x="7121" y="4593"/>
                    <a:pt x="7026" y="4372"/>
                    <a:pt x="6932" y="4120"/>
                  </a:cubicBezTo>
                  <a:lnTo>
                    <a:pt x="4632" y="340"/>
                  </a:lnTo>
                  <a:cubicBezTo>
                    <a:pt x="4490" y="113"/>
                    <a:pt x="4252" y="1"/>
                    <a:pt x="40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9" name="Google Shape;7769;p62"/>
            <p:cNvSpPr/>
            <p:nvPr/>
          </p:nvSpPr>
          <p:spPr>
            <a:xfrm>
              <a:off x="-20404725" y="3782550"/>
              <a:ext cx="28375" cy="41775"/>
            </a:xfrm>
            <a:custGeom>
              <a:rect b="b" l="l" r="r" t="t"/>
              <a:pathLst>
                <a:path extrusionOk="0" h="1671" w="1135">
                  <a:moveTo>
                    <a:pt x="0" y="0"/>
                  </a:moveTo>
                  <a:lnTo>
                    <a:pt x="820" y="1387"/>
                  </a:lnTo>
                  <a:cubicBezTo>
                    <a:pt x="914" y="1450"/>
                    <a:pt x="914" y="1576"/>
                    <a:pt x="946" y="1670"/>
                  </a:cubicBezTo>
                  <a:cubicBezTo>
                    <a:pt x="1072" y="1513"/>
                    <a:pt x="1135" y="1292"/>
                    <a:pt x="1135" y="1072"/>
                  </a:cubicBezTo>
                  <a:lnTo>
                    <a:pt x="11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0" name="Google Shape;7770;p62"/>
            <p:cNvSpPr/>
            <p:nvPr/>
          </p:nvSpPr>
          <p:spPr>
            <a:xfrm>
              <a:off x="-20502400" y="3887300"/>
              <a:ext cx="1600" cy="25"/>
            </a:xfrm>
            <a:custGeom>
              <a:rect b="b" l="l" r="r" t="t"/>
              <a:pathLst>
                <a:path extrusionOk="0" h="1" w="64">
                  <a:moveTo>
                    <a:pt x="64" y="1"/>
                  </a:moveTo>
                  <a:cubicBezTo>
                    <a:pt x="1" y="1"/>
                    <a:pt x="1" y="1"/>
                    <a:pt x="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1" name="Google Shape;7771;p62"/>
            <p:cNvSpPr/>
            <p:nvPr/>
          </p:nvSpPr>
          <p:spPr>
            <a:xfrm>
              <a:off x="-20500825" y="3782550"/>
              <a:ext cx="220575" cy="159125"/>
            </a:xfrm>
            <a:custGeom>
              <a:rect b="b" l="l" r="r" t="t"/>
              <a:pathLst>
                <a:path extrusionOk="0" h="6365" w="8823">
                  <a:moveTo>
                    <a:pt x="5703" y="0"/>
                  </a:moveTo>
                  <a:lnTo>
                    <a:pt x="5703" y="1072"/>
                  </a:lnTo>
                  <a:cubicBezTo>
                    <a:pt x="5703" y="1670"/>
                    <a:pt x="5420" y="2174"/>
                    <a:pt x="4979" y="2489"/>
                  </a:cubicBezTo>
                  <a:cubicBezTo>
                    <a:pt x="4979" y="3655"/>
                    <a:pt x="4034" y="4600"/>
                    <a:pt x="2868" y="4600"/>
                  </a:cubicBezTo>
                  <a:cubicBezTo>
                    <a:pt x="1828" y="4600"/>
                    <a:pt x="946" y="3875"/>
                    <a:pt x="789" y="2836"/>
                  </a:cubicBezTo>
                  <a:cubicBezTo>
                    <a:pt x="694" y="2489"/>
                    <a:pt x="694" y="2395"/>
                    <a:pt x="662" y="2111"/>
                  </a:cubicBezTo>
                  <a:cubicBezTo>
                    <a:pt x="631" y="2206"/>
                    <a:pt x="32" y="4065"/>
                    <a:pt x="1" y="4159"/>
                  </a:cubicBezTo>
                  <a:cubicBezTo>
                    <a:pt x="473" y="4632"/>
                    <a:pt x="1104" y="4947"/>
                    <a:pt x="1797" y="4947"/>
                  </a:cubicBezTo>
                  <a:lnTo>
                    <a:pt x="3971" y="4947"/>
                  </a:lnTo>
                  <a:lnTo>
                    <a:pt x="3687" y="5671"/>
                  </a:lnTo>
                  <a:lnTo>
                    <a:pt x="3214" y="5671"/>
                  </a:lnTo>
                  <a:cubicBezTo>
                    <a:pt x="3025" y="5671"/>
                    <a:pt x="2868" y="5829"/>
                    <a:pt x="2868" y="6018"/>
                  </a:cubicBezTo>
                  <a:cubicBezTo>
                    <a:pt x="2868" y="6207"/>
                    <a:pt x="3025" y="6364"/>
                    <a:pt x="3214" y="6364"/>
                  </a:cubicBezTo>
                  <a:lnTo>
                    <a:pt x="3939" y="6364"/>
                  </a:lnTo>
                  <a:cubicBezTo>
                    <a:pt x="4097" y="6364"/>
                    <a:pt x="4191" y="6301"/>
                    <a:pt x="4254" y="6144"/>
                  </a:cubicBezTo>
                  <a:lnTo>
                    <a:pt x="4727" y="4915"/>
                  </a:lnTo>
                  <a:lnTo>
                    <a:pt x="5924" y="4915"/>
                  </a:lnTo>
                  <a:lnTo>
                    <a:pt x="6396" y="6144"/>
                  </a:lnTo>
                  <a:cubicBezTo>
                    <a:pt x="6459" y="6270"/>
                    <a:pt x="6617" y="6364"/>
                    <a:pt x="6711" y="6364"/>
                  </a:cubicBezTo>
                  <a:lnTo>
                    <a:pt x="7436" y="6364"/>
                  </a:lnTo>
                  <a:cubicBezTo>
                    <a:pt x="7625" y="6364"/>
                    <a:pt x="7783" y="6207"/>
                    <a:pt x="7783" y="6018"/>
                  </a:cubicBezTo>
                  <a:cubicBezTo>
                    <a:pt x="7783" y="5829"/>
                    <a:pt x="7625" y="5671"/>
                    <a:pt x="7436" y="5671"/>
                  </a:cubicBezTo>
                  <a:lnTo>
                    <a:pt x="6963" y="5671"/>
                  </a:lnTo>
                  <a:lnTo>
                    <a:pt x="6680" y="4947"/>
                  </a:lnTo>
                  <a:lnTo>
                    <a:pt x="6743" y="4947"/>
                  </a:lnTo>
                  <a:cubicBezTo>
                    <a:pt x="7310" y="4947"/>
                    <a:pt x="7846" y="4632"/>
                    <a:pt x="8066" y="4128"/>
                  </a:cubicBezTo>
                  <a:lnTo>
                    <a:pt x="8822" y="2710"/>
                  </a:lnTo>
                  <a:lnTo>
                    <a:pt x="8822" y="2710"/>
                  </a:lnTo>
                  <a:cubicBezTo>
                    <a:pt x="8633" y="2804"/>
                    <a:pt x="8381" y="2836"/>
                    <a:pt x="8192" y="2836"/>
                  </a:cubicBezTo>
                  <a:cubicBezTo>
                    <a:pt x="7279" y="2836"/>
                    <a:pt x="6491" y="2048"/>
                    <a:pt x="6491" y="1072"/>
                  </a:cubicBezTo>
                  <a:cubicBezTo>
                    <a:pt x="6491" y="662"/>
                    <a:pt x="6648" y="284"/>
                    <a:pt x="68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2" name="Google Shape;7772;p62"/>
          <p:cNvGrpSpPr/>
          <p:nvPr/>
        </p:nvGrpSpPr>
        <p:grpSpPr>
          <a:xfrm>
            <a:off x="1866135" y="2796278"/>
            <a:ext cx="450470" cy="450470"/>
            <a:chOff x="-20571700" y="4066875"/>
            <a:chExt cx="304825" cy="304825"/>
          </a:xfrm>
        </p:grpSpPr>
        <p:sp>
          <p:nvSpPr>
            <p:cNvPr id="7773" name="Google Shape;7773;p62"/>
            <p:cNvSpPr/>
            <p:nvPr/>
          </p:nvSpPr>
          <p:spPr>
            <a:xfrm>
              <a:off x="-20385825" y="4211025"/>
              <a:ext cx="118950" cy="160675"/>
            </a:xfrm>
            <a:custGeom>
              <a:rect b="b" l="l" r="r" t="t"/>
              <a:pathLst>
                <a:path extrusionOk="0" h="6427" w="4758">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4" name="Google Shape;7774;p62"/>
            <p:cNvSpPr/>
            <p:nvPr/>
          </p:nvSpPr>
          <p:spPr>
            <a:xfrm>
              <a:off x="-20412600" y="4084875"/>
              <a:ext cx="109500" cy="89925"/>
            </a:xfrm>
            <a:custGeom>
              <a:rect b="b" l="l" r="r" t="t"/>
              <a:pathLst>
                <a:path extrusionOk="0" h="3597" w="438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5" name="Google Shape;7775;p62"/>
            <p:cNvSpPr/>
            <p:nvPr/>
          </p:nvSpPr>
          <p:spPr>
            <a:xfrm>
              <a:off x="-20332275" y="4066875"/>
              <a:ext cx="64625" cy="80375"/>
            </a:xfrm>
            <a:custGeom>
              <a:rect b="b" l="l" r="r" t="t"/>
              <a:pathLst>
                <a:path extrusionOk="0" h="3215" w="2585">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6" name="Google Shape;7776;p62"/>
            <p:cNvSpPr/>
            <p:nvPr/>
          </p:nvSpPr>
          <p:spPr>
            <a:xfrm>
              <a:off x="-20553575" y="4103900"/>
              <a:ext cx="107925" cy="89025"/>
            </a:xfrm>
            <a:custGeom>
              <a:rect b="b" l="l" r="r" t="t"/>
              <a:pathLst>
                <a:path extrusionOk="0" h="3561" w="4317">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7" name="Google Shape;7777;p62"/>
            <p:cNvSpPr/>
            <p:nvPr/>
          </p:nvSpPr>
          <p:spPr>
            <a:xfrm>
              <a:off x="-20515000" y="4168475"/>
              <a:ext cx="119750" cy="91400"/>
            </a:xfrm>
            <a:custGeom>
              <a:rect b="b" l="l" r="r" t="t"/>
              <a:pathLst>
                <a:path extrusionOk="0" h="3656" w="479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8" name="Google Shape;7778;p62"/>
            <p:cNvSpPr/>
            <p:nvPr/>
          </p:nvSpPr>
          <p:spPr>
            <a:xfrm>
              <a:off x="-20571700" y="4250400"/>
              <a:ext cx="233950" cy="120525"/>
            </a:xfrm>
            <a:custGeom>
              <a:rect b="b" l="l" r="r" t="t"/>
              <a:pathLst>
                <a:path extrusionOk="0" h="4821" w="9358">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9" name="Google Shape;7779;p62"/>
          <p:cNvGrpSpPr/>
          <p:nvPr/>
        </p:nvGrpSpPr>
        <p:grpSpPr>
          <a:xfrm>
            <a:off x="4632837" y="1688259"/>
            <a:ext cx="453980" cy="451948"/>
            <a:chOff x="-18645175" y="3334200"/>
            <a:chExt cx="307200" cy="305825"/>
          </a:xfrm>
        </p:grpSpPr>
        <p:sp>
          <p:nvSpPr>
            <p:cNvPr id="7780" name="Google Shape;7780;p62"/>
            <p:cNvSpPr/>
            <p:nvPr/>
          </p:nvSpPr>
          <p:spPr>
            <a:xfrm>
              <a:off x="-18627850" y="3424975"/>
              <a:ext cx="289875" cy="215050"/>
            </a:xfrm>
            <a:custGeom>
              <a:rect b="b" l="l" r="r" t="t"/>
              <a:pathLst>
                <a:path extrusionOk="0" h="8602" w="11595">
                  <a:moveTo>
                    <a:pt x="7530" y="2111"/>
                  </a:moveTo>
                  <a:cubicBezTo>
                    <a:pt x="7719" y="2111"/>
                    <a:pt x="7877" y="2269"/>
                    <a:pt x="7877" y="2458"/>
                  </a:cubicBezTo>
                  <a:lnTo>
                    <a:pt x="7877" y="4568"/>
                  </a:lnTo>
                  <a:cubicBezTo>
                    <a:pt x="7877" y="4789"/>
                    <a:pt x="7719" y="4946"/>
                    <a:pt x="7530" y="4946"/>
                  </a:cubicBezTo>
                  <a:cubicBezTo>
                    <a:pt x="7341" y="4946"/>
                    <a:pt x="7184" y="4789"/>
                    <a:pt x="7184" y="4568"/>
                  </a:cubicBezTo>
                  <a:lnTo>
                    <a:pt x="7184" y="2458"/>
                  </a:lnTo>
                  <a:cubicBezTo>
                    <a:pt x="7184" y="2269"/>
                    <a:pt x="7341" y="2111"/>
                    <a:pt x="7530" y="2111"/>
                  </a:cubicBezTo>
                  <a:close/>
                  <a:moveTo>
                    <a:pt x="2584" y="0"/>
                  </a:moveTo>
                  <a:cubicBezTo>
                    <a:pt x="2364" y="0"/>
                    <a:pt x="2206" y="158"/>
                    <a:pt x="2206" y="347"/>
                  </a:cubicBezTo>
                  <a:lnTo>
                    <a:pt x="2206" y="1764"/>
                  </a:lnTo>
                  <a:lnTo>
                    <a:pt x="2206" y="2489"/>
                  </a:lnTo>
                  <a:cubicBezTo>
                    <a:pt x="2206" y="2678"/>
                    <a:pt x="2364" y="2836"/>
                    <a:pt x="2584" y="2836"/>
                  </a:cubicBezTo>
                  <a:lnTo>
                    <a:pt x="3624" y="2836"/>
                  </a:lnTo>
                  <a:cubicBezTo>
                    <a:pt x="4821" y="2836"/>
                    <a:pt x="5766" y="3781"/>
                    <a:pt x="5766" y="4978"/>
                  </a:cubicBezTo>
                  <a:cubicBezTo>
                    <a:pt x="5766" y="6144"/>
                    <a:pt x="4821" y="7089"/>
                    <a:pt x="3624" y="7089"/>
                  </a:cubicBezTo>
                  <a:lnTo>
                    <a:pt x="3277" y="7089"/>
                  </a:lnTo>
                  <a:cubicBezTo>
                    <a:pt x="2616" y="7089"/>
                    <a:pt x="1986" y="6931"/>
                    <a:pt x="1387" y="6711"/>
                  </a:cubicBezTo>
                  <a:cubicBezTo>
                    <a:pt x="1072" y="7183"/>
                    <a:pt x="694" y="7593"/>
                    <a:pt x="221" y="7908"/>
                  </a:cubicBezTo>
                  <a:cubicBezTo>
                    <a:pt x="95" y="8002"/>
                    <a:pt x="1" y="8160"/>
                    <a:pt x="64" y="8317"/>
                  </a:cubicBezTo>
                  <a:cubicBezTo>
                    <a:pt x="95" y="8475"/>
                    <a:pt x="253" y="8538"/>
                    <a:pt x="410" y="8538"/>
                  </a:cubicBezTo>
                  <a:lnTo>
                    <a:pt x="3624" y="8538"/>
                  </a:lnTo>
                  <a:lnTo>
                    <a:pt x="3624" y="8191"/>
                  </a:lnTo>
                  <a:cubicBezTo>
                    <a:pt x="3624" y="8002"/>
                    <a:pt x="3781" y="7845"/>
                    <a:pt x="4002" y="7845"/>
                  </a:cubicBezTo>
                  <a:cubicBezTo>
                    <a:pt x="4191" y="7845"/>
                    <a:pt x="4348" y="8002"/>
                    <a:pt x="4348" y="8191"/>
                  </a:cubicBezTo>
                  <a:lnTo>
                    <a:pt x="4348" y="8538"/>
                  </a:lnTo>
                  <a:lnTo>
                    <a:pt x="6522" y="8538"/>
                  </a:lnTo>
                  <a:lnTo>
                    <a:pt x="6522" y="6049"/>
                  </a:lnTo>
                  <a:cubicBezTo>
                    <a:pt x="6522" y="5829"/>
                    <a:pt x="6680" y="5671"/>
                    <a:pt x="6869" y="5671"/>
                  </a:cubicBezTo>
                  <a:cubicBezTo>
                    <a:pt x="7058" y="5671"/>
                    <a:pt x="7215" y="5829"/>
                    <a:pt x="7215" y="6049"/>
                  </a:cubicBezTo>
                  <a:lnTo>
                    <a:pt x="7215" y="8601"/>
                  </a:lnTo>
                  <a:lnTo>
                    <a:pt x="11153" y="8601"/>
                  </a:lnTo>
                  <a:cubicBezTo>
                    <a:pt x="11468" y="8538"/>
                    <a:pt x="11595" y="8128"/>
                    <a:pt x="11311" y="7939"/>
                  </a:cubicBezTo>
                  <a:cubicBezTo>
                    <a:pt x="10208" y="7215"/>
                    <a:pt x="9547" y="5986"/>
                    <a:pt x="9389" y="4726"/>
                  </a:cubicBezTo>
                  <a:lnTo>
                    <a:pt x="10681" y="3434"/>
                  </a:lnTo>
                  <a:cubicBezTo>
                    <a:pt x="10775" y="3371"/>
                    <a:pt x="10807" y="3277"/>
                    <a:pt x="10807" y="3182"/>
                  </a:cubicBezTo>
                  <a:lnTo>
                    <a:pt x="10807" y="1764"/>
                  </a:lnTo>
                  <a:cubicBezTo>
                    <a:pt x="10807" y="1563"/>
                    <a:pt x="10625" y="1422"/>
                    <a:pt x="10440" y="1422"/>
                  </a:cubicBezTo>
                  <a:cubicBezTo>
                    <a:pt x="10394" y="1422"/>
                    <a:pt x="10347" y="1431"/>
                    <a:pt x="10303" y="1449"/>
                  </a:cubicBezTo>
                  <a:lnTo>
                    <a:pt x="9389" y="1922"/>
                  </a:lnTo>
                  <a:lnTo>
                    <a:pt x="9389" y="347"/>
                  </a:lnTo>
                  <a:cubicBezTo>
                    <a:pt x="9389" y="158"/>
                    <a:pt x="9232" y="0"/>
                    <a:pt x="9043" y="0"/>
                  </a:cubicBezTo>
                  <a:lnTo>
                    <a:pt x="6522" y="0"/>
                  </a:lnTo>
                  <a:lnTo>
                    <a:pt x="6522" y="3245"/>
                  </a:lnTo>
                  <a:cubicBezTo>
                    <a:pt x="6522" y="3434"/>
                    <a:pt x="6365" y="3592"/>
                    <a:pt x="6144" y="3592"/>
                  </a:cubicBezTo>
                  <a:cubicBezTo>
                    <a:pt x="5955" y="3592"/>
                    <a:pt x="5798" y="3434"/>
                    <a:pt x="5798" y="3245"/>
                  </a:cubicBezTo>
                  <a:lnTo>
                    <a:pt x="5798" y="0"/>
                  </a:lnTo>
                  <a:lnTo>
                    <a:pt x="4348" y="0"/>
                  </a:lnTo>
                  <a:lnTo>
                    <a:pt x="4348" y="1764"/>
                  </a:lnTo>
                  <a:cubicBezTo>
                    <a:pt x="4348" y="1985"/>
                    <a:pt x="4191" y="2143"/>
                    <a:pt x="4002" y="2143"/>
                  </a:cubicBezTo>
                  <a:cubicBezTo>
                    <a:pt x="3781" y="2143"/>
                    <a:pt x="3624" y="1985"/>
                    <a:pt x="3624" y="1764"/>
                  </a:cubicBezTo>
                  <a:lnTo>
                    <a:pt x="362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1" name="Google Shape;7781;p62"/>
            <p:cNvSpPr/>
            <p:nvPr/>
          </p:nvSpPr>
          <p:spPr>
            <a:xfrm>
              <a:off x="-18645175" y="3424975"/>
              <a:ext cx="141800" cy="159900"/>
            </a:xfrm>
            <a:custGeom>
              <a:rect b="b" l="l" r="r" t="t"/>
              <a:pathLst>
                <a:path extrusionOk="0" h="6396" w="5672">
                  <a:moveTo>
                    <a:pt x="347" y="0"/>
                  </a:moveTo>
                  <a:cubicBezTo>
                    <a:pt x="158" y="0"/>
                    <a:pt x="1" y="158"/>
                    <a:pt x="1" y="347"/>
                  </a:cubicBezTo>
                  <a:lnTo>
                    <a:pt x="1" y="2489"/>
                  </a:lnTo>
                  <a:cubicBezTo>
                    <a:pt x="1" y="4600"/>
                    <a:pt x="1733" y="6396"/>
                    <a:pt x="3907" y="6396"/>
                  </a:cubicBezTo>
                  <a:lnTo>
                    <a:pt x="4254" y="6396"/>
                  </a:lnTo>
                  <a:cubicBezTo>
                    <a:pt x="5041" y="6396"/>
                    <a:pt x="5671" y="5766"/>
                    <a:pt x="5671" y="4978"/>
                  </a:cubicBezTo>
                  <a:cubicBezTo>
                    <a:pt x="5671" y="4190"/>
                    <a:pt x="5041" y="3560"/>
                    <a:pt x="4254" y="3560"/>
                  </a:cubicBezTo>
                  <a:lnTo>
                    <a:pt x="3183" y="3560"/>
                  </a:lnTo>
                  <a:cubicBezTo>
                    <a:pt x="2584" y="3560"/>
                    <a:pt x="2111" y="3088"/>
                    <a:pt x="2111" y="2489"/>
                  </a:cubicBezTo>
                  <a:lnTo>
                    <a:pt x="2111" y="1764"/>
                  </a:lnTo>
                  <a:cubicBezTo>
                    <a:pt x="2111" y="788"/>
                    <a:pt x="132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2" name="Google Shape;7782;p62"/>
            <p:cNvSpPr/>
            <p:nvPr/>
          </p:nvSpPr>
          <p:spPr>
            <a:xfrm>
              <a:off x="-18466375" y="3334200"/>
              <a:ext cx="54350" cy="71100"/>
            </a:xfrm>
            <a:custGeom>
              <a:rect b="b" l="l" r="r" t="t"/>
              <a:pathLst>
                <a:path extrusionOk="0" h="2844" w="2174">
                  <a:moveTo>
                    <a:pt x="1449" y="0"/>
                  </a:moveTo>
                  <a:cubicBezTo>
                    <a:pt x="1371" y="0"/>
                    <a:pt x="1292" y="24"/>
                    <a:pt x="1229" y="71"/>
                  </a:cubicBezTo>
                  <a:cubicBezTo>
                    <a:pt x="1197" y="103"/>
                    <a:pt x="0" y="953"/>
                    <a:pt x="0" y="2150"/>
                  </a:cubicBezTo>
                  <a:cubicBezTo>
                    <a:pt x="0" y="2403"/>
                    <a:pt x="95" y="2623"/>
                    <a:pt x="158" y="2844"/>
                  </a:cubicBezTo>
                  <a:lnTo>
                    <a:pt x="756" y="2844"/>
                  </a:lnTo>
                  <a:cubicBezTo>
                    <a:pt x="882" y="1898"/>
                    <a:pt x="1386" y="1048"/>
                    <a:pt x="2174" y="544"/>
                  </a:cubicBezTo>
                  <a:cubicBezTo>
                    <a:pt x="1954" y="260"/>
                    <a:pt x="1701" y="71"/>
                    <a:pt x="1670" y="71"/>
                  </a:cubicBezTo>
                  <a:cubicBezTo>
                    <a:pt x="1607" y="24"/>
                    <a:pt x="1528" y="0"/>
                    <a:pt x="14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3" name="Google Shape;7783;p62"/>
            <p:cNvSpPr/>
            <p:nvPr/>
          </p:nvSpPr>
          <p:spPr>
            <a:xfrm>
              <a:off x="-18428575" y="3352500"/>
              <a:ext cx="87450" cy="82725"/>
            </a:xfrm>
            <a:custGeom>
              <a:rect b="b" l="l" r="r" t="t"/>
              <a:pathLst>
                <a:path extrusionOk="0" h="3309" w="3498">
                  <a:moveTo>
                    <a:pt x="2426" y="1"/>
                  </a:moveTo>
                  <a:cubicBezTo>
                    <a:pt x="1166" y="1"/>
                    <a:pt x="158" y="946"/>
                    <a:pt x="0" y="2112"/>
                  </a:cubicBezTo>
                  <a:lnTo>
                    <a:pt x="1009" y="2112"/>
                  </a:lnTo>
                  <a:cubicBezTo>
                    <a:pt x="1607" y="2112"/>
                    <a:pt x="2080" y="2584"/>
                    <a:pt x="2080" y="3183"/>
                  </a:cubicBezTo>
                  <a:lnTo>
                    <a:pt x="2080" y="3309"/>
                  </a:lnTo>
                  <a:cubicBezTo>
                    <a:pt x="2899" y="2899"/>
                    <a:pt x="3497" y="2049"/>
                    <a:pt x="3497" y="1072"/>
                  </a:cubicBezTo>
                  <a:lnTo>
                    <a:pt x="3497" y="347"/>
                  </a:lnTo>
                  <a:cubicBezTo>
                    <a:pt x="3497" y="158"/>
                    <a:pt x="3340"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4" name="Google Shape;7784;p62"/>
            <p:cNvSpPr/>
            <p:nvPr/>
          </p:nvSpPr>
          <p:spPr>
            <a:xfrm>
              <a:off x="-18645175" y="3334400"/>
              <a:ext cx="70900" cy="70900"/>
            </a:xfrm>
            <a:custGeom>
              <a:rect b="b" l="l" r="r" t="t"/>
              <a:pathLst>
                <a:path extrusionOk="0" h="2836" w="2836">
                  <a:moveTo>
                    <a:pt x="1765" y="0"/>
                  </a:moveTo>
                  <a:cubicBezTo>
                    <a:pt x="788" y="0"/>
                    <a:pt x="1" y="788"/>
                    <a:pt x="1" y="1796"/>
                  </a:cubicBezTo>
                  <a:lnTo>
                    <a:pt x="1" y="2489"/>
                  </a:lnTo>
                  <a:cubicBezTo>
                    <a:pt x="1" y="2678"/>
                    <a:pt x="158" y="2836"/>
                    <a:pt x="347" y="2836"/>
                  </a:cubicBezTo>
                  <a:lnTo>
                    <a:pt x="1072" y="2836"/>
                  </a:lnTo>
                  <a:cubicBezTo>
                    <a:pt x="2048" y="2836"/>
                    <a:pt x="2836" y="2048"/>
                    <a:pt x="2836" y="1071"/>
                  </a:cubicBezTo>
                  <a:lnTo>
                    <a:pt x="2836" y="347"/>
                  </a:lnTo>
                  <a:cubicBezTo>
                    <a:pt x="2836" y="158"/>
                    <a:pt x="2679"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5" name="Google Shape;7785;p62"/>
          <p:cNvGrpSpPr/>
          <p:nvPr/>
        </p:nvGrpSpPr>
        <p:grpSpPr>
          <a:xfrm>
            <a:off x="4633429" y="2242989"/>
            <a:ext cx="452798" cy="450507"/>
            <a:chOff x="-18645175" y="3708500"/>
            <a:chExt cx="306400" cy="304850"/>
          </a:xfrm>
        </p:grpSpPr>
        <p:sp>
          <p:nvSpPr>
            <p:cNvPr id="7786" name="Google Shape;7786;p62"/>
            <p:cNvSpPr/>
            <p:nvPr/>
          </p:nvSpPr>
          <p:spPr>
            <a:xfrm>
              <a:off x="-18555375" y="381720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7" name="Google Shape;7787;p62"/>
            <p:cNvSpPr/>
            <p:nvPr/>
          </p:nvSpPr>
          <p:spPr>
            <a:xfrm>
              <a:off x="-18501825" y="3894000"/>
              <a:ext cx="18150" cy="16950"/>
            </a:xfrm>
            <a:custGeom>
              <a:rect b="b" l="l" r="r" t="t"/>
              <a:pathLst>
                <a:path extrusionOk="0" h="678" w="726">
                  <a:moveTo>
                    <a:pt x="351" y="0"/>
                  </a:moveTo>
                  <a:cubicBezTo>
                    <a:pt x="197" y="0"/>
                    <a:pt x="48" y="79"/>
                    <a:pt x="0" y="237"/>
                  </a:cubicBezTo>
                  <a:lnTo>
                    <a:pt x="379" y="678"/>
                  </a:lnTo>
                  <a:lnTo>
                    <a:pt x="725" y="237"/>
                  </a:lnTo>
                  <a:cubicBezTo>
                    <a:pt x="662" y="79"/>
                    <a:pt x="505" y="0"/>
                    <a:pt x="3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8" name="Google Shape;7788;p62"/>
            <p:cNvSpPr/>
            <p:nvPr/>
          </p:nvSpPr>
          <p:spPr>
            <a:xfrm>
              <a:off x="-18546725" y="3835325"/>
              <a:ext cx="108725" cy="124450"/>
            </a:xfrm>
            <a:custGeom>
              <a:rect b="b" l="l" r="r" t="t"/>
              <a:pathLst>
                <a:path extrusionOk="0" h="4978" w="4349">
                  <a:moveTo>
                    <a:pt x="2175" y="0"/>
                  </a:moveTo>
                  <a:cubicBezTo>
                    <a:pt x="1481" y="0"/>
                    <a:pt x="914" y="473"/>
                    <a:pt x="757" y="1134"/>
                  </a:cubicBezTo>
                  <a:lnTo>
                    <a:pt x="221" y="3151"/>
                  </a:lnTo>
                  <a:cubicBezTo>
                    <a:pt x="1" y="4096"/>
                    <a:pt x="725" y="4978"/>
                    <a:pt x="1639" y="4978"/>
                  </a:cubicBezTo>
                  <a:lnTo>
                    <a:pt x="1796" y="4978"/>
                  </a:lnTo>
                  <a:lnTo>
                    <a:pt x="1796" y="3686"/>
                  </a:lnTo>
                  <a:lnTo>
                    <a:pt x="1198" y="2899"/>
                  </a:lnTo>
                  <a:cubicBezTo>
                    <a:pt x="1135" y="2804"/>
                    <a:pt x="1103" y="2741"/>
                    <a:pt x="1103" y="2647"/>
                  </a:cubicBezTo>
                  <a:cubicBezTo>
                    <a:pt x="1103" y="2048"/>
                    <a:pt x="1576" y="1575"/>
                    <a:pt x="2175" y="1575"/>
                  </a:cubicBezTo>
                  <a:cubicBezTo>
                    <a:pt x="2773" y="1575"/>
                    <a:pt x="3246" y="2048"/>
                    <a:pt x="3246" y="2647"/>
                  </a:cubicBezTo>
                  <a:cubicBezTo>
                    <a:pt x="3246" y="2741"/>
                    <a:pt x="3183" y="2804"/>
                    <a:pt x="3151" y="2899"/>
                  </a:cubicBezTo>
                  <a:lnTo>
                    <a:pt x="2521" y="3686"/>
                  </a:lnTo>
                  <a:lnTo>
                    <a:pt x="2521" y="4978"/>
                  </a:lnTo>
                  <a:lnTo>
                    <a:pt x="2679" y="4978"/>
                  </a:lnTo>
                  <a:cubicBezTo>
                    <a:pt x="3624" y="4978"/>
                    <a:pt x="4348" y="4064"/>
                    <a:pt x="4096" y="3151"/>
                  </a:cubicBezTo>
                  <a:lnTo>
                    <a:pt x="3592" y="1134"/>
                  </a:lnTo>
                  <a:cubicBezTo>
                    <a:pt x="3435" y="441"/>
                    <a:pt x="2836" y="0"/>
                    <a:pt x="21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9" name="Google Shape;7789;p62"/>
            <p:cNvSpPr/>
            <p:nvPr/>
          </p:nvSpPr>
          <p:spPr>
            <a:xfrm>
              <a:off x="-18644375" y="3728200"/>
              <a:ext cx="305600" cy="285150"/>
            </a:xfrm>
            <a:custGeom>
              <a:rect b="b" l="l" r="r" t="t"/>
              <a:pathLst>
                <a:path extrusionOk="0" h="11406" w="12224">
                  <a:moveTo>
                    <a:pt x="8128" y="2836"/>
                  </a:moveTo>
                  <a:cubicBezTo>
                    <a:pt x="8695" y="2836"/>
                    <a:pt x="9168" y="3309"/>
                    <a:pt x="9168" y="3907"/>
                  </a:cubicBezTo>
                  <a:cubicBezTo>
                    <a:pt x="9257" y="4501"/>
                    <a:pt x="8814" y="4984"/>
                    <a:pt x="8182" y="4984"/>
                  </a:cubicBezTo>
                  <a:cubicBezTo>
                    <a:pt x="8143" y="4984"/>
                    <a:pt x="8105" y="4982"/>
                    <a:pt x="8065" y="4978"/>
                  </a:cubicBezTo>
                  <a:lnTo>
                    <a:pt x="8065" y="4978"/>
                  </a:lnTo>
                  <a:cubicBezTo>
                    <a:pt x="8128" y="5041"/>
                    <a:pt x="8160" y="5136"/>
                    <a:pt x="8160" y="5199"/>
                  </a:cubicBezTo>
                  <a:lnTo>
                    <a:pt x="8664" y="7247"/>
                  </a:lnTo>
                  <a:cubicBezTo>
                    <a:pt x="9011" y="8633"/>
                    <a:pt x="7971" y="9988"/>
                    <a:pt x="6553" y="9988"/>
                  </a:cubicBezTo>
                  <a:lnTo>
                    <a:pt x="5513" y="9988"/>
                  </a:lnTo>
                  <a:cubicBezTo>
                    <a:pt x="4096" y="9988"/>
                    <a:pt x="3025" y="8633"/>
                    <a:pt x="3403" y="7247"/>
                  </a:cubicBezTo>
                  <a:lnTo>
                    <a:pt x="3907" y="5199"/>
                  </a:lnTo>
                  <a:cubicBezTo>
                    <a:pt x="3938" y="5136"/>
                    <a:pt x="3938" y="5041"/>
                    <a:pt x="3970" y="4978"/>
                  </a:cubicBezTo>
                  <a:lnTo>
                    <a:pt x="3970" y="4978"/>
                  </a:lnTo>
                  <a:cubicBezTo>
                    <a:pt x="3934" y="4982"/>
                    <a:pt x="3899" y="4983"/>
                    <a:pt x="3864" y="4983"/>
                  </a:cubicBezTo>
                  <a:cubicBezTo>
                    <a:pt x="3255" y="4983"/>
                    <a:pt x="2804" y="4473"/>
                    <a:pt x="2804" y="3907"/>
                  </a:cubicBezTo>
                  <a:cubicBezTo>
                    <a:pt x="2804" y="3309"/>
                    <a:pt x="3277" y="2836"/>
                    <a:pt x="3875" y="2836"/>
                  </a:cubicBezTo>
                  <a:cubicBezTo>
                    <a:pt x="4411" y="2836"/>
                    <a:pt x="4883" y="3277"/>
                    <a:pt x="4915" y="3844"/>
                  </a:cubicBezTo>
                  <a:cubicBezTo>
                    <a:pt x="5230" y="3624"/>
                    <a:pt x="5608" y="3561"/>
                    <a:pt x="5986" y="3561"/>
                  </a:cubicBezTo>
                  <a:cubicBezTo>
                    <a:pt x="6396" y="3561"/>
                    <a:pt x="6742" y="3687"/>
                    <a:pt x="7057" y="3844"/>
                  </a:cubicBezTo>
                  <a:cubicBezTo>
                    <a:pt x="7089" y="3277"/>
                    <a:pt x="7561" y="2836"/>
                    <a:pt x="8128" y="2836"/>
                  </a:cubicBezTo>
                  <a:close/>
                  <a:moveTo>
                    <a:pt x="4285" y="1"/>
                  </a:moveTo>
                  <a:cubicBezTo>
                    <a:pt x="2710" y="1"/>
                    <a:pt x="1449" y="946"/>
                    <a:pt x="1449" y="2143"/>
                  </a:cubicBezTo>
                  <a:lnTo>
                    <a:pt x="1449" y="2773"/>
                  </a:lnTo>
                  <a:cubicBezTo>
                    <a:pt x="1449" y="4380"/>
                    <a:pt x="945" y="5955"/>
                    <a:pt x="95" y="7310"/>
                  </a:cubicBezTo>
                  <a:cubicBezTo>
                    <a:pt x="0" y="7373"/>
                    <a:pt x="0" y="7530"/>
                    <a:pt x="32" y="7625"/>
                  </a:cubicBezTo>
                  <a:cubicBezTo>
                    <a:pt x="945" y="9893"/>
                    <a:pt x="3182" y="11405"/>
                    <a:pt x="5671" y="11405"/>
                  </a:cubicBezTo>
                  <a:lnTo>
                    <a:pt x="6553" y="11405"/>
                  </a:lnTo>
                  <a:cubicBezTo>
                    <a:pt x="9011" y="11405"/>
                    <a:pt x="11216" y="9893"/>
                    <a:pt x="12161" y="7625"/>
                  </a:cubicBezTo>
                  <a:cubicBezTo>
                    <a:pt x="12224" y="7499"/>
                    <a:pt x="12224" y="7373"/>
                    <a:pt x="12129" y="7310"/>
                  </a:cubicBezTo>
                  <a:cubicBezTo>
                    <a:pt x="11184" y="5955"/>
                    <a:pt x="10680" y="4380"/>
                    <a:pt x="10680" y="2773"/>
                  </a:cubicBezTo>
                  <a:lnTo>
                    <a:pt x="10680" y="2143"/>
                  </a:lnTo>
                  <a:cubicBezTo>
                    <a:pt x="10680" y="946"/>
                    <a:pt x="9420" y="1"/>
                    <a:pt x="7845" y="1"/>
                  </a:cubicBezTo>
                  <a:cubicBezTo>
                    <a:pt x="7183" y="1"/>
                    <a:pt x="6553" y="158"/>
                    <a:pt x="6081" y="473"/>
                  </a:cubicBezTo>
                  <a:cubicBezTo>
                    <a:pt x="5545" y="158"/>
                    <a:pt x="4915" y="1"/>
                    <a:pt x="42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0" name="Google Shape;7790;p62"/>
            <p:cNvSpPr/>
            <p:nvPr/>
          </p:nvSpPr>
          <p:spPr>
            <a:xfrm>
              <a:off x="-18448275" y="3817200"/>
              <a:ext cx="18150" cy="17350"/>
            </a:xfrm>
            <a:custGeom>
              <a:rect b="b" l="l" r="r" t="t"/>
              <a:pathLst>
                <a:path extrusionOk="0" h="694" w="726">
                  <a:moveTo>
                    <a:pt x="347" y="1"/>
                  </a:moveTo>
                  <a:cubicBezTo>
                    <a:pt x="158" y="1"/>
                    <a:pt x="1" y="158"/>
                    <a:pt x="1" y="347"/>
                  </a:cubicBezTo>
                  <a:cubicBezTo>
                    <a:pt x="1" y="536"/>
                    <a:pt x="158" y="694"/>
                    <a:pt x="347" y="694"/>
                  </a:cubicBezTo>
                  <a:cubicBezTo>
                    <a:pt x="536" y="694"/>
                    <a:pt x="725" y="536"/>
                    <a:pt x="725" y="347"/>
                  </a:cubicBezTo>
                  <a:cubicBezTo>
                    <a:pt x="694"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1" name="Google Shape;7791;p62"/>
            <p:cNvSpPr/>
            <p:nvPr/>
          </p:nvSpPr>
          <p:spPr>
            <a:xfrm>
              <a:off x="-18645175" y="3708500"/>
              <a:ext cx="74050" cy="91400"/>
            </a:xfrm>
            <a:custGeom>
              <a:rect b="b" l="l" r="r" t="t"/>
              <a:pathLst>
                <a:path extrusionOk="0" h="3656" w="2962">
                  <a:moveTo>
                    <a:pt x="2111" y="1"/>
                  </a:moveTo>
                  <a:cubicBezTo>
                    <a:pt x="946" y="1"/>
                    <a:pt x="1" y="946"/>
                    <a:pt x="1" y="2143"/>
                  </a:cubicBezTo>
                  <a:cubicBezTo>
                    <a:pt x="1" y="2710"/>
                    <a:pt x="221" y="3277"/>
                    <a:pt x="631" y="3656"/>
                  </a:cubicBezTo>
                  <a:lnTo>
                    <a:pt x="631" y="3498"/>
                  </a:lnTo>
                  <a:lnTo>
                    <a:pt x="631" y="2868"/>
                  </a:lnTo>
                  <a:cubicBezTo>
                    <a:pt x="631" y="1608"/>
                    <a:pt x="1576" y="600"/>
                    <a:pt x="2962" y="190"/>
                  </a:cubicBezTo>
                  <a:cubicBezTo>
                    <a:pt x="2679" y="95"/>
                    <a:pt x="2395"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2" name="Google Shape;7792;p62"/>
            <p:cNvSpPr/>
            <p:nvPr/>
          </p:nvSpPr>
          <p:spPr>
            <a:xfrm>
              <a:off x="-18415975" y="3710075"/>
              <a:ext cx="74850" cy="92975"/>
            </a:xfrm>
            <a:custGeom>
              <a:rect b="b" l="l" r="r" t="t"/>
              <a:pathLst>
                <a:path extrusionOk="0" h="3719" w="2994">
                  <a:moveTo>
                    <a:pt x="883" y="1"/>
                  </a:moveTo>
                  <a:cubicBezTo>
                    <a:pt x="568" y="1"/>
                    <a:pt x="284" y="64"/>
                    <a:pt x="1" y="190"/>
                  </a:cubicBezTo>
                  <a:cubicBezTo>
                    <a:pt x="1292" y="568"/>
                    <a:pt x="2206" y="1608"/>
                    <a:pt x="2206" y="2836"/>
                  </a:cubicBezTo>
                  <a:lnTo>
                    <a:pt x="2206" y="3466"/>
                  </a:lnTo>
                  <a:cubicBezTo>
                    <a:pt x="2206" y="3529"/>
                    <a:pt x="2206" y="3656"/>
                    <a:pt x="2237" y="3719"/>
                  </a:cubicBezTo>
                  <a:cubicBezTo>
                    <a:pt x="2710" y="3340"/>
                    <a:pt x="2993" y="2742"/>
                    <a:pt x="2993" y="2112"/>
                  </a:cubicBezTo>
                  <a:cubicBezTo>
                    <a:pt x="2993" y="946"/>
                    <a:pt x="2048" y="1"/>
                    <a:pt x="8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93" name="Google Shape;7793;p62"/>
          <p:cNvGrpSpPr/>
          <p:nvPr/>
        </p:nvGrpSpPr>
        <p:grpSpPr>
          <a:xfrm>
            <a:off x="4631101" y="2795630"/>
            <a:ext cx="457453" cy="451763"/>
            <a:chOff x="-18647525" y="4082625"/>
            <a:chExt cx="309550" cy="305700"/>
          </a:xfrm>
        </p:grpSpPr>
        <p:sp>
          <p:nvSpPr>
            <p:cNvPr id="7794" name="Google Shape;7794;p62"/>
            <p:cNvSpPr/>
            <p:nvPr/>
          </p:nvSpPr>
          <p:spPr>
            <a:xfrm>
              <a:off x="-18609725" y="4082625"/>
              <a:ext cx="123675" cy="61475"/>
            </a:xfrm>
            <a:custGeom>
              <a:rect b="b" l="l" r="r" t="t"/>
              <a:pathLst>
                <a:path extrusionOk="0" h="2459" w="4947">
                  <a:moveTo>
                    <a:pt x="2473" y="1"/>
                  </a:moveTo>
                  <a:cubicBezTo>
                    <a:pt x="2387" y="1"/>
                    <a:pt x="2300" y="32"/>
                    <a:pt x="2237" y="95"/>
                  </a:cubicBezTo>
                  <a:cubicBezTo>
                    <a:pt x="2206" y="127"/>
                    <a:pt x="1576" y="694"/>
                    <a:pt x="1450" y="1481"/>
                  </a:cubicBezTo>
                  <a:cubicBezTo>
                    <a:pt x="1324" y="1418"/>
                    <a:pt x="1166" y="1418"/>
                    <a:pt x="1071" y="1418"/>
                  </a:cubicBezTo>
                  <a:lnTo>
                    <a:pt x="347" y="1418"/>
                  </a:lnTo>
                  <a:cubicBezTo>
                    <a:pt x="158" y="1418"/>
                    <a:pt x="0" y="1576"/>
                    <a:pt x="0" y="1797"/>
                  </a:cubicBezTo>
                  <a:cubicBezTo>
                    <a:pt x="0" y="2017"/>
                    <a:pt x="32" y="2206"/>
                    <a:pt x="126" y="2427"/>
                  </a:cubicBezTo>
                  <a:cubicBezTo>
                    <a:pt x="1008" y="2175"/>
                    <a:pt x="1922" y="2175"/>
                    <a:pt x="2489" y="2175"/>
                  </a:cubicBezTo>
                  <a:cubicBezTo>
                    <a:pt x="3277" y="2175"/>
                    <a:pt x="4096" y="2206"/>
                    <a:pt x="4852" y="2458"/>
                  </a:cubicBezTo>
                  <a:cubicBezTo>
                    <a:pt x="4915" y="2269"/>
                    <a:pt x="4947" y="2017"/>
                    <a:pt x="4947" y="1797"/>
                  </a:cubicBezTo>
                  <a:cubicBezTo>
                    <a:pt x="4947" y="1576"/>
                    <a:pt x="4789" y="1418"/>
                    <a:pt x="4600" y="1418"/>
                  </a:cubicBezTo>
                  <a:lnTo>
                    <a:pt x="3907" y="1418"/>
                  </a:lnTo>
                  <a:cubicBezTo>
                    <a:pt x="3781" y="1418"/>
                    <a:pt x="3623" y="1418"/>
                    <a:pt x="3497" y="1481"/>
                  </a:cubicBezTo>
                  <a:cubicBezTo>
                    <a:pt x="3340" y="694"/>
                    <a:pt x="2710" y="127"/>
                    <a:pt x="2710" y="95"/>
                  </a:cubicBezTo>
                  <a:cubicBezTo>
                    <a:pt x="2647" y="32"/>
                    <a:pt x="2560" y="1"/>
                    <a:pt x="24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5" name="Google Shape;7795;p62"/>
            <p:cNvSpPr/>
            <p:nvPr/>
          </p:nvSpPr>
          <p:spPr>
            <a:xfrm>
              <a:off x="-18647525" y="4155875"/>
              <a:ext cx="148075" cy="195350"/>
            </a:xfrm>
            <a:custGeom>
              <a:rect b="b" l="l" r="r" t="t"/>
              <a:pathLst>
                <a:path extrusionOk="0" h="7814" w="5923">
                  <a:moveTo>
                    <a:pt x="1859" y="2836"/>
                  </a:moveTo>
                  <a:cubicBezTo>
                    <a:pt x="2048" y="2836"/>
                    <a:pt x="2205" y="2994"/>
                    <a:pt x="2205" y="3183"/>
                  </a:cubicBezTo>
                  <a:lnTo>
                    <a:pt x="2205" y="3907"/>
                  </a:lnTo>
                  <a:cubicBezTo>
                    <a:pt x="2205" y="4096"/>
                    <a:pt x="2048" y="4254"/>
                    <a:pt x="1859" y="4254"/>
                  </a:cubicBezTo>
                  <a:cubicBezTo>
                    <a:pt x="1670" y="4254"/>
                    <a:pt x="1512" y="4096"/>
                    <a:pt x="1512" y="3907"/>
                  </a:cubicBezTo>
                  <a:lnTo>
                    <a:pt x="1512" y="3183"/>
                  </a:lnTo>
                  <a:cubicBezTo>
                    <a:pt x="1512" y="2994"/>
                    <a:pt x="1670" y="2836"/>
                    <a:pt x="1859" y="2836"/>
                  </a:cubicBezTo>
                  <a:close/>
                  <a:moveTo>
                    <a:pt x="3938" y="1"/>
                  </a:moveTo>
                  <a:cubicBezTo>
                    <a:pt x="2678" y="1"/>
                    <a:pt x="0" y="1"/>
                    <a:pt x="0" y="2836"/>
                  </a:cubicBezTo>
                  <a:cubicBezTo>
                    <a:pt x="0" y="4569"/>
                    <a:pt x="914" y="6774"/>
                    <a:pt x="2205" y="7814"/>
                  </a:cubicBezTo>
                  <a:cubicBezTo>
                    <a:pt x="2016" y="6995"/>
                    <a:pt x="1985" y="6018"/>
                    <a:pt x="2268" y="4915"/>
                  </a:cubicBezTo>
                  <a:cubicBezTo>
                    <a:pt x="2457" y="4222"/>
                    <a:pt x="2741" y="3466"/>
                    <a:pt x="3088" y="2805"/>
                  </a:cubicBezTo>
                  <a:cubicBezTo>
                    <a:pt x="2962" y="2710"/>
                    <a:pt x="2899" y="2647"/>
                    <a:pt x="2899" y="2490"/>
                  </a:cubicBezTo>
                  <a:lnTo>
                    <a:pt x="2899" y="1765"/>
                  </a:lnTo>
                  <a:cubicBezTo>
                    <a:pt x="2899" y="1576"/>
                    <a:pt x="3056" y="1418"/>
                    <a:pt x="3245" y="1418"/>
                  </a:cubicBezTo>
                  <a:cubicBezTo>
                    <a:pt x="3434" y="1418"/>
                    <a:pt x="3592" y="1576"/>
                    <a:pt x="3592" y="1765"/>
                  </a:cubicBezTo>
                  <a:lnTo>
                    <a:pt x="3592" y="1954"/>
                  </a:lnTo>
                  <a:cubicBezTo>
                    <a:pt x="3781" y="1702"/>
                    <a:pt x="4033" y="1450"/>
                    <a:pt x="4222" y="1229"/>
                  </a:cubicBezTo>
                  <a:cubicBezTo>
                    <a:pt x="4726" y="694"/>
                    <a:pt x="5324" y="347"/>
                    <a:pt x="5923" y="190"/>
                  </a:cubicBezTo>
                  <a:cubicBezTo>
                    <a:pt x="5293" y="32"/>
                    <a:pt x="4631" y="1"/>
                    <a:pt x="39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6" name="Google Shape;7796;p62"/>
            <p:cNvSpPr/>
            <p:nvPr/>
          </p:nvSpPr>
          <p:spPr>
            <a:xfrm>
              <a:off x="-18442750" y="4150575"/>
              <a:ext cx="102400" cy="100625"/>
            </a:xfrm>
            <a:custGeom>
              <a:rect b="b" l="l" r="r" t="t"/>
              <a:pathLst>
                <a:path extrusionOk="0" h="4025" w="4096">
                  <a:moveTo>
                    <a:pt x="630" y="0"/>
                  </a:moveTo>
                  <a:cubicBezTo>
                    <a:pt x="544" y="0"/>
                    <a:pt x="457" y="39"/>
                    <a:pt x="378" y="118"/>
                  </a:cubicBezTo>
                  <a:cubicBezTo>
                    <a:pt x="221" y="276"/>
                    <a:pt x="95" y="496"/>
                    <a:pt x="0" y="685"/>
                  </a:cubicBezTo>
                  <a:cubicBezTo>
                    <a:pt x="851" y="1063"/>
                    <a:pt x="1481" y="1725"/>
                    <a:pt x="1891" y="2134"/>
                  </a:cubicBezTo>
                  <a:cubicBezTo>
                    <a:pt x="2300" y="2513"/>
                    <a:pt x="2962" y="3206"/>
                    <a:pt x="3371" y="4025"/>
                  </a:cubicBezTo>
                  <a:cubicBezTo>
                    <a:pt x="3560" y="3962"/>
                    <a:pt x="3749" y="3836"/>
                    <a:pt x="3907" y="3647"/>
                  </a:cubicBezTo>
                  <a:cubicBezTo>
                    <a:pt x="4096" y="3552"/>
                    <a:pt x="4096" y="3332"/>
                    <a:pt x="3938" y="3206"/>
                  </a:cubicBezTo>
                  <a:lnTo>
                    <a:pt x="3434" y="2702"/>
                  </a:lnTo>
                  <a:cubicBezTo>
                    <a:pt x="3371" y="2607"/>
                    <a:pt x="3245" y="2544"/>
                    <a:pt x="3119" y="2450"/>
                  </a:cubicBezTo>
                  <a:cubicBezTo>
                    <a:pt x="3560" y="1788"/>
                    <a:pt x="3529" y="937"/>
                    <a:pt x="3529" y="906"/>
                  </a:cubicBezTo>
                  <a:cubicBezTo>
                    <a:pt x="3529" y="717"/>
                    <a:pt x="3371" y="591"/>
                    <a:pt x="3151" y="559"/>
                  </a:cubicBezTo>
                  <a:cubicBezTo>
                    <a:pt x="3147" y="559"/>
                    <a:pt x="3130" y="559"/>
                    <a:pt x="3103" y="559"/>
                  </a:cubicBezTo>
                  <a:cubicBezTo>
                    <a:pt x="2910" y="559"/>
                    <a:pt x="2190" y="583"/>
                    <a:pt x="1639" y="969"/>
                  </a:cubicBezTo>
                  <a:cubicBezTo>
                    <a:pt x="1544" y="843"/>
                    <a:pt x="1481" y="748"/>
                    <a:pt x="1387" y="654"/>
                  </a:cubicBezTo>
                  <a:lnTo>
                    <a:pt x="882" y="118"/>
                  </a:lnTo>
                  <a:cubicBezTo>
                    <a:pt x="804" y="39"/>
                    <a:pt x="717" y="0"/>
                    <a:pt x="6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7" name="Google Shape;7797;p62"/>
            <p:cNvSpPr/>
            <p:nvPr/>
          </p:nvSpPr>
          <p:spPr>
            <a:xfrm>
              <a:off x="-18581375" y="4176775"/>
              <a:ext cx="243400" cy="211550"/>
            </a:xfrm>
            <a:custGeom>
              <a:rect b="b" l="l" r="r" t="t"/>
              <a:pathLst>
                <a:path extrusionOk="0" h="8462" w="9736">
                  <a:moveTo>
                    <a:pt x="4191" y="1000"/>
                  </a:moveTo>
                  <a:cubicBezTo>
                    <a:pt x="4277" y="1000"/>
                    <a:pt x="4364" y="1039"/>
                    <a:pt x="4443" y="1118"/>
                  </a:cubicBezTo>
                  <a:cubicBezTo>
                    <a:pt x="4600" y="1275"/>
                    <a:pt x="4600" y="1465"/>
                    <a:pt x="4443" y="1654"/>
                  </a:cubicBezTo>
                  <a:lnTo>
                    <a:pt x="3939" y="2158"/>
                  </a:lnTo>
                  <a:cubicBezTo>
                    <a:pt x="3860" y="2236"/>
                    <a:pt x="3765" y="2276"/>
                    <a:pt x="3675" y="2276"/>
                  </a:cubicBezTo>
                  <a:cubicBezTo>
                    <a:pt x="3584" y="2276"/>
                    <a:pt x="3498" y="2236"/>
                    <a:pt x="3435" y="2158"/>
                  </a:cubicBezTo>
                  <a:cubicBezTo>
                    <a:pt x="3277" y="2000"/>
                    <a:pt x="3277" y="1811"/>
                    <a:pt x="3435" y="1654"/>
                  </a:cubicBezTo>
                  <a:lnTo>
                    <a:pt x="3939" y="1118"/>
                  </a:lnTo>
                  <a:cubicBezTo>
                    <a:pt x="4017" y="1039"/>
                    <a:pt x="4104" y="1000"/>
                    <a:pt x="4191" y="1000"/>
                  </a:cubicBezTo>
                  <a:close/>
                  <a:moveTo>
                    <a:pt x="5230" y="3048"/>
                  </a:moveTo>
                  <a:cubicBezTo>
                    <a:pt x="5317" y="3048"/>
                    <a:pt x="5404" y="3087"/>
                    <a:pt x="5482" y="3166"/>
                  </a:cubicBezTo>
                  <a:cubicBezTo>
                    <a:pt x="5640" y="3323"/>
                    <a:pt x="5640" y="3512"/>
                    <a:pt x="5482" y="3701"/>
                  </a:cubicBezTo>
                  <a:lnTo>
                    <a:pt x="4978" y="4205"/>
                  </a:lnTo>
                  <a:cubicBezTo>
                    <a:pt x="4900" y="4284"/>
                    <a:pt x="4805" y="4324"/>
                    <a:pt x="4710" y="4324"/>
                  </a:cubicBezTo>
                  <a:cubicBezTo>
                    <a:pt x="4616" y="4324"/>
                    <a:pt x="4521" y="4284"/>
                    <a:pt x="4443" y="4205"/>
                  </a:cubicBezTo>
                  <a:cubicBezTo>
                    <a:pt x="4285" y="4048"/>
                    <a:pt x="4285" y="3796"/>
                    <a:pt x="4443" y="3701"/>
                  </a:cubicBezTo>
                  <a:lnTo>
                    <a:pt x="4978" y="3166"/>
                  </a:lnTo>
                  <a:cubicBezTo>
                    <a:pt x="5057" y="3087"/>
                    <a:pt x="5144" y="3048"/>
                    <a:pt x="5230" y="3048"/>
                  </a:cubicBezTo>
                  <a:close/>
                  <a:moveTo>
                    <a:pt x="2674" y="3583"/>
                  </a:moveTo>
                  <a:cubicBezTo>
                    <a:pt x="2765" y="3583"/>
                    <a:pt x="2852" y="3623"/>
                    <a:pt x="2930" y="3701"/>
                  </a:cubicBezTo>
                  <a:cubicBezTo>
                    <a:pt x="3088" y="3796"/>
                    <a:pt x="3088" y="4048"/>
                    <a:pt x="2930" y="4205"/>
                  </a:cubicBezTo>
                  <a:lnTo>
                    <a:pt x="2395" y="4710"/>
                  </a:lnTo>
                  <a:cubicBezTo>
                    <a:pt x="2316" y="4788"/>
                    <a:pt x="2229" y="4828"/>
                    <a:pt x="2143" y="4828"/>
                  </a:cubicBezTo>
                  <a:cubicBezTo>
                    <a:pt x="2056" y="4828"/>
                    <a:pt x="1970" y="4788"/>
                    <a:pt x="1891" y="4710"/>
                  </a:cubicBezTo>
                  <a:cubicBezTo>
                    <a:pt x="1733" y="4552"/>
                    <a:pt x="1733" y="4363"/>
                    <a:pt x="1891" y="4205"/>
                  </a:cubicBezTo>
                  <a:lnTo>
                    <a:pt x="2395" y="3701"/>
                  </a:lnTo>
                  <a:cubicBezTo>
                    <a:pt x="2489" y="3623"/>
                    <a:pt x="2584" y="3583"/>
                    <a:pt x="2674" y="3583"/>
                  </a:cubicBezTo>
                  <a:close/>
                  <a:moveTo>
                    <a:pt x="7207" y="4087"/>
                  </a:moveTo>
                  <a:cubicBezTo>
                    <a:pt x="7302" y="4087"/>
                    <a:pt x="7388" y="4127"/>
                    <a:pt x="7436" y="4205"/>
                  </a:cubicBezTo>
                  <a:cubicBezTo>
                    <a:pt x="7625" y="4363"/>
                    <a:pt x="7625" y="4552"/>
                    <a:pt x="7436" y="4710"/>
                  </a:cubicBezTo>
                  <a:lnTo>
                    <a:pt x="6932" y="5214"/>
                  </a:lnTo>
                  <a:cubicBezTo>
                    <a:pt x="6853" y="5292"/>
                    <a:pt x="6766" y="5332"/>
                    <a:pt x="6680" y="5332"/>
                  </a:cubicBezTo>
                  <a:cubicBezTo>
                    <a:pt x="6593" y="5332"/>
                    <a:pt x="6506" y="5292"/>
                    <a:pt x="6427" y="5214"/>
                  </a:cubicBezTo>
                  <a:cubicBezTo>
                    <a:pt x="6270" y="5056"/>
                    <a:pt x="6270" y="4867"/>
                    <a:pt x="6427" y="4710"/>
                  </a:cubicBezTo>
                  <a:lnTo>
                    <a:pt x="6932" y="4205"/>
                  </a:lnTo>
                  <a:cubicBezTo>
                    <a:pt x="7010" y="4127"/>
                    <a:pt x="7113" y="4087"/>
                    <a:pt x="7207" y="4087"/>
                  </a:cubicBezTo>
                  <a:close/>
                  <a:moveTo>
                    <a:pt x="5388" y="4875"/>
                  </a:moveTo>
                  <a:cubicBezTo>
                    <a:pt x="5474" y="4875"/>
                    <a:pt x="5561" y="4914"/>
                    <a:pt x="5640" y="4993"/>
                  </a:cubicBezTo>
                  <a:cubicBezTo>
                    <a:pt x="5797" y="5151"/>
                    <a:pt x="5797" y="5340"/>
                    <a:pt x="5640" y="5497"/>
                  </a:cubicBezTo>
                  <a:lnTo>
                    <a:pt x="5136" y="6001"/>
                  </a:lnTo>
                  <a:cubicBezTo>
                    <a:pt x="5057" y="6080"/>
                    <a:pt x="4963" y="6119"/>
                    <a:pt x="4868" y="6119"/>
                  </a:cubicBezTo>
                  <a:cubicBezTo>
                    <a:pt x="4773" y="6119"/>
                    <a:pt x="4679" y="6080"/>
                    <a:pt x="4600" y="6001"/>
                  </a:cubicBezTo>
                  <a:cubicBezTo>
                    <a:pt x="4443" y="5844"/>
                    <a:pt x="4443" y="5655"/>
                    <a:pt x="4600" y="5497"/>
                  </a:cubicBezTo>
                  <a:lnTo>
                    <a:pt x="5136" y="4993"/>
                  </a:lnTo>
                  <a:cubicBezTo>
                    <a:pt x="5215" y="4914"/>
                    <a:pt x="5301" y="4875"/>
                    <a:pt x="5388" y="4875"/>
                  </a:cubicBezTo>
                  <a:close/>
                  <a:moveTo>
                    <a:pt x="2674" y="5568"/>
                  </a:moveTo>
                  <a:cubicBezTo>
                    <a:pt x="2765" y="5568"/>
                    <a:pt x="2852" y="5607"/>
                    <a:pt x="2930" y="5686"/>
                  </a:cubicBezTo>
                  <a:cubicBezTo>
                    <a:pt x="3088" y="5844"/>
                    <a:pt x="3088" y="6064"/>
                    <a:pt x="2930" y="6222"/>
                  </a:cubicBezTo>
                  <a:lnTo>
                    <a:pt x="2395" y="6726"/>
                  </a:lnTo>
                  <a:cubicBezTo>
                    <a:pt x="2316" y="6805"/>
                    <a:pt x="2229" y="6844"/>
                    <a:pt x="2143" y="6844"/>
                  </a:cubicBezTo>
                  <a:cubicBezTo>
                    <a:pt x="2056" y="6844"/>
                    <a:pt x="1970" y="6805"/>
                    <a:pt x="1891" y="6726"/>
                  </a:cubicBezTo>
                  <a:cubicBezTo>
                    <a:pt x="1733" y="6568"/>
                    <a:pt x="1733" y="6379"/>
                    <a:pt x="1891" y="6222"/>
                  </a:cubicBezTo>
                  <a:lnTo>
                    <a:pt x="2395" y="5686"/>
                  </a:lnTo>
                  <a:cubicBezTo>
                    <a:pt x="2489" y="5607"/>
                    <a:pt x="2584" y="5568"/>
                    <a:pt x="2674" y="5568"/>
                  </a:cubicBezTo>
                  <a:close/>
                  <a:moveTo>
                    <a:pt x="4065" y="1"/>
                  </a:moveTo>
                  <a:cubicBezTo>
                    <a:pt x="3468" y="1"/>
                    <a:pt x="2828" y="244"/>
                    <a:pt x="2174" y="897"/>
                  </a:cubicBezTo>
                  <a:cubicBezTo>
                    <a:pt x="1355" y="1717"/>
                    <a:pt x="662" y="2977"/>
                    <a:pt x="347" y="4268"/>
                  </a:cubicBezTo>
                  <a:cubicBezTo>
                    <a:pt x="0" y="5781"/>
                    <a:pt x="190" y="7009"/>
                    <a:pt x="914" y="7702"/>
                  </a:cubicBezTo>
                  <a:cubicBezTo>
                    <a:pt x="1466" y="8255"/>
                    <a:pt x="2204" y="8461"/>
                    <a:pt x="2972" y="8461"/>
                  </a:cubicBezTo>
                  <a:cubicBezTo>
                    <a:pt x="3430" y="8461"/>
                    <a:pt x="3900" y="8387"/>
                    <a:pt x="4348" y="8270"/>
                  </a:cubicBezTo>
                  <a:cubicBezTo>
                    <a:pt x="5608" y="7955"/>
                    <a:pt x="6900" y="7230"/>
                    <a:pt x="7719" y="6442"/>
                  </a:cubicBezTo>
                  <a:cubicBezTo>
                    <a:pt x="9736" y="4426"/>
                    <a:pt x="7845" y="2536"/>
                    <a:pt x="6963" y="1654"/>
                  </a:cubicBezTo>
                  <a:cubicBezTo>
                    <a:pt x="6367" y="1057"/>
                    <a:pt x="5310" y="1"/>
                    <a:pt x="40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98" name="Google Shape;7798;p62"/>
          <p:cNvGrpSpPr/>
          <p:nvPr/>
        </p:nvGrpSpPr>
        <p:grpSpPr>
          <a:xfrm>
            <a:off x="7441485" y="1689592"/>
            <a:ext cx="395755" cy="449288"/>
            <a:chOff x="-16775350" y="3309200"/>
            <a:chExt cx="267800" cy="304025"/>
          </a:xfrm>
        </p:grpSpPr>
        <p:sp>
          <p:nvSpPr>
            <p:cNvPr id="7799" name="Google Shape;7799;p62"/>
            <p:cNvSpPr/>
            <p:nvPr/>
          </p:nvSpPr>
          <p:spPr>
            <a:xfrm>
              <a:off x="-16775350" y="3309200"/>
              <a:ext cx="267800" cy="160675"/>
            </a:xfrm>
            <a:custGeom>
              <a:rect b="b" l="l" r="r" t="t"/>
              <a:pathLst>
                <a:path extrusionOk="0" h="6427" w="10712">
                  <a:moveTo>
                    <a:pt x="4978" y="1418"/>
                  </a:moveTo>
                  <a:cubicBezTo>
                    <a:pt x="5388" y="1418"/>
                    <a:pt x="5703" y="1733"/>
                    <a:pt x="5703" y="2111"/>
                  </a:cubicBezTo>
                  <a:cubicBezTo>
                    <a:pt x="5703" y="2520"/>
                    <a:pt x="5388" y="2835"/>
                    <a:pt x="4978" y="2835"/>
                  </a:cubicBezTo>
                  <a:cubicBezTo>
                    <a:pt x="4600" y="2835"/>
                    <a:pt x="4285" y="2520"/>
                    <a:pt x="4285" y="2111"/>
                  </a:cubicBezTo>
                  <a:cubicBezTo>
                    <a:pt x="4285" y="1733"/>
                    <a:pt x="4600" y="1418"/>
                    <a:pt x="4978" y="1418"/>
                  </a:cubicBezTo>
                  <a:close/>
                  <a:moveTo>
                    <a:pt x="3182" y="2867"/>
                  </a:moveTo>
                  <a:cubicBezTo>
                    <a:pt x="3781" y="2867"/>
                    <a:pt x="4254" y="3340"/>
                    <a:pt x="4254" y="3938"/>
                  </a:cubicBezTo>
                  <a:cubicBezTo>
                    <a:pt x="4285" y="4505"/>
                    <a:pt x="3781" y="5009"/>
                    <a:pt x="3182" y="5009"/>
                  </a:cubicBezTo>
                  <a:cubicBezTo>
                    <a:pt x="2584" y="5009"/>
                    <a:pt x="2111" y="4537"/>
                    <a:pt x="2111" y="3938"/>
                  </a:cubicBezTo>
                  <a:cubicBezTo>
                    <a:pt x="2111" y="3340"/>
                    <a:pt x="2584" y="2867"/>
                    <a:pt x="3182" y="2867"/>
                  </a:cubicBezTo>
                  <a:close/>
                  <a:moveTo>
                    <a:pt x="5356" y="0"/>
                  </a:moveTo>
                  <a:cubicBezTo>
                    <a:pt x="2395" y="0"/>
                    <a:pt x="0" y="2394"/>
                    <a:pt x="0" y="5356"/>
                  </a:cubicBezTo>
                  <a:cubicBezTo>
                    <a:pt x="0" y="5954"/>
                    <a:pt x="473" y="6427"/>
                    <a:pt x="1040" y="6427"/>
                  </a:cubicBezTo>
                  <a:lnTo>
                    <a:pt x="9609" y="6427"/>
                  </a:lnTo>
                  <a:cubicBezTo>
                    <a:pt x="10208" y="6427"/>
                    <a:pt x="10681" y="5954"/>
                    <a:pt x="10681" y="5356"/>
                  </a:cubicBezTo>
                  <a:cubicBezTo>
                    <a:pt x="10712" y="2394"/>
                    <a:pt x="8286" y="0"/>
                    <a:pt x="53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0" name="Google Shape;7800;p62"/>
            <p:cNvSpPr/>
            <p:nvPr/>
          </p:nvSpPr>
          <p:spPr>
            <a:xfrm>
              <a:off x="-16704475" y="3398975"/>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1" name="Google Shape;7801;p62"/>
            <p:cNvSpPr/>
            <p:nvPr/>
          </p:nvSpPr>
          <p:spPr>
            <a:xfrm>
              <a:off x="-16707625" y="3487200"/>
              <a:ext cx="129200" cy="126025"/>
            </a:xfrm>
            <a:custGeom>
              <a:rect b="b" l="l" r="r" t="t"/>
              <a:pathLst>
                <a:path extrusionOk="0" h="5041" w="5168">
                  <a:moveTo>
                    <a:pt x="1135" y="0"/>
                  </a:moveTo>
                  <a:cubicBezTo>
                    <a:pt x="1072" y="725"/>
                    <a:pt x="914" y="1449"/>
                    <a:pt x="631" y="2079"/>
                  </a:cubicBezTo>
                  <a:cubicBezTo>
                    <a:pt x="1" y="3592"/>
                    <a:pt x="1103" y="5041"/>
                    <a:pt x="2584" y="5041"/>
                  </a:cubicBezTo>
                  <a:cubicBezTo>
                    <a:pt x="3939" y="5041"/>
                    <a:pt x="5168" y="3875"/>
                    <a:pt x="4632" y="2237"/>
                  </a:cubicBezTo>
                  <a:cubicBezTo>
                    <a:pt x="4411" y="1449"/>
                    <a:pt x="4222" y="725"/>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02" name="Google Shape;7802;p62"/>
          <p:cNvGrpSpPr/>
          <p:nvPr/>
        </p:nvGrpSpPr>
        <p:grpSpPr>
          <a:xfrm>
            <a:off x="7441485" y="2241827"/>
            <a:ext cx="395755" cy="452835"/>
            <a:chOff x="-16775350" y="3683300"/>
            <a:chExt cx="267800" cy="306425"/>
          </a:xfrm>
        </p:grpSpPr>
        <p:sp>
          <p:nvSpPr>
            <p:cNvPr id="7803" name="Google Shape;7803;p62"/>
            <p:cNvSpPr/>
            <p:nvPr/>
          </p:nvSpPr>
          <p:spPr>
            <a:xfrm>
              <a:off x="-16775350" y="3683300"/>
              <a:ext cx="267800" cy="306425"/>
            </a:xfrm>
            <a:custGeom>
              <a:rect b="b" l="l" r="r" t="t"/>
              <a:pathLst>
                <a:path extrusionOk="0" h="12257" w="10712">
                  <a:moveTo>
                    <a:pt x="5356" y="1"/>
                  </a:moveTo>
                  <a:cubicBezTo>
                    <a:pt x="2395" y="1"/>
                    <a:pt x="0" y="2395"/>
                    <a:pt x="0" y="5357"/>
                  </a:cubicBezTo>
                  <a:lnTo>
                    <a:pt x="0" y="11847"/>
                  </a:lnTo>
                  <a:cubicBezTo>
                    <a:pt x="0" y="12036"/>
                    <a:pt x="158" y="12193"/>
                    <a:pt x="347" y="12193"/>
                  </a:cubicBezTo>
                  <a:lnTo>
                    <a:pt x="1418" y="12193"/>
                  </a:lnTo>
                  <a:lnTo>
                    <a:pt x="1418" y="11153"/>
                  </a:lnTo>
                  <a:cubicBezTo>
                    <a:pt x="1418" y="10303"/>
                    <a:pt x="1702" y="9578"/>
                    <a:pt x="2206" y="8917"/>
                  </a:cubicBezTo>
                  <a:lnTo>
                    <a:pt x="2741" y="8224"/>
                  </a:lnTo>
                  <a:lnTo>
                    <a:pt x="2017" y="7121"/>
                  </a:lnTo>
                  <a:cubicBezTo>
                    <a:pt x="1607" y="6522"/>
                    <a:pt x="1418" y="5829"/>
                    <a:pt x="1418" y="5136"/>
                  </a:cubicBezTo>
                  <a:cubicBezTo>
                    <a:pt x="1418" y="4128"/>
                    <a:pt x="2080" y="3183"/>
                    <a:pt x="3025" y="2994"/>
                  </a:cubicBezTo>
                  <a:cubicBezTo>
                    <a:pt x="3197" y="2953"/>
                    <a:pt x="3371" y="2933"/>
                    <a:pt x="3544" y="2933"/>
                  </a:cubicBezTo>
                  <a:cubicBezTo>
                    <a:pt x="4034" y="2933"/>
                    <a:pt x="4511" y="3092"/>
                    <a:pt x="4884" y="3372"/>
                  </a:cubicBezTo>
                  <a:cubicBezTo>
                    <a:pt x="5041" y="3529"/>
                    <a:pt x="5199" y="3687"/>
                    <a:pt x="5293" y="3844"/>
                  </a:cubicBezTo>
                  <a:cubicBezTo>
                    <a:pt x="5388" y="3687"/>
                    <a:pt x="5514" y="3561"/>
                    <a:pt x="5671" y="3466"/>
                  </a:cubicBezTo>
                  <a:cubicBezTo>
                    <a:pt x="6052" y="3086"/>
                    <a:pt x="6649" y="2896"/>
                    <a:pt x="7187" y="2896"/>
                  </a:cubicBezTo>
                  <a:cubicBezTo>
                    <a:pt x="7228" y="2896"/>
                    <a:pt x="7269" y="2897"/>
                    <a:pt x="7310" y="2899"/>
                  </a:cubicBezTo>
                  <a:cubicBezTo>
                    <a:pt x="8412" y="3025"/>
                    <a:pt x="9263" y="4002"/>
                    <a:pt x="9263" y="5136"/>
                  </a:cubicBezTo>
                  <a:cubicBezTo>
                    <a:pt x="9263" y="5735"/>
                    <a:pt x="9137" y="6302"/>
                    <a:pt x="8885" y="6837"/>
                  </a:cubicBezTo>
                  <a:cubicBezTo>
                    <a:pt x="8664" y="7404"/>
                    <a:pt x="8349" y="7877"/>
                    <a:pt x="7940" y="8255"/>
                  </a:cubicBezTo>
                  <a:cubicBezTo>
                    <a:pt x="8349" y="8665"/>
                    <a:pt x="8664" y="9137"/>
                    <a:pt x="8885" y="9673"/>
                  </a:cubicBezTo>
                  <a:cubicBezTo>
                    <a:pt x="9137" y="10240"/>
                    <a:pt x="9263" y="10775"/>
                    <a:pt x="9263" y="11374"/>
                  </a:cubicBezTo>
                  <a:lnTo>
                    <a:pt x="9263" y="12256"/>
                  </a:lnTo>
                  <a:lnTo>
                    <a:pt x="10302" y="12256"/>
                  </a:lnTo>
                  <a:cubicBezTo>
                    <a:pt x="10523" y="12256"/>
                    <a:pt x="10681" y="12099"/>
                    <a:pt x="10681" y="11878"/>
                  </a:cubicBezTo>
                  <a:lnTo>
                    <a:pt x="10681" y="5420"/>
                  </a:lnTo>
                  <a:cubicBezTo>
                    <a:pt x="10712" y="2395"/>
                    <a:pt x="8286" y="1"/>
                    <a:pt x="5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4" name="Google Shape;7804;p62"/>
            <p:cNvSpPr/>
            <p:nvPr/>
          </p:nvSpPr>
          <p:spPr>
            <a:xfrm>
              <a:off x="-16648550" y="3847925"/>
              <a:ext cx="13425" cy="21275"/>
            </a:xfrm>
            <a:custGeom>
              <a:rect b="b" l="l" r="r" t="t"/>
              <a:pathLst>
                <a:path extrusionOk="0" h="851" w="537">
                  <a:moveTo>
                    <a:pt x="284" y="0"/>
                  </a:moveTo>
                  <a:lnTo>
                    <a:pt x="1" y="252"/>
                  </a:lnTo>
                  <a:lnTo>
                    <a:pt x="284" y="851"/>
                  </a:lnTo>
                  <a:lnTo>
                    <a:pt x="536" y="252"/>
                  </a:lnTo>
                  <a:lnTo>
                    <a:pt x="2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5" name="Google Shape;7805;p62"/>
            <p:cNvSpPr/>
            <p:nvPr/>
          </p:nvSpPr>
          <p:spPr>
            <a:xfrm>
              <a:off x="-16722575" y="3771400"/>
              <a:ext cx="161475" cy="215950"/>
            </a:xfrm>
            <a:custGeom>
              <a:rect b="b" l="l" r="r" t="t"/>
              <a:pathLst>
                <a:path extrusionOk="0" h="8638" w="6459">
                  <a:moveTo>
                    <a:pt x="1827" y="1486"/>
                  </a:moveTo>
                  <a:cubicBezTo>
                    <a:pt x="2017" y="1486"/>
                    <a:pt x="2174" y="1644"/>
                    <a:pt x="2174" y="1833"/>
                  </a:cubicBezTo>
                  <a:cubicBezTo>
                    <a:pt x="2174" y="2022"/>
                    <a:pt x="2017" y="2179"/>
                    <a:pt x="1827" y="2179"/>
                  </a:cubicBezTo>
                  <a:cubicBezTo>
                    <a:pt x="1607" y="2179"/>
                    <a:pt x="1449" y="2022"/>
                    <a:pt x="1449" y="1833"/>
                  </a:cubicBezTo>
                  <a:cubicBezTo>
                    <a:pt x="1449" y="1644"/>
                    <a:pt x="1607" y="1486"/>
                    <a:pt x="1827" y="1486"/>
                  </a:cubicBezTo>
                  <a:close/>
                  <a:moveTo>
                    <a:pt x="4663" y="1486"/>
                  </a:moveTo>
                  <a:cubicBezTo>
                    <a:pt x="4852" y="1486"/>
                    <a:pt x="5009" y="1644"/>
                    <a:pt x="5009" y="1833"/>
                  </a:cubicBezTo>
                  <a:cubicBezTo>
                    <a:pt x="5009" y="2022"/>
                    <a:pt x="4852" y="2179"/>
                    <a:pt x="4663" y="2179"/>
                  </a:cubicBezTo>
                  <a:cubicBezTo>
                    <a:pt x="4442" y="2179"/>
                    <a:pt x="4285" y="2022"/>
                    <a:pt x="4285" y="1833"/>
                  </a:cubicBezTo>
                  <a:cubicBezTo>
                    <a:pt x="4285" y="1644"/>
                    <a:pt x="4442" y="1486"/>
                    <a:pt x="4663" y="1486"/>
                  </a:cubicBezTo>
                  <a:close/>
                  <a:moveTo>
                    <a:pt x="3257" y="2219"/>
                  </a:moveTo>
                  <a:cubicBezTo>
                    <a:pt x="3348" y="2219"/>
                    <a:pt x="3434" y="2258"/>
                    <a:pt x="3497" y="2337"/>
                  </a:cubicBezTo>
                  <a:lnTo>
                    <a:pt x="4222" y="3061"/>
                  </a:lnTo>
                  <a:cubicBezTo>
                    <a:pt x="4285" y="3124"/>
                    <a:pt x="4348" y="3282"/>
                    <a:pt x="4253" y="3439"/>
                  </a:cubicBezTo>
                  <a:lnTo>
                    <a:pt x="3560" y="4857"/>
                  </a:lnTo>
                  <a:cubicBezTo>
                    <a:pt x="3466" y="4983"/>
                    <a:pt x="3340" y="5046"/>
                    <a:pt x="3245" y="5046"/>
                  </a:cubicBezTo>
                  <a:cubicBezTo>
                    <a:pt x="3119" y="5046"/>
                    <a:pt x="2962" y="4983"/>
                    <a:pt x="2930" y="4857"/>
                  </a:cubicBezTo>
                  <a:lnTo>
                    <a:pt x="2206" y="3439"/>
                  </a:lnTo>
                  <a:cubicBezTo>
                    <a:pt x="2143" y="3313"/>
                    <a:pt x="2174" y="3124"/>
                    <a:pt x="2300" y="3061"/>
                  </a:cubicBezTo>
                  <a:lnTo>
                    <a:pt x="2993" y="2337"/>
                  </a:lnTo>
                  <a:cubicBezTo>
                    <a:pt x="3072" y="2258"/>
                    <a:pt x="3166" y="2219"/>
                    <a:pt x="3257" y="2219"/>
                  </a:cubicBezTo>
                  <a:close/>
                  <a:moveTo>
                    <a:pt x="5044" y="1"/>
                  </a:moveTo>
                  <a:cubicBezTo>
                    <a:pt x="4682" y="1"/>
                    <a:pt x="4348" y="125"/>
                    <a:pt x="4064" y="352"/>
                  </a:cubicBezTo>
                  <a:cubicBezTo>
                    <a:pt x="3749" y="635"/>
                    <a:pt x="3592" y="1045"/>
                    <a:pt x="3592" y="1423"/>
                  </a:cubicBezTo>
                  <a:cubicBezTo>
                    <a:pt x="3592" y="1612"/>
                    <a:pt x="3434" y="1770"/>
                    <a:pt x="3245" y="1770"/>
                  </a:cubicBezTo>
                  <a:cubicBezTo>
                    <a:pt x="3025" y="1770"/>
                    <a:pt x="2867" y="1612"/>
                    <a:pt x="2867" y="1423"/>
                  </a:cubicBezTo>
                  <a:cubicBezTo>
                    <a:pt x="2867" y="982"/>
                    <a:pt x="2678" y="604"/>
                    <a:pt x="2332" y="320"/>
                  </a:cubicBezTo>
                  <a:cubicBezTo>
                    <a:pt x="2072" y="108"/>
                    <a:pt x="1759" y="1"/>
                    <a:pt x="1419" y="1"/>
                  </a:cubicBezTo>
                  <a:cubicBezTo>
                    <a:pt x="1306" y="1"/>
                    <a:pt x="1190" y="13"/>
                    <a:pt x="1071" y="37"/>
                  </a:cubicBezTo>
                  <a:cubicBezTo>
                    <a:pt x="410" y="194"/>
                    <a:pt x="0" y="887"/>
                    <a:pt x="0" y="1549"/>
                  </a:cubicBezTo>
                  <a:cubicBezTo>
                    <a:pt x="0" y="2085"/>
                    <a:pt x="158" y="2652"/>
                    <a:pt x="473" y="3124"/>
                  </a:cubicBezTo>
                  <a:lnTo>
                    <a:pt x="1386" y="4448"/>
                  </a:lnTo>
                  <a:cubicBezTo>
                    <a:pt x="1449" y="4574"/>
                    <a:pt x="1449" y="4763"/>
                    <a:pt x="1386" y="4889"/>
                  </a:cubicBezTo>
                  <a:lnTo>
                    <a:pt x="662" y="5802"/>
                  </a:lnTo>
                  <a:cubicBezTo>
                    <a:pt x="284" y="6275"/>
                    <a:pt x="32" y="6905"/>
                    <a:pt x="32" y="7566"/>
                  </a:cubicBezTo>
                  <a:lnTo>
                    <a:pt x="32" y="8638"/>
                  </a:lnTo>
                  <a:lnTo>
                    <a:pt x="6459" y="8638"/>
                  </a:lnTo>
                  <a:lnTo>
                    <a:pt x="6459" y="7756"/>
                  </a:lnTo>
                  <a:cubicBezTo>
                    <a:pt x="6459" y="7283"/>
                    <a:pt x="6396" y="6779"/>
                    <a:pt x="6175" y="6338"/>
                  </a:cubicBezTo>
                  <a:cubicBezTo>
                    <a:pt x="5860" y="5708"/>
                    <a:pt x="5545" y="5424"/>
                    <a:pt x="5136" y="4920"/>
                  </a:cubicBezTo>
                  <a:cubicBezTo>
                    <a:pt x="4978" y="4794"/>
                    <a:pt x="4978" y="4574"/>
                    <a:pt x="5136" y="4416"/>
                  </a:cubicBezTo>
                  <a:cubicBezTo>
                    <a:pt x="5608" y="3943"/>
                    <a:pt x="5860" y="3691"/>
                    <a:pt x="6144" y="2967"/>
                  </a:cubicBezTo>
                  <a:cubicBezTo>
                    <a:pt x="6333" y="2526"/>
                    <a:pt x="6427" y="2022"/>
                    <a:pt x="6427" y="1549"/>
                  </a:cubicBezTo>
                  <a:cubicBezTo>
                    <a:pt x="6427" y="793"/>
                    <a:pt x="5860" y="100"/>
                    <a:pt x="5167" y="5"/>
                  </a:cubicBezTo>
                  <a:cubicBezTo>
                    <a:pt x="5126" y="2"/>
                    <a:pt x="5085" y="1"/>
                    <a:pt x="50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06" name="Google Shape;7806;p62"/>
          <p:cNvGrpSpPr/>
          <p:nvPr/>
        </p:nvGrpSpPr>
        <p:grpSpPr>
          <a:xfrm>
            <a:off x="7413536" y="2796870"/>
            <a:ext cx="451653" cy="449288"/>
            <a:chOff x="-16794250" y="4058225"/>
            <a:chExt cx="305625" cy="304025"/>
          </a:xfrm>
        </p:grpSpPr>
        <p:sp>
          <p:nvSpPr>
            <p:cNvPr id="7807" name="Google Shape;7807;p62"/>
            <p:cNvSpPr/>
            <p:nvPr/>
          </p:nvSpPr>
          <p:spPr>
            <a:xfrm>
              <a:off x="-16793475" y="4309475"/>
              <a:ext cx="70925" cy="17350"/>
            </a:xfrm>
            <a:custGeom>
              <a:rect b="b" l="l" r="r" t="t"/>
              <a:pathLst>
                <a:path extrusionOk="0" h="694" w="2837">
                  <a:moveTo>
                    <a:pt x="347" y="0"/>
                  </a:moveTo>
                  <a:cubicBezTo>
                    <a:pt x="158" y="0"/>
                    <a:pt x="1" y="158"/>
                    <a:pt x="1" y="347"/>
                  </a:cubicBezTo>
                  <a:cubicBezTo>
                    <a:pt x="1" y="536"/>
                    <a:pt x="158" y="693"/>
                    <a:pt x="347" y="693"/>
                  </a:cubicBezTo>
                  <a:lnTo>
                    <a:pt x="2490" y="693"/>
                  </a:lnTo>
                  <a:cubicBezTo>
                    <a:pt x="2679" y="693"/>
                    <a:pt x="2836" y="536"/>
                    <a:pt x="2836" y="347"/>
                  </a:cubicBezTo>
                  <a:cubicBezTo>
                    <a:pt x="2836" y="158"/>
                    <a:pt x="2679" y="0"/>
                    <a:pt x="24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8" name="Google Shape;7808;p62"/>
            <p:cNvSpPr/>
            <p:nvPr/>
          </p:nvSpPr>
          <p:spPr>
            <a:xfrm>
              <a:off x="-16758025" y="4344900"/>
              <a:ext cx="89800" cy="17350"/>
            </a:xfrm>
            <a:custGeom>
              <a:rect b="b" l="l" r="r" t="t"/>
              <a:pathLst>
                <a:path extrusionOk="0" h="694" w="3592">
                  <a:moveTo>
                    <a:pt x="347" y="1"/>
                  </a:moveTo>
                  <a:cubicBezTo>
                    <a:pt x="158" y="1"/>
                    <a:pt x="0" y="158"/>
                    <a:pt x="0" y="347"/>
                  </a:cubicBezTo>
                  <a:cubicBezTo>
                    <a:pt x="0" y="536"/>
                    <a:pt x="158" y="694"/>
                    <a:pt x="347" y="694"/>
                  </a:cubicBezTo>
                  <a:lnTo>
                    <a:pt x="3245" y="694"/>
                  </a:lnTo>
                  <a:cubicBezTo>
                    <a:pt x="3435" y="694"/>
                    <a:pt x="3592" y="536"/>
                    <a:pt x="3592" y="347"/>
                  </a:cubicBezTo>
                  <a:cubicBezTo>
                    <a:pt x="3592" y="158"/>
                    <a:pt x="3435" y="1"/>
                    <a:pt x="32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9" name="Google Shape;7809;p62"/>
            <p:cNvSpPr/>
            <p:nvPr/>
          </p:nvSpPr>
          <p:spPr>
            <a:xfrm>
              <a:off x="-16615475" y="4344900"/>
              <a:ext cx="89825" cy="17350"/>
            </a:xfrm>
            <a:custGeom>
              <a:rect b="b" l="l" r="r" t="t"/>
              <a:pathLst>
                <a:path extrusionOk="0" h="694" w="3593">
                  <a:moveTo>
                    <a:pt x="379" y="1"/>
                  </a:moveTo>
                  <a:cubicBezTo>
                    <a:pt x="158" y="1"/>
                    <a:pt x="1" y="158"/>
                    <a:pt x="1" y="347"/>
                  </a:cubicBezTo>
                  <a:cubicBezTo>
                    <a:pt x="1" y="536"/>
                    <a:pt x="158" y="694"/>
                    <a:pt x="379" y="694"/>
                  </a:cubicBezTo>
                  <a:lnTo>
                    <a:pt x="3246" y="694"/>
                  </a:lnTo>
                  <a:cubicBezTo>
                    <a:pt x="3435" y="694"/>
                    <a:pt x="3592" y="536"/>
                    <a:pt x="3592" y="347"/>
                  </a:cubicBezTo>
                  <a:cubicBezTo>
                    <a:pt x="3592" y="158"/>
                    <a:pt x="3435" y="1"/>
                    <a:pt x="32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0" name="Google Shape;7810;p62"/>
            <p:cNvSpPr/>
            <p:nvPr/>
          </p:nvSpPr>
          <p:spPr>
            <a:xfrm>
              <a:off x="-16561900" y="4309475"/>
              <a:ext cx="71700" cy="17350"/>
            </a:xfrm>
            <a:custGeom>
              <a:rect b="b" l="l" r="r" t="t"/>
              <a:pathLst>
                <a:path extrusionOk="0" h="694" w="2868">
                  <a:moveTo>
                    <a:pt x="347" y="0"/>
                  </a:moveTo>
                  <a:cubicBezTo>
                    <a:pt x="158" y="0"/>
                    <a:pt x="0" y="158"/>
                    <a:pt x="0" y="347"/>
                  </a:cubicBezTo>
                  <a:cubicBezTo>
                    <a:pt x="0" y="536"/>
                    <a:pt x="158" y="693"/>
                    <a:pt x="347" y="693"/>
                  </a:cubicBezTo>
                  <a:lnTo>
                    <a:pt x="2521" y="693"/>
                  </a:lnTo>
                  <a:cubicBezTo>
                    <a:pt x="2710" y="693"/>
                    <a:pt x="2867" y="536"/>
                    <a:pt x="2867" y="347"/>
                  </a:cubicBezTo>
                  <a:cubicBezTo>
                    <a:pt x="2867" y="158"/>
                    <a:pt x="2710" y="0"/>
                    <a:pt x="25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1" name="Google Shape;7811;p62"/>
            <p:cNvSpPr/>
            <p:nvPr/>
          </p:nvSpPr>
          <p:spPr>
            <a:xfrm>
              <a:off x="-16704475" y="4309475"/>
              <a:ext cx="125275" cy="17350"/>
            </a:xfrm>
            <a:custGeom>
              <a:rect b="b" l="l" r="r" t="t"/>
              <a:pathLst>
                <a:path extrusionOk="0" h="694" w="5011">
                  <a:moveTo>
                    <a:pt x="347" y="0"/>
                  </a:moveTo>
                  <a:cubicBezTo>
                    <a:pt x="158" y="0"/>
                    <a:pt x="1" y="158"/>
                    <a:pt x="1" y="347"/>
                  </a:cubicBezTo>
                  <a:cubicBezTo>
                    <a:pt x="1" y="536"/>
                    <a:pt x="158" y="693"/>
                    <a:pt x="347" y="693"/>
                  </a:cubicBezTo>
                  <a:lnTo>
                    <a:pt x="4632" y="693"/>
                  </a:lnTo>
                  <a:cubicBezTo>
                    <a:pt x="4821" y="693"/>
                    <a:pt x="5010" y="536"/>
                    <a:pt x="5010" y="347"/>
                  </a:cubicBezTo>
                  <a:cubicBezTo>
                    <a:pt x="5010" y="158"/>
                    <a:pt x="4821" y="0"/>
                    <a:pt x="46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2" name="Google Shape;7812;p62"/>
            <p:cNvSpPr/>
            <p:nvPr/>
          </p:nvSpPr>
          <p:spPr>
            <a:xfrm>
              <a:off x="-16704475" y="4074750"/>
              <a:ext cx="126050" cy="165425"/>
            </a:xfrm>
            <a:custGeom>
              <a:rect b="b" l="l" r="r" t="t"/>
              <a:pathLst>
                <a:path extrusionOk="0" h="6617" w="5042">
                  <a:moveTo>
                    <a:pt x="1072" y="2931"/>
                  </a:moveTo>
                  <a:cubicBezTo>
                    <a:pt x="1261" y="2931"/>
                    <a:pt x="1419" y="3088"/>
                    <a:pt x="1419" y="3277"/>
                  </a:cubicBezTo>
                  <a:lnTo>
                    <a:pt x="1419" y="5483"/>
                  </a:lnTo>
                  <a:cubicBezTo>
                    <a:pt x="1419" y="5672"/>
                    <a:pt x="1261" y="5829"/>
                    <a:pt x="1072" y="5829"/>
                  </a:cubicBezTo>
                  <a:cubicBezTo>
                    <a:pt x="851" y="5829"/>
                    <a:pt x="694" y="5672"/>
                    <a:pt x="694" y="5483"/>
                  </a:cubicBezTo>
                  <a:lnTo>
                    <a:pt x="694" y="3277"/>
                  </a:lnTo>
                  <a:cubicBezTo>
                    <a:pt x="694" y="3088"/>
                    <a:pt x="851" y="2931"/>
                    <a:pt x="1072" y="2931"/>
                  </a:cubicBezTo>
                  <a:close/>
                  <a:moveTo>
                    <a:pt x="3939" y="2931"/>
                  </a:moveTo>
                  <a:cubicBezTo>
                    <a:pt x="4128" y="2931"/>
                    <a:pt x="4285" y="3088"/>
                    <a:pt x="4285" y="3277"/>
                  </a:cubicBezTo>
                  <a:lnTo>
                    <a:pt x="4285" y="5483"/>
                  </a:lnTo>
                  <a:cubicBezTo>
                    <a:pt x="4285" y="5672"/>
                    <a:pt x="4128" y="5829"/>
                    <a:pt x="3939" y="5829"/>
                  </a:cubicBezTo>
                  <a:cubicBezTo>
                    <a:pt x="3718" y="5829"/>
                    <a:pt x="3561" y="5672"/>
                    <a:pt x="3561" y="5483"/>
                  </a:cubicBezTo>
                  <a:lnTo>
                    <a:pt x="3561" y="3277"/>
                  </a:lnTo>
                  <a:cubicBezTo>
                    <a:pt x="3561" y="3088"/>
                    <a:pt x="3718" y="2931"/>
                    <a:pt x="3939" y="2931"/>
                  </a:cubicBezTo>
                  <a:close/>
                  <a:moveTo>
                    <a:pt x="1" y="1"/>
                  </a:moveTo>
                  <a:lnTo>
                    <a:pt x="1" y="6554"/>
                  </a:lnTo>
                  <a:cubicBezTo>
                    <a:pt x="116" y="6542"/>
                    <a:pt x="240" y="6535"/>
                    <a:pt x="366" y="6535"/>
                  </a:cubicBezTo>
                  <a:cubicBezTo>
                    <a:pt x="584" y="6535"/>
                    <a:pt x="809" y="6557"/>
                    <a:pt x="1009" y="6617"/>
                  </a:cubicBezTo>
                  <a:cubicBezTo>
                    <a:pt x="1293" y="6207"/>
                    <a:pt x="1671" y="5924"/>
                    <a:pt x="2143" y="5829"/>
                  </a:cubicBezTo>
                  <a:lnTo>
                    <a:pt x="2143" y="3939"/>
                  </a:lnTo>
                  <a:cubicBezTo>
                    <a:pt x="2143" y="3750"/>
                    <a:pt x="2332" y="3592"/>
                    <a:pt x="2521" y="3592"/>
                  </a:cubicBezTo>
                  <a:cubicBezTo>
                    <a:pt x="2710" y="3592"/>
                    <a:pt x="2868" y="3750"/>
                    <a:pt x="2868" y="3939"/>
                  </a:cubicBezTo>
                  <a:lnTo>
                    <a:pt x="2868" y="5829"/>
                  </a:lnTo>
                  <a:cubicBezTo>
                    <a:pt x="3340" y="5955"/>
                    <a:pt x="3750" y="6239"/>
                    <a:pt x="4002" y="6617"/>
                  </a:cubicBezTo>
                  <a:cubicBezTo>
                    <a:pt x="4207" y="6555"/>
                    <a:pt x="4439" y="6507"/>
                    <a:pt x="4672" y="6507"/>
                  </a:cubicBezTo>
                  <a:cubicBezTo>
                    <a:pt x="4796" y="6507"/>
                    <a:pt x="4921" y="6521"/>
                    <a:pt x="5042" y="6554"/>
                  </a:cubicBezTo>
                  <a:lnTo>
                    <a:pt x="5042" y="1"/>
                  </a:lnTo>
                  <a:lnTo>
                    <a:pt x="4285" y="1"/>
                  </a:lnTo>
                  <a:lnTo>
                    <a:pt x="4285" y="1796"/>
                  </a:lnTo>
                  <a:cubicBezTo>
                    <a:pt x="4285" y="1985"/>
                    <a:pt x="4128" y="2143"/>
                    <a:pt x="3939" y="2143"/>
                  </a:cubicBezTo>
                  <a:cubicBezTo>
                    <a:pt x="3718" y="2143"/>
                    <a:pt x="3561" y="1985"/>
                    <a:pt x="3561" y="1796"/>
                  </a:cubicBezTo>
                  <a:lnTo>
                    <a:pt x="3561" y="1"/>
                  </a:lnTo>
                  <a:lnTo>
                    <a:pt x="2868" y="1"/>
                  </a:lnTo>
                  <a:lnTo>
                    <a:pt x="2868" y="2490"/>
                  </a:lnTo>
                  <a:cubicBezTo>
                    <a:pt x="2868" y="2679"/>
                    <a:pt x="2710" y="2836"/>
                    <a:pt x="2521" y="2836"/>
                  </a:cubicBezTo>
                  <a:cubicBezTo>
                    <a:pt x="2301" y="2836"/>
                    <a:pt x="2143" y="2679"/>
                    <a:pt x="2143" y="2490"/>
                  </a:cubicBezTo>
                  <a:lnTo>
                    <a:pt x="2143" y="1"/>
                  </a:lnTo>
                  <a:lnTo>
                    <a:pt x="1450" y="1"/>
                  </a:lnTo>
                  <a:lnTo>
                    <a:pt x="1450" y="1796"/>
                  </a:lnTo>
                  <a:cubicBezTo>
                    <a:pt x="1450" y="1985"/>
                    <a:pt x="1293" y="2143"/>
                    <a:pt x="1103" y="2143"/>
                  </a:cubicBezTo>
                  <a:cubicBezTo>
                    <a:pt x="883" y="2143"/>
                    <a:pt x="725" y="1985"/>
                    <a:pt x="725" y="1796"/>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3" name="Google Shape;7813;p62"/>
            <p:cNvSpPr/>
            <p:nvPr/>
          </p:nvSpPr>
          <p:spPr>
            <a:xfrm>
              <a:off x="-16725725" y="4237800"/>
              <a:ext cx="164625" cy="53575"/>
            </a:xfrm>
            <a:custGeom>
              <a:rect b="b" l="l" r="r" t="t"/>
              <a:pathLst>
                <a:path extrusionOk="0" h="2143" w="6585">
                  <a:moveTo>
                    <a:pt x="3308" y="0"/>
                  </a:moveTo>
                  <a:cubicBezTo>
                    <a:pt x="2867" y="0"/>
                    <a:pt x="2458" y="252"/>
                    <a:pt x="2300" y="693"/>
                  </a:cubicBezTo>
                  <a:cubicBezTo>
                    <a:pt x="2232" y="830"/>
                    <a:pt x="2082" y="933"/>
                    <a:pt x="1921" y="933"/>
                  </a:cubicBezTo>
                  <a:cubicBezTo>
                    <a:pt x="1859" y="933"/>
                    <a:pt x="1795" y="917"/>
                    <a:pt x="1733" y="882"/>
                  </a:cubicBezTo>
                  <a:cubicBezTo>
                    <a:pt x="1570" y="774"/>
                    <a:pt x="1377" y="721"/>
                    <a:pt x="1181" y="721"/>
                  </a:cubicBezTo>
                  <a:cubicBezTo>
                    <a:pt x="809" y="721"/>
                    <a:pt x="427" y="910"/>
                    <a:pt x="221" y="1260"/>
                  </a:cubicBezTo>
                  <a:cubicBezTo>
                    <a:pt x="63" y="1512"/>
                    <a:pt x="0" y="1827"/>
                    <a:pt x="126" y="2143"/>
                  </a:cubicBezTo>
                  <a:lnTo>
                    <a:pt x="6522" y="2143"/>
                  </a:lnTo>
                  <a:cubicBezTo>
                    <a:pt x="6585" y="1890"/>
                    <a:pt x="6585" y="1575"/>
                    <a:pt x="6459" y="1292"/>
                  </a:cubicBezTo>
                  <a:cubicBezTo>
                    <a:pt x="6292" y="918"/>
                    <a:pt x="5893" y="708"/>
                    <a:pt x="5487" y="708"/>
                  </a:cubicBezTo>
                  <a:cubicBezTo>
                    <a:pt x="5278" y="708"/>
                    <a:pt x="5066" y="764"/>
                    <a:pt x="4883" y="882"/>
                  </a:cubicBezTo>
                  <a:cubicBezTo>
                    <a:pt x="4820" y="924"/>
                    <a:pt x="4747" y="945"/>
                    <a:pt x="4675" y="945"/>
                  </a:cubicBezTo>
                  <a:cubicBezTo>
                    <a:pt x="4530" y="945"/>
                    <a:pt x="4390" y="861"/>
                    <a:pt x="4348" y="693"/>
                  </a:cubicBezTo>
                  <a:cubicBezTo>
                    <a:pt x="4190" y="252"/>
                    <a:pt x="3781" y="0"/>
                    <a:pt x="33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4" name="Google Shape;7814;p62"/>
            <p:cNvSpPr/>
            <p:nvPr/>
          </p:nvSpPr>
          <p:spPr>
            <a:xfrm>
              <a:off x="-16559550" y="4058225"/>
              <a:ext cx="70925" cy="233150"/>
            </a:xfrm>
            <a:custGeom>
              <a:rect b="b" l="l" r="r" t="t"/>
              <a:pathLst>
                <a:path extrusionOk="0" h="9326" w="2837">
                  <a:moveTo>
                    <a:pt x="694" y="0"/>
                  </a:moveTo>
                  <a:cubicBezTo>
                    <a:pt x="284" y="0"/>
                    <a:pt x="1" y="315"/>
                    <a:pt x="1" y="725"/>
                  </a:cubicBezTo>
                  <a:lnTo>
                    <a:pt x="1" y="7530"/>
                  </a:lnTo>
                  <a:cubicBezTo>
                    <a:pt x="127" y="7719"/>
                    <a:pt x="347" y="7908"/>
                    <a:pt x="442" y="8160"/>
                  </a:cubicBezTo>
                  <a:cubicBezTo>
                    <a:pt x="662" y="8506"/>
                    <a:pt x="694" y="8947"/>
                    <a:pt x="599" y="9326"/>
                  </a:cubicBezTo>
                  <a:lnTo>
                    <a:pt x="2458" y="9326"/>
                  </a:lnTo>
                  <a:cubicBezTo>
                    <a:pt x="2647" y="9326"/>
                    <a:pt x="2836" y="9168"/>
                    <a:pt x="2836" y="8979"/>
                  </a:cubicBezTo>
                  <a:lnTo>
                    <a:pt x="2836" y="2520"/>
                  </a:lnTo>
                  <a:cubicBezTo>
                    <a:pt x="2836" y="2048"/>
                    <a:pt x="2521" y="1670"/>
                    <a:pt x="2112" y="1512"/>
                  </a:cubicBezTo>
                  <a:lnTo>
                    <a:pt x="2112" y="6112"/>
                  </a:lnTo>
                  <a:cubicBezTo>
                    <a:pt x="2112" y="6301"/>
                    <a:pt x="1954" y="6459"/>
                    <a:pt x="1765" y="6459"/>
                  </a:cubicBezTo>
                  <a:cubicBezTo>
                    <a:pt x="1576" y="6459"/>
                    <a:pt x="1387" y="6301"/>
                    <a:pt x="1387" y="6112"/>
                  </a:cubicBezTo>
                  <a:lnTo>
                    <a:pt x="1387" y="725"/>
                  </a:lnTo>
                  <a:cubicBezTo>
                    <a:pt x="1387" y="315"/>
                    <a:pt x="1040"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5" name="Google Shape;7815;p62"/>
            <p:cNvSpPr/>
            <p:nvPr/>
          </p:nvSpPr>
          <p:spPr>
            <a:xfrm>
              <a:off x="-16794250" y="4059000"/>
              <a:ext cx="70900" cy="232375"/>
            </a:xfrm>
            <a:custGeom>
              <a:rect b="b" l="l" r="r" t="t"/>
              <a:pathLst>
                <a:path extrusionOk="0" h="9295" w="2836">
                  <a:moveTo>
                    <a:pt x="2111" y="1"/>
                  </a:moveTo>
                  <a:cubicBezTo>
                    <a:pt x="1733" y="1"/>
                    <a:pt x="1418" y="316"/>
                    <a:pt x="1418" y="725"/>
                  </a:cubicBezTo>
                  <a:lnTo>
                    <a:pt x="1418" y="6113"/>
                  </a:lnTo>
                  <a:cubicBezTo>
                    <a:pt x="1418" y="6302"/>
                    <a:pt x="1260" y="6459"/>
                    <a:pt x="1071" y="6459"/>
                  </a:cubicBezTo>
                  <a:cubicBezTo>
                    <a:pt x="851" y="6459"/>
                    <a:pt x="693" y="6302"/>
                    <a:pt x="693" y="6113"/>
                  </a:cubicBezTo>
                  <a:lnTo>
                    <a:pt x="693" y="1513"/>
                  </a:lnTo>
                  <a:cubicBezTo>
                    <a:pt x="284" y="1670"/>
                    <a:pt x="0" y="2048"/>
                    <a:pt x="0" y="2521"/>
                  </a:cubicBezTo>
                  <a:lnTo>
                    <a:pt x="0" y="8979"/>
                  </a:lnTo>
                  <a:cubicBezTo>
                    <a:pt x="0" y="9137"/>
                    <a:pt x="158" y="9295"/>
                    <a:pt x="347" y="9295"/>
                  </a:cubicBezTo>
                  <a:lnTo>
                    <a:pt x="2174" y="9295"/>
                  </a:lnTo>
                  <a:cubicBezTo>
                    <a:pt x="2080" y="8885"/>
                    <a:pt x="2111" y="8444"/>
                    <a:pt x="2363" y="8034"/>
                  </a:cubicBezTo>
                  <a:cubicBezTo>
                    <a:pt x="2489" y="7845"/>
                    <a:pt x="2647" y="7688"/>
                    <a:pt x="2836" y="7530"/>
                  </a:cubicBezTo>
                  <a:lnTo>
                    <a:pt x="2836" y="725"/>
                  </a:lnTo>
                  <a:cubicBezTo>
                    <a:pt x="2836" y="316"/>
                    <a:pt x="2489"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16" name="Google Shape;7816;p62"/>
          <p:cNvSpPr/>
          <p:nvPr/>
        </p:nvSpPr>
        <p:spPr>
          <a:xfrm>
            <a:off x="7992205" y="1689084"/>
            <a:ext cx="452798" cy="450470"/>
          </a:xfrm>
          <a:custGeom>
            <a:rect b="b" l="l" r="r" t="t"/>
            <a:pathLst>
              <a:path extrusionOk="0" h="12193" w="12256">
                <a:moveTo>
                  <a:pt x="5324" y="2899"/>
                </a:moveTo>
                <a:cubicBezTo>
                  <a:pt x="5513" y="2899"/>
                  <a:pt x="5671" y="3056"/>
                  <a:pt x="5671" y="3245"/>
                </a:cubicBezTo>
                <a:lnTo>
                  <a:pt x="5671" y="3970"/>
                </a:lnTo>
                <a:cubicBezTo>
                  <a:pt x="5671" y="4159"/>
                  <a:pt x="5513" y="4316"/>
                  <a:pt x="5324" y="4316"/>
                </a:cubicBezTo>
                <a:cubicBezTo>
                  <a:pt x="5104" y="4316"/>
                  <a:pt x="4946" y="4159"/>
                  <a:pt x="4946" y="3970"/>
                </a:cubicBezTo>
                <a:lnTo>
                  <a:pt x="4946" y="3245"/>
                </a:lnTo>
                <a:cubicBezTo>
                  <a:pt x="4946" y="3056"/>
                  <a:pt x="5104" y="2899"/>
                  <a:pt x="5324" y="2899"/>
                </a:cubicBezTo>
                <a:close/>
                <a:moveTo>
                  <a:pt x="6742" y="2899"/>
                </a:moveTo>
                <a:cubicBezTo>
                  <a:pt x="6931" y="2899"/>
                  <a:pt x="7089" y="3056"/>
                  <a:pt x="7089" y="3245"/>
                </a:cubicBezTo>
                <a:lnTo>
                  <a:pt x="7089" y="3970"/>
                </a:lnTo>
                <a:cubicBezTo>
                  <a:pt x="7089" y="4159"/>
                  <a:pt x="6931" y="4316"/>
                  <a:pt x="6742" y="4316"/>
                </a:cubicBezTo>
                <a:cubicBezTo>
                  <a:pt x="6522" y="4316"/>
                  <a:pt x="6364" y="4159"/>
                  <a:pt x="6364" y="3970"/>
                </a:cubicBezTo>
                <a:lnTo>
                  <a:pt x="6364" y="3245"/>
                </a:lnTo>
                <a:cubicBezTo>
                  <a:pt x="6364" y="3056"/>
                  <a:pt x="6522" y="2899"/>
                  <a:pt x="6742" y="2899"/>
                </a:cubicBezTo>
                <a:close/>
                <a:moveTo>
                  <a:pt x="6017" y="5041"/>
                </a:moveTo>
                <a:cubicBezTo>
                  <a:pt x="6206" y="5041"/>
                  <a:pt x="6364" y="5198"/>
                  <a:pt x="6364" y="5387"/>
                </a:cubicBezTo>
                <a:lnTo>
                  <a:pt x="6364" y="6081"/>
                </a:lnTo>
                <a:cubicBezTo>
                  <a:pt x="6364" y="6301"/>
                  <a:pt x="6206" y="6427"/>
                  <a:pt x="6017" y="6427"/>
                </a:cubicBezTo>
                <a:cubicBezTo>
                  <a:pt x="5828" y="6427"/>
                  <a:pt x="5671" y="6301"/>
                  <a:pt x="5671" y="6081"/>
                </a:cubicBezTo>
                <a:lnTo>
                  <a:pt x="5671" y="5387"/>
                </a:lnTo>
                <a:cubicBezTo>
                  <a:pt x="5671" y="5198"/>
                  <a:pt x="5828" y="5041"/>
                  <a:pt x="6017" y="5041"/>
                </a:cubicBezTo>
                <a:close/>
                <a:moveTo>
                  <a:pt x="5324" y="7183"/>
                </a:moveTo>
                <a:cubicBezTo>
                  <a:pt x="5513" y="7183"/>
                  <a:pt x="5671" y="7341"/>
                  <a:pt x="5671" y="7561"/>
                </a:cubicBezTo>
                <a:lnTo>
                  <a:pt x="5671" y="8254"/>
                </a:lnTo>
                <a:cubicBezTo>
                  <a:pt x="5671" y="8443"/>
                  <a:pt x="5513" y="8601"/>
                  <a:pt x="5324" y="8601"/>
                </a:cubicBezTo>
                <a:cubicBezTo>
                  <a:pt x="5104" y="8601"/>
                  <a:pt x="4946" y="8443"/>
                  <a:pt x="4946" y="8254"/>
                </a:cubicBezTo>
                <a:lnTo>
                  <a:pt x="4946" y="7561"/>
                </a:lnTo>
                <a:cubicBezTo>
                  <a:pt x="4946" y="7341"/>
                  <a:pt x="5104" y="7183"/>
                  <a:pt x="5324" y="7183"/>
                </a:cubicBezTo>
                <a:close/>
                <a:moveTo>
                  <a:pt x="6742" y="7183"/>
                </a:moveTo>
                <a:cubicBezTo>
                  <a:pt x="6931" y="7183"/>
                  <a:pt x="7089" y="7341"/>
                  <a:pt x="7089" y="7561"/>
                </a:cubicBezTo>
                <a:lnTo>
                  <a:pt x="7089" y="8254"/>
                </a:lnTo>
                <a:cubicBezTo>
                  <a:pt x="7089" y="8443"/>
                  <a:pt x="6931" y="8601"/>
                  <a:pt x="6742" y="8601"/>
                </a:cubicBezTo>
                <a:cubicBezTo>
                  <a:pt x="6522" y="8601"/>
                  <a:pt x="6364" y="8443"/>
                  <a:pt x="6364" y="8254"/>
                </a:cubicBezTo>
                <a:lnTo>
                  <a:pt x="6364" y="7561"/>
                </a:lnTo>
                <a:cubicBezTo>
                  <a:pt x="6364" y="7341"/>
                  <a:pt x="6522" y="7183"/>
                  <a:pt x="6742" y="7183"/>
                </a:cubicBezTo>
                <a:close/>
                <a:moveTo>
                  <a:pt x="6017" y="9326"/>
                </a:moveTo>
                <a:cubicBezTo>
                  <a:pt x="6206" y="9326"/>
                  <a:pt x="6364" y="9483"/>
                  <a:pt x="6364" y="9672"/>
                </a:cubicBezTo>
                <a:lnTo>
                  <a:pt x="6364" y="10397"/>
                </a:lnTo>
                <a:cubicBezTo>
                  <a:pt x="6364" y="10586"/>
                  <a:pt x="6206" y="10743"/>
                  <a:pt x="6017" y="10743"/>
                </a:cubicBezTo>
                <a:cubicBezTo>
                  <a:pt x="5828" y="10743"/>
                  <a:pt x="5671" y="10586"/>
                  <a:pt x="5671" y="10397"/>
                </a:cubicBezTo>
                <a:lnTo>
                  <a:pt x="5671" y="9672"/>
                </a:lnTo>
                <a:cubicBezTo>
                  <a:pt x="5671" y="9483"/>
                  <a:pt x="5828" y="9326"/>
                  <a:pt x="6017" y="9326"/>
                </a:cubicBezTo>
                <a:close/>
                <a:moveTo>
                  <a:pt x="1418" y="0"/>
                </a:moveTo>
                <a:cubicBezTo>
                  <a:pt x="630" y="0"/>
                  <a:pt x="0" y="630"/>
                  <a:pt x="0" y="1418"/>
                </a:cubicBezTo>
                <a:lnTo>
                  <a:pt x="0" y="4631"/>
                </a:lnTo>
                <a:cubicBezTo>
                  <a:pt x="0" y="6396"/>
                  <a:pt x="1449" y="7876"/>
                  <a:pt x="3245" y="7876"/>
                </a:cubicBezTo>
                <a:lnTo>
                  <a:pt x="3623" y="7876"/>
                </a:lnTo>
                <a:lnTo>
                  <a:pt x="3623" y="11499"/>
                </a:lnTo>
                <a:lnTo>
                  <a:pt x="2552" y="11499"/>
                </a:lnTo>
                <a:cubicBezTo>
                  <a:pt x="2363" y="11499"/>
                  <a:pt x="2205" y="11657"/>
                  <a:pt x="2205" y="11846"/>
                </a:cubicBezTo>
                <a:cubicBezTo>
                  <a:pt x="2205" y="12035"/>
                  <a:pt x="2363" y="12193"/>
                  <a:pt x="2552" y="12193"/>
                </a:cubicBezTo>
                <a:lnTo>
                  <a:pt x="9704" y="12193"/>
                </a:lnTo>
                <a:cubicBezTo>
                  <a:pt x="9893" y="12193"/>
                  <a:pt x="10050" y="12035"/>
                  <a:pt x="10050" y="11846"/>
                </a:cubicBezTo>
                <a:cubicBezTo>
                  <a:pt x="10050" y="11657"/>
                  <a:pt x="9893" y="11499"/>
                  <a:pt x="9704" y="11499"/>
                </a:cubicBezTo>
                <a:lnTo>
                  <a:pt x="8632" y="11499"/>
                </a:lnTo>
                <a:lnTo>
                  <a:pt x="8632" y="10743"/>
                </a:lnTo>
                <a:lnTo>
                  <a:pt x="9010" y="10743"/>
                </a:lnTo>
                <a:cubicBezTo>
                  <a:pt x="10775" y="10743"/>
                  <a:pt x="12255" y="9294"/>
                  <a:pt x="12255" y="7498"/>
                </a:cubicBezTo>
                <a:lnTo>
                  <a:pt x="12255" y="5041"/>
                </a:lnTo>
                <a:cubicBezTo>
                  <a:pt x="12129" y="4253"/>
                  <a:pt x="11499" y="3623"/>
                  <a:pt x="10712" y="3623"/>
                </a:cubicBezTo>
                <a:cubicBezTo>
                  <a:pt x="9924" y="3623"/>
                  <a:pt x="9294" y="4253"/>
                  <a:pt x="9294" y="5041"/>
                </a:cubicBezTo>
                <a:lnTo>
                  <a:pt x="9294" y="7498"/>
                </a:lnTo>
                <a:cubicBezTo>
                  <a:pt x="9294" y="7719"/>
                  <a:pt x="9136" y="7876"/>
                  <a:pt x="8947" y="7876"/>
                </a:cubicBezTo>
                <a:lnTo>
                  <a:pt x="8538" y="7876"/>
                </a:lnTo>
                <a:lnTo>
                  <a:pt x="8538" y="3214"/>
                </a:lnTo>
                <a:cubicBezTo>
                  <a:pt x="8538" y="1827"/>
                  <a:pt x="7435" y="725"/>
                  <a:pt x="6049" y="725"/>
                </a:cubicBezTo>
                <a:cubicBezTo>
                  <a:pt x="4694" y="725"/>
                  <a:pt x="3592" y="1827"/>
                  <a:pt x="3592" y="3214"/>
                </a:cubicBezTo>
                <a:lnTo>
                  <a:pt x="3592" y="4978"/>
                </a:lnTo>
                <a:lnTo>
                  <a:pt x="3182" y="4978"/>
                </a:lnTo>
                <a:cubicBezTo>
                  <a:pt x="2993" y="4978"/>
                  <a:pt x="2835" y="4820"/>
                  <a:pt x="2835" y="4631"/>
                </a:cubicBezTo>
                <a:lnTo>
                  <a:pt x="2835" y="1418"/>
                </a:lnTo>
                <a:cubicBezTo>
                  <a:pt x="2835" y="630"/>
                  <a:pt x="2205"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17" name="Google Shape;7817;p62"/>
          <p:cNvGrpSpPr/>
          <p:nvPr/>
        </p:nvGrpSpPr>
        <p:grpSpPr>
          <a:xfrm>
            <a:off x="2414953" y="1689573"/>
            <a:ext cx="457453" cy="449325"/>
            <a:chOff x="-20199150" y="3317850"/>
            <a:chExt cx="309550" cy="304050"/>
          </a:xfrm>
        </p:grpSpPr>
        <p:sp>
          <p:nvSpPr>
            <p:cNvPr id="7818" name="Google Shape;7818;p62"/>
            <p:cNvSpPr/>
            <p:nvPr/>
          </p:nvSpPr>
          <p:spPr>
            <a:xfrm>
              <a:off x="-20161350" y="3507675"/>
              <a:ext cx="68550" cy="43325"/>
            </a:xfrm>
            <a:custGeom>
              <a:rect b="b" l="l" r="r" t="t"/>
              <a:pathLst>
                <a:path extrusionOk="0" h="1733" w="2742">
                  <a:moveTo>
                    <a:pt x="2647" y="0"/>
                  </a:moveTo>
                  <a:cubicBezTo>
                    <a:pt x="2174" y="158"/>
                    <a:pt x="1639" y="284"/>
                    <a:pt x="1072" y="284"/>
                  </a:cubicBezTo>
                  <a:cubicBezTo>
                    <a:pt x="788" y="284"/>
                    <a:pt x="505" y="252"/>
                    <a:pt x="221" y="221"/>
                  </a:cubicBezTo>
                  <a:cubicBezTo>
                    <a:pt x="64" y="567"/>
                    <a:pt x="1" y="945"/>
                    <a:pt x="1" y="1386"/>
                  </a:cubicBezTo>
                  <a:cubicBezTo>
                    <a:pt x="1" y="1575"/>
                    <a:pt x="158" y="1733"/>
                    <a:pt x="347" y="1733"/>
                  </a:cubicBezTo>
                  <a:cubicBezTo>
                    <a:pt x="1292" y="1733"/>
                    <a:pt x="2174" y="1292"/>
                    <a:pt x="2741" y="630"/>
                  </a:cubicBezTo>
                  <a:cubicBezTo>
                    <a:pt x="2710" y="441"/>
                    <a:pt x="2678" y="189"/>
                    <a:pt x="26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9" name="Google Shape;7819;p62"/>
            <p:cNvSpPr/>
            <p:nvPr/>
          </p:nvSpPr>
          <p:spPr>
            <a:xfrm>
              <a:off x="-20161350" y="3389525"/>
              <a:ext cx="68550" cy="43350"/>
            </a:xfrm>
            <a:custGeom>
              <a:rect b="b" l="l" r="r" t="t"/>
              <a:pathLst>
                <a:path extrusionOk="0" h="1734" w="2742">
                  <a:moveTo>
                    <a:pt x="347" y="1"/>
                  </a:moveTo>
                  <a:cubicBezTo>
                    <a:pt x="158" y="1"/>
                    <a:pt x="1" y="158"/>
                    <a:pt x="1" y="379"/>
                  </a:cubicBezTo>
                  <a:cubicBezTo>
                    <a:pt x="1" y="757"/>
                    <a:pt x="64" y="1166"/>
                    <a:pt x="221" y="1544"/>
                  </a:cubicBezTo>
                  <a:cubicBezTo>
                    <a:pt x="505" y="1513"/>
                    <a:pt x="788" y="1481"/>
                    <a:pt x="1072" y="1481"/>
                  </a:cubicBezTo>
                  <a:cubicBezTo>
                    <a:pt x="1639" y="1481"/>
                    <a:pt x="2174" y="1576"/>
                    <a:pt x="2647" y="1733"/>
                  </a:cubicBezTo>
                  <a:cubicBezTo>
                    <a:pt x="2678" y="1544"/>
                    <a:pt x="2741" y="1292"/>
                    <a:pt x="2741" y="1103"/>
                  </a:cubicBezTo>
                  <a:cubicBezTo>
                    <a:pt x="2174" y="442"/>
                    <a:pt x="1292"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0" name="Google Shape;7820;p62"/>
            <p:cNvSpPr/>
            <p:nvPr/>
          </p:nvSpPr>
          <p:spPr>
            <a:xfrm>
              <a:off x="-20199150" y="3443075"/>
              <a:ext cx="97675" cy="53225"/>
            </a:xfrm>
            <a:custGeom>
              <a:rect b="b" l="l" r="r" t="t"/>
              <a:pathLst>
                <a:path extrusionOk="0" h="2129" w="3907">
                  <a:moveTo>
                    <a:pt x="2584" y="1"/>
                  </a:moveTo>
                  <a:cubicBezTo>
                    <a:pt x="1260" y="1"/>
                    <a:pt x="252" y="725"/>
                    <a:pt x="221" y="788"/>
                  </a:cubicBezTo>
                  <a:cubicBezTo>
                    <a:pt x="0" y="914"/>
                    <a:pt x="0" y="1230"/>
                    <a:pt x="221" y="1324"/>
                  </a:cubicBezTo>
                  <a:cubicBezTo>
                    <a:pt x="252" y="1387"/>
                    <a:pt x="1260" y="2112"/>
                    <a:pt x="2584" y="2112"/>
                  </a:cubicBezTo>
                  <a:cubicBezTo>
                    <a:pt x="2669" y="2123"/>
                    <a:pt x="2754" y="2128"/>
                    <a:pt x="2839" y="2128"/>
                  </a:cubicBezTo>
                  <a:cubicBezTo>
                    <a:pt x="3224" y="2128"/>
                    <a:pt x="3597" y="2020"/>
                    <a:pt x="3907" y="1891"/>
                  </a:cubicBezTo>
                  <a:cubicBezTo>
                    <a:pt x="3844" y="1639"/>
                    <a:pt x="3718" y="1450"/>
                    <a:pt x="3592" y="1230"/>
                  </a:cubicBezTo>
                  <a:cubicBezTo>
                    <a:pt x="3560" y="1103"/>
                    <a:pt x="3560" y="1009"/>
                    <a:pt x="3592" y="914"/>
                  </a:cubicBezTo>
                  <a:cubicBezTo>
                    <a:pt x="3718" y="662"/>
                    <a:pt x="3844" y="473"/>
                    <a:pt x="3907" y="221"/>
                  </a:cubicBezTo>
                  <a:cubicBezTo>
                    <a:pt x="3529" y="127"/>
                    <a:pt x="3088" y="1"/>
                    <a:pt x="25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1" name="Google Shape;7821;p62"/>
            <p:cNvSpPr/>
            <p:nvPr/>
          </p:nvSpPr>
          <p:spPr>
            <a:xfrm>
              <a:off x="-20091250" y="3479325"/>
              <a:ext cx="92175" cy="142575"/>
            </a:xfrm>
            <a:custGeom>
              <a:rect b="b" l="l" r="r" t="t"/>
              <a:pathLst>
                <a:path extrusionOk="0" h="5703" w="3687">
                  <a:moveTo>
                    <a:pt x="190" y="0"/>
                  </a:moveTo>
                  <a:cubicBezTo>
                    <a:pt x="946" y="1638"/>
                    <a:pt x="883" y="3592"/>
                    <a:pt x="95" y="5198"/>
                  </a:cubicBezTo>
                  <a:cubicBezTo>
                    <a:pt x="0" y="5450"/>
                    <a:pt x="158" y="5702"/>
                    <a:pt x="442" y="5702"/>
                  </a:cubicBezTo>
                  <a:lnTo>
                    <a:pt x="3245" y="5702"/>
                  </a:lnTo>
                  <a:cubicBezTo>
                    <a:pt x="3529" y="5702"/>
                    <a:pt x="3687" y="5450"/>
                    <a:pt x="3592" y="5198"/>
                  </a:cubicBezTo>
                  <a:cubicBezTo>
                    <a:pt x="2741" y="3592"/>
                    <a:pt x="2741" y="1607"/>
                    <a:pt x="34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2" name="Google Shape;7822;p62"/>
            <p:cNvSpPr/>
            <p:nvPr/>
          </p:nvSpPr>
          <p:spPr>
            <a:xfrm>
              <a:off x="-20090475" y="3317850"/>
              <a:ext cx="91400" cy="142575"/>
            </a:xfrm>
            <a:custGeom>
              <a:rect b="b" l="l" r="r" t="t"/>
              <a:pathLst>
                <a:path extrusionOk="0" h="5703" w="3656">
                  <a:moveTo>
                    <a:pt x="411" y="1"/>
                  </a:moveTo>
                  <a:cubicBezTo>
                    <a:pt x="285" y="1"/>
                    <a:pt x="159" y="95"/>
                    <a:pt x="64" y="158"/>
                  </a:cubicBezTo>
                  <a:cubicBezTo>
                    <a:pt x="1" y="284"/>
                    <a:pt x="1" y="410"/>
                    <a:pt x="64" y="505"/>
                  </a:cubicBezTo>
                  <a:cubicBezTo>
                    <a:pt x="915" y="2143"/>
                    <a:pt x="915" y="4096"/>
                    <a:pt x="159" y="5703"/>
                  </a:cubicBezTo>
                  <a:lnTo>
                    <a:pt x="3467" y="5703"/>
                  </a:lnTo>
                  <a:cubicBezTo>
                    <a:pt x="2710" y="4065"/>
                    <a:pt x="2710" y="2143"/>
                    <a:pt x="3530" y="505"/>
                  </a:cubicBezTo>
                  <a:cubicBezTo>
                    <a:pt x="3656" y="284"/>
                    <a:pt x="3467" y="1"/>
                    <a:pt x="32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3" name="Google Shape;7823;p62"/>
            <p:cNvSpPr/>
            <p:nvPr/>
          </p:nvSpPr>
          <p:spPr>
            <a:xfrm>
              <a:off x="-19984925" y="3389525"/>
              <a:ext cx="94550" cy="107925"/>
            </a:xfrm>
            <a:custGeom>
              <a:rect b="b" l="l" r="r" t="t"/>
              <a:pathLst>
                <a:path extrusionOk="0" h="4317" w="3782">
                  <a:moveTo>
                    <a:pt x="473" y="1"/>
                  </a:moveTo>
                  <a:cubicBezTo>
                    <a:pt x="190" y="1"/>
                    <a:pt x="1" y="316"/>
                    <a:pt x="158" y="568"/>
                  </a:cubicBezTo>
                  <a:cubicBezTo>
                    <a:pt x="946" y="1702"/>
                    <a:pt x="946" y="3119"/>
                    <a:pt x="253" y="4317"/>
                  </a:cubicBezTo>
                  <a:lnTo>
                    <a:pt x="3529" y="4317"/>
                  </a:lnTo>
                  <a:cubicBezTo>
                    <a:pt x="2868" y="3151"/>
                    <a:pt x="2868" y="1702"/>
                    <a:pt x="3624" y="568"/>
                  </a:cubicBezTo>
                  <a:cubicBezTo>
                    <a:pt x="3781" y="316"/>
                    <a:pt x="3624" y="1"/>
                    <a:pt x="3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4" name="Google Shape;7824;p62"/>
            <p:cNvSpPr/>
            <p:nvPr/>
          </p:nvSpPr>
          <p:spPr>
            <a:xfrm>
              <a:off x="-19984125" y="3514750"/>
              <a:ext cx="94525" cy="107150"/>
            </a:xfrm>
            <a:custGeom>
              <a:rect b="b" l="l" r="r" t="t"/>
              <a:pathLst>
                <a:path extrusionOk="0" h="4286" w="3781">
                  <a:moveTo>
                    <a:pt x="221" y="1"/>
                  </a:moveTo>
                  <a:cubicBezTo>
                    <a:pt x="914" y="1135"/>
                    <a:pt x="914" y="2647"/>
                    <a:pt x="158" y="3750"/>
                  </a:cubicBezTo>
                  <a:cubicBezTo>
                    <a:pt x="0" y="3970"/>
                    <a:pt x="158" y="4285"/>
                    <a:pt x="473" y="4285"/>
                  </a:cubicBezTo>
                  <a:lnTo>
                    <a:pt x="3308" y="4285"/>
                  </a:lnTo>
                  <a:cubicBezTo>
                    <a:pt x="3592" y="4285"/>
                    <a:pt x="3781" y="3970"/>
                    <a:pt x="3623" y="3750"/>
                  </a:cubicBezTo>
                  <a:cubicBezTo>
                    <a:pt x="2836" y="2584"/>
                    <a:pt x="2804" y="1135"/>
                    <a:pt x="34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25" name="Google Shape;7825;p62"/>
          <p:cNvGrpSpPr/>
          <p:nvPr/>
        </p:nvGrpSpPr>
        <p:grpSpPr>
          <a:xfrm>
            <a:off x="2417281" y="2242861"/>
            <a:ext cx="452798" cy="450766"/>
            <a:chOff x="-20199150" y="3693150"/>
            <a:chExt cx="306400" cy="305025"/>
          </a:xfrm>
        </p:grpSpPr>
        <p:sp>
          <p:nvSpPr>
            <p:cNvPr id="7826" name="Google Shape;7826;p62"/>
            <p:cNvSpPr/>
            <p:nvPr/>
          </p:nvSpPr>
          <p:spPr>
            <a:xfrm>
              <a:off x="-20182625" y="3762250"/>
              <a:ext cx="227650" cy="212650"/>
            </a:xfrm>
            <a:custGeom>
              <a:rect b="b" l="l" r="r" t="t"/>
              <a:pathLst>
                <a:path extrusionOk="0" h="8506" w="9106">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7" name="Google Shape;7827;p62"/>
            <p:cNvSpPr/>
            <p:nvPr/>
          </p:nvSpPr>
          <p:spPr>
            <a:xfrm>
              <a:off x="-20077075" y="3785225"/>
              <a:ext cx="97700" cy="91075"/>
            </a:xfrm>
            <a:custGeom>
              <a:rect b="b" l="l" r="r" t="t"/>
              <a:pathLst>
                <a:path extrusionOk="0" h="3643" w="3908">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8" name="Google Shape;7828;p62"/>
            <p:cNvSpPr/>
            <p:nvPr/>
          </p:nvSpPr>
          <p:spPr>
            <a:xfrm>
              <a:off x="-20051875" y="3693150"/>
              <a:ext cx="159125" cy="176850"/>
            </a:xfrm>
            <a:custGeom>
              <a:rect b="b" l="l" r="r" t="t"/>
              <a:pathLst>
                <a:path extrusionOk="0" h="7074" w="6365">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9" name="Google Shape;7829;p62"/>
            <p:cNvSpPr/>
            <p:nvPr/>
          </p:nvSpPr>
          <p:spPr>
            <a:xfrm>
              <a:off x="-20155825" y="3861300"/>
              <a:ext cx="92950" cy="92175"/>
            </a:xfrm>
            <a:custGeom>
              <a:rect b="b" l="l" r="r" t="t"/>
              <a:pathLst>
                <a:path extrusionOk="0" h="3687" w="3718">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0" name="Google Shape;7830;p62"/>
            <p:cNvSpPr/>
            <p:nvPr/>
          </p:nvSpPr>
          <p:spPr>
            <a:xfrm>
              <a:off x="-20199150" y="3918025"/>
              <a:ext cx="81150" cy="80150"/>
            </a:xfrm>
            <a:custGeom>
              <a:rect b="b" l="l" r="r" t="t"/>
              <a:pathLst>
                <a:path extrusionOk="0" h="3206" w="3246">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1" name="Google Shape;7831;p62"/>
            <p:cNvSpPr/>
            <p:nvPr/>
          </p:nvSpPr>
          <p:spPr>
            <a:xfrm>
              <a:off x="-20173950" y="3880200"/>
              <a:ext cx="92175" cy="92200"/>
            </a:xfrm>
            <a:custGeom>
              <a:rect b="b" l="l" r="r" t="t"/>
              <a:pathLst>
                <a:path extrusionOk="0" h="3688" w="3687">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32" name="Google Shape;7832;p62"/>
          <p:cNvGrpSpPr/>
          <p:nvPr/>
        </p:nvGrpSpPr>
        <p:grpSpPr>
          <a:xfrm>
            <a:off x="2417854" y="2795687"/>
            <a:ext cx="451653" cy="451653"/>
            <a:chOff x="-20197575" y="4066875"/>
            <a:chExt cx="305625" cy="305625"/>
          </a:xfrm>
        </p:grpSpPr>
        <p:sp>
          <p:nvSpPr>
            <p:cNvPr id="7833" name="Google Shape;7833;p62"/>
            <p:cNvSpPr/>
            <p:nvPr/>
          </p:nvSpPr>
          <p:spPr>
            <a:xfrm>
              <a:off x="-20089675" y="4066875"/>
              <a:ext cx="89025" cy="92175"/>
            </a:xfrm>
            <a:custGeom>
              <a:rect b="b" l="l" r="r" t="t"/>
              <a:pathLst>
                <a:path extrusionOk="0" h="3687" w="3561">
                  <a:moveTo>
                    <a:pt x="347" y="1"/>
                  </a:moveTo>
                  <a:cubicBezTo>
                    <a:pt x="158" y="1"/>
                    <a:pt x="0" y="158"/>
                    <a:pt x="0" y="379"/>
                  </a:cubicBezTo>
                  <a:cubicBezTo>
                    <a:pt x="0" y="568"/>
                    <a:pt x="158" y="725"/>
                    <a:pt x="347" y="725"/>
                  </a:cubicBezTo>
                  <a:cubicBezTo>
                    <a:pt x="946" y="725"/>
                    <a:pt x="1418" y="1229"/>
                    <a:pt x="1418" y="1828"/>
                  </a:cubicBezTo>
                  <a:lnTo>
                    <a:pt x="1418" y="3687"/>
                  </a:lnTo>
                  <a:cubicBezTo>
                    <a:pt x="1544" y="3624"/>
                    <a:pt x="1670" y="3592"/>
                    <a:pt x="1765" y="3592"/>
                  </a:cubicBezTo>
                  <a:cubicBezTo>
                    <a:pt x="1891" y="3592"/>
                    <a:pt x="2017" y="3624"/>
                    <a:pt x="2143" y="3687"/>
                  </a:cubicBezTo>
                  <a:lnTo>
                    <a:pt x="2143" y="1828"/>
                  </a:lnTo>
                  <a:cubicBezTo>
                    <a:pt x="2143" y="1229"/>
                    <a:pt x="2615" y="725"/>
                    <a:pt x="3182" y="725"/>
                  </a:cubicBezTo>
                  <a:cubicBezTo>
                    <a:pt x="3403" y="725"/>
                    <a:pt x="3561" y="568"/>
                    <a:pt x="3561" y="379"/>
                  </a:cubicBezTo>
                  <a:cubicBezTo>
                    <a:pt x="3561" y="158"/>
                    <a:pt x="3403" y="1"/>
                    <a:pt x="3182" y="1"/>
                  </a:cubicBezTo>
                  <a:cubicBezTo>
                    <a:pt x="2615" y="1"/>
                    <a:pt x="2080" y="284"/>
                    <a:pt x="1765" y="725"/>
                  </a:cubicBezTo>
                  <a:cubicBezTo>
                    <a:pt x="1450" y="284"/>
                    <a:pt x="94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4" name="Google Shape;7834;p62"/>
            <p:cNvSpPr/>
            <p:nvPr/>
          </p:nvSpPr>
          <p:spPr>
            <a:xfrm>
              <a:off x="-20024300" y="4085775"/>
              <a:ext cx="132350" cy="125250"/>
            </a:xfrm>
            <a:custGeom>
              <a:rect b="b" l="l" r="r" t="t"/>
              <a:pathLst>
                <a:path extrusionOk="0" h="5010" w="5294">
                  <a:moveTo>
                    <a:pt x="2741" y="2175"/>
                  </a:moveTo>
                  <a:cubicBezTo>
                    <a:pt x="2930" y="2175"/>
                    <a:pt x="3119" y="2332"/>
                    <a:pt x="3119" y="2521"/>
                  </a:cubicBezTo>
                  <a:cubicBezTo>
                    <a:pt x="3119" y="2710"/>
                    <a:pt x="2930" y="2868"/>
                    <a:pt x="2741" y="2868"/>
                  </a:cubicBezTo>
                  <a:cubicBezTo>
                    <a:pt x="2552" y="2868"/>
                    <a:pt x="2395" y="2710"/>
                    <a:pt x="2395" y="2521"/>
                  </a:cubicBezTo>
                  <a:cubicBezTo>
                    <a:pt x="2395" y="2332"/>
                    <a:pt x="2552" y="2175"/>
                    <a:pt x="2741" y="2175"/>
                  </a:cubicBezTo>
                  <a:close/>
                  <a:moveTo>
                    <a:pt x="1985" y="3592"/>
                  </a:moveTo>
                  <a:cubicBezTo>
                    <a:pt x="2206" y="3592"/>
                    <a:pt x="2363" y="3750"/>
                    <a:pt x="2363" y="3939"/>
                  </a:cubicBezTo>
                  <a:cubicBezTo>
                    <a:pt x="2395" y="4128"/>
                    <a:pt x="2206" y="4285"/>
                    <a:pt x="1985" y="4285"/>
                  </a:cubicBezTo>
                  <a:cubicBezTo>
                    <a:pt x="1796" y="4285"/>
                    <a:pt x="1639" y="4128"/>
                    <a:pt x="1639" y="3939"/>
                  </a:cubicBezTo>
                  <a:cubicBezTo>
                    <a:pt x="1639" y="3750"/>
                    <a:pt x="1796" y="3592"/>
                    <a:pt x="1985" y="3592"/>
                  </a:cubicBezTo>
                  <a:close/>
                  <a:moveTo>
                    <a:pt x="4915" y="1"/>
                  </a:moveTo>
                  <a:cubicBezTo>
                    <a:pt x="2710" y="1"/>
                    <a:pt x="820" y="1355"/>
                    <a:pt x="0" y="3246"/>
                  </a:cubicBezTo>
                  <a:cubicBezTo>
                    <a:pt x="158" y="3435"/>
                    <a:pt x="252" y="3655"/>
                    <a:pt x="252" y="3939"/>
                  </a:cubicBezTo>
                  <a:lnTo>
                    <a:pt x="252" y="5010"/>
                  </a:lnTo>
                  <a:lnTo>
                    <a:pt x="2899" y="5010"/>
                  </a:lnTo>
                  <a:cubicBezTo>
                    <a:pt x="3340" y="5010"/>
                    <a:pt x="3718" y="4695"/>
                    <a:pt x="3812" y="4254"/>
                  </a:cubicBezTo>
                  <a:cubicBezTo>
                    <a:pt x="4632" y="4096"/>
                    <a:pt x="5293" y="3403"/>
                    <a:pt x="5293" y="2490"/>
                  </a:cubicBezTo>
                  <a:lnTo>
                    <a:pt x="5293" y="347"/>
                  </a:lnTo>
                  <a:cubicBezTo>
                    <a:pt x="5262" y="158"/>
                    <a:pt x="5104" y="1"/>
                    <a:pt x="49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5" name="Google Shape;7835;p62"/>
            <p:cNvSpPr/>
            <p:nvPr/>
          </p:nvSpPr>
          <p:spPr>
            <a:xfrm>
              <a:off x="-19983350" y="4263775"/>
              <a:ext cx="18925" cy="18150"/>
            </a:xfrm>
            <a:custGeom>
              <a:rect b="b" l="l" r="r" t="t"/>
              <a:pathLst>
                <a:path extrusionOk="0" h="726" w="757">
                  <a:moveTo>
                    <a:pt x="347" y="1"/>
                  </a:moveTo>
                  <a:cubicBezTo>
                    <a:pt x="158" y="1"/>
                    <a:pt x="1" y="158"/>
                    <a:pt x="1" y="347"/>
                  </a:cubicBezTo>
                  <a:cubicBezTo>
                    <a:pt x="1" y="568"/>
                    <a:pt x="158" y="725"/>
                    <a:pt x="347" y="725"/>
                  </a:cubicBezTo>
                  <a:cubicBezTo>
                    <a:pt x="568" y="725"/>
                    <a:pt x="725" y="568"/>
                    <a:pt x="725" y="347"/>
                  </a:cubicBezTo>
                  <a:cubicBezTo>
                    <a:pt x="757" y="221"/>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6" name="Google Shape;7836;p62"/>
            <p:cNvSpPr/>
            <p:nvPr/>
          </p:nvSpPr>
          <p:spPr>
            <a:xfrm>
              <a:off x="-20035325" y="4228350"/>
              <a:ext cx="125250" cy="143350"/>
            </a:xfrm>
            <a:custGeom>
              <a:rect b="b" l="l" r="r" t="t"/>
              <a:pathLst>
                <a:path extrusionOk="0" h="5734" w="5010">
                  <a:moveTo>
                    <a:pt x="2426" y="756"/>
                  </a:moveTo>
                  <a:cubicBezTo>
                    <a:pt x="3025" y="756"/>
                    <a:pt x="3497" y="1229"/>
                    <a:pt x="3497" y="1827"/>
                  </a:cubicBezTo>
                  <a:cubicBezTo>
                    <a:pt x="3560" y="2363"/>
                    <a:pt x="3025" y="2899"/>
                    <a:pt x="2426" y="2899"/>
                  </a:cubicBezTo>
                  <a:cubicBezTo>
                    <a:pt x="1859" y="2899"/>
                    <a:pt x="1387" y="2426"/>
                    <a:pt x="1387" y="1827"/>
                  </a:cubicBezTo>
                  <a:cubicBezTo>
                    <a:pt x="1387" y="1229"/>
                    <a:pt x="1859" y="756"/>
                    <a:pt x="2426" y="756"/>
                  </a:cubicBezTo>
                  <a:close/>
                  <a:moveTo>
                    <a:pt x="693" y="0"/>
                  </a:moveTo>
                  <a:lnTo>
                    <a:pt x="693" y="2489"/>
                  </a:lnTo>
                  <a:cubicBezTo>
                    <a:pt x="693" y="2962"/>
                    <a:pt x="378" y="3371"/>
                    <a:pt x="0" y="3529"/>
                  </a:cubicBezTo>
                  <a:lnTo>
                    <a:pt x="0" y="4663"/>
                  </a:lnTo>
                  <a:cubicBezTo>
                    <a:pt x="0" y="5261"/>
                    <a:pt x="473" y="5734"/>
                    <a:pt x="1071" y="5734"/>
                  </a:cubicBezTo>
                  <a:cubicBezTo>
                    <a:pt x="1639" y="5734"/>
                    <a:pt x="2111" y="5261"/>
                    <a:pt x="2111" y="4663"/>
                  </a:cubicBezTo>
                  <a:cubicBezTo>
                    <a:pt x="2111" y="4474"/>
                    <a:pt x="2269" y="4316"/>
                    <a:pt x="2489" y="4316"/>
                  </a:cubicBezTo>
                  <a:cubicBezTo>
                    <a:pt x="3182" y="4316"/>
                    <a:pt x="3812" y="4033"/>
                    <a:pt x="4285" y="3529"/>
                  </a:cubicBezTo>
                  <a:cubicBezTo>
                    <a:pt x="4758" y="2993"/>
                    <a:pt x="5010" y="2331"/>
                    <a:pt x="4947" y="1670"/>
                  </a:cubicBezTo>
                  <a:cubicBezTo>
                    <a:pt x="4884" y="725"/>
                    <a:pt x="4127" y="0"/>
                    <a:pt x="32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7" name="Google Shape;7837;p62"/>
            <p:cNvSpPr/>
            <p:nvPr/>
          </p:nvSpPr>
          <p:spPr>
            <a:xfrm>
              <a:off x="-20054225" y="4175575"/>
              <a:ext cx="18125" cy="125250"/>
            </a:xfrm>
            <a:custGeom>
              <a:rect b="b" l="l" r="r" t="t"/>
              <a:pathLst>
                <a:path extrusionOk="0" h="5010" w="725">
                  <a:moveTo>
                    <a:pt x="347" y="0"/>
                  </a:moveTo>
                  <a:cubicBezTo>
                    <a:pt x="158" y="0"/>
                    <a:pt x="0" y="158"/>
                    <a:pt x="0" y="347"/>
                  </a:cubicBezTo>
                  <a:lnTo>
                    <a:pt x="0" y="4632"/>
                  </a:lnTo>
                  <a:cubicBezTo>
                    <a:pt x="0" y="4852"/>
                    <a:pt x="158" y="5010"/>
                    <a:pt x="347" y="5010"/>
                  </a:cubicBezTo>
                  <a:cubicBezTo>
                    <a:pt x="567" y="5010"/>
                    <a:pt x="725" y="4852"/>
                    <a:pt x="725" y="4632"/>
                  </a:cubicBezTo>
                  <a:lnTo>
                    <a:pt x="725" y="347"/>
                  </a:ln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8" name="Google Shape;7838;p62"/>
            <p:cNvSpPr/>
            <p:nvPr/>
          </p:nvSpPr>
          <p:spPr>
            <a:xfrm>
              <a:off x="-20197575" y="4085775"/>
              <a:ext cx="132350" cy="125250"/>
            </a:xfrm>
            <a:custGeom>
              <a:rect b="b" l="l" r="r" t="t"/>
              <a:pathLst>
                <a:path extrusionOk="0" h="5010" w="5294">
                  <a:moveTo>
                    <a:pt x="2521" y="2175"/>
                  </a:moveTo>
                  <a:cubicBezTo>
                    <a:pt x="2710" y="2175"/>
                    <a:pt x="2867" y="2332"/>
                    <a:pt x="2867" y="2521"/>
                  </a:cubicBezTo>
                  <a:cubicBezTo>
                    <a:pt x="2867" y="2710"/>
                    <a:pt x="2710" y="2868"/>
                    <a:pt x="2521" y="2868"/>
                  </a:cubicBezTo>
                  <a:cubicBezTo>
                    <a:pt x="2300" y="2868"/>
                    <a:pt x="2143" y="2710"/>
                    <a:pt x="2143" y="2521"/>
                  </a:cubicBezTo>
                  <a:cubicBezTo>
                    <a:pt x="2174" y="2332"/>
                    <a:pt x="2300" y="2175"/>
                    <a:pt x="2521" y="2175"/>
                  </a:cubicBezTo>
                  <a:close/>
                  <a:moveTo>
                    <a:pt x="3245" y="3592"/>
                  </a:moveTo>
                  <a:cubicBezTo>
                    <a:pt x="3466" y="3592"/>
                    <a:pt x="3623" y="3750"/>
                    <a:pt x="3623" y="3939"/>
                  </a:cubicBezTo>
                  <a:cubicBezTo>
                    <a:pt x="3623" y="4128"/>
                    <a:pt x="3466" y="4285"/>
                    <a:pt x="3245" y="4285"/>
                  </a:cubicBezTo>
                  <a:cubicBezTo>
                    <a:pt x="3056" y="4285"/>
                    <a:pt x="2899" y="4128"/>
                    <a:pt x="2899" y="3939"/>
                  </a:cubicBezTo>
                  <a:cubicBezTo>
                    <a:pt x="2867" y="3750"/>
                    <a:pt x="3056" y="3592"/>
                    <a:pt x="3245" y="3592"/>
                  </a:cubicBezTo>
                  <a:close/>
                  <a:moveTo>
                    <a:pt x="378" y="1"/>
                  </a:moveTo>
                  <a:cubicBezTo>
                    <a:pt x="189" y="1"/>
                    <a:pt x="32" y="158"/>
                    <a:pt x="32" y="347"/>
                  </a:cubicBezTo>
                  <a:lnTo>
                    <a:pt x="32" y="2490"/>
                  </a:lnTo>
                  <a:cubicBezTo>
                    <a:pt x="0" y="3403"/>
                    <a:pt x="662" y="4096"/>
                    <a:pt x="1481" y="4254"/>
                  </a:cubicBezTo>
                  <a:cubicBezTo>
                    <a:pt x="1576" y="4695"/>
                    <a:pt x="1954" y="5010"/>
                    <a:pt x="2395" y="5010"/>
                  </a:cubicBezTo>
                  <a:lnTo>
                    <a:pt x="5041" y="5010"/>
                  </a:lnTo>
                  <a:lnTo>
                    <a:pt x="5041" y="3939"/>
                  </a:lnTo>
                  <a:cubicBezTo>
                    <a:pt x="5041" y="3655"/>
                    <a:pt x="5136" y="3435"/>
                    <a:pt x="5293" y="3246"/>
                  </a:cubicBezTo>
                  <a:cubicBezTo>
                    <a:pt x="4474" y="1355"/>
                    <a:pt x="2584"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9" name="Google Shape;7839;p62"/>
            <p:cNvSpPr/>
            <p:nvPr/>
          </p:nvSpPr>
          <p:spPr>
            <a:xfrm>
              <a:off x="-20179475" y="4229925"/>
              <a:ext cx="125275" cy="142575"/>
            </a:xfrm>
            <a:custGeom>
              <a:rect b="b" l="l" r="r" t="t"/>
              <a:pathLst>
                <a:path extrusionOk="0" h="5703" w="5011">
                  <a:moveTo>
                    <a:pt x="2521" y="693"/>
                  </a:moveTo>
                  <a:cubicBezTo>
                    <a:pt x="3120" y="693"/>
                    <a:pt x="3592" y="1166"/>
                    <a:pt x="3592" y="1764"/>
                  </a:cubicBezTo>
                  <a:cubicBezTo>
                    <a:pt x="3592" y="2300"/>
                    <a:pt x="3120" y="2836"/>
                    <a:pt x="2521" y="2836"/>
                  </a:cubicBezTo>
                  <a:cubicBezTo>
                    <a:pt x="1954" y="2836"/>
                    <a:pt x="1482" y="2363"/>
                    <a:pt x="1482" y="1764"/>
                  </a:cubicBezTo>
                  <a:cubicBezTo>
                    <a:pt x="1482" y="1166"/>
                    <a:pt x="1954" y="693"/>
                    <a:pt x="2521" y="693"/>
                  </a:cubicBezTo>
                  <a:close/>
                  <a:moveTo>
                    <a:pt x="1797" y="0"/>
                  </a:moveTo>
                  <a:cubicBezTo>
                    <a:pt x="883" y="0"/>
                    <a:pt x="95" y="693"/>
                    <a:pt x="64" y="1638"/>
                  </a:cubicBezTo>
                  <a:cubicBezTo>
                    <a:pt x="1" y="2363"/>
                    <a:pt x="253" y="2962"/>
                    <a:pt x="726" y="3497"/>
                  </a:cubicBezTo>
                  <a:cubicBezTo>
                    <a:pt x="1198" y="4001"/>
                    <a:pt x="1828" y="4285"/>
                    <a:pt x="2521" y="4285"/>
                  </a:cubicBezTo>
                  <a:cubicBezTo>
                    <a:pt x="2742" y="4285"/>
                    <a:pt x="2899" y="4442"/>
                    <a:pt x="2899" y="4631"/>
                  </a:cubicBezTo>
                  <a:cubicBezTo>
                    <a:pt x="2899" y="5230"/>
                    <a:pt x="3372" y="5702"/>
                    <a:pt x="3939" y="5702"/>
                  </a:cubicBezTo>
                  <a:cubicBezTo>
                    <a:pt x="4538" y="5702"/>
                    <a:pt x="5010" y="5230"/>
                    <a:pt x="5010" y="4631"/>
                  </a:cubicBezTo>
                  <a:lnTo>
                    <a:pt x="5010" y="3497"/>
                  </a:lnTo>
                  <a:cubicBezTo>
                    <a:pt x="4601" y="3340"/>
                    <a:pt x="4317" y="2899"/>
                    <a:pt x="4317" y="2458"/>
                  </a:cubicBezTo>
                  <a:lnTo>
                    <a:pt x="43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0" name="Google Shape;7840;p62"/>
            <p:cNvSpPr/>
            <p:nvPr/>
          </p:nvSpPr>
          <p:spPr>
            <a:xfrm>
              <a:off x="-20125125" y="4263775"/>
              <a:ext cx="18150" cy="18150"/>
            </a:xfrm>
            <a:custGeom>
              <a:rect b="b" l="l" r="r" t="t"/>
              <a:pathLst>
                <a:path extrusionOk="0" h="726" w="726">
                  <a:moveTo>
                    <a:pt x="347" y="1"/>
                  </a:moveTo>
                  <a:cubicBezTo>
                    <a:pt x="158" y="1"/>
                    <a:pt x="1" y="158"/>
                    <a:pt x="1" y="347"/>
                  </a:cubicBezTo>
                  <a:cubicBezTo>
                    <a:pt x="1" y="568"/>
                    <a:pt x="158" y="725"/>
                    <a:pt x="347" y="725"/>
                  </a:cubicBezTo>
                  <a:cubicBezTo>
                    <a:pt x="568" y="725"/>
                    <a:pt x="725" y="568"/>
                    <a:pt x="725" y="347"/>
                  </a:cubicBezTo>
                  <a:cubicBezTo>
                    <a:pt x="725" y="221"/>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41" name="Google Shape;7841;p62"/>
          <p:cNvGrpSpPr/>
          <p:nvPr/>
        </p:nvGrpSpPr>
        <p:grpSpPr>
          <a:xfrm>
            <a:off x="5200071" y="1687520"/>
            <a:ext cx="449325" cy="453426"/>
            <a:chOff x="-18271050" y="3333200"/>
            <a:chExt cx="304050" cy="306825"/>
          </a:xfrm>
        </p:grpSpPr>
        <p:sp>
          <p:nvSpPr>
            <p:cNvPr id="7842" name="Google Shape;7842;p62"/>
            <p:cNvSpPr/>
            <p:nvPr/>
          </p:nvSpPr>
          <p:spPr>
            <a:xfrm>
              <a:off x="-18271050" y="3407650"/>
              <a:ext cx="63025" cy="79575"/>
            </a:xfrm>
            <a:custGeom>
              <a:rect b="b" l="l" r="r" t="t"/>
              <a:pathLst>
                <a:path extrusionOk="0" h="3183" w="2521">
                  <a:moveTo>
                    <a:pt x="1765" y="0"/>
                  </a:moveTo>
                  <a:cubicBezTo>
                    <a:pt x="788" y="0"/>
                    <a:pt x="0" y="788"/>
                    <a:pt x="0" y="1764"/>
                  </a:cubicBezTo>
                  <a:cubicBezTo>
                    <a:pt x="0" y="2363"/>
                    <a:pt x="284" y="2867"/>
                    <a:pt x="694" y="3182"/>
                  </a:cubicBezTo>
                  <a:cubicBezTo>
                    <a:pt x="694" y="1733"/>
                    <a:pt x="1544" y="567"/>
                    <a:pt x="2521" y="158"/>
                  </a:cubicBezTo>
                  <a:cubicBezTo>
                    <a:pt x="2300" y="32"/>
                    <a:pt x="2048"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3" name="Google Shape;7843;p62"/>
            <p:cNvSpPr/>
            <p:nvPr/>
          </p:nvSpPr>
          <p:spPr>
            <a:xfrm>
              <a:off x="-18030050" y="3406850"/>
              <a:ext cx="63050" cy="79575"/>
            </a:xfrm>
            <a:custGeom>
              <a:rect b="b" l="l" r="r" t="t"/>
              <a:pathLst>
                <a:path extrusionOk="0" h="3183" w="2522">
                  <a:moveTo>
                    <a:pt x="757" y="1"/>
                  </a:moveTo>
                  <a:cubicBezTo>
                    <a:pt x="474" y="1"/>
                    <a:pt x="253" y="64"/>
                    <a:pt x="1" y="158"/>
                  </a:cubicBezTo>
                  <a:cubicBezTo>
                    <a:pt x="978" y="568"/>
                    <a:pt x="1828" y="1733"/>
                    <a:pt x="1828" y="3183"/>
                  </a:cubicBezTo>
                  <a:cubicBezTo>
                    <a:pt x="2238" y="2868"/>
                    <a:pt x="2521" y="2332"/>
                    <a:pt x="2521" y="1765"/>
                  </a:cubicBezTo>
                  <a:cubicBezTo>
                    <a:pt x="2521" y="788"/>
                    <a:pt x="1734"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4" name="Google Shape;7844;p62"/>
            <p:cNvSpPr/>
            <p:nvPr/>
          </p:nvSpPr>
          <p:spPr>
            <a:xfrm>
              <a:off x="-18136375" y="3549400"/>
              <a:ext cx="35475" cy="32325"/>
            </a:xfrm>
            <a:custGeom>
              <a:rect b="b" l="l" r="r" t="t"/>
              <a:pathLst>
                <a:path extrusionOk="0" h="1293" w="1419">
                  <a:moveTo>
                    <a:pt x="725" y="1"/>
                  </a:moveTo>
                  <a:cubicBezTo>
                    <a:pt x="347" y="1"/>
                    <a:pt x="95" y="222"/>
                    <a:pt x="1" y="600"/>
                  </a:cubicBezTo>
                  <a:lnTo>
                    <a:pt x="725" y="1293"/>
                  </a:lnTo>
                  <a:lnTo>
                    <a:pt x="1419" y="600"/>
                  </a:lnTo>
                  <a:cubicBezTo>
                    <a:pt x="1355" y="285"/>
                    <a:pt x="1072"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5" name="Google Shape;7845;p62"/>
            <p:cNvSpPr/>
            <p:nvPr/>
          </p:nvSpPr>
          <p:spPr>
            <a:xfrm>
              <a:off x="-18233250" y="3423625"/>
              <a:ext cx="230800" cy="216400"/>
            </a:xfrm>
            <a:custGeom>
              <a:rect b="b" l="l" r="r" t="t"/>
              <a:pathLst>
                <a:path extrusionOk="0" h="8656" w="9232">
                  <a:moveTo>
                    <a:pt x="2427" y="2890"/>
                  </a:moveTo>
                  <a:cubicBezTo>
                    <a:pt x="2616" y="2890"/>
                    <a:pt x="2773" y="3047"/>
                    <a:pt x="2773" y="3268"/>
                  </a:cubicBezTo>
                  <a:cubicBezTo>
                    <a:pt x="2773" y="3457"/>
                    <a:pt x="2616" y="3614"/>
                    <a:pt x="2427" y="3614"/>
                  </a:cubicBezTo>
                  <a:cubicBezTo>
                    <a:pt x="2238" y="3614"/>
                    <a:pt x="2080" y="3457"/>
                    <a:pt x="2080" y="3268"/>
                  </a:cubicBezTo>
                  <a:cubicBezTo>
                    <a:pt x="2080" y="3047"/>
                    <a:pt x="2238" y="2890"/>
                    <a:pt x="2427" y="2890"/>
                  </a:cubicBezTo>
                  <a:close/>
                  <a:moveTo>
                    <a:pt x="6711" y="2890"/>
                  </a:moveTo>
                  <a:cubicBezTo>
                    <a:pt x="6900" y="2890"/>
                    <a:pt x="7089" y="3047"/>
                    <a:pt x="7089" y="3268"/>
                  </a:cubicBezTo>
                  <a:cubicBezTo>
                    <a:pt x="7058" y="3457"/>
                    <a:pt x="6900" y="3614"/>
                    <a:pt x="6711" y="3614"/>
                  </a:cubicBezTo>
                  <a:cubicBezTo>
                    <a:pt x="6522" y="3614"/>
                    <a:pt x="6365" y="3457"/>
                    <a:pt x="6365" y="3268"/>
                  </a:cubicBezTo>
                  <a:cubicBezTo>
                    <a:pt x="6365" y="3047"/>
                    <a:pt x="6522" y="2890"/>
                    <a:pt x="6711" y="2890"/>
                  </a:cubicBezTo>
                  <a:close/>
                  <a:moveTo>
                    <a:pt x="2066" y="0"/>
                  </a:moveTo>
                  <a:cubicBezTo>
                    <a:pt x="1647" y="0"/>
                    <a:pt x="1224" y="147"/>
                    <a:pt x="883" y="464"/>
                  </a:cubicBezTo>
                  <a:cubicBezTo>
                    <a:pt x="316" y="999"/>
                    <a:pt x="1" y="1724"/>
                    <a:pt x="1" y="2543"/>
                  </a:cubicBezTo>
                  <a:cubicBezTo>
                    <a:pt x="1" y="4528"/>
                    <a:pt x="1765" y="8308"/>
                    <a:pt x="4285" y="8655"/>
                  </a:cubicBezTo>
                  <a:lnTo>
                    <a:pt x="4285" y="6985"/>
                  </a:lnTo>
                  <a:lnTo>
                    <a:pt x="3372" y="6103"/>
                  </a:lnTo>
                  <a:lnTo>
                    <a:pt x="3340" y="6040"/>
                  </a:lnTo>
                  <a:cubicBezTo>
                    <a:pt x="3246" y="5977"/>
                    <a:pt x="3214" y="5883"/>
                    <a:pt x="3214" y="5820"/>
                  </a:cubicBezTo>
                  <a:cubicBezTo>
                    <a:pt x="3214" y="5032"/>
                    <a:pt x="3844" y="4402"/>
                    <a:pt x="4632" y="4402"/>
                  </a:cubicBezTo>
                  <a:cubicBezTo>
                    <a:pt x="5420" y="4402"/>
                    <a:pt x="6050" y="5032"/>
                    <a:pt x="6050" y="5820"/>
                  </a:cubicBezTo>
                  <a:cubicBezTo>
                    <a:pt x="6050" y="5883"/>
                    <a:pt x="6018" y="6009"/>
                    <a:pt x="5924" y="6040"/>
                  </a:cubicBezTo>
                  <a:lnTo>
                    <a:pt x="4947" y="6985"/>
                  </a:lnTo>
                  <a:lnTo>
                    <a:pt x="4947" y="8655"/>
                  </a:lnTo>
                  <a:cubicBezTo>
                    <a:pt x="7436" y="8340"/>
                    <a:pt x="9232" y="4559"/>
                    <a:pt x="9232" y="2543"/>
                  </a:cubicBezTo>
                  <a:cubicBezTo>
                    <a:pt x="9232" y="1724"/>
                    <a:pt x="8917" y="999"/>
                    <a:pt x="8349" y="464"/>
                  </a:cubicBezTo>
                  <a:cubicBezTo>
                    <a:pt x="7984" y="157"/>
                    <a:pt x="7553" y="14"/>
                    <a:pt x="7131" y="14"/>
                  </a:cubicBezTo>
                  <a:cubicBezTo>
                    <a:pt x="6425" y="14"/>
                    <a:pt x="5747" y="415"/>
                    <a:pt x="5451" y="1125"/>
                  </a:cubicBezTo>
                  <a:lnTo>
                    <a:pt x="5230" y="1755"/>
                  </a:lnTo>
                  <a:cubicBezTo>
                    <a:pt x="5104" y="2039"/>
                    <a:pt x="4852" y="2197"/>
                    <a:pt x="4600" y="2197"/>
                  </a:cubicBezTo>
                  <a:cubicBezTo>
                    <a:pt x="4317" y="2197"/>
                    <a:pt x="4033" y="2039"/>
                    <a:pt x="3970" y="1755"/>
                  </a:cubicBezTo>
                  <a:lnTo>
                    <a:pt x="3718" y="1125"/>
                  </a:lnTo>
                  <a:cubicBezTo>
                    <a:pt x="3461" y="414"/>
                    <a:pt x="2771" y="0"/>
                    <a:pt x="20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6" name="Google Shape;7846;p62"/>
            <p:cNvSpPr/>
            <p:nvPr/>
          </p:nvSpPr>
          <p:spPr>
            <a:xfrm>
              <a:off x="-18231675" y="3333200"/>
              <a:ext cx="220575" cy="125650"/>
            </a:xfrm>
            <a:custGeom>
              <a:rect b="b" l="l" r="r" t="t"/>
              <a:pathLst>
                <a:path extrusionOk="0" h="5026" w="8823">
                  <a:moveTo>
                    <a:pt x="3088" y="1088"/>
                  </a:moveTo>
                  <a:cubicBezTo>
                    <a:pt x="3277" y="1088"/>
                    <a:pt x="3435" y="1245"/>
                    <a:pt x="3435" y="1434"/>
                  </a:cubicBezTo>
                  <a:lnTo>
                    <a:pt x="3435" y="2159"/>
                  </a:lnTo>
                  <a:cubicBezTo>
                    <a:pt x="3435" y="2348"/>
                    <a:pt x="3277" y="2506"/>
                    <a:pt x="3088" y="2506"/>
                  </a:cubicBezTo>
                  <a:cubicBezTo>
                    <a:pt x="2868" y="2506"/>
                    <a:pt x="2710" y="2348"/>
                    <a:pt x="2710" y="2159"/>
                  </a:cubicBezTo>
                  <a:lnTo>
                    <a:pt x="2710" y="1434"/>
                  </a:lnTo>
                  <a:cubicBezTo>
                    <a:pt x="2710" y="1245"/>
                    <a:pt x="2868" y="1088"/>
                    <a:pt x="3088" y="1088"/>
                  </a:cubicBezTo>
                  <a:close/>
                  <a:moveTo>
                    <a:pt x="5955" y="1088"/>
                  </a:moveTo>
                  <a:cubicBezTo>
                    <a:pt x="6144" y="1088"/>
                    <a:pt x="6302" y="1245"/>
                    <a:pt x="6302" y="1434"/>
                  </a:cubicBezTo>
                  <a:lnTo>
                    <a:pt x="6302" y="2159"/>
                  </a:lnTo>
                  <a:cubicBezTo>
                    <a:pt x="6302" y="2348"/>
                    <a:pt x="6144" y="2506"/>
                    <a:pt x="5955" y="2506"/>
                  </a:cubicBezTo>
                  <a:cubicBezTo>
                    <a:pt x="5735" y="2506"/>
                    <a:pt x="5577" y="2348"/>
                    <a:pt x="5577" y="2159"/>
                  </a:cubicBezTo>
                  <a:lnTo>
                    <a:pt x="5577" y="1434"/>
                  </a:lnTo>
                  <a:cubicBezTo>
                    <a:pt x="5577" y="1245"/>
                    <a:pt x="5735" y="1088"/>
                    <a:pt x="5955" y="1088"/>
                  </a:cubicBezTo>
                  <a:close/>
                  <a:moveTo>
                    <a:pt x="4537" y="1781"/>
                  </a:moveTo>
                  <a:cubicBezTo>
                    <a:pt x="4726" y="1781"/>
                    <a:pt x="4884" y="1938"/>
                    <a:pt x="4884" y="2159"/>
                  </a:cubicBezTo>
                  <a:lnTo>
                    <a:pt x="4884" y="2852"/>
                  </a:lnTo>
                  <a:cubicBezTo>
                    <a:pt x="4884" y="3041"/>
                    <a:pt x="4726" y="3199"/>
                    <a:pt x="4537" y="3199"/>
                  </a:cubicBezTo>
                  <a:cubicBezTo>
                    <a:pt x="4317" y="3199"/>
                    <a:pt x="4159" y="3041"/>
                    <a:pt x="4159" y="2852"/>
                  </a:cubicBezTo>
                  <a:lnTo>
                    <a:pt x="4159" y="2159"/>
                  </a:lnTo>
                  <a:cubicBezTo>
                    <a:pt x="4159" y="1938"/>
                    <a:pt x="4317" y="1781"/>
                    <a:pt x="4537" y="1781"/>
                  </a:cubicBezTo>
                  <a:close/>
                  <a:moveTo>
                    <a:pt x="4427" y="1"/>
                  </a:moveTo>
                  <a:cubicBezTo>
                    <a:pt x="4372" y="1"/>
                    <a:pt x="4317" y="17"/>
                    <a:pt x="4254" y="48"/>
                  </a:cubicBezTo>
                  <a:lnTo>
                    <a:pt x="3655" y="395"/>
                  </a:lnTo>
                  <a:lnTo>
                    <a:pt x="2994" y="237"/>
                  </a:lnTo>
                  <a:cubicBezTo>
                    <a:pt x="2964" y="230"/>
                    <a:pt x="2934" y="226"/>
                    <a:pt x="2905" y="226"/>
                  </a:cubicBezTo>
                  <a:cubicBezTo>
                    <a:pt x="2810" y="226"/>
                    <a:pt x="2719" y="267"/>
                    <a:pt x="2647" y="363"/>
                  </a:cubicBezTo>
                  <a:lnTo>
                    <a:pt x="2175" y="836"/>
                  </a:lnTo>
                  <a:lnTo>
                    <a:pt x="1481" y="867"/>
                  </a:lnTo>
                  <a:cubicBezTo>
                    <a:pt x="1387" y="867"/>
                    <a:pt x="1261" y="962"/>
                    <a:pt x="1166" y="1088"/>
                  </a:cubicBezTo>
                  <a:lnTo>
                    <a:pt x="851" y="1655"/>
                  </a:lnTo>
                  <a:cubicBezTo>
                    <a:pt x="599" y="1749"/>
                    <a:pt x="127" y="1875"/>
                    <a:pt x="1" y="2096"/>
                  </a:cubicBezTo>
                  <a:cubicBezTo>
                    <a:pt x="851" y="2159"/>
                    <a:pt x="1450" y="2380"/>
                    <a:pt x="1922" y="2821"/>
                  </a:cubicBezTo>
                  <a:cubicBezTo>
                    <a:pt x="2994" y="2821"/>
                    <a:pt x="3907" y="3451"/>
                    <a:pt x="4285" y="4396"/>
                  </a:cubicBezTo>
                  <a:lnTo>
                    <a:pt x="4537" y="5026"/>
                  </a:lnTo>
                  <a:lnTo>
                    <a:pt x="4726" y="4396"/>
                  </a:lnTo>
                  <a:cubicBezTo>
                    <a:pt x="5104" y="3451"/>
                    <a:pt x="6018" y="2821"/>
                    <a:pt x="7058" y="2821"/>
                  </a:cubicBezTo>
                  <a:cubicBezTo>
                    <a:pt x="7486" y="2421"/>
                    <a:pt x="7992" y="2150"/>
                    <a:pt x="8623" y="2150"/>
                  </a:cubicBezTo>
                  <a:cubicBezTo>
                    <a:pt x="8688" y="2150"/>
                    <a:pt x="8754" y="2153"/>
                    <a:pt x="8822" y="2159"/>
                  </a:cubicBezTo>
                  <a:cubicBezTo>
                    <a:pt x="8791" y="2033"/>
                    <a:pt x="8696" y="1938"/>
                    <a:pt x="8633" y="1907"/>
                  </a:cubicBezTo>
                  <a:lnTo>
                    <a:pt x="8003" y="1655"/>
                  </a:lnTo>
                  <a:lnTo>
                    <a:pt x="7688" y="1088"/>
                  </a:lnTo>
                  <a:cubicBezTo>
                    <a:pt x="7656" y="962"/>
                    <a:pt x="7530" y="867"/>
                    <a:pt x="7373" y="867"/>
                  </a:cubicBezTo>
                  <a:lnTo>
                    <a:pt x="6711" y="836"/>
                  </a:lnTo>
                  <a:lnTo>
                    <a:pt x="6239" y="363"/>
                  </a:lnTo>
                  <a:cubicBezTo>
                    <a:pt x="6144" y="300"/>
                    <a:pt x="5987" y="237"/>
                    <a:pt x="5861" y="237"/>
                  </a:cubicBezTo>
                  <a:lnTo>
                    <a:pt x="5199" y="395"/>
                  </a:lnTo>
                  <a:lnTo>
                    <a:pt x="4600" y="48"/>
                  </a:lnTo>
                  <a:cubicBezTo>
                    <a:pt x="4537" y="17"/>
                    <a:pt x="4482" y="1"/>
                    <a:pt x="44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47" name="Google Shape;7847;p62"/>
          <p:cNvGrpSpPr/>
          <p:nvPr/>
        </p:nvGrpSpPr>
        <p:grpSpPr>
          <a:xfrm>
            <a:off x="5200644" y="2244171"/>
            <a:ext cx="448180" cy="448143"/>
            <a:chOff x="-18270275" y="3710875"/>
            <a:chExt cx="303275" cy="303250"/>
          </a:xfrm>
        </p:grpSpPr>
        <p:sp>
          <p:nvSpPr>
            <p:cNvPr id="7848" name="Google Shape;7848;p62"/>
            <p:cNvSpPr/>
            <p:nvPr/>
          </p:nvSpPr>
          <p:spPr>
            <a:xfrm>
              <a:off x="-18240325" y="3896975"/>
              <a:ext cx="59875" cy="71475"/>
            </a:xfrm>
            <a:custGeom>
              <a:rect b="b" l="l" r="r" t="t"/>
              <a:pathLst>
                <a:path extrusionOk="0" h="2859" w="2395">
                  <a:moveTo>
                    <a:pt x="1520" y="0"/>
                  </a:moveTo>
                  <a:cubicBezTo>
                    <a:pt x="1300" y="0"/>
                    <a:pt x="1085" y="84"/>
                    <a:pt x="945" y="244"/>
                  </a:cubicBezTo>
                  <a:lnTo>
                    <a:pt x="0" y="1189"/>
                  </a:lnTo>
                  <a:cubicBezTo>
                    <a:pt x="725" y="1220"/>
                    <a:pt x="1418" y="1567"/>
                    <a:pt x="1827" y="2165"/>
                  </a:cubicBezTo>
                  <a:cubicBezTo>
                    <a:pt x="1827" y="2165"/>
                    <a:pt x="2048" y="2386"/>
                    <a:pt x="2395" y="2859"/>
                  </a:cubicBezTo>
                  <a:cubicBezTo>
                    <a:pt x="2395" y="2670"/>
                    <a:pt x="2363" y="2512"/>
                    <a:pt x="2363" y="2354"/>
                  </a:cubicBezTo>
                  <a:lnTo>
                    <a:pt x="2363" y="811"/>
                  </a:lnTo>
                  <a:cubicBezTo>
                    <a:pt x="2363" y="496"/>
                    <a:pt x="2205" y="244"/>
                    <a:pt x="1890" y="86"/>
                  </a:cubicBezTo>
                  <a:cubicBezTo>
                    <a:pt x="1775" y="28"/>
                    <a:pt x="1647" y="0"/>
                    <a:pt x="15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9" name="Google Shape;7849;p62"/>
            <p:cNvSpPr/>
            <p:nvPr/>
          </p:nvSpPr>
          <p:spPr>
            <a:xfrm>
              <a:off x="-18254500" y="3765100"/>
              <a:ext cx="267800" cy="249025"/>
            </a:xfrm>
            <a:custGeom>
              <a:rect b="b" l="l" r="r" t="t"/>
              <a:pathLst>
                <a:path extrusionOk="0" h="9961" w="10712">
                  <a:moveTo>
                    <a:pt x="2583" y="2880"/>
                  </a:moveTo>
                  <a:cubicBezTo>
                    <a:pt x="2670" y="2880"/>
                    <a:pt x="2757" y="2919"/>
                    <a:pt x="2835" y="2998"/>
                  </a:cubicBezTo>
                  <a:lnTo>
                    <a:pt x="3560" y="3691"/>
                  </a:lnTo>
                  <a:cubicBezTo>
                    <a:pt x="3718" y="3849"/>
                    <a:pt x="3718" y="4038"/>
                    <a:pt x="3560" y="4195"/>
                  </a:cubicBezTo>
                  <a:cubicBezTo>
                    <a:pt x="3466" y="4290"/>
                    <a:pt x="3403" y="4321"/>
                    <a:pt x="3308" y="4321"/>
                  </a:cubicBezTo>
                  <a:cubicBezTo>
                    <a:pt x="3245" y="4321"/>
                    <a:pt x="3119" y="4290"/>
                    <a:pt x="3088" y="4195"/>
                  </a:cubicBezTo>
                  <a:lnTo>
                    <a:pt x="2363" y="3502"/>
                  </a:lnTo>
                  <a:cubicBezTo>
                    <a:pt x="2174" y="3345"/>
                    <a:pt x="2174" y="3093"/>
                    <a:pt x="2331" y="2998"/>
                  </a:cubicBezTo>
                  <a:cubicBezTo>
                    <a:pt x="2410" y="2919"/>
                    <a:pt x="2497" y="2880"/>
                    <a:pt x="2583" y="2880"/>
                  </a:cubicBezTo>
                  <a:close/>
                  <a:moveTo>
                    <a:pt x="8286" y="2880"/>
                  </a:moveTo>
                  <a:cubicBezTo>
                    <a:pt x="8372" y="2880"/>
                    <a:pt x="8459" y="2919"/>
                    <a:pt x="8538" y="2998"/>
                  </a:cubicBezTo>
                  <a:cubicBezTo>
                    <a:pt x="8695" y="3156"/>
                    <a:pt x="8695" y="3345"/>
                    <a:pt x="8538" y="3502"/>
                  </a:cubicBezTo>
                  <a:lnTo>
                    <a:pt x="7845" y="4195"/>
                  </a:lnTo>
                  <a:cubicBezTo>
                    <a:pt x="7750" y="4290"/>
                    <a:pt x="7687" y="4321"/>
                    <a:pt x="7593" y="4321"/>
                  </a:cubicBezTo>
                  <a:cubicBezTo>
                    <a:pt x="7530" y="4321"/>
                    <a:pt x="7404" y="4290"/>
                    <a:pt x="7372" y="4195"/>
                  </a:cubicBezTo>
                  <a:cubicBezTo>
                    <a:pt x="7183" y="4038"/>
                    <a:pt x="7183" y="3817"/>
                    <a:pt x="7341" y="3691"/>
                  </a:cubicBezTo>
                  <a:lnTo>
                    <a:pt x="8034" y="2998"/>
                  </a:lnTo>
                  <a:cubicBezTo>
                    <a:pt x="8113" y="2919"/>
                    <a:pt x="8199" y="2880"/>
                    <a:pt x="8286" y="2880"/>
                  </a:cubicBezTo>
                  <a:close/>
                  <a:moveTo>
                    <a:pt x="5272" y="0"/>
                  </a:moveTo>
                  <a:cubicBezTo>
                    <a:pt x="3911" y="0"/>
                    <a:pt x="2618" y="504"/>
                    <a:pt x="1607" y="1486"/>
                  </a:cubicBezTo>
                  <a:cubicBezTo>
                    <a:pt x="567" y="2526"/>
                    <a:pt x="0" y="3849"/>
                    <a:pt x="0" y="5361"/>
                  </a:cubicBezTo>
                  <a:lnTo>
                    <a:pt x="0" y="5897"/>
                  </a:lnTo>
                  <a:lnTo>
                    <a:pt x="977" y="4983"/>
                  </a:lnTo>
                  <a:cubicBezTo>
                    <a:pt x="1267" y="4693"/>
                    <a:pt x="1651" y="4534"/>
                    <a:pt x="2044" y="4534"/>
                  </a:cubicBezTo>
                  <a:cubicBezTo>
                    <a:pt x="2291" y="4534"/>
                    <a:pt x="2541" y="4597"/>
                    <a:pt x="2772" y="4731"/>
                  </a:cubicBezTo>
                  <a:cubicBezTo>
                    <a:pt x="3277" y="4983"/>
                    <a:pt x="3623" y="5519"/>
                    <a:pt x="3623" y="6086"/>
                  </a:cubicBezTo>
                  <a:lnTo>
                    <a:pt x="3623" y="7629"/>
                  </a:lnTo>
                  <a:cubicBezTo>
                    <a:pt x="3623" y="8575"/>
                    <a:pt x="4190" y="9709"/>
                    <a:pt x="5041" y="9961"/>
                  </a:cubicBezTo>
                  <a:lnTo>
                    <a:pt x="5041" y="8701"/>
                  </a:lnTo>
                  <a:lnTo>
                    <a:pt x="4411" y="7913"/>
                  </a:lnTo>
                  <a:cubicBezTo>
                    <a:pt x="4379" y="7818"/>
                    <a:pt x="4348" y="7755"/>
                    <a:pt x="4348" y="7661"/>
                  </a:cubicBezTo>
                  <a:cubicBezTo>
                    <a:pt x="4348" y="7062"/>
                    <a:pt x="4820" y="6590"/>
                    <a:pt x="5387" y="6590"/>
                  </a:cubicBezTo>
                  <a:cubicBezTo>
                    <a:pt x="5986" y="6590"/>
                    <a:pt x="6459" y="7062"/>
                    <a:pt x="6459" y="7661"/>
                  </a:cubicBezTo>
                  <a:cubicBezTo>
                    <a:pt x="6459" y="7755"/>
                    <a:pt x="6427" y="7818"/>
                    <a:pt x="6396" y="7913"/>
                  </a:cubicBezTo>
                  <a:lnTo>
                    <a:pt x="5765" y="8701"/>
                  </a:lnTo>
                  <a:lnTo>
                    <a:pt x="5765" y="9961"/>
                  </a:lnTo>
                  <a:cubicBezTo>
                    <a:pt x="6616" y="9709"/>
                    <a:pt x="7183" y="8575"/>
                    <a:pt x="7183" y="7629"/>
                  </a:cubicBezTo>
                  <a:lnTo>
                    <a:pt x="7183" y="6086"/>
                  </a:lnTo>
                  <a:cubicBezTo>
                    <a:pt x="7183" y="5519"/>
                    <a:pt x="7498" y="4983"/>
                    <a:pt x="8034" y="4731"/>
                  </a:cubicBezTo>
                  <a:cubicBezTo>
                    <a:pt x="8265" y="4597"/>
                    <a:pt x="8511" y="4534"/>
                    <a:pt x="8752" y="4534"/>
                  </a:cubicBezTo>
                  <a:cubicBezTo>
                    <a:pt x="9135" y="4534"/>
                    <a:pt x="9508" y="4693"/>
                    <a:pt x="9798" y="4983"/>
                  </a:cubicBezTo>
                  <a:lnTo>
                    <a:pt x="10712" y="5897"/>
                  </a:lnTo>
                  <a:lnTo>
                    <a:pt x="10712" y="5550"/>
                  </a:lnTo>
                  <a:cubicBezTo>
                    <a:pt x="10712" y="2557"/>
                    <a:pt x="8380" y="68"/>
                    <a:pt x="5513" y="5"/>
                  </a:cubicBezTo>
                  <a:cubicBezTo>
                    <a:pt x="5433" y="2"/>
                    <a:pt x="5352" y="0"/>
                    <a:pt x="52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0" name="Google Shape;7850;p62"/>
            <p:cNvSpPr/>
            <p:nvPr/>
          </p:nvSpPr>
          <p:spPr>
            <a:xfrm>
              <a:off x="-18057600" y="3896625"/>
              <a:ext cx="61450" cy="71825"/>
            </a:xfrm>
            <a:custGeom>
              <a:rect b="b" l="l" r="r" t="t"/>
              <a:pathLst>
                <a:path extrusionOk="0" h="2873" w="2458">
                  <a:moveTo>
                    <a:pt x="885" y="0"/>
                  </a:moveTo>
                  <a:cubicBezTo>
                    <a:pt x="760" y="0"/>
                    <a:pt x="630" y="32"/>
                    <a:pt x="504" y="100"/>
                  </a:cubicBezTo>
                  <a:cubicBezTo>
                    <a:pt x="252" y="258"/>
                    <a:pt x="32" y="510"/>
                    <a:pt x="32" y="825"/>
                  </a:cubicBezTo>
                  <a:lnTo>
                    <a:pt x="32" y="2368"/>
                  </a:lnTo>
                  <a:cubicBezTo>
                    <a:pt x="32" y="2526"/>
                    <a:pt x="32" y="2684"/>
                    <a:pt x="0" y="2873"/>
                  </a:cubicBezTo>
                  <a:lnTo>
                    <a:pt x="32" y="2841"/>
                  </a:lnTo>
                  <a:lnTo>
                    <a:pt x="567" y="2179"/>
                  </a:lnTo>
                  <a:cubicBezTo>
                    <a:pt x="630" y="2053"/>
                    <a:pt x="725" y="1959"/>
                    <a:pt x="819" y="1864"/>
                  </a:cubicBezTo>
                  <a:cubicBezTo>
                    <a:pt x="1260" y="1455"/>
                    <a:pt x="1828" y="1171"/>
                    <a:pt x="2458" y="1171"/>
                  </a:cubicBezTo>
                  <a:lnTo>
                    <a:pt x="1450" y="258"/>
                  </a:lnTo>
                  <a:cubicBezTo>
                    <a:pt x="1309" y="97"/>
                    <a:pt x="1104" y="0"/>
                    <a:pt x="8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1" name="Google Shape;7851;p62"/>
            <p:cNvSpPr/>
            <p:nvPr/>
          </p:nvSpPr>
          <p:spPr>
            <a:xfrm>
              <a:off x="-18127700" y="3949125"/>
              <a:ext cx="18125" cy="16975"/>
            </a:xfrm>
            <a:custGeom>
              <a:rect b="b" l="l" r="r" t="t"/>
              <a:pathLst>
                <a:path extrusionOk="0" h="679" w="725">
                  <a:moveTo>
                    <a:pt x="351" y="1"/>
                  </a:moveTo>
                  <a:cubicBezTo>
                    <a:pt x="197" y="1"/>
                    <a:pt x="48" y="79"/>
                    <a:pt x="0" y="237"/>
                  </a:cubicBezTo>
                  <a:lnTo>
                    <a:pt x="378" y="678"/>
                  </a:lnTo>
                  <a:lnTo>
                    <a:pt x="725" y="237"/>
                  </a:lnTo>
                  <a:cubicBezTo>
                    <a:pt x="662" y="79"/>
                    <a:pt x="504" y="1"/>
                    <a:pt x="3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2" name="Google Shape;7852;p62"/>
            <p:cNvSpPr/>
            <p:nvPr/>
          </p:nvSpPr>
          <p:spPr>
            <a:xfrm>
              <a:off x="-18270275" y="3710875"/>
              <a:ext cx="107150" cy="98475"/>
            </a:xfrm>
            <a:custGeom>
              <a:rect b="b" l="l" r="r" t="t"/>
              <a:pathLst>
                <a:path extrusionOk="0" h="3939" w="4286">
                  <a:moveTo>
                    <a:pt x="347" y="0"/>
                  </a:moveTo>
                  <a:cubicBezTo>
                    <a:pt x="158" y="0"/>
                    <a:pt x="32" y="189"/>
                    <a:pt x="32" y="379"/>
                  </a:cubicBezTo>
                  <a:lnTo>
                    <a:pt x="1" y="1103"/>
                  </a:lnTo>
                  <a:cubicBezTo>
                    <a:pt x="1" y="2174"/>
                    <a:pt x="474" y="3214"/>
                    <a:pt x="1230" y="3939"/>
                  </a:cubicBezTo>
                  <a:cubicBezTo>
                    <a:pt x="1387" y="3655"/>
                    <a:pt x="1576" y="3403"/>
                    <a:pt x="1860" y="3182"/>
                  </a:cubicBezTo>
                  <a:cubicBezTo>
                    <a:pt x="2553" y="2521"/>
                    <a:pt x="3403" y="2017"/>
                    <a:pt x="4286" y="1733"/>
                  </a:cubicBezTo>
                  <a:cubicBezTo>
                    <a:pt x="3593" y="694"/>
                    <a:pt x="2364"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3" name="Google Shape;7853;p62"/>
            <p:cNvSpPr/>
            <p:nvPr/>
          </p:nvSpPr>
          <p:spPr>
            <a:xfrm>
              <a:off x="-18074925" y="3710875"/>
              <a:ext cx="107925" cy="99275"/>
            </a:xfrm>
            <a:custGeom>
              <a:rect b="b" l="l" r="r" t="t"/>
              <a:pathLst>
                <a:path extrusionOk="0" h="3971" w="4317">
                  <a:moveTo>
                    <a:pt x="3245" y="0"/>
                  </a:moveTo>
                  <a:cubicBezTo>
                    <a:pt x="1953" y="0"/>
                    <a:pt x="725" y="662"/>
                    <a:pt x="0" y="1733"/>
                  </a:cubicBezTo>
                  <a:cubicBezTo>
                    <a:pt x="1197" y="2111"/>
                    <a:pt x="2269" y="2899"/>
                    <a:pt x="3056" y="3970"/>
                  </a:cubicBezTo>
                  <a:cubicBezTo>
                    <a:pt x="3844" y="3214"/>
                    <a:pt x="4316" y="2206"/>
                    <a:pt x="4316" y="1103"/>
                  </a:cubicBezTo>
                  <a:lnTo>
                    <a:pt x="4316" y="379"/>
                  </a:lnTo>
                  <a:cubicBezTo>
                    <a:pt x="4316" y="189"/>
                    <a:pt x="4159" y="0"/>
                    <a:pt x="39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54" name="Google Shape;7854;p62"/>
          <p:cNvGrpSpPr/>
          <p:nvPr/>
        </p:nvGrpSpPr>
        <p:grpSpPr>
          <a:xfrm>
            <a:off x="5254196" y="2797422"/>
            <a:ext cx="341076" cy="448180"/>
            <a:chOff x="-18234025" y="4084200"/>
            <a:chExt cx="230800" cy="303275"/>
          </a:xfrm>
        </p:grpSpPr>
        <p:sp>
          <p:nvSpPr>
            <p:cNvPr id="7855" name="Google Shape;7855;p62"/>
            <p:cNvSpPr/>
            <p:nvPr/>
          </p:nvSpPr>
          <p:spPr>
            <a:xfrm>
              <a:off x="-18234025" y="4246450"/>
              <a:ext cx="230800" cy="141025"/>
            </a:xfrm>
            <a:custGeom>
              <a:rect b="b" l="l" r="r" t="t"/>
              <a:pathLst>
                <a:path extrusionOk="0" h="5641" w="9232">
                  <a:moveTo>
                    <a:pt x="1796" y="1"/>
                  </a:moveTo>
                  <a:lnTo>
                    <a:pt x="0" y="851"/>
                  </a:lnTo>
                  <a:cubicBezTo>
                    <a:pt x="221" y="3687"/>
                    <a:pt x="2048" y="5640"/>
                    <a:pt x="4631" y="5640"/>
                  </a:cubicBezTo>
                  <a:cubicBezTo>
                    <a:pt x="7183" y="5640"/>
                    <a:pt x="9042" y="3687"/>
                    <a:pt x="9231" y="851"/>
                  </a:cubicBezTo>
                  <a:lnTo>
                    <a:pt x="7467" y="1"/>
                  </a:lnTo>
                  <a:lnTo>
                    <a:pt x="6207" y="631"/>
                  </a:lnTo>
                  <a:cubicBezTo>
                    <a:pt x="6144" y="647"/>
                    <a:pt x="6081" y="654"/>
                    <a:pt x="6025" y="654"/>
                  </a:cubicBezTo>
                  <a:cubicBezTo>
                    <a:pt x="5970" y="654"/>
                    <a:pt x="5923" y="647"/>
                    <a:pt x="5892" y="631"/>
                  </a:cubicBezTo>
                  <a:lnTo>
                    <a:pt x="4631" y="1"/>
                  </a:lnTo>
                  <a:lnTo>
                    <a:pt x="3371" y="631"/>
                  </a:lnTo>
                  <a:cubicBezTo>
                    <a:pt x="3308" y="647"/>
                    <a:pt x="3245" y="654"/>
                    <a:pt x="3190" y="654"/>
                  </a:cubicBezTo>
                  <a:cubicBezTo>
                    <a:pt x="3135" y="654"/>
                    <a:pt x="3088" y="647"/>
                    <a:pt x="3056" y="631"/>
                  </a:cubicBezTo>
                  <a:lnTo>
                    <a:pt x="17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6" name="Google Shape;7856;p62"/>
            <p:cNvSpPr/>
            <p:nvPr/>
          </p:nvSpPr>
          <p:spPr>
            <a:xfrm>
              <a:off x="-18200175" y="4156675"/>
              <a:ext cx="161500" cy="87450"/>
            </a:xfrm>
            <a:custGeom>
              <a:rect b="b" l="l" r="r" t="t"/>
              <a:pathLst>
                <a:path extrusionOk="0" h="3498" w="6460">
                  <a:moveTo>
                    <a:pt x="2206" y="1040"/>
                  </a:moveTo>
                  <a:cubicBezTo>
                    <a:pt x="2395" y="1040"/>
                    <a:pt x="2553" y="1197"/>
                    <a:pt x="2553" y="1386"/>
                  </a:cubicBezTo>
                  <a:cubicBezTo>
                    <a:pt x="2553" y="1575"/>
                    <a:pt x="2395" y="1733"/>
                    <a:pt x="2206" y="1733"/>
                  </a:cubicBezTo>
                  <a:cubicBezTo>
                    <a:pt x="2017" y="1733"/>
                    <a:pt x="1860" y="1575"/>
                    <a:pt x="1860" y="1386"/>
                  </a:cubicBezTo>
                  <a:cubicBezTo>
                    <a:pt x="1860" y="1197"/>
                    <a:pt x="2017" y="1040"/>
                    <a:pt x="2206" y="1040"/>
                  </a:cubicBezTo>
                  <a:close/>
                  <a:moveTo>
                    <a:pt x="4317" y="1040"/>
                  </a:moveTo>
                  <a:cubicBezTo>
                    <a:pt x="4538" y="1040"/>
                    <a:pt x="4695" y="1197"/>
                    <a:pt x="4695" y="1386"/>
                  </a:cubicBezTo>
                  <a:cubicBezTo>
                    <a:pt x="4695" y="1575"/>
                    <a:pt x="4538" y="1733"/>
                    <a:pt x="4317" y="1733"/>
                  </a:cubicBezTo>
                  <a:cubicBezTo>
                    <a:pt x="4128" y="1733"/>
                    <a:pt x="3971" y="1575"/>
                    <a:pt x="3971" y="1386"/>
                  </a:cubicBezTo>
                  <a:cubicBezTo>
                    <a:pt x="3971" y="1197"/>
                    <a:pt x="4128" y="1040"/>
                    <a:pt x="4317" y="1040"/>
                  </a:cubicBezTo>
                  <a:close/>
                  <a:moveTo>
                    <a:pt x="1765" y="0"/>
                  </a:moveTo>
                  <a:lnTo>
                    <a:pt x="284" y="504"/>
                  </a:lnTo>
                  <a:cubicBezTo>
                    <a:pt x="127" y="914"/>
                    <a:pt x="1" y="1355"/>
                    <a:pt x="1" y="1764"/>
                  </a:cubicBezTo>
                  <a:cubicBezTo>
                    <a:pt x="1" y="2174"/>
                    <a:pt x="64" y="2521"/>
                    <a:pt x="190" y="2867"/>
                  </a:cubicBezTo>
                  <a:cubicBezTo>
                    <a:pt x="253" y="2851"/>
                    <a:pt x="300" y="2843"/>
                    <a:pt x="347" y="2843"/>
                  </a:cubicBezTo>
                  <a:cubicBezTo>
                    <a:pt x="395" y="2843"/>
                    <a:pt x="442" y="2851"/>
                    <a:pt x="505" y="2867"/>
                  </a:cubicBezTo>
                  <a:lnTo>
                    <a:pt x="1765" y="3497"/>
                  </a:lnTo>
                  <a:lnTo>
                    <a:pt x="2836" y="2962"/>
                  </a:lnTo>
                  <a:lnTo>
                    <a:pt x="2836" y="2458"/>
                  </a:lnTo>
                  <a:cubicBezTo>
                    <a:pt x="2836" y="2237"/>
                    <a:pt x="2994" y="2079"/>
                    <a:pt x="3183" y="2079"/>
                  </a:cubicBezTo>
                  <a:cubicBezTo>
                    <a:pt x="3403" y="2079"/>
                    <a:pt x="3561" y="2237"/>
                    <a:pt x="3561" y="2458"/>
                  </a:cubicBezTo>
                  <a:lnTo>
                    <a:pt x="3561" y="2962"/>
                  </a:lnTo>
                  <a:lnTo>
                    <a:pt x="4695" y="3497"/>
                  </a:lnTo>
                  <a:lnTo>
                    <a:pt x="5955" y="2867"/>
                  </a:lnTo>
                  <a:cubicBezTo>
                    <a:pt x="6003" y="2851"/>
                    <a:pt x="6050" y="2843"/>
                    <a:pt x="6101" y="2843"/>
                  </a:cubicBezTo>
                  <a:cubicBezTo>
                    <a:pt x="6152" y="2843"/>
                    <a:pt x="6207" y="2851"/>
                    <a:pt x="6270" y="2867"/>
                  </a:cubicBezTo>
                  <a:cubicBezTo>
                    <a:pt x="6365" y="2521"/>
                    <a:pt x="6459" y="2174"/>
                    <a:pt x="6459" y="1764"/>
                  </a:cubicBezTo>
                  <a:cubicBezTo>
                    <a:pt x="6459" y="1323"/>
                    <a:pt x="6365" y="914"/>
                    <a:pt x="6176" y="504"/>
                  </a:cubicBezTo>
                  <a:lnTo>
                    <a:pt x="4695" y="0"/>
                  </a:lnTo>
                  <a:lnTo>
                    <a:pt x="3372" y="630"/>
                  </a:lnTo>
                  <a:cubicBezTo>
                    <a:pt x="3325" y="646"/>
                    <a:pt x="3270" y="654"/>
                    <a:pt x="3214" y="654"/>
                  </a:cubicBezTo>
                  <a:cubicBezTo>
                    <a:pt x="3159" y="654"/>
                    <a:pt x="3104" y="646"/>
                    <a:pt x="3057" y="630"/>
                  </a:cubicBezTo>
                  <a:lnTo>
                    <a:pt x="17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7" name="Google Shape;7857;p62"/>
            <p:cNvSpPr/>
            <p:nvPr/>
          </p:nvSpPr>
          <p:spPr>
            <a:xfrm>
              <a:off x="-18211200" y="4084200"/>
              <a:ext cx="185125" cy="71700"/>
            </a:xfrm>
            <a:custGeom>
              <a:rect b="b" l="l" r="r" t="t"/>
              <a:pathLst>
                <a:path extrusionOk="0" h="2868" w="7405">
                  <a:moveTo>
                    <a:pt x="3718" y="1"/>
                  </a:moveTo>
                  <a:cubicBezTo>
                    <a:pt x="2301" y="1"/>
                    <a:pt x="914" y="1040"/>
                    <a:pt x="1" y="2868"/>
                  </a:cubicBezTo>
                  <a:lnTo>
                    <a:pt x="2175" y="2143"/>
                  </a:lnTo>
                  <a:cubicBezTo>
                    <a:pt x="2206" y="2127"/>
                    <a:pt x="2246" y="2119"/>
                    <a:pt x="2293" y="2119"/>
                  </a:cubicBezTo>
                  <a:cubicBezTo>
                    <a:pt x="2340" y="2119"/>
                    <a:pt x="2395" y="2127"/>
                    <a:pt x="2458" y="2143"/>
                  </a:cubicBezTo>
                  <a:lnTo>
                    <a:pt x="3718" y="2773"/>
                  </a:lnTo>
                  <a:lnTo>
                    <a:pt x="4979" y="2143"/>
                  </a:lnTo>
                  <a:cubicBezTo>
                    <a:pt x="5010" y="2127"/>
                    <a:pt x="5057" y="2119"/>
                    <a:pt x="5105" y="2119"/>
                  </a:cubicBezTo>
                  <a:cubicBezTo>
                    <a:pt x="5152" y="2119"/>
                    <a:pt x="5199" y="2127"/>
                    <a:pt x="5231" y="2143"/>
                  </a:cubicBezTo>
                  <a:lnTo>
                    <a:pt x="7404" y="2868"/>
                  </a:lnTo>
                  <a:cubicBezTo>
                    <a:pt x="6491" y="1040"/>
                    <a:pt x="5136" y="1"/>
                    <a:pt x="37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58" name="Google Shape;7858;p62"/>
          <p:cNvGrpSpPr/>
          <p:nvPr/>
        </p:nvGrpSpPr>
        <p:grpSpPr>
          <a:xfrm>
            <a:off x="2366751" y="3341641"/>
            <a:ext cx="449325" cy="450470"/>
            <a:chOff x="-16419350" y="3308400"/>
            <a:chExt cx="304050" cy="304825"/>
          </a:xfrm>
        </p:grpSpPr>
        <p:sp>
          <p:nvSpPr>
            <p:cNvPr id="7859" name="Google Shape;7859;p62"/>
            <p:cNvSpPr/>
            <p:nvPr/>
          </p:nvSpPr>
          <p:spPr>
            <a:xfrm>
              <a:off x="-16222450" y="3344625"/>
              <a:ext cx="53600" cy="67775"/>
            </a:xfrm>
            <a:custGeom>
              <a:rect b="b" l="l" r="r" t="t"/>
              <a:pathLst>
                <a:path extrusionOk="0" h="2711" w="2144">
                  <a:moveTo>
                    <a:pt x="1072" y="1"/>
                  </a:moveTo>
                  <a:cubicBezTo>
                    <a:pt x="473" y="1"/>
                    <a:pt x="1" y="473"/>
                    <a:pt x="1" y="1072"/>
                  </a:cubicBezTo>
                  <a:cubicBezTo>
                    <a:pt x="1" y="1576"/>
                    <a:pt x="284" y="1954"/>
                    <a:pt x="725" y="2112"/>
                  </a:cubicBezTo>
                  <a:lnTo>
                    <a:pt x="725" y="2710"/>
                  </a:lnTo>
                  <a:cubicBezTo>
                    <a:pt x="946" y="2584"/>
                    <a:pt x="1198" y="2521"/>
                    <a:pt x="1419" y="2427"/>
                  </a:cubicBezTo>
                  <a:lnTo>
                    <a:pt x="1419" y="2080"/>
                  </a:lnTo>
                  <a:cubicBezTo>
                    <a:pt x="1860" y="1923"/>
                    <a:pt x="2143" y="1544"/>
                    <a:pt x="2143" y="1072"/>
                  </a:cubicBezTo>
                  <a:cubicBezTo>
                    <a:pt x="2143" y="473"/>
                    <a:pt x="167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0" name="Google Shape;7860;p62"/>
            <p:cNvSpPr/>
            <p:nvPr/>
          </p:nvSpPr>
          <p:spPr>
            <a:xfrm>
              <a:off x="-16365000" y="3346200"/>
              <a:ext cx="52800" cy="66975"/>
            </a:xfrm>
            <a:custGeom>
              <a:rect b="b" l="l" r="r" t="t"/>
              <a:pathLst>
                <a:path extrusionOk="0" h="2679" w="2112">
                  <a:moveTo>
                    <a:pt x="1072" y="1"/>
                  </a:moveTo>
                  <a:cubicBezTo>
                    <a:pt x="473" y="1"/>
                    <a:pt x="0" y="473"/>
                    <a:pt x="0" y="1072"/>
                  </a:cubicBezTo>
                  <a:cubicBezTo>
                    <a:pt x="0" y="1513"/>
                    <a:pt x="284" y="1891"/>
                    <a:pt x="694" y="2049"/>
                  </a:cubicBezTo>
                  <a:lnTo>
                    <a:pt x="694" y="2395"/>
                  </a:lnTo>
                  <a:cubicBezTo>
                    <a:pt x="946" y="2490"/>
                    <a:pt x="1166" y="2553"/>
                    <a:pt x="1418" y="2679"/>
                  </a:cubicBezTo>
                  <a:lnTo>
                    <a:pt x="1418" y="2080"/>
                  </a:lnTo>
                  <a:cubicBezTo>
                    <a:pt x="1859" y="1923"/>
                    <a:pt x="2111" y="1544"/>
                    <a:pt x="2111" y="1072"/>
                  </a:cubicBezTo>
                  <a:cubicBezTo>
                    <a:pt x="2111" y="473"/>
                    <a:pt x="1639"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1" name="Google Shape;7861;p62"/>
            <p:cNvSpPr/>
            <p:nvPr/>
          </p:nvSpPr>
          <p:spPr>
            <a:xfrm>
              <a:off x="-16419350" y="3417100"/>
              <a:ext cx="142575" cy="160700"/>
            </a:xfrm>
            <a:custGeom>
              <a:rect b="b" l="l" r="r" t="t"/>
              <a:pathLst>
                <a:path extrusionOk="0" h="6428" w="5703">
                  <a:moveTo>
                    <a:pt x="347" y="0"/>
                  </a:moveTo>
                  <a:cubicBezTo>
                    <a:pt x="158" y="0"/>
                    <a:pt x="1" y="158"/>
                    <a:pt x="1" y="347"/>
                  </a:cubicBezTo>
                  <a:lnTo>
                    <a:pt x="1" y="1071"/>
                  </a:lnTo>
                  <a:cubicBezTo>
                    <a:pt x="1" y="4033"/>
                    <a:pt x="2395" y="6427"/>
                    <a:pt x="5356" y="6427"/>
                  </a:cubicBezTo>
                  <a:lnTo>
                    <a:pt x="5703" y="6427"/>
                  </a:lnTo>
                  <a:lnTo>
                    <a:pt x="5703" y="4001"/>
                  </a:lnTo>
                  <a:cubicBezTo>
                    <a:pt x="5703" y="2773"/>
                    <a:pt x="5073" y="1575"/>
                    <a:pt x="4065" y="914"/>
                  </a:cubicBezTo>
                  <a:cubicBezTo>
                    <a:pt x="3277" y="378"/>
                    <a:pt x="2206"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2" name="Google Shape;7862;p62"/>
            <p:cNvSpPr/>
            <p:nvPr/>
          </p:nvSpPr>
          <p:spPr>
            <a:xfrm>
              <a:off x="-16258675" y="3417100"/>
              <a:ext cx="143375" cy="161475"/>
            </a:xfrm>
            <a:custGeom>
              <a:rect b="b" l="l" r="r" t="t"/>
              <a:pathLst>
                <a:path extrusionOk="0" h="6459" w="5735">
                  <a:moveTo>
                    <a:pt x="4632" y="0"/>
                  </a:moveTo>
                  <a:cubicBezTo>
                    <a:pt x="3529" y="0"/>
                    <a:pt x="2521" y="347"/>
                    <a:pt x="1702" y="914"/>
                  </a:cubicBezTo>
                  <a:cubicBezTo>
                    <a:pt x="631" y="1575"/>
                    <a:pt x="1" y="2773"/>
                    <a:pt x="1" y="4033"/>
                  </a:cubicBezTo>
                  <a:lnTo>
                    <a:pt x="1" y="6459"/>
                  </a:lnTo>
                  <a:lnTo>
                    <a:pt x="347" y="6459"/>
                  </a:lnTo>
                  <a:cubicBezTo>
                    <a:pt x="3309" y="6459"/>
                    <a:pt x="5703" y="4064"/>
                    <a:pt x="5703" y="1103"/>
                  </a:cubicBezTo>
                  <a:lnTo>
                    <a:pt x="5703" y="410"/>
                  </a:lnTo>
                  <a:cubicBezTo>
                    <a:pt x="5735" y="158"/>
                    <a:pt x="5577"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3" name="Google Shape;7863;p62"/>
            <p:cNvSpPr/>
            <p:nvPr/>
          </p:nvSpPr>
          <p:spPr>
            <a:xfrm>
              <a:off x="-16310650" y="3308400"/>
              <a:ext cx="86650" cy="155975"/>
            </a:xfrm>
            <a:custGeom>
              <a:rect b="b" l="l" r="r" t="t"/>
              <a:pathLst>
                <a:path extrusionOk="0" h="6239" w="3466">
                  <a:moveTo>
                    <a:pt x="1733" y="1"/>
                  </a:moveTo>
                  <a:cubicBezTo>
                    <a:pt x="1134" y="1"/>
                    <a:pt x="662" y="473"/>
                    <a:pt x="662" y="1040"/>
                  </a:cubicBezTo>
                  <a:cubicBezTo>
                    <a:pt x="662" y="1513"/>
                    <a:pt x="977" y="1922"/>
                    <a:pt x="1355" y="2080"/>
                  </a:cubicBezTo>
                  <a:lnTo>
                    <a:pt x="1355" y="3088"/>
                  </a:lnTo>
                  <a:cubicBezTo>
                    <a:pt x="1103" y="3340"/>
                    <a:pt x="504" y="3844"/>
                    <a:pt x="0" y="4600"/>
                  </a:cubicBezTo>
                  <a:cubicBezTo>
                    <a:pt x="662" y="5041"/>
                    <a:pt x="1260" y="5577"/>
                    <a:pt x="1733" y="6238"/>
                  </a:cubicBezTo>
                  <a:cubicBezTo>
                    <a:pt x="2206" y="5577"/>
                    <a:pt x="2773" y="5041"/>
                    <a:pt x="3466" y="4600"/>
                  </a:cubicBezTo>
                  <a:cubicBezTo>
                    <a:pt x="2930" y="3844"/>
                    <a:pt x="2363" y="3340"/>
                    <a:pt x="2080" y="3088"/>
                  </a:cubicBezTo>
                  <a:lnTo>
                    <a:pt x="2080" y="2080"/>
                  </a:lnTo>
                  <a:cubicBezTo>
                    <a:pt x="2521" y="1922"/>
                    <a:pt x="2773" y="1513"/>
                    <a:pt x="2773" y="1040"/>
                  </a:cubicBezTo>
                  <a:cubicBezTo>
                    <a:pt x="2773" y="473"/>
                    <a:pt x="2300"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4" name="Google Shape;7864;p62"/>
            <p:cNvSpPr/>
            <p:nvPr/>
          </p:nvSpPr>
          <p:spPr>
            <a:xfrm>
              <a:off x="-16327975" y="3589575"/>
              <a:ext cx="51200" cy="23650"/>
            </a:xfrm>
            <a:custGeom>
              <a:rect b="b" l="l" r="r" t="t"/>
              <a:pathLst>
                <a:path extrusionOk="0" h="946" w="2048">
                  <a:moveTo>
                    <a:pt x="0" y="1"/>
                  </a:moveTo>
                  <a:lnTo>
                    <a:pt x="0" y="1"/>
                  </a:lnTo>
                  <a:cubicBezTo>
                    <a:pt x="221" y="536"/>
                    <a:pt x="725" y="946"/>
                    <a:pt x="1355" y="946"/>
                  </a:cubicBezTo>
                  <a:lnTo>
                    <a:pt x="1481" y="946"/>
                  </a:lnTo>
                  <a:cubicBezTo>
                    <a:pt x="1827" y="914"/>
                    <a:pt x="2048" y="631"/>
                    <a:pt x="2048" y="316"/>
                  </a:cubicBezTo>
                  <a:lnTo>
                    <a:pt x="2048" y="253"/>
                  </a:lnTo>
                  <a:lnTo>
                    <a:pt x="1701" y="253"/>
                  </a:lnTo>
                  <a:cubicBezTo>
                    <a:pt x="1103" y="253"/>
                    <a:pt x="567" y="15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5" name="Google Shape;7865;p62"/>
            <p:cNvSpPr/>
            <p:nvPr/>
          </p:nvSpPr>
          <p:spPr>
            <a:xfrm>
              <a:off x="-16258675" y="3589575"/>
              <a:ext cx="51225" cy="23650"/>
            </a:xfrm>
            <a:custGeom>
              <a:rect b="b" l="l" r="r" t="t"/>
              <a:pathLst>
                <a:path extrusionOk="0" h="946" w="2049">
                  <a:moveTo>
                    <a:pt x="2048" y="1"/>
                  </a:moveTo>
                  <a:lnTo>
                    <a:pt x="2048" y="1"/>
                  </a:lnTo>
                  <a:cubicBezTo>
                    <a:pt x="1481" y="158"/>
                    <a:pt x="946" y="253"/>
                    <a:pt x="347" y="253"/>
                  </a:cubicBezTo>
                  <a:lnTo>
                    <a:pt x="1" y="253"/>
                  </a:lnTo>
                  <a:cubicBezTo>
                    <a:pt x="1" y="631"/>
                    <a:pt x="284" y="946"/>
                    <a:pt x="662" y="946"/>
                  </a:cubicBezTo>
                  <a:lnTo>
                    <a:pt x="694" y="946"/>
                  </a:lnTo>
                  <a:cubicBezTo>
                    <a:pt x="1324" y="946"/>
                    <a:pt x="1859" y="568"/>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6" name="Google Shape;7866;p62"/>
          <p:cNvGrpSpPr/>
          <p:nvPr/>
        </p:nvGrpSpPr>
        <p:grpSpPr>
          <a:xfrm>
            <a:off x="4638306" y="3340423"/>
            <a:ext cx="395755" cy="452872"/>
            <a:chOff x="-16401225" y="3683275"/>
            <a:chExt cx="267800" cy="306450"/>
          </a:xfrm>
        </p:grpSpPr>
        <p:sp>
          <p:nvSpPr>
            <p:cNvPr id="7867" name="Google Shape;7867;p62"/>
            <p:cNvSpPr/>
            <p:nvPr/>
          </p:nvSpPr>
          <p:spPr>
            <a:xfrm>
              <a:off x="-16257875" y="3826650"/>
              <a:ext cx="70900" cy="72500"/>
            </a:xfrm>
            <a:custGeom>
              <a:rect b="b" l="l" r="r" t="t"/>
              <a:pathLst>
                <a:path extrusionOk="0" h="2900" w="2836">
                  <a:moveTo>
                    <a:pt x="567" y="1"/>
                  </a:moveTo>
                  <a:cubicBezTo>
                    <a:pt x="630" y="158"/>
                    <a:pt x="725" y="347"/>
                    <a:pt x="725" y="568"/>
                  </a:cubicBezTo>
                  <a:cubicBezTo>
                    <a:pt x="725" y="631"/>
                    <a:pt x="662" y="725"/>
                    <a:pt x="630" y="788"/>
                  </a:cubicBezTo>
                  <a:lnTo>
                    <a:pt x="0" y="1576"/>
                  </a:lnTo>
                  <a:cubicBezTo>
                    <a:pt x="32" y="2332"/>
                    <a:pt x="662" y="2899"/>
                    <a:pt x="1418" y="2899"/>
                  </a:cubicBezTo>
                  <a:cubicBezTo>
                    <a:pt x="2205" y="2899"/>
                    <a:pt x="2836" y="2269"/>
                    <a:pt x="2836" y="1481"/>
                  </a:cubicBezTo>
                  <a:cubicBezTo>
                    <a:pt x="2836" y="631"/>
                    <a:pt x="2205"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8" name="Google Shape;7868;p62"/>
            <p:cNvSpPr/>
            <p:nvPr/>
          </p:nvSpPr>
          <p:spPr>
            <a:xfrm>
              <a:off x="-16275200" y="3832375"/>
              <a:ext cx="16550" cy="16350"/>
            </a:xfrm>
            <a:custGeom>
              <a:rect b="b" l="l" r="r" t="t"/>
              <a:pathLst>
                <a:path extrusionOk="0" h="654" w="662">
                  <a:moveTo>
                    <a:pt x="319" y="0"/>
                  </a:moveTo>
                  <a:cubicBezTo>
                    <a:pt x="173" y="0"/>
                    <a:pt x="32" y="71"/>
                    <a:pt x="0" y="213"/>
                  </a:cubicBezTo>
                  <a:lnTo>
                    <a:pt x="347" y="654"/>
                  </a:lnTo>
                  <a:lnTo>
                    <a:pt x="662" y="213"/>
                  </a:lnTo>
                  <a:cubicBezTo>
                    <a:pt x="614" y="71"/>
                    <a:pt x="465" y="0"/>
                    <a:pt x="3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9" name="Google Shape;7869;p62"/>
            <p:cNvSpPr/>
            <p:nvPr/>
          </p:nvSpPr>
          <p:spPr>
            <a:xfrm>
              <a:off x="-16347675" y="3825875"/>
              <a:ext cx="70900" cy="70900"/>
            </a:xfrm>
            <a:custGeom>
              <a:rect b="b" l="l" r="r" t="t"/>
              <a:pathLst>
                <a:path extrusionOk="0" h="2836" w="2836">
                  <a:moveTo>
                    <a:pt x="1418" y="0"/>
                  </a:moveTo>
                  <a:cubicBezTo>
                    <a:pt x="631" y="0"/>
                    <a:pt x="1" y="630"/>
                    <a:pt x="1" y="1418"/>
                  </a:cubicBezTo>
                  <a:cubicBezTo>
                    <a:pt x="1" y="2205"/>
                    <a:pt x="631" y="2836"/>
                    <a:pt x="1418" y="2836"/>
                  </a:cubicBezTo>
                  <a:cubicBezTo>
                    <a:pt x="2174" y="2836"/>
                    <a:pt x="2773" y="2237"/>
                    <a:pt x="2836" y="1544"/>
                  </a:cubicBezTo>
                  <a:lnTo>
                    <a:pt x="2206" y="788"/>
                  </a:lnTo>
                  <a:cubicBezTo>
                    <a:pt x="2174" y="725"/>
                    <a:pt x="2143" y="630"/>
                    <a:pt x="2143" y="536"/>
                  </a:cubicBezTo>
                  <a:cubicBezTo>
                    <a:pt x="2143" y="347"/>
                    <a:pt x="2174" y="158"/>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0" name="Google Shape;7870;p62"/>
            <p:cNvSpPr/>
            <p:nvPr/>
          </p:nvSpPr>
          <p:spPr>
            <a:xfrm>
              <a:off x="-16338225" y="3907775"/>
              <a:ext cx="35475" cy="81950"/>
            </a:xfrm>
            <a:custGeom>
              <a:rect b="b" l="l" r="r" t="t"/>
              <a:pathLst>
                <a:path extrusionOk="0" h="3278" w="1419">
                  <a:moveTo>
                    <a:pt x="1" y="1"/>
                  </a:moveTo>
                  <a:lnTo>
                    <a:pt x="1" y="1796"/>
                  </a:lnTo>
                  <a:cubicBezTo>
                    <a:pt x="1" y="2206"/>
                    <a:pt x="158" y="2553"/>
                    <a:pt x="410" y="2836"/>
                  </a:cubicBezTo>
                  <a:cubicBezTo>
                    <a:pt x="694" y="3120"/>
                    <a:pt x="1040" y="3277"/>
                    <a:pt x="1418" y="3277"/>
                  </a:cubicBezTo>
                  <a:lnTo>
                    <a:pt x="1418" y="347"/>
                  </a:lnTo>
                  <a:cubicBezTo>
                    <a:pt x="1292" y="379"/>
                    <a:pt x="1166" y="379"/>
                    <a:pt x="1103" y="379"/>
                  </a:cubicBezTo>
                  <a:cubicBezTo>
                    <a:pt x="662" y="316"/>
                    <a:pt x="253" y="190"/>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1" name="Google Shape;7871;p62"/>
            <p:cNvSpPr/>
            <p:nvPr/>
          </p:nvSpPr>
          <p:spPr>
            <a:xfrm>
              <a:off x="-16231900" y="3906200"/>
              <a:ext cx="35475" cy="81150"/>
            </a:xfrm>
            <a:custGeom>
              <a:rect b="b" l="l" r="r" t="t"/>
              <a:pathLst>
                <a:path extrusionOk="0" h="3246" w="1419">
                  <a:moveTo>
                    <a:pt x="1419" y="1"/>
                  </a:moveTo>
                  <a:cubicBezTo>
                    <a:pt x="1135" y="253"/>
                    <a:pt x="725" y="379"/>
                    <a:pt x="347" y="379"/>
                  </a:cubicBezTo>
                  <a:cubicBezTo>
                    <a:pt x="221" y="379"/>
                    <a:pt x="95" y="379"/>
                    <a:pt x="1" y="316"/>
                  </a:cubicBezTo>
                  <a:lnTo>
                    <a:pt x="1" y="3246"/>
                  </a:lnTo>
                  <a:cubicBezTo>
                    <a:pt x="788" y="3246"/>
                    <a:pt x="1419" y="2584"/>
                    <a:pt x="1419" y="1796"/>
                  </a:cubicBezTo>
                  <a:lnTo>
                    <a:pt x="14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2" name="Google Shape;7872;p62"/>
            <p:cNvSpPr/>
            <p:nvPr/>
          </p:nvSpPr>
          <p:spPr>
            <a:xfrm>
              <a:off x="-16285450" y="3891250"/>
              <a:ext cx="35475" cy="59875"/>
            </a:xfrm>
            <a:custGeom>
              <a:rect b="b" l="l" r="r" t="t"/>
              <a:pathLst>
                <a:path extrusionOk="0" h="2395" w="1419">
                  <a:moveTo>
                    <a:pt x="725" y="0"/>
                  </a:moveTo>
                  <a:cubicBezTo>
                    <a:pt x="505" y="252"/>
                    <a:pt x="284" y="504"/>
                    <a:pt x="0" y="662"/>
                  </a:cubicBezTo>
                  <a:lnTo>
                    <a:pt x="0" y="2268"/>
                  </a:lnTo>
                  <a:cubicBezTo>
                    <a:pt x="252" y="2363"/>
                    <a:pt x="473" y="2394"/>
                    <a:pt x="725" y="2394"/>
                  </a:cubicBezTo>
                  <a:cubicBezTo>
                    <a:pt x="946" y="2394"/>
                    <a:pt x="1198" y="2363"/>
                    <a:pt x="1418" y="2268"/>
                  </a:cubicBezTo>
                  <a:lnTo>
                    <a:pt x="1418" y="662"/>
                  </a:lnTo>
                  <a:cubicBezTo>
                    <a:pt x="1135" y="504"/>
                    <a:pt x="914" y="315"/>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3" name="Google Shape;7873;p62"/>
            <p:cNvSpPr/>
            <p:nvPr/>
          </p:nvSpPr>
          <p:spPr>
            <a:xfrm>
              <a:off x="-16401225" y="3683275"/>
              <a:ext cx="267800" cy="249725"/>
            </a:xfrm>
            <a:custGeom>
              <a:rect b="b" l="l" r="r" t="t"/>
              <a:pathLst>
                <a:path extrusionOk="0" h="9989" w="10712">
                  <a:moveTo>
                    <a:pt x="3214" y="2900"/>
                  </a:moveTo>
                  <a:cubicBezTo>
                    <a:pt x="3403" y="2900"/>
                    <a:pt x="3560" y="3058"/>
                    <a:pt x="3560" y="3278"/>
                  </a:cubicBezTo>
                  <a:cubicBezTo>
                    <a:pt x="3560" y="3467"/>
                    <a:pt x="3403" y="3625"/>
                    <a:pt x="3214" y="3625"/>
                  </a:cubicBezTo>
                  <a:cubicBezTo>
                    <a:pt x="3025" y="3625"/>
                    <a:pt x="2867" y="3467"/>
                    <a:pt x="2867" y="3278"/>
                  </a:cubicBezTo>
                  <a:cubicBezTo>
                    <a:pt x="2867" y="3058"/>
                    <a:pt x="3025" y="2900"/>
                    <a:pt x="3214" y="2900"/>
                  </a:cubicBezTo>
                  <a:close/>
                  <a:moveTo>
                    <a:pt x="7498" y="2900"/>
                  </a:moveTo>
                  <a:cubicBezTo>
                    <a:pt x="7719" y="2900"/>
                    <a:pt x="7876" y="3058"/>
                    <a:pt x="7876" y="3278"/>
                  </a:cubicBezTo>
                  <a:cubicBezTo>
                    <a:pt x="7876" y="3467"/>
                    <a:pt x="7719" y="3625"/>
                    <a:pt x="7498" y="3625"/>
                  </a:cubicBezTo>
                  <a:cubicBezTo>
                    <a:pt x="7309" y="3625"/>
                    <a:pt x="7152" y="3467"/>
                    <a:pt x="7152" y="3278"/>
                  </a:cubicBezTo>
                  <a:cubicBezTo>
                    <a:pt x="7152" y="3058"/>
                    <a:pt x="7309" y="2900"/>
                    <a:pt x="7498" y="2900"/>
                  </a:cubicBezTo>
                  <a:close/>
                  <a:moveTo>
                    <a:pt x="5322" y="0"/>
                  </a:moveTo>
                  <a:cubicBezTo>
                    <a:pt x="5281" y="0"/>
                    <a:pt x="5240" y="1"/>
                    <a:pt x="5199" y="2"/>
                  </a:cubicBezTo>
                  <a:cubicBezTo>
                    <a:pt x="2300" y="65"/>
                    <a:pt x="0" y="2585"/>
                    <a:pt x="0" y="5578"/>
                  </a:cubicBezTo>
                  <a:lnTo>
                    <a:pt x="0" y="8225"/>
                  </a:lnTo>
                  <a:cubicBezTo>
                    <a:pt x="0" y="9201"/>
                    <a:pt x="788" y="9989"/>
                    <a:pt x="1764" y="9989"/>
                  </a:cubicBezTo>
                  <a:lnTo>
                    <a:pt x="1764" y="8319"/>
                  </a:lnTo>
                  <a:cubicBezTo>
                    <a:pt x="1512" y="7941"/>
                    <a:pt x="1418" y="7563"/>
                    <a:pt x="1418" y="7122"/>
                  </a:cubicBezTo>
                  <a:cubicBezTo>
                    <a:pt x="1418" y="5956"/>
                    <a:pt x="2363" y="5011"/>
                    <a:pt x="3529" y="5011"/>
                  </a:cubicBezTo>
                  <a:lnTo>
                    <a:pt x="7089" y="5011"/>
                  </a:lnTo>
                  <a:cubicBezTo>
                    <a:pt x="8255" y="5011"/>
                    <a:pt x="9200" y="5956"/>
                    <a:pt x="9200" y="7122"/>
                  </a:cubicBezTo>
                  <a:cubicBezTo>
                    <a:pt x="9200" y="7563"/>
                    <a:pt x="9074" y="7941"/>
                    <a:pt x="8853" y="8319"/>
                  </a:cubicBezTo>
                  <a:lnTo>
                    <a:pt x="8853" y="9989"/>
                  </a:lnTo>
                  <a:cubicBezTo>
                    <a:pt x="9830" y="9989"/>
                    <a:pt x="10617" y="9201"/>
                    <a:pt x="10617" y="8225"/>
                  </a:cubicBezTo>
                  <a:lnTo>
                    <a:pt x="10617" y="5389"/>
                  </a:lnTo>
                  <a:cubicBezTo>
                    <a:pt x="10712" y="3940"/>
                    <a:pt x="10113" y="2554"/>
                    <a:pt x="9074" y="1546"/>
                  </a:cubicBezTo>
                  <a:cubicBezTo>
                    <a:pt x="8063" y="535"/>
                    <a:pt x="6754" y="0"/>
                    <a:pt x="53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74" name="Google Shape;7874;p62"/>
          <p:cNvGrpSpPr/>
          <p:nvPr/>
        </p:nvGrpSpPr>
        <p:grpSpPr>
          <a:xfrm>
            <a:off x="8003755" y="2797062"/>
            <a:ext cx="450470" cy="448180"/>
            <a:chOff x="-16419350" y="4058200"/>
            <a:chExt cx="304825" cy="303275"/>
          </a:xfrm>
        </p:grpSpPr>
        <p:sp>
          <p:nvSpPr>
            <p:cNvPr id="7875" name="Google Shape;7875;p62"/>
            <p:cNvSpPr/>
            <p:nvPr/>
          </p:nvSpPr>
          <p:spPr>
            <a:xfrm>
              <a:off x="-16347675" y="4202350"/>
              <a:ext cx="18150" cy="17350"/>
            </a:xfrm>
            <a:custGeom>
              <a:rect b="b" l="l" r="r" t="t"/>
              <a:pathLst>
                <a:path extrusionOk="0" h="694" w="726">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6" name="Google Shape;7876;p62"/>
            <p:cNvSpPr/>
            <p:nvPr/>
          </p:nvSpPr>
          <p:spPr>
            <a:xfrm>
              <a:off x="-16400450" y="4166900"/>
              <a:ext cx="35475" cy="35475"/>
            </a:xfrm>
            <a:custGeom>
              <a:rect b="b" l="l" r="r" t="t"/>
              <a:pathLst>
                <a:path extrusionOk="0" h="1419" w="1419">
                  <a:moveTo>
                    <a:pt x="694" y="1"/>
                  </a:moveTo>
                  <a:cubicBezTo>
                    <a:pt x="316" y="1"/>
                    <a:pt x="1" y="316"/>
                    <a:pt x="1" y="694"/>
                  </a:cubicBezTo>
                  <a:cubicBezTo>
                    <a:pt x="1" y="1103"/>
                    <a:pt x="316" y="1418"/>
                    <a:pt x="694" y="1418"/>
                  </a:cubicBezTo>
                  <a:cubicBezTo>
                    <a:pt x="1103" y="1418"/>
                    <a:pt x="1418" y="1103"/>
                    <a:pt x="1418" y="694"/>
                  </a:cubicBezTo>
                  <a:cubicBezTo>
                    <a:pt x="1418" y="316"/>
                    <a:pt x="1103" y="1"/>
                    <a:pt x="6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7" name="Google Shape;7877;p62"/>
            <p:cNvSpPr/>
            <p:nvPr/>
          </p:nvSpPr>
          <p:spPr>
            <a:xfrm>
              <a:off x="-16389425" y="4058200"/>
              <a:ext cx="220575" cy="106950"/>
            </a:xfrm>
            <a:custGeom>
              <a:rect b="b" l="l" r="r" t="t"/>
              <a:pathLst>
                <a:path extrusionOk="0" h="4278" w="8823">
                  <a:moveTo>
                    <a:pt x="6621" y="0"/>
                  </a:moveTo>
                  <a:cubicBezTo>
                    <a:pt x="6312" y="0"/>
                    <a:pt x="6008" y="97"/>
                    <a:pt x="5766" y="285"/>
                  </a:cubicBezTo>
                  <a:cubicBezTo>
                    <a:pt x="5703" y="348"/>
                    <a:pt x="5609" y="411"/>
                    <a:pt x="5546" y="474"/>
                  </a:cubicBezTo>
                  <a:cubicBezTo>
                    <a:pt x="5451" y="411"/>
                    <a:pt x="5388" y="316"/>
                    <a:pt x="5294" y="285"/>
                  </a:cubicBezTo>
                  <a:cubicBezTo>
                    <a:pt x="5057" y="111"/>
                    <a:pt x="4758" y="25"/>
                    <a:pt x="4459" y="25"/>
                  </a:cubicBezTo>
                  <a:cubicBezTo>
                    <a:pt x="4159" y="25"/>
                    <a:pt x="3860" y="111"/>
                    <a:pt x="3624" y="285"/>
                  </a:cubicBezTo>
                  <a:cubicBezTo>
                    <a:pt x="3529" y="348"/>
                    <a:pt x="3466" y="411"/>
                    <a:pt x="3372" y="474"/>
                  </a:cubicBezTo>
                  <a:cubicBezTo>
                    <a:pt x="3309" y="411"/>
                    <a:pt x="3214" y="316"/>
                    <a:pt x="3151" y="285"/>
                  </a:cubicBezTo>
                  <a:cubicBezTo>
                    <a:pt x="2915" y="101"/>
                    <a:pt x="2618" y="10"/>
                    <a:pt x="2316" y="10"/>
                  </a:cubicBezTo>
                  <a:cubicBezTo>
                    <a:pt x="1894" y="10"/>
                    <a:pt x="1460" y="188"/>
                    <a:pt x="1166" y="537"/>
                  </a:cubicBezTo>
                  <a:cubicBezTo>
                    <a:pt x="1103" y="631"/>
                    <a:pt x="1072" y="757"/>
                    <a:pt x="977" y="820"/>
                  </a:cubicBezTo>
                  <a:cubicBezTo>
                    <a:pt x="1" y="1356"/>
                    <a:pt x="1" y="2931"/>
                    <a:pt x="1103" y="3435"/>
                  </a:cubicBezTo>
                  <a:cubicBezTo>
                    <a:pt x="1166" y="3624"/>
                    <a:pt x="1356" y="3876"/>
                    <a:pt x="1513" y="3971"/>
                  </a:cubicBezTo>
                  <a:cubicBezTo>
                    <a:pt x="1781" y="4144"/>
                    <a:pt x="2088" y="4231"/>
                    <a:pt x="2387" y="4231"/>
                  </a:cubicBezTo>
                  <a:cubicBezTo>
                    <a:pt x="2687" y="4231"/>
                    <a:pt x="2978" y="4144"/>
                    <a:pt x="3214" y="3971"/>
                  </a:cubicBezTo>
                  <a:cubicBezTo>
                    <a:pt x="3277" y="3939"/>
                    <a:pt x="3356" y="3923"/>
                    <a:pt x="3435" y="3923"/>
                  </a:cubicBezTo>
                  <a:cubicBezTo>
                    <a:pt x="3514" y="3923"/>
                    <a:pt x="3592" y="3939"/>
                    <a:pt x="3655" y="3971"/>
                  </a:cubicBezTo>
                  <a:cubicBezTo>
                    <a:pt x="3907" y="4175"/>
                    <a:pt x="4215" y="4278"/>
                    <a:pt x="4518" y="4278"/>
                  </a:cubicBezTo>
                  <a:cubicBezTo>
                    <a:pt x="4821" y="4278"/>
                    <a:pt x="5120" y="4175"/>
                    <a:pt x="5357" y="3971"/>
                  </a:cubicBezTo>
                  <a:cubicBezTo>
                    <a:pt x="5404" y="3939"/>
                    <a:pt x="5483" y="3923"/>
                    <a:pt x="5561" y="3923"/>
                  </a:cubicBezTo>
                  <a:cubicBezTo>
                    <a:pt x="5640" y="3923"/>
                    <a:pt x="5719" y="3939"/>
                    <a:pt x="5766" y="3971"/>
                  </a:cubicBezTo>
                  <a:cubicBezTo>
                    <a:pt x="6018" y="4166"/>
                    <a:pt x="6312" y="4256"/>
                    <a:pt x="6604" y="4256"/>
                  </a:cubicBezTo>
                  <a:cubicBezTo>
                    <a:pt x="7114" y="4256"/>
                    <a:pt x="7616" y="3979"/>
                    <a:pt x="7877" y="3498"/>
                  </a:cubicBezTo>
                  <a:cubicBezTo>
                    <a:pt x="7909" y="3435"/>
                    <a:pt x="7940" y="3404"/>
                    <a:pt x="8035" y="3341"/>
                  </a:cubicBezTo>
                  <a:cubicBezTo>
                    <a:pt x="8507" y="3120"/>
                    <a:pt x="8822" y="2616"/>
                    <a:pt x="8728" y="1986"/>
                  </a:cubicBezTo>
                  <a:cubicBezTo>
                    <a:pt x="8696" y="1576"/>
                    <a:pt x="8507" y="1198"/>
                    <a:pt x="8129" y="946"/>
                  </a:cubicBezTo>
                  <a:cubicBezTo>
                    <a:pt x="8066" y="915"/>
                    <a:pt x="8035" y="883"/>
                    <a:pt x="7940" y="820"/>
                  </a:cubicBezTo>
                  <a:cubicBezTo>
                    <a:pt x="7909" y="694"/>
                    <a:pt x="7814" y="631"/>
                    <a:pt x="7751" y="537"/>
                  </a:cubicBezTo>
                  <a:cubicBezTo>
                    <a:pt x="7462" y="175"/>
                    <a:pt x="7038" y="0"/>
                    <a:pt x="66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8" name="Google Shape;7878;p62"/>
            <p:cNvSpPr/>
            <p:nvPr/>
          </p:nvSpPr>
          <p:spPr>
            <a:xfrm>
              <a:off x="-16298850" y="4178725"/>
              <a:ext cx="41000" cy="47275"/>
            </a:xfrm>
            <a:custGeom>
              <a:rect b="b" l="l" r="r" t="t"/>
              <a:pathLst>
                <a:path extrusionOk="0" h="1891" w="1640">
                  <a:moveTo>
                    <a:pt x="1" y="0"/>
                  </a:moveTo>
                  <a:cubicBezTo>
                    <a:pt x="158" y="252"/>
                    <a:pt x="221" y="630"/>
                    <a:pt x="221" y="945"/>
                  </a:cubicBezTo>
                  <a:cubicBezTo>
                    <a:pt x="221" y="1292"/>
                    <a:pt x="158" y="1607"/>
                    <a:pt x="1" y="1891"/>
                  </a:cubicBezTo>
                  <a:cubicBezTo>
                    <a:pt x="473" y="1733"/>
                    <a:pt x="946" y="1670"/>
                    <a:pt x="1419" y="1670"/>
                  </a:cubicBezTo>
                  <a:cubicBezTo>
                    <a:pt x="1576" y="1450"/>
                    <a:pt x="1639" y="1197"/>
                    <a:pt x="1639" y="945"/>
                  </a:cubicBezTo>
                  <a:cubicBezTo>
                    <a:pt x="1639" y="662"/>
                    <a:pt x="1576" y="378"/>
                    <a:pt x="1419" y="158"/>
                  </a:cubicBezTo>
                  <a:cubicBezTo>
                    <a:pt x="1272" y="187"/>
                    <a:pt x="1120" y="201"/>
                    <a:pt x="967" y="201"/>
                  </a:cubicBezTo>
                  <a:cubicBezTo>
                    <a:pt x="626" y="201"/>
                    <a:pt x="284" y="13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9" name="Google Shape;7879;p62"/>
            <p:cNvSpPr/>
            <p:nvPr/>
          </p:nvSpPr>
          <p:spPr>
            <a:xfrm>
              <a:off x="-16246075" y="4178725"/>
              <a:ext cx="41775" cy="55150"/>
            </a:xfrm>
            <a:custGeom>
              <a:rect b="b" l="l" r="r" t="t"/>
              <a:pathLst>
                <a:path extrusionOk="0" h="2206" w="1671">
                  <a:moveTo>
                    <a:pt x="1" y="0"/>
                  </a:moveTo>
                  <a:lnTo>
                    <a:pt x="1" y="0"/>
                  </a:lnTo>
                  <a:cubicBezTo>
                    <a:pt x="158" y="252"/>
                    <a:pt x="253" y="630"/>
                    <a:pt x="253" y="945"/>
                  </a:cubicBezTo>
                  <a:cubicBezTo>
                    <a:pt x="253" y="1197"/>
                    <a:pt x="190" y="1481"/>
                    <a:pt x="95" y="1765"/>
                  </a:cubicBezTo>
                  <a:cubicBezTo>
                    <a:pt x="505" y="1828"/>
                    <a:pt x="914" y="1954"/>
                    <a:pt x="1292" y="2206"/>
                  </a:cubicBezTo>
                  <a:cubicBezTo>
                    <a:pt x="1576" y="1891"/>
                    <a:pt x="1670" y="1355"/>
                    <a:pt x="1670" y="945"/>
                  </a:cubicBezTo>
                  <a:cubicBezTo>
                    <a:pt x="1670" y="662"/>
                    <a:pt x="1576" y="378"/>
                    <a:pt x="1418" y="158"/>
                  </a:cubicBezTo>
                  <a:cubicBezTo>
                    <a:pt x="1261" y="189"/>
                    <a:pt x="1103" y="221"/>
                    <a:pt x="946" y="221"/>
                  </a:cubicBezTo>
                  <a:cubicBezTo>
                    <a:pt x="631" y="221"/>
                    <a:pt x="316" y="158"/>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0" name="Google Shape;7880;p62"/>
            <p:cNvSpPr/>
            <p:nvPr/>
          </p:nvSpPr>
          <p:spPr>
            <a:xfrm>
              <a:off x="-16419350" y="4122000"/>
              <a:ext cx="304050" cy="188725"/>
            </a:xfrm>
            <a:custGeom>
              <a:rect b="b" l="l" r="r" t="t"/>
              <a:pathLst>
                <a:path extrusionOk="0" h="7549" w="12162">
                  <a:moveTo>
                    <a:pt x="10712" y="1"/>
                  </a:moveTo>
                  <a:cubicBezTo>
                    <a:pt x="10586" y="600"/>
                    <a:pt x="10271" y="1135"/>
                    <a:pt x="9736" y="1450"/>
                  </a:cubicBezTo>
                  <a:cubicBezTo>
                    <a:pt x="9578" y="1734"/>
                    <a:pt x="9326" y="1986"/>
                    <a:pt x="9074" y="2143"/>
                  </a:cubicBezTo>
                  <a:cubicBezTo>
                    <a:pt x="9263" y="2458"/>
                    <a:pt x="9326" y="2805"/>
                    <a:pt x="9326" y="3183"/>
                  </a:cubicBezTo>
                  <a:cubicBezTo>
                    <a:pt x="9326" y="4065"/>
                    <a:pt x="9011" y="4821"/>
                    <a:pt x="8507" y="5168"/>
                  </a:cubicBezTo>
                  <a:cubicBezTo>
                    <a:pt x="8444" y="5199"/>
                    <a:pt x="8373" y="5215"/>
                    <a:pt x="8306" y="5215"/>
                  </a:cubicBezTo>
                  <a:cubicBezTo>
                    <a:pt x="8239" y="5215"/>
                    <a:pt x="8176" y="5199"/>
                    <a:pt x="8129" y="5168"/>
                  </a:cubicBezTo>
                  <a:cubicBezTo>
                    <a:pt x="7515" y="4805"/>
                    <a:pt x="6814" y="4624"/>
                    <a:pt x="6124" y="4624"/>
                  </a:cubicBezTo>
                  <a:cubicBezTo>
                    <a:pt x="5435" y="4624"/>
                    <a:pt x="4758" y="4805"/>
                    <a:pt x="4191" y="5168"/>
                  </a:cubicBezTo>
                  <a:cubicBezTo>
                    <a:pt x="4134" y="5213"/>
                    <a:pt x="4077" y="5230"/>
                    <a:pt x="4022" y="5230"/>
                  </a:cubicBezTo>
                  <a:cubicBezTo>
                    <a:pt x="3924" y="5230"/>
                    <a:pt x="3830" y="5177"/>
                    <a:pt x="3750" y="5136"/>
                  </a:cubicBezTo>
                  <a:cubicBezTo>
                    <a:pt x="3163" y="4757"/>
                    <a:pt x="2501" y="4557"/>
                    <a:pt x="1831" y="4557"/>
                  </a:cubicBezTo>
                  <a:cubicBezTo>
                    <a:pt x="1277" y="4557"/>
                    <a:pt x="717" y="4694"/>
                    <a:pt x="190" y="4979"/>
                  </a:cubicBezTo>
                  <a:cubicBezTo>
                    <a:pt x="95" y="5042"/>
                    <a:pt x="1" y="5168"/>
                    <a:pt x="1" y="5294"/>
                  </a:cubicBezTo>
                  <a:lnTo>
                    <a:pt x="1" y="7436"/>
                  </a:lnTo>
                  <a:cubicBezTo>
                    <a:pt x="316" y="7405"/>
                    <a:pt x="725" y="7247"/>
                    <a:pt x="977" y="7027"/>
                  </a:cubicBezTo>
                  <a:cubicBezTo>
                    <a:pt x="1240" y="6826"/>
                    <a:pt x="1533" y="6723"/>
                    <a:pt x="1823" y="6723"/>
                  </a:cubicBezTo>
                  <a:cubicBezTo>
                    <a:pt x="2124" y="6723"/>
                    <a:pt x="2422" y="6833"/>
                    <a:pt x="2679" y="7058"/>
                  </a:cubicBezTo>
                  <a:cubicBezTo>
                    <a:pt x="3072" y="7373"/>
                    <a:pt x="3529" y="7531"/>
                    <a:pt x="3986" y="7531"/>
                  </a:cubicBezTo>
                  <a:cubicBezTo>
                    <a:pt x="4443" y="7531"/>
                    <a:pt x="4900" y="7373"/>
                    <a:pt x="5293" y="7058"/>
                  </a:cubicBezTo>
                  <a:cubicBezTo>
                    <a:pt x="5545" y="6869"/>
                    <a:pt x="5837" y="6775"/>
                    <a:pt x="6128" y="6775"/>
                  </a:cubicBezTo>
                  <a:cubicBezTo>
                    <a:pt x="6420" y="6775"/>
                    <a:pt x="6711" y="6869"/>
                    <a:pt x="6963" y="7058"/>
                  </a:cubicBezTo>
                  <a:cubicBezTo>
                    <a:pt x="7474" y="7358"/>
                    <a:pt x="7985" y="7549"/>
                    <a:pt x="8524" y="7549"/>
                  </a:cubicBezTo>
                  <a:cubicBezTo>
                    <a:pt x="8948" y="7549"/>
                    <a:pt x="9390" y="7430"/>
                    <a:pt x="9862" y="7153"/>
                  </a:cubicBezTo>
                  <a:cubicBezTo>
                    <a:pt x="11153" y="6428"/>
                    <a:pt x="12162" y="4821"/>
                    <a:pt x="12162" y="3151"/>
                  </a:cubicBezTo>
                  <a:cubicBezTo>
                    <a:pt x="12162" y="1923"/>
                    <a:pt x="11626" y="789"/>
                    <a:pt x="107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1" name="Google Shape;7881;p62"/>
            <p:cNvSpPr/>
            <p:nvPr/>
          </p:nvSpPr>
          <p:spPr>
            <a:xfrm>
              <a:off x="-16419350" y="4263775"/>
              <a:ext cx="304825" cy="97700"/>
            </a:xfrm>
            <a:custGeom>
              <a:rect b="b" l="l" r="r" t="t"/>
              <a:pathLst>
                <a:path extrusionOk="0" h="3908" w="12193">
                  <a:moveTo>
                    <a:pt x="12193" y="1"/>
                  </a:moveTo>
                  <a:cubicBezTo>
                    <a:pt x="11689" y="914"/>
                    <a:pt x="10996" y="1639"/>
                    <a:pt x="10208" y="2112"/>
                  </a:cubicBezTo>
                  <a:cubicBezTo>
                    <a:pt x="9626" y="2424"/>
                    <a:pt x="9064" y="2570"/>
                    <a:pt x="8515" y="2570"/>
                  </a:cubicBezTo>
                  <a:cubicBezTo>
                    <a:pt x="7845" y="2570"/>
                    <a:pt x="7194" y="2352"/>
                    <a:pt x="6554" y="1954"/>
                  </a:cubicBezTo>
                  <a:cubicBezTo>
                    <a:pt x="6402" y="1819"/>
                    <a:pt x="6241" y="1756"/>
                    <a:pt x="6085" y="1756"/>
                  </a:cubicBezTo>
                  <a:cubicBezTo>
                    <a:pt x="5951" y="1756"/>
                    <a:pt x="5820" y="1803"/>
                    <a:pt x="5703" y="1891"/>
                  </a:cubicBezTo>
                  <a:cubicBezTo>
                    <a:pt x="5199" y="2316"/>
                    <a:pt x="4592" y="2529"/>
                    <a:pt x="3986" y="2529"/>
                  </a:cubicBezTo>
                  <a:cubicBezTo>
                    <a:pt x="3380" y="2529"/>
                    <a:pt x="2773" y="2316"/>
                    <a:pt x="2269" y="1891"/>
                  </a:cubicBezTo>
                  <a:cubicBezTo>
                    <a:pt x="2143" y="1797"/>
                    <a:pt x="2001" y="1749"/>
                    <a:pt x="1863" y="1749"/>
                  </a:cubicBezTo>
                  <a:cubicBezTo>
                    <a:pt x="1725" y="1749"/>
                    <a:pt x="1592" y="1797"/>
                    <a:pt x="1481" y="1891"/>
                  </a:cubicBezTo>
                  <a:cubicBezTo>
                    <a:pt x="1040" y="2269"/>
                    <a:pt x="505" y="2427"/>
                    <a:pt x="1" y="2490"/>
                  </a:cubicBezTo>
                  <a:lnTo>
                    <a:pt x="1" y="3561"/>
                  </a:lnTo>
                  <a:cubicBezTo>
                    <a:pt x="1" y="3750"/>
                    <a:pt x="158" y="3907"/>
                    <a:pt x="379" y="3907"/>
                  </a:cubicBezTo>
                  <a:lnTo>
                    <a:pt x="11815" y="3907"/>
                  </a:lnTo>
                  <a:cubicBezTo>
                    <a:pt x="12004" y="3907"/>
                    <a:pt x="12193" y="3750"/>
                    <a:pt x="12193" y="3561"/>
                  </a:cubicBezTo>
                  <a:lnTo>
                    <a:pt x="121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82" name="Google Shape;7882;p62"/>
          <p:cNvGrpSpPr/>
          <p:nvPr/>
        </p:nvGrpSpPr>
        <p:grpSpPr>
          <a:xfrm>
            <a:off x="4030643" y="3343080"/>
            <a:ext cx="450507" cy="447589"/>
            <a:chOff x="-15296200" y="3326900"/>
            <a:chExt cx="304850" cy="302875"/>
          </a:xfrm>
        </p:grpSpPr>
        <p:sp>
          <p:nvSpPr>
            <p:cNvPr id="7883" name="Google Shape;7883;p62"/>
            <p:cNvSpPr/>
            <p:nvPr/>
          </p:nvSpPr>
          <p:spPr>
            <a:xfrm>
              <a:off x="-15182775" y="3326900"/>
              <a:ext cx="77200" cy="157175"/>
            </a:xfrm>
            <a:custGeom>
              <a:rect b="b" l="l" r="r" t="t"/>
              <a:pathLst>
                <a:path extrusionOk="0" h="6287" w="3088">
                  <a:moveTo>
                    <a:pt x="1556" y="1"/>
                  </a:moveTo>
                  <a:cubicBezTo>
                    <a:pt x="1434" y="1"/>
                    <a:pt x="1308" y="48"/>
                    <a:pt x="1229" y="143"/>
                  </a:cubicBezTo>
                  <a:cubicBezTo>
                    <a:pt x="1198" y="237"/>
                    <a:pt x="410" y="1560"/>
                    <a:pt x="0" y="3451"/>
                  </a:cubicBezTo>
                  <a:cubicBezTo>
                    <a:pt x="630" y="4333"/>
                    <a:pt x="1166" y="5278"/>
                    <a:pt x="1544" y="6286"/>
                  </a:cubicBezTo>
                  <a:cubicBezTo>
                    <a:pt x="1954" y="5309"/>
                    <a:pt x="2458" y="4364"/>
                    <a:pt x="3088" y="3451"/>
                  </a:cubicBezTo>
                  <a:cubicBezTo>
                    <a:pt x="2678" y="1529"/>
                    <a:pt x="1891" y="237"/>
                    <a:pt x="1859" y="143"/>
                  </a:cubicBezTo>
                  <a:cubicBezTo>
                    <a:pt x="1796" y="48"/>
                    <a:pt x="1678" y="1"/>
                    <a:pt x="15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4" name="Google Shape;7884;p62"/>
            <p:cNvSpPr/>
            <p:nvPr/>
          </p:nvSpPr>
          <p:spPr>
            <a:xfrm>
              <a:off x="-15260825" y="3363175"/>
              <a:ext cx="108800" cy="199650"/>
            </a:xfrm>
            <a:custGeom>
              <a:rect b="b" l="l" r="r" t="t"/>
              <a:pathLst>
                <a:path extrusionOk="0" h="7986" w="4352">
                  <a:moveTo>
                    <a:pt x="432" y="1"/>
                  </a:moveTo>
                  <a:cubicBezTo>
                    <a:pt x="212" y="1"/>
                    <a:pt x="0" y="182"/>
                    <a:pt x="66" y="424"/>
                  </a:cubicBezTo>
                  <a:lnTo>
                    <a:pt x="949" y="3638"/>
                  </a:lnTo>
                  <a:cubicBezTo>
                    <a:pt x="1075" y="4047"/>
                    <a:pt x="1201" y="4520"/>
                    <a:pt x="1264" y="4961"/>
                  </a:cubicBezTo>
                  <a:cubicBezTo>
                    <a:pt x="1642" y="5497"/>
                    <a:pt x="2051" y="6001"/>
                    <a:pt x="2587" y="6410"/>
                  </a:cubicBezTo>
                  <a:cubicBezTo>
                    <a:pt x="3406" y="7072"/>
                    <a:pt x="3721" y="7292"/>
                    <a:pt x="4351" y="7986"/>
                  </a:cubicBezTo>
                  <a:lnTo>
                    <a:pt x="4351" y="6064"/>
                  </a:lnTo>
                  <a:cubicBezTo>
                    <a:pt x="4351" y="6001"/>
                    <a:pt x="4351" y="5938"/>
                    <a:pt x="4320" y="5906"/>
                  </a:cubicBezTo>
                  <a:cubicBezTo>
                    <a:pt x="3721" y="4205"/>
                    <a:pt x="2839" y="2693"/>
                    <a:pt x="1705" y="1338"/>
                  </a:cubicBezTo>
                  <a:lnTo>
                    <a:pt x="697" y="109"/>
                  </a:lnTo>
                  <a:cubicBezTo>
                    <a:pt x="621" y="34"/>
                    <a:pt x="526" y="1"/>
                    <a:pt x="4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5" name="Google Shape;7885;p62"/>
            <p:cNvSpPr/>
            <p:nvPr/>
          </p:nvSpPr>
          <p:spPr>
            <a:xfrm>
              <a:off x="-15135525" y="3362475"/>
              <a:ext cx="109325" cy="200350"/>
            </a:xfrm>
            <a:custGeom>
              <a:rect b="b" l="l" r="r" t="t"/>
              <a:pathLst>
                <a:path extrusionOk="0" h="8014" w="4373">
                  <a:moveTo>
                    <a:pt x="3945" y="1"/>
                  </a:moveTo>
                  <a:cubicBezTo>
                    <a:pt x="3846" y="1"/>
                    <a:pt x="3742" y="41"/>
                    <a:pt x="3655" y="137"/>
                  </a:cubicBezTo>
                  <a:lnTo>
                    <a:pt x="2647" y="1366"/>
                  </a:lnTo>
                  <a:cubicBezTo>
                    <a:pt x="1513" y="2721"/>
                    <a:pt x="599" y="4296"/>
                    <a:pt x="32" y="5934"/>
                  </a:cubicBezTo>
                  <a:cubicBezTo>
                    <a:pt x="32" y="5966"/>
                    <a:pt x="1" y="6060"/>
                    <a:pt x="1" y="6092"/>
                  </a:cubicBezTo>
                  <a:lnTo>
                    <a:pt x="1" y="8014"/>
                  </a:lnTo>
                  <a:cubicBezTo>
                    <a:pt x="631" y="7320"/>
                    <a:pt x="914" y="7163"/>
                    <a:pt x="1765" y="6438"/>
                  </a:cubicBezTo>
                  <a:cubicBezTo>
                    <a:pt x="2301" y="6060"/>
                    <a:pt x="2710" y="5525"/>
                    <a:pt x="3088" y="4989"/>
                  </a:cubicBezTo>
                  <a:cubicBezTo>
                    <a:pt x="3151" y="4517"/>
                    <a:pt x="3246" y="4075"/>
                    <a:pt x="3403" y="3666"/>
                  </a:cubicBezTo>
                  <a:lnTo>
                    <a:pt x="4285" y="452"/>
                  </a:lnTo>
                  <a:cubicBezTo>
                    <a:pt x="4373" y="211"/>
                    <a:pt x="4171" y="1"/>
                    <a:pt x="39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6" name="Google Shape;7886;p62"/>
            <p:cNvSpPr/>
            <p:nvPr/>
          </p:nvSpPr>
          <p:spPr>
            <a:xfrm>
              <a:off x="-15296200" y="3416600"/>
              <a:ext cx="143375" cy="213175"/>
            </a:xfrm>
            <a:custGeom>
              <a:rect b="b" l="l" r="r" t="t"/>
              <a:pathLst>
                <a:path extrusionOk="0" h="8527" w="5735">
                  <a:moveTo>
                    <a:pt x="346" y="0"/>
                  </a:moveTo>
                  <a:cubicBezTo>
                    <a:pt x="170" y="0"/>
                    <a:pt x="1" y="123"/>
                    <a:pt x="1" y="335"/>
                  </a:cubicBezTo>
                  <a:lnTo>
                    <a:pt x="1" y="3171"/>
                  </a:lnTo>
                  <a:cubicBezTo>
                    <a:pt x="1" y="6132"/>
                    <a:pt x="2458" y="8526"/>
                    <a:pt x="5357" y="8526"/>
                  </a:cubicBezTo>
                  <a:lnTo>
                    <a:pt x="5735" y="8526"/>
                  </a:lnTo>
                  <a:lnTo>
                    <a:pt x="5735" y="7581"/>
                  </a:lnTo>
                  <a:cubicBezTo>
                    <a:pt x="5735" y="7172"/>
                    <a:pt x="5577" y="6731"/>
                    <a:pt x="5262" y="6384"/>
                  </a:cubicBezTo>
                  <a:cubicBezTo>
                    <a:pt x="4695" y="5723"/>
                    <a:pt x="4254" y="5471"/>
                    <a:pt x="3529" y="4840"/>
                  </a:cubicBezTo>
                  <a:cubicBezTo>
                    <a:pt x="2584" y="4084"/>
                    <a:pt x="1828" y="3108"/>
                    <a:pt x="1387" y="2005"/>
                  </a:cubicBezTo>
                  <a:lnTo>
                    <a:pt x="694" y="241"/>
                  </a:lnTo>
                  <a:cubicBezTo>
                    <a:pt x="625" y="75"/>
                    <a:pt x="483" y="0"/>
                    <a:pt x="3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7" name="Google Shape;7887;p62"/>
            <p:cNvSpPr/>
            <p:nvPr/>
          </p:nvSpPr>
          <p:spPr>
            <a:xfrm>
              <a:off x="-15134725" y="3416100"/>
              <a:ext cx="143375" cy="213675"/>
            </a:xfrm>
            <a:custGeom>
              <a:rect b="b" l="l" r="r" t="t"/>
              <a:pathLst>
                <a:path extrusionOk="0" h="8547" w="5735">
                  <a:moveTo>
                    <a:pt x="5357" y="1"/>
                  </a:moveTo>
                  <a:cubicBezTo>
                    <a:pt x="5224" y="1"/>
                    <a:pt x="5094" y="71"/>
                    <a:pt x="5041" y="229"/>
                  </a:cubicBezTo>
                  <a:lnTo>
                    <a:pt x="4348" y="2025"/>
                  </a:lnTo>
                  <a:cubicBezTo>
                    <a:pt x="3907" y="3128"/>
                    <a:pt x="3151" y="4104"/>
                    <a:pt x="2206" y="4860"/>
                  </a:cubicBezTo>
                  <a:cubicBezTo>
                    <a:pt x="1481" y="5427"/>
                    <a:pt x="1040" y="5743"/>
                    <a:pt x="473" y="6341"/>
                  </a:cubicBezTo>
                  <a:cubicBezTo>
                    <a:pt x="158" y="6688"/>
                    <a:pt x="0" y="7129"/>
                    <a:pt x="0" y="7601"/>
                  </a:cubicBezTo>
                  <a:lnTo>
                    <a:pt x="0" y="8546"/>
                  </a:lnTo>
                  <a:lnTo>
                    <a:pt x="378" y="8546"/>
                  </a:lnTo>
                  <a:cubicBezTo>
                    <a:pt x="3308" y="8546"/>
                    <a:pt x="5734" y="6152"/>
                    <a:pt x="5734" y="3191"/>
                  </a:cubicBezTo>
                  <a:lnTo>
                    <a:pt x="5734" y="355"/>
                  </a:lnTo>
                  <a:cubicBezTo>
                    <a:pt x="5734" y="136"/>
                    <a:pt x="5543" y="1"/>
                    <a:pt x="53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88" name="Google Shape;7888;p62"/>
          <p:cNvGrpSpPr/>
          <p:nvPr/>
        </p:nvGrpSpPr>
        <p:grpSpPr>
          <a:xfrm>
            <a:off x="2946296" y="1706881"/>
            <a:ext cx="486566" cy="414708"/>
            <a:chOff x="-19835275" y="3330250"/>
            <a:chExt cx="329250" cy="280625"/>
          </a:xfrm>
        </p:grpSpPr>
        <p:sp>
          <p:nvSpPr>
            <p:cNvPr id="7889" name="Google Shape;7889;p62"/>
            <p:cNvSpPr/>
            <p:nvPr/>
          </p:nvSpPr>
          <p:spPr>
            <a:xfrm>
              <a:off x="-19768325" y="3361750"/>
              <a:ext cx="197725" cy="249125"/>
            </a:xfrm>
            <a:custGeom>
              <a:rect b="b" l="l" r="r" t="t"/>
              <a:pathLst>
                <a:path extrusionOk="0" h="9965" w="7909">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0" name="Google Shape;7890;p62"/>
            <p:cNvSpPr/>
            <p:nvPr/>
          </p:nvSpPr>
          <p:spPr>
            <a:xfrm>
              <a:off x="-19622625" y="3330250"/>
              <a:ext cx="116600" cy="189250"/>
            </a:xfrm>
            <a:custGeom>
              <a:rect b="b" l="l" r="r" t="t"/>
              <a:pathLst>
                <a:path extrusionOk="0" h="7570" w="4664">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1" name="Google Shape;7891;p62"/>
            <p:cNvSpPr/>
            <p:nvPr/>
          </p:nvSpPr>
          <p:spPr>
            <a:xfrm>
              <a:off x="-19835275" y="3330250"/>
              <a:ext cx="116600" cy="189250"/>
            </a:xfrm>
            <a:custGeom>
              <a:rect b="b" l="l" r="r" t="t"/>
              <a:pathLst>
                <a:path extrusionOk="0" h="7570" w="4664">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92" name="Google Shape;7892;p62"/>
          <p:cNvGrpSpPr/>
          <p:nvPr/>
        </p:nvGrpSpPr>
        <p:grpSpPr>
          <a:xfrm>
            <a:off x="2964325" y="2243470"/>
            <a:ext cx="450507" cy="449547"/>
            <a:chOff x="-19822675" y="3692750"/>
            <a:chExt cx="304850" cy="304200"/>
          </a:xfrm>
        </p:grpSpPr>
        <p:sp>
          <p:nvSpPr>
            <p:cNvPr id="7893" name="Google Shape;7893;p62"/>
            <p:cNvSpPr/>
            <p:nvPr/>
          </p:nvSpPr>
          <p:spPr>
            <a:xfrm>
              <a:off x="-19715550" y="3692750"/>
              <a:ext cx="90600" cy="60675"/>
            </a:xfrm>
            <a:custGeom>
              <a:rect b="b" l="l" r="r" t="t"/>
              <a:pathLst>
                <a:path extrusionOk="0" h="2427" w="3624">
                  <a:moveTo>
                    <a:pt x="441" y="1"/>
                  </a:moveTo>
                  <a:cubicBezTo>
                    <a:pt x="252" y="1"/>
                    <a:pt x="95" y="158"/>
                    <a:pt x="95" y="379"/>
                  </a:cubicBezTo>
                  <a:cubicBezTo>
                    <a:pt x="0" y="946"/>
                    <a:pt x="315" y="1482"/>
                    <a:pt x="756" y="1828"/>
                  </a:cubicBezTo>
                  <a:cubicBezTo>
                    <a:pt x="567" y="1986"/>
                    <a:pt x="347" y="2175"/>
                    <a:pt x="252" y="2427"/>
                  </a:cubicBezTo>
                  <a:cubicBezTo>
                    <a:pt x="756" y="2269"/>
                    <a:pt x="1261" y="2175"/>
                    <a:pt x="1828" y="2175"/>
                  </a:cubicBezTo>
                  <a:cubicBezTo>
                    <a:pt x="2363" y="2175"/>
                    <a:pt x="2867" y="2238"/>
                    <a:pt x="3403" y="2427"/>
                  </a:cubicBezTo>
                  <a:cubicBezTo>
                    <a:pt x="3277" y="2175"/>
                    <a:pt x="3088" y="1986"/>
                    <a:pt x="2867" y="1828"/>
                  </a:cubicBezTo>
                  <a:cubicBezTo>
                    <a:pt x="3308" y="1513"/>
                    <a:pt x="3623" y="946"/>
                    <a:pt x="3623" y="379"/>
                  </a:cubicBezTo>
                  <a:cubicBezTo>
                    <a:pt x="3623" y="158"/>
                    <a:pt x="3466" y="1"/>
                    <a:pt x="3277" y="1"/>
                  </a:cubicBezTo>
                  <a:cubicBezTo>
                    <a:pt x="3088" y="1"/>
                    <a:pt x="2930" y="158"/>
                    <a:pt x="2930" y="379"/>
                  </a:cubicBezTo>
                  <a:cubicBezTo>
                    <a:pt x="2930" y="946"/>
                    <a:pt x="2458" y="1482"/>
                    <a:pt x="1859" y="1482"/>
                  </a:cubicBezTo>
                  <a:cubicBezTo>
                    <a:pt x="1261" y="1482"/>
                    <a:pt x="788" y="946"/>
                    <a:pt x="788" y="379"/>
                  </a:cubicBezTo>
                  <a:cubicBezTo>
                    <a:pt x="788" y="158"/>
                    <a:pt x="630" y="1"/>
                    <a:pt x="4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4" name="Google Shape;7894;p62"/>
            <p:cNvSpPr/>
            <p:nvPr/>
          </p:nvSpPr>
          <p:spPr>
            <a:xfrm>
              <a:off x="-19660425" y="3766200"/>
              <a:ext cx="142600" cy="230750"/>
            </a:xfrm>
            <a:custGeom>
              <a:rect b="b" l="l" r="r" t="t"/>
              <a:pathLst>
                <a:path extrusionOk="0" h="9230" w="5704">
                  <a:moveTo>
                    <a:pt x="1733" y="3521"/>
                  </a:moveTo>
                  <a:cubicBezTo>
                    <a:pt x="1922" y="3521"/>
                    <a:pt x="2080" y="3679"/>
                    <a:pt x="2080" y="3899"/>
                  </a:cubicBezTo>
                  <a:cubicBezTo>
                    <a:pt x="2080" y="4088"/>
                    <a:pt x="1922" y="4246"/>
                    <a:pt x="1733" y="4246"/>
                  </a:cubicBezTo>
                  <a:cubicBezTo>
                    <a:pt x="1544" y="4246"/>
                    <a:pt x="1387" y="4088"/>
                    <a:pt x="1387" y="3899"/>
                  </a:cubicBezTo>
                  <a:cubicBezTo>
                    <a:pt x="1387" y="3679"/>
                    <a:pt x="1544" y="3521"/>
                    <a:pt x="1733" y="3521"/>
                  </a:cubicBezTo>
                  <a:close/>
                  <a:moveTo>
                    <a:pt x="2080" y="4939"/>
                  </a:moveTo>
                  <a:cubicBezTo>
                    <a:pt x="2490" y="4939"/>
                    <a:pt x="2805" y="5254"/>
                    <a:pt x="2805" y="5664"/>
                  </a:cubicBezTo>
                  <a:cubicBezTo>
                    <a:pt x="2805" y="6042"/>
                    <a:pt x="2490" y="6357"/>
                    <a:pt x="2080" y="6357"/>
                  </a:cubicBezTo>
                  <a:cubicBezTo>
                    <a:pt x="1702" y="6357"/>
                    <a:pt x="1387" y="6042"/>
                    <a:pt x="1387" y="5664"/>
                  </a:cubicBezTo>
                  <a:cubicBezTo>
                    <a:pt x="1387" y="5254"/>
                    <a:pt x="1702" y="4939"/>
                    <a:pt x="2080" y="4939"/>
                  </a:cubicBezTo>
                  <a:close/>
                  <a:moveTo>
                    <a:pt x="5346" y="0"/>
                  </a:moveTo>
                  <a:cubicBezTo>
                    <a:pt x="5207" y="0"/>
                    <a:pt x="5057" y="65"/>
                    <a:pt x="5010" y="182"/>
                  </a:cubicBezTo>
                  <a:lnTo>
                    <a:pt x="4348" y="1474"/>
                  </a:lnTo>
                  <a:lnTo>
                    <a:pt x="3309" y="1883"/>
                  </a:lnTo>
                  <a:cubicBezTo>
                    <a:pt x="3088" y="1568"/>
                    <a:pt x="2805" y="1253"/>
                    <a:pt x="2490" y="1001"/>
                  </a:cubicBezTo>
                  <a:cubicBezTo>
                    <a:pt x="2017" y="1946"/>
                    <a:pt x="1103" y="2671"/>
                    <a:pt x="1" y="2797"/>
                  </a:cubicBezTo>
                  <a:lnTo>
                    <a:pt x="1387" y="8877"/>
                  </a:lnTo>
                  <a:cubicBezTo>
                    <a:pt x="2175" y="8562"/>
                    <a:pt x="2805" y="8027"/>
                    <a:pt x="3309" y="7365"/>
                  </a:cubicBezTo>
                  <a:lnTo>
                    <a:pt x="4348" y="7743"/>
                  </a:lnTo>
                  <a:lnTo>
                    <a:pt x="5010" y="9035"/>
                  </a:lnTo>
                  <a:cubicBezTo>
                    <a:pt x="5078" y="9149"/>
                    <a:pt x="5213" y="9230"/>
                    <a:pt x="5342" y="9230"/>
                  </a:cubicBezTo>
                  <a:cubicBezTo>
                    <a:pt x="5391" y="9230"/>
                    <a:pt x="5439" y="9218"/>
                    <a:pt x="5483" y="9192"/>
                  </a:cubicBezTo>
                  <a:cubicBezTo>
                    <a:pt x="5640" y="9129"/>
                    <a:pt x="5703" y="8877"/>
                    <a:pt x="5640" y="8720"/>
                  </a:cubicBezTo>
                  <a:lnTo>
                    <a:pt x="4915" y="7270"/>
                  </a:lnTo>
                  <a:cubicBezTo>
                    <a:pt x="4884" y="7207"/>
                    <a:pt x="4821" y="7113"/>
                    <a:pt x="4726" y="7113"/>
                  </a:cubicBezTo>
                  <a:lnTo>
                    <a:pt x="3718" y="6735"/>
                  </a:lnTo>
                  <a:cubicBezTo>
                    <a:pt x="4002" y="6168"/>
                    <a:pt x="4128" y="5569"/>
                    <a:pt x="4222" y="4939"/>
                  </a:cubicBezTo>
                  <a:lnTo>
                    <a:pt x="5325" y="4939"/>
                  </a:lnTo>
                  <a:cubicBezTo>
                    <a:pt x="5514" y="4939"/>
                    <a:pt x="5672" y="4782"/>
                    <a:pt x="5672" y="4592"/>
                  </a:cubicBezTo>
                  <a:cubicBezTo>
                    <a:pt x="5672" y="4403"/>
                    <a:pt x="5514" y="4246"/>
                    <a:pt x="5325" y="4246"/>
                  </a:cubicBezTo>
                  <a:lnTo>
                    <a:pt x="4222" y="4246"/>
                  </a:lnTo>
                  <a:cubicBezTo>
                    <a:pt x="4191" y="3616"/>
                    <a:pt x="4002" y="2986"/>
                    <a:pt x="3718" y="2482"/>
                  </a:cubicBezTo>
                  <a:lnTo>
                    <a:pt x="4726" y="2072"/>
                  </a:lnTo>
                  <a:cubicBezTo>
                    <a:pt x="4821" y="2041"/>
                    <a:pt x="4884" y="2009"/>
                    <a:pt x="4915" y="1915"/>
                  </a:cubicBezTo>
                  <a:lnTo>
                    <a:pt x="5640" y="497"/>
                  </a:lnTo>
                  <a:cubicBezTo>
                    <a:pt x="5703" y="339"/>
                    <a:pt x="5640" y="119"/>
                    <a:pt x="5483" y="24"/>
                  </a:cubicBezTo>
                  <a:cubicBezTo>
                    <a:pt x="5442" y="8"/>
                    <a:pt x="5395" y="0"/>
                    <a:pt x="53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5" name="Google Shape;7895;p62"/>
            <p:cNvSpPr/>
            <p:nvPr/>
          </p:nvSpPr>
          <p:spPr>
            <a:xfrm>
              <a:off x="-19728150" y="3763650"/>
              <a:ext cx="114225" cy="54375"/>
            </a:xfrm>
            <a:custGeom>
              <a:rect b="b" l="l" r="r" t="t"/>
              <a:pathLst>
                <a:path extrusionOk="0" h="2175" w="4569">
                  <a:moveTo>
                    <a:pt x="2269" y="0"/>
                  </a:moveTo>
                  <a:cubicBezTo>
                    <a:pt x="1449" y="0"/>
                    <a:pt x="662" y="252"/>
                    <a:pt x="0" y="630"/>
                  </a:cubicBezTo>
                  <a:cubicBezTo>
                    <a:pt x="126" y="914"/>
                    <a:pt x="315" y="1197"/>
                    <a:pt x="504" y="1418"/>
                  </a:cubicBezTo>
                  <a:cubicBezTo>
                    <a:pt x="977" y="1891"/>
                    <a:pt x="1607" y="2174"/>
                    <a:pt x="2269" y="2174"/>
                  </a:cubicBezTo>
                  <a:cubicBezTo>
                    <a:pt x="3308" y="2174"/>
                    <a:pt x="4222" y="1544"/>
                    <a:pt x="4568" y="630"/>
                  </a:cubicBezTo>
                  <a:cubicBezTo>
                    <a:pt x="3907" y="252"/>
                    <a:pt x="3119" y="0"/>
                    <a:pt x="22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6" name="Google Shape;7896;p62"/>
            <p:cNvSpPr/>
            <p:nvPr/>
          </p:nvSpPr>
          <p:spPr>
            <a:xfrm>
              <a:off x="-19695075" y="3868400"/>
              <a:ext cx="48075" cy="110300"/>
            </a:xfrm>
            <a:custGeom>
              <a:rect b="b" l="l" r="r" t="t"/>
              <a:pathLst>
                <a:path extrusionOk="0" h="4412" w="1923">
                  <a:moveTo>
                    <a:pt x="977" y="0"/>
                  </a:moveTo>
                  <a:lnTo>
                    <a:pt x="0" y="4285"/>
                  </a:lnTo>
                  <a:cubicBezTo>
                    <a:pt x="316" y="4380"/>
                    <a:pt x="631" y="4411"/>
                    <a:pt x="977" y="4411"/>
                  </a:cubicBezTo>
                  <a:cubicBezTo>
                    <a:pt x="1261" y="4411"/>
                    <a:pt x="1576" y="4380"/>
                    <a:pt x="1922" y="4285"/>
                  </a:cubicBezTo>
                  <a:lnTo>
                    <a:pt x="9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7" name="Google Shape;7897;p62"/>
            <p:cNvSpPr/>
            <p:nvPr/>
          </p:nvSpPr>
          <p:spPr>
            <a:xfrm>
              <a:off x="-19822675" y="3764250"/>
              <a:ext cx="142575" cy="229550"/>
            </a:xfrm>
            <a:custGeom>
              <a:rect b="b" l="l" r="r" t="t"/>
              <a:pathLst>
                <a:path extrusionOk="0" h="9182" w="5703">
                  <a:moveTo>
                    <a:pt x="3939" y="3599"/>
                  </a:moveTo>
                  <a:cubicBezTo>
                    <a:pt x="4128" y="3599"/>
                    <a:pt x="4285" y="3757"/>
                    <a:pt x="4285" y="3977"/>
                  </a:cubicBezTo>
                  <a:cubicBezTo>
                    <a:pt x="4285" y="4166"/>
                    <a:pt x="4128" y="4324"/>
                    <a:pt x="3939" y="4324"/>
                  </a:cubicBezTo>
                  <a:cubicBezTo>
                    <a:pt x="3750" y="4324"/>
                    <a:pt x="3592" y="4166"/>
                    <a:pt x="3592" y="3977"/>
                  </a:cubicBezTo>
                  <a:cubicBezTo>
                    <a:pt x="3592" y="3757"/>
                    <a:pt x="3750" y="3599"/>
                    <a:pt x="3939" y="3599"/>
                  </a:cubicBezTo>
                  <a:close/>
                  <a:moveTo>
                    <a:pt x="3592" y="5017"/>
                  </a:moveTo>
                  <a:cubicBezTo>
                    <a:pt x="3970" y="5017"/>
                    <a:pt x="4285" y="5332"/>
                    <a:pt x="4285" y="5742"/>
                  </a:cubicBezTo>
                  <a:cubicBezTo>
                    <a:pt x="4285" y="6120"/>
                    <a:pt x="3970" y="6435"/>
                    <a:pt x="3592" y="6435"/>
                  </a:cubicBezTo>
                  <a:cubicBezTo>
                    <a:pt x="3183" y="6435"/>
                    <a:pt x="2868" y="6120"/>
                    <a:pt x="2868" y="5742"/>
                  </a:cubicBezTo>
                  <a:cubicBezTo>
                    <a:pt x="2868" y="5332"/>
                    <a:pt x="3183" y="5017"/>
                    <a:pt x="3592" y="5017"/>
                  </a:cubicBezTo>
                  <a:close/>
                  <a:moveTo>
                    <a:pt x="371" y="1"/>
                  </a:moveTo>
                  <a:cubicBezTo>
                    <a:pt x="318" y="1"/>
                    <a:pt x="266" y="12"/>
                    <a:pt x="221" y="39"/>
                  </a:cubicBezTo>
                  <a:cubicBezTo>
                    <a:pt x="64" y="102"/>
                    <a:pt x="1" y="354"/>
                    <a:pt x="64" y="480"/>
                  </a:cubicBezTo>
                  <a:lnTo>
                    <a:pt x="788" y="1930"/>
                  </a:lnTo>
                  <a:cubicBezTo>
                    <a:pt x="820" y="1993"/>
                    <a:pt x="914" y="2056"/>
                    <a:pt x="977" y="2056"/>
                  </a:cubicBezTo>
                  <a:lnTo>
                    <a:pt x="2017" y="2465"/>
                  </a:lnTo>
                  <a:cubicBezTo>
                    <a:pt x="1733" y="3001"/>
                    <a:pt x="1576" y="3599"/>
                    <a:pt x="1481" y="4229"/>
                  </a:cubicBezTo>
                  <a:lnTo>
                    <a:pt x="379" y="4229"/>
                  </a:lnTo>
                  <a:cubicBezTo>
                    <a:pt x="190" y="4229"/>
                    <a:pt x="32" y="4387"/>
                    <a:pt x="32" y="4576"/>
                  </a:cubicBezTo>
                  <a:cubicBezTo>
                    <a:pt x="32" y="4797"/>
                    <a:pt x="190" y="4954"/>
                    <a:pt x="379" y="4954"/>
                  </a:cubicBezTo>
                  <a:lnTo>
                    <a:pt x="1481" y="4954"/>
                  </a:lnTo>
                  <a:cubicBezTo>
                    <a:pt x="1544" y="5584"/>
                    <a:pt x="1733" y="6151"/>
                    <a:pt x="2017" y="6718"/>
                  </a:cubicBezTo>
                  <a:lnTo>
                    <a:pt x="977" y="7096"/>
                  </a:lnTo>
                  <a:cubicBezTo>
                    <a:pt x="914" y="7159"/>
                    <a:pt x="820" y="7191"/>
                    <a:pt x="788" y="7254"/>
                  </a:cubicBezTo>
                  <a:lnTo>
                    <a:pt x="64" y="8672"/>
                  </a:lnTo>
                  <a:cubicBezTo>
                    <a:pt x="1" y="8829"/>
                    <a:pt x="64" y="9081"/>
                    <a:pt x="221" y="9144"/>
                  </a:cubicBezTo>
                  <a:cubicBezTo>
                    <a:pt x="282" y="9170"/>
                    <a:pt x="340" y="9182"/>
                    <a:pt x="394" y="9182"/>
                  </a:cubicBezTo>
                  <a:cubicBezTo>
                    <a:pt x="536" y="9182"/>
                    <a:pt x="648" y="9101"/>
                    <a:pt x="694" y="8987"/>
                  </a:cubicBezTo>
                  <a:lnTo>
                    <a:pt x="1387" y="7695"/>
                  </a:lnTo>
                  <a:lnTo>
                    <a:pt x="2395" y="7317"/>
                  </a:lnTo>
                  <a:cubicBezTo>
                    <a:pt x="2868" y="7979"/>
                    <a:pt x="3529" y="8483"/>
                    <a:pt x="4317" y="8829"/>
                  </a:cubicBezTo>
                  <a:lnTo>
                    <a:pt x="5703" y="2749"/>
                  </a:lnTo>
                  <a:cubicBezTo>
                    <a:pt x="4947" y="2749"/>
                    <a:pt x="4285" y="2434"/>
                    <a:pt x="3813" y="1930"/>
                  </a:cubicBezTo>
                  <a:cubicBezTo>
                    <a:pt x="3529" y="1646"/>
                    <a:pt x="3340" y="1362"/>
                    <a:pt x="3214" y="1016"/>
                  </a:cubicBezTo>
                  <a:cubicBezTo>
                    <a:pt x="2899" y="1236"/>
                    <a:pt x="2647" y="1552"/>
                    <a:pt x="2395" y="1867"/>
                  </a:cubicBezTo>
                  <a:lnTo>
                    <a:pt x="1387" y="1489"/>
                  </a:lnTo>
                  <a:lnTo>
                    <a:pt x="694" y="165"/>
                  </a:lnTo>
                  <a:cubicBezTo>
                    <a:pt x="649" y="75"/>
                    <a:pt x="506" y="1"/>
                    <a:pt x="3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98" name="Google Shape;7898;p62"/>
          <p:cNvGrpSpPr/>
          <p:nvPr/>
        </p:nvGrpSpPr>
        <p:grpSpPr>
          <a:xfrm>
            <a:off x="2964916" y="2796278"/>
            <a:ext cx="449325" cy="450470"/>
            <a:chOff x="-19822675" y="4066875"/>
            <a:chExt cx="304050" cy="304825"/>
          </a:xfrm>
        </p:grpSpPr>
        <p:sp>
          <p:nvSpPr>
            <p:cNvPr id="7899" name="Google Shape;7899;p62"/>
            <p:cNvSpPr/>
            <p:nvPr/>
          </p:nvSpPr>
          <p:spPr>
            <a:xfrm>
              <a:off x="-19803775" y="4086925"/>
              <a:ext cx="71700" cy="68975"/>
            </a:xfrm>
            <a:custGeom>
              <a:rect b="b" l="l" r="r" t="t"/>
              <a:pathLst>
                <a:path extrusionOk="0" h="2759" w="2868">
                  <a:moveTo>
                    <a:pt x="1829" y="1"/>
                  </a:moveTo>
                  <a:cubicBezTo>
                    <a:pt x="1712" y="1"/>
                    <a:pt x="1595" y="17"/>
                    <a:pt x="1482" y="49"/>
                  </a:cubicBezTo>
                  <a:cubicBezTo>
                    <a:pt x="536" y="270"/>
                    <a:pt x="64" y="1467"/>
                    <a:pt x="1" y="2759"/>
                  </a:cubicBezTo>
                  <a:lnTo>
                    <a:pt x="2143" y="2759"/>
                  </a:lnTo>
                  <a:cubicBezTo>
                    <a:pt x="2238" y="1971"/>
                    <a:pt x="2458" y="1089"/>
                    <a:pt x="2868" y="364"/>
                  </a:cubicBezTo>
                  <a:cubicBezTo>
                    <a:pt x="2517" y="131"/>
                    <a:pt x="2167" y="1"/>
                    <a:pt x="1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0" name="Google Shape;7900;p62"/>
            <p:cNvSpPr/>
            <p:nvPr/>
          </p:nvSpPr>
          <p:spPr>
            <a:xfrm>
              <a:off x="-19822675" y="4174775"/>
              <a:ext cx="304050" cy="124475"/>
            </a:xfrm>
            <a:custGeom>
              <a:rect b="b" l="l" r="r" t="t"/>
              <a:pathLst>
                <a:path extrusionOk="0" h="4979" w="12162">
                  <a:moveTo>
                    <a:pt x="3939" y="1450"/>
                  </a:moveTo>
                  <a:cubicBezTo>
                    <a:pt x="4128" y="1450"/>
                    <a:pt x="4285" y="1608"/>
                    <a:pt x="4285" y="1797"/>
                  </a:cubicBezTo>
                  <a:cubicBezTo>
                    <a:pt x="4285" y="1986"/>
                    <a:pt x="4128" y="2143"/>
                    <a:pt x="3939" y="2143"/>
                  </a:cubicBezTo>
                  <a:lnTo>
                    <a:pt x="2521" y="2143"/>
                  </a:lnTo>
                  <a:cubicBezTo>
                    <a:pt x="2332" y="2143"/>
                    <a:pt x="2175" y="1986"/>
                    <a:pt x="2175" y="1797"/>
                  </a:cubicBezTo>
                  <a:cubicBezTo>
                    <a:pt x="2175" y="1608"/>
                    <a:pt x="2332" y="1450"/>
                    <a:pt x="2521" y="1450"/>
                  </a:cubicBezTo>
                  <a:close/>
                  <a:moveTo>
                    <a:pt x="6774" y="1450"/>
                  </a:moveTo>
                  <a:cubicBezTo>
                    <a:pt x="6963" y="1450"/>
                    <a:pt x="7121" y="1608"/>
                    <a:pt x="7121" y="1797"/>
                  </a:cubicBezTo>
                  <a:cubicBezTo>
                    <a:pt x="7121" y="1986"/>
                    <a:pt x="6963" y="2143"/>
                    <a:pt x="6774" y="2143"/>
                  </a:cubicBezTo>
                  <a:lnTo>
                    <a:pt x="5357" y="2143"/>
                  </a:lnTo>
                  <a:cubicBezTo>
                    <a:pt x="5167" y="2143"/>
                    <a:pt x="5010" y="1986"/>
                    <a:pt x="5010" y="1797"/>
                  </a:cubicBezTo>
                  <a:cubicBezTo>
                    <a:pt x="5010" y="1608"/>
                    <a:pt x="5167" y="1450"/>
                    <a:pt x="5357" y="1450"/>
                  </a:cubicBezTo>
                  <a:close/>
                  <a:moveTo>
                    <a:pt x="9641" y="1450"/>
                  </a:moveTo>
                  <a:cubicBezTo>
                    <a:pt x="9830" y="1450"/>
                    <a:pt x="9988" y="1608"/>
                    <a:pt x="9988" y="1797"/>
                  </a:cubicBezTo>
                  <a:cubicBezTo>
                    <a:pt x="9988" y="1986"/>
                    <a:pt x="9830" y="2143"/>
                    <a:pt x="9641" y="2143"/>
                  </a:cubicBezTo>
                  <a:lnTo>
                    <a:pt x="8223" y="2143"/>
                  </a:lnTo>
                  <a:cubicBezTo>
                    <a:pt x="8034" y="2143"/>
                    <a:pt x="7877" y="1986"/>
                    <a:pt x="7877" y="1797"/>
                  </a:cubicBezTo>
                  <a:cubicBezTo>
                    <a:pt x="7877" y="1608"/>
                    <a:pt x="8034" y="1450"/>
                    <a:pt x="8223" y="1450"/>
                  </a:cubicBezTo>
                  <a:close/>
                  <a:moveTo>
                    <a:pt x="5357" y="2868"/>
                  </a:moveTo>
                  <a:cubicBezTo>
                    <a:pt x="5546" y="2868"/>
                    <a:pt x="5703" y="3025"/>
                    <a:pt x="5703" y="3214"/>
                  </a:cubicBezTo>
                  <a:cubicBezTo>
                    <a:pt x="5703" y="3403"/>
                    <a:pt x="5546" y="3561"/>
                    <a:pt x="5357" y="3561"/>
                  </a:cubicBezTo>
                  <a:lnTo>
                    <a:pt x="3939" y="3561"/>
                  </a:lnTo>
                  <a:cubicBezTo>
                    <a:pt x="3750" y="3561"/>
                    <a:pt x="3592" y="3403"/>
                    <a:pt x="3592" y="3214"/>
                  </a:cubicBezTo>
                  <a:cubicBezTo>
                    <a:pt x="3592" y="3025"/>
                    <a:pt x="3750" y="2868"/>
                    <a:pt x="3939" y="2868"/>
                  </a:cubicBezTo>
                  <a:close/>
                  <a:moveTo>
                    <a:pt x="8223" y="2868"/>
                  </a:moveTo>
                  <a:cubicBezTo>
                    <a:pt x="8412" y="2868"/>
                    <a:pt x="8570" y="3025"/>
                    <a:pt x="8570" y="3214"/>
                  </a:cubicBezTo>
                  <a:cubicBezTo>
                    <a:pt x="8570" y="3403"/>
                    <a:pt x="8412" y="3561"/>
                    <a:pt x="8223" y="3561"/>
                  </a:cubicBezTo>
                  <a:lnTo>
                    <a:pt x="6806" y="3561"/>
                  </a:lnTo>
                  <a:cubicBezTo>
                    <a:pt x="6617" y="3561"/>
                    <a:pt x="6459" y="3403"/>
                    <a:pt x="6459" y="3214"/>
                  </a:cubicBezTo>
                  <a:cubicBezTo>
                    <a:pt x="6459" y="3025"/>
                    <a:pt x="6617" y="2868"/>
                    <a:pt x="6806" y="2868"/>
                  </a:cubicBezTo>
                  <a:close/>
                  <a:moveTo>
                    <a:pt x="1072" y="1"/>
                  </a:moveTo>
                  <a:cubicBezTo>
                    <a:pt x="473" y="1"/>
                    <a:pt x="1" y="473"/>
                    <a:pt x="1" y="1040"/>
                  </a:cubicBezTo>
                  <a:cubicBezTo>
                    <a:pt x="1" y="3214"/>
                    <a:pt x="1765" y="4979"/>
                    <a:pt x="3939" y="4979"/>
                  </a:cubicBezTo>
                  <a:lnTo>
                    <a:pt x="8223" y="4979"/>
                  </a:lnTo>
                  <a:cubicBezTo>
                    <a:pt x="10397" y="4979"/>
                    <a:pt x="12162" y="3214"/>
                    <a:pt x="12162" y="1040"/>
                  </a:cubicBezTo>
                  <a:cubicBezTo>
                    <a:pt x="12162" y="473"/>
                    <a:pt x="11689" y="1"/>
                    <a:pt x="110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1" name="Google Shape;7901;p62"/>
            <p:cNvSpPr/>
            <p:nvPr/>
          </p:nvSpPr>
          <p:spPr>
            <a:xfrm>
              <a:off x="-19732100" y="4066875"/>
              <a:ext cx="122100" cy="89825"/>
            </a:xfrm>
            <a:custGeom>
              <a:rect b="b" l="l" r="r" t="t"/>
              <a:pathLst>
                <a:path extrusionOk="0" h="3593" w="4884">
                  <a:moveTo>
                    <a:pt x="2427" y="1"/>
                  </a:moveTo>
                  <a:cubicBezTo>
                    <a:pt x="1229" y="1"/>
                    <a:pt x="190" y="1796"/>
                    <a:pt x="1" y="3592"/>
                  </a:cubicBezTo>
                  <a:lnTo>
                    <a:pt x="4884" y="3592"/>
                  </a:lnTo>
                  <a:cubicBezTo>
                    <a:pt x="4695" y="1796"/>
                    <a:pt x="3687" y="1"/>
                    <a:pt x="24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2" name="Google Shape;7902;p62"/>
            <p:cNvSpPr/>
            <p:nvPr/>
          </p:nvSpPr>
          <p:spPr>
            <a:xfrm>
              <a:off x="-19609225" y="4087725"/>
              <a:ext cx="71700" cy="69750"/>
            </a:xfrm>
            <a:custGeom>
              <a:rect b="b" l="l" r="r" t="t"/>
              <a:pathLst>
                <a:path extrusionOk="0" h="2790" w="2868">
                  <a:moveTo>
                    <a:pt x="1039" y="0"/>
                  </a:moveTo>
                  <a:cubicBezTo>
                    <a:pt x="701" y="0"/>
                    <a:pt x="351" y="130"/>
                    <a:pt x="1" y="364"/>
                  </a:cubicBezTo>
                  <a:cubicBezTo>
                    <a:pt x="410" y="1120"/>
                    <a:pt x="631" y="1971"/>
                    <a:pt x="725" y="2790"/>
                  </a:cubicBezTo>
                  <a:lnTo>
                    <a:pt x="2867" y="2790"/>
                  </a:lnTo>
                  <a:lnTo>
                    <a:pt x="2867" y="2758"/>
                  </a:lnTo>
                  <a:cubicBezTo>
                    <a:pt x="2804" y="1466"/>
                    <a:pt x="2332" y="269"/>
                    <a:pt x="1387" y="49"/>
                  </a:cubicBezTo>
                  <a:cubicBezTo>
                    <a:pt x="1273" y="16"/>
                    <a:pt x="1157" y="0"/>
                    <a:pt x="10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3" name="Google Shape;7903;p62"/>
            <p:cNvSpPr/>
            <p:nvPr/>
          </p:nvSpPr>
          <p:spPr>
            <a:xfrm>
              <a:off x="-19643875" y="4308675"/>
              <a:ext cx="70900" cy="44125"/>
            </a:xfrm>
            <a:custGeom>
              <a:rect b="b" l="l" r="r" t="t"/>
              <a:pathLst>
                <a:path extrusionOk="0" h="1765" w="2836">
                  <a:moveTo>
                    <a:pt x="2836" y="1"/>
                  </a:moveTo>
                  <a:cubicBezTo>
                    <a:pt x="2300" y="221"/>
                    <a:pt x="1702" y="347"/>
                    <a:pt x="1071" y="347"/>
                  </a:cubicBezTo>
                  <a:lnTo>
                    <a:pt x="63" y="347"/>
                  </a:lnTo>
                  <a:cubicBezTo>
                    <a:pt x="0" y="473"/>
                    <a:pt x="0" y="568"/>
                    <a:pt x="0" y="694"/>
                  </a:cubicBezTo>
                  <a:lnTo>
                    <a:pt x="0" y="1387"/>
                  </a:lnTo>
                  <a:cubicBezTo>
                    <a:pt x="0" y="1607"/>
                    <a:pt x="189" y="1765"/>
                    <a:pt x="378" y="1765"/>
                  </a:cubicBezTo>
                  <a:lnTo>
                    <a:pt x="1071" y="1765"/>
                  </a:lnTo>
                  <a:cubicBezTo>
                    <a:pt x="2048" y="1765"/>
                    <a:pt x="2836" y="977"/>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4" name="Google Shape;7904;p62"/>
            <p:cNvSpPr/>
            <p:nvPr/>
          </p:nvSpPr>
          <p:spPr>
            <a:xfrm>
              <a:off x="-19581650" y="4292925"/>
              <a:ext cx="63025" cy="78775"/>
            </a:xfrm>
            <a:custGeom>
              <a:rect b="b" l="l" r="r" t="t"/>
              <a:pathLst>
                <a:path extrusionOk="0" h="3151" w="2521">
                  <a:moveTo>
                    <a:pt x="1418" y="1"/>
                  </a:moveTo>
                  <a:lnTo>
                    <a:pt x="1071" y="221"/>
                  </a:lnTo>
                  <a:lnTo>
                    <a:pt x="1071" y="631"/>
                  </a:lnTo>
                  <a:cubicBezTo>
                    <a:pt x="1071" y="1450"/>
                    <a:pt x="630" y="2206"/>
                    <a:pt x="0" y="2678"/>
                  </a:cubicBezTo>
                  <a:cubicBezTo>
                    <a:pt x="410" y="2930"/>
                    <a:pt x="945" y="3151"/>
                    <a:pt x="1449" y="3151"/>
                  </a:cubicBezTo>
                  <a:lnTo>
                    <a:pt x="2174" y="3151"/>
                  </a:lnTo>
                  <a:cubicBezTo>
                    <a:pt x="2363" y="3151"/>
                    <a:pt x="2521" y="2993"/>
                    <a:pt x="2521" y="2773"/>
                  </a:cubicBezTo>
                  <a:lnTo>
                    <a:pt x="2521" y="2080"/>
                  </a:lnTo>
                  <a:cubicBezTo>
                    <a:pt x="2521" y="1198"/>
                    <a:pt x="2048" y="473"/>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05" name="Google Shape;7905;p62"/>
          <p:cNvGrpSpPr/>
          <p:nvPr/>
        </p:nvGrpSpPr>
        <p:grpSpPr>
          <a:xfrm>
            <a:off x="5773985" y="1689571"/>
            <a:ext cx="399302" cy="449325"/>
            <a:chOff x="-17878825" y="3334400"/>
            <a:chExt cx="270200" cy="304050"/>
          </a:xfrm>
        </p:grpSpPr>
        <p:sp>
          <p:nvSpPr>
            <p:cNvPr id="7906" name="Google Shape;7906;p62"/>
            <p:cNvSpPr/>
            <p:nvPr/>
          </p:nvSpPr>
          <p:spPr>
            <a:xfrm>
              <a:off x="-17683475" y="3334400"/>
              <a:ext cx="74850" cy="74050"/>
            </a:xfrm>
            <a:custGeom>
              <a:rect b="b" l="l" r="r" t="t"/>
              <a:pathLst>
                <a:path extrusionOk="0" h="2962" w="2994">
                  <a:moveTo>
                    <a:pt x="1985" y="0"/>
                  </a:moveTo>
                  <a:cubicBezTo>
                    <a:pt x="1197" y="0"/>
                    <a:pt x="473" y="378"/>
                    <a:pt x="0" y="945"/>
                  </a:cubicBezTo>
                  <a:cubicBezTo>
                    <a:pt x="630" y="1481"/>
                    <a:pt x="1229" y="2174"/>
                    <a:pt x="1670" y="2962"/>
                  </a:cubicBezTo>
                  <a:lnTo>
                    <a:pt x="2867" y="473"/>
                  </a:lnTo>
                  <a:cubicBezTo>
                    <a:pt x="2993" y="252"/>
                    <a:pt x="2836" y="0"/>
                    <a:pt x="25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7" name="Google Shape;7907;p62"/>
            <p:cNvSpPr/>
            <p:nvPr/>
          </p:nvSpPr>
          <p:spPr>
            <a:xfrm>
              <a:off x="-17752000" y="3513975"/>
              <a:ext cx="16550" cy="16550"/>
            </a:xfrm>
            <a:custGeom>
              <a:rect b="b" l="l" r="r" t="t"/>
              <a:pathLst>
                <a:path extrusionOk="0" h="662" w="662">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8" name="Google Shape;7908;p62"/>
            <p:cNvSpPr/>
            <p:nvPr/>
          </p:nvSpPr>
          <p:spPr>
            <a:xfrm>
              <a:off x="-17860700" y="3405275"/>
              <a:ext cx="107150" cy="206225"/>
            </a:xfrm>
            <a:custGeom>
              <a:rect b="b" l="l" r="r" t="t"/>
              <a:pathLst>
                <a:path extrusionOk="0" h="8249" w="4286">
                  <a:moveTo>
                    <a:pt x="2521" y="2931"/>
                  </a:moveTo>
                  <a:cubicBezTo>
                    <a:pt x="2710" y="2931"/>
                    <a:pt x="2867" y="3088"/>
                    <a:pt x="2867" y="3277"/>
                  </a:cubicBezTo>
                  <a:cubicBezTo>
                    <a:pt x="2867" y="3466"/>
                    <a:pt x="2710" y="3624"/>
                    <a:pt x="2521" y="3624"/>
                  </a:cubicBezTo>
                  <a:cubicBezTo>
                    <a:pt x="2332" y="3624"/>
                    <a:pt x="2174" y="3466"/>
                    <a:pt x="2174" y="3277"/>
                  </a:cubicBezTo>
                  <a:cubicBezTo>
                    <a:pt x="2174" y="3088"/>
                    <a:pt x="2332" y="2931"/>
                    <a:pt x="2521" y="2931"/>
                  </a:cubicBezTo>
                  <a:close/>
                  <a:moveTo>
                    <a:pt x="1513" y="1"/>
                  </a:moveTo>
                  <a:cubicBezTo>
                    <a:pt x="568" y="1387"/>
                    <a:pt x="1" y="3246"/>
                    <a:pt x="1" y="4695"/>
                  </a:cubicBezTo>
                  <a:cubicBezTo>
                    <a:pt x="1" y="6113"/>
                    <a:pt x="473" y="7184"/>
                    <a:pt x="1450" y="7845"/>
                  </a:cubicBezTo>
                  <a:cubicBezTo>
                    <a:pt x="1859" y="8112"/>
                    <a:pt x="2328" y="8248"/>
                    <a:pt x="2801" y="8248"/>
                  </a:cubicBezTo>
                  <a:cubicBezTo>
                    <a:pt x="3166" y="8248"/>
                    <a:pt x="3533" y="8167"/>
                    <a:pt x="3876" y="8003"/>
                  </a:cubicBezTo>
                  <a:cubicBezTo>
                    <a:pt x="4128" y="7845"/>
                    <a:pt x="4285" y="7562"/>
                    <a:pt x="4285" y="7310"/>
                  </a:cubicBezTo>
                  <a:lnTo>
                    <a:pt x="4285" y="5608"/>
                  </a:lnTo>
                  <a:cubicBezTo>
                    <a:pt x="4065" y="5451"/>
                    <a:pt x="3718" y="5199"/>
                    <a:pt x="3624" y="4852"/>
                  </a:cubicBezTo>
                  <a:cubicBezTo>
                    <a:pt x="3592" y="4821"/>
                    <a:pt x="3592" y="4726"/>
                    <a:pt x="3592" y="4695"/>
                  </a:cubicBezTo>
                  <a:lnTo>
                    <a:pt x="3592" y="2300"/>
                  </a:lnTo>
                  <a:cubicBezTo>
                    <a:pt x="3592" y="1670"/>
                    <a:pt x="3277" y="1103"/>
                    <a:pt x="2773" y="788"/>
                  </a:cubicBezTo>
                  <a:lnTo>
                    <a:pt x="1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9" name="Google Shape;7909;p62"/>
            <p:cNvSpPr/>
            <p:nvPr/>
          </p:nvSpPr>
          <p:spPr>
            <a:xfrm>
              <a:off x="-17735475" y="3405275"/>
              <a:ext cx="107150" cy="206475"/>
            </a:xfrm>
            <a:custGeom>
              <a:rect b="b" l="l" r="r" t="t"/>
              <a:pathLst>
                <a:path extrusionOk="0" h="8259" w="4286">
                  <a:moveTo>
                    <a:pt x="1797" y="2931"/>
                  </a:moveTo>
                  <a:cubicBezTo>
                    <a:pt x="2017" y="2931"/>
                    <a:pt x="2175" y="3088"/>
                    <a:pt x="2175" y="3277"/>
                  </a:cubicBezTo>
                  <a:cubicBezTo>
                    <a:pt x="2175" y="3466"/>
                    <a:pt x="2017" y="3624"/>
                    <a:pt x="1797" y="3624"/>
                  </a:cubicBezTo>
                  <a:cubicBezTo>
                    <a:pt x="1608" y="3624"/>
                    <a:pt x="1450" y="3466"/>
                    <a:pt x="1450" y="3277"/>
                  </a:cubicBezTo>
                  <a:cubicBezTo>
                    <a:pt x="1450" y="3088"/>
                    <a:pt x="1608" y="2931"/>
                    <a:pt x="1797" y="2931"/>
                  </a:cubicBezTo>
                  <a:close/>
                  <a:moveTo>
                    <a:pt x="2805" y="1"/>
                  </a:moveTo>
                  <a:lnTo>
                    <a:pt x="1545" y="788"/>
                  </a:lnTo>
                  <a:cubicBezTo>
                    <a:pt x="1009" y="1103"/>
                    <a:pt x="694" y="1702"/>
                    <a:pt x="694" y="2300"/>
                  </a:cubicBezTo>
                  <a:lnTo>
                    <a:pt x="694" y="4506"/>
                  </a:lnTo>
                  <a:lnTo>
                    <a:pt x="694" y="4695"/>
                  </a:lnTo>
                  <a:cubicBezTo>
                    <a:pt x="694" y="4789"/>
                    <a:pt x="694" y="4852"/>
                    <a:pt x="662" y="4947"/>
                  </a:cubicBezTo>
                  <a:lnTo>
                    <a:pt x="662" y="4978"/>
                  </a:lnTo>
                  <a:cubicBezTo>
                    <a:pt x="568" y="5293"/>
                    <a:pt x="253" y="5514"/>
                    <a:pt x="1" y="5640"/>
                  </a:cubicBezTo>
                  <a:lnTo>
                    <a:pt x="1" y="7310"/>
                  </a:lnTo>
                  <a:cubicBezTo>
                    <a:pt x="1" y="7562"/>
                    <a:pt x="158" y="7845"/>
                    <a:pt x="442" y="8003"/>
                  </a:cubicBezTo>
                  <a:cubicBezTo>
                    <a:pt x="777" y="8174"/>
                    <a:pt x="1139" y="8258"/>
                    <a:pt x="1503" y="8258"/>
                  </a:cubicBezTo>
                  <a:cubicBezTo>
                    <a:pt x="2884" y="8258"/>
                    <a:pt x="4285" y="7039"/>
                    <a:pt x="4285" y="4695"/>
                  </a:cubicBezTo>
                  <a:cubicBezTo>
                    <a:pt x="4285" y="3246"/>
                    <a:pt x="3750" y="1418"/>
                    <a:pt x="28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0" name="Google Shape;7910;p62"/>
            <p:cNvSpPr/>
            <p:nvPr/>
          </p:nvSpPr>
          <p:spPr>
            <a:xfrm>
              <a:off x="-17812650" y="3353300"/>
              <a:ext cx="136275" cy="144150"/>
            </a:xfrm>
            <a:custGeom>
              <a:rect b="b" l="l" r="r" t="t"/>
              <a:pathLst>
                <a:path extrusionOk="0" h="5766" w="5451">
                  <a:moveTo>
                    <a:pt x="2741" y="0"/>
                  </a:moveTo>
                  <a:cubicBezTo>
                    <a:pt x="1702" y="0"/>
                    <a:pt x="756" y="599"/>
                    <a:pt x="0" y="1513"/>
                  </a:cubicBezTo>
                  <a:lnTo>
                    <a:pt x="1229" y="2300"/>
                  </a:lnTo>
                  <a:cubicBezTo>
                    <a:pt x="1954" y="2741"/>
                    <a:pt x="2363" y="3529"/>
                    <a:pt x="2363" y="4379"/>
                  </a:cubicBezTo>
                  <a:lnTo>
                    <a:pt x="2363" y="5766"/>
                  </a:lnTo>
                  <a:cubicBezTo>
                    <a:pt x="2489" y="5703"/>
                    <a:pt x="2615" y="5671"/>
                    <a:pt x="2773" y="5671"/>
                  </a:cubicBezTo>
                  <a:cubicBezTo>
                    <a:pt x="2899" y="5671"/>
                    <a:pt x="2993" y="5703"/>
                    <a:pt x="3088" y="5766"/>
                  </a:cubicBezTo>
                  <a:lnTo>
                    <a:pt x="3088" y="4379"/>
                  </a:lnTo>
                  <a:cubicBezTo>
                    <a:pt x="3088" y="3497"/>
                    <a:pt x="3529" y="2710"/>
                    <a:pt x="4222" y="2300"/>
                  </a:cubicBezTo>
                  <a:lnTo>
                    <a:pt x="5451" y="1513"/>
                  </a:lnTo>
                  <a:cubicBezTo>
                    <a:pt x="4695" y="599"/>
                    <a:pt x="3749" y="0"/>
                    <a:pt x="27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1" name="Google Shape;7911;p62"/>
            <p:cNvSpPr/>
            <p:nvPr/>
          </p:nvSpPr>
          <p:spPr>
            <a:xfrm>
              <a:off x="-17770900" y="3614000"/>
              <a:ext cx="52775" cy="24450"/>
            </a:xfrm>
            <a:custGeom>
              <a:rect b="b" l="l" r="r" t="t"/>
              <a:pathLst>
                <a:path extrusionOk="0" h="978" w="2111">
                  <a:moveTo>
                    <a:pt x="1071" y="0"/>
                  </a:moveTo>
                  <a:cubicBezTo>
                    <a:pt x="756" y="252"/>
                    <a:pt x="378" y="410"/>
                    <a:pt x="0" y="536"/>
                  </a:cubicBezTo>
                  <a:lnTo>
                    <a:pt x="0" y="630"/>
                  </a:lnTo>
                  <a:cubicBezTo>
                    <a:pt x="0" y="851"/>
                    <a:pt x="158" y="977"/>
                    <a:pt x="347" y="977"/>
                  </a:cubicBezTo>
                  <a:lnTo>
                    <a:pt x="1764" y="977"/>
                  </a:lnTo>
                  <a:cubicBezTo>
                    <a:pt x="1953" y="977"/>
                    <a:pt x="2111" y="851"/>
                    <a:pt x="2111" y="630"/>
                  </a:cubicBezTo>
                  <a:lnTo>
                    <a:pt x="2111" y="536"/>
                  </a:lnTo>
                  <a:cubicBezTo>
                    <a:pt x="1733" y="410"/>
                    <a:pt x="1386" y="252"/>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2" name="Google Shape;7912;p62"/>
            <p:cNvSpPr/>
            <p:nvPr/>
          </p:nvSpPr>
          <p:spPr>
            <a:xfrm>
              <a:off x="-17878825" y="3334400"/>
              <a:ext cx="74075" cy="74050"/>
            </a:xfrm>
            <a:custGeom>
              <a:rect b="b" l="l" r="r" t="t"/>
              <a:pathLst>
                <a:path extrusionOk="0" h="2962" w="2963">
                  <a:moveTo>
                    <a:pt x="410" y="0"/>
                  </a:moveTo>
                  <a:cubicBezTo>
                    <a:pt x="127" y="0"/>
                    <a:pt x="1" y="284"/>
                    <a:pt x="95" y="536"/>
                  </a:cubicBezTo>
                  <a:lnTo>
                    <a:pt x="1324" y="2962"/>
                  </a:lnTo>
                  <a:cubicBezTo>
                    <a:pt x="1765" y="2174"/>
                    <a:pt x="2301" y="1512"/>
                    <a:pt x="2962" y="945"/>
                  </a:cubicBezTo>
                  <a:cubicBezTo>
                    <a:pt x="2490" y="378"/>
                    <a:pt x="1797" y="0"/>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13" name="Google Shape;7913;p62"/>
          <p:cNvGrpSpPr/>
          <p:nvPr/>
        </p:nvGrpSpPr>
        <p:grpSpPr>
          <a:xfrm>
            <a:off x="5747809" y="2242416"/>
            <a:ext cx="451653" cy="451653"/>
            <a:chOff x="-17896150" y="3709300"/>
            <a:chExt cx="305625" cy="305625"/>
          </a:xfrm>
        </p:grpSpPr>
        <p:sp>
          <p:nvSpPr>
            <p:cNvPr id="7914" name="Google Shape;7914;p62"/>
            <p:cNvSpPr/>
            <p:nvPr/>
          </p:nvSpPr>
          <p:spPr>
            <a:xfrm>
              <a:off x="-17896150" y="3709300"/>
              <a:ext cx="54375" cy="77200"/>
            </a:xfrm>
            <a:custGeom>
              <a:rect b="b" l="l" r="r" t="t"/>
              <a:pathLst>
                <a:path extrusionOk="0" h="3088" w="2175">
                  <a:moveTo>
                    <a:pt x="1072" y="0"/>
                  </a:moveTo>
                  <a:cubicBezTo>
                    <a:pt x="473" y="0"/>
                    <a:pt x="1" y="473"/>
                    <a:pt x="1" y="1072"/>
                  </a:cubicBezTo>
                  <a:cubicBezTo>
                    <a:pt x="1" y="1670"/>
                    <a:pt x="473" y="2143"/>
                    <a:pt x="1072" y="2143"/>
                  </a:cubicBezTo>
                  <a:lnTo>
                    <a:pt x="1103" y="2143"/>
                  </a:lnTo>
                  <a:lnTo>
                    <a:pt x="1513" y="3088"/>
                  </a:lnTo>
                  <a:cubicBezTo>
                    <a:pt x="1702" y="3025"/>
                    <a:pt x="1891" y="2930"/>
                    <a:pt x="2080" y="2899"/>
                  </a:cubicBezTo>
                  <a:lnTo>
                    <a:pt x="2175" y="2899"/>
                  </a:lnTo>
                  <a:lnTo>
                    <a:pt x="1765" y="1859"/>
                  </a:lnTo>
                  <a:cubicBezTo>
                    <a:pt x="2017" y="1670"/>
                    <a:pt x="2143" y="1387"/>
                    <a:pt x="2143" y="1072"/>
                  </a:cubicBezTo>
                  <a:cubicBezTo>
                    <a:pt x="2143" y="473"/>
                    <a:pt x="1671"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5" name="Google Shape;7915;p62"/>
            <p:cNvSpPr/>
            <p:nvPr/>
          </p:nvSpPr>
          <p:spPr>
            <a:xfrm>
              <a:off x="-17877250" y="3801075"/>
              <a:ext cx="286725" cy="213850"/>
            </a:xfrm>
            <a:custGeom>
              <a:rect b="b" l="l" r="r" t="t"/>
              <a:pathLst>
                <a:path extrusionOk="0" h="8554" w="11469">
                  <a:moveTo>
                    <a:pt x="1765" y="1339"/>
                  </a:moveTo>
                  <a:cubicBezTo>
                    <a:pt x="1954" y="1339"/>
                    <a:pt x="2112" y="1496"/>
                    <a:pt x="2112" y="1717"/>
                  </a:cubicBezTo>
                  <a:cubicBezTo>
                    <a:pt x="2112" y="1906"/>
                    <a:pt x="1954" y="2063"/>
                    <a:pt x="1765" y="2063"/>
                  </a:cubicBezTo>
                  <a:cubicBezTo>
                    <a:pt x="1576" y="2063"/>
                    <a:pt x="1419" y="1906"/>
                    <a:pt x="1419" y="1717"/>
                  </a:cubicBezTo>
                  <a:cubicBezTo>
                    <a:pt x="1419" y="1496"/>
                    <a:pt x="1576" y="1339"/>
                    <a:pt x="1765" y="1339"/>
                  </a:cubicBezTo>
                  <a:close/>
                  <a:moveTo>
                    <a:pt x="1829" y="0"/>
                  </a:moveTo>
                  <a:cubicBezTo>
                    <a:pt x="913" y="0"/>
                    <a:pt x="1" y="710"/>
                    <a:pt x="1" y="1811"/>
                  </a:cubicBezTo>
                  <a:lnTo>
                    <a:pt x="1" y="5308"/>
                  </a:lnTo>
                  <a:cubicBezTo>
                    <a:pt x="1" y="7104"/>
                    <a:pt x="1450" y="8553"/>
                    <a:pt x="3214" y="8553"/>
                  </a:cubicBezTo>
                  <a:lnTo>
                    <a:pt x="11091" y="8553"/>
                  </a:lnTo>
                  <a:cubicBezTo>
                    <a:pt x="11311" y="8553"/>
                    <a:pt x="11469" y="8396"/>
                    <a:pt x="11469" y="8207"/>
                  </a:cubicBezTo>
                  <a:cubicBezTo>
                    <a:pt x="11411" y="8061"/>
                    <a:pt x="11325" y="7566"/>
                    <a:pt x="11338" y="7566"/>
                  </a:cubicBezTo>
                  <a:lnTo>
                    <a:pt x="11338" y="7566"/>
                  </a:lnTo>
                  <a:cubicBezTo>
                    <a:pt x="11338" y="7566"/>
                    <a:pt x="11338" y="7566"/>
                    <a:pt x="11338" y="7566"/>
                  </a:cubicBezTo>
                  <a:lnTo>
                    <a:pt x="11338" y="7566"/>
                  </a:lnTo>
                  <a:cubicBezTo>
                    <a:pt x="11340" y="7574"/>
                    <a:pt x="11341" y="7580"/>
                    <a:pt x="11342" y="7580"/>
                  </a:cubicBezTo>
                  <a:cubicBezTo>
                    <a:pt x="11343" y="7580"/>
                    <a:pt x="11343" y="7579"/>
                    <a:pt x="11343" y="7577"/>
                  </a:cubicBezTo>
                  <a:cubicBezTo>
                    <a:pt x="11333" y="7529"/>
                    <a:pt x="11329" y="7513"/>
                    <a:pt x="11329" y="7513"/>
                  </a:cubicBezTo>
                  <a:lnTo>
                    <a:pt x="11329" y="7513"/>
                  </a:lnTo>
                  <a:cubicBezTo>
                    <a:pt x="11328" y="7513"/>
                    <a:pt x="11330" y="7523"/>
                    <a:pt x="11332" y="7534"/>
                  </a:cubicBezTo>
                  <a:lnTo>
                    <a:pt x="11332" y="7534"/>
                  </a:lnTo>
                  <a:cubicBezTo>
                    <a:pt x="11201" y="7046"/>
                    <a:pt x="10923" y="6591"/>
                    <a:pt x="10555" y="6285"/>
                  </a:cubicBezTo>
                  <a:cubicBezTo>
                    <a:pt x="9893" y="6789"/>
                    <a:pt x="9043" y="7073"/>
                    <a:pt x="8192" y="7073"/>
                  </a:cubicBezTo>
                  <a:cubicBezTo>
                    <a:pt x="7090" y="7073"/>
                    <a:pt x="6050" y="6506"/>
                    <a:pt x="5514" y="5655"/>
                  </a:cubicBezTo>
                  <a:lnTo>
                    <a:pt x="5514" y="5592"/>
                  </a:lnTo>
                  <a:cubicBezTo>
                    <a:pt x="5483" y="5592"/>
                    <a:pt x="5420" y="5655"/>
                    <a:pt x="5388" y="5655"/>
                  </a:cubicBezTo>
                  <a:lnTo>
                    <a:pt x="4632" y="5655"/>
                  </a:lnTo>
                  <a:cubicBezTo>
                    <a:pt x="4065" y="5655"/>
                    <a:pt x="3592" y="5182"/>
                    <a:pt x="3592" y="4584"/>
                  </a:cubicBezTo>
                  <a:lnTo>
                    <a:pt x="3592" y="1748"/>
                  </a:lnTo>
                  <a:cubicBezTo>
                    <a:pt x="3592" y="1433"/>
                    <a:pt x="3498" y="1150"/>
                    <a:pt x="3340" y="929"/>
                  </a:cubicBezTo>
                  <a:cubicBezTo>
                    <a:pt x="2987" y="283"/>
                    <a:pt x="2407" y="0"/>
                    <a:pt x="1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6" name="Google Shape;7916;p62"/>
            <p:cNvSpPr/>
            <p:nvPr/>
          </p:nvSpPr>
          <p:spPr>
            <a:xfrm>
              <a:off x="-17783500" y="3763075"/>
              <a:ext cx="191400" cy="194350"/>
            </a:xfrm>
            <a:custGeom>
              <a:rect b="b" l="l" r="r" t="t"/>
              <a:pathLst>
                <a:path extrusionOk="0" h="7774" w="7656">
                  <a:moveTo>
                    <a:pt x="3368" y="1"/>
                  </a:moveTo>
                  <a:cubicBezTo>
                    <a:pt x="3223" y="1"/>
                    <a:pt x="3077" y="8"/>
                    <a:pt x="2930" y="23"/>
                  </a:cubicBezTo>
                  <a:cubicBezTo>
                    <a:pt x="1764" y="149"/>
                    <a:pt x="693" y="779"/>
                    <a:pt x="0" y="1725"/>
                  </a:cubicBezTo>
                  <a:cubicBezTo>
                    <a:pt x="315" y="2166"/>
                    <a:pt x="504" y="2670"/>
                    <a:pt x="504" y="3237"/>
                  </a:cubicBezTo>
                  <a:lnTo>
                    <a:pt x="504" y="6041"/>
                  </a:lnTo>
                  <a:cubicBezTo>
                    <a:pt x="504" y="6261"/>
                    <a:pt x="662" y="6419"/>
                    <a:pt x="851" y="6419"/>
                  </a:cubicBezTo>
                  <a:lnTo>
                    <a:pt x="1418" y="6419"/>
                  </a:lnTo>
                  <a:cubicBezTo>
                    <a:pt x="1418" y="6419"/>
                    <a:pt x="1418" y="6356"/>
                    <a:pt x="1386" y="6356"/>
                  </a:cubicBezTo>
                  <a:cubicBezTo>
                    <a:pt x="1260" y="6041"/>
                    <a:pt x="1197" y="5694"/>
                    <a:pt x="1197" y="5348"/>
                  </a:cubicBezTo>
                  <a:lnTo>
                    <a:pt x="1197" y="4749"/>
                  </a:lnTo>
                  <a:cubicBezTo>
                    <a:pt x="1197" y="3363"/>
                    <a:pt x="2268" y="2197"/>
                    <a:pt x="3560" y="2166"/>
                  </a:cubicBezTo>
                  <a:cubicBezTo>
                    <a:pt x="3634" y="2159"/>
                    <a:pt x="3707" y="2156"/>
                    <a:pt x="3779" y="2156"/>
                  </a:cubicBezTo>
                  <a:cubicBezTo>
                    <a:pt x="4417" y="2156"/>
                    <a:pt x="4997" y="2403"/>
                    <a:pt x="5450" y="2827"/>
                  </a:cubicBezTo>
                  <a:cubicBezTo>
                    <a:pt x="5986" y="3300"/>
                    <a:pt x="6238" y="3930"/>
                    <a:pt x="6238" y="4623"/>
                  </a:cubicBezTo>
                  <a:lnTo>
                    <a:pt x="6238" y="5001"/>
                  </a:lnTo>
                  <a:cubicBezTo>
                    <a:pt x="6238" y="5789"/>
                    <a:pt x="5639" y="6419"/>
                    <a:pt x="4852" y="6419"/>
                  </a:cubicBezTo>
                  <a:cubicBezTo>
                    <a:pt x="4064" y="6419"/>
                    <a:pt x="3371" y="5789"/>
                    <a:pt x="3371" y="5001"/>
                  </a:cubicBezTo>
                  <a:lnTo>
                    <a:pt x="3371" y="4623"/>
                  </a:lnTo>
                  <a:cubicBezTo>
                    <a:pt x="3371" y="4434"/>
                    <a:pt x="3529" y="4276"/>
                    <a:pt x="3749" y="4276"/>
                  </a:cubicBezTo>
                  <a:cubicBezTo>
                    <a:pt x="3938" y="4276"/>
                    <a:pt x="4096" y="4434"/>
                    <a:pt x="4096" y="4623"/>
                  </a:cubicBezTo>
                  <a:lnTo>
                    <a:pt x="4096" y="5001"/>
                  </a:lnTo>
                  <a:cubicBezTo>
                    <a:pt x="4096" y="5379"/>
                    <a:pt x="4442" y="5694"/>
                    <a:pt x="4852" y="5694"/>
                  </a:cubicBezTo>
                  <a:cubicBezTo>
                    <a:pt x="5230" y="5694"/>
                    <a:pt x="5545" y="5379"/>
                    <a:pt x="5545" y="5001"/>
                  </a:cubicBezTo>
                  <a:lnTo>
                    <a:pt x="5545" y="4623"/>
                  </a:lnTo>
                  <a:cubicBezTo>
                    <a:pt x="5545" y="4119"/>
                    <a:pt x="5356" y="3678"/>
                    <a:pt x="5009" y="3331"/>
                  </a:cubicBezTo>
                  <a:cubicBezTo>
                    <a:pt x="4631" y="2985"/>
                    <a:pt x="4127" y="2827"/>
                    <a:pt x="3655" y="2827"/>
                  </a:cubicBezTo>
                  <a:cubicBezTo>
                    <a:pt x="2709" y="2859"/>
                    <a:pt x="1953" y="3741"/>
                    <a:pt x="1953" y="4717"/>
                  </a:cubicBezTo>
                  <a:lnTo>
                    <a:pt x="1953" y="5316"/>
                  </a:lnTo>
                  <a:cubicBezTo>
                    <a:pt x="1953" y="5946"/>
                    <a:pt x="2205" y="6576"/>
                    <a:pt x="2583" y="6954"/>
                  </a:cubicBezTo>
                  <a:cubicBezTo>
                    <a:pt x="3056" y="7458"/>
                    <a:pt x="3749" y="7773"/>
                    <a:pt x="4474" y="7773"/>
                  </a:cubicBezTo>
                  <a:cubicBezTo>
                    <a:pt x="5104" y="7773"/>
                    <a:pt x="5702" y="7584"/>
                    <a:pt x="6175" y="7269"/>
                  </a:cubicBezTo>
                  <a:cubicBezTo>
                    <a:pt x="7089" y="6734"/>
                    <a:pt x="7656" y="5726"/>
                    <a:pt x="7656" y="4560"/>
                  </a:cubicBezTo>
                  <a:lnTo>
                    <a:pt x="7656" y="4213"/>
                  </a:lnTo>
                  <a:cubicBezTo>
                    <a:pt x="7656" y="3111"/>
                    <a:pt x="7152" y="1914"/>
                    <a:pt x="6238" y="1126"/>
                  </a:cubicBezTo>
                  <a:cubicBezTo>
                    <a:pt x="5461" y="405"/>
                    <a:pt x="4440" y="1"/>
                    <a:pt x="33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7" name="Google Shape;7917;p62"/>
            <p:cNvSpPr/>
            <p:nvPr/>
          </p:nvSpPr>
          <p:spPr>
            <a:xfrm>
              <a:off x="-17825250" y="3710075"/>
              <a:ext cx="54375" cy="76425"/>
            </a:xfrm>
            <a:custGeom>
              <a:rect b="b" l="l" r="r" t="t"/>
              <a:pathLst>
                <a:path extrusionOk="0" h="3057" w="2175">
                  <a:moveTo>
                    <a:pt x="1103" y="1"/>
                  </a:moveTo>
                  <a:cubicBezTo>
                    <a:pt x="504" y="1"/>
                    <a:pt x="32" y="474"/>
                    <a:pt x="32" y="1041"/>
                  </a:cubicBezTo>
                  <a:cubicBezTo>
                    <a:pt x="32" y="1356"/>
                    <a:pt x="189" y="1639"/>
                    <a:pt x="410" y="1828"/>
                  </a:cubicBezTo>
                  <a:lnTo>
                    <a:pt x="0" y="2868"/>
                  </a:lnTo>
                  <a:cubicBezTo>
                    <a:pt x="252" y="2899"/>
                    <a:pt x="473" y="2931"/>
                    <a:pt x="662" y="3057"/>
                  </a:cubicBezTo>
                  <a:lnTo>
                    <a:pt x="1071" y="2112"/>
                  </a:lnTo>
                  <a:lnTo>
                    <a:pt x="1103" y="2112"/>
                  </a:lnTo>
                  <a:cubicBezTo>
                    <a:pt x="1702" y="2112"/>
                    <a:pt x="2174" y="1639"/>
                    <a:pt x="2174" y="1041"/>
                  </a:cubicBezTo>
                  <a:cubicBezTo>
                    <a:pt x="2174" y="474"/>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18" name="Google Shape;7918;p62"/>
          <p:cNvGrpSpPr/>
          <p:nvPr/>
        </p:nvGrpSpPr>
        <p:grpSpPr>
          <a:xfrm>
            <a:off x="5775740" y="2795686"/>
            <a:ext cx="395792" cy="451653"/>
            <a:chOff x="-17878025" y="4082625"/>
            <a:chExt cx="267825" cy="305625"/>
          </a:xfrm>
        </p:grpSpPr>
        <p:sp>
          <p:nvSpPr>
            <p:cNvPr id="7919" name="Google Shape;7919;p62"/>
            <p:cNvSpPr/>
            <p:nvPr/>
          </p:nvSpPr>
          <p:spPr>
            <a:xfrm>
              <a:off x="-17660650" y="4191325"/>
              <a:ext cx="50450" cy="52000"/>
            </a:xfrm>
            <a:custGeom>
              <a:rect b="b" l="l" r="r" t="t"/>
              <a:pathLst>
                <a:path extrusionOk="0" h="2080" w="2018">
                  <a:moveTo>
                    <a:pt x="946" y="0"/>
                  </a:moveTo>
                  <a:cubicBezTo>
                    <a:pt x="599" y="0"/>
                    <a:pt x="284" y="126"/>
                    <a:pt x="1" y="284"/>
                  </a:cubicBezTo>
                  <a:cubicBezTo>
                    <a:pt x="316" y="788"/>
                    <a:pt x="505" y="1418"/>
                    <a:pt x="536" y="2080"/>
                  </a:cubicBezTo>
                  <a:cubicBezTo>
                    <a:pt x="1387" y="1922"/>
                    <a:pt x="2017" y="1229"/>
                    <a:pt x="2017" y="347"/>
                  </a:cubicBezTo>
                  <a:cubicBezTo>
                    <a:pt x="2017" y="158"/>
                    <a:pt x="1860" y="0"/>
                    <a:pt x="16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0" name="Google Shape;7920;p62"/>
            <p:cNvSpPr/>
            <p:nvPr/>
          </p:nvSpPr>
          <p:spPr>
            <a:xfrm>
              <a:off x="-17716575" y="4084200"/>
              <a:ext cx="88250" cy="103200"/>
            </a:xfrm>
            <a:custGeom>
              <a:rect b="b" l="l" r="r" t="t"/>
              <a:pathLst>
                <a:path extrusionOk="0" h="4128" w="3530">
                  <a:moveTo>
                    <a:pt x="3183" y="1"/>
                  </a:moveTo>
                  <a:cubicBezTo>
                    <a:pt x="2994" y="1"/>
                    <a:pt x="2836" y="158"/>
                    <a:pt x="2836" y="347"/>
                  </a:cubicBezTo>
                  <a:lnTo>
                    <a:pt x="2836" y="1040"/>
                  </a:lnTo>
                  <a:cubicBezTo>
                    <a:pt x="2836" y="1261"/>
                    <a:pt x="2679" y="1418"/>
                    <a:pt x="2458" y="1418"/>
                  </a:cubicBezTo>
                  <a:lnTo>
                    <a:pt x="2112" y="1418"/>
                  </a:lnTo>
                  <a:lnTo>
                    <a:pt x="2112" y="1040"/>
                  </a:lnTo>
                  <a:cubicBezTo>
                    <a:pt x="2112" y="851"/>
                    <a:pt x="1954" y="694"/>
                    <a:pt x="1765" y="694"/>
                  </a:cubicBezTo>
                  <a:cubicBezTo>
                    <a:pt x="1576" y="694"/>
                    <a:pt x="1419" y="851"/>
                    <a:pt x="1419" y="1040"/>
                  </a:cubicBezTo>
                  <a:lnTo>
                    <a:pt x="1419" y="2112"/>
                  </a:lnTo>
                  <a:lnTo>
                    <a:pt x="1041" y="2112"/>
                  </a:lnTo>
                  <a:cubicBezTo>
                    <a:pt x="852" y="2112"/>
                    <a:pt x="694" y="1954"/>
                    <a:pt x="694" y="1765"/>
                  </a:cubicBezTo>
                  <a:lnTo>
                    <a:pt x="694" y="1040"/>
                  </a:lnTo>
                  <a:cubicBezTo>
                    <a:pt x="694" y="851"/>
                    <a:pt x="537" y="694"/>
                    <a:pt x="347" y="694"/>
                  </a:cubicBezTo>
                  <a:cubicBezTo>
                    <a:pt x="158" y="694"/>
                    <a:pt x="1" y="851"/>
                    <a:pt x="1" y="1040"/>
                  </a:cubicBezTo>
                  <a:lnTo>
                    <a:pt x="1" y="1765"/>
                  </a:lnTo>
                  <a:cubicBezTo>
                    <a:pt x="1" y="2364"/>
                    <a:pt x="474" y="2836"/>
                    <a:pt x="1041" y="2836"/>
                  </a:cubicBezTo>
                  <a:lnTo>
                    <a:pt x="1419" y="2836"/>
                  </a:lnTo>
                  <a:lnTo>
                    <a:pt x="1419" y="3466"/>
                  </a:lnTo>
                  <a:cubicBezTo>
                    <a:pt x="1419" y="3498"/>
                    <a:pt x="1356" y="3529"/>
                    <a:pt x="1356" y="3624"/>
                  </a:cubicBezTo>
                  <a:cubicBezTo>
                    <a:pt x="1576" y="3781"/>
                    <a:pt x="1734" y="3939"/>
                    <a:pt x="1923" y="4128"/>
                  </a:cubicBezTo>
                  <a:cubicBezTo>
                    <a:pt x="2049" y="3939"/>
                    <a:pt x="2143" y="3718"/>
                    <a:pt x="2143" y="3498"/>
                  </a:cubicBezTo>
                  <a:lnTo>
                    <a:pt x="2143" y="2112"/>
                  </a:lnTo>
                  <a:lnTo>
                    <a:pt x="2521" y="2112"/>
                  </a:lnTo>
                  <a:cubicBezTo>
                    <a:pt x="3057" y="2112"/>
                    <a:pt x="3529" y="1639"/>
                    <a:pt x="3529" y="1040"/>
                  </a:cubicBezTo>
                  <a:lnTo>
                    <a:pt x="3529" y="347"/>
                  </a:lnTo>
                  <a:cubicBezTo>
                    <a:pt x="3529" y="158"/>
                    <a:pt x="3372" y="1"/>
                    <a:pt x="31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1" name="Google Shape;7921;p62"/>
            <p:cNvSpPr/>
            <p:nvPr/>
          </p:nvSpPr>
          <p:spPr>
            <a:xfrm>
              <a:off x="-17860700" y="4082625"/>
              <a:ext cx="90600" cy="104000"/>
            </a:xfrm>
            <a:custGeom>
              <a:rect b="b" l="l" r="r" t="t"/>
              <a:pathLst>
                <a:path extrusionOk="0" h="4160" w="3624">
                  <a:moveTo>
                    <a:pt x="442" y="1"/>
                  </a:moveTo>
                  <a:cubicBezTo>
                    <a:pt x="253" y="1"/>
                    <a:pt x="95" y="158"/>
                    <a:pt x="95" y="379"/>
                  </a:cubicBezTo>
                  <a:lnTo>
                    <a:pt x="95" y="1072"/>
                  </a:lnTo>
                  <a:cubicBezTo>
                    <a:pt x="1" y="1702"/>
                    <a:pt x="505" y="2175"/>
                    <a:pt x="1103" y="2175"/>
                  </a:cubicBezTo>
                  <a:lnTo>
                    <a:pt x="1450" y="2175"/>
                  </a:lnTo>
                  <a:lnTo>
                    <a:pt x="1450" y="3529"/>
                  </a:lnTo>
                  <a:cubicBezTo>
                    <a:pt x="1450" y="3750"/>
                    <a:pt x="1544" y="4002"/>
                    <a:pt x="1702" y="4159"/>
                  </a:cubicBezTo>
                  <a:cubicBezTo>
                    <a:pt x="1859" y="3939"/>
                    <a:pt x="2048" y="3781"/>
                    <a:pt x="2237" y="3624"/>
                  </a:cubicBezTo>
                  <a:cubicBezTo>
                    <a:pt x="2206" y="3592"/>
                    <a:pt x="2206" y="3561"/>
                    <a:pt x="2206" y="3466"/>
                  </a:cubicBezTo>
                  <a:lnTo>
                    <a:pt x="2206" y="2836"/>
                  </a:lnTo>
                  <a:lnTo>
                    <a:pt x="2584" y="2836"/>
                  </a:lnTo>
                  <a:cubicBezTo>
                    <a:pt x="3151" y="2836"/>
                    <a:pt x="3624" y="2364"/>
                    <a:pt x="3624" y="1797"/>
                  </a:cubicBezTo>
                  <a:lnTo>
                    <a:pt x="3624" y="1072"/>
                  </a:lnTo>
                  <a:cubicBezTo>
                    <a:pt x="3624" y="883"/>
                    <a:pt x="3466" y="725"/>
                    <a:pt x="3277" y="725"/>
                  </a:cubicBezTo>
                  <a:cubicBezTo>
                    <a:pt x="3088" y="725"/>
                    <a:pt x="2930" y="883"/>
                    <a:pt x="2930" y="1072"/>
                  </a:cubicBezTo>
                  <a:lnTo>
                    <a:pt x="2930" y="1797"/>
                  </a:lnTo>
                  <a:cubicBezTo>
                    <a:pt x="2930" y="1986"/>
                    <a:pt x="2773" y="2143"/>
                    <a:pt x="2552" y="2143"/>
                  </a:cubicBezTo>
                  <a:lnTo>
                    <a:pt x="2206" y="2143"/>
                  </a:lnTo>
                  <a:lnTo>
                    <a:pt x="2206" y="1072"/>
                  </a:lnTo>
                  <a:cubicBezTo>
                    <a:pt x="2206" y="883"/>
                    <a:pt x="2048" y="725"/>
                    <a:pt x="1859" y="725"/>
                  </a:cubicBezTo>
                  <a:cubicBezTo>
                    <a:pt x="1670" y="725"/>
                    <a:pt x="1513" y="883"/>
                    <a:pt x="1513" y="1072"/>
                  </a:cubicBezTo>
                  <a:lnTo>
                    <a:pt x="1513" y="1418"/>
                  </a:lnTo>
                  <a:lnTo>
                    <a:pt x="1135" y="1418"/>
                  </a:lnTo>
                  <a:cubicBezTo>
                    <a:pt x="946" y="1418"/>
                    <a:pt x="788" y="1261"/>
                    <a:pt x="788" y="1072"/>
                  </a:cubicBezTo>
                  <a:lnTo>
                    <a:pt x="788" y="379"/>
                  </a:lnTo>
                  <a:cubicBezTo>
                    <a:pt x="788" y="158"/>
                    <a:pt x="631" y="1"/>
                    <a:pt x="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2" name="Google Shape;7922;p62"/>
            <p:cNvSpPr/>
            <p:nvPr/>
          </p:nvSpPr>
          <p:spPr>
            <a:xfrm>
              <a:off x="-17752000" y="4281300"/>
              <a:ext cx="16550" cy="16375"/>
            </a:xfrm>
            <a:custGeom>
              <a:rect b="b" l="l" r="r" t="t"/>
              <a:pathLst>
                <a:path extrusionOk="0" h="655" w="662">
                  <a:moveTo>
                    <a:pt x="319" y="1"/>
                  </a:moveTo>
                  <a:cubicBezTo>
                    <a:pt x="173" y="1"/>
                    <a:pt x="32" y="72"/>
                    <a:pt x="0" y="213"/>
                  </a:cubicBezTo>
                  <a:lnTo>
                    <a:pt x="347" y="655"/>
                  </a:lnTo>
                  <a:lnTo>
                    <a:pt x="662" y="213"/>
                  </a:lnTo>
                  <a:cubicBezTo>
                    <a:pt x="615" y="72"/>
                    <a:pt x="465" y="1"/>
                    <a:pt x="3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3" name="Google Shape;7923;p62"/>
            <p:cNvSpPr/>
            <p:nvPr/>
          </p:nvSpPr>
          <p:spPr>
            <a:xfrm>
              <a:off x="-17825250" y="4173200"/>
              <a:ext cx="161475" cy="161500"/>
            </a:xfrm>
            <a:custGeom>
              <a:rect b="b" l="l" r="r" t="t"/>
              <a:pathLst>
                <a:path extrusionOk="0" h="6460" w="6459">
                  <a:moveTo>
                    <a:pt x="1828" y="2175"/>
                  </a:moveTo>
                  <a:cubicBezTo>
                    <a:pt x="2017" y="2175"/>
                    <a:pt x="2174" y="2332"/>
                    <a:pt x="2174" y="2521"/>
                  </a:cubicBezTo>
                  <a:cubicBezTo>
                    <a:pt x="2174" y="2742"/>
                    <a:pt x="2017" y="2899"/>
                    <a:pt x="1828" y="2899"/>
                  </a:cubicBezTo>
                  <a:cubicBezTo>
                    <a:pt x="1607" y="2899"/>
                    <a:pt x="1449" y="2742"/>
                    <a:pt x="1449" y="2521"/>
                  </a:cubicBezTo>
                  <a:cubicBezTo>
                    <a:pt x="1449" y="2332"/>
                    <a:pt x="1607" y="2175"/>
                    <a:pt x="1828" y="2175"/>
                  </a:cubicBezTo>
                  <a:close/>
                  <a:moveTo>
                    <a:pt x="4663" y="2175"/>
                  </a:moveTo>
                  <a:cubicBezTo>
                    <a:pt x="4852" y="2175"/>
                    <a:pt x="5010" y="2332"/>
                    <a:pt x="5010" y="2521"/>
                  </a:cubicBezTo>
                  <a:cubicBezTo>
                    <a:pt x="5041" y="2742"/>
                    <a:pt x="4852" y="2899"/>
                    <a:pt x="4663" y="2899"/>
                  </a:cubicBezTo>
                  <a:cubicBezTo>
                    <a:pt x="4442" y="2899"/>
                    <a:pt x="4285" y="2742"/>
                    <a:pt x="4285" y="2521"/>
                  </a:cubicBezTo>
                  <a:cubicBezTo>
                    <a:pt x="4285" y="2332"/>
                    <a:pt x="4442" y="2175"/>
                    <a:pt x="4663" y="2175"/>
                  </a:cubicBezTo>
                  <a:close/>
                  <a:moveTo>
                    <a:pt x="3245" y="1"/>
                  </a:moveTo>
                  <a:cubicBezTo>
                    <a:pt x="1260" y="1"/>
                    <a:pt x="0" y="1229"/>
                    <a:pt x="0" y="3246"/>
                  </a:cubicBezTo>
                  <a:cubicBezTo>
                    <a:pt x="0" y="4348"/>
                    <a:pt x="410" y="5546"/>
                    <a:pt x="1040" y="6459"/>
                  </a:cubicBezTo>
                  <a:lnTo>
                    <a:pt x="1229" y="5325"/>
                  </a:lnTo>
                  <a:cubicBezTo>
                    <a:pt x="1386" y="4348"/>
                    <a:pt x="2237" y="3624"/>
                    <a:pt x="3245" y="3624"/>
                  </a:cubicBezTo>
                  <a:cubicBezTo>
                    <a:pt x="4222" y="3624"/>
                    <a:pt x="5073" y="4348"/>
                    <a:pt x="5230" y="5325"/>
                  </a:cubicBezTo>
                  <a:lnTo>
                    <a:pt x="5451" y="6459"/>
                  </a:lnTo>
                  <a:cubicBezTo>
                    <a:pt x="6081" y="5546"/>
                    <a:pt x="6459" y="4348"/>
                    <a:pt x="6459" y="3246"/>
                  </a:cubicBezTo>
                  <a:cubicBezTo>
                    <a:pt x="6459" y="1229"/>
                    <a:pt x="5230" y="1"/>
                    <a:pt x="32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4" name="Google Shape;7924;p62"/>
            <p:cNvSpPr/>
            <p:nvPr/>
          </p:nvSpPr>
          <p:spPr>
            <a:xfrm>
              <a:off x="-17787450" y="4293725"/>
              <a:ext cx="84300" cy="94525"/>
            </a:xfrm>
            <a:custGeom>
              <a:rect b="b" l="l" r="r" t="t"/>
              <a:pathLst>
                <a:path extrusionOk="0" h="3781" w="3372">
                  <a:moveTo>
                    <a:pt x="662" y="0"/>
                  </a:moveTo>
                  <a:cubicBezTo>
                    <a:pt x="536" y="158"/>
                    <a:pt x="442" y="378"/>
                    <a:pt x="379" y="599"/>
                  </a:cubicBezTo>
                  <a:lnTo>
                    <a:pt x="32" y="2741"/>
                  </a:lnTo>
                  <a:cubicBezTo>
                    <a:pt x="0" y="2961"/>
                    <a:pt x="63" y="3182"/>
                    <a:pt x="221" y="3308"/>
                  </a:cubicBezTo>
                  <a:cubicBezTo>
                    <a:pt x="631" y="3623"/>
                    <a:pt x="1072" y="3781"/>
                    <a:pt x="1544" y="3781"/>
                  </a:cubicBezTo>
                  <a:lnTo>
                    <a:pt x="1859" y="3781"/>
                  </a:lnTo>
                  <a:cubicBezTo>
                    <a:pt x="2332" y="3781"/>
                    <a:pt x="2804" y="3623"/>
                    <a:pt x="3182" y="3308"/>
                  </a:cubicBezTo>
                  <a:cubicBezTo>
                    <a:pt x="3340" y="3182"/>
                    <a:pt x="3372" y="2993"/>
                    <a:pt x="3372" y="2772"/>
                  </a:cubicBezTo>
                  <a:lnTo>
                    <a:pt x="3025" y="630"/>
                  </a:lnTo>
                  <a:cubicBezTo>
                    <a:pt x="3025" y="347"/>
                    <a:pt x="2899" y="158"/>
                    <a:pt x="2773" y="0"/>
                  </a:cubicBezTo>
                  <a:cubicBezTo>
                    <a:pt x="2773" y="32"/>
                    <a:pt x="2741" y="32"/>
                    <a:pt x="2741" y="63"/>
                  </a:cubicBezTo>
                  <a:lnTo>
                    <a:pt x="2111" y="851"/>
                  </a:lnTo>
                  <a:lnTo>
                    <a:pt x="2111" y="1134"/>
                  </a:lnTo>
                  <a:lnTo>
                    <a:pt x="2710" y="1733"/>
                  </a:lnTo>
                  <a:cubicBezTo>
                    <a:pt x="2867" y="1890"/>
                    <a:pt x="2867" y="2079"/>
                    <a:pt x="2710" y="2237"/>
                  </a:cubicBezTo>
                  <a:cubicBezTo>
                    <a:pt x="2631" y="2316"/>
                    <a:pt x="2545" y="2355"/>
                    <a:pt x="2458" y="2355"/>
                  </a:cubicBezTo>
                  <a:cubicBezTo>
                    <a:pt x="2371" y="2355"/>
                    <a:pt x="2285" y="2316"/>
                    <a:pt x="2206" y="2237"/>
                  </a:cubicBezTo>
                  <a:lnTo>
                    <a:pt x="1733" y="1764"/>
                  </a:lnTo>
                  <a:lnTo>
                    <a:pt x="1261" y="2237"/>
                  </a:lnTo>
                  <a:cubicBezTo>
                    <a:pt x="1182" y="2316"/>
                    <a:pt x="1087" y="2355"/>
                    <a:pt x="997" y="2355"/>
                  </a:cubicBezTo>
                  <a:cubicBezTo>
                    <a:pt x="906" y="2355"/>
                    <a:pt x="820" y="2316"/>
                    <a:pt x="757" y="2237"/>
                  </a:cubicBezTo>
                  <a:cubicBezTo>
                    <a:pt x="568" y="2079"/>
                    <a:pt x="568" y="1890"/>
                    <a:pt x="757" y="1733"/>
                  </a:cubicBezTo>
                  <a:lnTo>
                    <a:pt x="1324" y="1134"/>
                  </a:lnTo>
                  <a:lnTo>
                    <a:pt x="1324" y="851"/>
                  </a:lnTo>
                  <a:lnTo>
                    <a:pt x="694" y="63"/>
                  </a:lnTo>
                  <a:cubicBezTo>
                    <a:pt x="694" y="32"/>
                    <a:pt x="662" y="32"/>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5" name="Google Shape;7925;p62"/>
            <p:cNvSpPr/>
            <p:nvPr/>
          </p:nvSpPr>
          <p:spPr>
            <a:xfrm>
              <a:off x="-17878025" y="4191325"/>
              <a:ext cx="49650" cy="52000"/>
            </a:xfrm>
            <a:custGeom>
              <a:rect b="b" l="l" r="r" t="t"/>
              <a:pathLst>
                <a:path extrusionOk="0" h="2080" w="1986">
                  <a:moveTo>
                    <a:pt x="347" y="0"/>
                  </a:moveTo>
                  <a:cubicBezTo>
                    <a:pt x="158" y="0"/>
                    <a:pt x="0" y="158"/>
                    <a:pt x="0" y="347"/>
                  </a:cubicBezTo>
                  <a:cubicBezTo>
                    <a:pt x="0" y="1229"/>
                    <a:pt x="631" y="1954"/>
                    <a:pt x="1450" y="2080"/>
                  </a:cubicBezTo>
                  <a:cubicBezTo>
                    <a:pt x="1481" y="1355"/>
                    <a:pt x="1670" y="788"/>
                    <a:pt x="1985" y="252"/>
                  </a:cubicBezTo>
                  <a:cubicBezTo>
                    <a:pt x="1733" y="95"/>
                    <a:pt x="1418"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26" name="Google Shape;7926;p62"/>
          <p:cNvGrpSpPr/>
          <p:nvPr/>
        </p:nvGrpSpPr>
        <p:grpSpPr>
          <a:xfrm>
            <a:off x="2919632" y="3355015"/>
            <a:ext cx="450507" cy="423722"/>
            <a:chOff x="-16044450" y="3317850"/>
            <a:chExt cx="304850" cy="286725"/>
          </a:xfrm>
        </p:grpSpPr>
        <p:sp>
          <p:nvSpPr>
            <p:cNvPr id="7927" name="Google Shape;7927;p62"/>
            <p:cNvSpPr/>
            <p:nvPr/>
          </p:nvSpPr>
          <p:spPr>
            <a:xfrm>
              <a:off x="-15873525" y="3317850"/>
              <a:ext cx="133925" cy="115025"/>
            </a:xfrm>
            <a:custGeom>
              <a:rect b="b" l="l" r="r" t="t"/>
              <a:pathLst>
                <a:path extrusionOk="0" h="4601" w="5357">
                  <a:moveTo>
                    <a:pt x="2458" y="1"/>
                  </a:moveTo>
                  <a:cubicBezTo>
                    <a:pt x="1418" y="1"/>
                    <a:pt x="473" y="599"/>
                    <a:pt x="1" y="1513"/>
                  </a:cubicBezTo>
                  <a:cubicBezTo>
                    <a:pt x="1670" y="1765"/>
                    <a:pt x="3088" y="3025"/>
                    <a:pt x="3876" y="4600"/>
                  </a:cubicBezTo>
                  <a:cubicBezTo>
                    <a:pt x="3939" y="4159"/>
                    <a:pt x="3876" y="3718"/>
                    <a:pt x="3718" y="3277"/>
                  </a:cubicBezTo>
                  <a:lnTo>
                    <a:pt x="3718" y="3277"/>
                  </a:lnTo>
                  <a:cubicBezTo>
                    <a:pt x="4002" y="3466"/>
                    <a:pt x="4254" y="3750"/>
                    <a:pt x="4443" y="4096"/>
                  </a:cubicBezTo>
                  <a:cubicBezTo>
                    <a:pt x="4506" y="4222"/>
                    <a:pt x="4632" y="4285"/>
                    <a:pt x="4758" y="4285"/>
                  </a:cubicBezTo>
                  <a:cubicBezTo>
                    <a:pt x="4884" y="4285"/>
                    <a:pt x="5010" y="4222"/>
                    <a:pt x="5073" y="4096"/>
                  </a:cubicBezTo>
                  <a:cubicBezTo>
                    <a:pt x="5262" y="3718"/>
                    <a:pt x="5356" y="3309"/>
                    <a:pt x="5356" y="2868"/>
                  </a:cubicBezTo>
                  <a:cubicBezTo>
                    <a:pt x="5293" y="1292"/>
                    <a:pt x="4033" y="1"/>
                    <a:pt x="2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8" name="Google Shape;7928;p62"/>
            <p:cNvSpPr/>
            <p:nvPr/>
          </p:nvSpPr>
          <p:spPr>
            <a:xfrm>
              <a:off x="-15915275" y="3459625"/>
              <a:ext cx="44125" cy="54375"/>
            </a:xfrm>
            <a:custGeom>
              <a:rect b="b" l="l" r="r" t="t"/>
              <a:pathLst>
                <a:path extrusionOk="0" h="2175" w="1765">
                  <a:moveTo>
                    <a:pt x="883" y="0"/>
                  </a:moveTo>
                  <a:cubicBezTo>
                    <a:pt x="631" y="0"/>
                    <a:pt x="410" y="158"/>
                    <a:pt x="316" y="441"/>
                  </a:cubicBezTo>
                  <a:lnTo>
                    <a:pt x="32" y="1450"/>
                  </a:lnTo>
                  <a:cubicBezTo>
                    <a:pt x="1" y="1859"/>
                    <a:pt x="284" y="2174"/>
                    <a:pt x="631" y="2174"/>
                  </a:cubicBezTo>
                  <a:lnTo>
                    <a:pt x="1135" y="2174"/>
                  </a:lnTo>
                  <a:cubicBezTo>
                    <a:pt x="1513" y="2174"/>
                    <a:pt x="1765" y="1828"/>
                    <a:pt x="1702" y="1450"/>
                  </a:cubicBezTo>
                  <a:lnTo>
                    <a:pt x="1419" y="441"/>
                  </a:lnTo>
                  <a:cubicBezTo>
                    <a:pt x="1355" y="189"/>
                    <a:pt x="1135" y="0"/>
                    <a:pt x="8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9" name="Google Shape;7929;p62"/>
            <p:cNvSpPr/>
            <p:nvPr/>
          </p:nvSpPr>
          <p:spPr>
            <a:xfrm>
              <a:off x="-16009000" y="3372200"/>
              <a:ext cx="232375" cy="232375"/>
            </a:xfrm>
            <a:custGeom>
              <a:rect b="b" l="l" r="r" t="t"/>
              <a:pathLst>
                <a:path extrusionOk="0" h="9295" w="9295">
                  <a:moveTo>
                    <a:pt x="2490" y="3592"/>
                  </a:moveTo>
                  <a:cubicBezTo>
                    <a:pt x="2679" y="3592"/>
                    <a:pt x="2836" y="3749"/>
                    <a:pt x="2836" y="3938"/>
                  </a:cubicBezTo>
                  <a:cubicBezTo>
                    <a:pt x="2836" y="4128"/>
                    <a:pt x="2679" y="4285"/>
                    <a:pt x="2490" y="4285"/>
                  </a:cubicBezTo>
                  <a:cubicBezTo>
                    <a:pt x="2301" y="4285"/>
                    <a:pt x="2143" y="4128"/>
                    <a:pt x="2143" y="3938"/>
                  </a:cubicBezTo>
                  <a:cubicBezTo>
                    <a:pt x="2143" y="3749"/>
                    <a:pt x="2301" y="3592"/>
                    <a:pt x="2490" y="3592"/>
                  </a:cubicBezTo>
                  <a:close/>
                  <a:moveTo>
                    <a:pt x="6774" y="3592"/>
                  </a:moveTo>
                  <a:cubicBezTo>
                    <a:pt x="6995" y="3592"/>
                    <a:pt x="7152" y="3749"/>
                    <a:pt x="7152" y="3938"/>
                  </a:cubicBezTo>
                  <a:cubicBezTo>
                    <a:pt x="7152" y="4128"/>
                    <a:pt x="6995" y="4285"/>
                    <a:pt x="6774" y="4285"/>
                  </a:cubicBezTo>
                  <a:cubicBezTo>
                    <a:pt x="6585" y="4285"/>
                    <a:pt x="6428" y="4128"/>
                    <a:pt x="6428" y="3938"/>
                  </a:cubicBezTo>
                  <a:cubicBezTo>
                    <a:pt x="6428" y="3749"/>
                    <a:pt x="6585" y="3592"/>
                    <a:pt x="6774" y="3592"/>
                  </a:cubicBezTo>
                  <a:close/>
                  <a:moveTo>
                    <a:pt x="4663" y="2867"/>
                  </a:moveTo>
                  <a:cubicBezTo>
                    <a:pt x="5262" y="2867"/>
                    <a:pt x="5766" y="3277"/>
                    <a:pt x="5892" y="3812"/>
                  </a:cubicBezTo>
                  <a:lnTo>
                    <a:pt x="6144" y="4852"/>
                  </a:lnTo>
                  <a:cubicBezTo>
                    <a:pt x="6365" y="5640"/>
                    <a:pt x="5766" y="6427"/>
                    <a:pt x="4947" y="6427"/>
                  </a:cubicBezTo>
                  <a:lnTo>
                    <a:pt x="4411" y="6427"/>
                  </a:lnTo>
                  <a:cubicBezTo>
                    <a:pt x="3561" y="6427"/>
                    <a:pt x="2962" y="5640"/>
                    <a:pt x="3151" y="4852"/>
                  </a:cubicBezTo>
                  <a:lnTo>
                    <a:pt x="3435" y="3812"/>
                  </a:lnTo>
                  <a:cubicBezTo>
                    <a:pt x="3592" y="3277"/>
                    <a:pt x="4065" y="2867"/>
                    <a:pt x="4663" y="2867"/>
                  </a:cubicBezTo>
                  <a:close/>
                  <a:moveTo>
                    <a:pt x="6090" y="6899"/>
                  </a:moveTo>
                  <a:cubicBezTo>
                    <a:pt x="6239" y="6899"/>
                    <a:pt x="6379" y="7007"/>
                    <a:pt x="6428" y="7152"/>
                  </a:cubicBezTo>
                  <a:cubicBezTo>
                    <a:pt x="6459" y="7373"/>
                    <a:pt x="6396" y="7562"/>
                    <a:pt x="6207" y="7593"/>
                  </a:cubicBezTo>
                  <a:cubicBezTo>
                    <a:pt x="5640" y="7782"/>
                    <a:pt x="5041" y="7845"/>
                    <a:pt x="4663" y="7845"/>
                  </a:cubicBezTo>
                  <a:cubicBezTo>
                    <a:pt x="4254" y="7845"/>
                    <a:pt x="3687" y="7782"/>
                    <a:pt x="3120" y="7593"/>
                  </a:cubicBezTo>
                  <a:cubicBezTo>
                    <a:pt x="2931" y="7530"/>
                    <a:pt x="2836" y="7310"/>
                    <a:pt x="2899" y="7152"/>
                  </a:cubicBezTo>
                  <a:cubicBezTo>
                    <a:pt x="2952" y="6994"/>
                    <a:pt x="3093" y="6924"/>
                    <a:pt x="3267" y="6924"/>
                  </a:cubicBezTo>
                  <a:cubicBezTo>
                    <a:pt x="3301" y="6924"/>
                    <a:pt x="3336" y="6926"/>
                    <a:pt x="3372" y="6931"/>
                  </a:cubicBezTo>
                  <a:cubicBezTo>
                    <a:pt x="3844" y="7089"/>
                    <a:pt x="4348" y="7120"/>
                    <a:pt x="4663" y="7120"/>
                  </a:cubicBezTo>
                  <a:cubicBezTo>
                    <a:pt x="4978" y="7120"/>
                    <a:pt x="5483" y="7089"/>
                    <a:pt x="5955" y="6931"/>
                  </a:cubicBezTo>
                  <a:cubicBezTo>
                    <a:pt x="5999" y="6909"/>
                    <a:pt x="6045" y="6899"/>
                    <a:pt x="6090" y="6899"/>
                  </a:cubicBezTo>
                  <a:close/>
                  <a:moveTo>
                    <a:pt x="4663" y="0"/>
                  </a:moveTo>
                  <a:cubicBezTo>
                    <a:pt x="2049" y="0"/>
                    <a:pt x="1" y="2867"/>
                    <a:pt x="1" y="5356"/>
                  </a:cubicBezTo>
                  <a:cubicBezTo>
                    <a:pt x="1" y="7751"/>
                    <a:pt x="1828" y="9294"/>
                    <a:pt x="4663" y="9294"/>
                  </a:cubicBezTo>
                  <a:cubicBezTo>
                    <a:pt x="7499" y="9294"/>
                    <a:pt x="9295" y="7751"/>
                    <a:pt x="9295" y="5356"/>
                  </a:cubicBezTo>
                  <a:cubicBezTo>
                    <a:pt x="9263" y="2867"/>
                    <a:pt x="7247" y="0"/>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0" name="Google Shape;7930;p62"/>
            <p:cNvSpPr/>
            <p:nvPr/>
          </p:nvSpPr>
          <p:spPr>
            <a:xfrm>
              <a:off x="-16044450" y="3317850"/>
              <a:ext cx="133150" cy="115025"/>
            </a:xfrm>
            <a:custGeom>
              <a:rect b="b" l="l" r="r" t="t"/>
              <a:pathLst>
                <a:path extrusionOk="0" h="4601" w="5326">
                  <a:moveTo>
                    <a:pt x="2836" y="1"/>
                  </a:moveTo>
                  <a:cubicBezTo>
                    <a:pt x="1261" y="1"/>
                    <a:pt x="1" y="1292"/>
                    <a:pt x="1" y="2836"/>
                  </a:cubicBezTo>
                  <a:cubicBezTo>
                    <a:pt x="1" y="3277"/>
                    <a:pt x="95" y="3655"/>
                    <a:pt x="285" y="4065"/>
                  </a:cubicBezTo>
                  <a:cubicBezTo>
                    <a:pt x="348" y="4206"/>
                    <a:pt x="474" y="4277"/>
                    <a:pt x="600" y="4277"/>
                  </a:cubicBezTo>
                  <a:cubicBezTo>
                    <a:pt x="726" y="4277"/>
                    <a:pt x="852" y="4206"/>
                    <a:pt x="915" y="4065"/>
                  </a:cubicBezTo>
                  <a:cubicBezTo>
                    <a:pt x="1072" y="3718"/>
                    <a:pt x="1324" y="3435"/>
                    <a:pt x="1639" y="3246"/>
                  </a:cubicBezTo>
                  <a:lnTo>
                    <a:pt x="1639" y="3246"/>
                  </a:lnTo>
                  <a:cubicBezTo>
                    <a:pt x="1419" y="3718"/>
                    <a:pt x="1387" y="4128"/>
                    <a:pt x="1419" y="4600"/>
                  </a:cubicBezTo>
                  <a:cubicBezTo>
                    <a:pt x="2206" y="3025"/>
                    <a:pt x="3624" y="1765"/>
                    <a:pt x="5325" y="1513"/>
                  </a:cubicBezTo>
                  <a:cubicBezTo>
                    <a:pt x="4853" y="599"/>
                    <a:pt x="3908" y="1"/>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31" name="Google Shape;7931;p62"/>
          <p:cNvSpPr/>
          <p:nvPr/>
        </p:nvSpPr>
        <p:spPr>
          <a:xfrm>
            <a:off x="5164353" y="3341975"/>
            <a:ext cx="448180" cy="450507"/>
          </a:xfrm>
          <a:custGeom>
            <a:rect b="b" l="l" r="r" t="t"/>
            <a:pathLst>
              <a:path extrusionOk="0" h="12194" w="12131">
                <a:moveTo>
                  <a:pt x="5798" y="1639"/>
                </a:moveTo>
                <a:lnTo>
                  <a:pt x="5798" y="2395"/>
                </a:lnTo>
                <a:lnTo>
                  <a:pt x="3782" y="3214"/>
                </a:lnTo>
                <a:lnTo>
                  <a:pt x="3214" y="2679"/>
                </a:lnTo>
                <a:lnTo>
                  <a:pt x="5798" y="1639"/>
                </a:lnTo>
                <a:close/>
                <a:moveTo>
                  <a:pt x="6491" y="1639"/>
                </a:moveTo>
                <a:lnTo>
                  <a:pt x="9043" y="2679"/>
                </a:lnTo>
                <a:lnTo>
                  <a:pt x="8507" y="3214"/>
                </a:lnTo>
                <a:lnTo>
                  <a:pt x="6491" y="2395"/>
                </a:lnTo>
                <a:lnTo>
                  <a:pt x="6491" y="1639"/>
                </a:lnTo>
                <a:close/>
                <a:moveTo>
                  <a:pt x="5798" y="3151"/>
                </a:moveTo>
                <a:lnTo>
                  <a:pt x="5798" y="3939"/>
                </a:lnTo>
                <a:lnTo>
                  <a:pt x="4853" y="4285"/>
                </a:lnTo>
                <a:lnTo>
                  <a:pt x="4286" y="3718"/>
                </a:lnTo>
                <a:lnTo>
                  <a:pt x="5798" y="3151"/>
                </a:lnTo>
                <a:close/>
                <a:moveTo>
                  <a:pt x="6491" y="3183"/>
                </a:moveTo>
                <a:lnTo>
                  <a:pt x="8003" y="3781"/>
                </a:lnTo>
                <a:lnTo>
                  <a:pt x="7436" y="4317"/>
                </a:lnTo>
                <a:lnTo>
                  <a:pt x="6491" y="3970"/>
                </a:lnTo>
                <a:lnTo>
                  <a:pt x="6491" y="3183"/>
                </a:lnTo>
                <a:close/>
                <a:moveTo>
                  <a:pt x="5798" y="4695"/>
                </a:moveTo>
                <a:lnTo>
                  <a:pt x="5798" y="5231"/>
                </a:lnTo>
                <a:lnTo>
                  <a:pt x="5388" y="4853"/>
                </a:lnTo>
                <a:lnTo>
                  <a:pt x="5798" y="4695"/>
                </a:lnTo>
                <a:close/>
                <a:moveTo>
                  <a:pt x="6491" y="4727"/>
                </a:moveTo>
                <a:lnTo>
                  <a:pt x="6901" y="4884"/>
                </a:lnTo>
                <a:lnTo>
                  <a:pt x="6491" y="5262"/>
                </a:lnTo>
                <a:lnTo>
                  <a:pt x="6491" y="4727"/>
                </a:lnTo>
                <a:close/>
                <a:moveTo>
                  <a:pt x="2679" y="3183"/>
                </a:moveTo>
                <a:lnTo>
                  <a:pt x="3214" y="3718"/>
                </a:lnTo>
                <a:lnTo>
                  <a:pt x="2395" y="5735"/>
                </a:lnTo>
                <a:lnTo>
                  <a:pt x="1608" y="5735"/>
                </a:lnTo>
                <a:lnTo>
                  <a:pt x="2679" y="3183"/>
                </a:lnTo>
                <a:close/>
                <a:moveTo>
                  <a:pt x="3782" y="4254"/>
                </a:moveTo>
                <a:lnTo>
                  <a:pt x="4317" y="4790"/>
                </a:lnTo>
                <a:lnTo>
                  <a:pt x="3971" y="5735"/>
                </a:lnTo>
                <a:lnTo>
                  <a:pt x="3183" y="5735"/>
                </a:lnTo>
                <a:lnTo>
                  <a:pt x="3782" y="4254"/>
                </a:lnTo>
                <a:close/>
                <a:moveTo>
                  <a:pt x="4884" y="5357"/>
                </a:moveTo>
                <a:lnTo>
                  <a:pt x="5262" y="5735"/>
                </a:lnTo>
                <a:lnTo>
                  <a:pt x="4727" y="5735"/>
                </a:lnTo>
                <a:lnTo>
                  <a:pt x="4884" y="5357"/>
                </a:lnTo>
                <a:close/>
                <a:moveTo>
                  <a:pt x="7405" y="5357"/>
                </a:moveTo>
                <a:lnTo>
                  <a:pt x="7562" y="5735"/>
                </a:lnTo>
                <a:lnTo>
                  <a:pt x="6995" y="5735"/>
                </a:lnTo>
                <a:lnTo>
                  <a:pt x="7405" y="5357"/>
                </a:lnTo>
                <a:close/>
                <a:moveTo>
                  <a:pt x="8507" y="4254"/>
                </a:moveTo>
                <a:lnTo>
                  <a:pt x="9106" y="5735"/>
                </a:lnTo>
                <a:lnTo>
                  <a:pt x="8318" y="5735"/>
                </a:lnTo>
                <a:lnTo>
                  <a:pt x="7940" y="4790"/>
                </a:lnTo>
                <a:lnTo>
                  <a:pt x="8507" y="4254"/>
                </a:lnTo>
                <a:close/>
                <a:moveTo>
                  <a:pt x="9578" y="3183"/>
                </a:moveTo>
                <a:lnTo>
                  <a:pt x="10587" y="5735"/>
                </a:lnTo>
                <a:lnTo>
                  <a:pt x="9831" y="5735"/>
                </a:lnTo>
                <a:lnTo>
                  <a:pt x="9011" y="3718"/>
                </a:lnTo>
                <a:lnTo>
                  <a:pt x="9578" y="3183"/>
                </a:lnTo>
                <a:close/>
                <a:moveTo>
                  <a:pt x="5262" y="6459"/>
                </a:moveTo>
                <a:lnTo>
                  <a:pt x="4884" y="6837"/>
                </a:lnTo>
                <a:lnTo>
                  <a:pt x="4727" y="6459"/>
                </a:lnTo>
                <a:close/>
                <a:moveTo>
                  <a:pt x="7531" y="6459"/>
                </a:moveTo>
                <a:lnTo>
                  <a:pt x="7373" y="6837"/>
                </a:lnTo>
                <a:lnTo>
                  <a:pt x="6964" y="6459"/>
                </a:lnTo>
                <a:close/>
                <a:moveTo>
                  <a:pt x="5798" y="6932"/>
                </a:moveTo>
                <a:lnTo>
                  <a:pt x="5798" y="7467"/>
                </a:lnTo>
                <a:lnTo>
                  <a:pt x="5388" y="7310"/>
                </a:lnTo>
                <a:lnTo>
                  <a:pt x="5798" y="6932"/>
                </a:lnTo>
                <a:close/>
                <a:moveTo>
                  <a:pt x="6491" y="6963"/>
                </a:moveTo>
                <a:lnTo>
                  <a:pt x="6901" y="7373"/>
                </a:lnTo>
                <a:lnTo>
                  <a:pt x="6491" y="7530"/>
                </a:lnTo>
                <a:lnTo>
                  <a:pt x="6491" y="6963"/>
                </a:lnTo>
                <a:close/>
                <a:moveTo>
                  <a:pt x="3971" y="6459"/>
                </a:moveTo>
                <a:lnTo>
                  <a:pt x="4317" y="7404"/>
                </a:lnTo>
                <a:lnTo>
                  <a:pt x="3782" y="7940"/>
                </a:lnTo>
                <a:lnTo>
                  <a:pt x="3183" y="6459"/>
                </a:lnTo>
                <a:close/>
                <a:moveTo>
                  <a:pt x="9043" y="6459"/>
                </a:moveTo>
                <a:lnTo>
                  <a:pt x="8476" y="7940"/>
                </a:lnTo>
                <a:lnTo>
                  <a:pt x="7909" y="7404"/>
                </a:lnTo>
                <a:lnTo>
                  <a:pt x="8255" y="6459"/>
                </a:lnTo>
                <a:close/>
                <a:moveTo>
                  <a:pt x="2427" y="6459"/>
                </a:moveTo>
                <a:lnTo>
                  <a:pt x="3277" y="8476"/>
                </a:lnTo>
                <a:lnTo>
                  <a:pt x="2710" y="9011"/>
                </a:lnTo>
                <a:lnTo>
                  <a:pt x="1639" y="6459"/>
                </a:lnTo>
                <a:close/>
                <a:moveTo>
                  <a:pt x="4853" y="7877"/>
                </a:moveTo>
                <a:lnTo>
                  <a:pt x="5798" y="8224"/>
                </a:lnTo>
                <a:lnTo>
                  <a:pt x="5798" y="9011"/>
                </a:lnTo>
                <a:lnTo>
                  <a:pt x="4286" y="8413"/>
                </a:lnTo>
                <a:lnTo>
                  <a:pt x="4853" y="7877"/>
                </a:lnTo>
                <a:close/>
                <a:moveTo>
                  <a:pt x="7436" y="7908"/>
                </a:moveTo>
                <a:lnTo>
                  <a:pt x="8003" y="8444"/>
                </a:lnTo>
                <a:lnTo>
                  <a:pt x="6491" y="9043"/>
                </a:lnTo>
                <a:lnTo>
                  <a:pt x="6491" y="8255"/>
                </a:lnTo>
                <a:lnTo>
                  <a:pt x="7436" y="7908"/>
                </a:lnTo>
                <a:close/>
                <a:moveTo>
                  <a:pt x="10618" y="6491"/>
                </a:moveTo>
                <a:lnTo>
                  <a:pt x="9578" y="9043"/>
                </a:lnTo>
                <a:lnTo>
                  <a:pt x="9011" y="8507"/>
                </a:lnTo>
                <a:lnTo>
                  <a:pt x="9831" y="6491"/>
                </a:lnTo>
                <a:close/>
                <a:moveTo>
                  <a:pt x="3782" y="8980"/>
                </a:moveTo>
                <a:lnTo>
                  <a:pt x="5798" y="9799"/>
                </a:lnTo>
                <a:lnTo>
                  <a:pt x="5798" y="10555"/>
                </a:lnTo>
                <a:lnTo>
                  <a:pt x="3214" y="9515"/>
                </a:lnTo>
                <a:lnTo>
                  <a:pt x="3782" y="8980"/>
                </a:lnTo>
                <a:close/>
                <a:moveTo>
                  <a:pt x="8507" y="8917"/>
                </a:moveTo>
                <a:lnTo>
                  <a:pt x="9043" y="9484"/>
                </a:lnTo>
                <a:lnTo>
                  <a:pt x="6491" y="10555"/>
                </a:lnTo>
                <a:lnTo>
                  <a:pt x="6491" y="9767"/>
                </a:lnTo>
                <a:lnTo>
                  <a:pt x="8507" y="8917"/>
                </a:lnTo>
                <a:close/>
                <a:moveTo>
                  <a:pt x="6113" y="1"/>
                </a:moveTo>
                <a:cubicBezTo>
                  <a:pt x="5892" y="1"/>
                  <a:pt x="5735" y="158"/>
                  <a:pt x="5735" y="347"/>
                </a:cubicBezTo>
                <a:lnTo>
                  <a:pt x="5735" y="851"/>
                </a:lnTo>
                <a:lnTo>
                  <a:pt x="2647" y="2112"/>
                </a:lnTo>
                <a:lnTo>
                  <a:pt x="2332" y="1797"/>
                </a:lnTo>
                <a:cubicBezTo>
                  <a:pt x="2254" y="1718"/>
                  <a:pt x="2159" y="1678"/>
                  <a:pt x="2065" y="1678"/>
                </a:cubicBezTo>
                <a:cubicBezTo>
                  <a:pt x="1970" y="1678"/>
                  <a:pt x="1875" y="1718"/>
                  <a:pt x="1797" y="1797"/>
                </a:cubicBezTo>
                <a:cubicBezTo>
                  <a:pt x="1639" y="1954"/>
                  <a:pt x="1639" y="2143"/>
                  <a:pt x="1797" y="2332"/>
                </a:cubicBezTo>
                <a:lnTo>
                  <a:pt x="2112" y="2647"/>
                </a:lnTo>
                <a:lnTo>
                  <a:pt x="852" y="5735"/>
                </a:lnTo>
                <a:lnTo>
                  <a:pt x="348" y="5735"/>
                </a:lnTo>
                <a:cubicBezTo>
                  <a:pt x="158" y="5735"/>
                  <a:pt x="1" y="5892"/>
                  <a:pt x="1" y="6081"/>
                </a:cubicBezTo>
                <a:cubicBezTo>
                  <a:pt x="1" y="6302"/>
                  <a:pt x="158" y="6459"/>
                  <a:pt x="348" y="6459"/>
                </a:cubicBezTo>
                <a:lnTo>
                  <a:pt x="852" y="6459"/>
                </a:lnTo>
                <a:lnTo>
                  <a:pt x="2112" y="9547"/>
                </a:lnTo>
                <a:lnTo>
                  <a:pt x="1797" y="9862"/>
                </a:lnTo>
                <a:cubicBezTo>
                  <a:pt x="1639" y="10019"/>
                  <a:pt x="1639" y="10240"/>
                  <a:pt x="1797" y="10397"/>
                </a:cubicBezTo>
                <a:cubicBezTo>
                  <a:pt x="1891" y="10460"/>
                  <a:pt x="1954" y="10492"/>
                  <a:pt x="2049" y="10492"/>
                </a:cubicBezTo>
                <a:cubicBezTo>
                  <a:pt x="2112" y="10492"/>
                  <a:pt x="2238" y="10460"/>
                  <a:pt x="2269" y="10397"/>
                </a:cubicBezTo>
                <a:lnTo>
                  <a:pt x="2584" y="10082"/>
                </a:lnTo>
                <a:lnTo>
                  <a:pt x="5703" y="11343"/>
                </a:lnTo>
                <a:lnTo>
                  <a:pt x="5703" y="11847"/>
                </a:lnTo>
                <a:cubicBezTo>
                  <a:pt x="5703" y="12036"/>
                  <a:pt x="5861" y="12193"/>
                  <a:pt x="6050" y="12193"/>
                </a:cubicBezTo>
                <a:cubicBezTo>
                  <a:pt x="6270" y="12193"/>
                  <a:pt x="6428" y="12036"/>
                  <a:pt x="6428" y="11847"/>
                </a:cubicBezTo>
                <a:lnTo>
                  <a:pt x="6428" y="11343"/>
                </a:lnTo>
                <a:lnTo>
                  <a:pt x="9515" y="10082"/>
                </a:lnTo>
                <a:lnTo>
                  <a:pt x="9831" y="10397"/>
                </a:lnTo>
                <a:cubicBezTo>
                  <a:pt x="9925" y="10460"/>
                  <a:pt x="9988" y="10492"/>
                  <a:pt x="10083" y="10492"/>
                </a:cubicBezTo>
                <a:cubicBezTo>
                  <a:pt x="10146" y="10492"/>
                  <a:pt x="10272" y="10460"/>
                  <a:pt x="10303" y="10397"/>
                </a:cubicBezTo>
                <a:cubicBezTo>
                  <a:pt x="10461" y="10240"/>
                  <a:pt x="10461" y="10019"/>
                  <a:pt x="10303" y="9862"/>
                </a:cubicBezTo>
                <a:lnTo>
                  <a:pt x="9988" y="9547"/>
                </a:lnTo>
                <a:lnTo>
                  <a:pt x="11248" y="6459"/>
                </a:lnTo>
                <a:lnTo>
                  <a:pt x="11784" y="6459"/>
                </a:lnTo>
                <a:cubicBezTo>
                  <a:pt x="11973" y="6459"/>
                  <a:pt x="12130" y="6302"/>
                  <a:pt x="12130" y="6081"/>
                </a:cubicBezTo>
                <a:cubicBezTo>
                  <a:pt x="12130" y="5892"/>
                  <a:pt x="12036" y="5735"/>
                  <a:pt x="11847" y="5735"/>
                </a:cubicBezTo>
                <a:lnTo>
                  <a:pt x="11343" y="5735"/>
                </a:lnTo>
                <a:lnTo>
                  <a:pt x="10083" y="2647"/>
                </a:lnTo>
                <a:lnTo>
                  <a:pt x="10398" y="2332"/>
                </a:lnTo>
                <a:cubicBezTo>
                  <a:pt x="10555" y="2175"/>
                  <a:pt x="10555" y="1954"/>
                  <a:pt x="10398" y="1797"/>
                </a:cubicBezTo>
                <a:cubicBezTo>
                  <a:pt x="10319" y="1718"/>
                  <a:pt x="10232" y="1678"/>
                  <a:pt x="10146" y="1678"/>
                </a:cubicBezTo>
                <a:cubicBezTo>
                  <a:pt x="10059" y="1678"/>
                  <a:pt x="9972" y="1718"/>
                  <a:pt x="9894" y="1797"/>
                </a:cubicBezTo>
                <a:lnTo>
                  <a:pt x="9578" y="2112"/>
                </a:lnTo>
                <a:lnTo>
                  <a:pt x="6459" y="851"/>
                </a:lnTo>
                <a:lnTo>
                  <a:pt x="6459" y="347"/>
                </a:lnTo>
                <a:cubicBezTo>
                  <a:pt x="6459" y="158"/>
                  <a:pt x="6302" y="1"/>
                  <a:pt x="61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32" name="Google Shape;7932;p62"/>
          <p:cNvGrpSpPr/>
          <p:nvPr/>
        </p:nvGrpSpPr>
        <p:grpSpPr>
          <a:xfrm>
            <a:off x="8042149" y="2243724"/>
            <a:ext cx="373662" cy="449030"/>
            <a:chOff x="-16018450" y="4058400"/>
            <a:chExt cx="252850" cy="303850"/>
          </a:xfrm>
        </p:grpSpPr>
        <p:sp>
          <p:nvSpPr>
            <p:cNvPr id="7933" name="Google Shape;7933;p62"/>
            <p:cNvSpPr/>
            <p:nvPr/>
          </p:nvSpPr>
          <p:spPr>
            <a:xfrm>
              <a:off x="-15927875" y="4129900"/>
              <a:ext cx="88250" cy="89025"/>
            </a:xfrm>
            <a:custGeom>
              <a:rect b="b" l="l" r="r" t="t"/>
              <a:pathLst>
                <a:path extrusionOk="0" h="3561" w="3530">
                  <a:moveTo>
                    <a:pt x="1765" y="0"/>
                  </a:moveTo>
                  <a:cubicBezTo>
                    <a:pt x="788" y="0"/>
                    <a:pt x="1" y="788"/>
                    <a:pt x="1" y="1764"/>
                  </a:cubicBezTo>
                  <a:cubicBezTo>
                    <a:pt x="1" y="2772"/>
                    <a:pt x="788" y="3560"/>
                    <a:pt x="1765" y="3560"/>
                  </a:cubicBezTo>
                  <a:cubicBezTo>
                    <a:pt x="2742" y="3560"/>
                    <a:pt x="3529" y="2772"/>
                    <a:pt x="3529" y="1764"/>
                  </a:cubicBezTo>
                  <a:cubicBezTo>
                    <a:pt x="3529" y="788"/>
                    <a:pt x="2742"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4" name="Google Shape;7934;p62"/>
            <p:cNvSpPr/>
            <p:nvPr/>
          </p:nvSpPr>
          <p:spPr>
            <a:xfrm>
              <a:off x="-16002700" y="4058400"/>
              <a:ext cx="237100" cy="233575"/>
            </a:xfrm>
            <a:custGeom>
              <a:rect b="b" l="l" r="r" t="t"/>
              <a:pathLst>
                <a:path extrusionOk="0" h="9343" w="9484">
                  <a:moveTo>
                    <a:pt x="4758" y="2167"/>
                  </a:moveTo>
                  <a:cubicBezTo>
                    <a:pt x="6144" y="2167"/>
                    <a:pt x="7247" y="3270"/>
                    <a:pt x="7247" y="4656"/>
                  </a:cubicBezTo>
                  <a:cubicBezTo>
                    <a:pt x="7247" y="6010"/>
                    <a:pt x="6144" y="7113"/>
                    <a:pt x="4758" y="7113"/>
                  </a:cubicBezTo>
                  <a:cubicBezTo>
                    <a:pt x="3372" y="7113"/>
                    <a:pt x="2269" y="6010"/>
                    <a:pt x="2269" y="4656"/>
                  </a:cubicBezTo>
                  <a:cubicBezTo>
                    <a:pt x="2269" y="3270"/>
                    <a:pt x="3372" y="2167"/>
                    <a:pt x="4758" y="2167"/>
                  </a:cubicBezTo>
                  <a:close/>
                  <a:moveTo>
                    <a:pt x="4742" y="1"/>
                  </a:moveTo>
                  <a:cubicBezTo>
                    <a:pt x="4648" y="1"/>
                    <a:pt x="4553" y="40"/>
                    <a:pt x="4474" y="119"/>
                  </a:cubicBezTo>
                  <a:cubicBezTo>
                    <a:pt x="4159" y="434"/>
                    <a:pt x="3939" y="781"/>
                    <a:pt x="3813" y="1222"/>
                  </a:cubicBezTo>
                  <a:cubicBezTo>
                    <a:pt x="3498" y="938"/>
                    <a:pt x="3120" y="686"/>
                    <a:pt x="2679" y="623"/>
                  </a:cubicBezTo>
                  <a:cubicBezTo>
                    <a:pt x="2655" y="619"/>
                    <a:pt x="2630" y="617"/>
                    <a:pt x="2606" y="617"/>
                  </a:cubicBezTo>
                  <a:cubicBezTo>
                    <a:pt x="2437" y="617"/>
                    <a:pt x="2265" y="710"/>
                    <a:pt x="2238" y="875"/>
                  </a:cubicBezTo>
                  <a:cubicBezTo>
                    <a:pt x="2112" y="1285"/>
                    <a:pt x="2112" y="1726"/>
                    <a:pt x="2206" y="2135"/>
                  </a:cubicBezTo>
                  <a:cubicBezTo>
                    <a:pt x="2001" y="2092"/>
                    <a:pt x="1797" y="2068"/>
                    <a:pt x="1595" y="2068"/>
                  </a:cubicBezTo>
                  <a:cubicBezTo>
                    <a:pt x="1362" y="2068"/>
                    <a:pt x="1134" y="2099"/>
                    <a:pt x="914" y="2167"/>
                  </a:cubicBezTo>
                  <a:cubicBezTo>
                    <a:pt x="694" y="2198"/>
                    <a:pt x="599" y="2387"/>
                    <a:pt x="662" y="2608"/>
                  </a:cubicBezTo>
                  <a:cubicBezTo>
                    <a:pt x="788" y="3018"/>
                    <a:pt x="977" y="3396"/>
                    <a:pt x="1261" y="3742"/>
                  </a:cubicBezTo>
                  <a:cubicBezTo>
                    <a:pt x="851" y="3868"/>
                    <a:pt x="473" y="4089"/>
                    <a:pt x="158" y="4404"/>
                  </a:cubicBezTo>
                  <a:cubicBezTo>
                    <a:pt x="1" y="4561"/>
                    <a:pt x="1" y="4750"/>
                    <a:pt x="158" y="4908"/>
                  </a:cubicBezTo>
                  <a:cubicBezTo>
                    <a:pt x="473" y="5223"/>
                    <a:pt x="820" y="5475"/>
                    <a:pt x="1261" y="5601"/>
                  </a:cubicBezTo>
                  <a:cubicBezTo>
                    <a:pt x="977" y="5916"/>
                    <a:pt x="757" y="6294"/>
                    <a:pt x="662" y="6735"/>
                  </a:cubicBezTo>
                  <a:cubicBezTo>
                    <a:pt x="631" y="6924"/>
                    <a:pt x="757" y="7113"/>
                    <a:pt x="914" y="7176"/>
                  </a:cubicBezTo>
                  <a:cubicBezTo>
                    <a:pt x="1140" y="7228"/>
                    <a:pt x="1375" y="7252"/>
                    <a:pt x="1614" y="7252"/>
                  </a:cubicBezTo>
                  <a:cubicBezTo>
                    <a:pt x="1810" y="7252"/>
                    <a:pt x="2008" y="7236"/>
                    <a:pt x="2206" y="7208"/>
                  </a:cubicBezTo>
                  <a:lnTo>
                    <a:pt x="2206" y="7208"/>
                  </a:lnTo>
                  <a:cubicBezTo>
                    <a:pt x="2112" y="7649"/>
                    <a:pt x="2112" y="8058"/>
                    <a:pt x="2238" y="8468"/>
                  </a:cubicBezTo>
                  <a:cubicBezTo>
                    <a:pt x="2262" y="8613"/>
                    <a:pt x="2397" y="8721"/>
                    <a:pt x="2544" y="8721"/>
                  </a:cubicBezTo>
                  <a:cubicBezTo>
                    <a:pt x="2589" y="8721"/>
                    <a:pt x="2634" y="8711"/>
                    <a:pt x="2679" y="8688"/>
                  </a:cubicBezTo>
                  <a:cubicBezTo>
                    <a:pt x="3120" y="8594"/>
                    <a:pt x="3466" y="8373"/>
                    <a:pt x="3813" y="8121"/>
                  </a:cubicBezTo>
                  <a:cubicBezTo>
                    <a:pt x="3939" y="8499"/>
                    <a:pt x="4159" y="8909"/>
                    <a:pt x="4474" y="9224"/>
                  </a:cubicBezTo>
                  <a:cubicBezTo>
                    <a:pt x="4553" y="9303"/>
                    <a:pt x="4648" y="9342"/>
                    <a:pt x="4742" y="9342"/>
                  </a:cubicBezTo>
                  <a:cubicBezTo>
                    <a:pt x="4837" y="9342"/>
                    <a:pt x="4931" y="9303"/>
                    <a:pt x="5010" y="9224"/>
                  </a:cubicBezTo>
                  <a:cubicBezTo>
                    <a:pt x="5325" y="8909"/>
                    <a:pt x="5546" y="8531"/>
                    <a:pt x="5672" y="8121"/>
                  </a:cubicBezTo>
                  <a:cubicBezTo>
                    <a:pt x="5987" y="8342"/>
                    <a:pt x="6365" y="8594"/>
                    <a:pt x="6806" y="8688"/>
                  </a:cubicBezTo>
                  <a:cubicBezTo>
                    <a:pt x="6840" y="8700"/>
                    <a:pt x="6875" y="8705"/>
                    <a:pt x="6910" y="8705"/>
                  </a:cubicBezTo>
                  <a:cubicBezTo>
                    <a:pt x="7068" y="8705"/>
                    <a:pt x="7221" y="8597"/>
                    <a:pt x="7247" y="8468"/>
                  </a:cubicBezTo>
                  <a:cubicBezTo>
                    <a:pt x="7373" y="8027"/>
                    <a:pt x="7373" y="7586"/>
                    <a:pt x="7278" y="7208"/>
                  </a:cubicBezTo>
                  <a:lnTo>
                    <a:pt x="7278" y="7208"/>
                  </a:lnTo>
                  <a:cubicBezTo>
                    <a:pt x="7477" y="7236"/>
                    <a:pt x="7675" y="7252"/>
                    <a:pt x="7870" y="7252"/>
                  </a:cubicBezTo>
                  <a:cubicBezTo>
                    <a:pt x="8110" y="7252"/>
                    <a:pt x="8345" y="7228"/>
                    <a:pt x="8570" y="7176"/>
                  </a:cubicBezTo>
                  <a:cubicBezTo>
                    <a:pt x="8791" y="7113"/>
                    <a:pt x="8885" y="6924"/>
                    <a:pt x="8822" y="6735"/>
                  </a:cubicBezTo>
                  <a:cubicBezTo>
                    <a:pt x="8696" y="6294"/>
                    <a:pt x="8507" y="5947"/>
                    <a:pt x="8224" y="5601"/>
                  </a:cubicBezTo>
                  <a:cubicBezTo>
                    <a:pt x="8633" y="5475"/>
                    <a:pt x="9011" y="5223"/>
                    <a:pt x="9326" y="4908"/>
                  </a:cubicBezTo>
                  <a:cubicBezTo>
                    <a:pt x="9484" y="4750"/>
                    <a:pt x="9484" y="4561"/>
                    <a:pt x="9326" y="4404"/>
                  </a:cubicBezTo>
                  <a:cubicBezTo>
                    <a:pt x="9011" y="4089"/>
                    <a:pt x="8665" y="3868"/>
                    <a:pt x="8224" y="3742"/>
                  </a:cubicBezTo>
                  <a:cubicBezTo>
                    <a:pt x="8507" y="3427"/>
                    <a:pt x="8728" y="3018"/>
                    <a:pt x="8822" y="2608"/>
                  </a:cubicBezTo>
                  <a:cubicBezTo>
                    <a:pt x="8854" y="2387"/>
                    <a:pt x="8728" y="2198"/>
                    <a:pt x="8570" y="2167"/>
                  </a:cubicBezTo>
                  <a:cubicBezTo>
                    <a:pt x="8351" y="2099"/>
                    <a:pt x="8122" y="2068"/>
                    <a:pt x="7889" y="2068"/>
                  </a:cubicBezTo>
                  <a:cubicBezTo>
                    <a:pt x="7688" y="2068"/>
                    <a:pt x="7483" y="2092"/>
                    <a:pt x="7278" y="2135"/>
                  </a:cubicBezTo>
                  <a:cubicBezTo>
                    <a:pt x="7373" y="1694"/>
                    <a:pt x="7373" y="1253"/>
                    <a:pt x="7247" y="875"/>
                  </a:cubicBezTo>
                  <a:cubicBezTo>
                    <a:pt x="7223" y="705"/>
                    <a:pt x="7086" y="591"/>
                    <a:pt x="6938" y="591"/>
                  </a:cubicBezTo>
                  <a:cubicBezTo>
                    <a:pt x="6894" y="591"/>
                    <a:pt x="6849" y="602"/>
                    <a:pt x="6806" y="623"/>
                  </a:cubicBezTo>
                  <a:cubicBezTo>
                    <a:pt x="6365" y="749"/>
                    <a:pt x="6018" y="938"/>
                    <a:pt x="5672" y="1222"/>
                  </a:cubicBezTo>
                  <a:cubicBezTo>
                    <a:pt x="5546" y="812"/>
                    <a:pt x="5325" y="434"/>
                    <a:pt x="5010" y="119"/>
                  </a:cubicBezTo>
                  <a:cubicBezTo>
                    <a:pt x="4931" y="40"/>
                    <a:pt x="4837" y="1"/>
                    <a:pt x="47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5" name="Google Shape;7935;p62"/>
            <p:cNvSpPr/>
            <p:nvPr/>
          </p:nvSpPr>
          <p:spPr>
            <a:xfrm>
              <a:off x="-16018450" y="4253550"/>
              <a:ext cx="129200" cy="108700"/>
            </a:xfrm>
            <a:custGeom>
              <a:rect b="b" l="l" r="r" t="t"/>
              <a:pathLst>
                <a:path extrusionOk="0" h="4348" w="5168">
                  <a:moveTo>
                    <a:pt x="1009" y="0"/>
                  </a:moveTo>
                  <a:cubicBezTo>
                    <a:pt x="410" y="693"/>
                    <a:pt x="1" y="1607"/>
                    <a:pt x="1" y="2615"/>
                  </a:cubicBezTo>
                  <a:lnTo>
                    <a:pt x="1" y="4001"/>
                  </a:lnTo>
                  <a:lnTo>
                    <a:pt x="32" y="4001"/>
                  </a:lnTo>
                  <a:cubicBezTo>
                    <a:pt x="32" y="4190"/>
                    <a:pt x="190" y="4348"/>
                    <a:pt x="410" y="4348"/>
                  </a:cubicBezTo>
                  <a:lnTo>
                    <a:pt x="1796" y="4348"/>
                  </a:lnTo>
                  <a:cubicBezTo>
                    <a:pt x="3214" y="4348"/>
                    <a:pt x="4443" y="3560"/>
                    <a:pt x="5167" y="2426"/>
                  </a:cubicBezTo>
                  <a:cubicBezTo>
                    <a:pt x="4915" y="2237"/>
                    <a:pt x="4411" y="1733"/>
                    <a:pt x="4159" y="1355"/>
                  </a:cubicBezTo>
                  <a:cubicBezTo>
                    <a:pt x="3750" y="1576"/>
                    <a:pt x="3309" y="1670"/>
                    <a:pt x="2836" y="1796"/>
                  </a:cubicBezTo>
                  <a:cubicBezTo>
                    <a:pt x="2805" y="1801"/>
                    <a:pt x="2774" y="1804"/>
                    <a:pt x="2743" y="1804"/>
                  </a:cubicBezTo>
                  <a:cubicBezTo>
                    <a:pt x="2580" y="1804"/>
                    <a:pt x="2421" y="1734"/>
                    <a:pt x="2395" y="1576"/>
                  </a:cubicBezTo>
                  <a:cubicBezTo>
                    <a:pt x="2269" y="1040"/>
                    <a:pt x="2111" y="662"/>
                    <a:pt x="2080" y="189"/>
                  </a:cubicBezTo>
                  <a:cubicBezTo>
                    <a:pt x="1702" y="158"/>
                    <a:pt x="1418" y="63"/>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6" name="Google Shape;7936;p62"/>
            <p:cNvSpPr/>
            <p:nvPr/>
          </p:nvSpPr>
          <p:spPr>
            <a:xfrm>
              <a:off x="-15876675" y="4254325"/>
              <a:ext cx="107925" cy="90600"/>
            </a:xfrm>
            <a:custGeom>
              <a:rect b="b" l="l" r="r" t="t"/>
              <a:pathLst>
                <a:path extrusionOk="0" h="3624" w="4317">
                  <a:moveTo>
                    <a:pt x="3750" y="1"/>
                  </a:moveTo>
                  <a:cubicBezTo>
                    <a:pt x="3466" y="64"/>
                    <a:pt x="3277" y="127"/>
                    <a:pt x="2993" y="127"/>
                  </a:cubicBezTo>
                  <a:cubicBezTo>
                    <a:pt x="2962" y="599"/>
                    <a:pt x="2836" y="977"/>
                    <a:pt x="2678" y="1482"/>
                  </a:cubicBezTo>
                  <a:cubicBezTo>
                    <a:pt x="2653" y="1657"/>
                    <a:pt x="2509" y="1753"/>
                    <a:pt x="2355" y="1753"/>
                  </a:cubicBezTo>
                  <a:cubicBezTo>
                    <a:pt x="2316" y="1753"/>
                    <a:pt x="2276" y="1746"/>
                    <a:pt x="2237" y="1734"/>
                  </a:cubicBezTo>
                  <a:cubicBezTo>
                    <a:pt x="1733" y="1608"/>
                    <a:pt x="1292" y="1482"/>
                    <a:pt x="914" y="1292"/>
                  </a:cubicBezTo>
                  <a:cubicBezTo>
                    <a:pt x="631" y="1702"/>
                    <a:pt x="347" y="1923"/>
                    <a:pt x="1" y="2269"/>
                  </a:cubicBezTo>
                  <a:cubicBezTo>
                    <a:pt x="599" y="3057"/>
                    <a:pt x="1481" y="3592"/>
                    <a:pt x="2552" y="3592"/>
                  </a:cubicBezTo>
                  <a:lnTo>
                    <a:pt x="3970" y="3592"/>
                  </a:lnTo>
                  <a:lnTo>
                    <a:pt x="3970" y="3624"/>
                  </a:lnTo>
                  <a:cubicBezTo>
                    <a:pt x="4159" y="3624"/>
                    <a:pt x="4317" y="3466"/>
                    <a:pt x="4317" y="3277"/>
                  </a:cubicBezTo>
                  <a:lnTo>
                    <a:pt x="4317" y="1860"/>
                  </a:lnTo>
                  <a:cubicBezTo>
                    <a:pt x="4317" y="1166"/>
                    <a:pt x="4096" y="536"/>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37" name="Google Shape;7937;p62"/>
          <p:cNvSpPr/>
          <p:nvPr/>
        </p:nvSpPr>
        <p:spPr>
          <a:xfrm>
            <a:off x="6274865" y="3343157"/>
            <a:ext cx="449288" cy="448143"/>
          </a:xfrm>
          <a:custGeom>
            <a:rect b="b" l="l" r="r" t="t"/>
            <a:pathLst>
              <a:path extrusionOk="0" h="12130" w="12161">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7941" name="Shape 7941"/>
        <p:cNvGrpSpPr/>
        <p:nvPr/>
      </p:nvGrpSpPr>
      <p:grpSpPr>
        <a:xfrm>
          <a:off x="0" y="0"/>
          <a:ext cx="0" cy="0"/>
          <a:chOff x="0" y="0"/>
          <a:chExt cx="0" cy="0"/>
        </a:xfrm>
      </p:grpSpPr>
      <p:sp>
        <p:nvSpPr>
          <p:cNvPr id="7942" name="Google Shape;7942;p63"/>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SEO &amp; Marketing Icons</a:t>
            </a:r>
            <a:endParaRPr>
              <a:solidFill>
                <a:srgbClr val="FFFFFF"/>
              </a:solidFill>
              <a:latin typeface="Arial"/>
              <a:ea typeface="Arial"/>
              <a:cs typeface="Arial"/>
              <a:sym typeface="Arial"/>
            </a:endParaRPr>
          </a:p>
        </p:txBody>
      </p:sp>
      <p:grpSp>
        <p:nvGrpSpPr>
          <p:cNvPr id="7943" name="Google Shape;7943;p63"/>
          <p:cNvGrpSpPr/>
          <p:nvPr/>
        </p:nvGrpSpPr>
        <p:grpSpPr>
          <a:xfrm>
            <a:off x="845901" y="1689241"/>
            <a:ext cx="442337" cy="419623"/>
            <a:chOff x="-6696925" y="3272575"/>
            <a:chExt cx="307200" cy="291425"/>
          </a:xfrm>
        </p:grpSpPr>
        <p:sp>
          <p:nvSpPr>
            <p:cNvPr id="7944" name="Google Shape;7944;p63"/>
            <p:cNvSpPr/>
            <p:nvPr/>
          </p:nvSpPr>
          <p:spPr>
            <a:xfrm>
              <a:off x="-6696925" y="3371400"/>
              <a:ext cx="220575" cy="192600"/>
            </a:xfrm>
            <a:custGeom>
              <a:rect b="b" l="l" r="r" t="t"/>
              <a:pathLst>
                <a:path extrusionOk="0" h="7704" w="8823">
                  <a:moveTo>
                    <a:pt x="7531" y="1"/>
                  </a:moveTo>
                  <a:lnTo>
                    <a:pt x="6333" y="1167"/>
                  </a:lnTo>
                  <a:cubicBezTo>
                    <a:pt x="6207" y="1293"/>
                    <a:pt x="6207" y="1513"/>
                    <a:pt x="6333" y="1639"/>
                  </a:cubicBezTo>
                  <a:cubicBezTo>
                    <a:pt x="6743" y="2017"/>
                    <a:pt x="6743" y="2710"/>
                    <a:pt x="6333" y="3088"/>
                  </a:cubicBezTo>
                  <a:lnTo>
                    <a:pt x="4096" y="5325"/>
                  </a:lnTo>
                  <a:cubicBezTo>
                    <a:pt x="3892" y="5530"/>
                    <a:pt x="3624" y="5632"/>
                    <a:pt x="3360" y="5632"/>
                  </a:cubicBezTo>
                  <a:cubicBezTo>
                    <a:pt x="3096" y="5632"/>
                    <a:pt x="2836" y="5530"/>
                    <a:pt x="2647" y="5325"/>
                  </a:cubicBezTo>
                  <a:cubicBezTo>
                    <a:pt x="2238" y="4947"/>
                    <a:pt x="2238" y="4286"/>
                    <a:pt x="2647" y="3876"/>
                  </a:cubicBezTo>
                  <a:lnTo>
                    <a:pt x="3309" y="3214"/>
                  </a:lnTo>
                  <a:cubicBezTo>
                    <a:pt x="2994" y="2679"/>
                    <a:pt x="2836" y="2017"/>
                    <a:pt x="2836" y="1387"/>
                  </a:cubicBezTo>
                  <a:cubicBezTo>
                    <a:pt x="2836" y="1167"/>
                    <a:pt x="2868" y="978"/>
                    <a:pt x="2899" y="726"/>
                  </a:cubicBezTo>
                  <a:lnTo>
                    <a:pt x="2899" y="726"/>
                  </a:lnTo>
                  <a:lnTo>
                    <a:pt x="1230" y="2427"/>
                  </a:lnTo>
                  <a:cubicBezTo>
                    <a:pt x="1" y="3592"/>
                    <a:pt x="1" y="5577"/>
                    <a:pt x="1230" y="6806"/>
                  </a:cubicBezTo>
                  <a:cubicBezTo>
                    <a:pt x="1820" y="7396"/>
                    <a:pt x="2621" y="7704"/>
                    <a:pt x="3423" y="7704"/>
                  </a:cubicBezTo>
                  <a:cubicBezTo>
                    <a:pt x="4204" y="7704"/>
                    <a:pt x="4986" y="7412"/>
                    <a:pt x="5577" y="6806"/>
                  </a:cubicBezTo>
                  <a:cubicBezTo>
                    <a:pt x="7531" y="4884"/>
                    <a:pt x="8003" y="4506"/>
                    <a:pt x="8350" y="3813"/>
                  </a:cubicBezTo>
                  <a:cubicBezTo>
                    <a:pt x="8822" y="2994"/>
                    <a:pt x="8822" y="1986"/>
                    <a:pt x="8381" y="1104"/>
                  </a:cubicBezTo>
                  <a:cubicBezTo>
                    <a:pt x="8161" y="568"/>
                    <a:pt x="7877" y="253"/>
                    <a:pt x="75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5" name="Google Shape;7945;p63"/>
            <p:cNvSpPr/>
            <p:nvPr/>
          </p:nvSpPr>
          <p:spPr>
            <a:xfrm>
              <a:off x="-6621300" y="3272575"/>
              <a:ext cx="231575" cy="194950"/>
            </a:xfrm>
            <a:custGeom>
              <a:rect b="b" l="l" r="r" t="t"/>
              <a:pathLst>
                <a:path extrusionOk="0" h="7798" w="9263">
                  <a:moveTo>
                    <a:pt x="5868" y="0"/>
                  </a:moveTo>
                  <a:cubicBezTo>
                    <a:pt x="5073" y="0"/>
                    <a:pt x="4269" y="299"/>
                    <a:pt x="3655" y="898"/>
                  </a:cubicBezTo>
                  <a:lnTo>
                    <a:pt x="1387" y="3229"/>
                  </a:lnTo>
                  <a:cubicBezTo>
                    <a:pt x="0" y="4615"/>
                    <a:pt x="315" y="6852"/>
                    <a:pt x="1670" y="7797"/>
                  </a:cubicBezTo>
                  <a:lnTo>
                    <a:pt x="2836" y="6632"/>
                  </a:lnTo>
                  <a:cubicBezTo>
                    <a:pt x="2962" y="6506"/>
                    <a:pt x="2962" y="6317"/>
                    <a:pt x="2836" y="6159"/>
                  </a:cubicBezTo>
                  <a:cubicBezTo>
                    <a:pt x="2552" y="5907"/>
                    <a:pt x="2489" y="5466"/>
                    <a:pt x="2552" y="5372"/>
                  </a:cubicBezTo>
                  <a:cubicBezTo>
                    <a:pt x="2552" y="4742"/>
                    <a:pt x="3214" y="4332"/>
                    <a:pt x="5167" y="2379"/>
                  </a:cubicBezTo>
                  <a:cubicBezTo>
                    <a:pt x="5384" y="2162"/>
                    <a:pt x="5630" y="2071"/>
                    <a:pt x="5869" y="2071"/>
                  </a:cubicBezTo>
                  <a:cubicBezTo>
                    <a:pt x="6673" y="2071"/>
                    <a:pt x="7393" y="3099"/>
                    <a:pt x="6616" y="3828"/>
                  </a:cubicBezTo>
                  <a:lnTo>
                    <a:pt x="5923" y="4521"/>
                  </a:lnTo>
                  <a:cubicBezTo>
                    <a:pt x="6364" y="5372"/>
                    <a:pt x="6522" y="6159"/>
                    <a:pt x="6364" y="7010"/>
                  </a:cubicBezTo>
                  <a:lnTo>
                    <a:pt x="8097" y="5277"/>
                  </a:lnTo>
                  <a:cubicBezTo>
                    <a:pt x="9263" y="4048"/>
                    <a:pt x="9263" y="2127"/>
                    <a:pt x="8034" y="898"/>
                  </a:cubicBezTo>
                  <a:cubicBezTo>
                    <a:pt x="7451" y="299"/>
                    <a:pt x="6664" y="0"/>
                    <a:pt x="58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46" name="Google Shape;7946;p63"/>
          <p:cNvGrpSpPr/>
          <p:nvPr/>
        </p:nvGrpSpPr>
        <p:grpSpPr>
          <a:xfrm>
            <a:off x="845884" y="2204636"/>
            <a:ext cx="442373" cy="420775"/>
            <a:chOff x="-6690625" y="3631325"/>
            <a:chExt cx="307225" cy="292225"/>
          </a:xfrm>
        </p:grpSpPr>
        <p:sp>
          <p:nvSpPr>
            <p:cNvPr id="7947" name="Google Shape;7947;p63"/>
            <p:cNvSpPr/>
            <p:nvPr/>
          </p:nvSpPr>
          <p:spPr>
            <a:xfrm>
              <a:off x="-6690625" y="3631325"/>
              <a:ext cx="222925" cy="292225"/>
            </a:xfrm>
            <a:custGeom>
              <a:rect b="b" l="l" r="r" t="t"/>
              <a:pathLst>
                <a:path extrusionOk="0" h="11689" w="8917">
                  <a:moveTo>
                    <a:pt x="5861" y="2773"/>
                  </a:moveTo>
                  <a:cubicBezTo>
                    <a:pt x="6270" y="2773"/>
                    <a:pt x="6333" y="3435"/>
                    <a:pt x="5861" y="3435"/>
                  </a:cubicBezTo>
                  <a:lnTo>
                    <a:pt x="3813" y="3435"/>
                  </a:lnTo>
                  <a:cubicBezTo>
                    <a:pt x="3372" y="3435"/>
                    <a:pt x="3340" y="2773"/>
                    <a:pt x="3813" y="2773"/>
                  </a:cubicBezTo>
                  <a:close/>
                  <a:moveTo>
                    <a:pt x="2742" y="0"/>
                  </a:moveTo>
                  <a:lnTo>
                    <a:pt x="2742" y="2395"/>
                  </a:lnTo>
                  <a:cubicBezTo>
                    <a:pt x="2742" y="2584"/>
                    <a:pt x="2584" y="2741"/>
                    <a:pt x="2395" y="2741"/>
                  </a:cubicBezTo>
                  <a:lnTo>
                    <a:pt x="1" y="2741"/>
                  </a:lnTo>
                  <a:lnTo>
                    <a:pt x="1" y="10649"/>
                  </a:lnTo>
                  <a:cubicBezTo>
                    <a:pt x="1" y="11216"/>
                    <a:pt x="473" y="11689"/>
                    <a:pt x="1009" y="11689"/>
                  </a:cubicBezTo>
                  <a:lnTo>
                    <a:pt x="7909" y="11689"/>
                  </a:lnTo>
                  <a:cubicBezTo>
                    <a:pt x="8444" y="11689"/>
                    <a:pt x="8917" y="11248"/>
                    <a:pt x="8917" y="10649"/>
                  </a:cubicBezTo>
                  <a:lnTo>
                    <a:pt x="8917" y="7751"/>
                  </a:lnTo>
                  <a:lnTo>
                    <a:pt x="6491" y="10177"/>
                  </a:lnTo>
                  <a:cubicBezTo>
                    <a:pt x="6491" y="10271"/>
                    <a:pt x="6428" y="10303"/>
                    <a:pt x="6365" y="10303"/>
                  </a:cubicBezTo>
                  <a:lnTo>
                    <a:pt x="4317" y="10901"/>
                  </a:lnTo>
                  <a:cubicBezTo>
                    <a:pt x="4198" y="10938"/>
                    <a:pt x="4080" y="10955"/>
                    <a:pt x="3967" y="10955"/>
                  </a:cubicBezTo>
                  <a:cubicBezTo>
                    <a:pt x="3209" y="10955"/>
                    <a:pt x="2625" y="10192"/>
                    <a:pt x="2899" y="9452"/>
                  </a:cubicBezTo>
                  <a:lnTo>
                    <a:pt x="3057" y="8979"/>
                  </a:lnTo>
                  <a:lnTo>
                    <a:pt x="1765" y="8979"/>
                  </a:lnTo>
                  <a:cubicBezTo>
                    <a:pt x="1324" y="8979"/>
                    <a:pt x="1293" y="8255"/>
                    <a:pt x="1765" y="8255"/>
                  </a:cubicBezTo>
                  <a:lnTo>
                    <a:pt x="3277" y="8255"/>
                  </a:lnTo>
                  <a:lnTo>
                    <a:pt x="3529" y="7593"/>
                  </a:lnTo>
                  <a:lnTo>
                    <a:pt x="1797" y="7593"/>
                  </a:lnTo>
                  <a:cubicBezTo>
                    <a:pt x="1356" y="7593"/>
                    <a:pt x="1324" y="6869"/>
                    <a:pt x="1797" y="6869"/>
                  </a:cubicBezTo>
                  <a:lnTo>
                    <a:pt x="4034" y="6869"/>
                  </a:lnTo>
                  <a:lnTo>
                    <a:pt x="4695" y="6207"/>
                  </a:lnTo>
                  <a:lnTo>
                    <a:pt x="1765" y="6207"/>
                  </a:lnTo>
                  <a:cubicBezTo>
                    <a:pt x="1324" y="6207"/>
                    <a:pt x="1293" y="5514"/>
                    <a:pt x="1765" y="5514"/>
                  </a:cubicBezTo>
                  <a:lnTo>
                    <a:pt x="5388" y="5514"/>
                  </a:lnTo>
                  <a:lnTo>
                    <a:pt x="6050" y="4821"/>
                  </a:lnTo>
                  <a:lnTo>
                    <a:pt x="1734" y="4821"/>
                  </a:lnTo>
                  <a:cubicBezTo>
                    <a:pt x="1293" y="4821"/>
                    <a:pt x="1261" y="4128"/>
                    <a:pt x="1734" y="4128"/>
                  </a:cubicBezTo>
                  <a:lnTo>
                    <a:pt x="6711" y="4128"/>
                  </a:lnTo>
                  <a:cubicBezTo>
                    <a:pt x="6963" y="3876"/>
                    <a:pt x="8696" y="2080"/>
                    <a:pt x="8917" y="1891"/>
                  </a:cubicBezTo>
                  <a:lnTo>
                    <a:pt x="8917" y="1009"/>
                  </a:lnTo>
                  <a:cubicBezTo>
                    <a:pt x="8917" y="473"/>
                    <a:pt x="8507" y="0"/>
                    <a:pt x="79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8" name="Google Shape;7948;p63"/>
            <p:cNvSpPr/>
            <p:nvPr/>
          </p:nvSpPr>
          <p:spPr>
            <a:xfrm>
              <a:off x="-6604350" y="3832175"/>
              <a:ext cx="58675" cy="56550"/>
            </a:xfrm>
            <a:custGeom>
              <a:rect b="b" l="l" r="r" t="t"/>
              <a:pathLst>
                <a:path extrusionOk="0" h="2262" w="2347">
                  <a:moveTo>
                    <a:pt x="614" y="0"/>
                  </a:moveTo>
                  <a:lnTo>
                    <a:pt x="110" y="1607"/>
                  </a:lnTo>
                  <a:cubicBezTo>
                    <a:pt x="1" y="1934"/>
                    <a:pt x="222" y="2262"/>
                    <a:pt x="550" y="2262"/>
                  </a:cubicBezTo>
                  <a:cubicBezTo>
                    <a:pt x="600" y="2262"/>
                    <a:pt x="654" y="2254"/>
                    <a:pt x="709" y="2237"/>
                  </a:cubicBezTo>
                  <a:lnTo>
                    <a:pt x="2347" y="1701"/>
                  </a:lnTo>
                  <a:lnTo>
                    <a:pt x="61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9" name="Google Shape;7949;p63"/>
            <p:cNvSpPr/>
            <p:nvPr/>
          </p:nvSpPr>
          <p:spPr>
            <a:xfrm>
              <a:off x="-6470875" y="3684775"/>
              <a:ext cx="87475" cy="71800"/>
            </a:xfrm>
            <a:custGeom>
              <a:rect b="b" l="l" r="r" t="t"/>
              <a:pathLst>
                <a:path extrusionOk="0" h="2872" w="3499">
                  <a:moveTo>
                    <a:pt x="1479" y="1"/>
                  </a:moveTo>
                  <a:cubicBezTo>
                    <a:pt x="1176" y="1"/>
                    <a:pt x="868" y="114"/>
                    <a:pt x="599" y="383"/>
                  </a:cubicBezTo>
                  <a:lnTo>
                    <a:pt x="1" y="950"/>
                  </a:lnTo>
                  <a:lnTo>
                    <a:pt x="1954" y="2872"/>
                  </a:lnTo>
                  <a:lnTo>
                    <a:pt x="2521" y="2305"/>
                  </a:lnTo>
                  <a:cubicBezTo>
                    <a:pt x="3498" y="1352"/>
                    <a:pt x="2524" y="1"/>
                    <a:pt x="14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0" name="Google Shape;7950;p63"/>
            <p:cNvSpPr/>
            <p:nvPr/>
          </p:nvSpPr>
          <p:spPr>
            <a:xfrm>
              <a:off x="-6578775" y="3721900"/>
              <a:ext cx="143375" cy="143375"/>
            </a:xfrm>
            <a:custGeom>
              <a:rect b="b" l="l" r="r" t="t"/>
              <a:pathLst>
                <a:path extrusionOk="0" h="5735" w="5735">
                  <a:moveTo>
                    <a:pt x="3813" y="1"/>
                  </a:moveTo>
                  <a:lnTo>
                    <a:pt x="1" y="3813"/>
                  </a:lnTo>
                  <a:lnTo>
                    <a:pt x="1922" y="5734"/>
                  </a:lnTo>
                  <a:lnTo>
                    <a:pt x="4474" y="3183"/>
                  </a:lnTo>
                  <a:lnTo>
                    <a:pt x="5734" y="1922"/>
                  </a:lnTo>
                  <a:lnTo>
                    <a:pt x="38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1" name="Google Shape;7951;p63"/>
            <p:cNvSpPr/>
            <p:nvPr/>
          </p:nvSpPr>
          <p:spPr>
            <a:xfrm>
              <a:off x="-6685100" y="3636850"/>
              <a:ext cx="47275" cy="46475"/>
            </a:xfrm>
            <a:custGeom>
              <a:rect b="b" l="l" r="r" t="t"/>
              <a:pathLst>
                <a:path extrusionOk="0" h="1859" w="1891">
                  <a:moveTo>
                    <a:pt x="1891" y="0"/>
                  </a:moveTo>
                  <a:lnTo>
                    <a:pt x="0" y="1859"/>
                  </a:lnTo>
                  <a:lnTo>
                    <a:pt x="1891" y="1859"/>
                  </a:lnTo>
                  <a:lnTo>
                    <a:pt x="18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52" name="Google Shape;7952;p63"/>
          <p:cNvGrpSpPr/>
          <p:nvPr/>
        </p:nvGrpSpPr>
        <p:grpSpPr>
          <a:xfrm>
            <a:off x="868005" y="2756972"/>
            <a:ext cx="421927" cy="419371"/>
            <a:chOff x="-6689825" y="3992050"/>
            <a:chExt cx="293025" cy="291250"/>
          </a:xfrm>
        </p:grpSpPr>
        <p:sp>
          <p:nvSpPr>
            <p:cNvPr id="7953" name="Google Shape;7953;p63"/>
            <p:cNvSpPr/>
            <p:nvPr/>
          </p:nvSpPr>
          <p:spPr>
            <a:xfrm>
              <a:off x="-6547275" y="3992050"/>
              <a:ext cx="30750" cy="65400"/>
            </a:xfrm>
            <a:custGeom>
              <a:rect b="b" l="l" r="r" t="t"/>
              <a:pathLst>
                <a:path extrusionOk="0" h="2616" w="1230">
                  <a:moveTo>
                    <a:pt x="1229" y="1"/>
                  </a:moveTo>
                  <a:cubicBezTo>
                    <a:pt x="757" y="379"/>
                    <a:pt x="284" y="1355"/>
                    <a:pt x="1" y="2616"/>
                  </a:cubicBezTo>
                  <a:lnTo>
                    <a:pt x="1229" y="2616"/>
                  </a:lnTo>
                  <a:lnTo>
                    <a:pt x="12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4" name="Google Shape;7954;p63"/>
            <p:cNvSpPr/>
            <p:nvPr/>
          </p:nvSpPr>
          <p:spPr>
            <a:xfrm>
              <a:off x="-6547275" y="4143275"/>
              <a:ext cx="30750" cy="64600"/>
            </a:xfrm>
            <a:custGeom>
              <a:rect b="b" l="l" r="r" t="t"/>
              <a:pathLst>
                <a:path extrusionOk="0" h="2584" w="1230">
                  <a:moveTo>
                    <a:pt x="1" y="1"/>
                  </a:moveTo>
                  <a:cubicBezTo>
                    <a:pt x="284" y="1261"/>
                    <a:pt x="757" y="2237"/>
                    <a:pt x="1229" y="2584"/>
                  </a:cubicBezTo>
                  <a:lnTo>
                    <a:pt x="12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5" name="Google Shape;7955;p63"/>
            <p:cNvSpPr/>
            <p:nvPr/>
          </p:nvSpPr>
          <p:spPr>
            <a:xfrm>
              <a:off x="-6551200" y="4073975"/>
              <a:ext cx="34675" cy="51200"/>
            </a:xfrm>
            <a:custGeom>
              <a:rect b="b" l="l" r="r" t="t"/>
              <a:pathLst>
                <a:path extrusionOk="0" h="2048" w="1387">
                  <a:moveTo>
                    <a:pt x="63" y="0"/>
                  </a:moveTo>
                  <a:cubicBezTo>
                    <a:pt x="0" y="725"/>
                    <a:pt x="0" y="1355"/>
                    <a:pt x="63" y="2048"/>
                  </a:cubicBezTo>
                  <a:lnTo>
                    <a:pt x="1386" y="2048"/>
                  </a:lnTo>
                  <a:lnTo>
                    <a:pt x="138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6" name="Google Shape;7956;p63"/>
            <p:cNvSpPr/>
            <p:nvPr/>
          </p:nvSpPr>
          <p:spPr>
            <a:xfrm>
              <a:off x="-6475600" y="3994425"/>
              <a:ext cx="70125" cy="63025"/>
            </a:xfrm>
            <a:custGeom>
              <a:rect b="b" l="l" r="r" t="t"/>
              <a:pathLst>
                <a:path extrusionOk="0" h="2521" w="2805">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7" name="Google Shape;7957;p63"/>
            <p:cNvSpPr/>
            <p:nvPr/>
          </p:nvSpPr>
          <p:spPr>
            <a:xfrm>
              <a:off x="-6449600" y="4073975"/>
              <a:ext cx="52800" cy="51200"/>
            </a:xfrm>
            <a:custGeom>
              <a:rect b="b" l="l" r="r" t="t"/>
              <a:pathLst>
                <a:path extrusionOk="0" h="2048" w="2112">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8" name="Google Shape;7958;p63"/>
            <p:cNvSpPr/>
            <p:nvPr/>
          </p:nvSpPr>
          <p:spPr>
            <a:xfrm>
              <a:off x="-6500000" y="3992050"/>
              <a:ext cx="30725" cy="65400"/>
            </a:xfrm>
            <a:custGeom>
              <a:rect b="b" l="l" r="r" t="t"/>
              <a:pathLst>
                <a:path extrusionOk="0" h="2616" w="1229">
                  <a:moveTo>
                    <a:pt x="0" y="1"/>
                  </a:moveTo>
                  <a:lnTo>
                    <a:pt x="0" y="2616"/>
                  </a:lnTo>
                  <a:lnTo>
                    <a:pt x="1229" y="2616"/>
                  </a:lnTo>
                  <a:cubicBezTo>
                    <a:pt x="977" y="1355"/>
                    <a:pt x="473" y="379"/>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9" name="Google Shape;7959;p63"/>
            <p:cNvSpPr/>
            <p:nvPr/>
          </p:nvSpPr>
          <p:spPr>
            <a:xfrm>
              <a:off x="-6500000" y="4143275"/>
              <a:ext cx="30725" cy="64600"/>
            </a:xfrm>
            <a:custGeom>
              <a:rect b="b" l="l" r="r" t="t"/>
              <a:pathLst>
                <a:path extrusionOk="0" h="2584" w="1229">
                  <a:moveTo>
                    <a:pt x="0" y="1"/>
                  </a:moveTo>
                  <a:lnTo>
                    <a:pt x="0" y="2584"/>
                  </a:lnTo>
                  <a:cubicBezTo>
                    <a:pt x="473" y="2237"/>
                    <a:pt x="945" y="126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0" name="Google Shape;7960;p63"/>
            <p:cNvSpPr/>
            <p:nvPr/>
          </p:nvSpPr>
          <p:spPr>
            <a:xfrm>
              <a:off x="-6689825" y="4141700"/>
              <a:ext cx="149675" cy="141600"/>
            </a:xfrm>
            <a:custGeom>
              <a:rect b="b" l="l" r="r" t="t"/>
              <a:pathLst>
                <a:path extrusionOk="0" h="5664" w="5987">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1" name="Google Shape;7961;p63"/>
            <p:cNvSpPr/>
            <p:nvPr/>
          </p:nvSpPr>
          <p:spPr>
            <a:xfrm>
              <a:off x="-6475600" y="4141700"/>
              <a:ext cx="70125" cy="64600"/>
            </a:xfrm>
            <a:custGeom>
              <a:rect b="b" l="l" r="r" t="t"/>
              <a:pathLst>
                <a:path extrusionOk="0" h="2584" w="2805">
                  <a:moveTo>
                    <a:pt x="946" y="1"/>
                  </a:moveTo>
                  <a:cubicBezTo>
                    <a:pt x="757" y="1040"/>
                    <a:pt x="442" y="1954"/>
                    <a:pt x="1" y="2584"/>
                  </a:cubicBezTo>
                  <a:cubicBezTo>
                    <a:pt x="1261" y="2174"/>
                    <a:pt x="2301" y="1229"/>
                    <a:pt x="28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2" name="Google Shape;7962;p63"/>
            <p:cNvSpPr/>
            <p:nvPr/>
          </p:nvSpPr>
          <p:spPr>
            <a:xfrm>
              <a:off x="-6618950" y="4073975"/>
              <a:ext cx="52025" cy="51200"/>
            </a:xfrm>
            <a:custGeom>
              <a:rect b="b" l="l" r="r" t="t"/>
              <a:pathLst>
                <a:path extrusionOk="0" h="2048" w="2081">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3" name="Google Shape;7963;p63"/>
            <p:cNvSpPr/>
            <p:nvPr/>
          </p:nvSpPr>
          <p:spPr>
            <a:xfrm>
              <a:off x="-6610275" y="3992850"/>
              <a:ext cx="70125" cy="63025"/>
            </a:xfrm>
            <a:custGeom>
              <a:rect b="b" l="l" r="r" t="t"/>
              <a:pathLst>
                <a:path extrusionOk="0" h="2521" w="2805">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4" name="Google Shape;7964;p63"/>
            <p:cNvSpPr/>
            <p:nvPr/>
          </p:nvSpPr>
          <p:spPr>
            <a:xfrm>
              <a:off x="-6500000" y="4073975"/>
              <a:ext cx="35450" cy="51200"/>
            </a:xfrm>
            <a:custGeom>
              <a:rect b="b" l="l" r="r" t="t"/>
              <a:pathLst>
                <a:path extrusionOk="0" h="2048" w="1418">
                  <a:moveTo>
                    <a:pt x="0" y="0"/>
                  </a:moveTo>
                  <a:lnTo>
                    <a:pt x="0" y="2048"/>
                  </a:lnTo>
                  <a:lnTo>
                    <a:pt x="1292" y="2048"/>
                  </a:lnTo>
                  <a:cubicBezTo>
                    <a:pt x="1418" y="1355"/>
                    <a:pt x="1418" y="725"/>
                    <a:pt x="12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65" name="Google Shape;7965;p63"/>
          <p:cNvSpPr/>
          <p:nvPr/>
        </p:nvSpPr>
        <p:spPr>
          <a:xfrm>
            <a:off x="3545854" y="1689199"/>
            <a:ext cx="434634" cy="419227"/>
          </a:xfrm>
          <a:custGeom>
            <a:rect b="b" l="l" r="r" t="t"/>
            <a:pathLst>
              <a:path extrusionOk="0" h="11646" w="12074">
                <a:moveTo>
                  <a:pt x="10001" y="2714"/>
                </a:moveTo>
                <a:cubicBezTo>
                  <a:pt x="10213" y="2714"/>
                  <a:pt x="10440" y="2904"/>
                  <a:pt x="10341" y="3182"/>
                </a:cubicBezTo>
                <a:lnTo>
                  <a:pt x="9332" y="5923"/>
                </a:lnTo>
                <a:cubicBezTo>
                  <a:pt x="9269" y="6065"/>
                  <a:pt x="9143" y="6136"/>
                  <a:pt x="9017" y="6136"/>
                </a:cubicBezTo>
                <a:cubicBezTo>
                  <a:pt x="8891" y="6136"/>
                  <a:pt x="8765" y="6065"/>
                  <a:pt x="8702" y="5923"/>
                </a:cubicBezTo>
                <a:lnTo>
                  <a:pt x="7978" y="4033"/>
                </a:lnTo>
                <a:lnTo>
                  <a:pt x="7285" y="5923"/>
                </a:lnTo>
                <a:cubicBezTo>
                  <a:pt x="7222" y="6065"/>
                  <a:pt x="7080" y="6136"/>
                  <a:pt x="6946" y="6136"/>
                </a:cubicBezTo>
                <a:cubicBezTo>
                  <a:pt x="6812" y="6136"/>
                  <a:pt x="6686" y="6065"/>
                  <a:pt x="6655" y="5923"/>
                </a:cubicBezTo>
                <a:lnTo>
                  <a:pt x="5615" y="3182"/>
                </a:lnTo>
                <a:cubicBezTo>
                  <a:pt x="5516" y="2904"/>
                  <a:pt x="5729" y="2714"/>
                  <a:pt x="5941" y="2714"/>
                </a:cubicBezTo>
                <a:cubicBezTo>
                  <a:pt x="6064" y="2714"/>
                  <a:pt x="6187" y="2779"/>
                  <a:pt x="6245" y="2930"/>
                </a:cubicBezTo>
                <a:lnTo>
                  <a:pt x="6970" y="4820"/>
                </a:lnTo>
                <a:lnTo>
                  <a:pt x="7663" y="2930"/>
                </a:lnTo>
                <a:cubicBezTo>
                  <a:pt x="7726" y="2804"/>
                  <a:pt x="7867" y="2741"/>
                  <a:pt x="8001" y="2741"/>
                </a:cubicBezTo>
                <a:cubicBezTo>
                  <a:pt x="8135" y="2741"/>
                  <a:pt x="8261" y="2804"/>
                  <a:pt x="8293" y="2930"/>
                </a:cubicBezTo>
                <a:lnTo>
                  <a:pt x="9017" y="4820"/>
                </a:lnTo>
                <a:lnTo>
                  <a:pt x="9711" y="2930"/>
                </a:lnTo>
                <a:cubicBezTo>
                  <a:pt x="9757" y="2779"/>
                  <a:pt x="9877" y="2714"/>
                  <a:pt x="10001" y="2714"/>
                </a:cubicBezTo>
                <a:close/>
                <a:moveTo>
                  <a:pt x="7946" y="0"/>
                </a:moveTo>
                <a:cubicBezTo>
                  <a:pt x="5678" y="0"/>
                  <a:pt x="3851" y="1827"/>
                  <a:pt x="3851" y="4096"/>
                </a:cubicBezTo>
                <a:cubicBezTo>
                  <a:pt x="3851" y="5104"/>
                  <a:pt x="4197" y="6018"/>
                  <a:pt x="4827" y="6711"/>
                </a:cubicBezTo>
                <a:lnTo>
                  <a:pt x="4134" y="7435"/>
                </a:lnTo>
                <a:cubicBezTo>
                  <a:pt x="3981" y="7364"/>
                  <a:pt x="3827" y="7329"/>
                  <a:pt x="3678" y="7329"/>
                </a:cubicBezTo>
                <a:cubicBezTo>
                  <a:pt x="3431" y="7329"/>
                  <a:pt x="3197" y="7427"/>
                  <a:pt x="3000" y="7624"/>
                </a:cubicBezTo>
                <a:lnTo>
                  <a:pt x="732" y="9861"/>
                </a:lnTo>
                <a:cubicBezTo>
                  <a:pt x="0" y="10593"/>
                  <a:pt x="722" y="11645"/>
                  <a:pt x="1524" y="11645"/>
                </a:cubicBezTo>
                <a:cubicBezTo>
                  <a:pt x="1758" y="11645"/>
                  <a:pt x="1999" y="11555"/>
                  <a:pt x="2212" y="11342"/>
                </a:cubicBezTo>
                <a:lnTo>
                  <a:pt x="4449" y="9074"/>
                </a:lnTo>
                <a:cubicBezTo>
                  <a:pt x="4764" y="8759"/>
                  <a:pt x="4796" y="8286"/>
                  <a:pt x="4638" y="7939"/>
                </a:cubicBezTo>
                <a:lnTo>
                  <a:pt x="5363" y="7246"/>
                </a:lnTo>
                <a:cubicBezTo>
                  <a:pt x="6056" y="7813"/>
                  <a:pt x="7001" y="8223"/>
                  <a:pt x="7978" y="8223"/>
                </a:cubicBezTo>
                <a:cubicBezTo>
                  <a:pt x="10278" y="8223"/>
                  <a:pt x="12073" y="6364"/>
                  <a:pt x="12073" y="4127"/>
                </a:cubicBezTo>
                <a:cubicBezTo>
                  <a:pt x="12073" y="1796"/>
                  <a:pt x="10246" y="0"/>
                  <a:pt x="79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66" name="Google Shape;7966;p63"/>
          <p:cNvGrpSpPr/>
          <p:nvPr/>
        </p:nvGrpSpPr>
        <p:grpSpPr>
          <a:xfrm>
            <a:off x="3551317" y="2205192"/>
            <a:ext cx="423043" cy="419659"/>
            <a:chOff x="-4837325" y="3612425"/>
            <a:chExt cx="293800" cy="291450"/>
          </a:xfrm>
        </p:grpSpPr>
        <p:sp>
          <p:nvSpPr>
            <p:cNvPr id="7967" name="Google Shape;7967;p63"/>
            <p:cNvSpPr/>
            <p:nvPr/>
          </p:nvSpPr>
          <p:spPr>
            <a:xfrm>
              <a:off x="-4836550" y="3612425"/>
              <a:ext cx="293025" cy="170925"/>
            </a:xfrm>
            <a:custGeom>
              <a:rect b="b" l="l" r="r" t="t"/>
              <a:pathLst>
                <a:path extrusionOk="0" h="6837" w="11721">
                  <a:moveTo>
                    <a:pt x="6837" y="2017"/>
                  </a:moveTo>
                  <a:lnTo>
                    <a:pt x="6837" y="2741"/>
                  </a:lnTo>
                  <a:lnTo>
                    <a:pt x="4789" y="2741"/>
                  </a:lnTo>
                  <a:lnTo>
                    <a:pt x="4789" y="2017"/>
                  </a:lnTo>
                  <a:close/>
                  <a:moveTo>
                    <a:pt x="4411" y="0"/>
                  </a:moveTo>
                  <a:cubicBezTo>
                    <a:pt x="3466" y="0"/>
                    <a:pt x="2741" y="725"/>
                    <a:pt x="2741" y="1702"/>
                  </a:cubicBezTo>
                  <a:lnTo>
                    <a:pt x="2741" y="2741"/>
                  </a:lnTo>
                  <a:lnTo>
                    <a:pt x="1166" y="2741"/>
                  </a:lnTo>
                  <a:cubicBezTo>
                    <a:pt x="536" y="2741"/>
                    <a:pt x="1" y="3277"/>
                    <a:pt x="1" y="3875"/>
                  </a:cubicBezTo>
                  <a:lnTo>
                    <a:pt x="1" y="4254"/>
                  </a:lnTo>
                  <a:cubicBezTo>
                    <a:pt x="1513" y="5860"/>
                    <a:pt x="3592" y="6837"/>
                    <a:pt x="5829" y="6837"/>
                  </a:cubicBezTo>
                  <a:cubicBezTo>
                    <a:pt x="8097" y="6837"/>
                    <a:pt x="10208" y="5892"/>
                    <a:pt x="11720" y="4254"/>
                  </a:cubicBezTo>
                  <a:lnTo>
                    <a:pt x="11720" y="3718"/>
                  </a:lnTo>
                  <a:cubicBezTo>
                    <a:pt x="11657" y="3214"/>
                    <a:pt x="11185" y="2741"/>
                    <a:pt x="10649" y="2741"/>
                  </a:cubicBezTo>
                  <a:lnTo>
                    <a:pt x="8885" y="2741"/>
                  </a:lnTo>
                  <a:lnTo>
                    <a:pt x="8885" y="1702"/>
                  </a:lnTo>
                  <a:cubicBezTo>
                    <a:pt x="8885" y="756"/>
                    <a:pt x="8129" y="0"/>
                    <a:pt x="71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8" name="Google Shape;7968;p63"/>
            <p:cNvSpPr/>
            <p:nvPr/>
          </p:nvSpPr>
          <p:spPr>
            <a:xfrm>
              <a:off x="-4837325" y="3743950"/>
              <a:ext cx="291425" cy="159925"/>
            </a:xfrm>
            <a:custGeom>
              <a:rect b="b" l="l" r="r" t="t"/>
              <a:pathLst>
                <a:path extrusionOk="0" h="6397" w="11657">
                  <a:moveTo>
                    <a:pt x="11657" y="1"/>
                  </a:moveTo>
                  <a:cubicBezTo>
                    <a:pt x="10523" y="1072"/>
                    <a:pt x="9073" y="1828"/>
                    <a:pt x="7530" y="2143"/>
                  </a:cubicBezTo>
                  <a:lnTo>
                    <a:pt x="7530" y="2647"/>
                  </a:lnTo>
                  <a:cubicBezTo>
                    <a:pt x="7530" y="3214"/>
                    <a:pt x="7057" y="3687"/>
                    <a:pt x="6490" y="3687"/>
                  </a:cubicBezTo>
                  <a:lnTo>
                    <a:pt x="5135" y="3687"/>
                  </a:lnTo>
                  <a:cubicBezTo>
                    <a:pt x="4568" y="3687"/>
                    <a:pt x="4096" y="3214"/>
                    <a:pt x="4096" y="2647"/>
                  </a:cubicBezTo>
                  <a:lnTo>
                    <a:pt x="4096" y="2143"/>
                  </a:lnTo>
                  <a:cubicBezTo>
                    <a:pt x="2552" y="1828"/>
                    <a:pt x="1134" y="1103"/>
                    <a:pt x="0" y="64"/>
                  </a:cubicBezTo>
                  <a:lnTo>
                    <a:pt x="0" y="4695"/>
                  </a:lnTo>
                  <a:cubicBezTo>
                    <a:pt x="0" y="5640"/>
                    <a:pt x="756" y="6396"/>
                    <a:pt x="1701" y="6396"/>
                  </a:cubicBezTo>
                  <a:lnTo>
                    <a:pt x="9956" y="6396"/>
                  </a:lnTo>
                  <a:cubicBezTo>
                    <a:pt x="10901" y="6396"/>
                    <a:pt x="11657" y="5640"/>
                    <a:pt x="11657" y="4695"/>
                  </a:cubicBezTo>
                  <a:lnTo>
                    <a:pt x="116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9" name="Google Shape;7969;p63"/>
            <p:cNvSpPr/>
            <p:nvPr/>
          </p:nvSpPr>
          <p:spPr>
            <a:xfrm>
              <a:off x="-4716825" y="3799075"/>
              <a:ext cx="51225" cy="18950"/>
            </a:xfrm>
            <a:custGeom>
              <a:rect b="b" l="l" r="r" t="t"/>
              <a:pathLst>
                <a:path extrusionOk="0" h="758" w="2049">
                  <a:moveTo>
                    <a:pt x="0" y="1"/>
                  </a:moveTo>
                  <a:lnTo>
                    <a:pt x="0" y="411"/>
                  </a:lnTo>
                  <a:cubicBezTo>
                    <a:pt x="0" y="600"/>
                    <a:pt x="158" y="757"/>
                    <a:pt x="347" y="757"/>
                  </a:cubicBezTo>
                  <a:lnTo>
                    <a:pt x="1670" y="757"/>
                  </a:lnTo>
                  <a:cubicBezTo>
                    <a:pt x="1891" y="757"/>
                    <a:pt x="2048" y="600"/>
                    <a:pt x="2048" y="411"/>
                  </a:cubicBezTo>
                  <a:lnTo>
                    <a:pt x="2048" y="1"/>
                  </a:lnTo>
                  <a:cubicBezTo>
                    <a:pt x="1686" y="48"/>
                    <a:pt x="1347" y="72"/>
                    <a:pt x="1012" y="72"/>
                  </a:cubicBezTo>
                  <a:cubicBezTo>
                    <a:pt x="678" y="72"/>
                    <a:pt x="347" y="4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70" name="Google Shape;7970;p63"/>
          <p:cNvGrpSpPr/>
          <p:nvPr/>
        </p:nvGrpSpPr>
        <p:grpSpPr>
          <a:xfrm>
            <a:off x="3564349" y="2756826"/>
            <a:ext cx="420775" cy="419659"/>
            <a:chOff x="-4837325" y="3971575"/>
            <a:chExt cx="292225" cy="291450"/>
          </a:xfrm>
        </p:grpSpPr>
        <p:sp>
          <p:nvSpPr>
            <p:cNvPr id="7971" name="Google Shape;7971;p63"/>
            <p:cNvSpPr/>
            <p:nvPr/>
          </p:nvSpPr>
          <p:spPr>
            <a:xfrm>
              <a:off x="-4734150" y="4073975"/>
              <a:ext cx="86650" cy="86650"/>
            </a:xfrm>
            <a:custGeom>
              <a:rect b="b" l="l" r="r" t="t"/>
              <a:pathLst>
                <a:path extrusionOk="0" h="3466" w="3466">
                  <a:moveTo>
                    <a:pt x="1701" y="725"/>
                  </a:moveTo>
                  <a:cubicBezTo>
                    <a:pt x="2269" y="725"/>
                    <a:pt x="2773" y="1197"/>
                    <a:pt x="2773" y="1733"/>
                  </a:cubicBezTo>
                  <a:cubicBezTo>
                    <a:pt x="2773" y="2300"/>
                    <a:pt x="2300" y="2804"/>
                    <a:pt x="1733" y="2804"/>
                  </a:cubicBezTo>
                  <a:cubicBezTo>
                    <a:pt x="1197" y="2804"/>
                    <a:pt x="693" y="2300"/>
                    <a:pt x="693" y="1733"/>
                  </a:cubicBezTo>
                  <a:cubicBezTo>
                    <a:pt x="693" y="1197"/>
                    <a:pt x="1166" y="725"/>
                    <a:pt x="1701" y="725"/>
                  </a:cubicBezTo>
                  <a:close/>
                  <a:moveTo>
                    <a:pt x="1701" y="0"/>
                  </a:moveTo>
                  <a:cubicBezTo>
                    <a:pt x="756" y="0"/>
                    <a:pt x="0" y="756"/>
                    <a:pt x="0" y="1701"/>
                  </a:cubicBezTo>
                  <a:cubicBezTo>
                    <a:pt x="0" y="2647"/>
                    <a:pt x="851" y="3466"/>
                    <a:pt x="1796" y="3466"/>
                  </a:cubicBezTo>
                  <a:cubicBezTo>
                    <a:pt x="2741" y="3466"/>
                    <a:pt x="3466" y="2647"/>
                    <a:pt x="3466" y="1701"/>
                  </a:cubicBezTo>
                  <a:cubicBezTo>
                    <a:pt x="3434" y="756"/>
                    <a:pt x="2647"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2" name="Google Shape;7972;p63"/>
            <p:cNvSpPr/>
            <p:nvPr/>
          </p:nvSpPr>
          <p:spPr>
            <a:xfrm>
              <a:off x="-4700300" y="4108625"/>
              <a:ext cx="18950" cy="17350"/>
            </a:xfrm>
            <a:custGeom>
              <a:rect b="b" l="l" r="r" t="t"/>
              <a:pathLst>
                <a:path extrusionOk="0" h="694" w="758">
                  <a:moveTo>
                    <a:pt x="347" y="0"/>
                  </a:moveTo>
                  <a:cubicBezTo>
                    <a:pt x="158" y="0"/>
                    <a:pt x="1" y="158"/>
                    <a:pt x="1" y="347"/>
                  </a:cubicBezTo>
                  <a:cubicBezTo>
                    <a:pt x="1" y="536"/>
                    <a:pt x="158" y="693"/>
                    <a:pt x="347" y="693"/>
                  </a:cubicBezTo>
                  <a:cubicBezTo>
                    <a:pt x="536" y="693"/>
                    <a:pt x="757" y="536"/>
                    <a:pt x="757" y="347"/>
                  </a:cubicBezTo>
                  <a:cubicBezTo>
                    <a:pt x="757"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3" name="Google Shape;7973;p63"/>
            <p:cNvSpPr/>
            <p:nvPr/>
          </p:nvSpPr>
          <p:spPr>
            <a:xfrm>
              <a:off x="-4748325" y="3971575"/>
              <a:ext cx="203225" cy="204025"/>
            </a:xfrm>
            <a:custGeom>
              <a:rect b="b" l="l" r="r" t="t"/>
              <a:pathLst>
                <a:path extrusionOk="0" h="8161" w="8129">
                  <a:moveTo>
                    <a:pt x="2268" y="1"/>
                  </a:moveTo>
                  <a:cubicBezTo>
                    <a:pt x="1449" y="1"/>
                    <a:pt x="693" y="158"/>
                    <a:pt x="0" y="473"/>
                  </a:cubicBezTo>
                  <a:lnTo>
                    <a:pt x="1512" y="3561"/>
                  </a:lnTo>
                  <a:cubicBezTo>
                    <a:pt x="1764" y="3466"/>
                    <a:pt x="1985" y="3435"/>
                    <a:pt x="2268" y="3435"/>
                  </a:cubicBezTo>
                  <a:cubicBezTo>
                    <a:pt x="3623" y="3435"/>
                    <a:pt x="4726" y="4506"/>
                    <a:pt x="4726" y="5829"/>
                  </a:cubicBezTo>
                  <a:cubicBezTo>
                    <a:pt x="4726" y="6112"/>
                    <a:pt x="4663" y="6396"/>
                    <a:pt x="4600" y="6617"/>
                  </a:cubicBezTo>
                  <a:lnTo>
                    <a:pt x="7656" y="8160"/>
                  </a:lnTo>
                  <a:cubicBezTo>
                    <a:pt x="7971" y="7436"/>
                    <a:pt x="8128" y="6617"/>
                    <a:pt x="8128" y="5829"/>
                  </a:cubicBezTo>
                  <a:cubicBezTo>
                    <a:pt x="8128" y="2647"/>
                    <a:pt x="5513" y="1"/>
                    <a:pt x="22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4" name="Google Shape;7974;p63"/>
            <p:cNvSpPr/>
            <p:nvPr/>
          </p:nvSpPr>
          <p:spPr>
            <a:xfrm>
              <a:off x="-4656175" y="4151950"/>
              <a:ext cx="91375" cy="91375"/>
            </a:xfrm>
            <a:custGeom>
              <a:rect b="b" l="l" r="r" t="t"/>
              <a:pathLst>
                <a:path extrusionOk="0" h="3655" w="3655">
                  <a:moveTo>
                    <a:pt x="599" y="0"/>
                  </a:moveTo>
                  <a:cubicBezTo>
                    <a:pt x="441" y="221"/>
                    <a:pt x="252" y="441"/>
                    <a:pt x="0" y="599"/>
                  </a:cubicBezTo>
                  <a:lnTo>
                    <a:pt x="1544" y="3655"/>
                  </a:lnTo>
                  <a:cubicBezTo>
                    <a:pt x="2395" y="3151"/>
                    <a:pt x="3151" y="2395"/>
                    <a:pt x="3655" y="1544"/>
                  </a:cubicBezTo>
                  <a:lnTo>
                    <a:pt x="59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5" name="Google Shape;7975;p63"/>
            <p:cNvSpPr/>
            <p:nvPr/>
          </p:nvSpPr>
          <p:spPr>
            <a:xfrm>
              <a:off x="-4817650" y="3991275"/>
              <a:ext cx="91400" cy="91375"/>
            </a:xfrm>
            <a:custGeom>
              <a:rect b="b" l="l" r="r" t="t"/>
              <a:pathLst>
                <a:path extrusionOk="0" h="3655" w="3656">
                  <a:moveTo>
                    <a:pt x="2143" y="0"/>
                  </a:moveTo>
                  <a:cubicBezTo>
                    <a:pt x="1261" y="504"/>
                    <a:pt x="536" y="1260"/>
                    <a:pt x="1" y="2111"/>
                  </a:cubicBezTo>
                  <a:lnTo>
                    <a:pt x="3088" y="3655"/>
                  </a:lnTo>
                  <a:cubicBezTo>
                    <a:pt x="3246" y="3434"/>
                    <a:pt x="3435" y="3214"/>
                    <a:pt x="3655" y="3088"/>
                  </a:cubicBez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6" name="Google Shape;7976;p63"/>
            <p:cNvSpPr/>
            <p:nvPr/>
          </p:nvSpPr>
          <p:spPr>
            <a:xfrm>
              <a:off x="-4837325" y="4059000"/>
              <a:ext cx="204000" cy="204025"/>
            </a:xfrm>
            <a:custGeom>
              <a:rect b="b" l="l" r="r" t="t"/>
              <a:pathLst>
                <a:path extrusionOk="0" h="8161" w="8160">
                  <a:moveTo>
                    <a:pt x="473" y="1"/>
                  </a:moveTo>
                  <a:cubicBezTo>
                    <a:pt x="158" y="725"/>
                    <a:pt x="0" y="1513"/>
                    <a:pt x="0" y="2300"/>
                  </a:cubicBezTo>
                  <a:cubicBezTo>
                    <a:pt x="0" y="5482"/>
                    <a:pt x="2615" y="8160"/>
                    <a:pt x="5828" y="8160"/>
                  </a:cubicBezTo>
                  <a:cubicBezTo>
                    <a:pt x="6648" y="8160"/>
                    <a:pt x="7435" y="8003"/>
                    <a:pt x="8160" y="7688"/>
                  </a:cubicBezTo>
                  <a:lnTo>
                    <a:pt x="6616" y="4632"/>
                  </a:lnTo>
                  <a:cubicBezTo>
                    <a:pt x="6396" y="4695"/>
                    <a:pt x="6144" y="4726"/>
                    <a:pt x="5860" y="4726"/>
                  </a:cubicBezTo>
                  <a:cubicBezTo>
                    <a:pt x="4537" y="4726"/>
                    <a:pt x="3434" y="3624"/>
                    <a:pt x="3434" y="2300"/>
                  </a:cubicBezTo>
                  <a:cubicBezTo>
                    <a:pt x="3434" y="2017"/>
                    <a:pt x="3466" y="1796"/>
                    <a:pt x="3560" y="1544"/>
                  </a:cubicBezTo>
                  <a:lnTo>
                    <a:pt x="4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77" name="Google Shape;7977;p63"/>
          <p:cNvGrpSpPr/>
          <p:nvPr/>
        </p:nvGrpSpPr>
        <p:grpSpPr>
          <a:xfrm>
            <a:off x="6256364" y="1714185"/>
            <a:ext cx="430998" cy="369730"/>
            <a:chOff x="-3037625" y="3254850"/>
            <a:chExt cx="299325" cy="256775"/>
          </a:xfrm>
        </p:grpSpPr>
        <p:sp>
          <p:nvSpPr>
            <p:cNvPr id="7978" name="Google Shape;7978;p63"/>
            <p:cNvSpPr/>
            <p:nvPr/>
          </p:nvSpPr>
          <p:spPr>
            <a:xfrm>
              <a:off x="-3037625" y="3460400"/>
              <a:ext cx="152825" cy="51225"/>
            </a:xfrm>
            <a:custGeom>
              <a:rect b="b" l="l" r="r" t="t"/>
              <a:pathLst>
                <a:path extrusionOk="0" h="2049" w="6113">
                  <a:moveTo>
                    <a:pt x="1356" y="1"/>
                  </a:moveTo>
                  <a:cubicBezTo>
                    <a:pt x="1" y="1"/>
                    <a:pt x="1" y="2049"/>
                    <a:pt x="1356" y="2049"/>
                  </a:cubicBezTo>
                  <a:lnTo>
                    <a:pt x="4758" y="2049"/>
                  </a:lnTo>
                  <a:cubicBezTo>
                    <a:pt x="6113" y="2049"/>
                    <a:pt x="6113" y="1"/>
                    <a:pt x="47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9" name="Google Shape;7979;p63"/>
            <p:cNvSpPr/>
            <p:nvPr/>
          </p:nvSpPr>
          <p:spPr>
            <a:xfrm>
              <a:off x="-2884825" y="3460400"/>
              <a:ext cx="146525" cy="51225"/>
            </a:xfrm>
            <a:custGeom>
              <a:rect b="b" l="l" r="r" t="t"/>
              <a:pathLst>
                <a:path extrusionOk="0" h="2049" w="5861">
                  <a:moveTo>
                    <a:pt x="1" y="1"/>
                  </a:moveTo>
                  <a:cubicBezTo>
                    <a:pt x="473" y="631"/>
                    <a:pt x="473" y="1419"/>
                    <a:pt x="1" y="2049"/>
                  </a:cubicBezTo>
                  <a:lnTo>
                    <a:pt x="4853" y="2049"/>
                  </a:lnTo>
                  <a:cubicBezTo>
                    <a:pt x="5388" y="2049"/>
                    <a:pt x="5861" y="1576"/>
                    <a:pt x="5861" y="1041"/>
                  </a:cubicBezTo>
                  <a:cubicBezTo>
                    <a:pt x="5861" y="442"/>
                    <a:pt x="5451" y="1"/>
                    <a:pt x="48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0" name="Google Shape;7980;p63"/>
            <p:cNvSpPr/>
            <p:nvPr/>
          </p:nvSpPr>
          <p:spPr>
            <a:xfrm>
              <a:off x="-2909225" y="3313125"/>
              <a:ext cx="59875" cy="72475"/>
            </a:xfrm>
            <a:custGeom>
              <a:rect b="b" l="l" r="r" t="t"/>
              <a:pathLst>
                <a:path extrusionOk="0" h="2899" w="2395">
                  <a:moveTo>
                    <a:pt x="0" y="1"/>
                  </a:moveTo>
                  <a:lnTo>
                    <a:pt x="0" y="2899"/>
                  </a:lnTo>
                  <a:lnTo>
                    <a:pt x="2395" y="1450"/>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1" name="Google Shape;7981;p63"/>
            <p:cNvSpPr/>
            <p:nvPr/>
          </p:nvSpPr>
          <p:spPr>
            <a:xfrm>
              <a:off x="-3029750" y="3254850"/>
              <a:ext cx="291450" cy="188250"/>
            </a:xfrm>
            <a:custGeom>
              <a:rect b="b" l="l" r="r" t="t"/>
              <a:pathLst>
                <a:path extrusionOk="0" h="7530" w="11658">
                  <a:moveTo>
                    <a:pt x="4414" y="1387"/>
                  </a:moveTo>
                  <a:cubicBezTo>
                    <a:pt x="4476" y="1387"/>
                    <a:pt x="4541" y="1407"/>
                    <a:pt x="4601" y="1449"/>
                  </a:cubicBezTo>
                  <a:lnTo>
                    <a:pt x="8035" y="3497"/>
                  </a:lnTo>
                  <a:cubicBezTo>
                    <a:pt x="8287" y="3623"/>
                    <a:pt x="8287" y="3938"/>
                    <a:pt x="8035" y="4064"/>
                  </a:cubicBezTo>
                  <a:lnTo>
                    <a:pt x="4601" y="6112"/>
                  </a:lnTo>
                  <a:cubicBezTo>
                    <a:pt x="4552" y="6140"/>
                    <a:pt x="4500" y="6153"/>
                    <a:pt x="4448" y="6153"/>
                  </a:cubicBezTo>
                  <a:cubicBezTo>
                    <a:pt x="4268" y="6153"/>
                    <a:pt x="4097" y="6000"/>
                    <a:pt x="4097" y="5829"/>
                  </a:cubicBezTo>
                  <a:lnTo>
                    <a:pt x="4097" y="1733"/>
                  </a:lnTo>
                  <a:cubicBezTo>
                    <a:pt x="4097" y="1527"/>
                    <a:pt x="4247" y="1387"/>
                    <a:pt x="4414" y="1387"/>
                  </a:cubicBezTo>
                  <a:close/>
                  <a:moveTo>
                    <a:pt x="1041" y="0"/>
                  </a:moveTo>
                  <a:cubicBezTo>
                    <a:pt x="473" y="0"/>
                    <a:pt x="1" y="473"/>
                    <a:pt x="1" y="1040"/>
                  </a:cubicBezTo>
                  <a:lnTo>
                    <a:pt x="1" y="6490"/>
                  </a:lnTo>
                  <a:cubicBezTo>
                    <a:pt x="1" y="7057"/>
                    <a:pt x="473" y="7530"/>
                    <a:pt x="1041" y="7530"/>
                  </a:cubicBezTo>
                  <a:lnTo>
                    <a:pt x="10650" y="7530"/>
                  </a:lnTo>
                  <a:cubicBezTo>
                    <a:pt x="11185" y="7530"/>
                    <a:pt x="11658" y="7057"/>
                    <a:pt x="11658" y="6490"/>
                  </a:cubicBezTo>
                  <a:lnTo>
                    <a:pt x="11658" y="1040"/>
                  </a:lnTo>
                  <a:cubicBezTo>
                    <a:pt x="11658" y="473"/>
                    <a:pt x="11248" y="0"/>
                    <a:pt x="106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82" name="Google Shape;7982;p63"/>
          <p:cNvGrpSpPr/>
          <p:nvPr/>
        </p:nvGrpSpPr>
        <p:grpSpPr>
          <a:xfrm>
            <a:off x="6260324" y="2204615"/>
            <a:ext cx="423079" cy="420811"/>
            <a:chOff x="-3031325" y="3597450"/>
            <a:chExt cx="293825" cy="292250"/>
          </a:xfrm>
        </p:grpSpPr>
        <p:sp>
          <p:nvSpPr>
            <p:cNvPr id="7983" name="Google Shape;7983;p63"/>
            <p:cNvSpPr/>
            <p:nvPr/>
          </p:nvSpPr>
          <p:spPr>
            <a:xfrm>
              <a:off x="-3029750" y="3597450"/>
              <a:ext cx="292250" cy="67775"/>
            </a:xfrm>
            <a:custGeom>
              <a:rect b="b" l="l" r="r" t="t"/>
              <a:pathLst>
                <a:path extrusionOk="0" h="2711" w="1169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4" name="Google Shape;7984;p63"/>
            <p:cNvSpPr/>
            <p:nvPr/>
          </p:nvSpPr>
          <p:spPr>
            <a:xfrm>
              <a:off x="-3031325" y="3687250"/>
              <a:ext cx="292250" cy="153600"/>
            </a:xfrm>
            <a:custGeom>
              <a:rect b="b" l="l" r="r" t="t"/>
              <a:pathLst>
                <a:path extrusionOk="0" h="6144" w="1169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5" name="Google Shape;7985;p63"/>
            <p:cNvSpPr/>
            <p:nvPr/>
          </p:nvSpPr>
          <p:spPr>
            <a:xfrm>
              <a:off x="-2908450" y="3724275"/>
              <a:ext cx="59900" cy="164625"/>
            </a:xfrm>
            <a:custGeom>
              <a:rect b="b" l="l" r="r" t="t"/>
              <a:pathLst>
                <a:path extrusionOk="0" h="6585" w="2396">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6" name="Google Shape;7986;p63"/>
            <p:cNvSpPr/>
            <p:nvPr/>
          </p:nvSpPr>
          <p:spPr>
            <a:xfrm>
              <a:off x="-2831250" y="3725850"/>
              <a:ext cx="59875" cy="163850"/>
            </a:xfrm>
            <a:custGeom>
              <a:rect b="b" l="l" r="r" t="t"/>
              <a:pathLst>
                <a:path extrusionOk="0" h="6554" w="2395">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87" name="Google Shape;7987;p63"/>
          <p:cNvGrpSpPr/>
          <p:nvPr/>
        </p:nvGrpSpPr>
        <p:grpSpPr>
          <a:xfrm>
            <a:off x="6272798" y="2781214"/>
            <a:ext cx="421927" cy="370882"/>
            <a:chOff x="-3030525" y="3973150"/>
            <a:chExt cx="293025" cy="257575"/>
          </a:xfrm>
        </p:grpSpPr>
        <p:sp>
          <p:nvSpPr>
            <p:cNvPr id="7988" name="Google Shape;7988;p63"/>
            <p:cNvSpPr/>
            <p:nvPr/>
          </p:nvSpPr>
          <p:spPr>
            <a:xfrm>
              <a:off x="-3029750" y="3973150"/>
              <a:ext cx="292250" cy="68550"/>
            </a:xfrm>
            <a:custGeom>
              <a:rect b="b" l="l" r="r" t="t"/>
              <a:pathLst>
                <a:path extrusionOk="0" h="2742" w="11690">
                  <a:moveTo>
                    <a:pt x="1702" y="1355"/>
                  </a:moveTo>
                  <a:cubicBezTo>
                    <a:pt x="1891" y="1355"/>
                    <a:pt x="2049" y="1513"/>
                    <a:pt x="2049" y="1702"/>
                  </a:cubicBezTo>
                  <a:cubicBezTo>
                    <a:pt x="2049" y="1922"/>
                    <a:pt x="1891" y="2080"/>
                    <a:pt x="1702" y="2080"/>
                  </a:cubicBezTo>
                  <a:cubicBezTo>
                    <a:pt x="1513" y="2080"/>
                    <a:pt x="1356" y="1922"/>
                    <a:pt x="1356" y="1702"/>
                  </a:cubicBezTo>
                  <a:cubicBezTo>
                    <a:pt x="1356" y="1513"/>
                    <a:pt x="1513" y="1355"/>
                    <a:pt x="1702" y="1355"/>
                  </a:cubicBezTo>
                  <a:close/>
                  <a:moveTo>
                    <a:pt x="3088" y="1355"/>
                  </a:moveTo>
                  <a:cubicBezTo>
                    <a:pt x="3277" y="1355"/>
                    <a:pt x="3435" y="1513"/>
                    <a:pt x="3435" y="1702"/>
                  </a:cubicBezTo>
                  <a:cubicBezTo>
                    <a:pt x="3435" y="1922"/>
                    <a:pt x="3277" y="2080"/>
                    <a:pt x="3088" y="2080"/>
                  </a:cubicBezTo>
                  <a:cubicBezTo>
                    <a:pt x="2868" y="2080"/>
                    <a:pt x="2710" y="1922"/>
                    <a:pt x="2710" y="1702"/>
                  </a:cubicBezTo>
                  <a:cubicBezTo>
                    <a:pt x="2710" y="1513"/>
                    <a:pt x="2868" y="1355"/>
                    <a:pt x="3088" y="1355"/>
                  </a:cubicBezTo>
                  <a:close/>
                  <a:moveTo>
                    <a:pt x="9925" y="1387"/>
                  </a:moveTo>
                  <a:cubicBezTo>
                    <a:pt x="10366" y="1387"/>
                    <a:pt x="10366" y="2080"/>
                    <a:pt x="9925" y="2080"/>
                  </a:cubicBezTo>
                  <a:lnTo>
                    <a:pt x="5829" y="2080"/>
                  </a:lnTo>
                  <a:cubicBezTo>
                    <a:pt x="5388" y="2080"/>
                    <a:pt x="5357" y="1387"/>
                    <a:pt x="5829" y="1387"/>
                  </a:cubicBezTo>
                  <a:close/>
                  <a:moveTo>
                    <a:pt x="1041" y="1"/>
                  </a:moveTo>
                  <a:cubicBezTo>
                    <a:pt x="473" y="1"/>
                    <a:pt x="1" y="473"/>
                    <a:pt x="1" y="1040"/>
                  </a:cubicBezTo>
                  <a:lnTo>
                    <a:pt x="1" y="2741"/>
                  </a:lnTo>
                  <a:lnTo>
                    <a:pt x="11689" y="2741"/>
                  </a:lnTo>
                  <a:lnTo>
                    <a:pt x="11689" y="1040"/>
                  </a:lnTo>
                  <a:cubicBezTo>
                    <a:pt x="11658" y="505"/>
                    <a:pt x="11248" y="1"/>
                    <a:pt x="106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9" name="Google Shape;7989;p63"/>
            <p:cNvSpPr/>
            <p:nvPr/>
          </p:nvSpPr>
          <p:spPr>
            <a:xfrm>
              <a:off x="-3030525" y="4059000"/>
              <a:ext cx="292225" cy="171725"/>
            </a:xfrm>
            <a:custGeom>
              <a:rect b="b" l="l" r="r" t="t"/>
              <a:pathLst>
                <a:path extrusionOk="0" h="6869" w="11689">
                  <a:moveTo>
                    <a:pt x="3773" y="1366"/>
                  </a:moveTo>
                  <a:cubicBezTo>
                    <a:pt x="4065" y="1366"/>
                    <a:pt x="4260" y="1775"/>
                    <a:pt x="3970" y="1985"/>
                  </a:cubicBezTo>
                  <a:lnTo>
                    <a:pt x="2363" y="3088"/>
                  </a:lnTo>
                  <a:lnTo>
                    <a:pt x="3970" y="4191"/>
                  </a:lnTo>
                  <a:cubicBezTo>
                    <a:pt x="4252" y="4370"/>
                    <a:pt x="4075" y="4801"/>
                    <a:pt x="3795" y="4801"/>
                  </a:cubicBezTo>
                  <a:cubicBezTo>
                    <a:pt x="3731" y="4801"/>
                    <a:pt x="3662" y="4779"/>
                    <a:pt x="3592" y="4726"/>
                  </a:cubicBezTo>
                  <a:lnTo>
                    <a:pt x="1544" y="3372"/>
                  </a:lnTo>
                  <a:cubicBezTo>
                    <a:pt x="1324" y="3246"/>
                    <a:pt x="1324" y="2962"/>
                    <a:pt x="1544" y="2805"/>
                  </a:cubicBezTo>
                  <a:lnTo>
                    <a:pt x="3592" y="1418"/>
                  </a:lnTo>
                  <a:cubicBezTo>
                    <a:pt x="3654" y="1382"/>
                    <a:pt x="3715" y="1366"/>
                    <a:pt x="3773" y="1366"/>
                  </a:cubicBezTo>
                  <a:close/>
                  <a:moveTo>
                    <a:pt x="7912" y="1407"/>
                  </a:moveTo>
                  <a:cubicBezTo>
                    <a:pt x="7979" y="1407"/>
                    <a:pt x="8053" y="1429"/>
                    <a:pt x="8129" y="1481"/>
                  </a:cubicBezTo>
                  <a:lnTo>
                    <a:pt x="10145" y="2836"/>
                  </a:lnTo>
                  <a:cubicBezTo>
                    <a:pt x="10366" y="2962"/>
                    <a:pt x="10366" y="3277"/>
                    <a:pt x="10145" y="3403"/>
                  </a:cubicBezTo>
                  <a:lnTo>
                    <a:pt x="8129" y="4789"/>
                  </a:lnTo>
                  <a:cubicBezTo>
                    <a:pt x="8061" y="4826"/>
                    <a:pt x="7996" y="4841"/>
                    <a:pt x="7935" y="4841"/>
                  </a:cubicBezTo>
                  <a:cubicBezTo>
                    <a:pt x="7624" y="4841"/>
                    <a:pt x="7430" y="4433"/>
                    <a:pt x="7719" y="4222"/>
                  </a:cubicBezTo>
                  <a:lnTo>
                    <a:pt x="9326" y="3120"/>
                  </a:lnTo>
                  <a:lnTo>
                    <a:pt x="7719" y="2017"/>
                  </a:lnTo>
                  <a:cubicBezTo>
                    <a:pt x="7437" y="1837"/>
                    <a:pt x="7615" y="1407"/>
                    <a:pt x="7912" y="1407"/>
                  </a:cubicBezTo>
                  <a:close/>
                  <a:moveTo>
                    <a:pt x="6515" y="714"/>
                  </a:moveTo>
                  <a:cubicBezTo>
                    <a:pt x="6728" y="714"/>
                    <a:pt x="6948" y="909"/>
                    <a:pt x="6868" y="1166"/>
                  </a:cubicBezTo>
                  <a:lnTo>
                    <a:pt x="5482" y="5262"/>
                  </a:lnTo>
                  <a:cubicBezTo>
                    <a:pt x="5434" y="5420"/>
                    <a:pt x="5306" y="5489"/>
                    <a:pt x="5176" y="5489"/>
                  </a:cubicBezTo>
                  <a:cubicBezTo>
                    <a:pt x="4968" y="5489"/>
                    <a:pt x="4755" y="5313"/>
                    <a:pt x="4852" y="5041"/>
                  </a:cubicBezTo>
                  <a:lnTo>
                    <a:pt x="6207" y="946"/>
                  </a:lnTo>
                  <a:cubicBezTo>
                    <a:pt x="6265" y="782"/>
                    <a:pt x="6389" y="714"/>
                    <a:pt x="6515" y="714"/>
                  </a:cubicBezTo>
                  <a:close/>
                  <a:moveTo>
                    <a:pt x="0" y="1"/>
                  </a:moveTo>
                  <a:lnTo>
                    <a:pt x="0" y="5829"/>
                  </a:lnTo>
                  <a:lnTo>
                    <a:pt x="32" y="5829"/>
                  </a:lnTo>
                  <a:cubicBezTo>
                    <a:pt x="32" y="6396"/>
                    <a:pt x="504" y="6869"/>
                    <a:pt x="1072" y="6869"/>
                  </a:cubicBezTo>
                  <a:lnTo>
                    <a:pt x="10681" y="6869"/>
                  </a:lnTo>
                  <a:cubicBezTo>
                    <a:pt x="11216" y="6869"/>
                    <a:pt x="11689" y="6396"/>
                    <a:pt x="11689" y="5829"/>
                  </a:cubicBezTo>
                  <a:lnTo>
                    <a:pt x="116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0" name="Google Shape;7990;p63"/>
          <p:cNvGrpSpPr/>
          <p:nvPr/>
        </p:nvGrpSpPr>
        <p:grpSpPr>
          <a:xfrm>
            <a:off x="1374391" y="3369426"/>
            <a:ext cx="421927" cy="297195"/>
            <a:chOff x="-1199300" y="3279250"/>
            <a:chExt cx="293025" cy="206400"/>
          </a:xfrm>
        </p:grpSpPr>
        <p:sp>
          <p:nvSpPr>
            <p:cNvPr id="7991" name="Google Shape;7991;p63"/>
            <p:cNvSpPr/>
            <p:nvPr/>
          </p:nvSpPr>
          <p:spPr>
            <a:xfrm>
              <a:off x="-1183550" y="3395050"/>
              <a:ext cx="261525" cy="90600"/>
            </a:xfrm>
            <a:custGeom>
              <a:rect b="b" l="l" r="r" t="t"/>
              <a:pathLst>
                <a:path extrusionOk="0" h="3624" w="10461">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2" name="Google Shape;7992;p63"/>
            <p:cNvSpPr/>
            <p:nvPr/>
          </p:nvSpPr>
          <p:spPr>
            <a:xfrm>
              <a:off x="-1184325" y="3279250"/>
              <a:ext cx="261500" cy="129400"/>
            </a:xfrm>
            <a:custGeom>
              <a:rect b="b" l="l" r="r" t="t"/>
              <a:pathLst>
                <a:path extrusionOk="0" h="5176" w="1046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3" name="Google Shape;7993;p63"/>
            <p:cNvSpPr/>
            <p:nvPr/>
          </p:nvSpPr>
          <p:spPr>
            <a:xfrm>
              <a:off x="-1199300" y="3294225"/>
              <a:ext cx="90600" cy="175650"/>
            </a:xfrm>
            <a:custGeom>
              <a:rect b="b" l="l" r="r" t="t"/>
              <a:pathLst>
                <a:path extrusionOk="0" h="7026" w="3624">
                  <a:moveTo>
                    <a:pt x="126" y="0"/>
                  </a:moveTo>
                  <a:cubicBezTo>
                    <a:pt x="32" y="126"/>
                    <a:pt x="0" y="284"/>
                    <a:pt x="0" y="441"/>
                  </a:cubicBezTo>
                  <a:lnTo>
                    <a:pt x="0" y="6585"/>
                  </a:lnTo>
                  <a:cubicBezTo>
                    <a:pt x="0" y="6742"/>
                    <a:pt x="32" y="6900"/>
                    <a:pt x="126" y="7026"/>
                  </a:cubicBezTo>
                  <a:lnTo>
                    <a:pt x="3624" y="3466"/>
                  </a:lnTo>
                  <a:lnTo>
                    <a:pt x="1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4" name="Google Shape;7994;p63"/>
            <p:cNvSpPr/>
            <p:nvPr/>
          </p:nvSpPr>
          <p:spPr>
            <a:xfrm>
              <a:off x="-996875" y="3294225"/>
              <a:ext cx="90600" cy="177225"/>
            </a:xfrm>
            <a:custGeom>
              <a:rect b="b" l="l" r="r" t="t"/>
              <a:pathLst>
                <a:path extrusionOk="0" h="7089" w="3624">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5" name="Google Shape;7995;p63"/>
          <p:cNvGrpSpPr/>
          <p:nvPr/>
        </p:nvGrpSpPr>
        <p:grpSpPr>
          <a:xfrm>
            <a:off x="1381477" y="1688773"/>
            <a:ext cx="444605" cy="420559"/>
            <a:chOff x="-6338550" y="3272950"/>
            <a:chExt cx="308775" cy="292075"/>
          </a:xfrm>
        </p:grpSpPr>
        <p:sp>
          <p:nvSpPr>
            <p:cNvPr id="7996" name="Google Shape;7996;p63"/>
            <p:cNvSpPr/>
            <p:nvPr/>
          </p:nvSpPr>
          <p:spPr>
            <a:xfrm>
              <a:off x="-6338550" y="3272950"/>
              <a:ext cx="308775" cy="119750"/>
            </a:xfrm>
            <a:custGeom>
              <a:rect b="b" l="l" r="r" t="t"/>
              <a:pathLst>
                <a:path extrusionOk="0" h="4790" w="12351">
                  <a:moveTo>
                    <a:pt x="6144" y="2017"/>
                  </a:moveTo>
                  <a:cubicBezTo>
                    <a:pt x="6333" y="2017"/>
                    <a:pt x="6491" y="2206"/>
                    <a:pt x="6491" y="2395"/>
                  </a:cubicBezTo>
                  <a:cubicBezTo>
                    <a:pt x="6459" y="2584"/>
                    <a:pt x="6333" y="2742"/>
                    <a:pt x="6144" y="2742"/>
                  </a:cubicBezTo>
                  <a:cubicBezTo>
                    <a:pt x="5955" y="2742"/>
                    <a:pt x="5797" y="2584"/>
                    <a:pt x="5797" y="2395"/>
                  </a:cubicBezTo>
                  <a:cubicBezTo>
                    <a:pt x="5797" y="2206"/>
                    <a:pt x="5955" y="2017"/>
                    <a:pt x="6144" y="2017"/>
                  </a:cubicBezTo>
                  <a:close/>
                  <a:moveTo>
                    <a:pt x="6144" y="1"/>
                  </a:moveTo>
                  <a:cubicBezTo>
                    <a:pt x="4789" y="1"/>
                    <a:pt x="3750" y="1040"/>
                    <a:pt x="3750" y="2395"/>
                  </a:cubicBezTo>
                  <a:cubicBezTo>
                    <a:pt x="3750" y="2521"/>
                    <a:pt x="3750" y="2616"/>
                    <a:pt x="3781" y="2742"/>
                  </a:cubicBezTo>
                  <a:lnTo>
                    <a:pt x="1324" y="2742"/>
                  </a:lnTo>
                  <a:cubicBezTo>
                    <a:pt x="1" y="2742"/>
                    <a:pt x="1" y="4790"/>
                    <a:pt x="1324" y="4790"/>
                  </a:cubicBezTo>
                  <a:lnTo>
                    <a:pt x="10996" y="4790"/>
                  </a:lnTo>
                  <a:cubicBezTo>
                    <a:pt x="12351" y="4790"/>
                    <a:pt x="12351" y="2742"/>
                    <a:pt x="10996" y="2742"/>
                  </a:cubicBezTo>
                  <a:lnTo>
                    <a:pt x="8507" y="2742"/>
                  </a:lnTo>
                  <a:cubicBezTo>
                    <a:pt x="8507" y="2616"/>
                    <a:pt x="8538" y="2521"/>
                    <a:pt x="8538" y="2395"/>
                  </a:cubicBezTo>
                  <a:cubicBezTo>
                    <a:pt x="8538" y="1040"/>
                    <a:pt x="7467" y="1"/>
                    <a:pt x="61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7" name="Google Shape;7997;p63"/>
            <p:cNvSpPr/>
            <p:nvPr/>
          </p:nvSpPr>
          <p:spPr>
            <a:xfrm>
              <a:off x="-6228275" y="3479325"/>
              <a:ext cx="86650" cy="85700"/>
            </a:xfrm>
            <a:custGeom>
              <a:rect b="b" l="l" r="r" t="t"/>
              <a:pathLst>
                <a:path extrusionOk="0" h="3428" w="3466">
                  <a:moveTo>
                    <a:pt x="32" y="0"/>
                  </a:moveTo>
                  <a:lnTo>
                    <a:pt x="32" y="3088"/>
                  </a:lnTo>
                  <a:lnTo>
                    <a:pt x="0" y="3088"/>
                  </a:lnTo>
                  <a:cubicBezTo>
                    <a:pt x="0" y="3268"/>
                    <a:pt x="190" y="3428"/>
                    <a:pt x="380" y="3428"/>
                  </a:cubicBezTo>
                  <a:cubicBezTo>
                    <a:pt x="422" y="3428"/>
                    <a:pt x="464" y="3420"/>
                    <a:pt x="504" y="3403"/>
                  </a:cubicBezTo>
                  <a:lnTo>
                    <a:pt x="3277" y="2016"/>
                  </a:lnTo>
                  <a:cubicBezTo>
                    <a:pt x="3371" y="1985"/>
                    <a:pt x="3466" y="1859"/>
                    <a:pt x="3466" y="1701"/>
                  </a:cubicBezTo>
                  <a:lnTo>
                    <a:pt x="346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8" name="Google Shape;7998;p63"/>
            <p:cNvSpPr/>
            <p:nvPr/>
          </p:nvSpPr>
          <p:spPr>
            <a:xfrm>
              <a:off x="-6292075" y="3410800"/>
              <a:ext cx="212675" cy="50425"/>
            </a:xfrm>
            <a:custGeom>
              <a:rect b="b" l="l" r="r" t="t"/>
              <a:pathLst>
                <a:path extrusionOk="0" h="2017" w="8507">
                  <a:moveTo>
                    <a:pt x="0" y="0"/>
                  </a:moveTo>
                  <a:lnTo>
                    <a:pt x="2048" y="2016"/>
                  </a:lnTo>
                  <a:lnTo>
                    <a:pt x="6459" y="2016"/>
                  </a:ln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9" name="Google Shape;7999;p63"/>
          <p:cNvGrpSpPr/>
          <p:nvPr/>
        </p:nvGrpSpPr>
        <p:grpSpPr>
          <a:xfrm>
            <a:off x="1392817" y="2205194"/>
            <a:ext cx="421927" cy="419659"/>
            <a:chOff x="-6329100" y="3632100"/>
            <a:chExt cx="293025" cy="291450"/>
          </a:xfrm>
        </p:grpSpPr>
        <p:sp>
          <p:nvSpPr>
            <p:cNvPr id="8000" name="Google Shape;8000;p63"/>
            <p:cNvSpPr/>
            <p:nvPr/>
          </p:nvSpPr>
          <p:spPr>
            <a:xfrm>
              <a:off x="-6210700" y="3751600"/>
              <a:ext cx="174625" cy="171950"/>
            </a:xfrm>
            <a:custGeom>
              <a:rect b="b" l="l" r="r" t="t"/>
              <a:pathLst>
                <a:path extrusionOk="0" h="6878" w="6985">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1" name="Google Shape;8001;p63"/>
            <p:cNvSpPr/>
            <p:nvPr/>
          </p:nvSpPr>
          <p:spPr>
            <a:xfrm>
              <a:off x="-6272400" y="3691975"/>
              <a:ext cx="136300" cy="135500"/>
            </a:xfrm>
            <a:custGeom>
              <a:rect b="b" l="l" r="r" t="t"/>
              <a:pathLst>
                <a:path extrusionOk="0" h="5420" w="5452">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2" name="Google Shape;8002;p63"/>
            <p:cNvSpPr/>
            <p:nvPr/>
          </p:nvSpPr>
          <p:spPr>
            <a:xfrm>
              <a:off x="-6329100" y="3632100"/>
              <a:ext cx="257575" cy="256025"/>
            </a:xfrm>
            <a:custGeom>
              <a:rect b="b" l="l" r="r" t="t"/>
              <a:pathLst>
                <a:path extrusionOk="0" h="10241" w="10303">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03" name="Google Shape;8003;p63"/>
          <p:cNvGrpSpPr/>
          <p:nvPr/>
        </p:nvGrpSpPr>
        <p:grpSpPr>
          <a:xfrm>
            <a:off x="1405867" y="2756828"/>
            <a:ext cx="419623" cy="419659"/>
            <a:chOff x="-6329875" y="3992050"/>
            <a:chExt cx="291425" cy="291450"/>
          </a:xfrm>
        </p:grpSpPr>
        <p:sp>
          <p:nvSpPr>
            <p:cNvPr id="8004" name="Google Shape;8004;p63"/>
            <p:cNvSpPr/>
            <p:nvPr/>
          </p:nvSpPr>
          <p:spPr>
            <a:xfrm>
              <a:off x="-6090450" y="4077900"/>
              <a:ext cx="52000" cy="34675"/>
            </a:xfrm>
            <a:custGeom>
              <a:rect b="b" l="l" r="r" t="t"/>
              <a:pathLst>
                <a:path extrusionOk="0" h="1387" w="2080">
                  <a:moveTo>
                    <a:pt x="1" y="1"/>
                  </a:moveTo>
                  <a:lnTo>
                    <a:pt x="1" y="1387"/>
                  </a:lnTo>
                  <a:lnTo>
                    <a:pt x="2080" y="1387"/>
                  </a:lnTo>
                  <a:lnTo>
                    <a:pt x="2080" y="1040"/>
                  </a:lnTo>
                  <a:cubicBezTo>
                    <a:pt x="2080" y="473"/>
                    <a:pt x="1607"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5" name="Google Shape;8005;p63"/>
            <p:cNvSpPr/>
            <p:nvPr/>
          </p:nvSpPr>
          <p:spPr>
            <a:xfrm>
              <a:off x="-6262925" y="3992050"/>
              <a:ext cx="154400" cy="155200"/>
            </a:xfrm>
            <a:custGeom>
              <a:rect b="b" l="l" r="r" t="t"/>
              <a:pathLst>
                <a:path extrusionOk="0" h="6208" w="6176">
                  <a:moveTo>
                    <a:pt x="5167" y="1387"/>
                  </a:moveTo>
                  <a:cubicBezTo>
                    <a:pt x="5608" y="1387"/>
                    <a:pt x="5639" y="2048"/>
                    <a:pt x="5167" y="2048"/>
                  </a:cubicBezTo>
                  <a:lnTo>
                    <a:pt x="1071" y="2048"/>
                  </a:lnTo>
                  <a:cubicBezTo>
                    <a:pt x="1053" y="2051"/>
                    <a:pt x="1035" y="2052"/>
                    <a:pt x="1018" y="2052"/>
                  </a:cubicBezTo>
                  <a:cubicBezTo>
                    <a:pt x="628" y="2052"/>
                    <a:pt x="618" y="1387"/>
                    <a:pt x="1071" y="1387"/>
                  </a:cubicBezTo>
                  <a:close/>
                  <a:moveTo>
                    <a:pt x="5167" y="2773"/>
                  </a:moveTo>
                  <a:cubicBezTo>
                    <a:pt x="5608" y="2773"/>
                    <a:pt x="5639" y="3435"/>
                    <a:pt x="5167" y="3435"/>
                  </a:cubicBezTo>
                  <a:lnTo>
                    <a:pt x="1071" y="3435"/>
                  </a:lnTo>
                  <a:cubicBezTo>
                    <a:pt x="630" y="3435"/>
                    <a:pt x="599" y="2773"/>
                    <a:pt x="1071" y="2773"/>
                  </a:cubicBezTo>
                  <a:close/>
                  <a:moveTo>
                    <a:pt x="5167" y="4159"/>
                  </a:moveTo>
                  <a:cubicBezTo>
                    <a:pt x="5608" y="4159"/>
                    <a:pt x="5639" y="4821"/>
                    <a:pt x="5167" y="4821"/>
                  </a:cubicBezTo>
                  <a:lnTo>
                    <a:pt x="1071" y="4821"/>
                  </a:lnTo>
                  <a:cubicBezTo>
                    <a:pt x="630" y="4821"/>
                    <a:pt x="599" y="4159"/>
                    <a:pt x="1071" y="4159"/>
                  </a:cubicBezTo>
                  <a:close/>
                  <a:moveTo>
                    <a:pt x="347" y="1"/>
                  </a:moveTo>
                  <a:cubicBezTo>
                    <a:pt x="158" y="1"/>
                    <a:pt x="0" y="158"/>
                    <a:pt x="0" y="379"/>
                  </a:cubicBezTo>
                  <a:lnTo>
                    <a:pt x="0" y="6207"/>
                  </a:lnTo>
                  <a:lnTo>
                    <a:pt x="4726" y="6207"/>
                  </a:lnTo>
                  <a:cubicBezTo>
                    <a:pt x="5041" y="6207"/>
                    <a:pt x="5198" y="5672"/>
                    <a:pt x="5356" y="5420"/>
                  </a:cubicBezTo>
                  <a:cubicBezTo>
                    <a:pt x="5513" y="5104"/>
                    <a:pt x="5828" y="4884"/>
                    <a:pt x="6175" y="4852"/>
                  </a:cubicBezTo>
                  <a:lnTo>
                    <a:pt x="6175" y="379"/>
                  </a:lnTo>
                  <a:cubicBezTo>
                    <a:pt x="6175" y="158"/>
                    <a:pt x="6018" y="1"/>
                    <a:pt x="582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6" name="Google Shape;8006;p63"/>
            <p:cNvSpPr/>
            <p:nvPr/>
          </p:nvSpPr>
          <p:spPr>
            <a:xfrm>
              <a:off x="-6329875" y="4044825"/>
              <a:ext cx="51200" cy="102425"/>
            </a:xfrm>
            <a:custGeom>
              <a:rect b="b" l="l" r="r" t="t"/>
              <a:pathLst>
                <a:path extrusionOk="0" h="4097" w="2048">
                  <a:moveTo>
                    <a:pt x="1040" y="0"/>
                  </a:moveTo>
                  <a:cubicBezTo>
                    <a:pt x="473" y="0"/>
                    <a:pt x="0" y="473"/>
                    <a:pt x="0" y="1009"/>
                  </a:cubicBezTo>
                  <a:lnTo>
                    <a:pt x="0" y="4096"/>
                  </a:lnTo>
                  <a:lnTo>
                    <a:pt x="2048" y="4096"/>
                  </a:ln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7" name="Google Shape;8007;p63"/>
            <p:cNvSpPr/>
            <p:nvPr/>
          </p:nvSpPr>
          <p:spPr>
            <a:xfrm>
              <a:off x="-6329875" y="4129900"/>
              <a:ext cx="291425" cy="153600"/>
            </a:xfrm>
            <a:custGeom>
              <a:rect b="b" l="l" r="r" t="t"/>
              <a:pathLst>
                <a:path extrusionOk="0" h="6144" w="11657">
                  <a:moveTo>
                    <a:pt x="8948" y="0"/>
                  </a:moveTo>
                  <a:cubicBezTo>
                    <a:pt x="8664" y="0"/>
                    <a:pt x="8506" y="473"/>
                    <a:pt x="8349" y="788"/>
                  </a:cubicBezTo>
                  <a:cubicBezTo>
                    <a:pt x="8191" y="1166"/>
                    <a:pt x="7845" y="1355"/>
                    <a:pt x="7467" y="1355"/>
                  </a:cubicBezTo>
                  <a:lnTo>
                    <a:pt x="0" y="1355"/>
                  </a:lnTo>
                  <a:lnTo>
                    <a:pt x="0" y="5135"/>
                  </a:lnTo>
                  <a:cubicBezTo>
                    <a:pt x="0" y="5671"/>
                    <a:pt x="473" y="6143"/>
                    <a:pt x="1040" y="6143"/>
                  </a:cubicBezTo>
                  <a:lnTo>
                    <a:pt x="10649" y="6143"/>
                  </a:lnTo>
                  <a:cubicBezTo>
                    <a:pt x="11184" y="6143"/>
                    <a:pt x="11657" y="5671"/>
                    <a:pt x="11657" y="5135"/>
                  </a:cubicBezTo>
                  <a:lnTo>
                    <a:pt x="116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08" name="Google Shape;8008;p63"/>
          <p:cNvGrpSpPr/>
          <p:nvPr/>
        </p:nvGrpSpPr>
        <p:grpSpPr>
          <a:xfrm>
            <a:off x="4092004" y="1687530"/>
            <a:ext cx="423079" cy="423043"/>
            <a:chOff x="-4478975" y="3251700"/>
            <a:chExt cx="293825" cy="293800"/>
          </a:xfrm>
        </p:grpSpPr>
        <p:sp>
          <p:nvSpPr>
            <p:cNvPr id="8009" name="Google Shape;8009;p63"/>
            <p:cNvSpPr/>
            <p:nvPr/>
          </p:nvSpPr>
          <p:spPr>
            <a:xfrm>
              <a:off x="-4375000" y="3365100"/>
              <a:ext cx="85075" cy="110900"/>
            </a:xfrm>
            <a:custGeom>
              <a:rect b="b" l="l" r="r" t="t"/>
              <a:pathLst>
                <a:path extrusionOk="0" h="4436" w="3403">
                  <a:moveTo>
                    <a:pt x="662" y="1"/>
                  </a:moveTo>
                  <a:cubicBezTo>
                    <a:pt x="221" y="316"/>
                    <a:pt x="0" y="820"/>
                    <a:pt x="0" y="1387"/>
                  </a:cubicBezTo>
                  <a:cubicBezTo>
                    <a:pt x="0" y="2080"/>
                    <a:pt x="473" y="2773"/>
                    <a:pt x="1135" y="2994"/>
                  </a:cubicBezTo>
                  <a:cubicBezTo>
                    <a:pt x="1261" y="3025"/>
                    <a:pt x="1355" y="3183"/>
                    <a:pt x="1355" y="3309"/>
                  </a:cubicBezTo>
                  <a:lnTo>
                    <a:pt x="1355" y="4412"/>
                  </a:lnTo>
                  <a:cubicBezTo>
                    <a:pt x="1576" y="4427"/>
                    <a:pt x="1647" y="4435"/>
                    <a:pt x="1714" y="4435"/>
                  </a:cubicBezTo>
                  <a:cubicBezTo>
                    <a:pt x="1780" y="4435"/>
                    <a:pt x="1843" y="4427"/>
                    <a:pt x="2048" y="4412"/>
                  </a:cubicBezTo>
                  <a:lnTo>
                    <a:pt x="2048" y="3309"/>
                  </a:lnTo>
                  <a:cubicBezTo>
                    <a:pt x="2048" y="3151"/>
                    <a:pt x="2111" y="3025"/>
                    <a:pt x="2269" y="2994"/>
                  </a:cubicBezTo>
                  <a:cubicBezTo>
                    <a:pt x="2962" y="2710"/>
                    <a:pt x="3403" y="2080"/>
                    <a:pt x="3403" y="1387"/>
                  </a:cubicBezTo>
                  <a:cubicBezTo>
                    <a:pt x="3403" y="820"/>
                    <a:pt x="3119" y="316"/>
                    <a:pt x="2741" y="1"/>
                  </a:cubicBezTo>
                  <a:lnTo>
                    <a:pt x="2741" y="1387"/>
                  </a:lnTo>
                  <a:cubicBezTo>
                    <a:pt x="2741" y="1576"/>
                    <a:pt x="2584" y="1734"/>
                    <a:pt x="2395" y="1734"/>
                  </a:cubicBezTo>
                  <a:lnTo>
                    <a:pt x="1009" y="1734"/>
                  </a:lnTo>
                  <a:cubicBezTo>
                    <a:pt x="820" y="1734"/>
                    <a:pt x="662" y="1576"/>
                    <a:pt x="662" y="1387"/>
                  </a:cubicBezTo>
                  <a:lnTo>
                    <a:pt x="6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0" name="Google Shape;8010;p63"/>
            <p:cNvSpPr/>
            <p:nvPr/>
          </p:nvSpPr>
          <p:spPr>
            <a:xfrm>
              <a:off x="-4408875" y="3321800"/>
              <a:ext cx="154400" cy="148875"/>
            </a:xfrm>
            <a:custGeom>
              <a:rect b="b" l="l" r="r" t="t"/>
              <a:pathLst>
                <a:path extrusionOk="0" h="5955" w="6176">
                  <a:moveTo>
                    <a:pt x="3057" y="0"/>
                  </a:moveTo>
                  <a:cubicBezTo>
                    <a:pt x="1387" y="0"/>
                    <a:pt x="1" y="1386"/>
                    <a:pt x="1" y="3088"/>
                  </a:cubicBezTo>
                  <a:cubicBezTo>
                    <a:pt x="1" y="4411"/>
                    <a:pt x="851" y="5545"/>
                    <a:pt x="2049" y="5954"/>
                  </a:cubicBezTo>
                  <a:lnTo>
                    <a:pt x="2049" y="5230"/>
                  </a:lnTo>
                  <a:cubicBezTo>
                    <a:pt x="1229" y="4852"/>
                    <a:pt x="662" y="4001"/>
                    <a:pt x="662" y="3088"/>
                  </a:cubicBezTo>
                  <a:cubicBezTo>
                    <a:pt x="662" y="2048"/>
                    <a:pt x="1292" y="1134"/>
                    <a:pt x="2269" y="819"/>
                  </a:cubicBezTo>
                  <a:cubicBezTo>
                    <a:pt x="2307" y="810"/>
                    <a:pt x="2344" y="805"/>
                    <a:pt x="2380" y="805"/>
                  </a:cubicBezTo>
                  <a:cubicBezTo>
                    <a:pt x="2583" y="805"/>
                    <a:pt x="2742" y="947"/>
                    <a:pt x="2742" y="1134"/>
                  </a:cubicBezTo>
                  <a:lnTo>
                    <a:pt x="2742" y="2710"/>
                  </a:lnTo>
                  <a:lnTo>
                    <a:pt x="3435" y="2710"/>
                  </a:lnTo>
                  <a:lnTo>
                    <a:pt x="3435" y="1134"/>
                  </a:lnTo>
                  <a:cubicBezTo>
                    <a:pt x="3435" y="947"/>
                    <a:pt x="3594" y="805"/>
                    <a:pt x="3796" y="805"/>
                  </a:cubicBezTo>
                  <a:cubicBezTo>
                    <a:pt x="3832" y="805"/>
                    <a:pt x="3869" y="810"/>
                    <a:pt x="3907" y="819"/>
                  </a:cubicBezTo>
                  <a:cubicBezTo>
                    <a:pt x="4852" y="1197"/>
                    <a:pt x="5514" y="2079"/>
                    <a:pt x="5514" y="3088"/>
                  </a:cubicBezTo>
                  <a:cubicBezTo>
                    <a:pt x="5514" y="4001"/>
                    <a:pt x="4947" y="4852"/>
                    <a:pt x="4128" y="5230"/>
                  </a:cubicBezTo>
                  <a:lnTo>
                    <a:pt x="4128" y="5954"/>
                  </a:lnTo>
                  <a:cubicBezTo>
                    <a:pt x="5325" y="5513"/>
                    <a:pt x="6176" y="4411"/>
                    <a:pt x="6176" y="3088"/>
                  </a:cubicBezTo>
                  <a:cubicBezTo>
                    <a:pt x="6144" y="1386"/>
                    <a:pt x="4758" y="0"/>
                    <a:pt x="30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1" name="Google Shape;8011;p63"/>
            <p:cNvSpPr/>
            <p:nvPr/>
          </p:nvSpPr>
          <p:spPr>
            <a:xfrm>
              <a:off x="-4478975" y="3251700"/>
              <a:ext cx="293825" cy="293800"/>
            </a:xfrm>
            <a:custGeom>
              <a:rect b="b" l="l" r="r" t="t"/>
              <a:pathLst>
                <a:path extrusionOk="0" h="11752" w="11753">
                  <a:moveTo>
                    <a:pt x="5861" y="2111"/>
                  </a:moveTo>
                  <a:cubicBezTo>
                    <a:pt x="7972" y="2111"/>
                    <a:pt x="9641" y="3781"/>
                    <a:pt x="9641" y="5892"/>
                  </a:cubicBezTo>
                  <a:cubicBezTo>
                    <a:pt x="9610" y="7971"/>
                    <a:pt x="7909" y="9672"/>
                    <a:pt x="5861" y="9672"/>
                  </a:cubicBezTo>
                  <a:cubicBezTo>
                    <a:pt x="3781" y="9672"/>
                    <a:pt x="2080" y="7971"/>
                    <a:pt x="2080" y="5892"/>
                  </a:cubicBezTo>
                  <a:cubicBezTo>
                    <a:pt x="2080" y="3781"/>
                    <a:pt x="3781" y="2111"/>
                    <a:pt x="5861" y="2111"/>
                  </a:cubicBezTo>
                  <a:close/>
                  <a:moveTo>
                    <a:pt x="5168" y="0"/>
                  </a:moveTo>
                  <a:cubicBezTo>
                    <a:pt x="5010" y="0"/>
                    <a:pt x="4884" y="126"/>
                    <a:pt x="4853" y="284"/>
                  </a:cubicBezTo>
                  <a:lnTo>
                    <a:pt x="4695" y="882"/>
                  </a:lnTo>
                  <a:cubicBezTo>
                    <a:pt x="4128" y="1008"/>
                    <a:pt x="3624" y="1229"/>
                    <a:pt x="3120" y="1512"/>
                  </a:cubicBezTo>
                  <a:lnTo>
                    <a:pt x="2616" y="1197"/>
                  </a:lnTo>
                  <a:cubicBezTo>
                    <a:pt x="2557" y="1153"/>
                    <a:pt x="2485" y="1130"/>
                    <a:pt x="2412" y="1130"/>
                  </a:cubicBezTo>
                  <a:cubicBezTo>
                    <a:pt x="2328" y="1130"/>
                    <a:pt x="2242" y="1161"/>
                    <a:pt x="2175" y="1229"/>
                  </a:cubicBezTo>
                  <a:lnTo>
                    <a:pt x="1198" y="2205"/>
                  </a:lnTo>
                  <a:cubicBezTo>
                    <a:pt x="1072" y="2332"/>
                    <a:pt x="1072" y="2489"/>
                    <a:pt x="1135" y="2647"/>
                  </a:cubicBezTo>
                  <a:lnTo>
                    <a:pt x="1450" y="3151"/>
                  </a:lnTo>
                  <a:cubicBezTo>
                    <a:pt x="1135" y="3623"/>
                    <a:pt x="946" y="4190"/>
                    <a:pt x="820" y="4726"/>
                  </a:cubicBezTo>
                  <a:lnTo>
                    <a:pt x="284" y="4883"/>
                  </a:lnTo>
                  <a:cubicBezTo>
                    <a:pt x="127" y="4946"/>
                    <a:pt x="1" y="5041"/>
                    <a:pt x="1" y="5198"/>
                  </a:cubicBezTo>
                  <a:lnTo>
                    <a:pt x="1" y="6585"/>
                  </a:lnTo>
                  <a:cubicBezTo>
                    <a:pt x="1" y="6742"/>
                    <a:pt x="127" y="6868"/>
                    <a:pt x="284" y="6900"/>
                  </a:cubicBezTo>
                  <a:lnTo>
                    <a:pt x="820" y="7057"/>
                  </a:lnTo>
                  <a:cubicBezTo>
                    <a:pt x="946" y="7593"/>
                    <a:pt x="1198" y="8128"/>
                    <a:pt x="1450" y="8632"/>
                  </a:cubicBezTo>
                  <a:lnTo>
                    <a:pt x="1135" y="9137"/>
                  </a:lnTo>
                  <a:cubicBezTo>
                    <a:pt x="1072" y="9263"/>
                    <a:pt x="1072" y="9452"/>
                    <a:pt x="1198" y="9578"/>
                  </a:cubicBezTo>
                  <a:lnTo>
                    <a:pt x="2175" y="10554"/>
                  </a:lnTo>
                  <a:cubicBezTo>
                    <a:pt x="2248" y="10628"/>
                    <a:pt x="2333" y="10659"/>
                    <a:pt x="2422" y="10659"/>
                  </a:cubicBezTo>
                  <a:cubicBezTo>
                    <a:pt x="2485" y="10659"/>
                    <a:pt x="2550" y="10643"/>
                    <a:pt x="2616" y="10617"/>
                  </a:cubicBezTo>
                  <a:lnTo>
                    <a:pt x="3120" y="10302"/>
                  </a:lnTo>
                  <a:cubicBezTo>
                    <a:pt x="3592" y="10617"/>
                    <a:pt x="4128" y="10806"/>
                    <a:pt x="4695" y="10932"/>
                  </a:cubicBezTo>
                  <a:lnTo>
                    <a:pt x="4853" y="11468"/>
                  </a:lnTo>
                  <a:cubicBezTo>
                    <a:pt x="4884" y="11625"/>
                    <a:pt x="5010" y="11751"/>
                    <a:pt x="5168" y="11751"/>
                  </a:cubicBezTo>
                  <a:lnTo>
                    <a:pt x="6554" y="11751"/>
                  </a:lnTo>
                  <a:cubicBezTo>
                    <a:pt x="6711" y="11751"/>
                    <a:pt x="6806" y="11625"/>
                    <a:pt x="6869" y="11468"/>
                  </a:cubicBezTo>
                  <a:lnTo>
                    <a:pt x="7026" y="10932"/>
                  </a:lnTo>
                  <a:cubicBezTo>
                    <a:pt x="7562" y="10806"/>
                    <a:pt x="8066" y="10554"/>
                    <a:pt x="8602" y="10302"/>
                  </a:cubicBezTo>
                  <a:lnTo>
                    <a:pt x="9106" y="10617"/>
                  </a:lnTo>
                  <a:cubicBezTo>
                    <a:pt x="9158" y="10643"/>
                    <a:pt x="9221" y="10659"/>
                    <a:pt x="9286" y="10659"/>
                  </a:cubicBezTo>
                  <a:cubicBezTo>
                    <a:pt x="9378" y="10659"/>
                    <a:pt x="9473" y="10628"/>
                    <a:pt x="9547" y="10554"/>
                  </a:cubicBezTo>
                  <a:lnTo>
                    <a:pt x="10523" y="9578"/>
                  </a:lnTo>
                  <a:cubicBezTo>
                    <a:pt x="10649" y="9452"/>
                    <a:pt x="10649" y="9294"/>
                    <a:pt x="10555" y="9137"/>
                  </a:cubicBezTo>
                  <a:lnTo>
                    <a:pt x="10240" y="8632"/>
                  </a:lnTo>
                  <a:cubicBezTo>
                    <a:pt x="10555" y="8160"/>
                    <a:pt x="10744" y="7593"/>
                    <a:pt x="10870" y="7057"/>
                  </a:cubicBezTo>
                  <a:lnTo>
                    <a:pt x="11469" y="6900"/>
                  </a:lnTo>
                  <a:cubicBezTo>
                    <a:pt x="11626" y="6868"/>
                    <a:pt x="11752" y="6742"/>
                    <a:pt x="11752" y="6585"/>
                  </a:cubicBezTo>
                  <a:lnTo>
                    <a:pt x="11752" y="5198"/>
                  </a:lnTo>
                  <a:cubicBezTo>
                    <a:pt x="11752" y="5041"/>
                    <a:pt x="11626" y="4946"/>
                    <a:pt x="11469" y="4883"/>
                  </a:cubicBezTo>
                  <a:lnTo>
                    <a:pt x="10870" y="4726"/>
                  </a:lnTo>
                  <a:cubicBezTo>
                    <a:pt x="10744" y="4190"/>
                    <a:pt x="10523" y="3686"/>
                    <a:pt x="10240" y="3151"/>
                  </a:cubicBezTo>
                  <a:lnTo>
                    <a:pt x="10555" y="2647"/>
                  </a:lnTo>
                  <a:cubicBezTo>
                    <a:pt x="10649" y="2521"/>
                    <a:pt x="10649" y="2332"/>
                    <a:pt x="10523" y="2205"/>
                  </a:cubicBezTo>
                  <a:lnTo>
                    <a:pt x="9547" y="1229"/>
                  </a:lnTo>
                  <a:cubicBezTo>
                    <a:pt x="9479" y="1161"/>
                    <a:pt x="9403" y="1130"/>
                    <a:pt x="9322" y="1130"/>
                  </a:cubicBezTo>
                  <a:cubicBezTo>
                    <a:pt x="9252" y="1130"/>
                    <a:pt x="9179" y="1153"/>
                    <a:pt x="9106" y="1197"/>
                  </a:cubicBezTo>
                  <a:lnTo>
                    <a:pt x="8602" y="1512"/>
                  </a:lnTo>
                  <a:cubicBezTo>
                    <a:pt x="8129" y="1197"/>
                    <a:pt x="7562" y="1008"/>
                    <a:pt x="7026" y="882"/>
                  </a:cubicBezTo>
                  <a:lnTo>
                    <a:pt x="6869" y="284"/>
                  </a:lnTo>
                  <a:cubicBezTo>
                    <a:pt x="6806" y="126"/>
                    <a:pt x="6711" y="0"/>
                    <a:pt x="65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12" name="Google Shape;8012;p63"/>
          <p:cNvGrpSpPr/>
          <p:nvPr/>
        </p:nvGrpSpPr>
        <p:grpSpPr>
          <a:xfrm>
            <a:off x="4092004" y="2205192"/>
            <a:ext cx="423079" cy="419659"/>
            <a:chOff x="-4475825" y="3612425"/>
            <a:chExt cx="293825" cy="291450"/>
          </a:xfrm>
        </p:grpSpPr>
        <p:sp>
          <p:nvSpPr>
            <p:cNvPr id="8013" name="Google Shape;8013;p63"/>
            <p:cNvSpPr/>
            <p:nvPr/>
          </p:nvSpPr>
          <p:spPr>
            <a:xfrm>
              <a:off x="-4349800" y="3664400"/>
              <a:ext cx="34675" cy="33100"/>
            </a:xfrm>
            <a:custGeom>
              <a:rect b="b" l="l" r="r" t="t"/>
              <a:pathLst>
                <a:path extrusionOk="0" h="1324" w="1387">
                  <a:moveTo>
                    <a:pt x="694" y="1"/>
                  </a:moveTo>
                  <a:cubicBezTo>
                    <a:pt x="347" y="1"/>
                    <a:pt x="32" y="316"/>
                    <a:pt x="32" y="662"/>
                  </a:cubicBezTo>
                  <a:cubicBezTo>
                    <a:pt x="1" y="1040"/>
                    <a:pt x="316" y="1324"/>
                    <a:pt x="694" y="1324"/>
                  </a:cubicBezTo>
                  <a:cubicBezTo>
                    <a:pt x="1103" y="1324"/>
                    <a:pt x="1387" y="1009"/>
                    <a:pt x="1387" y="662"/>
                  </a:cubicBezTo>
                  <a:cubicBezTo>
                    <a:pt x="1387" y="284"/>
                    <a:pt x="1072" y="1"/>
                    <a:pt x="6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4" name="Google Shape;8014;p63"/>
            <p:cNvSpPr/>
            <p:nvPr/>
          </p:nvSpPr>
          <p:spPr>
            <a:xfrm>
              <a:off x="-4366325" y="3714800"/>
              <a:ext cx="68525" cy="34700"/>
            </a:xfrm>
            <a:custGeom>
              <a:rect b="b" l="l" r="r" t="t"/>
              <a:pathLst>
                <a:path extrusionOk="0" h="1388" w="2741">
                  <a:moveTo>
                    <a:pt x="1008" y="1"/>
                  </a:moveTo>
                  <a:cubicBezTo>
                    <a:pt x="473" y="1"/>
                    <a:pt x="0" y="474"/>
                    <a:pt x="0" y="1009"/>
                  </a:cubicBezTo>
                  <a:lnTo>
                    <a:pt x="0" y="1387"/>
                  </a:lnTo>
                  <a:lnTo>
                    <a:pt x="2741" y="1387"/>
                  </a:lnTo>
                  <a:lnTo>
                    <a:pt x="2741" y="1009"/>
                  </a:lnTo>
                  <a:cubicBezTo>
                    <a:pt x="2741" y="474"/>
                    <a:pt x="2268"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5" name="Google Shape;8015;p63"/>
            <p:cNvSpPr/>
            <p:nvPr/>
          </p:nvSpPr>
          <p:spPr>
            <a:xfrm>
              <a:off x="-4475825" y="3612425"/>
              <a:ext cx="293825" cy="291450"/>
            </a:xfrm>
            <a:custGeom>
              <a:rect b="b" l="l" r="r" t="t"/>
              <a:pathLst>
                <a:path extrusionOk="0" h="11658" w="11753">
                  <a:moveTo>
                    <a:pt x="5703" y="1324"/>
                  </a:moveTo>
                  <a:cubicBezTo>
                    <a:pt x="6459" y="1324"/>
                    <a:pt x="7089" y="1954"/>
                    <a:pt x="7089" y="2710"/>
                  </a:cubicBezTo>
                  <a:cubicBezTo>
                    <a:pt x="7089" y="3025"/>
                    <a:pt x="6963" y="3340"/>
                    <a:pt x="6774" y="3592"/>
                  </a:cubicBezTo>
                  <a:cubicBezTo>
                    <a:pt x="7373" y="3844"/>
                    <a:pt x="7751" y="4443"/>
                    <a:pt x="7751" y="5104"/>
                  </a:cubicBezTo>
                  <a:lnTo>
                    <a:pt x="7751" y="5766"/>
                  </a:lnTo>
                  <a:lnTo>
                    <a:pt x="7783" y="5766"/>
                  </a:lnTo>
                  <a:cubicBezTo>
                    <a:pt x="7783" y="5986"/>
                    <a:pt x="7625" y="6144"/>
                    <a:pt x="7436" y="6144"/>
                  </a:cubicBezTo>
                  <a:lnTo>
                    <a:pt x="4002" y="6144"/>
                  </a:lnTo>
                  <a:cubicBezTo>
                    <a:pt x="3813" y="6144"/>
                    <a:pt x="3655" y="5986"/>
                    <a:pt x="3655" y="5766"/>
                  </a:cubicBezTo>
                  <a:lnTo>
                    <a:pt x="3655" y="5104"/>
                  </a:lnTo>
                  <a:cubicBezTo>
                    <a:pt x="3655" y="4443"/>
                    <a:pt x="4065" y="3844"/>
                    <a:pt x="4664" y="3592"/>
                  </a:cubicBezTo>
                  <a:cubicBezTo>
                    <a:pt x="4443" y="3340"/>
                    <a:pt x="4348" y="3056"/>
                    <a:pt x="4348" y="2710"/>
                  </a:cubicBezTo>
                  <a:cubicBezTo>
                    <a:pt x="4348" y="1954"/>
                    <a:pt x="4979" y="1324"/>
                    <a:pt x="5703" y="1324"/>
                  </a:cubicBezTo>
                  <a:close/>
                  <a:moveTo>
                    <a:pt x="5798" y="0"/>
                  </a:moveTo>
                  <a:cubicBezTo>
                    <a:pt x="3561" y="0"/>
                    <a:pt x="1702" y="1859"/>
                    <a:pt x="1702" y="4096"/>
                  </a:cubicBezTo>
                  <a:cubicBezTo>
                    <a:pt x="1702" y="5041"/>
                    <a:pt x="2017" y="5955"/>
                    <a:pt x="2553" y="6616"/>
                  </a:cubicBezTo>
                  <a:lnTo>
                    <a:pt x="1702" y="7120"/>
                  </a:lnTo>
                  <a:cubicBezTo>
                    <a:pt x="1513" y="6963"/>
                    <a:pt x="1293" y="6900"/>
                    <a:pt x="1040" y="6900"/>
                  </a:cubicBezTo>
                  <a:cubicBezTo>
                    <a:pt x="473" y="6900"/>
                    <a:pt x="1" y="7341"/>
                    <a:pt x="1" y="7908"/>
                  </a:cubicBezTo>
                  <a:cubicBezTo>
                    <a:pt x="1" y="8475"/>
                    <a:pt x="473" y="8948"/>
                    <a:pt x="1040" y="8948"/>
                  </a:cubicBezTo>
                  <a:cubicBezTo>
                    <a:pt x="1576" y="8948"/>
                    <a:pt x="2049" y="8475"/>
                    <a:pt x="2049" y="7908"/>
                  </a:cubicBezTo>
                  <a:lnTo>
                    <a:pt x="2049" y="7719"/>
                  </a:lnTo>
                  <a:lnTo>
                    <a:pt x="3025" y="7120"/>
                  </a:lnTo>
                  <a:cubicBezTo>
                    <a:pt x="3309" y="7372"/>
                    <a:pt x="3592" y="7593"/>
                    <a:pt x="3939" y="7751"/>
                  </a:cubicBezTo>
                  <a:lnTo>
                    <a:pt x="3277" y="8948"/>
                  </a:lnTo>
                  <a:lnTo>
                    <a:pt x="3088" y="8948"/>
                  </a:lnTo>
                  <a:cubicBezTo>
                    <a:pt x="2521" y="8948"/>
                    <a:pt x="2049" y="9420"/>
                    <a:pt x="2049" y="9956"/>
                  </a:cubicBezTo>
                  <a:cubicBezTo>
                    <a:pt x="2049" y="10523"/>
                    <a:pt x="2521" y="10996"/>
                    <a:pt x="3088" y="10996"/>
                  </a:cubicBezTo>
                  <a:cubicBezTo>
                    <a:pt x="3624" y="10996"/>
                    <a:pt x="4096" y="10523"/>
                    <a:pt x="4096" y="9956"/>
                  </a:cubicBezTo>
                  <a:cubicBezTo>
                    <a:pt x="4096" y="9735"/>
                    <a:pt x="4033" y="9483"/>
                    <a:pt x="3876" y="9294"/>
                  </a:cubicBezTo>
                  <a:lnTo>
                    <a:pt x="4569" y="8034"/>
                  </a:lnTo>
                  <a:cubicBezTo>
                    <a:pt x="4853" y="8097"/>
                    <a:pt x="5168" y="8192"/>
                    <a:pt x="5483" y="8223"/>
                  </a:cubicBezTo>
                  <a:lnTo>
                    <a:pt x="5483" y="9672"/>
                  </a:lnTo>
                  <a:cubicBezTo>
                    <a:pt x="5073" y="9830"/>
                    <a:pt x="4821" y="10208"/>
                    <a:pt x="4821" y="10617"/>
                  </a:cubicBezTo>
                  <a:cubicBezTo>
                    <a:pt x="4821" y="11185"/>
                    <a:pt x="5294" y="11657"/>
                    <a:pt x="5829" y="11657"/>
                  </a:cubicBezTo>
                  <a:cubicBezTo>
                    <a:pt x="6396" y="11657"/>
                    <a:pt x="6869" y="11185"/>
                    <a:pt x="6869" y="10617"/>
                  </a:cubicBezTo>
                  <a:cubicBezTo>
                    <a:pt x="6869" y="10208"/>
                    <a:pt x="6585" y="9798"/>
                    <a:pt x="6176" y="9672"/>
                  </a:cubicBezTo>
                  <a:lnTo>
                    <a:pt x="6176" y="8223"/>
                  </a:lnTo>
                  <a:cubicBezTo>
                    <a:pt x="6491" y="8192"/>
                    <a:pt x="6806" y="8160"/>
                    <a:pt x="7089" y="8034"/>
                  </a:cubicBezTo>
                  <a:lnTo>
                    <a:pt x="7814" y="9294"/>
                  </a:lnTo>
                  <a:cubicBezTo>
                    <a:pt x="7657" y="9483"/>
                    <a:pt x="7562" y="9672"/>
                    <a:pt x="7562" y="9956"/>
                  </a:cubicBezTo>
                  <a:cubicBezTo>
                    <a:pt x="7562" y="10523"/>
                    <a:pt x="8035" y="10996"/>
                    <a:pt x="8602" y="10996"/>
                  </a:cubicBezTo>
                  <a:cubicBezTo>
                    <a:pt x="9137" y="10996"/>
                    <a:pt x="9610" y="10523"/>
                    <a:pt x="9610" y="9956"/>
                  </a:cubicBezTo>
                  <a:cubicBezTo>
                    <a:pt x="9610" y="9420"/>
                    <a:pt x="9137" y="8948"/>
                    <a:pt x="8602" y="8948"/>
                  </a:cubicBezTo>
                  <a:lnTo>
                    <a:pt x="8381" y="8948"/>
                  </a:lnTo>
                  <a:lnTo>
                    <a:pt x="7720" y="7751"/>
                  </a:lnTo>
                  <a:cubicBezTo>
                    <a:pt x="8035" y="7593"/>
                    <a:pt x="8350" y="7372"/>
                    <a:pt x="8633" y="7120"/>
                  </a:cubicBezTo>
                  <a:lnTo>
                    <a:pt x="9704" y="7719"/>
                  </a:lnTo>
                  <a:lnTo>
                    <a:pt x="9704" y="7908"/>
                  </a:lnTo>
                  <a:cubicBezTo>
                    <a:pt x="9704" y="8475"/>
                    <a:pt x="10177" y="8948"/>
                    <a:pt x="10713" y="8948"/>
                  </a:cubicBezTo>
                  <a:cubicBezTo>
                    <a:pt x="11280" y="8948"/>
                    <a:pt x="11752" y="8475"/>
                    <a:pt x="11752" y="7908"/>
                  </a:cubicBezTo>
                  <a:cubicBezTo>
                    <a:pt x="11626" y="7309"/>
                    <a:pt x="11154" y="6900"/>
                    <a:pt x="10586" y="6900"/>
                  </a:cubicBezTo>
                  <a:cubicBezTo>
                    <a:pt x="10366" y="6900"/>
                    <a:pt x="10114" y="6963"/>
                    <a:pt x="9925" y="7120"/>
                  </a:cubicBezTo>
                  <a:lnTo>
                    <a:pt x="9011" y="6616"/>
                  </a:lnTo>
                  <a:cubicBezTo>
                    <a:pt x="9515" y="5892"/>
                    <a:pt x="9893" y="4978"/>
                    <a:pt x="9893" y="4096"/>
                  </a:cubicBezTo>
                  <a:cubicBezTo>
                    <a:pt x="9893" y="1796"/>
                    <a:pt x="8035" y="0"/>
                    <a:pt x="57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16" name="Google Shape;8016;p63"/>
          <p:cNvGrpSpPr/>
          <p:nvPr/>
        </p:nvGrpSpPr>
        <p:grpSpPr>
          <a:xfrm>
            <a:off x="4101077" y="2756844"/>
            <a:ext cx="428730" cy="419623"/>
            <a:chOff x="-4480550" y="3970800"/>
            <a:chExt cx="297750" cy="291425"/>
          </a:xfrm>
        </p:grpSpPr>
        <p:sp>
          <p:nvSpPr>
            <p:cNvPr id="8017" name="Google Shape;8017;p63"/>
            <p:cNvSpPr/>
            <p:nvPr/>
          </p:nvSpPr>
          <p:spPr>
            <a:xfrm>
              <a:off x="-4426200" y="4058225"/>
              <a:ext cx="51225" cy="69325"/>
            </a:xfrm>
            <a:custGeom>
              <a:rect b="b" l="l" r="r" t="t"/>
              <a:pathLst>
                <a:path extrusionOk="0" h="2773" w="2049">
                  <a:moveTo>
                    <a:pt x="1" y="0"/>
                  </a:moveTo>
                  <a:lnTo>
                    <a:pt x="1" y="2773"/>
                  </a:lnTo>
                  <a:lnTo>
                    <a:pt x="2048" y="2773"/>
                  </a:ln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8" name="Google Shape;8018;p63"/>
            <p:cNvSpPr/>
            <p:nvPr/>
          </p:nvSpPr>
          <p:spPr>
            <a:xfrm>
              <a:off x="-4480550" y="3970800"/>
              <a:ext cx="297750" cy="291425"/>
            </a:xfrm>
            <a:custGeom>
              <a:rect b="b" l="l" r="r" t="t"/>
              <a:pathLst>
                <a:path extrusionOk="0" h="11657" w="11910">
                  <a:moveTo>
                    <a:pt x="10082" y="2804"/>
                  </a:moveTo>
                  <a:cubicBezTo>
                    <a:pt x="10492" y="2804"/>
                    <a:pt x="10555" y="3466"/>
                    <a:pt x="10082" y="3466"/>
                  </a:cubicBezTo>
                  <a:lnTo>
                    <a:pt x="5924" y="3466"/>
                  </a:lnTo>
                  <a:cubicBezTo>
                    <a:pt x="5913" y="3466"/>
                    <a:pt x="5903" y="3467"/>
                    <a:pt x="5893" y="3467"/>
                  </a:cubicBezTo>
                  <a:cubicBezTo>
                    <a:pt x="5451" y="3467"/>
                    <a:pt x="5462" y="2804"/>
                    <a:pt x="5924" y="2804"/>
                  </a:cubicBezTo>
                  <a:close/>
                  <a:moveTo>
                    <a:pt x="10082" y="4159"/>
                  </a:moveTo>
                  <a:cubicBezTo>
                    <a:pt x="10492" y="4159"/>
                    <a:pt x="10555" y="4852"/>
                    <a:pt x="10082" y="4852"/>
                  </a:cubicBezTo>
                  <a:lnTo>
                    <a:pt x="5924" y="4852"/>
                  </a:lnTo>
                  <a:cubicBezTo>
                    <a:pt x="5451" y="4852"/>
                    <a:pt x="5451" y="4159"/>
                    <a:pt x="5924" y="4159"/>
                  </a:cubicBezTo>
                  <a:close/>
                  <a:moveTo>
                    <a:pt x="6807" y="5481"/>
                  </a:moveTo>
                  <a:cubicBezTo>
                    <a:pt x="7492" y="5481"/>
                    <a:pt x="8531" y="5513"/>
                    <a:pt x="10082" y="5513"/>
                  </a:cubicBezTo>
                  <a:cubicBezTo>
                    <a:pt x="10492" y="5513"/>
                    <a:pt x="10555" y="6175"/>
                    <a:pt x="10082" y="6175"/>
                  </a:cubicBezTo>
                  <a:lnTo>
                    <a:pt x="5924" y="6175"/>
                  </a:lnTo>
                  <a:lnTo>
                    <a:pt x="5924" y="6206"/>
                  </a:lnTo>
                  <a:cubicBezTo>
                    <a:pt x="5735" y="6206"/>
                    <a:pt x="5577" y="6049"/>
                    <a:pt x="5577" y="5860"/>
                  </a:cubicBezTo>
                  <a:cubicBezTo>
                    <a:pt x="5577" y="5546"/>
                    <a:pt x="5837" y="5481"/>
                    <a:pt x="6807" y="5481"/>
                  </a:cubicBezTo>
                  <a:close/>
                  <a:moveTo>
                    <a:pt x="4569" y="2804"/>
                  </a:moveTo>
                  <a:cubicBezTo>
                    <a:pt x="4758" y="2804"/>
                    <a:pt x="4916" y="2961"/>
                    <a:pt x="4916" y="3151"/>
                  </a:cubicBezTo>
                  <a:lnTo>
                    <a:pt x="4916" y="6585"/>
                  </a:lnTo>
                  <a:cubicBezTo>
                    <a:pt x="4916" y="6774"/>
                    <a:pt x="4758" y="6931"/>
                    <a:pt x="4569" y="6931"/>
                  </a:cubicBezTo>
                  <a:lnTo>
                    <a:pt x="1797" y="6931"/>
                  </a:lnTo>
                  <a:cubicBezTo>
                    <a:pt x="1608" y="6931"/>
                    <a:pt x="1450" y="6774"/>
                    <a:pt x="1450" y="6585"/>
                  </a:cubicBezTo>
                  <a:lnTo>
                    <a:pt x="1450" y="3151"/>
                  </a:lnTo>
                  <a:cubicBezTo>
                    <a:pt x="1450" y="2961"/>
                    <a:pt x="1608" y="2804"/>
                    <a:pt x="1797" y="2804"/>
                  </a:cubicBezTo>
                  <a:close/>
                  <a:moveTo>
                    <a:pt x="4916" y="8317"/>
                  </a:moveTo>
                  <a:lnTo>
                    <a:pt x="4916" y="8979"/>
                  </a:lnTo>
                  <a:lnTo>
                    <a:pt x="3529" y="8979"/>
                  </a:lnTo>
                  <a:lnTo>
                    <a:pt x="3529" y="8317"/>
                  </a:lnTo>
                  <a:close/>
                  <a:moveTo>
                    <a:pt x="8381" y="8317"/>
                  </a:moveTo>
                  <a:lnTo>
                    <a:pt x="8381" y="8979"/>
                  </a:lnTo>
                  <a:lnTo>
                    <a:pt x="6963" y="8979"/>
                  </a:lnTo>
                  <a:lnTo>
                    <a:pt x="6963" y="8317"/>
                  </a:lnTo>
                  <a:close/>
                  <a:moveTo>
                    <a:pt x="1828" y="0"/>
                  </a:moveTo>
                  <a:cubicBezTo>
                    <a:pt x="1419" y="0"/>
                    <a:pt x="1355" y="662"/>
                    <a:pt x="1828" y="662"/>
                  </a:cubicBezTo>
                  <a:lnTo>
                    <a:pt x="2206" y="662"/>
                  </a:lnTo>
                  <a:lnTo>
                    <a:pt x="2206" y="1418"/>
                  </a:lnTo>
                  <a:lnTo>
                    <a:pt x="1166" y="1418"/>
                  </a:lnTo>
                  <a:cubicBezTo>
                    <a:pt x="631" y="1418"/>
                    <a:pt x="158" y="1890"/>
                    <a:pt x="158" y="2426"/>
                  </a:cubicBezTo>
                  <a:lnTo>
                    <a:pt x="158" y="7246"/>
                  </a:lnTo>
                  <a:cubicBezTo>
                    <a:pt x="158" y="7782"/>
                    <a:pt x="631" y="8254"/>
                    <a:pt x="1166" y="8254"/>
                  </a:cubicBezTo>
                  <a:lnTo>
                    <a:pt x="2868" y="8254"/>
                  </a:lnTo>
                  <a:lnTo>
                    <a:pt x="2868" y="8947"/>
                  </a:lnTo>
                  <a:lnTo>
                    <a:pt x="1828" y="8947"/>
                  </a:lnTo>
                  <a:cubicBezTo>
                    <a:pt x="1419" y="8947"/>
                    <a:pt x="1355" y="9609"/>
                    <a:pt x="1828" y="9609"/>
                  </a:cubicBezTo>
                  <a:lnTo>
                    <a:pt x="4916" y="9609"/>
                  </a:lnTo>
                  <a:lnTo>
                    <a:pt x="4916" y="10995"/>
                  </a:lnTo>
                  <a:lnTo>
                    <a:pt x="473" y="10995"/>
                  </a:lnTo>
                  <a:cubicBezTo>
                    <a:pt x="32" y="10995"/>
                    <a:pt x="1" y="11657"/>
                    <a:pt x="473" y="11657"/>
                  </a:cubicBezTo>
                  <a:lnTo>
                    <a:pt x="11437" y="11657"/>
                  </a:lnTo>
                  <a:cubicBezTo>
                    <a:pt x="11878" y="11657"/>
                    <a:pt x="11910" y="10995"/>
                    <a:pt x="11437" y="10995"/>
                  </a:cubicBezTo>
                  <a:lnTo>
                    <a:pt x="6963" y="10995"/>
                  </a:lnTo>
                  <a:lnTo>
                    <a:pt x="6963" y="9609"/>
                  </a:lnTo>
                  <a:lnTo>
                    <a:pt x="10082" y="9609"/>
                  </a:lnTo>
                  <a:cubicBezTo>
                    <a:pt x="10492" y="9609"/>
                    <a:pt x="10555" y="8947"/>
                    <a:pt x="10082" y="8947"/>
                  </a:cubicBezTo>
                  <a:lnTo>
                    <a:pt x="9043" y="8947"/>
                  </a:lnTo>
                  <a:lnTo>
                    <a:pt x="9043" y="8254"/>
                  </a:lnTo>
                  <a:lnTo>
                    <a:pt x="10775" y="8254"/>
                  </a:lnTo>
                  <a:cubicBezTo>
                    <a:pt x="11343" y="8254"/>
                    <a:pt x="11815" y="7782"/>
                    <a:pt x="11815" y="7246"/>
                  </a:cubicBezTo>
                  <a:lnTo>
                    <a:pt x="11815" y="2426"/>
                  </a:lnTo>
                  <a:cubicBezTo>
                    <a:pt x="11815" y="1890"/>
                    <a:pt x="11343" y="1418"/>
                    <a:pt x="10775" y="1418"/>
                  </a:cubicBezTo>
                  <a:lnTo>
                    <a:pt x="9767" y="1418"/>
                  </a:lnTo>
                  <a:lnTo>
                    <a:pt x="9767" y="662"/>
                  </a:lnTo>
                  <a:lnTo>
                    <a:pt x="10114" y="662"/>
                  </a:lnTo>
                  <a:cubicBezTo>
                    <a:pt x="10555" y="662"/>
                    <a:pt x="10586" y="0"/>
                    <a:pt x="10114" y="0"/>
                  </a:cubicBezTo>
                  <a:lnTo>
                    <a:pt x="8728" y="0"/>
                  </a:lnTo>
                  <a:cubicBezTo>
                    <a:pt x="8287" y="0"/>
                    <a:pt x="8255" y="662"/>
                    <a:pt x="8728" y="662"/>
                  </a:cubicBezTo>
                  <a:lnTo>
                    <a:pt x="9074" y="662"/>
                  </a:lnTo>
                  <a:lnTo>
                    <a:pt x="9074" y="1418"/>
                  </a:lnTo>
                  <a:lnTo>
                    <a:pt x="6302" y="1418"/>
                  </a:lnTo>
                  <a:lnTo>
                    <a:pt x="6302" y="662"/>
                  </a:lnTo>
                  <a:lnTo>
                    <a:pt x="6648" y="662"/>
                  </a:lnTo>
                  <a:cubicBezTo>
                    <a:pt x="7089" y="662"/>
                    <a:pt x="7121" y="0"/>
                    <a:pt x="6648" y="0"/>
                  </a:cubicBezTo>
                  <a:lnTo>
                    <a:pt x="5262" y="0"/>
                  </a:lnTo>
                  <a:cubicBezTo>
                    <a:pt x="4821" y="0"/>
                    <a:pt x="4790" y="662"/>
                    <a:pt x="5262" y="662"/>
                  </a:cubicBezTo>
                  <a:lnTo>
                    <a:pt x="5609" y="662"/>
                  </a:lnTo>
                  <a:lnTo>
                    <a:pt x="5609" y="1418"/>
                  </a:lnTo>
                  <a:lnTo>
                    <a:pt x="2868" y="1418"/>
                  </a:lnTo>
                  <a:lnTo>
                    <a:pt x="2868" y="662"/>
                  </a:lnTo>
                  <a:lnTo>
                    <a:pt x="3214" y="662"/>
                  </a:lnTo>
                  <a:cubicBezTo>
                    <a:pt x="3655" y="662"/>
                    <a:pt x="3687" y="0"/>
                    <a:pt x="32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19" name="Google Shape;8019;p63"/>
          <p:cNvGrpSpPr/>
          <p:nvPr/>
        </p:nvGrpSpPr>
        <p:grpSpPr>
          <a:xfrm>
            <a:off x="6804910" y="1689221"/>
            <a:ext cx="415123" cy="419659"/>
            <a:chOff x="-2668225" y="3239075"/>
            <a:chExt cx="288300" cy="291450"/>
          </a:xfrm>
        </p:grpSpPr>
        <p:sp>
          <p:nvSpPr>
            <p:cNvPr id="8020" name="Google Shape;8020;p63"/>
            <p:cNvSpPr/>
            <p:nvPr/>
          </p:nvSpPr>
          <p:spPr>
            <a:xfrm>
              <a:off x="-2592600" y="3239075"/>
              <a:ext cx="137850" cy="51225"/>
            </a:xfrm>
            <a:custGeom>
              <a:rect b="b" l="l" r="r" t="t"/>
              <a:pathLst>
                <a:path extrusionOk="0" h="2049" w="5514">
                  <a:moveTo>
                    <a:pt x="1355" y="1"/>
                  </a:moveTo>
                  <a:cubicBezTo>
                    <a:pt x="0" y="1"/>
                    <a:pt x="11" y="2049"/>
                    <a:pt x="1386" y="2049"/>
                  </a:cubicBezTo>
                  <a:lnTo>
                    <a:pt x="4127" y="2049"/>
                  </a:lnTo>
                  <a:cubicBezTo>
                    <a:pt x="5482" y="2049"/>
                    <a:pt x="5514" y="1"/>
                    <a:pt x="4127" y="1"/>
                  </a:cubicBezTo>
                  <a:lnTo>
                    <a:pt x="1386" y="1"/>
                  </a:lnTo>
                  <a:cubicBezTo>
                    <a:pt x="1376" y="1"/>
                    <a:pt x="1366"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1" name="Google Shape;8021;p63"/>
            <p:cNvSpPr/>
            <p:nvPr/>
          </p:nvSpPr>
          <p:spPr>
            <a:xfrm>
              <a:off x="-2587875" y="3307875"/>
              <a:ext cx="129200" cy="69850"/>
            </a:xfrm>
            <a:custGeom>
              <a:rect b="b" l="l" r="r" t="t"/>
              <a:pathLst>
                <a:path extrusionOk="0" h="2794" w="5168">
                  <a:moveTo>
                    <a:pt x="1235" y="1"/>
                  </a:moveTo>
                  <a:cubicBezTo>
                    <a:pt x="1002" y="1"/>
                    <a:pt x="977" y="13"/>
                    <a:pt x="882" y="53"/>
                  </a:cubicBezTo>
                  <a:lnTo>
                    <a:pt x="882" y="1502"/>
                  </a:lnTo>
                  <a:cubicBezTo>
                    <a:pt x="788" y="1628"/>
                    <a:pt x="599" y="1943"/>
                    <a:pt x="0" y="2794"/>
                  </a:cubicBezTo>
                  <a:lnTo>
                    <a:pt x="5167" y="2794"/>
                  </a:lnTo>
                  <a:cubicBezTo>
                    <a:pt x="4568" y="1912"/>
                    <a:pt x="4379" y="1597"/>
                    <a:pt x="4316" y="1471"/>
                  </a:cubicBezTo>
                  <a:lnTo>
                    <a:pt x="4316" y="22"/>
                  </a:lnTo>
                  <a:lnTo>
                    <a:pt x="3938" y="22"/>
                  </a:lnTo>
                  <a:cubicBezTo>
                    <a:pt x="2228" y="22"/>
                    <a:pt x="1547" y="1"/>
                    <a:pt x="12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2" name="Google Shape;8022;p63"/>
            <p:cNvSpPr/>
            <p:nvPr/>
          </p:nvSpPr>
          <p:spPr>
            <a:xfrm>
              <a:off x="-2566625" y="3427325"/>
              <a:ext cx="33125" cy="33100"/>
            </a:xfrm>
            <a:custGeom>
              <a:rect b="b" l="l" r="r" t="t"/>
              <a:pathLst>
                <a:path extrusionOk="0" h="1324" w="1325">
                  <a:moveTo>
                    <a:pt x="662" y="1"/>
                  </a:moveTo>
                  <a:cubicBezTo>
                    <a:pt x="253" y="1"/>
                    <a:pt x="1" y="316"/>
                    <a:pt x="1" y="662"/>
                  </a:cubicBezTo>
                  <a:cubicBezTo>
                    <a:pt x="1" y="1009"/>
                    <a:pt x="316" y="1324"/>
                    <a:pt x="662" y="1324"/>
                  </a:cubicBezTo>
                  <a:cubicBezTo>
                    <a:pt x="1041" y="1324"/>
                    <a:pt x="1324" y="1009"/>
                    <a:pt x="1324" y="662"/>
                  </a:cubicBezTo>
                  <a:cubicBezTo>
                    <a:pt x="1324" y="316"/>
                    <a:pt x="1041"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3" name="Google Shape;8023;p63"/>
            <p:cNvSpPr/>
            <p:nvPr/>
          </p:nvSpPr>
          <p:spPr>
            <a:xfrm>
              <a:off x="-2481550" y="3461200"/>
              <a:ext cx="18125" cy="18150"/>
            </a:xfrm>
            <a:custGeom>
              <a:rect b="b" l="l" r="r" t="t"/>
              <a:pathLst>
                <a:path extrusionOk="0" h="726" w="725">
                  <a:moveTo>
                    <a:pt x="378" y="0"/>
                  </a:moveTo>
                  <a:cubicBezTo>
                    <a:pt x="158" y="0"/>
                    <a:pt x="0" y="158"/>
                    <a:pt x="0" y="378"/>
                  </a:cubicBezTo>
                  <a:cubicBezTo>
                    <a:pt x="0" y="568"/>
                    <a:pt x="158" y="725"/>
                    <a:pt x="378" y="725"/>
                  </a:cubicBezTo>
                  <a:cubicBezTo>
                    <a:pt x="567" y="725"/>
                    <a:pt x="725" y="568"/>
                    <a:pt x="725" y="378"/>
                  </a:cubicBezTo>
                  <a:cubicBezTo>
                    <a:pt x="725" y="158"/>
                    <a:pt x="536" y="0"/>
                    <a:pt x="3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4" name="Google Shape;8024;p63"/>
            <p:cNvSpPr/>
            <p:nvPr/>
          </p:nvSpPr>
          <p:spPr>
            <a:xfrm>
              <a:off x="-2668225" y="3393475"/>
              <a:ext cx="288300" cy="137050"/>
            </a:xfrm>
            <a:custGeom>
              <a:rect b="b" l="l" r="r" t="t"/>
              <a:pathLst>
                <a:path extrusionOk="0" h="5482" w="11532">
                  <a:moveTo>
                    <a:pt x="4726" y="630"/>
                  </a:moveTo>
                  <a:cubicBezTo>
                    <a:pt x="5483" y="630"/>
                    <a:pt x="6113" y="1260"/>
                    <a:pt x="6113" y="2016"/>
                  </a:cubicBezTo>
                  <a:cubicBezTo>
                    <a:pt x="6113" y="2804"/>
                    <a:pt x="5514" y="3403"/>
                    <a:pt x="4726" y="3403"/>
                  </a:cubicBezTo>
                  <a:cubicBezTo>
                    <a:pt x="3970" y="3403"/>
                    <a:pt x="3340" y="2772"/>
                    <a:pt x="3340" y="2016"/>
                  </a:cubicBezTo>
                  <a:cubicBezTo>
                    <a:pt x="3340" y="1260"/>
                    <a:pt x="3970" y="630"/>
                    <a:pt x="4726" y="630"/>
                  </a:cubicBezTo>
                  <a:close/>
                  <a:moveTo>
                    <a:pt x="7845" y="2048"/>
                  </a:moveTo>
                  <a:cubicBezTo>
                    <a:pt x="8381" y="2048"/>
                    <a:pt x="8854" y="2520"/>
                    <a:pt x="8854" y="3087"/>
                  </a:cubicBezTo>
                  <a:cubicBezTo>
                    <a:pt x="8854" y="3623"/>
                    <a:pt x="8381" y="4096"/>
                    <a:pt x="7845" y="4096"/>
                  </a:cubicBezTo>
                  <a:cubicBezTo>
                    <a:pt x="7278" y="4096"/>
                    <a:pt x="6806" y="3623"/>
                    <a:pt x="6806" y="3087"/>
                  </a:cubicBezTo>
                  <a:cubicBezTo>
                    <a:pt x="6806" y="2520"/>
                    <a:pt x="7278" y="2048"/>
                    <a:pt x="7845" y="2048"/>
                  </a:cubicBezTo>
                  <a:close/>
                  <a:moveTo>
                    <a:pt x="2710" y="0"/>
                  </a:moveTo>
                  <a:cubicBezTo>
                    <a:pt x="2238" y="693"/>
                    <a:pt x="1607" y="1575"/>
                    <a:pt x="788" y="2804"/>
                  </a:cubicBezTo>
                  <a:cubicBezTo>
                    <a:pt x="1" y="3938"/>
                    <a:pt x="820" y="5482"/>
                    <a:pt x="2206" y="5482"/>
                  </a:cubicBezTo>
                  <a:lnTo>
                    <a:pt x="9295" y="5482"/>
                  </a:lnTo>
                  <a:cubicBezTo>
                    <a:pt x="10712" y="5482"/>
                    <a:pt x="11532" y="3938"/>
                    <a:pt x="10744" y="2804"/>
                  </a:cubicBezTo>
                  <a:cubicBezTo>
                    <a:pt x="9925" y="1575"/>
                    <a:pt x="9295" y="693"/>
                    <a:pt x="88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25" name="Google Shape;8025;p63"/>
          <p:cNvGrpSpPr/>
          <p:nvPr/>
        </p:nvGrpSpPr>
        <p:grpSpPr>
          <a:xfrm>
            <a:off x="6802066" y="2205191"/>
            <a:ext cx="420811" cy="419659"/>
            <a:chOff x="-2671375" y="3597450"/>
            <a:chExt cx="292250" cy="291450"/>
          </a:xfrm>
        </p:grpSpPr>
        <p:sp>
          <p:nvSpPr>
            <p:cNvPr id="8026" name="Google Shape;8026;p63"/>
            <p:cNvSpPr/>
            <p:nvPr/>
          </p:nvSpPr>
          <p:spPr>
            <a:xfrm>
              <a:off x="-2654050" y="3597450"/>
              <a:ext cx="260725" cy="51225"/>
            </a:xfrm>
            <a:custGeom>
              <a:rect b="b" l="l" r="r" t="t"/>
              <a:pathLst>
                <a:path extrusionOk="0" h="2049" w="10429">
                  <a:moveTo>
                    <a:pt x="1513" y="1"/>
                  </a:moveTo>
                  <a:cubicBezTo>
                    <a:pt x="1072" y="1"/>
                    <a:pt x="725" y="253"/>
                    <a:pt x="568" y="631"/>
                  </a:cubicBezTo>
                  <a:lnTo>
                    <a:pt x="1" y="2049"/>
                  </a:lnTo>
                  <a:lnTo>
                    <a:pt x="10429" y="2049"/>
                  </a:lnTo>
                  <a:lnTo>
                    <a:pt x="9830" y="631"/>
                  </a:lnTo>
                  <a:cubicBezTo>
                    <a:pt x="9673" y="253"/>
                    <a:pt x="9263" y="1"/>
                    <a:pt x="88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7" name="Google Shape;8027;p63"/>
            <p:cNvSpPr/>
            <p:nvPr/>
          </p:nvSpPr>
          <p:spPr>
            <a:xfrm>
              <a:off x="-2671375" y="3667550"/>
              <a:ext cx="292250" cy="221350"/>
            </a:xfrm>
            <a:custGeom>
              <a:rect b="b" l="l" r="r" t="t"/>
              <a:pathLst>
                <a:path extrusionOk="0" h="8854" w="11690">
                  <a:moveTo>
                    <a:pt x="1733" y="1324"/>
                  </a:moveTo>
                  <a:cubicBezTo>
                    <a:pt x="1922" y="1324"/>
                    <a:pt x="2080" y="1481"/>
                    <a:pt x="2080" y="1702"/>
                  </a:cubicBezTo>
                  <a:cubicBezTo>
                    <a:pt x="2080" y="1891"/>
                    <a:pt x="1922" y="2049"/>
                    <a:pt x="1733" y="2049"/>
                  </a:cubicBezTo>
                  <a:cubicBezTo>
                    <a:pt x="1544" y="2049"/>
                    <a:pt x="1387" y="1891"/>
                    <a:pt x="1387" y="1702"/>
                  </a:cubicBezTo>
                  <a:cubicBezTo>
                    <a:pt x="1387" y="1481"/>
                    <a:pt x="1544" y="1324"/>
                    <a:pt x="1733" y="1324"/>
                  </a:cubicBezTo>
                  <a:close/>
                  <a:moveTo>
                    <a:pt x="10019" y="1387"/>
                  </a:moveTo>
                  <a:cubicBezTo>
                    <a:pt x="10492" y="1387"/>
                    <a:pt x="10492" y="2049"/>
                    <a:pt x="10019" y="2049"/>
                  </a:cubicBezTo>
                  <a:lnTo>
                    <a:pt x="3781" y="2049"/>
                  </a:lnTo>
                  <a:cubicBezTo>
                    <a:pt x="3340" y="2049"/>
                    <a:pt x="3309" y="1387"/>
                    <a:pt x="3781" y="1387"/>
                  </a:cubicBezTo>
                  <a:close/>
                  <a:moveTo>
                    <a:pt x="1733" y="4096"/>
                  </a:moveTo>
                  <a:cubicBezTo>
                    <a:pt x="1922" y="4096"/>
                    <a:pt x="2080" y="4254"/>
                    <a:pt x="2080" y="4443"/>
                  </a:cubicBezTo>
                  <a:cubicBezTo>
                    <a:pt x="2080" y="4632"/>
                    <a:pt x="1922" y="4789"/>
                    <a:pt x="1733" y="4789"/>
                  </a:cubicBezTo>
                  <a:cubicBezTo>
                    <a:pt x="1544" y="4789"/>
                    <a:pt x="1387" y="4632"/>
                    <a:pt x="1387" y="4443"/>
                  </a:cubicBezTo>
                  <a:cubicBezTo>
                    <a:pt x="1387" y="4254"/>
                    <a:pt x="1544" y="4096"/>
                    <a:pt x="1733" y="4096"/>
                  </a:cubicBezTo>
                  <a:close/>
                  <a:moveTo>
                    <a:pt x="10050" y="4127"/>
                  </a:moveTo>
                  <a:cubicBezTo>
                    <a:pt x="10492" y="4127"/>
                    <a:pt x="10481" y="4789"/>
                    <a:pt x="10019" y="4789"/>
                  </a:cubicBezTo>
                  <a:lnTo>
                    <a:pt x="3781" y="4789"/>
                  </a:lnTo>
                  <a:cubicBezTo>
                    <a:pt x="3340" y="4789"/>
                    <a:pt x="3309" y="4128"/>
                    <a:pt x="3781" y="4128"/>
                  </a:cubicBezTo>
                  <a:lnTo>
                    <a:pt x="10019" y="4128"/>
                  </a:lnTo>
                  <a:cubicBezTo>
                    <a:pt x="10030" y="4127"/>
                    <a:pt x="10040" y="4127"/>
                    <a:pt x="10050" y="4127"/>
                  </a:cubicBezTo>
                  <a:close/>
                  <a:moveTo>
                    <a:pt x="1733" y="6806"/>
                  </a:moveTo>
                  <a:cubicBezTo>
                    <a:pt x="1922" y="6806"/>
                    <a:pt x="2080" y="6963"/>
                    <a:pt x="2080" y="7152"/>
                  </a:cubicBezTo>
                  <a:cubicBezTo>
                    <a:pt x="2080" y="7373"/>
                    <a:pt x="1922" y="7499"/>
                    <a:pt x="1733" y="7499"/>
                  </a:cubicBezTo>
                  <a:cubicBezTo>
                    <a:pt x="1544" y="7499"/>
                    <a:pt x="1387" y="7373"/>
                    <a:pt x="1387" y="7152"/>
                  </a:cubicBezTo>
                  <a:cubicBezTo>
                    <a:pt x="1387" y="6963"/>
                    <a:pt x="1544" y="6806"/>
                    <a:pt x="1733" y="6806"/>
                  </a:cubicBezTo>
                  <a:close/>
                  <a:moveTo>
                    <a:pt x="10019" y="6837"/>
                  </a:moveTo>
                  <a:cubicBezTo>
                    <a:pt x="10492" y="6837"/>
                    <a:pt x="10492" y="7499"/>
                    <a:pt x="10019" y="7499"/>
                  </a:cubicBezTo>
                  <a:lnTo>
                    <a:pt x="3781" y="7499"/>
                  </a:lnTo>
                  <a:cubicBezTo>
                    <a:pt x="3340" y="7499"/>
                    <a:pt x="3309" y="6837"/>
                    <a:pt x="3781" y="6837"/>
                  </a:cubicBezTo>
                  <a:close/>
                  <a:moveTo>
                    <a:pt x="379" y="1"/>
                  </a:moveTo>
                  <a:lnTo>
                    <a:pt x="95" y="631"/>
                  </a:lnTo>
                  <a:cubicBezTo>
                    <a:pt x="64" y="757"/>
                    <a:pt x="1" y="883"/>
                    <a:pt x="1" y="1009"/>
                  </a:cubicBezTo>
                  <a:lnTo>
                    <a:pt x="1" y="2395"/>
                  </a:lnTo>
                  <a:cubicBezTo>
                    <a:pt x="1" y="2679"/>
                    <a:pt x="127" y="2899"/>
                    <a:pt x="284" y="3057"/>
                  </a:cubicBezTo>
                  <a:cubicBezTo>
                    <a:pt x="127" y="3246"/>
                    <a:pt x="1" y="3498"/>
                    <a:pt x="1" y="3718"/>
                  </a:cubicBezTo>
                  <a:lnTo>
                    <a:pt x="1" y="5104"/>
                  </a:lnTo>
                  <a:cubicBezTo>
                    <a:pt x="1" y="5388"/>
                    <a:pt x="127" y="5609"/>
                    <a:pt x="284" y="5766"/>
                  </a:cubicBezTo>
                  <a:cubicBezTo>
                    <a:pt x="127" y="5987"/>
                    <a:pt x="1" y="6207"/>
                    <a:pt x="1" y="6459"/>
                  </a:cubicBezTo>
                  <a:lnTo>
                    <a:pt x="1" y="7814"/>
                  </a:lnTo>
                  <a:cubicBezTo>
                    <a:pt x="1" y="8381"/>
                    <a:pt x="473" y="8854"/>
                    <a:pt x="1040" y="8854"/>
                  </a:cubicBezTo>
                  <a:lnTo>
                    <a:pt x="10649" y="8854"/>
                  </a:lnTo>
                  <a:cubicBezTo>
                    <a:pt x="11185" y="8854"/>
                    <a:pt x="11658" y="8381"/>
                    <a:pt x="11658" y="7814"/>
                  </a:cubicBezTo>
                  <a:lnTo>
                    <a:pt x="11658" y="6459"/>
                  </a:lnTo>
                  <a:cubicBezTo>
                    <a:pt x="11658" y="6176"/>
                    <a:pt x="11563" y="5924"/>
                    <a:pt x="11405" y="5766"/>
                  </a:cubicBezTo>
                  <a:cubicBezTo>
                    <a:pt x="11563" y="5577"/>
                    <a:pt x="11658" y="5357"/>
                    <a:pt x="11658" y="5104"/>
                  </a:cubicBezTo>
                  <a:lnTo>
                    <a:pt x="11658" y="3718"/>
                  </a:lnTo>
                  <a:cubicBezTo>
                    <a:pt x="11658" y="3466"/>
                    <a:pt x="11563" y="3214"/>
                    <a:pt x="11405" y="3057"/>
                  </a:cubicBezTo>
                  <a:cubicBezTo>
                    <a:pt x="11563" y="2868"/>
                    <a:pt x="11658" y="2616"/>
                    <a:pt x="11658" y="2395"/>
                  </a:cubicBezTo>
                  <a:lnTo>
                    <a:pt x="11658" y="1009"/>
                  </a:lnTo>
                  <a:lnTo>
                    <a:pt x="11689" y="1009"/>
                  </a:lnTo>
                  <a:cubicBezTo>
                    <a:pt x="11689" y="883"/>
                    <a:pt x="11658" y="757"/>
                    <a:pt x="11626" y="631"/>
                  </a:cubicBezTo>
                  <a:lnTo>
                    <a:pt x="113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28" name="Google Shape;8028;p63"/>
          <p:cNvGrpSpPr/>
          <p:nvPr/>
        </p:nvGrpSpPr>
        <p:grpSpPr>
          <a:xfrm>
            <a:off x="6812849" y="2755691"/>
            <a:ext cx="423043" cy="421927"/>
            <a:chOff x="-2670575" y="3956600"/>
            <a:chExt cx="293800" cy="293025"/>
          </a:xfrm>
        </p:grpSpPr>
        <p:sp>
          <p:nvSpPr>
            <p:cNvPr id="8029" name="Google Shape;8029;p63"/>
            <p:cNvSpPr/>
            <p:nvPr/>
          </p:nvSpPr>
          <p:spPr>
            <a:xfrm>
              <a:off x="-2670575" y="3975525"/>
              <a:ext cx="116575" cy="34675"/>
            </a:xfrm>
            <a:custGeom>
              <a:rect b="b" l="l" r="r" t="t"/>
              <a:pathLst>
                <a:path extrusionOk="0" h="1387" w="4663">
                  <a:moveTo>
                    <a:pt x="1040" y="0"/>
                  </a:moveTo>
                  <a:cubicBezTo>
                    <a:pt x="473" y="0"/>
                    <a:pt x="0" y="473"/>
                    <a:pt x="0" y="1040"/>
                  </a:cubicBezTo>
                  <a:lnTo>
                    <a:pt x="0" y="1386"/>
                  </a:lnTo>
                  <a:lnTo>
                    <a:pt x="3781" y="1386"/>
                  </a:lnTo>
                  <a:cubicBezTo>
                    <a:pt x="4001" y="882"/>
                    <a:pt x="4316" y="410"/>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0" name="Google Shape;8030;p63"/>
            <p:cNvSpPr/>
            <p:nvPr/>
          </p:nvSpPr>
          <p:spPr>
            <a:xfrm>
              <a:off x="-2669800" y="4026700"/>
              <a:ext cx="170950" cy="136300"/>
            </a:xfrm>
            <a:custGeom>
              <a:rect b="b" l="l" r="r" t="t"/>
              <a:pathLst>
                <a:path extrusionOk="0" h="5452" w="6838">
                  <a:moveTo>
                    <a:pt x="1" y="1"/>
                  </a:moveTo>
                  <a:lnTo>
                    <a:pt x="1" y="5451"/>
                  </a:lnTo>
                  <a:lnTo>
                    <a:pt x="6837" y="5451"/>
                  </a:lnTo>
                  <a:lnTo>
                    <a:pt x="6837" y="5357"/>
                  </a:lnTo>
                  <a:cubicBezTo>
                    <a:pt x="6522" y="5294"/>
                    <a:pt x="6207" y="5168"/>
                    <a:pt x="5924" y="5042"/>
                  </a:cubicBezTo>
                  <a:lnTo>
                    <a:pt x="5104" y="5325"/>
                  </a:lnTo>
                  <a:cubicBezTo>
                    <a:pt x="4975" y="5368"/>
                    <a:pt x="4845" y="5389"/>
                    <a:pt x="4720" y="5389"/>
                  </a:cubicBezTo>
                  <a:cubicBezTo>
                    <a:pt x="3931" y="5389"/>
                    <a:pt x="3289" y="4597"/>
                    <a:pt x="3561" y="3781"/>
                  </a:cubicBezTo>
                  <a:lnTo>
                    <a:pt x="3844" y="2962"/>
                  </a:lnTo>
                  <a:cubicBezTo>
                    <a:pt x="3561" y="2364"/>
                    <a:pt x="3403" y="1702"/>
                    <a:pt x="3403" y="1041"/>
                  </a:cubicBezTo>
                  <a:cubicBezTo>
                    <a:pt x="3403" y="662"/>
                    <a:pt x="3466" y="316"/>
                    <a:pt x="35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1" name="Google Shape;8031;p63"/>
            <p:cNvSpPr/>
            <p:nvPr/>
          </p:nvSpPr>
          <p:spPr>
            <a:xfrm>
              <a:off x="-2669800" y="4179500"/>
              <a:ext cx="170950" cy="70125"/>
            </a:xfrm>
            <a:custGeom>
              <a:rect b="b" l="l" r="r" t="t"/>
              <a:pathLst>
                <a:path extrusionOk="0" h="2805" w="6838">
                  <a:moveTo>
                    <a:pt x="3403" y="757"/>
                  </a:moveTo>
                  <a:cubicBezTo>
                    <a:pt x="3592" y="757"/>
                    <a:pt x="3750" y="914"/>
                    <a:pt x="3750" y="1103"/>
                  </a:cubicBezTo>
                  <a:cubicBezTo>
                    <a:pt x="3750" y="1293"/>
                    <a:pt x="3592" y="1450"/>
                    <a:pt x="3403" y="1450"/>
                  </a:cubicBezTo>
                  <a:cubicBezTo>
                    <a:pt x="3214" y="1450"/>
                    <a:pt x="3057" y="1293"/>
                    <a:pt x="3057" y="1103"/>
                  </a:cubicBezTo>
                  <a:cubicBezTo>
                    <a:pt x="3057" y="914"/>
                    <a:pt x="3214" y="757"/>
                    <a:pt x="3403" y="757"/>
                  </a:cubicBezTo>
                  <a:close/>
                  <a:moveTo>
                    <a:pt x="1" y="1"/>
                  </a:moveTo>
                  <a:lnTo>
                    <a:pt x="1" y="1765"/>
                  </a:lnTo>
                  <a:cubicBezTo>
                    <a:pt x="1" y="2332"/>
                    <a:pt x="442" y="2805"/>
                    <a:pt x="1009" y="2805"/>
                  </a:cubicBezTo>
                  <a:lnTo>
                    <a:pt x="5829" y="2805"/>
                  </a:lnTo>
                  <a:cubicBezTo>
                    <a:pt x="6365" y="2805"/>
                    <a:pt x="6837" y="2332"/>
                    <a:pt x="6837" y="1765"/>
                  </a:cubicBezTo>
                  <a:lnTo>
                    <a:pt x="68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2" name="Google Shape;8032;p63"/>
            <p:cNvSpPr/>
            <p:nvPr/>
          </p:nvSpPr>
          <p:spPr>
            <a:xfrm>
              <a:off x="-2566625" y="3956600"/>
              <a:ext cx="189850" cy="190650"/>
            </a:xfrm>
            <a:custGeom>
              <a:rect b="b" l="l" r="r" t="t"/>
              <a:pathLst>
                <a:path extrusionOk="0" h="7626" w="7594">
                  <a:moveTo>
                    <a:pt x="3759" y="1391"/>
                  </a:moveTo>
                  <a:cubicBezTo>
                    <a:pt x="3929" y="1391"/>
                    <a:pt x="4096" y="1502"/>
                    <a:pt x="4096" y="1734"/>
                  </a:cubicBezTo>
                  <a:lnTo>
                    <a:pt x="4096" y="2175"/>
                  </a:lnTo>
                  <a:cubicBezTo>
                    <a:pt x="4254" y="2206"/>
                    <a:pt x="4349" y="2301"/>
                    <a:pt x="4475" y="2427"/>
                  </a:cubicBezTo>
                  <a:cubicBezTo>
                    <a:pt x="4716" y="2669"/>
                    <a:pt x="4494" y="3003"/>
                    <a:pt x="4235" y="3003"/>
                  </a:cubicBezTo>
                  <a:cubicBezTo>
                    <a:pt x="4157" y="3003"/>
                    <a:pt x="4075" y="2973"/>
                    <a:pt x="4002" y="2899"/>
                  </a:cubicBezTo>
                  <a:cubicBezTo>
                    <a:pt x="3926" y="2823"/>
                    <a:pt x="3839" y="2791"/>
                    <a:pt x="3756" y="2791"/>
                  </a:cubicBezTo>
                  <a:cubicBezTo>
                    <a:pt x="3493" y="2791"/>
                    <a:pt x="3266" y="3109"/>
                    <a:pt x="3529" y="3372"/>
                  </a:cubicBezTo>
                  <a:cubicBezTo>
                    <a:pt x="3624" y="3435"/>
                    <a:pt x="3687" y="3466"/>
                    <a:pt x="3781" y="3466"/>
                  </a:cubicBezTo>
                  <a:cubicBezTo>
                    <a:pt x="4317" y="3466"/>
                    <a:pt x="4790" y="3939"/>
                    <a:pt x="4790" y="4506"/>
                  </a:cubicBezTo>
                  <a:cubicBezTo>
                    <a:pt x="4790" y="4884"/>
                    <a:pt x="4569" y="5294"/>
                    <a:pt x="4128" y="5451"/>
                  </a:cubicBezTo>
                  <a:lnTo>
                    <a:pt x="4128" y="5829"/>
                  </a:lnTo>
                  <a:cubicBezTo>
                    <a:pt x="4128" y="6054"/>
                    <a:pt x="3957" y="6172"/>
                    <a:pt x="3789" y="6172"/>
                  </a:cubicBezTo>
                  <a:cubicBezTo>
                    <a:pt x="3626" y="6172"/>
                    <a:pt x="3466" y="6062"/>
                    <a:pt x="3466" y="5829"/>
                  </a:cubicBezTo>
                  <a:lnTo>
                    <a:pt x="3466" y="5451"/>
                  </a:lnTo>
                  <a:cubicBezTo>
                    <a:pt x="3309" y="5420"/>
                    <a:pt x="3183" y="5325"/>
                    <a:pt x="3057" y="5199"/>
                  </a:cubicBezTo>
                  <a:cubicBezTo>
                    <a:pt x="2815" y="4957"/>
                    <a:pt x="3037" y="4623"/>
                    <a:pt x="3296" y="4623"/>
                  </a:cubicBezTo>
                  <a:cubicBezTo>
                    <a:pt x="3374" y="4623"/>
                    <a:pt x="3456" y="4653"/>
                    <a:pt x="3529" y="4727"/>
                  </a:cubicBezTo>
                  <a:cubicBezTo>
                    <a:pt x="3603" y="4800"/>
                    <a:pt x="3684" y="4831"/>
                    <a:pt x="3763" y="4831"/>
                  </a:cubicBezTo>
                  <a:cubicBezTo>
                    <a:pt x="4022" y="4831"/>
                    <a:pt x="4244" y="4496"/>
                    <a:pt x="4002" y="4254"/>
                  </a:cubicBezTo>
                  <a:cubicBezTo>
                    <a:pt x="3939" y="4191"/>
                    <a:pt x="3844" y="4160"/>
                    <a:pt x="3781" y="4160"/>
                  </a:cubicBezTo>
                  <a:cubicBezTo>
                    <a:pt x="3214" y="4160"/>
                    <a:pt x="2742" y="3687"/>
                    <a:pt x="2742" y="3120"/>
                  </a:cubicBezTo>
                  <a:cubicBezTo>
                    <a:pt x="2742" y="2710"/>
                    <a:pt x="2994" y="2332"/>
                    <a:pt x="3403" y="2175"/>
                  </a:cubicBezTo>
                  <a:lnTo>
                    <a:pt x="3403" y="1734"/>
                  </a:lnTo>
                  <a:cubicBezTo>
                    <a:pt x="3403" y="1509"/>
                    <a:pt x="3583" y="1391"/>
                    <a:pt x="3759" y="1391"/>
                  </a:cubicBezTo>
                  <a:close/>
                  <a:moveTo>
                    <a:pt x="3781" y="1"/>
                  </a:moveTo>
                  <a:cubicBezTo>
                    <a:pt x="1734" y="1"/>
                    <a:pt x="1" y="1671"/>
                    <a:pt x="1" y="3782"/>
                  </a:cubicBezTo>
                  <a:cubicBezTo>
                    <a:pt x="1" y="4380"/>
                    <a:pt x="158" y="5010"/>
                    <a:pt x="410" y="5514"/>
                  </a:cubicBezTo>
                  <a:cubicBezTo>
                    <a:pt x="473" y="5609"/>
                    <a:pt x="473" y="5735"/>
                    <a:pt x="473" y="5798"/>
                  </a:cubicBezTo>
                  <a:lnTo>
                    <a:pt x="158" y="6774"/>
                  </a:lnTo>
                  <a:cubicBezTo>
                    <a:pt x="46" y="7141"/>
                    <a:pt x="311" y="7482"/>
                    <a:pt x="684" y="7482"/>
                  </a:cubicBezTo>
                  <a:cubicBezTo>
                    <a:pt x="728" y="7482"/>
                    <a:pt x="774" y="7478"/>
                    <a:pt x="820" y="7468"/>
                  </a:cubicBezTo>
                  <a:lnTo>
                    <a:pt x="1797" y="7121"/>
                  </a:lnTo>
                  <a:cubicBezTo>
                    <a:pt x="1831" y="7110"/>
                    <a:pt x="1866" y="7102"/>
                    <a:pt x="1900" y="7102"/>
                  </a:cubicBezTo>
                  <a:cubicBezTo>
                    <a:pt x="1960" y="7102"/>
                    <a:pt x="2020" y="7124"/>
                    <a:pt x="2080" y="7184"/>
                  </a:cubicBezTo>
                  <a:cubicBezTo>
                    <a:pt x="2584" y="7468"/>
                    <a:pt x="3214" y="7625"/>
                    <a:pt x="3813" y="7625"/>
                  </a:cubicBezTo>
                  <a:cubicBezTo>
                    <a:pt x="5892" y="7625"/>
                    <a:pt x="7594" y="5924"/>
                    <a:pt x="7594" y="3813"/>
                  </a:cubicBezTo>
                  <a:cubicBezTo>
                    <a:pt x="7499" y="1702"/>
                    <a:pt x="5861" y="1"/>
                    <a:pt x="3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33" name="Google Shape;8033;p63"/>
          <p:cNvGrpSpPr/>
          <p:nvPr/>
        </p:nvGrpSpPr>
        <p:grpSpPr>
          <a:xfrm>
            <a:off x="3070370" y="3311947"/>
            <a:ext cx="426462" cy="418363"/>
            <a:chOff x="-1183550" y="3586525"/>
            <a:chExt cx="296175" cy="290550"/>
          </a:xfrm>
        </p:grpSpPr>
        <p:sp>
          <p:nvSpPr>
            <p:cNvPr id="8034" name="Google Shape;8034;p63"/>
            <p:cNvSpPr/>
            <p:nvPr/>
          </p:nvSpPr>
          <p:spPr>
            <a:xfrm>
              <a:off x="-927575" y="3671500"/>
              <a:ext cx="40200" cy="16575"/>
            </a:xfrm>
            <a:custGeom>
              <a:rect b="b" l="l" r="r" t="t"/>
              <a:pathLst>
                <a:path extrusionOk="0" h="663" w="1608">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5" name="Google Shape;8035;p63"/>
            <p:cNvSpPr/>
            <p:nvPr/>
          </p:nvSpPr>
          <p:spPr>
            <a:xfrm>
              <a:off x="-1183550" y="3671500"/>
              <a:ext cx="39400" cy="16575"/>
            </a:xfrm>
            <a:custGeom>
              <a:rect b="b" l="l" r="r" t="t"/>
              <a:pathLst>
                <a:path extrusionOk="0" h="663" w="1576">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6" name="Google Shape;8036;p63"/>
            <p:cNvSpPr/>
            <p:nvPr/>
          </p:nvSpPr>
          <p:spPr>
            <a:xfrm>
              <a:off x="-944250" y="3603025"/>
              <a:ext cx="39525" cy="26375"/>
            </a:xfrm>
            <a:custGeom>
              <a:rect b="b" l="l" r="r" t="t"/>
              <a:pathLst>
                <a:path extrusionOk="0" h="1055" w="1581">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7" name="Google Shape;8037;p63"/>
            <p:cNvSpPr/>
            <p:nvPr/>
          </p:nvSpPr>
          <p:spPr>
            <a:xfrm>
              <a:off x="-1166200" y="3731225"/>
              <a:ext cx="39700" cy="26075"/>
            </a:xfrm>
            <a:custGeom>
              <a:rect b="b" l="l" r="r" t="t"/>
              <a:pathLst>
                <a:path extrusionOk="0" h="1043" w="1588">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8" name="Google Shape;8038;p63"/>
            <p:cNvSpPr/>
            <p:nvPr/>
          </p:nvSpPr>
          <p:spPr>
            <a:xfrm>
              <a:off x="-944925" y="3730950"/>
              <a:ext cx="40200" cy="26375"/>
            </a:xfrm>
            <a:custGeom>
              <a:rect b="b" l="l" r="r" t="t"/>
              <a:pathLst>
                <a:path extrusionOk="0" h="1055" w="1608">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9" name="Google Shape;8039;p63"/>
            <p:cNvSpPr/>
            <p:nvPr/>
          </p:nvSpPr>
          <p:spPr>
            <a:xfrm>
              <a:off x="-1167000" y="3603025"/>
              <a:ext cx="40200" cy="26375"/>
            </a:xfrm>
            <a:custGeom>
              <a:rect b="b" l="l" r="r" t="t"/>
              <a:pathLst>
                <a:path extrusionOk="0" h="1055" w="1608">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0" name="Google Shape;8040;p63"/>
            <p:cNvSpPr/>
            <p:nvPr/>
          </p:nvSpPr>
          <p:spPr>
            <a:xfrm>
              <a:off x="-1065400" y="3658900"/>
              <a:ext cx="59875" cy="77200"/>
            </a:xfrm>
            <a:custGeom>
              <a:rect b="b" l="l" r="r" t="t"/>
              <a:pathLst>
                <a:path extrusionOk="0" h="3088" w="2395">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1" name="Google Shape;8041;p63"/>
            <p:cNvSpPr/>
            <p:nvPr/>
          </p:nvSpPr>
          <p:spPr>
            <a:xfrm>
              <a:off x="-1078000" y="3809325"/>
              <a:ext cx="85075" cy="67750"/>
            </a:xfrm>
            <a:custGeom>
              <a:rect b="b" l="l" r="r" t="t"/>
              <a:pathLst>
                <a:path extrusionOk="0" h="2710" w="3403">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2" name="Google Shape;8042;p63"/>
            <p:cNvSpPr/>
            <p:nvPr/>
          </p:nvSpPr>
          <p:spPr>
            <a:xfrm>
              <a:off x="-1135500" y="3586525"/>
              <a:ext cx="193775" cy="204700"/>
            </a:xfrm>
            <a:custGeom>
              <a:rect b="b" l="l" r="r" t="t"/>
              <a:pathLst>
                <a:path extrusionOk="0" h="8188" w="7751">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43" name="Google Shape;8043;p63"/>
          <p:cNvGrpSpPr/>
          <p:nvPr/>
        </p:nvGrpSpPr>
        <p:grpSpPr>
          <a:xfrm>
            <a:off x="1933980" y="1689799"/>
            <a:ext cx="420811" cy="418507"/>
            <a:chOff x="-5971525" y="3273750"/>
            <a:chExt cx="292250" cy="290650"/>
          </a:xfrm>
        </p:grpSpPr>
        <p:sp>
          <p:nvSpPr>
            <p:cNvPr id="8044" name="Google Shape;8044;p63"/>
            <p:cNvSpPr/>
            <p:nvPr/>
          </p:nvSpPr>
          <p:spPr>
            <a:xfrm>
              <a:off x="-5868325" y="3273750"/>
              <a:ext cx="85075" cy="84300"/>
            </a:xfrm>
            <a:custGeom>
              <a:rect b="b" l="l" r="r" t="t"/>
              <a:pathLst>
                <a:path extrusionOk="0" h="3372" w="3403">
                  <a:moveTo>
                    <a:pt x="1701" y="0"/>
                  </a:moveTo>
                  <a:cubicBezTo>
                    <a:pt x="788" y="0"/>
                    <a:pt x="0" y="756"/>
                    <a:pt x="0" y="1702"/>
                  </a:cubicBezTo>
                  <a:cubicBezTo>
                    <a:pt x="0" y="2615"/>
                    <a:pt x="788" y="3371"/>
                    <a:pt x="1701" y="3371"/>
                  </a:cubicBezTo>
                  <a:cubicBezTo>
                    <a:pt x="2646" y="3371"/>
                    <a:pt x="3403" y="2615"/>
                    <a:pt x="3403" y="1702"/>
                  </a:cubicBezTo>
                  <a:cubicBezTo>
                    <a:pt x="3403" y="756"/>
                    <a:pt x="2646"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5" name="Google Shape;8045;p63"/>
            <p:cNvSpPr/>
            <p:nvPr/>
          </p:nvSpPr>
          <p:spPr>
            <a:xfrm>
              <a:off x="-5971525" y="3308400"/>
              <a:ext cx="292250" cy="256000"/>
            </a:xfrm>
            <a:custGeom>
              <a:rect b="b" l="l" r="r" t="t"/>
              <a:pathLst>
                <a:path extrusionOk="0" h="10240" w="11690">
                  <a:moveTo>
                    <a:pt x="2049" y="1"/>
                  </a:moveTo>
                  <a:cubicBezTo>
                    <a:pt x="1324" y="1"/>
                    <a:pt x="694" y="599"/>
                    <a:pt x="694" y="1355"/>
                  </a:cubicBezTo>
                  <a:cubicBezTo>
                    <a:pt x="694" y="1733"/>
                    <a:pt x="852" y="2080"/>
                    <a:pt x="1072" y="2300"/>
                  </a:cubicBezTo>
                  <a:cubicBezTo>
                    <a:pt x="442" y="2647"/>
                    <a:pt x="1" y="3340"/>
                    <a:pt x="1" y="4096"/>
                  </a:cubicBezTo>
                  <a:lnTo>
                    <a:pt x="1" y="5766"/>
                  </a:lnTo>
                  <a:cubicBezTo>
                    <a:pt x="1" y="6207"/>
                    <a:pt x="284" y="6617"/>
                    <a:pt x="694" y="6774"/>
                  </a:cubicBezTo>
                  <a:lnTo>
                    <a:pt x="694" y="8538"/>
                  </a:lnTo>
                  <a:cubicBezTo>
                    <a:pt x="694" y="9074"/>
                    <a:pt x="1167" y="9546"/>
                    <a:pt x="1702" y="9546"/>
                  </a:cubicBezTo>
                  <a:lnTo>
                    <a:pt x="2364" y="9546"/>
                  </a:lnTo>
                  <a:cubicBezTo>
                    <a:pt x="2931" y="9546"/>
                    <a:pt x="3403" y="9074"/>
                    <a:pt x="3403" y="8538"/>
                  </a:cubicBezTo>
                  <a:lnTo>
                    <a:pt x="3403" y="6774"/>
                  </a:lnTo>
                  <a:cubicBezTo>
                    <a:pt x="3529" y="6711"/>
                    <a:pt x="3624" y="6648"/>
                    <a:pt x="3750" y="6522"/>
                  </a:cubicBezTo>
                  <a:cubicBezTo>
                    <a:pt x="3876" y="6585"/>
                    <a:pt x="3939" y="6680"/>
                    <a:pt x="4097" y="6774"/>
                  </a:cubicBezTo>
                  <a:lnTo>
                    <a:pt x="4097" y="9200"/>
                  </a:lnTo>
                  <a:cubicBezTo>
                    <a:pt x="4097" y="9735"/>
                    <a:pt x="4569" y="10240"/>
                    <a:pt x="5136" y="10240"/>
                  </a:cubicBezTo>
                  <a:lnTo>
                    <a:pt x="6522" y="10240"/>
                  </a:lnTo>
                  <a:cubicBezTo>
                    <a:pt x="7058" y="10240"/>
                    <a:pt x="7562" y="9767"/>
                    <a:pt x="7562" y="9200"/>
                  </a:cubicBezTo>
                  <a:lnTo>
                    <a:pt x="7562" y="6774"/>
                  </a:lnTo>
                  <a:cubicBezTo>
                    <a:pt x="7688" y="6711"/>
                    <a:pt x="7814" y="6648"/>
                    <a:pt x="7940" y="6522"/>
                  </a:cubicBezTo>
                  <a:cubicBezTo>
                    <a:pt x="8035" y="6585"/>
                    <a:pt x="8129" y="6680"/>
                    <a:pt x="8287" y="6774"/>
                  </a:cubicBezTo>
                  <a:lnTo>
                    <a:pt x="8287" y="8538"/>
                  </a:lnTo>
                  <a:cubicBezTo>
                    <a:pt x="8287" y="9074"/>
                    <a:pt x="8759" y="9546"/>
                    <a:pt x="9295" y="9546"/>
                  </a:cubicBezTo>
                  <a:lnTo>
                    <a:pt x="9988" y="9546"/>
                  </a:lnTo>
                  <a:cubicBezTo>
                    <a:pt x="10524" y="9546"/>
                    <a:pt x="10996" y="9074"/>
                    <a:pt x="10996" y="8538"/>
                  </a:cubicBezTo>
                  <a:lnTo>
                    <a:pt x="10996" y="6774"/>
                  </a:lnTo>
                  <a:cubicBezTo>
                    <a:pt x="11406" y="6617"/>
                    <a:pt x="11658" y="6238"/>
                    <a:pt x="11658" y="5766"/>
                  </a:cubicBezTo>
                  <a:lnTo>
                    <a:pt x="11658" y="4096"/>
                  </a:lnTo>
                  <a:cubicBezTo>
                    <a:pt x="11689" y="3340"/>
                    <a:pt x="11280" y="2678"/>
                    <a:pt x="10650" y="2300"/>
                  </a:cubicBezTo>
                  <a:cubicBezTo>
                    <a:pt x="10870" y="2080"/>
                    <a:pt x="11028" y="1733"/>
                    <a:pt x="11028" y="1355"/>
                  </a:cubicBezTo>
                  <a:cubicBezTo>
                    <a:pt x="11028" y="599"/>
                    <a:pt x="10398" y="1"/>
                    <a:pt x="9641" y="1"/>
                  </a:cubicBezTo>
                  <a:cubicBezTo>
                    <a:pt x="8917" y="1"/>
                    <a:pt x="8287" y="599"/>
                    <a:pt x="8287" y="1355"/>
                  </a:cubicBezTo>
                  <a:cubicBezTo>
                    <a:pt x="8287" y="1733"/>
                    <a:pt x="8444" y="2080"/>
                    <a:pt x="8665" y="2300"/>
                  </a:cubicBezTo>
                  <a:cubicBezTo>
                    <a:pt x="8444" y="2426"/>
                    <a:pt x="8224" y="2584"/>
                    <a:pt x="8066" y="2773"/>
                  </a:cubicBezTo>
                  <a:cubicBezTo>
                    <a:pt x="7972" y="2521"/>
                    <a:pt x="7751" y="2237"/>
                    <a:pt x="7562" y="2017"/>
                  </a:cubicBezTo>
                  <a:cubicBezTo>
                    <a:pt x="7216" y="2395"/>
                    <a:pt x="6743" y="2584"/>
                    <a:pt x="6239" y="2647"/>
                  </a:cubicBezTo>
                  <a:lnTo>
                    <a:pt x="6239" y="4380"/>
                  </a:lnTo>
                  <a:cubicBezTo>
                    <a:pt x="6239" y="4604"/>
                    <a:pt x="6043" y="4722"/>
                    <a:pt x="5851" y="4722"/>
                  </a:cubicBezTo>
                  <a:cubicBezTo>
                    <a:pt x="5665" y="4722"/>
                    <a:pt x="5483" y="4612"/>
                    <a:pt x="5483" y="4380"/>
                  </a:cubicBezTo>
                  <a:lnTo>
                    <a:pt x="5483" y="2647"/>
                  </a:lnTo>
                  <a:cubicBezTo>
                    <a:pt x="4979" y="2584"/>
                    <a:pt x="4506" y="2332"/>
                    <a:pt x="4160" y="2017"/>
                  </a:cubicBezTo>
                  <a:cubicBezTo>
                    <a:pt x="3908" y="2237"/>
                    <a:pt x="3750" y="2521"/>
                    <a:pt x="3624" y="2773"/>
                  </a:cubicBezTo>
                  <a:cubicBezTo>
                    <a:pt x="3466" y="2584"/>
                    <a:pt x="3277" y="2426"/>
                    <a:pt x="3057" y="2300"/>
                  </a:cubicBezTo>
                  <a:cubicBezTo>
                    <a:pt x="3277" y="2080"/>
                    <a:pt x="3435" y="1733"/>
                    <a:pt x="3435" y="1355"/>
                  </a:cubicBezTo>
                  <a:cubicBezTo>
                    <a:pt x="3435" y="599"/>
                    <a:pt x="2805" y="1"/>
                    <a:pt x="2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46" name="Google Shape;8046;p63"/>
          <p:cNvGrpSpPr/>
          <p:nvPr/>
        </p:nvGrpSpPr>
        <p:grpSpPr>
          <a:xfrm>
            <a:off x="1928310" y="2203826"/>
            <a:ext cx="432150" cy="422395"/>
            <a:chOff x="-5974675" y="3632100"/>
            <a:chExt cx="300125" cy="293350"/>
          </a:xfrm>
        </p:grpSpPr>
        <p:sp>
          <p:nvSpPr>
            <p:cNvPr id="8047" name="Google Shape;8047;p63"/>
            <p:cNvSpPr/>
            <p:nvPr/>
          </p:nvSpPr>
          <p:spPr>
            <a:xfrm>
              <a:off x="-5974675" y="3701875"/>
              <a:ext cx="141025" cy="221650"/>
            </a:xfrm>
            <a:custGeom>
              <a:rect b="b" l="l" r="r" t="t"/>
              <a:pathLst>
                <a:path extrusionOk="0" h="8866" w="5641">
                  <a:moveTo>
                    <a:pt x="540" y="1"/>
                  </a:moveTo>
                  <a:cubicBezTo>
                    <a:pt x="331" y="1"/>
                    <a:pt x="123" y="188"/>
                    <a:pt x="221" y="423"/>
                  </a:cubicBezTo>
                  <a:lnTo>
                    <a:pt x="568" y="1526"/>
                  </a:lnTo>
                  <a:cubicBezTo>
                    <a:pt x="788" y="2251"/>
                    <a:pt x="1419" y="2723"/>
                    <a:pt x="2175" y="2723"/>
                  </a:cubicBezTo>
                  <a:lnTo>
                    <a:pt x="2899" y="2723"/>
                  </a:lnTo>
                  <a:lnTo>
                    <a:pt x="2899" y="4110"/>
                  </a:lnTo>
                  <a:lnTo>
                    <a:pt x="473" y="4110"/>
                  </a:lnTo>
                  <a:cubicBezTo>
                    <a:pt x="64" y="4110"/>
                    <a:pt x="1" y="4771"/>
                    <a:pt x="473" y="4771"/>
                  </a:cubicBezTo>
                  <a:lnTo>
                    <a:pt x="2899" y="4771"/>
                  </a:lnTo>
                  <a:lnTo>
                    <a:pt x="2899" y="5779"/>
                  </a:lnTo>
                  <a:cubicBezTo>
                    <a:pt x="2899" y="5905"/>
                    <a:pt x="2899" y="6031"/>
                    <a:pt x="2931" y="6126"/>
                  </a:cubicBezTo>
                  <a:lnTo>
                    <a:pt x="2175" y="6126"/>
                  </a:lnTo>
                  <a:cubicBezTo>
                    <a:pt x="1419" y="6126"/>
                    <a:pt x="788" y="6598"/>
                    <a:pt x="568" y="7323"/>
                  </a:cubicBezTo>
                  <a:lnTo>
                    <a:pt x="221" y="8426"/>
                  </a:lnTo>
                  <a:cubicBezTo>
                    <a:pt x="126" y="8691"/>
                    <a:pt x="329" y="8866"/>
                    <a:pt x="533" y="8866"/>
                  </a:cubicBezTo>
                  <a:cubicBezTo>
                    <a:pt x="667" y="8866"/>
                    <a:pt x="801" y="8790"/>
                    <a:pt x="852" y="8615"/>
                  </a:cubicBezTo>
                  <a:lnTo>
                    <a:pt x="1198" y="7512"/>
                  </a:lnTo>
                  <a:cubicBezTo>
                    <a:pt x="1356" y="7071"/>
                    <a:pt x="1734" y="6819"/>
                    <a:pt x="2175" y="6819"/>
                  </a:cubicBezTo>
                  <a:lnTo>
                    <a:pt x="3088" y="6819"/>
                  </a:lnTo>
                  <a:cubicBezTo>
                    <a:pt x="3466" y="7922"/>
                    <a:pt x="4475" y="8709"/>
                    <a:pt x="5640" y="8835"/>
                  </a:cubicBezTo>
                  <a:lnTo>
                    <a:pt x="5640" y="613"/>
                  </a:lnTo>
                  <a:lnTo>
                    <a:pt x="3939" y="613"/>
                  </a:lnTo>
                  <a:cubicBezTo>
                    <a:pt x="3372" y="676"/>
                    <a:pt x="2899" y="1148"/>
                    <a:pt x="2899" y="1684"/>
                  </a:cubicBezTo>
                  <a:lnTo>
                    <a:pt x="2899" y="2062"/>
                  </a:lnTo>
                  <a:lnTo>
                    <a:pt x="2175" y="2062"/>
                  </a:lnTo>
                  <a:cubicBezTo>
                    <a:pt x="1734" y="2062"/>
                    <a:pt x="1356" y="1778"/>
                    <a:pt x="1198" y="1337"/>
                  </a:cubicBezTo>
                  <a:lnTo>
                    <a:pt x="852" y="234"/>
                  </a:lnTo>
                  <a:cubicBezTo>
                    <a:pt x="792" y="69"/>
                    <a:pt x="666" y="1"/>
                    <a:pt x="5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8" name="Google Shape;8048;p63"/>
            <p:cNvSpPr/>
            <p:nvPr/>
          </p:nvSpPr>
          <p:spPr>
            <a:xfrm>
              <a:off x="-5880150" y="3632100"/>
              <a:ext cx="108725" cy="68550"/>
            </a:xfrm>
            <a:custGeom>
              <a:rect b="b" l="l" r="r" t="t"/>
              <a:pathLst>
                <a:path extrusionOk="0" h="2742" w="4349">
                  <a:moveTo>
                    <a:pt x="788" y="1"/>
                  </a:moveTo>
                  <a:cubicBezTo>
                    <a:pt x="599" y="1"/>
                    <a:pt x="442" y="159"/>
                    <a:pt x="442" y="348"/>
                  </a:cubicBezTo>
                  <a:lnTo>
                    <a:pt x="442" y="1009"/>
                  </a:lnTo>
                  <a:cubicBezTo>
                    <a:pt x="442" y="1324"/>
                    <a:pt x="599" y="1608"/>
                    <a:pt x="788" y="1797"/>
                  </a:cubicBezTo>
                  <a:cubicBezTo>
                    <a:pt x="442" y="2049"/>
                    <a:pt x="158" y="2364"/>
                    <a:pt x="0" y="2742"/>
                  </a:cubicBezTo>
                  <a:lnTo>
                    <a:pt x="4348" y="2742"/>
                  </a:lnTo>
                  <a:cubicBezTo>
                    <a:pt x="4159" y="2364"/>
                    <a:pt x="3876" y="2049"/>
                    <a:pt x="3561" y="1797"/>
                  </a:cubicBezTo>
                  <a:cubicBezTo>
                    <a:pt x="3813" y="1608"/>
                    <a:pt x="3907" y="1324"/>
                    <a:pt x="3907" y="1009"/>
                  </a:cubicBezTo>
                  <a:lnTo>
                    <a:pt x="3907" y="348"/>
                  </a:lnTo>
                  <a:cubicBezTo>
                    <a:pt x="3907" y="123"/>
                    <a:pt x="3736" y="5"/>
                    <a:pt x="3568" y="5"/>
                  </a:cubicBezTo>
                  <a:cubicBezTo>
                    <a:pt x="3405" y="5"/>
                    <a:pt x="3245" y="115"/>
                    <a:pt x="3245" y="348"/>
                  </a:cubicBezTo>
                  <a:lnTo>
                    <a:pt x="3245" y="1009"/>
                  </a:lnTo>
                  <a:cubicBezTo>
                    <a:pt x="3245" y="1230"/>
                    <a:pt x="3088" y="1387"/>
                    <a:pt x="2899" y="1387"/>
                  </a:cubicBezTo>
                  <a:lnTo>
                    <a:pt x="1513" y="1387"/>
                  </a:lnTo>
                  <a:cubicBezTo>
                    <a:pt x="1324" y="1387"/>
                    <a:pt x="1166" y="1230"/>
                    <a:pt x="1166" y="1009"/>
                  </a:cubicBezTo>
                  <a:lnTo>
                    <a:pt x="1166" y="348"/>
                  </a:lnTo>
                  <a:cubicBezTo>
                    <a:pt x="1166" y="159"/>
                    <a:pt x="1009" y="1"/>
                    <a:pt x="7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9" name="Google Shape;8049;p63"/>
            <p:cNvSpPr/>
            <p:nvPr/>
          </p:nvSpPr>
          <p:spPr>
            <a:xfrm>
              <a:off x="-5814775" y="3702500"/>
              <a:ext cx="140225" cy="222950"/>
            </a:xfrm>
            <a:custGeom>
              <a:rect b="b" l="l" r="r" t="t"/>
              <a:pathLst>
                <a:path extrusionOk="0" h="8918" w="5609">
                  <a:moveTo>
                    <a:pt x="5092" y="1"/>
                  </a:moveTo>
                  <a:cubicBezTo>
                    <a:pt x="4964" y="1"/>
                    <a:pt x="4837" y="72"/>
                    <a:pt x="4789" y="241"/>
                  </a:cubicBezTo>
                  <a:lnTo>
                    <a:pt x="4443" y="1344"/>
                  </a:lnTo>
                  <a:cubicBezTo>
                    <a:pt x="4285" y="1785"/>
                    <a:pt x="3907" y="2068"/>
                    <a:pt x="3466" y="2068"/>
                  </a:cubicBezTo>
                  <a:lnTo>
                    <a:pt x="2710" y="2068"/>
                  </a:lnTo>
                  <a:lnTo>
                    <a:pt x="2710" y="1722"/>
                  </a:lnTo>
                  <a:cubicBezTo>
                    <a:pt x="2710" y="1155"/>
                    <a:pt x="2237" y="682"/>
                    <a:pt x="1702" y="682"/>
                  </a:cubicBezTo>
                  <a:lnTo>
                    <a:pt x="0" y="682"/>
                  </a:lnTo>
                  <a:lnTo>
                    <a:pt x="0" y="8873"/>
                  </a:lnTo>
                  <a:cubicBezTo>
                    <a:pt x="1198" y="8747"/>
                    <a:pt x="2174" y="7928"/>
                    <a:pt x="2552" y="6857"/>
                  </a:cubicBezTo>
                  <a:lnTo>
                    <a:pt x="3466" y="6857"/>
                  </a:lnTo>
                  <a:cubicBezTo>
                    <a:pt x="3907" y="6857"/>
                    <a:pt x="4285" y="7140"/>
                    <a:pt x="4443" y="7582"/>
                  </a:cubicBezTo>
                  <a:lnTo>
                    <a:pt x="4789" y="8684"/>
                  </a:lnTo>
                  <a:cubicBezTo>
                    <a:pt x="4848" y="8850"/>
                    <a:pt x="4974" y="8918"/>
                    <a:pt x="5100" y="8918"/>
                  </a:cubicBezTo>
                  <a:cubicBezTo>
                    <a:pt x="5309" y="8918"/>
                    <a:pt x="5518" y="8731"/>
                    <a:pt x="5419" y="8495"/>
                  </a:cubicBezTo>
                  <a:lnTo>
                    <a:pt x="5041" y="7298"/>
                  </a:lnTo>
                  <a:cubicBezTo>
                    <a:pt x="4789" y="6573"/>
                    <a:pt x="4159" y="6101"/>
                    <a:pt x="3434" y="6101"/>
                  </a:cubicBezTo>
                  <a:lnTo>
                    <a:pt x="2678" y="6101"/>
                  </a:lnTo>
                  <a:cubicBezTo>
                    <a:pt x="2678" y="6006"/>
                    <a:pt x="2710" y="5880"/>
                    <a:pt x="2710" y="5754"/>
                  </a:cubicBezTo>
                  <a:lnTo>
                    <a:pt x="2710" y="4778"/>
                  </a:lnTo>
                  <a:lnTo>
                    <a:pt x="5136" y="4778"/>
                  </a:lnTo>
                  <a:cubicBezTo>
                    <a:pt x="5545" y="4778"/>
                    <a:pt x="5608" y="4116"/>
                    <a:pt x="5136" y="4116"/>
                  </a:cubicBezTo>
                  <a:lnTo>
                    <a:pt x="2710" y="4116"/>
                  </a:lnTo>
                  <a:lnTo>
                    <a:pt x="2710" y="2730"/>
                  </a:lnTo>
                  <a:lnTo>
                    <a:pt x="3466" y="2730"/>
                  </a:lnTo>
                  <a:cubicBezTo>
                    <a:pt x="4222" y="2730"/>
                    <a:pt x="4852" y="2257"/>
                    <a:pt x="5073" y="1564"/>
                  </a:cubicBezTo>
                  <a:lnTo>
                    <a:pt x="5419" y="461"/>
                  </a:lnTo>
                  <a:cubicBezTo>
                    <a:pt x="5517" y="189"/>
                    <a:pt x="5301" y="1"/>
                    <a:pt x="50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50" name="Google Shape;8050;p63"/>
          <p:cNvGrpSpPr/>
          <p:nvPr/>
        </p:nvGrpSpPr>
        <p:grpSpPr>
          <a:xfrm>
            <a:off x="1958351" y="2755694"/>
            <a:ext cx="395865" cy="421927"/>
            <a:chOff x="-5971525" y="3990475"/>
            <a:chExt cx="274925" cy="293025"/>
          </a:xfrm>
        </p:grpSpPr>
        <p:sp>
          <p:nvSpPr>
            <p:cNvPr id="8051" name="Google Shape;8051;p63"/>
            <p:cNvSpPr/>
            <p:nvPr/>
          </p:nvSpPr>
          <p:spPr>
            <a:xfrm>
              <a:off x="-5851000" y="4061375"/>
              <a:ext cx="102400" cy="33875"/>
            </a:xfrm>
            <a:custGeom>
              <a:rect b="b" l="l" r="r" t="t"/>
              <a:pathLst>
                <a:path extrusionOk="0" h="1355" w="4096">
                  <a:moveTo>
                    <a:pt x="0" y="0"/>
                  </a:moveTo>
                  <a:lnTo>
                    <a:pt x="0" y="1355"/>
                  </a:lnTo>
                  <a:lnTo>
                    <a:pt x="4096" y="1355"/>
                  </a:lnTo>
                  <a:lnTo>
                    <a:pt x="40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2" name="Google Shape;8052;p63"/>
            <p:cNvSpPr/>
            <p:nvPr/>
          </p:nvSpPr>
          <p:spPr>
            <a:xfrm>
              <a:off x="-5971525" y="3990475"/>
              <a:ext cx="69350" cy="275700"/>
            </a:xfrm>
            <a:custGeom>
              <a:rect b="b" l="l" r="r" t="t"/>
              <a:pathLst>
                <a:path extrusionOk="0" h="11028" w="2774">
                  <a:moveTo>
                    <a:pt x="1041" y="1"/>
                  </a:moveTo>
                  <a:lnTo>
                    <a:pt x="1041" y="32"/>
                  </a:lnTo>
                  <a:cubicBezTo>
                    <a:pt x="473" y="32"/>
                    <a:pt x="1" y="505"/>
                    <a:pt x="1" y="1072"/>
                  </a:cubicBezTo>
                  <a:lnTo>
                    <a:pt x="1" y="9988"/>
                  </a:lnTo>
                  <a:cubicBezTo>
                    <a:pt x="1" y="10555"/>
                    <a:pt x="473" y="11027"/>
                    <a:pt x="1041" y="11027"/>
                  </a:cubicBezTo>
                  <a:lnTo>
                    <a:pt x="2395" y="11027"/>
                  </a:lnTo>
                  <a:cubicBezTo>
                    <a:pt x="2521" y="11027"/>
                    <a:pt x="2647" y="10996"/>
                    <a:pt x="2773" y="10933"/>
                  </a:cubicBezTo>
                  <a:lnTo>
                    <a:pt x="2773" y="64"/>
                  </a:lnTo>
                  <a:cubicBezTo>
                    <a:pt x="2647" y="32"/>
                    <a:pt x="2521"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3" name="Google Shape;8053;p63"/>
            <p:cNvSpPr/>
            <p:nvPr/>
          </p:nvSpPr>
          <p:spPr>
            <a:xfrm>
              <a:off x="-5851000" y="4214950"/>
              <a:ext cx="103200" cy="68550"/>
            </a:xfrm>
            <a:custGeom>
              <a:rect b="b" l="l" r="r" t="t"/>
              <a:pathLst>
                <a:path extrusionOk="0" h="2742" w="4128">
                  <a:moveTo>
                    <a:pt x="3056" y="694"/>
                  </a:moveTo>
                  <a:cubicBezTo>
                    <a:pt x="3277" y="694"/>
                    <a:pt x="3434" y="851"/>
                    <a:pt x="3434" y="1072"/>
                  </a:cubicBezTo>
                  <a:cubicBezTo>
                    <a:pt x="3434" y="1261"/>
                    <a:pt x="3277" y="1418"/>
                    <a:pt x="3056" y="1418"/>
                  </a:cubicBezTo>
                  <a:lnTo>
                    <a:pt x="1008" y="1418"/>
                  </a:lnTo>
                  <a:cubicBezTo>
                    <a:pt x="819" y="1418"/>
                    <a:pt x="662" y="1261"/>
                    <a:pt x="662" y="1072"/>
                  </a:cubicBezTo>
                  <a:cubicBezTo>
                    <a:pt x="662" y="851"/>
                    <a:pt x="819" y="694"/>
                    <a:pt x="1008" y="694"/>
                  </a:cubicBezTo>
                  <a:close/>
                  <a:moveTo>
                    <a:pt x="32" y="1"/>
                  </a:moveTo>
                  <a:lnTo>
                    <a:pt x="32" y="2395"/>
                  </a:lnTo>
                  <a:lnTo>
                    <a:pt x="0" y="2395"/>
                  </a:lnTo>
                  <a:cubicBezTo>
                    <a:pt x="0" y="2584"/>
                    <a:pt x="158" y="2741"/>
                    <a:pt x="347" y="2741"/>
                  </a:cubicBezTo>
                  <a:lnTo>
                    <a:pt x="3781" y="2741"/>
                  </a:lnTo>
                  <a:cubicBezTo>
                    <a:pt x="3970" y="2741"/>
                    <a:pt x="4127" y="2584"/>
                    <a:pt x="4127" y="2395"/>
                  </a:cubicBezTo>
                  <a:lnTo>
                    <a:pt x="412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4" name="Google Shape;8054;p63"/>
            <p:cNvSpPr/>
            <p:nvPr/>
          </p:nvSpPr>
          <p:spPr>
            <a:xfrm>
              <a:off x="-5885675" y="4010175"/>
              <a:ext cx="189075" cy="239450"/>
            </a:xfrm>
            <a:custGeom>
              <a:rect b="b" l="l" r="r" t="t"/>
              <a:pathLst>
                <a:path extrusionOk="0" h="9578" w="7563">
                  <a:moveTo>
                    <a:pt x="5829" y="1323"/>
                  </a:moveTo>
                  <a:cubicBezTo>
                    <a:pt x="6018" y="1323"/>
                    <a:pt x="6176" y="1481"/>
                    <a:pt x="6176" y="1702"/>
                  </a:cubicBezTo>
                  <a:lnTo>
                    <a:pt x="6176" y="3749"/>
                  </a:lnTo>
                  <a:cubicBezTo>
                    <a:pt x="6176" y="3938"/>
                    <a:pt x="6018" y="4096"/>
                    <a:pt x="5829" y="4096"/>
                  </a:cubicBezTo>
                  <a:lnTo>
                    <a:pt x="1009" y="4096"/>
                  </a:lnTo>
                  <a:cubicBezTo>
                    <a:pt x="820" y="4096"/>
                    <a:pt x="663" y="3938"/>
                    <a:pt x="663" y="3749"/>
                  </a:cubicBezTo>
                  <a:lnTo>
                    <a:pt x="663" y="1702"/>
                  </a:lnTo>
                  <a:cubicBezTo>
                    <a:pt x="663" y="1481"/>
                    <a:pt x="820" y="1323"/>
                    <a:pt x="1009" y="1323"/>
                  </a:cubicBezTo>
                  <a:close/>
                  <a:moveTo>
                    <a:pt x="1734" y="4789"/>
                  </a:moveTo>
                  <a:cubicBezTo>
                    <a:pt x="2175" y="4789"/>
                    <a:pt x="2175" y="5482"/>
                    <a:pt x="1734" y="5482"/>
                  </a:cubicBezTo>
                  <a:lnTo>
                    <a:pt x="1072" y="5482"/>
                  </a:lnTo>
                  <a:cubicBezTo>
                    <a:pt x="631" y="5482"/>
                    <a:pt x="600" y="4789"/>
                    <a:pt x="1072" y="4789"/>
                  </a:cubicBezTo>
                  <a:close/>
                  <a:moveTo>
                    <a:pt x="3782" y="4758"/>
                  </a:moveTo>
                  <a:cubicBezTo>
                    <a:pt x="4223" y="4789"/>
                    <a:pt x="4223" y="5482"/>
                    <a:pt x="3782" y="5482"/>
                  </a:cubicBezTo>
                  <a:lnTo>
                    <a:pt x="3120" y="5482"/>
                  </a:lnTo>
                  <a:cubicBezTo>
                    <a:pt x="2899" y="5482"/>
                    <a:pt x="2742" y="5325"/>
                    <a:pt x="2742" y="5104"/>
                  </a:cubicBezTo>
                  <a:cubicBezTo>
                    <a:pt x="2742" y="4915"/>
                    <a:pt x="2899" y="4758"/>
                    <a:pt x="3120" y="4758"/>
                  </a:cubicBezTo>
                  <a:close/>
                  <a:moveTo>
                    <a:pt x="5829" y="4789"/>
                  </a:moveTo>
                  <a:cubicBezTo>
                    <a:pt x="6270" y="4789"/>
                    <a:pt x="6302" y="5482"/>
                    <a:pt x="5829" y="5482"/>
                  </a:cubicBezTo>
                  <a:lnTo>
                    <a:pt x="5168" y="5482"/>
                  </a:lnTo>
                  <a:cubicBezTo>
                    <a:pt x="4727" y="5482"/>
                    <a:pt x="4695" y="4789"/>
                    <a:pt x="5168" y="4789"/>
                  </a:cubicBezTo>
                  <a:close/>
                  <a:moveTo>
                    <a:pt x="1762" y="6174"/>
                  </a:moveTo>
                  <a:cubicBezTo>
                    <a:pt x="2175" y="6174"/>
                    <a:pt x="2165" y="6837"/>
                    <a:pt x="1734" y="6837"/>
                  </a:cubicBezTo>
                  <a:lnTo>
                    <a:pt x="1072" y="6837"/>
                  </a:lnTo>
                  <a:cubicBezTo>
                    <a:pt x="631" y="6837"/>
                    <a:pt x="600" y="6175"/>
                    <a:pt x="1072" y="6175"/>
                  </a:cubicBezTo>
                  <a:lnTo>
                    <a:pt x="1734" y="6175"/>
                  </a:lnTo>
                  <a:cubicBezTo>
                    <a:pt x="1744" y="6175"/>
                    <a:pt x="1753" y="6174"/>
                    <a:pt x="1762" y="6174"/>
                  </a:cubicBezTo>
                  <a:close/>
                  <a:moveTo>
                    <a:pt x="3782" y="6144"/>
                  </a:moveTo>
                  <a:cubicBezTo>
                    <a:pt x="4223" y="6144"/>
                    <a:pt x="4223" y="6837"/>
                    <a:pt x="3782" y="6837"/>
                  </a:cubicBezTo>
                  <a:lnTo>
                    <a:pt x="3120" y="6837"/>
                  </a:lnTo>
                  <a:cubicBezTo>
                    <a:pt x="2899" y="6837"/>
                    <a:pt x="2742" y="6679"/>
                    <a:pt x="2742" y="6490"/>
                  </a:cubicBezTo>
                  <a:cubicBezTo>
                    <a:pt x="2742" y="6301"/>
                    <a:pt x="2899" y="6144"/>
                    <a:pt x="3120" y="6144"/>
                  </a:cubicBezTo>
                  <a:close/>
                  <a:moveTo>
                    <a:pt x="5858" y="6174"/>
                  </a:moveTo>
                  <a:cubicBezTo>
                    <a:pt x="6272" y="6174"/>
                    <a:pt x="6291" y="6837"/>
                    <a:pt x="5829" y="6837"/>
                  </a:cubicBezTo>
                  <a:lnTo>
                    <a:pt x="5168" y="6837"/>
                  </a:lnTo>
                  <a:cubicBezTo>
                    <a:pt x="4727" y="6837"/>
                    <a:pt x="4695" y="6175"/>
                    <a:pt x="5168" y="6175"/>
                  </a:cubicBezTo>
                  <a:lnTo>
                    <a:pt x="5829" y="6175"/>
                  </a:lnTo>
                  <a:cubicBezTo>
                    <a:pt x="5839" y="6175"/>
                    <a:pt x="5849" y="6174"/>
                    <a:pt x="5858" y="6174"/>
                  </a:cubicBezTo>
                  <a:close/>
                  <a:moveTo>
                    <a:pt x="1" y="0"/>
                  </a:moveTo>
                  <a:lnTo>
                    <a:pt x="1" y="9578"/>
                  </a:lnTo>
                  <a:lnTo>
                    <a:pt x="663" y="9578"/>
                  </a:lnTo>
                  <a:lnTo>
                    <a:pt x="663" y="7876"/>
                  </a:lnTo>
                  <a:cubicBezTo>
                    <a:pt x="663" y="7687"/>
                    <a:pt x="820" y="7530"/>
                    <a:pt x="1009" y="7530"/>
                  </a:cubicBezTo>
                  <a:lnTo>
                    <a:pt x="5829" y="7530"/>
                  </a:lnTo>
                  <a:cubicBezTo>
                    <a:pt x="6018" y="7530"/>
                    <a:pt x="6176" y="7687"/>
                    <a:pt x="6176" y="7876"/>
                  </a:cubicBezTo>
                  <a:lnTo>
                    <a:pt x="6176" y="9578"/>
                  </a:lnTo>
                  <a:lnTo>
                    <a:pt x="6522" y="9578"/>
                  </a:lnTo>
                  <a:cubicBezTo>
                    <a:pt x="7090" y="9578"/>
                    <a:pt x="7562" y="9105"/>
                    <a:pt x="7562" y="8538"/>
                  </a:cubicBezTo>
                  <a:lnTo>
                    <a:pt x="7562" y="1008"/>
                  </a:lnTo>
                  <a:cubicBezTo>
                    <a:pt x="7531" y="473"/>
                    <a:pt x="7090" y="0"/>
                    <a:pt x="64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55" name="Google Shape;8055;p63"/>
          <p:cNvGrpSpPr/>
          <p:nvPr/>
        </p:nvGrpSpPr>
        <p:grpSpPr>
          <a:xfrm>
            <a:off x="4631558" y="1689798"/>
            <a:ext cx="420775" cy="418507"/>
            <a:chOff x="-4118225" y="3253275"/>
            <a:chExt cx="292225" cy="290650"/>
          </a:xfrm>
        </p:grpSpPr>
        <p:sp>
          <p:nvSpPr>
            <p:cNvPr id="8056" name="Google Shape;8056;p63"/>
            <p:cNvSpPr/>
            <p:nvPr/>
          </p:nvSpPr>
          <p:spPr>
            <a:xfrm>
              <a:off x="-4118225" y="3287125"/>
              <a:ext cx="256725" cy="256800"/>
            </a:xfrm>
            <a:custGeom>
              <a:rect b="b" l="l" r="r" t="t"/>
              <a:pathLst>
                <a:path extrusionOk="0" h="10272" w="10269">
                  <a:moveTo>
                    <a:pt x="5104" y="1"/>
                  </a:moveTo>
                  <a:cubicBezTo>
                    <a:pt x="2268" y="1"/>
                    <a:pt x="0" y="2301"/>
                    <a:pt x="0" y="5136"/>
                  </a:cubicBezTo>
                  <a:cubicBezTo>
                    <a:pt x="0" y="7972"/>
                    <a:pt x="2268" y="10271"/>
                    <a:pt x="5104" y="10271"/>
                  </a:cubicBezTo>
                  <a:cubicBezTo>
                    <a:pt x="7939" y="10271"/>
                    <a:pt x="10239" y="8003"/>
                    <a:pt x="10239" y="5168"/>
                  </a:cubicBezTo>
                  <a:cubicBezTo>
                    <a:pt x="10268" y="4993"/>
                    <a:pt x="10108" y="4818"/>
                    <a:pt x="9910" y="4818"/>
                  </a:cubicBezTo>
                  <a:cubicBezTo>
                    <a:pt x="9894" y="4818"/>
                    <a:pt x="9877" y="4819"/>
                    <a:pt x="9861" y="4821"/>
                  </a:cubicBezTo>
                  <a:lnTo>
                    <a:pt x="5797" y="4821"/>
                  </a:lnTo>
                  <a:cubicBezTo>
                    <a:pt x="5639" y="4821"/>
                    <a:pt x="5450" y="4695"/>
                    <a:pt x="5450" y="4506"/>
                  </a:cubicBezTo>
                  <a:lnTo>
                    <a:pt x="5450" y="347"/>
                  </a:lnTo>
                  <a:cubicBezTo>
                    <a:pt x="5450" y="158"/>
                    <a:pt x="5324" y="1"/>
                    <a:pt x="5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7" name="Google Shape;8057;p63"/>
            <p:cNvSpPr/>
            <p:nvPr/>
          </p:nvSpPr>
          <p:spPr>
            <a:xfrm>
              <a:off x="-3963850" y="3253275"/>
              <a:ext cx="137850" cy="137850"/>
            </a:xfrm>
            <a:custGeom>
              <a:rect b="b" l="l" r="r" t="t"/>
              <a:pathLst>
                <a:path extrusionOk="0" h="5514" w="5514">
                  <a:moveTo>
                    <a:pt x="347" y="0"/>
                  </a:moveTo>
                  <a:cubicBezTo>
                    <a:pt x="158" y="0"/>
                    <a:pt x="0" y="158"/>
                    <a:pt x="0" y="347"/>
                  </a:cubicBezTo>
                  <a:lnTo>
                    <a:pt x="0" y="5135"/>
                  </a:lnTo>
                  <a:cubicBezTo>
                    <a:pt x="0" y="5356"/>
                    <a:pt x="158" y="5514"/>
                    <a:pt x="347" y="5514"/>
                  </a:cubicBezTo>
                  <a:lnTo>
                    <a:pt x="5167" y="5514"/>
                  </a:lnTo>
                  <a:cubicBezTo>
                    <a:pt x="5356" y="5514"/>
                    <a:pt x="5513" y="5356"/>
                    <a:pt x="5513" y="5135"/>
                  </a:cubicBezTo>
                  <a:cubicBezTo>
                    <a:pt x="5513" y="2269"/>
                    <a:pt x="3182"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58" name="Google Shape;8058;p63"/>
          <p:cNvGrpSpPr/>
          <p:nvPr/>
        </p:nvGrpSpPr>
        <p:grpSpPr>
          <a:xfrm>
            <a:off x="4682008" y="2204922"/>
            <a:ext cx="319874" cy="420199"/>
            <a:chOff x="-4082800" y="3612425"/>
            <a:chExt cx="222150" cy="291825"/>
          </a:xfrm>
        </p:grpSpPr>
        <p:sp>
          <p:nvSpPr>
            <p:cNvPr id="8059" name="Google Shape;8059;p63"/>
            <p:cNvSpPr/>
            <p:nvPr/>
          </p:nvSpPr>
          <p:spPr>
            <a:xfrm>
              <a:off x="-4027650" y="3663625"/>
              <a:ext cx="112650" cy="119725"/>
            </a:xfrm>
            <a:custGeom>
              <a:rect b="b" l="l" r="r" t="t"/>
              <a:pathLst>
                <a:path extrusionOk="0" h="4789" w="4506">
                  <a:moveTo>
                    <a:pt x="2237" y="1355"/>
                  </a:moveTo>
                  <a:cubicBezTo>
                    <a:pt x="2773" y="1355"/>
                    <a:pt x="3245" y="1827"/>
                    <a:pt x="3245" y="2395"/>
                  </a:cubicBezTo>
                  <a:cubicBezTo>
                    <a:pt x="3308" y="2930"/>
                    <a:pt x="2836" y="3434"/>
                    <a:pt x="2237" y="3434"/>
                  </a:cubicBezTo>
                  <a:cubicBezTo>
                    <a:pt x="1670" y="3434"/>
                    <a:pt x="1197" y="2962"/>
                    <a:pt x="1197" y="2395"/>
                  </a:cubicBezTo>
                  <a:cubicBezTo>
                    <a:pt x="1197" y="1859"/>
                    <a:pt x="1670" y="1355"/>
                    <a:pt x="2237" y="1355"/>
                  </a:cubicBezTo>
                  <a:close/>
                  <a:moveTo>
                    <a:pt x="1922" y="0"/>
                  </a:moveTo>
                  <a:lnTo>
                    <a:pt x="1922" y="473"/>
                  </a:lnTo>
                  <a:cubicBezTo>
                    <a:pt x="1922" y="630"/>
                    <a:pt x="1827" y="725"/>
                    <a:pt x="1670" y="788"/>
                  </a:cubicBezTo>
                  <a:cubicBezTo>
                    <a:pt x="1481" y="851"/>
                    <a:pt x="1292" y="945"/>
                    <a:pt x="1134" y="1103"/>
                  </a:cubicBezTo>
                  <a:cubicBezTo>
                    <a:pt x="1055" y="1143"/>
                    <a:pt x="962" y="1183"/>
                    <a:pt x="873" y="1183"/>
                  </a:cubicBezTo>
                  <a:cubicBezTo>
                    <a:pt x="822" y="1183"/>
                    <a:pt x="771" y="1169"/>
                    <a:pt x="725" y="1134"/>
                  </a:cubicBezTo>
                  <a:lnTo>
                    <a:pt x="347" y="914"/>
                  </a:lnTo>
                  <a:lnTo>
                    <a:pt x="0" y="1481"/>
                  </a:lnTo>
                  <a:lnTo>
                    <a:pt x="378" y="1733"/>
                  </a:lnTo>
                  <a:cubicBezTo>
                    <a:pt x="504" y="1796"/>
                    <a:pt x="599" y="1922"/>
                    <a:pt x="536" y="2079"/>
                  </a:cubicBezTo>
                  <a:cubicBezTo>
                    <a:pt x="504" y="2332"/>
                    <a:pt x="504" y="2489"/>
                    <a:pt x="536" y="2710"/>
                  </a:cubicBezTo>
                  <a:cubicBezTo>
                    <a:pt x="599" y="2867"/>
                    <a:pt x="504" y="2993"/>
                    <a:pt x="378" y="3056"/>
                  </a:cubicBezTo>
                  <a:lnTo>
                    <a:pt x="0" y="3308"/>
                  </a:lnTo>
                  <a:lnTo>
                    <a:pt x="347" y="3907"/>
                  </a:lnTo>
                  <a:lnTo>
                    <a:pt x="725" y="3655"/>
                  </a:lnTo>
                  <a:cubicBezTo>
                    <a:pt x="773" y="3631"/>
                    <a:pt x="826" y="3620"/>
                    <a:pt x="879" y="3620"/>
                  </a:cubicBezTo>
                  <a:cubicBezTo>
                    <a:pt x="967" y="3620"/>
                    <a:pt x="1056" y="3647"/>
                    <a:pt x="1134" y="3686"/>
                  </a:cubicBezTo>
                  <a:cubicBezTo>
                    <a:pt x="1292" y="3812"/>
                    <a:pt x="1481" y="3938"/>
                    <a:pt x="1670" y="4001"/>
                  </a:cubicBezTo>
                  <a:cubicBezTo>
                    <a:pt x="1796" y="4064"/>
                    <a:pt x="1922" y="4222"/>
                    <a:pt x="1922" y="4316"/>
                  </a:cubicBezTo>
                  <a:lnTo>
                    <a:pt x="1922" y="4789"/>
                  </a:lnTo>
                  <a:lnTo>
                    <a:pt x="2584" y="4789"/>
                  </a:lnTo>
                  <a:lnTo>
                    <a:pt x="2584" y="4316"/>
                  </a:lnTo>
                  <a:cubicBezTo>
                    <a:pt x="2584" y="4159"/>
                    <a:pt x="2678" y="4064"/>
                    <a:pt x="2836" y="4001"/>
                  </a:cubicBezTo>
                  <a:cubicBezTo>
                    <a:pt x="3025" y="3938"/>
                    <a:pt x="3182" y="3844"/>
                    <a:pt x="3371" y="3686"/>
                  </a:cubicBezTo>
                  <a:cubicBezTo>
                    <a:pt x="3449" y="3647"/>
                    <a:pt x="3539" y="3620"/>
                    <a:pt x="3626" y="3620"/>
                  </a:cubicBezTo>
                  <a:cubicBezTo>
                    <a:pt x="3680" y="3620"/>
                    <a:pt x="3733" y="3631"/>
                    <a:pt x="3781" y="3655"/>
                  </a:cubicBezTo>
                  <a:lnTo>
                    <a:pt x="4159" y="3907"/>
                  </a:lnTo>
                  <a:lnTo>
                    <a:pt x="4505" y="3308"/>
                  </a:lnTo>
                  <a:lnTo>
                    <a:pt x="4127" y="3056"/>
                  </a:lnTo>
                  <a:cubicBezTo>
                    <a:pt x="4001" y="2993"/>
                    <a:pt x="3938" y="2867"/>
                    <a:pt x="3970" y="2710"/>
                  </a:cubicBezTo>
                  <a:cubicBezTo>
                    <a:pt x="4001" y="2489"/>
                    <a:pt x="4001" y="2332"/>
                    <a:pt x="3970" y="2079"/>
                  </a:cubicBezTo>
                  <a:cubicBezTo>
                    <a:pt x="3938" y="1922"/>
                    <a:pt x="4001" y="1796"/>
                    <a:pt x="4127" y="1733"/>
                  </a:cubicBezTo>
                  <a:lnTo>
                    <a:pt x="4505" y="1481"/>
                  </a:lnTo>
                  <a:lnTo>
                    <a:pt x="4159" y="914"/>
                  </a:lnTo>
                  <a:lnTo>
                    <a:pt x="3781" y="1134"/>
                  </a:lnTo>
                  <a:cubicBezTo>
                    <a:pt x="3734" y="1169"/>
                    <a:pt x="3684" y="1183"/>
                    <a:pt x="3632" y="1183"/>
                  </a:cubicBezTo>
                  <a:cubicBezTo>
                    <a:pt x="3543" y="1183"/>
                    <a:pt x="3451" y="1143"/>
                    <a:pt x="3371" y="1103"/>
                  </a:cubicBezTo>
                  <a:cubicBezTo>
                    <a:pt x="3214" y="977"/>
                    <a:pt x="3025" y="851"/>
                    <a:pt x="2836" y="788"/>
                  </a:cubicBezTo>
                  <a:cubicBezTo>
                    <a:pt x="2710" y="725"/>
                    <a:pt x="2584" y="567"/>
                    <a:pt x="2584" y="473"/>
                  </a:cubicBezTo>
                  <a:lnTo>
                    <a:pt x="25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0" name="Google Shape;8060;p63"/>
            <p:cNvSpPr/>
            <p:nvPr/>
          </p:nvSpPr>
          <p:spPr>
            <a:xfrm>
              <a:off x="-4082800" y="3612425"/>
              <a:ext cx="222150" cy="291825"/>
            </a:xfrm>
            <a:custGeom>
              <a:rect b="b" l="l" r="r" t="t"/>
              <a:pathLst>
                <a:path extrusionOk="0" h="11673" w="8886">
                  <a:moveTo>
                    <a:pt x="5168" y="1324"/>
                  </a:moveTo>
                  <a:cubicBezTo>
                    <a:pt x="5357" y="1324"/>
                    <a:pt x="5514" y="1481"/>
                    <a:pt x="5514" y="1702"/>
                  </a:cubicBezTo>
                  <a:lnTo>
                    <a:pt x="5514" y="2269"/>
                  </a:lnTo>
                  <a:cubicBezTo>
                    <a:pt x="5609" y="2332"/>
                    <a:pt x="5735" y="2395"/>
                    <a:pt x="5829" y="2489"/>
                  </a:cubicBezTo>
                  <a:lnTo>
                    <a:pt x="6333" y="2206"/>
                  </a:lnTo>
                  <a:cubicBezTo>
                    <a:pt x="6396" y="2174"/>
                    <a:pt x="6491" y="2174"/>
                    <a:pt x="6617" y="2174"/>
                  </a:cubicBezTo>
                  <a:cubicBezTo>
                    <a:pt x="6680" y="2206"/>
                    <a:pt x="6774" y="2237"/>
                    <a:pt x="6806" y="2300"/>
                  </a:cubicBezTo>
                  <a:lnTo>
                    <a:pt x="7467" y="3497"/>
                  </a:lnTo>
                  <a:cubicBezTo>
                    <a:pt x="7562" y="3655"/>
                    <a:pt x="7530" y="3844"/>
                    <a:pt x="7341" y="3970"/>
                  </a:cubicBezTo>
                  <a:lnTo>
                    <a:pt x="6837" y="4254"/>
                  </a:lnTo>
                  <a:cubicBezTo>
                    <a:pt x="6869" y="4380"/>
                    <a:pt x="6869" y="4474"/>
                    <a:pt x="6837" y="4632"/>
                  </a:cubicBezTo>
                  <a:lnTo>
                    <a:pt x="7341" y="4915"/>
                  </a:lnTo>
                  <a:cubicBezTo>
                    <a:pt x="7499" y="4978"/>
                    <a:pt x="7593" y="5230"/>
                    <a:pt x="7467" y="5388"/>
                  </a:cubicBezTo>
                  <a:lnTo>
                    <a:pt x="6806" y="6553"/>
                  </a:lnTo>
                  <a:cubicBezTo>
                    <a:pt x="6774" y="6648"/>
                    <a:pt x="6680" y="6679"/>
                    <a:pt x="6617" y="6711"/>
                  </a:cubicBezTo>
                  <a:cubicBezTo>
                    <a:pt x="6588" y="6730"/>
                    <a:pt x="6555" y="6738"/>
                    <a:pt x="6523" y="6738"/>
                  </a:cubicBezTo>
                  <a:cubicBezTo>
                    <a:pt x="6450" y="6738"/>
                    <a:pt x="6377" y="6701"/>
                    <a:pt x="6333" y="6679"/>
                  </a:cubicBezTo>
                  <a:lnTo>
                    <a:pt x="5829" y="6396"/>
                  </a:lnTo>
                  <a:cubicBezTo>
                    <a:pt x="5703" y="6490"/>
                    <a:pt x="5609" y="6522"/>
                    <a:pt x="5514" y="6616"/>
                  </a:cubicBezTo>
                  <a:lnTo>
                    <a:pt x="5514" y="7183"/>
                  </a:lnTo>
                  <a:cubicBezTo>
                    <a:pt x="5514" y="7404"/>
                    <a:pt x="5357" y="7562"/>
                    <a:pt x="5168" y="7562"/>
                  </a:cubicBezTo>
                  <a:lnTo>
                    <a:pt x="3781" y="7562"/>
                  </a:lnTo>
                  <a:cubicBezTo>
                    <a:pt x="3592" y="7562"/>
                    <a:pt x="3435" y="7404"/>
                    <a:pt x="3435" y="7183"/>
                  </a:cubicBezTo>
                  <a:lnTo>
                    <a:pt x="3435" y="6616"/>
                  </a:lnTo>
                  <a:cubicBezTo>
                    <a:pt x="3309" y="6553"/>
                    <a:pt x="3183" y="6490"/>
                    <a:pt x="3120" y="6396"/>
                  </a:cubicBezTo>
                  <a:lnTo>
                    <a:pt x="2584" y="6679"/>
                  </a:lnTo>
                  <a:cubicBezTo>
                    <a:pt x="2521" y="6711"/>
                    <a:pt x="2427" y="6711"/>
                    <a:pt x="2332" y="6711"/>
                  </a:cubicBezTo>
                  <a:cubicBezTo>
                    <a:pt x="2238" y="6679"/>
                    <a:pt x="2175" y="6648"/>
                    <a:pt x="2112" y="6553"/>
                  </a:cubicBezTo>
                  <a:lnTo>
                    <a:pt x="1450" y="5388"/>
                  </a:lnTo>
                  <a:cubicBezTo>
                    <a:pt x="1387" y="5230"/>
                    <a:pt x="1419" y="5041"/>
                    <a:pt x="1576" y="4915"/>
                  </a:cubicBezTo>
                  <a:lnTo>
                    <a:pt x="2080" y="4632"/>
                  </a:lnTo>
                  <a:lnTo>
                    <a:pt x="2080" y="4443"/>
                  </a:lnTo>
                  <a:lnTo>
                    <a:pt x="2080" y="4254"/>
                  </a:lnTo>
                  <a:lnTo>
                    <a:pt x="1576" y="3970"/>
                  </a:lnTo>
                  <a:cubicBezTo>
                    <a:pt x="1419" y="3907"/>
                    <a:pt x="1324" y="3655"/>
                    <a:pt x="1450" y="3497"/>
                  </a:cubicBezTo>
                  <a:lnTo>
                    <a:pt x="2112" y="2332"/>
                  </a:lnTo>
                  <a:cubicBezTo>
                    <a:pt x="2175" y="2237"/>
                    <a:pt x="2238" y="2206"/>
                    <a:pt x="2332" y="2174"/>
                  </a:cubicBezTo>
                  <a:cubicBezTo>
                    <a:pt x="2352" y="2155"/>
                    <a:pt x="2377" y="2147"/>
                    <a:pt x="2405" y="2147"/>
                  </a:cubicBezTo>
                  <a:cubicBezTo>
                    <a:pt x="2467" y="2147"/>
                    <a:pt x="2541" y="2184"/>
                    <a:pt x="2584" y="2206"/>
                  </a:cubicBezTo>
                  <a:lnTo>
                    <a:pt x="3120" y="2489"/>
                  </a:lnTo>
                  <a:cubicBezTo>
                    <a:pt x="3214" y="2395"/>
                    <a:pt x="3309" y="2363"/>
                    <a:pt x="3435" y="2269"/>
                  </a:cubicBezTo>
                  <a:lnTo>
                    <a:pt x="3435" y="1702"/>
                  </a:lnTo>
                  <a:cubicBezTo>
                    <a:pt x="3435" y="1481"/>
                    <a:pt x="3592" y="1324"/>
                    <a:pt x="3781" y="1324"/>
                  </a:cubicBezTo>
                  <a:close/>
                  <a:moveTo>
                    <a:pt x="4443" y="0"/>
                  </a:moveTo>
                  <a:cubicBezTo>
                    <a:pt x="1986" y="0"/>
                    <a:pt x="1" y="2017"/>
                    <a:pt x="1" y="4443"/>
                  </a:cubicBezTo>
                  <a:cubicBezTo>
                    <a:pt x="1" y="5419"/>
                    <a:pt x="316" y="6333"/>
                    <a:pt x="851" y="7120"/>
                  </a:cubicBezTo>
                  <a:lnTo>
                    <a:pt x="4159" y="11531"/>
                  </a:lnTo>
                  <a:cubicBezTo>
                    <a:pt x="4222" y="11626"/>
                    <a:pt x="4325" y="11673"/>
                    <a:pt x="4431" y="11673"/>
                  </a:cubicBezTo>
                  <a:cubicBezTo>
                    <a:pt x="4538" y="11673"/>
                    <a:pt x="4648" y="11626"/>
                    <a:pt x="4727" y="11531"/>
                  </a:cubicBezTo>
                  <a:lnTo>
                    <a:pt x="8066" y="6994"/>
                  </a:lnTo>
                  <a:cubicBezTo>
                    <a:pt x="8602" y="6270"/>
                    <a:pt x="8885" y="5356"/>
                    <a:pt x="8885" y="4443"/>
                  </a:cubicBezTo>
                  <a:cubicBezTo>
                    <a:pt x="8885" y="2017"/>
                    <a:pt x="6932" y="0"/>
                    <a:pt x="44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1" name="Google Shape;8061;p63"/>
            <p:cNvSpPr/>
            <p:nvPr/>
          </p:nvSpPr>
          <p:spPr>
            <a:xfrm>
              <a:off x="-3980400" y="3714800"/>
              <a:ext cx="17350" cy="17375"/>
            </a:xfrm>
            <a:custGeom>
              <a:rect b="b" l="l" r="r" t="t"/>
              <a:pathLst>
                <a:path extrusionOk="0" h="695" w="694">
                  <a:moveTo>
                    <a:pt x="347" y="1"/>
                  </a:moveTo>
                  <a:cubicBezTo>
                    <a:pt x="158" y="1"/>
                    <a:pt x="0" y="159"/>
                    <a:pt x="0" y="348"/>
                  </a:cubicBezTo>
                  <a:cubicBezTo>
                    <a:pt x="0" y="537"/>
                    <a:pt x="158" y="694"/>
                    <a:pt x="347" y="694"/>
                  </a:cubicBezTo>
                  <a:cubicBezTo>
                    <a:pt x="536" y="694"/>
                    <a:pt x="694" y="537"/>
                    <a:pt x="694" y="348"/>
                  </a:cubicBezTo>
                  <a:cubicBezTo>
                    <a:pt x="694" y="159"/>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62" name="Google Shape;8062;p63"/>
          <p:cNvGrpSpPr/>
          <p:nvPr/>
        </p:nvGrpSpPr>
        <p:grpSpPr>
          <a:xfrm>
            <a:off x="4643456" y="2769876"/>
            <a:ext cx="420775" cy="393561"/>
            <a:chOff x="-4118225" y="3990475"/>
            <a:chExt cx="292225" cy="273325"/>
          </a:xfrm>
        </p:grpSpPr>
        <p:sp>
          <p:nvSpPr>
            <p:cNvPr id="8063" name="Google Shape;8063;p63"/>
            <p:cNvSpPr/>
            <p:nvPr/>
          </p:nvSpPr>
          <p:spPr>
            <a:xfrm>
              <a:off x="-3963850" y="4040100"/>
              <a:ext cx="51200" cy="51225"/>
            </a:xfrm>
            <a:custGeom>
              <a:rect b="b" l="l" r="r" t="t"/>
              <a:pathLst>
                <a:path extrusionOk="0" h="2049" w="2048">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4" name="Google Shape;8064;p63"/>
            <p:cNvSpPr/>
            <p:nvPr/>
          </p:nvSpPr>
          <p:spPr>
            <a:xfrm>
              <a:off x="-4015050" y="3990475"/>
              <a:ext cx="153600" cy="153625"/>
            </a:xfrm>
            <a:custGeom>
              <a:rect b="b" l="l" r="r" t="t"/>
              <a:pathLst>
                <a:path extrusionOk="0" h="6145" w="6144">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5" name="Google Shape;8065;p63"/>
            <p:cNvSpPr/>
            <p:nvPr/>
          </p:nvSpPr>
          <p:spPr>
            <a:xfrm>
              <a:off x="-4118225" y="4144075"/>
              <a:ext cx="33875" cy="119725"/>
            </a:xfrm>
            <a:custGeom>
              <a:rect b="b" l="l" r="r" t="t"/>
              <a:pathLst>
                <a:path extrusionOk="0" h="4789" w="1355">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6" name="Google Shape;8066;p63"/>
            <p:cNvSpPr/>
            <p:nvPr/>
          </p:nvSpPr>
          <p:spPr>
            <a:xfrm>
              <a:off x="-4067050" y="4143750"/>
              <a:ext cx="241050" cy="120050"/>
            </a:xfrm>
            <a:custGeom>
              <a:rect b="b" l="l" r="r" t="t"/>
              <a:pathLst>
                <a:path extrusionOk="0" h="4802" w="9642">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67" name="Google Shape;8067;p63"/>
          <p:cNvGrpSpPr/>
          <p:nvPr/>
        </p:nvGrpSpPr>
        <p:grpSpPr>
          <a:xfrm>
            <a:off x="7354110" y="1688087"/>
            <a:ext cx="394713" cy="421927"/>
            <a:chOff x="-2312225" y="3238300"/>
            <a:chExt cx="274125" cy="293025"/>
          </a:xfrm>
        </p:grpSpPr>
        <p:sp>
          <p:nvSpPr>
            <p:cNvPr id="8068" name="Google Shape;8068;p63"/>
            <p:cNvSpPr/>
            <p:nvPr/>
          </p:nvSpPr>
          <p:spPr>
            <a:xfrm>
              <a:off x="-2241325" y="3289500"/>
              <a:ext cx="203225" cy="241825"/>
            </a:xfrm>
            <a:custGeom>
              <a:rect b="b" l="l" r="r" t="t"/>
              <a:pathLst>
                <a:path extrusionOk="0" h="9673" w="8129">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9" name="Google Shape;8069;p63"/>
            <p:cNvSpPr/>
            <p:nvPr/>
          </p:nvSpPr>
          <p:spPr>
            <a:xfrm>
              <a:off x="-2312225" y="3238300"/>
              <a:ext cx="241825" cy="241050"/>
            </a:xfrm>
            <a:custGeom>
              <a:rect b="b" l="l" r="r" t="t"/>
              <a:pathLst>
                <a:path extrusionOk="0" h="9642" w="9673">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70" name="Google Shape;8070;p63"/>
          <p:cNvGrpSpPr/>
          <p:nvPr/>
        </p:nvGrpSpPr>
        <p:grpSpPr>
          <a:xfrm>
            <a:off x="7341062" y="2153586"/>
            <a:ext cx="420811" cy="522864"/>
            <a:chOff x="-2310650" y="3525775"/>
            <a:chExt cx="292250" cy="363125"/>
          </a:xfrm>
        </p:grpSpPr>
        <p:sp>
          <p:nvSpPr>
            <p:cNvPr id="8071" name="Google Shape;8071;p63"/>
            <p:cNvSpPr/>
            <p:nvPr/>
          </p:nvSpPr>
          <p:spPr>
            <a:xfrm>
              <a:off x="-2053075" y="3648650"/>
              <a:ext cx="34675" cy="233950"/>
            </a:xfrm>
            <a:custGeom>
              <a:rect b="b" l="l" r="r" t="t"/>
              <a:pathLst>
                <a:path extrusionOk="0" h="9358" w="1387">
                  <a:moveTo>
                    <a:pt x="0" y="1"/>
                  </a:moveTo>
                  <a:lnTo>
                    <a:pt x="0" y="8286"/>
                  </a:lnTo>
                  <a:cubicBezTo>
                    <a:pt x="0" y="8664"/>
                    <a:pt x="158" y="9011"/>
                    <a:pt x="441" y="9263"/>
                  </a:cubicBezTo>
                  <a:cubicBezTo>
                    <a:pt x="504" y="9326"/>
                    <a:pt x="591" y="9358"/>
                    <a:pt x="677" y="9358"/>
                  </a:cubicBezTo>
                  <a:cubicBezTo>
                    <a:pt x="764" y="9358"/>
                    <a:pt x="851" y="9326"/>
                    <a:pt x="914" y="9263"/>
                  </a:cubicBezTo>
                  <a:cubicBezTo>
                    <a:pt x="1197" y="9011"/>
                    <a:pt x="1355" y="8664"/>
                    <a:pt x="1355" y="8286"/>
                  </a:cubicBezTo>
                  <a:lnTo>
                    <a:pt x="1355" y="347"/>
                  </a:lnTo>
                  <a:lnTo>
                    <a:pt x="1386" y="347"/>
                  </a:lnTo>
                  <a:cubicBezTo>
                    <a:pt x="1386" y="158"/>
                    <a:pt x="1229"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2" name="Google Shape;8072;p63"/>
            <p:cNvSpPr/>
            <p:nvPr/>
          </p:nvSpPr>
          <p:spPr>
            <a:xfrm>
              <a:off x="-2259450" y="3751825"/>
              <a:ext cx="51225" cy="51225"/>
            </a:xfrm>
            <a:custGeom>
              <a:rect b="b" l="l" r="r" t="t"/>
              <a:pathLst>
                <a:path extrusionOk="0" h="2049" w="2049">
                  <a:moveTo>
                    <a:pt x="1" y="1"/>
                  </a:moveTo>
                  <a:lnTo>
                    <a:pt x="1" y="2049"/>
                  </a:lnTo>
                  <a:lnTo>
                    <a:pt x="2049" y="2049"/>
                  </a:lnTo>
                  <a:lnTo>
                    <a:pt x="20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3" name="Google Shape;8073;p63"/>
            <p:cNvSpPr/>
            <p:nvPr/>
          </p:nvSpPr>
          <p:spPr>
            <a:xfrm>
              <a:off x="-2259450" y="3649450"/>
              <a:ext cx="137075" cy="51200"/>
            </a:xfrm>
            <a:custGeom>
              <a:rect b="b" l="l" r="r" t="t"/>
              <a:pathLst>
                <a:path extrusionOk="0" h="2048" w="5483">
                  <a:moveTo>
                    <a:pt x="1" y="0"/>
                  </a:moveTo>
                  <a:lnTo>
                    <a:pt x="1" y="2048"/>
                  </a:lnTo>
                  <a:lnTo>
                    <a:pt x="5483" y="2048"/>
                  </a:lnTo>
                  <a:lnTo>
                    <a:pt x="548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4" name="Google Shape;8074;p63"/>
            <p:cNvSpPr/>
            <p:nvPr/>
          </p:nvSpPr>
          <p:spPr>
            <a:xfrm>
              <a:off x="-2310650" y="3525775"/>
              <a:ext cx="252075" cy="363125"/>
            </a:xfrm>
            <a:custGeom>
              <a:rect b="b" l="l" r="r" t="t"/>
              <a:pathLst>
                <a:path extrusionOk="0" h="14525" w="10083">
                  <a:moveTo>
                    <a:pt x="7814" y="4222"/>
                  </a:moveTo>
                  <a:cubicBezTo>
                    <a:pt x="8035" y="4222"/>
                    <a:pt x="8192" y="4380"/>
                    <a:pt x="8192" y="4569"/>
                  </a:cubicBezTo>
                  <a:lnTo>
                    <a:pt x="8192" y="7310"/>
                  </a:lnTo>
                  <a:cubicBezTo>
                    <a:pt x="8192" y="7530"/>
                    <a:pt x="8035" y="7657"/>
                    <a:pt x="7814" y="7657"/>
                  </a:cubicBezTo>
                  <a:lnTo>
                    <a:pt x="1671" y="7657"/>
                  </a:lnTo>
                  <a:cubicBezTo>
                    <a:pt x="1482" y="7657"/>
                    <a:pt x="1324" y="7530"/>
                    <a:pt x="1324" y="7310"/>
                  </a:cubicBezTo>
                  <a:lnTo>
                    <a:pt x="1324" y="4569"/>
                  </a:lnTo>
                  <a:cubicBezTo>
                    <a:pt x="1324" y="4380"/>
                    <a:pt x="1482" y="4222"/>
                    <a:pt x="1671" y="4222"/>
                  </a:cubicBezTo>
                  <a:close/>
                  <a:moveTo>
                    <a:pt x="7904" y="8380"/>
                  </a:moveTo>
                  <a:cubicBezTo>
                    <a:pt x="8287" y="8380"/>
                    <a:pt x="8278" y="9043"/>
                    <a:pt x="7877" y="9043"/>
                  </a:cubicBezTo>
                  <a:lnTo>
                    <a:pt x="5829" y="9043"/>
                  </a:lnTo>
                  <a:cubicBezTo>
                    <a:pt x="5388" y="9043"/>
                    <a:pt x="5357" y="8381"/>
                    <a:pt x="5829" y="8381"/>
                  </a:cubicBezTo>
                  <a:lnTo>
                    <a:pt x="7877" y="8381"/>
                  </a:lnTo>
                  <a:cubicBezTo>
                    <a:pt x="7886" y="8380"/>
                    <a:pt x="7895" y="8380"/>
                    <a:pt x="7904" y="8380"/>
                  </a:cubicBezTo>
                  <a:close/>
                  <a:moveTo>
                    <a:pt x="7904" y="9766"/>
                  </a:moveTo>
                  <a:cubicBezTo>
                    <a:pt x="8287" y="9766"/>
                    <a:pt x="8278" y="10429"/>
                    <a:pt x="7877" y="10429"/>
                  </a:cubicBezTo>
                  <a:lnTo>
                    <a:pt x="5829" y="10429"/>
                  </a:lnTo>
                  <a:cubicBezTo>
                    <a:pt x="5388" y="10429"/>
                    <a:pt x="5357" y="9767"/>
                    <a:pt x="5829" y="9767"/>
                  </a:cubicBezTo>
                  <a:lnTo>
                    <a:pt x="7877" y="9767"/>
                  </a:lnTo>
                  <a:cubicBezTo>
                    <a:pt x="7886" y="9767"/>
                    <a:pt x="7895" y="9766"/>
                    <a:pt x="7904" y="9766"/>
                  </a:cubicBezTo>
                  <a:close/>
                  <a:moveTo>
                    <a:pt x="7877" y="11091"/>
                  </a:moveTo>
                  <a:cubicBezTo>
                    <a:pt x="8287" y="11091"/>
                    <a:pt x="8287" y="11784"/>
                    <a:pt x="7877" y="11784"/>
                  </a:cubicBezTo>
                  <a:lnTo>
                    <a:pt x="5829" y="11784"/>
                  </a:lnTo>
                  <a:cubicBezTo>
                    <a:pt x="5388" y="11784"/>
                    <a:pt x="5357" y="11091"/>
                    <a:pt x="5829" y="11091"/>
                  </a:cubicBezTo>
                  <a:close/>
                  <a:moveTo>
                    <a:pt x="4475" y="8350"/>
                  </a:moveTo>
                  <a:cubicBezTo>
                    <a:pt x="4664" y="8350"/>
                    <a:pt x="4821" y="8507"/>
                    <a:pt x="4821" y="8696"/>
                  </a:cubicBezTo>
                  <a:lnTo>
                    <a:pt x="4821" y="11469"/>
                  </a:lnTo>
                  <a:cubicBezTo>
                    <a:pt x="4821" y="11658"/>
                    <a:pt x="4664" y="11815"/>
                    <a:pt x="4475" y="11815"/>
                  </a:cubicBezTo>
                  <a:lnTo>
                    <a:pt x="1734" y="11815"/>
                  </a:lnTo>
                  <a:cubicBezTo>
                    <a:pt x="1513" y="11815"/>
                    <a:pt x="1356" y="11658"/>
                    <a:pt x="1356" y="11469"/>
                  </a:cubicBezTo>
                  <a:lnTo>
                    <a:pt x="1356" y="8696"/>
                  </a:lnTo>
                  <a:cubicBezTo>
                    <a:pt x="1356" y="8507"/>
                    <a:pt x="1513" y="8350"/>
                    <a:pt x="1734" y="8350"/>
                  </a:cubicBezTo>
                  <a:close/>
                  <a:moveTo>
                    <a:pt x="7877" y="12508"/>
                  </a:moveTo>
                  <a:cubicBezTo>
                    <a:pt x="8287" y="12508"/>
                    <a:pt x="8287" y="13170"/>
                    <a:pt x="7877" y="13170"/>
                  </a:cubicBezTo>
                  <a:lnTo>
                    <a:pt x="1734" y="13170"/>
                  </a:lnTo>
                  <a:cubicBezTo>
                    <a:pt x="1293" y="13170"/>
                    <a:pt x="1261" y="12508"/>
                    <a:pt x="1734" y="12508"/>
                  </a:cubicBezTo>
                  <a:close/>
                  <a:moveTo>
                    <a:pt x="348" y="2868"/>
                  </a:moveTo>
                  <a:cubicBezTo>
                    <a:pt x="158" y="2868"/>
                    <a:pt x="1" y="3025"/>
                    <a:pt x="1" y="3214"/>
                  </a:cubicBezTo>
                  <a:lnTo>
                    <a:pt x="1" y="12823"/>
                  </a:lnTo>
                  <a:cubicBezTo>
                    <a:pt x="1" y="13768"/>
                    <a:pt x="726" y="14525"/>
                    <a:pt x="1702" y="14525"/>
                  </a:cubicBezTo>
                  <a:lnTo>
                    <a:pt x="10083" y="14525"/>
                  </a:lnTo>
                  <a:cubicBezTo>
                    <a:pt x="9767" y="14178"/>
                    <a:pt x="9515" y="13705"/>
                    <a:pt x="9515" y="13138"/>
                  </a:cubicBezTo>
                  <a:cubicBezTo>
                    <a:pt x="9547" y="1"/>
                    <a:pt x="9547" y="6333"/>
                    <a:pt x="9547" y="3214"/>
                  </a:cubicBezTo>
                  <a:cubicBezTo>
                    <a:pt x="9547" y="3025"/>
                    <a:pt x="9389" y="2868"/>
                    <a:pt x="9200" y="2868"/>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75" name="Google Shape;8075;p63"/>
          <p:cNvGrpSpPr/>
          <p:nvPr/>
        </p:nvGrpSpPr>
        <p:grpSpPr>
          <a:xfrm>
            <a:off x="7351827" y="2756825"/>
            <a:ext cx="423079" cy="419659"/>
            <a:chOff x="-2310650" y="3958175"/>
            <a:chExt cx="293825" cy="291450"/>
          </a:xfrm>
        </p:grpSpPr>
        <p:sp>
          <p:nvSpPr>
            <p:cNvPr id="8076" name="Google Shape;8076;p63"/>
            <p:cNvSpPr/>
            <p:nvPr/>
          </p:nvSpPr>
          <p:spPr>
            <a:xfrm>
              <a:off x="-2310650" y="3958175"/>
              <a:ext cx="185925" cy="118950"/>
            </a:xfrm>
            <a:custGeom>
              <a:rect b="b" l="l" r="r" t="t"/>
              <a:pathLst>
                <a:path extrusionOk="0" h="4758" w="7437">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7" name="Google Shape;8077;p63"/>
            <p:cNvSpPr/>
            <p:nvPr/>
          </p:nvSpPr>
          <p:spPr>
            <a:xfrm>
              <a:off x="-2309075" y="3992050"/>
              <a:ext cx="292250" cy="257575"/>
            </a:xfrm>
            <a:custGeom>
              <a:rect b="b" l="l" r="r" t="t"/>
              <a:pathLst>
                <a:path extrusionOk="0" h="10303" w="1169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78" name="Google Shape;8078;p63"/>
          <p:cNvGrpSpPr/>
          <p:nvPr/>
        </p:nvGrpSpPr>
        <p:grpSpPr>
          <a:xfrm>
            <a:off x="4718688" y="3308459"/>
            <a:ext cx="424159" cy="419659"/>
            <a:chOff x="-1182750" y="3962900"/>
            <a:chExt cx="294575" cy="291450"/>
          </a:xfrm>
        </p:grpSpPr>
        <p:sp>
          <p:nvSpPr>
            <p:cNvPr id="8079" name="Google Shape;8079;p63"/>
            <p:cNvSpPr/>
            <p:nvPr/>
          </p:nvSpPr>
          <p:spPr>
            <a:xfrm>
              <a:off x="-1078000" y="4030650"/>
              <a:ext cx="17350" cy="17350"/>
            </a:xfrm>
            <a:custGeom>
              <a:rect b="b" l="l" r="r" t="t"/>
              <a:pathLst>
                <a:path extrusionOk="0" h="694" w="694">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0" name="Google Shape;8080;p63"/>
            <p:cNvSpPr/>
            <p:nvPr/>
          </p:nvSpPr>
          <p:spPr>
            <a:xfrm>
              <a:off x="-1129200" y="409995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1" name="Google Shape;8081;p63"/>
            <p:cNvSpPr/>
            <p:nvPr/>
          </p:nvSpPr>
          <p:spPr>
            <a:xfrm>
              <a:off x="-1009475" y="4081850"/>
              <a:ext cx="18125" cy="17350"/>
            </a:xfrm>
            <a:custGeom>
              <a:rect b="b" l="l" r="r" t="t"/>
              <a:pathLst>
                <a:path extrusionOk="0" h="694" w="725">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2" name="Google Shape;8082;p63"/>
            <p:cNvSpPr/>
            <p:nvPr/>
          </p:nvSpPr>
          <p:spPr>
            <a:xfrm>
              <a:off x="-1182750" y="4168475"/>
              <a:ext cx="292225" cy="34675"/>
            </a:xfrm>
            <a:custGeom>
              <a:rect b="b" l="l" r="r" t="t"/>
              <a:pathLst>
                <a:path extrusionOk="0" h="1387" w="11689">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3" name="Google Shape;8083;p63"/>
            <p:cNvSpPr/>
            <p:nvPr/>
          </p:nvSpPr>
          <p:spPr>
            <a:xfrm>
              <a:off x="-1117400" y="4220475"/>
              <a:ext cx="161500" cy="33875"/>
            </a:xfrm>
            <a:custGeom>
              <a:rect b="b" l="l" r="r" t="t"/>
              <a:pathLst>
                <a:path extrusionOk="0" h="1355" w="646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4" name="Google Shape;8084;p63"/>
            <p:cNvSpPr/>
            <p:nvPr/>
          </p:nvSpPr>
          <p:spPr>
            <a:xfrm>
              <a:off x="-958300" y="4014100"/>
              <a:ext cx="18150" cy="17350"/>
            </a:xfrm>
            <a:custGeom>
              <a:rect b="b" l="l" r="r" t="t"/>
              <a:pathLst>
                <a:path extrusionOk="0" h="694" w="726">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5" name="Google Shape;8085;p63"/>
            <p:cNvSpPr/>
            <p:nvPr/>
          </p:nvSpPr>
          <p:spPr>
            <a:xfrm>
              <a:off x="-1180400" y="3962900"/>
              <a:ext cx="292225" cy="188275"/>
            </a:xfrm>
            <a:custGeom>
              <a:rect b="b" l="l" r="r" t="t"/>
              <a:pathLst>
                <a:path extrusionOk="0" h="7531" w="11689">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86" name="Google Shape;8086;p63"/>
          <p:cNvGrpSpPr/>
          <p:nvPr/>
        </p:nvGrpSpPr>
        <p:grpSpPr>
          <a:xfrm>
            <a:off x="2471824" y="1689223"/>
            <a:ext cx="424195" cy="419659"/>
            <a:chOff x="-5611575" y="3272950"/>
            <a:chExt cx="294600" cy="291450"/>
          </a:xfrm>
        </p:grpSpPr>
        <p:sp>
          <p:nvSpPr>
            <p:cNvPr id="8087" name="Google Shape;8087;p63"/>
            <p:cNvSpPr/>
            <p:nvPr/>
          </p:nvSpPr>
          <p:spPr>
            <a:xfrm>
              <a:off x="-5594250" y="3273750"/>
              <a:ext cx="85875" cy="84300"/>
            </a:xfrm>
            <a:custGeom>
              <a:rect b="b" l="l" r="r" t="t"/>
              <a:pathLst>
                <a:path extrusionOk="0" h="3372" w="3435">
                  <a:moveTo>
                    <a:pt x="1734" y="0"/>
                  </a:moveTo>
                  <a:cubicBezTo>
                    <a:pt x="788" y="0"/>
                    <a:pt x="32" y="756"/>
                    <a:pt x="32" y="1702"/>
                  </a:cubicBezTo>
                  <a:cubicBezTo>
                    <a:pt x="1" y="2678"/>
                    <a:pt x="820" y="3371"/>
                    <a:pt x="1702" y="3371"/>
                  </a:cubicBezTo>
                  <a:cubicBezTo>
                    <a:pt x="2269" y="3371"/>
                    <a:pt x="2899" y="3025"/>
                    <a:pt x="3214" y="2426"/>
                  </a:cubicBezTo>
                  <a:cubicBezTo>
                    <a:pt x="3340" y="2206"/>
                    <a:pt x="3435" y="1922"/>
                    <a:pt x="3435" y="1702"/>
                  </a:cubicBezTo>
                  <a:cubicBezTo>
                    <a:pt x="3435" y="756"/>
                    <a:pt x="2679" y="0"/>
                    <a:pt x="17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8" name="Google Shape;8088;p63"/>
            <p:cNvSpPr/>
            <p:nvPr/>
          </p:nvSpPr>
          <p:spPr>
            <a:xfrm>
              <a:off x="-5457200" y="3324950"/>
              <a:ext cx="67775" cy="67750"/>
            </a:xfrm>
            <a:custGeom>
              <a:rect b="b" l="l" r="r" t="t"/>
              <a:pathLst>
                <a:path extrusionOk="0" h="2710" w="2711">
                  <a:moveTo>
                    <a:pt x="1009" y="0"/>
                  </a:moveTo>
                  <a:cubicBezTo>
                    <a:pt x="410" y="158"/>
                    <a:pt x="1" y="662"/>
                    <a:pt x="1" y="1323"/>
                  </a:cubicBezTo>
                  <a:cubicBezTo>
                    <a:pt x="1" y="2079"/>
                    <a:pt x="631" y="2710"/>
                    <a:pt x="1355" y="2710"/>
                  </a:cubicBezTo>
                  <a:cubicBezTo>
                    <a:pt x="1985" y="2710"/>
                    <a:pt x="2553" y="2268"/>
                    <a:pt x="2710" y="1701"/>
                  </a:cubicBezTo>
                  <a:lnTo>
                    <a:pt x="1355" y="1701"/>
                  </a:lnTo>
                  <a:cubicBezTo>
                    <a:pt x="1166" y="1701"/>
                    <a:pt x="1009" y="1544"/>
                    <a:pt x="1009" y="1323"/>
                  </a:cubicBez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9" name="Google Shape;8089;p63"/>
            <p:cNvSpPr/>
            <p:nvPr/>
          </p:nvSpPr>
          <p:spPr>
            <a:xfrm>
              <a:off x="-5415450" y="3325725"/>
              <a:ext cx="25225" cy="24450"/>
            </a:xfrm>
            <a:custGeom>
              <a:rect b="b" l="l" r="r" t="t"/>
              <a:pathLst>
                <a:path extrusionOk="0" h="978" w="1009">
                  <a:moveTo>
                    <a:pt x="0" y="1"/>
                  </a:moveTo>
                  <a:lnTo>
                    <a:pt x="0" y="977"/>
                  </a:lnTo>
                  <a:lnTo>
                    <a:pt x="1009" y="977"/>
                  </a:lnTo>
                  <a:cubicBezTo>
                    <a:pt x="883" y="473"/>
                    <a:pt x="473" y="127"/>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0" name="Google Shape;8090;p63"/>
            <p:cNvSpPr/>
            <p:nvPr/>
          </p:nvSpPr>
          <p:spPr>
            <a:xfrm>
              <a:off x="-5611575" y="3359600"/>
              <a:ext cx="118950" cy="204800"/>
            </a:xfrm>
            <a:custGeom>
              <a:rect b="b" l="l" r="r" t="t"/>
              <a:pathLst>
                <a:path extrusionOk="0" h="8192" w="4758">
                  <a:moveTo>
                    <a:pt x="694" y="0"/>
                  </a:moveTo>
                  <a:cubicBezTo>
                    <a:pt x="253" y="410"/>
                    <a:pt x="1" y="1008"/>
                    <a:pt x="1" y="1670"/>
                  </a:cubicBezTo>
                  <a:lnTo>
                    <a:pt x="1" y="3718"/>
                  </a:lnTo>
                  <a:cubicBezTo>
                    <a:pt x="1" y="4159"/>
                    <a:pt x="253" y="4569"/>
                    <a:pt x="662" y="4726"/>
                  </a:cubicBezTo>
                  <a:lnTo>
                    <a:pt x="662" y="7152"/>
                  </a:lnTo>
                  <a:cubicBezTo>
                    <a:pt x="662" y="7687"/>
                    <a:pt x="1135" y="8192"/>
                    <a:pt x="1670" y="8192"/>
                  </a:cubicBezTo>
                  <a:lnTo>
                    <a:pt x="3057" y="8192"/>
                  </a:lnTo>
                  <a:cubicBezTo>
                    <a:pt x="3624" y="8192"/>
                    <a:pt x="4096" y="7719"/>
                    <a:pt x="4096" y="7152"/>
                  </a:cubicBezTo>
                  <a:lnTo>
                    <a:pt x="4096" y="4726"/>
                  </a:lnTo>
                  <a:cubicBezTo>
                    <a:pt x="4474" y="4569"/>
                    <a:pt x="4758" y="4190"/>
                    <a:pt x="4758" y="3718"/>
                  </a:cubicBezTo>
                  <a:lnTo>
                    <a:pt x="4758" y="1670"/>
                  </a:lnTo>
                  <a:cubicBezTo>
                    <a:pt x="4758" y="1008"/>
                    <a:pt x="4474" y="410"/>
                    <a:pt x="4033" y="0"/>
                  </a:cubicBezTo>
                  <a:cubicBezTo>
                    <a:pt x="3718" y="347"/>
                    <a:pt x="3246" y="567"/>
                    <a:pt x="2742" y="662"/>
                  </a:cubicBezTo>
                  <a:lnTo>
                    <a:pt x="2742" y="2395"/>
                  </a:lnTo>
                  <a:cubicBezTo>
                    <a:pt x="2742" y="2584"/>
                    <a:pt x="2584" y="2741"/>
                    <a:pt x="2395" y="2741"/>
                  </a:cubicBezTo>
                  <a:cubicBezTo>
                    <a:pt x="2175" y="2741"/>
                    <a:pt x="2017" y="2584"/>
                    <a:pt x="2017" y="2395"/>
                  </a:cubicBezTo>
                  <a:lnTo>
                    <a:pt x="2017" y="662"/>
                  </a:lnTo>
                  <a:cubicBezTo>
                    <a:pt x="1513" y="567"/>
                    <a:pt x="1040" y="347"/>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1" name="Google Shape;8091;p63"/>
            <p:cNvSpPr/>
            <p:nvPr/>
          </p:nvSpPr>
          <p:spPr>
            <a:xfrm>
              <a:off x="-5510750" y="3272950"/>
              <a:ext cx="193775" cy="187475"/>
            </a:xfrm>
            <a:custGeom>
              <a:rect b="b" l="l" r="r" t="t"/>
              <a:pathLst>
                <a:path extrusionOk="0" h="7499" w="7751">
                  <a:moveTo>
                    <a:pt x="3497" y="1355"/>
                  </a:moveTo>
                  <a:cubicBezTo>
                    <a:pt x="4663" y="1355"/>
                    <a:pt x="5577" y="2269"/>
                    <a:pt x="5577" y="3403"/>
                  </a:cubicBezTo>
                  <a:cubicBezTo>
                    <a:pt x="5577" y="4569"/>
                    <a:pt x="4600" y="5451"/>
                    <a:pt x="3497" y="5451"/>
                  </a:cubicBezTo>
                  <a:cubicBezTo>
                    <a:pt x="2363" y="5451"/>
                    <a:pt x="1450" y="4569"/>
                    <a:pt x="1450" y="3403"/>
                  </a:cubicBezTo>
                  <a:cubicBezTo>
                    <a:pt x="1450" y="2269"/>
                    <a:pt x="2363" y="1355"/>
                    <a:pt x="3497" y="1355"/>
                  </a:cubicBezTo>
                  <a:close/>
                  <a:moveTo>
                    <a:pt x="0" y="1"/>
                  </a:moveTo>
                  <a:cubicBezTo>
                    <a:pt x="441" y="410"/>
                    <a:pt x="725" y="1009"/>
                    <a:pt x="725" y="1671"/>
                  </a:cubicBezTo>
                  <a:cubicBezTo>
                    <a:pt x="725" y="2112"/>
                    <a:pt x="599" y="2521"/>
                    <a:pt x="410" y="2868"/>
                  </a:cubicBezTo>
                  <a:cubicBezTo>
                    <a:pt x="1040" y="3403"/>
                    <a:pt x="1387" y="4191"/>
                    <a:pt x="1387" y="5105"/>
                  </a:cubicBezTo>
                  <a:lnTo>
                    <a:pt x="1387" y="7152"/>
                  </a:lnTo>
                  <a:cubicBezTo>
                    <a:pt x="1387" y="7278"/>
                    <a:pt x="1387" y="7404"/>
                    <a:pt x="1355" y="7499"/>
                  </a:cubicBezTo>
                  <a:lnTo>
                    <a:pt x="5829" y="7499"/>
                  </a:lnTo>
                  <a:cubicBezTo>
                    <a:pt x="6396" y="7499"/>
                    <a:pt x="6900" y="7026"/>
                    <a:pt x="6900" y="6491"/>
                  </a:cubicBezTo>
                  <a:lnTo>
                    <a:pt x="6900" y="694"/>
                  </a:lnTo>
                  <a:lnTo>
                    <a:pt x="7246" y="694"/>
                  </a:lnTo>
                  <a:cubicBezTo>
                    <a:pt x="7751" y="694"/>
                    <a:pt x="7751" y="1"/>
                    <a:pt x="72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92" name="Google Shape;8092;p63"/>
          <p:cNvGrpSpPr/>
          <p:nvPr/>
        </p:nvGrpSpPr>
        <p:grpSpPr>
          <a:xfrm>
            <a:off x="2471824" y="2205770"/>
            <a:ext cx="424195" cy="418507"/>
            <a:chOff x="-5613150" y="3632900"/>
            <a:chExt cx="294600" cy="290650"/>
          </a:xfrm>
        </p:grpSpPr>
        <p:sp>
          <p:nvSpPr>
            <p:cNvPr id="8093" name="Google Shape;8093;p63"/>
            <p:cNvSpPr/>
            <p:nvPr/>
          </p:nvSpPr>
          <p:spPr>
            <a:xfrm>
              <a:off x="-5440825" y="3708275"/>
              <a:ext cx="49550" cy="41450"/>
            </a:xfrm>
            <a:custGeom>
              <a:rect b="b" l="l" r="r" t="t"/>
              <a:pathLst>
                <a:path extrusionOk="0" h="1658" w="1982">
                  <a:moveTo>
                    <a:pt x="522" y="1"/>
                  </a:moveTo>
                  <a:cubicBezTo>
                    <a:pt x="249" y="1"/>
                    <a:pt x="1" y="335"/>
                    <a:pt x="291" y="577"/>
                  </a:cubicBezTo>
                  <a:lnTo>
                    <a:pt x="1267" y="1554"/>
                  </a:lnTo>
                  <a:cubicBezTo>
                    <a:pt x="1341" y="1627"/>
                    <a:pt x="1422" y="1658"/>
                    <a:pt x="1501" y="1658"/>
                  </a:cubicBezTo>
                  <a:cubicBezTo>
                    <a:pt x="1760" y="1658"/>
                    <a:pt x="1982" y="1323"/>
                    <a:pt x="1740" y="1081"/>
                  </a:cubicBezTo>
                  <a:lnTo>
                    <a:pt x="763" y="104"/>
                  </a:lnTo>
                  <a:cubicBezTo>
                    <a:pt x="690" y="31"/>
                    <a:pt x="605" y="1"/>
                    <a:pt x="5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4" name="Google Shape;8094;p63"/>
            <p:cNvSpPr/>
            <p:nvPr/>
          </p:nvSpPr>
          <p:spPr>
            <a:xfrm>
              <a:off x="-5613150" y="3632900"/>
              <a:ext cx="294600" cy="290650"/>
            </a:xfrm>
            <a:custGeom>
              <a:rect b="b" l="l" r="r" t="t"/>
              <a:pathLst>
                <a:path extrusionOk="0" h="11626" w="11784">
                  <a:moveTo>
                    <a:pt x="7444" y="2281"/>
                  </a:moveTo>
                  <a:cubicBezTo>
                    <a:pt x="7676" y="2281"/>
                    <a:pt x="7915" y="2370"/>
                    <a:pt x="8129" y="2584"/>
                  </a:cubicBezTo>
                  <a:lnTo>
                    <a:pt x="9106" y="3592"/>
                  </a:lnTo>
                  <a:cubicBezTo>
                    <a:pt x="9736" y="4254"/>
                    <a:pt x="9263" y="5356"/>
                    <a:pt x="8349" y="5356"/>
                  </a:cubicBezTo>
                  <a:cubicBezTo>
                    <a:pt x="8066" y="5356"/>
                    <a:pt x="7814" y="5230"/>
                    <a:pt x="7656" y="5041"/>
                  </a:cubicBezTo>
                  <a:lnTo>
                    <a:pt x="6648" y="4065"/>
                  </a:lnTo>
                  <a:cubicBezTo>
                    <a:pt x="5941" y="3333"/>
                    <a:pt x="6649" y="2281"/>
                    <a:pt x="7444" y="2281"/>
                  </a:cubicBezTo>
                  <a:close/>
                  <a:moveTo>
                    <a:pt x="5495" y="3992"/>
                  </a:moveTo>
                  <a:cubicBezTo>
                    <a:pt x="5754" y="3992"/>
                    <a:pt x="5976" y="4327"/>
                    <a:pt x="5735" y="4569"/>
                  </a:cubicBezTo>
                  <a:lnTo>
                    <a:pt x="5262" y="5041"/>
                  </a:lnTo>
                  <a:cubicBezTo>
                    <a:pt x="4978" y="5325"/>
                    <a:pt x="5262" y="5514"/>
                    <a:pt x="5483" y="5734"/>
                  </a:cubicBezTo>
                  <a:lnTo>
                    <a:pt x="6207" y="5041"/>
                  </a:lnTo>
                  <a:cubicBezTo>
                    <a:pt x="6280" y="4968"/>
                    <a:pt x="6362" y="4937"/>
                    <a:pt x="6440" y="4937"/>
                  </a:cubicBezTo>
                  <a:cubicBezTo>
                    <a:pt x="6699" y="4937"/>
                    <a:pt x="6922" y="5272"/>
                    <a:pt x="6680" y="5514"/>
                  </a:cubicBezTo>
                  <a:lnTo>
                    <a:pt x="5955" y="6207"/>
                  </a:lnTo>
                  <a:cubicBezTo>
                    <a:pt x="6132" y="6384"/>
                    <a:pt x="6294" y="6577"/>
                    <a:pt x="6462" y="6577"/>
                  </a:cubicBezTo>
                  <a:cubicBezTo>
                    <a:pt x="6533" y="6577"/>
                    <a:pt x="6605" y="6543"/>
                    <a:pt x="6680" y="6459"/>
                  </a:cubicBezTo>
                  <a:lnTo>
                    <a:pt x="7152" y="5986"/>
                  </a:lnTo>
                  <a:cubicBezTo>
                    <a:pt x="7213" y="5926"/>
                    <a:pt x="7285" y="5900"/>
                    <a:pt x="7358" y="5900"/>
                  </a:cubicBezTo>
                  <a:cubicBezTo>
                    <a:pt x="7626" y="5900"/>
                    <a:pt x="7904" y="6250"/>
                    <a:pt x="7656" y="6522"/>
                  </a:cubicBezTo>
                  <a:lnTo>
                    <a:pt x="7184" y="6995"/>
                  </a:lnTo>
                  <a:cubicBezTo>
                    <a:pt x="6963" y="7215"/>
                    <a:pt x="6743" y="7310"/>
                    <a:pt x="6459" y="7310"/>
                  </a:cubicBezTo>
                  <a:cubicBezTo>
                    <a:pt x="6176" y="7310"/>
                    <a:pt x="5924" y="7215"/>
                    <a:pt x="5766" y="6995"/>
                  </a:cubicBezTo>
                  <a:lnTo>
                    <a:pt x="4789" y="6018"/>
                  </a:lnTo>
                  <a:cubicBezTo>
                    <a:pt x="4380" y="5640"/>
                    <a:pt x="4380" y="4947"/>
                    <a:pt x="4789" y="4569"/>
                  </a:cubicBezTo>
                  <a:lnTo>
                    <a:pt x="5262" y="4096"/>
                  </a:lnTo>
                  <a:cubicBezTo>
                    <a:pt x="5335" y="4023"/>
                    <a:pt x="5417" y="3992"/>
                    <a:pt x="5495" y="3992"/>
                  </a:cubicBezTo>
                  <a:close/>
                  <a:moveTo>
                    <a:pt x="3510" y="5977"/>
                  </a:moveTo>
                  <a:cubicBezTo>
                    <a:pt x="3769" y="5977"/>
                    <a:pt x="3992" y="6312"/>
                    <a:pt x="3750" y="6553"/>
                  </a:cubicBezTo>
                  <a:lnTo>
                    <a:pt x="3277" y="7026"/>
                  </a:lnTo>
                  <a:cubicBezTo>
                    <a:pt x="3035" y="7268"/>
                    <a:pt x="3258" y="7603"/>
                    <a:pt x="3516" y="7603"/>
                  </a:cubicBezTo>
                  <a:cubicBezTo>
                    <a:pt x="3595" y="7603"/>
                    <a:pt x="3677" y="7572"/>
                    <a:pt x="3750" y="7499"/>
                  </a:cubicBezTo>
                  <a:cubicBezTo>
                    <a:pt x="3976" y="7273"/>
                    <a:pt x="4227" y="7178"/>
                    <a:pt x="4467" y="7178"/>
                  </a:cubicBezTo>
                  <a:cubicBezTo>
                    <a:pt x="5267" y="7178"/>
                    <a:pt x="5950" y="8221"/>
                    <a:pt x="5199" y="8948"/>
                  </a:cubicBezTo>
                  <a:lnTo>
                    <a:pt x="4726" y="9420"/>
                  </a:lnTo>
                  <a:cubicBezTo>
                    <a:pt x="4653" y="9494"/>
                    <a:pt x="4571" y="9524"/>
                    <a:pt x="4493" y="9524"/>
                  </a:cubicBezTo>
                  <a:cubicBezTo>
                    <a:pt x="4234" y="9524"/>
                    <a:pt x="4012" y="9190"/>
                    <a:pt x="4254" y="8948"/>
                  </a:cubicBezTo>
                  <a:lnTo>
                    <a:pt x="4726" y="8475"/>
                  </a:lnTo>
                  <a:cubicBezTo>
                    <a:pt x="4968" y="8233"/>
                    <a:pt x="4746" y="7899"/>
                    <a:pt x="4487" y="7899"/>
                  </a:cubicBezTo>
                  <a:cubicBezTo>
                    <a:pt x="4409" y="7899"/>
                    <a:pt x="4327" y="7929"/>
                    <a:pt x="4254" y="8003"/>
                  </a:cubicBezTo>
                  <a:cubicBezTo>
                    <a:pt x="4035" y="8222"/>
                    <a:pt x="3787" y="8314"/>
                    <a:pt x="3547" y="8314"/>
                  </a:cubicBezTo>
                  <a:cubicBezTo>
                    <a:pt x="2754" y="8314"/>
                    <a:pt x="2054" y="7304"/>
                    <a:pt x="2805" y="6553"/>
                  </a:cubicBezTo>
                  <a:lnTo>
                    <a:pt x="3277" y="6081"/>
                  </a:lnTo>
                  <a:cubicBezTo>
                    <a:pt x="3350" y="6008"/>
                    <a:pt x="3432" y="5977"/>
                    <a:pt x="3510" y="5977"/>
                  </a:cubicBezTo>
                  <a:close/>
                  <a:moveTo>
                    <a:pt x="11390" y="0"/>
                  </a:moveTo>
                  <a:cubicBezTo>
                    <a:pt x="11303" y="0"/>
                    <a:pt x="11216" y="32"/>
                    <a:pt x="11153" y="95"/>
                  </a:cubicBezTo>
                  <a:lnTo>
                    <a:pt x="10208" y="1009"/>
                  </a:lnTo>
                  <a:cubicBezTo>
                    <a:pt x="9893" y="820"/>
                    <a:pt x="9547" y="757"/>
                    <a:pt x="9169" y="757"/>
                  </a:cubicBezTo>
                  <a:lnTo>
                    <a:pt x="6396" y="914"/>
                  </a:lnTo>
                  <a:cubicBezTo>
                    <a:pt x="5798" y="946"/>
                    <a:pt x="5230" y="1166"/>
                    <a:pt x="4821" y="1607"/>
                  </a:cubicBezTo>
                  <a:lnTo>
                    <a:pt x="410" y="6018"/>
                  </a:lnTo>
                  <a:cubicBezTo>
                    <a:pt x="1" y="6427"/>
                    <a:pt x="1" y="7089"/>
                    <a:pt x="410" y="7467"/>
                  </a:cubicBezTo>
                  <a:lnTo>
                    <a:pt x="4254" y="11342"/>
                  </a:lnTo>
                  <a:cubicBezTo>
                    <a:pt x="4459" y="11531"/>
                    <a:pt x="4726" y="11626"/>
                    <a:pt x="4990" y="11626"/>
                  </a:cubicBezTo>
                  <a:cubicBezTo>
                    <a:pt x="5254" y="11626"/>
                    <a:pt x="5514" y="11531"/>
                    <a:pt x="5703" y="11342"/>
                  </a:cubicBezTo>
                  <a:cubicBezTo>
                    <a:pt x="9704" y="7373"/>
                    <a:pt x="8854" y="8192"/>
                    <a:pt x="9956" y="7058"/>
                  </a:cubicBezTo>
                  <a:cubicBezTo>
                    <a:pt x="10492" y="6616"/>
                    <a:pt x="10807" y="5986"/>
                    <a:pt x="10838" y="5325"/>
                  </a:cubicBezTo>
                  <a:lnTo>
                    <a:pt x="10996" y="2521"/>
                  </a:lnTo>
                  <a:cubicBezTo>
                    <a:pt x="10996" y="2174"/>
                    <a:pt x="10901" y="1765"/>
                    <a:pt x="10712" y="1481"/>
                  </a:cubicBezTo>
                  <a:lnTo>
                    <a:pt x="11689" y="568"/>
                  </a:lnTo>
                  <a:cubicBezTo>
                    <a:pt x="11784" y="442"/>
                    <a:pt x="11784" y="190"/>
                    <a:pt x="11626" y="95"/>
                  </a:cubicBezTo>
                  <a:cubicBezTo>
                    <a:pt x="11563" y="32"/>
                    <a:pt x="11476" y="0"/>
                    <a:pt x="113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95" name="Google Shape;8095;p63"/>
          <p:cNvGrpSpPr/>
          <p:nvPr/>
        </p:nvGrpSpPr>
        <p:grpSpPr>
          <a:xfrm>
            <a:off x="2483722" y="2756270"/>
            <a:ext cx="424195" cy="420775"/>
            <a:chOff x="-5613150" y="3991275"/>
            <a:chExt cx="294600" cy="292225"/>
          </a:xfrm>
        </p:grpSpPr>
        <p:sp>
          <p:nvSpPr>
            <p:cNvPr id="8096" name="Google Shape;8096;p63"/>
            <p:cNvSpPr/>
            <p:nvPr/>
          </p:nvSpPr>
          <p:spPr>
            <a:xfrm>
              <a:off x="-5480050" y="4046400"/>
              <a:ext cx="27600" cy="14200"/>
            </a:xfrm>
            <a:custGeom>
              <a:rect b="b" l="l" r="r" t="t"/>
              <a:pathLst>
                <a:path extrusionOk="0" h="568" w="1104">
                  <a:moveTo>
                    <a:pt x="537" y="1"/>
                  </a:moveTo>
                  <a:lnTo>
                    <a:pt x="1" y="568"/>
                  </a:lnTo>
                  <a:lnTo>
                    <a:pt x="1104" y="568"/>
                  </a:lnTo>
                  <a:lnTo>
                    <a:pt x="5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7" name="Google Shape;8097;p63"/>
            <p:cNvSpPr/>
            <p:nvPr/>
          </p:nvSpPr>
          <p:spPr>
            <a:xfrm>
              <a:off x="-5531225" y="4042450"/>
              <a:ext cx="44125" cy="18150"/>
            </a:xfrm>
            <a:custGeom>
              <a:rect b="b" l="l" r="r" t="t"/>
              <a:pathLst>
                <a:path extrusionOk="0" h="726" w="1765">
                  <a:moveTo>
                    <a:pt x="693" y="1"/>
                  </a:moveTo>
                  <a:lnTo>
                    <a:pt x="0" y="726"/>
                  </a:lnTo>
                  <a:lnTo>
                    <a:pt x="1103" y="726"/>
                  </a:lnTo>
                  <a:lnTo>
                    <a:pt x="17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8" name="Google Shape;8098;p63"/>
            <p:cNvSpPr/>
            <p:nvPr/>
          </p:nvSpPr>
          <p:spPr>
            <a:xfrm>
              <a:off x="-5443025" y="4077125"/>
              <a:ext cx="41775" cy="40975"/>
            </a:xfrm>
            <a:custGeom>
              <a:rect b="b" l="l" r="r" t="t"/>
              <a:pathLst>
                <a:path extrusionOk="0" h="1639" w="1671">
                  <a:moveTo>
                    <a:pt x="694" y="0"/>
                  </a:moveTo>
                  <a:lnTo>
                    <a:pt x="1" y="1638"/>
                  </a:lnTo>
                  <a:lnTo>
                    <a:pt x="1" y="1638"/>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9" name="Google Shape;8099;p63"/>
            <p:cNvSpPr/>
            <p:nvPr/>
          </p:nvSpPr>
          <p:spPr>
            <a:xfrm>
              <a:off x="-5487925" y="4077125"/>
              <a:ext cx="43350" cy="54375"/>
            </a:xfrm>
            <a:custGeom>
              <a:rect b="b" l="l" r="r" t="t"/>
              <a:pathLst>
                <a:path extrusionOk="0" h="2175" w="1734">
                  <a:moveTo>
                    <a:pt x="1" y="0"/>
                  </a:moveTo>
                  <a:lnTo>
                    <a:pt x="852" y="2174"/>
                  </a:lnTo>
                  <a:lnTo>
                    <a:pt x="173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0" name="Google Shape;8100;p63"/>
            <p:cNvSpPr/>
            <p:nvPr/>
          </p:nvSpPr>
          <p:spPr>
            <a:xfrm>
              <a:off x="-5445375" y="4042450"/>
              <a:ext cx="44125" cy="18150"/>
            </a:xfrm>
            <a:custGeom>
              <a:rect b="b" l="l" r="r" t="t"/>
              <a:pathLst>
                <a:path extrusionOk="0" h="726" w="1765">
                  <a:moveTo>
                    <a:pt x="0" y="1"/>
                  </a:moveTo>
                  <a:lnTo>
                    <a:pt x="693" y="726"/>
                  </a:lnTo>
                  <a:lnTo>
                    <a:pt x="1764" y="726"/>
                  </a:lnTo>
                  <a:lnTo>
                    <a:pt x="11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1" name="Google Shape;8101;p63"/>
            <p:cNvSpPr/>
            <p:nvPr/>
          </p:nvSpPr>
          <p:spPr>
            <a:xfrm>
              <a:off x="-5531225" y="4077125"/>
              <a:ext cx="41750" cy="40975"/>
            </a:xfrm>
            <a:custGeom>
              <a:rect b="b" l="l" r="r" t="t"/>
              <a:pathLst>
                <a:path extrusionOk="0" h="1639" w="1670">
                  <a:moveTo>
                    <a:pt x="0" y="0"/>
                  </a:moveTo>
                  <a:lnTo>
                    <a:pt x="1670" y="1638"/>
                  </a:lnTo>
                  <a:lnTo>
                    <a:pt x="9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2" name="Google Shape;8102;p63"/>
            <p:cNvSpPr/>
            <p:nvPr/>
          </p:nvSpPr>
          <p:spPr>
            <a:xfrm>
              <a:off x="-5613150" y="4198400"/>
              <a:ext cx="292225" cy="33900"/>
            </a:xfrm>
            <a:custGeom>
              <a:rect b="b" l="l" r="r" t="t"/>
              <a:pathLst>
                <a:path extrusionOk="0" h="1356" w="11689">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3" name="Google Shape;8103;p63"/>
            <p:cNvSpPr/>
            <p:nvPr/>
          </p:nvSpPr>
          <p:spPr>
            <a:xfrm>
              <a:off x="-5610775" y="3991275"/>
              <a:ext cx="292225" cy="189050"/>
            </a:xfrm>
            <a:custGeom>
              <a:rect b="b" l="l" r="r" t="t"/>
              <a:pathLst>
                <a:path extrusionOk="0" h="7562" w="11689">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4" name="Google Shape;8104;p63"/>
            <p:cNvSpPr/>
            <p:nvPr/>
          </p:nvSpPr>
          <p:spPr>
            <a:xfrm>
              <a:off x="-5546975" y="4250400"/>
              <a:ext cx="160700" cy="33100"/>
            </a:xfrm>
            <a:custGeom>
              <a:rect b="b" l="l" r="r" t="t"/>
              <a:pathLst>
                <a:path extrusionOk="0" h="1324" w="6428">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05" name="Google Shape;8105;p63"/>
          <p:cNvGrpSpPr/>
          <p:nvPr/>
        </p:nvGrpSpPr>
        <p:grpSpPr>
          <a:xfrm>
            <a:off x="5155210" y="1689438"/>
            <a:ext cx="434634" cy="419227"/>
            <a:chOff x="-3768700" y="3253275"/>
            <a:chExt cx="301850" cy="291150"/>
          </a:xfrm>
        </p:grpSpPr>
        <p:sp>
          <p:nvSpPr>
            <p:cNvPr id="8106" name="Google Shape;8106;p63"/>
            <p:cNvSpPr/>
            <p:nvPr/>
          </p:nvSpPr>
          <p:spPr>
            <a:xfrm>
              <a:off x="-3603925" y="3355650"/>
              <a:ext cx="69350" cy="33900"/>
            </a:xfrm>
            <a:custGeom>
              <a:rect b="b" l="l" r="r" t="t"/>
              <a:pathLst>
                <a:path extrusionOk="0" h="1356" w="2774">
                  <a:moveTo>
                    <a:pt x="1040" y="1"/>
                  </a:moveTo>
                  <a:cubicBezTo>
                    <a:pt x="505" y="1"/>
                    <a:pt x="1" y="473"/>
                    <a:pt x="1" y="1009"/>
                  </a:cubicBezTo>
                  <a:lnTo>
                    <a:pt x="1" y="1356"/>
                  </a:lnTo>
                  <a:lnTo>
                    <a:pt x="2773" y="1356"/>
                  </a:lnTo>
                  <a:lnTo>
                    <a:pt x="2773" y="1009"/>
                  </a:lnTo>
                  <a:cubicBezTo>
                    <a:pt x="2742" y="473"/>
                    <a:pt x="2269" y="1"/>
                    <a:pt x="170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7" name="Google Shape;8107;p63"/>
            <p:cNvSpPr/>
            <p:nvPr/>
          </p:nvSpPr>
          <p:spPr>
            <a:xfrm>
              <a:off x="-3586600" y="3305250"/>
              <a:ext cx="33125" cy="33100"/>
            </a:xfrm>
            <a:custGeom>
              <a:rect b="b" l="l" r="r" t="t"/>
              <a:pathLst>
                <a:path extrusionOk="0" h="1324" w="1325">
                  <a:moveTo>
                    <a:pt x="663" y="0"/>
                  </a:moveTo>
                  <a:cubicBezTo>
                    <a:pt x="253" y="0"/>
                    <a:pt x="1" y="316"/>
                    <a:pt x="1" y="662"/>
                  </a:cubicBezTo>
                  <a:cubicBezTo>
                    <a:pt x="1" y="1009"/>
                    <a:pt x="316" y="1324"/>
                    <a:pt x="663" y="1324"/>
                  </a:cubicBezTo>
                  <a:cubicBezTo>
                    <a:pt x="1041" y="1324"/>
                    <a:pt x="1324" y="1009"/>
                    <a:pt x="1324" y="662"/>
                  </a:cubicBezTo>
                  <a:cubicBezTo>
                    <a:pt x="1324" y="284"/>
                    <a:pt x="1009" y="0"/>
                    <a:pt x="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8" name="Google Shape;8108;p63"/>
            <p:cNvSpPr/>
            <p:nvPr/>
          </p:nvSpPr>
          <p:spPr>
            <a:xfrm>
              <a:off x="-3768700" y="3253275"/>
              <a:ext cx="301850" cy="291150"/>
            </a:xfrm>
            <a:custGeom>
              <a:rect b="b" l="l" r="r" t="t"/>
              <a:pathLst>
                <a:path extrusionOk="0" h="11646" w="12074">
                  <a:moveTo>
                    <a:pt x="7947" y="1323"/>
                  </a:moveTo>
                  <a:cubicBezTo>
                    <a:pt x="8703" y="1323"/>
                    <a:pt x="9333" y="1953"/>
                    <a:pt x="9333" y="2710"/>
                  </a:cubicBezTo>
                  <a:cubicBezTo>
                    <a:pt x="9333" y="3025"/>
                    <a:pt x="9207" y="3340"/>
                    <a:pt x="9018" y="3560"/>
                  </a:cubicBezTo>
                  <a:cubicBezTo>
                    <a:pt x="9585" y="3844"/>
                    <a:pt x="9994" y="4442"/>
                    <a:pt x="9994" y="5104"/>
                  </a:cubicBezTo>
                  <a:lnTo>
                    <a:pt x="9994" y="5766"/>
                  </a:lnTo>
                  <a:lnTo>
                    <a:pt x="10026" y="5766"/>
                  </a:lnTo>
                  <a:cubicBezTo>
                    <a:pt x="10026" y="5955"/>
                    <a:pt x="9868" y="6112"/>
                    <a:pt x="9679" y="6112"/>
                  </a:cubicBezTo>
                  <a:lnTo>
                    <a:pt x="6245" y="6112"/>
                  </a:lnTo>
                  <a:cubicBezTo>
                    <a:pt x="6056" y="6112"/>
                    <a:pt x="5899" y="5955"/>
                    <a:pt x="5899" y="5766"/>
                  </a:cubicBezTo>
                  <a:lnTo>
                    <a:pt x="5899" y="5104"/>
                  </a:lnTo>
                  <a:cubicBezTo>
                    <a:pt x="5899" y="4442"/>
                    <a:pt x="6308" y="3844"/>
                    <a:pt x="6875" y="3560"/>
                  </a:cubicBezTo>
                  <a:cubicBezTo>
                    <a:pt x="6686" y="3340"/>
                    <a:pt x="6560" y="3056"/>
                    <a:pt x="6560" y="2710"/>
                  </a:cubicBezTo>
                  <a:cubicBezTo>
                    <a:pt x="6560" y="1953"/>
                    <a:pt x="7190" y="1323"/>
                    <a:pt x="7947" y="1323"/>
                  </a:cubicBezTo>
                  <a:close/>
                  <a:moveTo>
                    <a:pt x="7947" y="0"/>
                  </a:moveTo>
                  <a:cubicBezTo>
                    <a:pt x="5647" y="0"/>
                    <a:pt x="3851" y="1827"/>
                    <a:pt x="3851" y="4096"/>
                  </a:cubicBezTo>
                  <a:cubicBezTo>
                    <a:pt x="3851" y="5104"/>
                    <a:pt x="4197" y="6018"/>
                    <a:pt x="4828" y="6711"/>
                  </a:cubicBezTo>
                  <a:lnTo>
                    <a:pt x="4134" y="7435"/>
                  </a:lnTo>
                  <a:cubicBezTo>
                    <a:pt x="3981" y="7364"/>
                    <a:pt x="3823" y="7329"/>
                    <a:pt x="3669" y="7329"/>
                  </a:cubicBezTo>
                  <a:cubicBezTo>
                    <a:pt x="3412" y="7329"/>
                    <a:pt x="3166" y="7427"/>
                    <a:pt x="2969" y="7624"/>
                  </a:cubicBezTo>
                  <a:lnTo>
                    <a:pt x="732" y="9861"/>
                  </a:lnTo>
                  <a:cubicBezTo>
                    <a:pt x="0" y="10593"/>
                    <a:pt x="722" y="11645"/>
                    <a:pt x="1509" y="11645"/>
                  </a:cubicBezTo>
                  <a:cubicBezTo>
                    <a:pt x="1739" y="11645"/>
                    <a:pt x="1975" y="11555"/>
                    <a:pt x="2181" y="11342"/>
                  </a:cubicBezTo>
                  <a:lnTo>
                    <a:pt x="4449" y="9074"/>
                  </a:lnTo>
                  <a:cubicBezTo>
                    <a:pt x="4765" y="8759"/>
                    <a:pt x="4796" y="8286"/>
                    <a:pt x="4638" y="7939"/>
                  </a:cubicBezTo>
                  <a:lnTo>
                    <a:pt x="5332" y="7246"/>
                  </a:lnTo>
                  <a:cubicBezTo>
                    <a:pt x="6056" y="7813"/>
                    <a:pt x="7001" y="8223"/>
                    <a:pt x="7978" y="8223"/>
                  </a:cubicBezTo>
                  <a:cubicBezTo>
                    <a:pt x="10278" y="8223"/>
                    <a:pt x="12074" y="6364"/>
                    <a:pt x="12074" y="4127"/>
                  </a:cubicBezTo>
                  <a:cubicBezTo>
                    <a:pt x="12074" y="1796"/>
                    <a:pt x="10215" y="0"/>
                    <a:pt x="79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09" name="Google Shape;8109;p63"/>
          <p:cNvGrpSpPr/>
          <p:nvPr/>
        </p:nvGrpSpPr>
        <p:grpSpPr>
          <a:xfrm>
            <a:off x="5159293" y="2217090"/>
            <a:ext cx="426462" cy="395865"/>
            <a:chOff x="-3808700" y="3628950"/>
            <a:chExt cx="296175" cy="274925"/>
          </a:xfrm>
        </p:grpSpPr>
        <p:sp>
          <p:nvSpPr>
            <p:cNvPr id="8110" name="Google Shape;8110;p63"/>
            <p:cNvSpPr/>
            <p:nvPr/>
          </p:nvSpPr>
          <p:spPr>
            <a:xfrm>
              <a:off x="-3665972" y="3680950"/>
              <a:ext cx="51200" cy="51225"/>
            </a:xfrm>
            <a:custGeom>
              <a:rect b="b" l="l" r="r" t="t"/>
              <a:pathLst>
                <a:path extrusionOk="0" h="2049" w="2048">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1" name="Google Shape;8111;p63"/>
            <p:cNvSpPr/>
            <p:nvPr/>
          </p:nvSpPr>
          <p:spPr>
            <a:xfrm>
              <a:off x="-3808700" y="3664400"/>
              <a:ext cx="296175" cy="239475"/>
            </a:xfrm>
            <a:custGeom>
              <a:rect b="b" l="l" r="r" t="t"/>
              <a:pathLst>
                <a:path extrusionOk="0" h="9579" w="11847">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2" name="Google Shape;8112;p63"/>
            <p:cNvSpPr/>
            <p:nvPr/>
          </p:nvSpPr>
          <p:spPr>
            <a:xfrm>
              <a:off x="-3718359" y="3628950"/>
              <a:ext cx="155975" cy="156775"/>
            </a:xfrm>
            <a:custGeom>
              <a:rect b="b" l="l" r="r" t="t"/>
              <a:pathLst>
                <a:path extrusionOk="0" h="6271" w="6239">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13" name="Google Shape;8113;p63"/>
          <p:cNvGrpSpPr/>
          <p:nvPr/>
        </p:nvGrpSpPr>
        <p:grpSpPr>
          <a:xfrm>
            <a:off x="5224504" y="2756412"/>
            <a:ext cx="419443" cy="420487"/>
            <a:chOff x="-3771675" y="3971775"/>
            <a:chExt cx="291300" cy="292025"/>
          </a:xfrm>
        </p:grpSpPr>
        <p:sp>
          <p:nvSpPr>
            <p:cNvPr id="8114" name="Google Shape;8114;p63"/>
            <p:cNvSpPr/>
            <p:nvPr/>
          </p:nvSpPr>
          <p:spPr>
            <a:xfrm>
              <a:off x="-3770100" y="3971775"/>
              <a:ext cx="218975" cy="66775"/>
            </a:xfrm>
            <a:custGeom>
              <a:rect b="b" l="l" r="r" t="t"/>
              <a:pathLst>
                <a:path extrusionOk="0" h="2671" w="8759">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5" name="Google Shape;8115;p63"/>
            <p:cNvSpPr/>
            <p:nvPr/>
          </p:nvSpPr>
          <p:spPr>
            <a:xfrm>
              <a:off x="-3771675" y="4030650"/>
              <a:ext cx="222125" cy="78000"/>
            </a:xfrm>
            <a:custGeom>
              <a:rect b="b" l="l" r="r" t="t"/>
              <a:pathLst>
                <a:path extrusionOk="0" h="3120" w="8885">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6" name="Google Shape;8116;p63"/>
            <p:cNvSpPr/>
            <p:nvPr/>
          </p:nvSpPr>
          <p:spPr>
            <a:xfrm>
              <a:off x="-3669425" y="4074750"/>
              <a:ext cx="189050" cy="189050"/>
            </a:xfrm>
            <a:custGeom>
              <a:rect b="b" l="l" r="r" t="t"/>
              <a:pathLst>
                <a:path extrusionOk="0" h="7562" w="7562">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7" name="Google Shape;8117;p63"/>
            <p:cNvSpPr/>
            <p:nvPr/>
          </p:nvSpPr>
          <p:spPr>
            <a:xfrm>
              <a:off x="-3771675" y="4099950"/>
              <a:ext cx="94525" cy="76425"/>
            </a:xfrm>
            <a:custGeom>
              <a:rect b="b" l="l" r="r" t="t"/>
              <a:pathLst>
                <a:path extrusionOk="0" h="3057" w="3781">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8" name="Google Shape;8118;p63"/>
            <p:cNvSpPr/>
            <p:nvPr/>
          </p:nvSpPr>
          <p:spPr>
            <a:xfrm>
              <a:off x="-3771675" y="4167700"/>
              <a:ext cx="135500" cy="95325"/>
            </a:xfrm>
            <a:custGeom>
              <a:rect b="b" l="l" r="r" t="t"/>
              <a:pathLst>
                <a:path extrusionOk="0" h="3813" w="542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19" name="Google Shape;8119;p63"/>
          <p:cNvGrpSpPr/>
          <p:nvPr/>
        </p:nvGrpSpPr>
        <p:grpSpPr>
          <a:xfrm>
            <a:off x="7885948" y="1716461"/>
            <a:ext cx="420271" cy="320774"/>
            <a:chOff x="-1951475" y="3273100"/>
            <a:chExt cx="291875" cy="222775"/>
          </a:xfrm>
        </p:grpSpPr>
        <p:sp>
          <p:nvSpPr>
            <p:cNvPr id="8120" name="Google Shape;8120;p63"/>
            <p:cNvSpPr/>
            <p:nvPr/>
          </p:nvSpPr>
          <p:spPr>
            <a:xfrm>
              <a:off x="-1951475" y="3325050"/>
              <a:ext cx="51225" cy="119250"/>
            </a:xfrm>
            <a:custGeom>
              <a:rect b="b" l="l" r="r" t="t"/>
              <a:pathLst>
                <a:path extrusionOk="0" h="4770" w="2049">
                  <a:moveTo>
                    <a:pt x="1033" y="0"/>
                  </a:moveTo>
                  <a:cubicBezTo>
                    <a:pt x="518" y="0"/>
                    <a:pt x="0" y="339"/>
                    <a:pt x="0" y="1004"/>
                  </a:cubicBezTo>
                  <a:lnTo>
                    <a:pt x="0" y="3777"/>
                  </a:lnTo>
                  <a:cubicBezTo>
                    <a:pt x="0" y="4438"/>
                    <a:pt x="512" y="4769"/>
                    <a:pt x="1024" y="4769"/>
                  </a:cubicBezTo>
                  <a:cubicBezTo>
                    <a:pt x="1536" y="4769"/>
                    <a:pt x="2048" y="4438"/>
                    <a:pt x="2048" y="3777"/>
                  </a:cubicBezTo>
                  <a:lnTo>
                    <a:pt x="2048" y="1004"/>
                  </a:lnTo>
                  <a:cubicBezTo>
                    <a:pt x="2048" y="331"/>
                    <a:pt x="1542" y="0"/>
                    <a:pt x="10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1" name="Google Shape;8121;p63"/>
            <p:cNvSpPr/>
            <p:nvPr/>
          </p:nvSpPr>
          <p:spPr>
            <a:xfrm>
              <a:off x="-1711250" y="3273100"/>
              <a:ext cx="51650" cy="221725"/>
            </a:xfrm>
            <a:custGeom>
              <a:rect b="b" l="l" r="r" t="t"/>
              <a:pathLst>
                <a:path extrusionOk="0" h="8869" w="2066">
                  <a:moveTo>
                    <a:pt x="1027" y="0"/>
                  </a:moveTo>
                  <a:cubicBezTo>
                    <a:pt x="608" y="0"/>
                    <a:pt x="186" y="229"/>
                    <a:pt x="32" y="719"/>
                  </a:cubicBezTo>
                  <a:cubicBezTo>
                    <a:pt x="0" y="814"/>
                    <a:pt x="0" y="940"/>
                    <a:pt x="0" y="1003"/>
                  </a:cubicBezTo>
                  <a:lnTo>
                    <a:pt x="0" y="7871"/>
                  </a:lnTo>
                  <a:cubicBezTo>
                    <a:pt x="0" y="7934"/>
                    <a:pt x="0" y="8060"/>
                    <a:pt x="32" y="8123"/>
                  </a:cubicBezTo>
                  <a:cubicBezTo>
                    <a:pt x="173" y="8632"/>
                    <a:pt x="594" y="8869"/>
                    <a:pt x="1015" y="8869"/>
                  </a:cubicBezTo>
                  <a:cubicBezTo>
                    <a:pt x="1532" y="8869"/>
                    <a:pt x="2048" y="8513"/>
                    <a:pt x="2048" y="7871"/>
                  </a:cubicBezTo>
                  <a:lnTo>
                    <a:pt x="2048" y="1003"/>
                  </a:lnTo>
                  <a:cubicBezTo>
                    <a:pt x="2066" y="356"/>
                    <a:pt x="1549" y="0"/>
                    <a:pt x="10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2" name="Google Shape;8122;p63"/>
            <p:cNvSpPr/>
            <p:nvPr/>
          </p:nvSpPr>
          <p:spPr>
            <a:xfrm>
              <a:off x="-1886900" y="3296575"/>
              <a:ext cx="156775" cy="199300"/>
            </a:xfrm>
            <a:custGeom>
              <a:rect b="b" l="l" r="r" t="t"/>
              <a:pathLst>
                <a:path extrusionOk="0" h="7972" w="6271">
                  <a:moveTo>
                    <a:pt x="851" y="5672"/>
                  </a:moveTo>
                  <a:lnTo>
                    <a:pt x="3466" y="6333"/>
                  </a:lnTo>
                  <a:cubicBezTo>
                    <a:pt x="3277" y="6869"/>
                    <a:pt x="2773" y="7279"/>
                    <a:pt x="2174" y="7279"/>
                  </a:cubicBezTo>
                  <a:cubicBezTo>
                    <a:pt x="1418" y="7279"/>
                    <a:pt x="788" y="6648"/>
                    <a:pt x="788" y="5892"/>
                  </a:cubicBezTo>
                  <a:cubicBezTo>
                    <a:pt x="851" y="5798"/>
                    <a:pt x="851" y="5735"/>
                    <a:pt x="851" y="5672"/>
                  </a:cubicBezTo>
                  <a:close/>
                  <a:moveTo>
                    <a:pt x="6270" y="1"/>
                  </a:moveTo>
                  <a:lnTo>
                    <a:pt x="1" y="1576"/>
                  </a:lnTo>
                  <a:cubicBezTo>
                    <a:pt x="95" y="1734"/>
                    <a:pt x="127" y="1923"/>
                    <a:pt x="127" y="2143"/>
                  </a:cubicBezTo>
                  <a:lnTo>
                    <a:pt x="127" y="4916"/>
                  </a:lnTo>
                  <a:cubicBezTo>
                    <a:pt x="127" y="5105"/>
                    <a:pt x="95" y="5294"/>
                    <a:pt x="1" y="5514"/>
                  </a:cubicBezTo>
                  <a:lnTo>
                    <a:pt x="158" y="5546"/>
                  </a:lnTo>
                  <a:cubicBezTo>
                    <a:pt x="127" y="5672"/>
                    <a:pt x="127" y="5829"/>
                    <a:pt x="127" y="5924"/>
                  </a:cubicBezTo>
                  <a:cubicBezTo>
                    <a:pt x="127" y="7090"/>
                    <a:pt x="1040" y="7972"/>
                    <a:pt x="2174" y="7972"/>
                  </a:cubicBezTo>
                  <a:cubicBezTo>
                    <a:pt x="3120" y="7972"/>
                    <a:pt x="3907" y="7405"/>
                    <a:pt x="4159" y="6522"/>
                  </a:cubicBezTo>
                  <a:lnTo>
                    <a:pt x="6270" y="7090"/>
                  </a:lnTo>
                  <a:lnTo>
                    <a:pt x="6270" y="5672"/>
                  </a:lnTo>
                  <a:lnTo>
                    <a:pt x="6270" y="2238"/>
                  </a:lnTo>
                  <a:lnTo>
                    <a:pt x="62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3" name="Google Shape;8123;p63"/>
          <p:cNvGrpSpPr/>
          <p:nvPr/>
        </p:nvGrpSpPr>
        <p:grpSpPr>
          <a:xfrm>
            <a:off x="7883429" y="2205191"/>
            <a:ext cx="425310" cy="419659"/>
            <a:chOff x="-1951475" y="3597450"/>
            <a:chExt cx="295375" cy="291450"/>
          </a:xfrm>
        </p:grpSpPr>
        <p:sp>
          <p:nvSpPr>
            <p:cNvPr id="8124" name="Google Shape;8124;p63"/>
            <p:cNvSpPr/>
            <p:nvPr/>
          </p:nvSpPr>
          <p:spPr>
            <a:xfrm>
              <a:off x="-1951475" y="3597450"/>
              <a:ext cx="170925" cy="34675"/>
            </a:xfrm>
            <a:custGeom>
              <a:rect b="b" l="l" r="r" t="t"/>
              <a:pathLst>
                <a:path extrusionOk="0" h="1387" w="6837">
                  <a:moveTo>
                    <a:pt x="1008" y="1"/>
                  </a:moveTo>
                  <a:cubicBezTo>
                    <a:pt x="473" y="1"/>
                    <a:pt x="0" y="473"/>
                    <a:pt x="0" y="1040"/>
                  </a:cubicBezTo>
                  <a:lnTo>
                    <a:pt x="0" y="1387"/>
                  </a:lnTo>
                  <a:lnTo>
                    <a:pt x="6837" y="1387"/>
                  </a:lnTo>
                  <a:lnTo>
                    <a:pt x="6837" y="1040"/>
                  </a:lnTo>
                  <a:cubicBezTo>
                    <a:pt x="6837" y="473"/>
                    <a:pt x="6364"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5" name="Google Shape;8125;p63"/>
            <p:cNvSpPr/>
            <p:nvPr/>
          </p:nvSpPr>
          <p:spPr>
            <a:xfrm>
              <a:off x="-1949900" y="3648650"/>
              <a:ext cx="171725" cy="173300"/>
            </a:xfrm>
            <a:custGeom>
              <a:rect b="b" l="l" r="r" t="t"/>
              <a:pathLst>
                <a:path extrusionOk="0" h="6932" w="6869">
                  <a:moveTo>
                    <a:pt x="0" y="1"/>
                  </a:moveTo>
                  <a:lnTo>
                    <a:pt x="0" y="6932"/>
                  </a:lnTo>
                  <a:lnTo>
                    <a:pt x="2426" y="6932"/>
                  </a:lnTo>
                  <a:cubicBezTo>
                    <a:pt x="2521" y="6585"/>
                    <a:pt x="2836" y="6333"/>
                    <a:pt x="3245" y="6270"/>
                  </a:cubicBezTo>
                  <a:lnTo>
                    <a:pt x="1166" y="4191"/>
                  </a:lnTo>
                  <a:cubicBezTo>
                    <a:pt x="693" y="3718"/>
                    <a:pt x="693" y="2962"/>
                    <a:pt x="1166" y="2489"/>
                  </a:cubicBezTo>
                  <a:cubicBezTo>
                    <a:pt x="1386" y="2237"/>
                    <a:pt x="1670" y="2143"/>
                    <a:pt x="2017" y="2143"/>
                  </a:cubicBezTo>
                  <a:cubicBezTo>
                    <a:pt x="2363" y="2143"/>
                    <a:pt x="2647" y="2237"/>
                    <a:pt x="2899" y="2489"/>
                  </a:cubicBezTo>
                  <a:lnTo>
                    <a:pt x="3560" y="3151"/>
                  </a:lnTo>
                  <a:cubicBezTo>
                    <a:pt x="3592" y="2994"/>
                    <a:pt x="3718" y="2836"/>
                    <a:pt x="3844" y="2710"/>
                  </a:cubicBezTo>
                  <a:cubicBezTo>
                    <a:pt x="4064" y="2489"/>
                    <a:pt x="4348" y="2363"/>
                    <a:pt x="4694" y="2363"/>
                  </a:cubicBezTo>
                  <a:cubicBezTo>
                    <a:pt x="4694" y="2048"/>
                    <a:pt x="4820" y="1733"/>
                    <a:pt x="5041" y="1513"/>
                  </a:cubicBezTo>
                  <a:cubicBezTo>
                    <a:pt x="5293" y="1261"/>
                    <a:pt x="5577" y="1135"/>
                    <a:pt x="5923" y="1135"/>
                  </a:cubicBezTo>
                  <a:cubicBezTo>
                    <a:pt x="6112" y="1135"/>
                    <a:pt x="6301" y="1198"/>
                    <a:pt x="6459" y="1261"/>
                  </a:cubicBezTo>
                  <a:cubicBezTo>
                    <a:pt x="6522" y="1072"/>
                    <a:pt x="6616" y="914"/>
                    <a:pt x="6774" y="757"/>
                  </a:cubicBezTo>
                  <a:lnTo>
                    <a:pt x="6868" y="662"/>
                  </a:lnTo>
                  <a:lnTo>
                    <a:pt x="68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6" name="Google Shape;8126;p63"/>
            <p:cNvSpPr/>
            <p:nvPr/>
          </p:nvSpPr>
          <p:spPr>
            <a:xfrm>
              <a:off x="-1951475" y="3838475"/>
              <a:ext cx="170925" cy="50425"/>
            </a:xfrm>
            <a:custGeom>
              <a:rect b="b" l="l" r="r" t="t"/>
              <a:pathLst>
                <a:path extrusionOk="0" h="2017" w="6837">
                  <a:moveTo>
                    <a:pt x="0" y="0"/>
                  </a:moveTo>
                  <a:lnTo>
                    <a:pt x="0" y="1008"/>
                  </a:lnTo>
                  <a:cubicBezTo>
                    <a:pt x="0" y="1544"/>
                    <a:pt x="473" y="2017"/>
                    <a:pt x="1008" y="2017"/>
                  </a:cubicBezTo>
                  <a:lnTo>
                    <a:pt x="5829" y="2017"/>
                  </a:lnTo>
                  <a:cubicBezTo>
                    <a:pt x="6333" y="2017"/>
                    <a:pt x="6774" y="1670"/>
                    <a:pt x="6837" y="1166"/>
                  </a:cubicBezTo>
                  <a:lnTo>
                    <a:pt x="6679" y="1071"/>
                  </a:lnTo>
                  <a:lnTo>
                    <a:pt x="3466" y="1071"/>
                  </a:lnTo>
                  <a:cubicBezTo>
                    <a:pt x="2867" y="1071"/>
                    <a:pt x="2363" y="599"/>
                    <a:pt x="22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7" name="Google Shape;8127;p63"/>
            <p:cNvSpPr/>
            <p:nvPr/>
          </p:nvSpPr>
          <p:spPr>
            <a:xfrm>
              <a:off x="-1912900" y="3675825"/>
              <a:ext cx="256800" cy="202825"/>
            </a:xfrm>
            <a:custGeom>
              <a:rect b="b" l="l" r="r" t="t"/>
              <a:pathLst>
                <a:path extrusionOk="0" h="8113" w="10272">
                  <a:moveTo>
                    <a:pt x="6085" y="0"/>
                  </a:moveTo>
                  <a:cubicBezTo>
                    <a:pt x="5955" y="0"/>
                    <a:pt x="5829" y="48"/>
                    <a:pt x="5735" y="142"/>
                  </a:cubicBezTo>
                  <a:cubicBezTo>
                    <a:pt x="5546" y="331"/>
                    <a:pt x="5546" y="646"/>
                    <a:pt x="5735" y="835"/>
                  </a:cubicBezTo>
                  <a:lnTo>
                    <a:pt x="6081" y="1213"/>
                  </a:lnTo>
                  <a:cubicBezTo>
                    <a:pt x="6207" y="1308"/>
                    <a:pt x="6207" y="1560"/>
                    <a:pt x="6081" y="1655"/>
                  </a:cubicBezTo>
                  <a:cubicBezTo>
                    <a:pt x="6034" y="1718"/>
                    <a:pt x="5948" y="1749"/>
                    <a:pt x="5857" y="1749"/>
                  </a:cubicBezTo>
                  <a:cubicBezTo>
                    <a:pt x="5766" y="1749"/>
                    <a:pt x="5672" y="1718"/>
                    <a:pt x="5609" y="1655"/>
                  </a:cubicBezTo>
                  <a:lnTo>
                    <a:pt x="4758" y="804"/>
                  </a:lnTo>
                  <a:cubicBezTo>
                    <a:pt x="4664" y="709"/>
                    <a:pt x="4538" y="662"/>
                    <a:pt x="4408" y="662"/>
                  </a:cubicBezTo>
                  <a:cubicBezTo>
                    <a:pt x="4278" y="662"/>
                    <a:pt x="4144" y="709"/>
                    <a:pt x="4034" y="804"/>
                  </a:cubicBezTo>
                  <a:cubicBezTo>
                    <a:pt x="3845" y="993"/>
                    <a:pt x="3845" y="1308"/>
                    <a:pt x="4034" y="1528"/>
                  </a:cubicBezTo>
                  <a:cubicBezTo>
                    <a:pt x="4034" y="1655"/>
                    <a:pt x="4884" y="2505"/>
                    <a:pt x="4821" y="2505"/>
                  </a:cubicBezTo>
                  <a:cubicBezTo>
                    <a:pt x="4947" y="2631"/>
                    <a:pt x="4947" y="2852"/>
                    <a:pt x="4821" y="2978"/>
                  </a:cubicBezTo>
                  <a:cubicBezTo>
                    <a:pt x="4774" y="3041"/>
                    <a:pt x="4687" y="3072"/>
                    <a:pt x="4601" y="3072"/>
                  </a:cubicBezTo>
                  <a:cubicBezTo>
                    <a:pt x="4514" y="3072"/>
                    <a:pt x="4427" y="3041"/>
                    <a:pt x="4380" y="2978"/>
                  </a:cubicBezTo>
                  <a:lnTo>
                    <a:pt x="3498" y="2096"/>
                  </a:lnTo>
                  <a:cubicBezTo>
                    <a:pt x="3403" y="2001"/>
                    <a:pt x="3277" y="1954"/>
                    <a:pt x="3151" y="1954"/>
                  </a:cubicBezTo>
                  <a:cubicBezTo>
                    <a:pt x="3025" y="1954"/>
                    <a:pt x="2899" y="2001"/>
                    <a:pt x="2805" y="2096"/>
                  </a:cubicBezTo>
                  <a:cubicBezTo>
                    <a:pt x="2584" y="2316"/>
                    <a:pt x="2584" y="2631"/>
                    <a:pt x="2805" y="2820"/>
                  </a:cubicBezTo>
                  <a:lnTo>
                    <a:pt x="3656" y="3671"/>
                  </a:lnTo>
                  <a:cubicBezTo>
                    <a:pt x="3782" y="3797"/>
                    <a:pt x="3782" y="4017"/>
                    <a:pt x="3656" y="4143"/>
                  </a:cubicBezTo>
                  <a:cubicBezTo>
                    <a:pt x="3593" y="4206"/>
                    <a:pt x="3506" y="4238"/>
                    <a:pt x="3419" y="4238"/>
                  </a:cubicBezTo>
                  <a:cubicBezTo>
                    <a:pt x="3333" y="4238"/>
                    <a:pt x="3246" y="4206"/>
                    <a:pt x="3183" y="4143"/>
                  </a:cubicBezTo>
                  <a:lnTo>
                    <a:pt x="883" y="1875"/>
                  </a:lnTo>
                  <a:cubicBezTo>
                    <a:pt x="789" y="1765"/>
                    <a:pt x="663" y="1710"/>
                    <a:pt x="537" y="1710"/>
                  </a:cubicBezTo>
                  <a:cubicBezTo>
                    <a:pt x="411" y="1710"/>
                    <a:pt x="284" y="1765"/>
                    <a:pt x="190" y="1875"/>
                  </a:cubicBezTo>
                  <a:cubicBezTo>
                    <a:pt x="1" y="2064"/>
                    <a:pt x="1" y="2379"/>
                    <a:pt x="190" y="2568"/>
                  </a:cubicBezTo>
                  <a:lnTo>
                    <a:pt x="1797" y="4206"/>
                  </a:lnTo>
                  <a:lnTo>
                    <a:pt x="3403" y="5845"/>
                  </a:lnTo>
                  <a:lnTo>
                    <a:pt x="1954" y="5845"/>
                  </a:lnTo>
                  <a:cubicBezTo>
                    <a:pt x="1671" y="5845"/>
                    <a:pt x="1450" y="6097"/>
                    <a:pt x="1450" y="6349"/>
                  </a:cubicBezTo>
                  <a:cubicBezTo>
                    <a:pt x="1450" y="6632"/>
                    <a:pt x="1671" y="6884"/>
                    <a:pt x="1954" y="6884"/>
                  </a:cubicBezTo>
                  <a:lnTo>
                    <a:pt x="5451" y="6884"/>
                  </a:lnTo>
                  <a:cubicBezTo>
                    <a:pt x="5514" y="6916"/>
                    <a:pt x="6491" y="7829"/>
                    <a:pt x="6491" y="7829"/>
                  </a:cubicBezTo>
                  <a:cubicBezTo>
                    <a:pt x="6680" y="8018"/>
                    <a:pt x="6948" y="8113"/>
                    <a:pt x="7216" y="8113"/>
                  </a:cubicBezTo>
                  <a:cubicBezTo>
                    <a:pt x="7483" y="8113"/>
                    <a:pt x="7751" y="8018"/>
                    <a:pt x="7940" y="7829"/>
                  </a:cubicBezTo>
                  <a:lnTo>
                    <a:pt x="9862" y="5876"/>
                  </a:lnTo>
                  <a:cubicBezTo>
                    <a:pt x="10272" y="5498"/>
                    <a:pt x="10272" y="4836"/>
                    <a:pt x="9862" y="4427"/>
                  </a:cubicBezTo>
                  <a:lnTo>
                    <a:pt x="9452" y="3986"/>
                  </a:lnTo>
                  <a:cubicBezTo>
                    <a:pt x="9326" y="3608"/>
                    <a:pt x="9043" y="3198"/>
                    <a:pt x="8822" y="2820"/>
                  </a:cubicBezTo>
                  <a:cubicBezTo>
                    <a:pt x="8570" y="2411"/>
                    <a:pt x="8350" y="2064"/>
                    <a:pt x="8035" y="1718"/>
                  </a:cubicBezTo>
                  <a:lnTo>
                    <a:pt x="6459" y="142"/>
                  </a:lnTo>
                  <a:cubicBezTo>
                    <a:pt x="6349" y="48"/>
                    <a:pt x="6215" y="0"/>
                    <a:pt x="60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8" name="Google Shape;8128;p63"/>
          <p:cNvGrpSpPr/>
          <p:nvPr/>
        </p:nvGrpSpPr>
        <p:grpSpPr>
          <a:xfrm>
            <a:off x="7885680" y="2756825"/>
            <a:ext cx="444605" cy="419659"/>
            <a:chOff x="-1960150" y="3956600"/>
            <a:chExt cx="308775" cy="291450"/>
          </a:xfrm>
        </p:grpSpPr>
        <p:sp>
          <p:nvSpPr>
            <p:cNvPr id="8129" name="Google Shape;8129;p63"/>
            <p:cNvSpPr/>
            <p:nvPr/>
          </p:nvSpPr>
          <p:spPr>
            <a:xfrm>
              <a:off x="-1960150" y="3956600"/>
              <a:ext cx="308775" cy="51275"/>
            </a:xfrm>
            <a:custGeom>
              <a:rect b="b" l="l" r="r" t="t"/>
              <a:pathLst>
                <a:path extrusionOk="0" h="2051" w="12351">
                  <a:moveTo>
                    <a:pt x="1355" y="1"/>
                  </a:moveTo>
                  <a:cubicBezTo>
                    <a:pt x="1" y="1"/>
                    <a:pt x="32" y="2049"/>
                    <a:pt x="1355" y="2049"/>
                  </a:cubicBezTo>
                  <a:lnTo>
                    <a:pt x="11027" y="2049"/>
                  </a:lnTo>
                  <a:cubicBezTo>
                    <a:pt x="11047" y="2050"/>
                    <a:pt x="11066" y="2050"/>
                    <a:pt x="11085" y="2050"/>
                  </a:cubicBezTo>
                  <a:cubicBezTo>
                    <a:pt x="12350" y="2050"/>
                    <a:pt x="12331" y="1"/>
                    <a:pt x="110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0" name="Google Shape;8130;p63"/>
            <p:cNvSpPr/>
            <p:nvPr/>
          </p:nvSpPr>
          <p:spPr>
            <a:xfrm>
              <a:off x="-1934950" y="4025925"/>
              <a:ext cx="256000" cy="222125"/>
            </a:xfrm>
            <a:custGeom>
              <a:rect b="b" l="l" r="r" t="t"/>
              <a:pathLst>
                <a:path extrusionOk="0" h="8885" w="10240">
                  <a:moveTo>
                    <a:pt x="8570" y="756"/>
                  </a:moveTo>
                  <a:cubicBezTo>
                    <a:pt x="8759" y="756"/>
                    <a:pt x="8917" y="914"/>
                    <a:pt x="8917" y="1103"/>
                  </a:cubicBezTo>
                  <a:lnTo>
                    <a:pt x="8917" y="1765"/>
                  </a:lnTo>
                  <a:cubicBezTo>
                    <a:pt x="8917" y="1995"/>
                    <a:pt x="8737" y="2116"/>
                    <a:pt x="8558" y="2116"/>
                  </a:cubicBezTo>
                  <a:cubicBezTo>
                    <a:pt x="8419" y="2116"/>
                    <a:pt x="8279" y="2042"/>
                    <a:pt x="8224" y="1891"/>
                  </a:cubicBezTo>
                  <a:lnTo>
                    <a:pt x="6081" y="4065"/>
                  </a:lnTo>
                  <a:cubicBezTo>
                    <a:pt x="6018" y="4112"/>
                    <a:pt x="5924" y="4135"/>
                    <a:pt x="5833" y="4135"/>
                  </a:cubicBezTo>
                  <a:cubicBezTo>
                    <a:pt x="5743" y="4135"/>
                    <a:pt x="5656" y="4112"/>
                    <a:pt x="5609" y="4065"/>
                  </a:cubicBezTo>
                  <a:lnTo>
                    <a:pt x="3781" y="2237"/>
                  </a:lnTo>
                  <a:lnTo>
                    <a:pt x="1986" y="4065"/>
                  </a:lnTo>
                  <a:cubicBezTo>
                    <a:pt x="1912" y="4138"/>
                    <a:pt x="1831" y="4168"/>
                    <a:pt x="1752" y="4168"/>
                  </a:cubicBezTo>
                  <a:cubicBezTo>
                    <a:pt x="1493" y="4168"/>
                    <a:pt x="1271" y="3834"/>
                    <a:pt x="1513" y="3592"/>
                  </a:cubicBezTo>
                  <a:lnTo>
                    <a:pt x="3561" y="1544"/>
                  </a:lnTo>
                  <a:cubicBezTo>
                    <a:pt x="3624" y="1481"/>
                    <a:pt x="3711" y="1450"/>
                    <a:pt x="3797" y="1450"/>
                  </a:cubicBezTo>
                  <a:cubicBezTo>
                    <a:pt x="3884" y="1450"/>
                    <a:pt x="3970" y="1481"/>
                    <a:pt x="4033" y="1544"/>
                  </a:cubicBezTo>
                  <a:lnTo>
                    <a:pt x="5829" y="3340"/>
                  </a:lnTo>
                  <a:lnTo>
                    <a:pt x="7783" y="1418"/>
                  </a:lnTo>
                  <a:cubicBezTo>
                    <a:pt x="7404" y="1292"/>
                    <a:pt x="7499" y="756"/>
                    <a:pt x="7877" y="756"/>
                  </a:cubicBezTo>
                  <a:close/>
                  <a:moveTo>
                    <a:pt x="5136" y="7562"/>
                  </a:moveTo>
                  <a:cubicBezTo>
                    <a:pt x="5325" y="7562"/>
                    <a:pt x="5483" y="7719"/>
                    <a:pt x="5483" y="7908"/>
                  </a:cubicBezTo>
                  <a:cubicBezTo>
                    <a:pt x="5483" y="8097"/>
                    <a:pt x="5325" y="8255"/>
                    <a:pt x="5136" y="8255"/>
                  </a:cubicBezTo>
                  <a:cubicBezTo>
                    <a:pt x="4916" y="8255"/>
                    <a:pt x="4758" y="8097"/>
                    <a:pt x="4758" y="7908"/>
                  </a:cubicBezTo>
                  <a:cubicBezTo>
                    <a:pt x="4758" y="7719"/>
                    <a:pt x="4916" y="7562"/>
                    <a:pt x="5136" y="7562"/>
                  </a:cubicBezTo>
                  <a:close/>
                  <a:moveTo>
                    <a:pt x="1" y="0"/>
                  </a:moveTo>
                  <a:lnTo>
                    <a:pt x="1" y="5167"/>
                  </a:lnTo>
                  <a:cubicBezTo>
                    <a:pt x="1" y="5703"/>
                    <a:pt x="442" y="6175"/>
                    <a:pt x="1040" y="6175"/>
                  </a:cubicBezTo>
                  <a:lnTo>
                    <a:pt x="4758" y="6175"/>
                  </a:lnTo>
                  <a:lnTo>
                    <a:pt x="4758" y="6931"/>
                  </a:lnTo>
                  <a:cubicBezTo>
                    <a:pt x="4380" y="7089"/>
                    <a:pt x="4096" y="7436"/>
                    <a:pt x="4096" y="7877"/>
                  </a:cubicBezTo>
                  <a:cubicBezTo>
                    <a:pt x="4096" y="8412"/>
                    <a:pt x="4569" y="8885"/>
                    <a:pt x="5136" y="8885"/>
                  </a:cubicBezTo>
                  <a:cubicBezTo>
                    <a:pt x="5672" y="8885"/>
                    <a:pt x="6144" y="8412"/>
                    <a:pt x="6144" y="7877"/>
                  </a:cubicBezTo>
                  <a:cubicBezTo>
                    <a:pt x="6144" y="7436"/>
                    <a:pt x="5861" y="7057"/>
                    <a:pt x="5483" y="6931"/>
                  </a:cubicBezTo>
                  <a:lnTo>
                    <a:pt x="5483" y="6175"/>
                  </a:lnTo>
                  <a:lnTo>
                    <a:pt x="9232" y="6175"/>
                  </a:lnTo>
                  <a:cubicBezTo>
                    <a:pt x="9767" y="6175"/>
                    <a:pt x="10240" y="5703"/>
                    <a:pt x="10240" y="5167"/>
                  </a:cubicBezTo>
                  <a:lnTo>
                    <a:pt x="10240" y="0"/>
                  </a:lnTo>
                  <a:cubicBezTo>
                    <a:pt x="10114" y="32"/>
                    <a:pt x="10019" y="32"/>
                    <a:pt x="9893" y="32"/>
                  </a:cubicBezTo>
                  <a:lnTo>
                    <a:pt x="347" y="32"/>
                  </a:lnTo>
                  <a:cubicBezTo>
                    <a:pt x="253" y="32"/>
                    <a:pt x="127" y="32"/>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1" name="Google Shape;8131;p63"/>
          <p:cNvGrpSpPr/>
          <p:nvPr/>
        </p:nvGrpSpPr>
        <p:grpSpPr>
          <a:xfrm>
            <a:off x="1939718" y="3307636"/>
            <a:ext cx="420775" cy="420775"/>
            <a:chOff x="-804700" y="3226500"/>
            <a:chExt cx="292225" cy="292225"/>
          </a:xfrm>
        </p:grpSpPr>
        <p:sp>
          <p:nvSpPr>
            <p:cNvPr id="8132" name="Google Shape;8132;p63"/>
            <p:cNvSpPr/>
            <p:nvPr/>
          </p:nvSpPr>
          <p:spPr>
            <a:xfrm>
              <a:off x="-804700" y="3467500"/>
              <a:ext cx="85875" cy="51225"/>
            </a:xfrm>
            <a:custGeom>
              <a:rect b="b" l="l" r="r" t="t"/>
              <a:pathLst>
                <a:path extrusionOk="0" h="2049" w="3435">
                  <a:moveTo>
                    <a:pt x="1040" y="0"/>
                  </a:moveTo>
                  <a:cubicBezTo>
                    <a:pt x="473" y="0"/>
                    <a:pt x="0" y="473"/>
                    <a:pt x="0" y="1040"/>
                  </a:cubicBezTo>
                  <a:cubicBezTo>
                    <a:pt x="0" y="1576"/>
                    <a:pt x="473" y="2048"/>
                    <a:pt x="1040" y="2048"/>
                  </a:cubicBezTo>
                  <a:lnTo>
                    <a:pt x="2395" y="2048"/>
                  </a:lnTo>
                  <a:cubicBezTo>
                    <a:pt x="2962" y="2048"/>
                    <a:pt x="3434" y="1576"/>
                    <a:pt x="3434" y="1040"/>
                  </a:cubicBezTo>
                  <a:cubicBezTo>
                    <a:pt x="3434" y="473"/>
                    <a:pt x="2962"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3" name="Google Shape;8133;p63"/>
            <p:cNvSpPr/>
            <p:nvPr/>
          </p:nvSpPr>
          <p:spPr>
            <a:xfrm>
              <a:off x="-710975" y="3466700"/>
              <a:ext cx="196925" cy="51225"/>
            </a:xfrm>
            <a:custGeom>
              <a:rect b="b" l="l" r="r" t="t"/>
              <a:pathLst>
                <a:path extrusionOk="0" h="2049" w="7877">
                  <a:moveTo>
                    <a:pt x="1" y="1"/>
                  </a:moveTo>
                  <a:cubicBezTo>
                    <a:pt x="221" y="253"/>
                    <a:pt x="347" y="663"/>
                    <a:pt x="347" y="1009"/>
                  </a:cubicBezTo>
                  <a:cubicBezTo>
                    <a:pt x="347" y="1419"/>
                    <a:pt x="221" y="1765"/>
                    <a:pt x="1" y="2049"/>
                  </a:cubicBezTo>
                  <a:lnTo>
                    <a:pt x="6837" y="2049"/>
                  </a:lnTo>
                  <a:cubicBezTo>
                    <a:pt x="7404" y="2049"/>
                    <a:pt x="7877" y="1576"/>
                    <a:pt x="7877" y="1009"/>
                  </a:cubicBezTo>
                  <a:cubicBezTo>
                    <a:pt x="7877" y="474"/>
                    <a:pt x="7436" y="1"/>
                    <a:pt x="68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4" name="Google Shape;8134;p63"/>
            <p:cNvSpPr/>
            <p:nvPr/>
          </p:nvSpPr>
          <p:spPr>
            <a:xfrm>
              <a:off x="-667650" y="3312350"/>
              <a:ext cx="18125" cy="17350"/>
            </a:xfrm>
            <a:custGeom>
              <a:rect b="b" l="l" r="r" t="t"/>
              <a:pathLst>
                <a:path extrusionOk="0" h="694" w="725">
                  <a:moveTo>
                    <a:pt x="347" y="0"/>
                  </a:moveTo>
                  <a:cubicBezTo>
                    <a:pt x="158" y="0"/>
                    <a:pt x="0" y="158"/>
                    <a:pt x="0" y="347"/>
                  </a:cubicBezTo>
                  <a:cubicBezTo>
                    <a:pt x="0" y="567"/>
                    <a:pt x="158" y="693"/>
                    <a:pt x="347" y="693"/>
                  </a:cubicBezTo>
                  <a:cubicBezTo>
                    <a:pt x="536" y="693"/>
                    <a:pt x="725" y="536"/>
                    <a:pt x="725" y="347"/>
                  </a:cubicBezTo>
                  <a:cubicBezTo>
                    <a:pt x="725"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5" name="Google Shape;8135;p63"/>
            <p:cNvSpPr/>
            <p:nvPr/>
          </p:nvSpPr>
          <p:spPr>
            <a:xfrm>
              <a:off x="-683400" y="3347775"/>
              <a:ext cx="48050" cy="16575"/>
            </a:xfrm>
            <a:custGeom>
              <a:rect b="b" l="l" r="r" t="t"/>
              <a:pathLst>
                <a:path extrusionOk="0" h="663" w="1922">
                  <a:moveTo>
                    <a:pt x="977" y="1"/>
                  </a:moveTo>
                  <a:cubicBezTo>
                    <a:pt x="567" y="1"/>
                    <a:pt x="158" y="253"/>
                    <a:pt x="0" y="662"/>
                  </a:cubicBezTo>
                  <a:lnTo>
                    <a:pt x="1922" y="662"/>
                  </a:lnTo>
                  <a:cubicBezTo>
                    <a:pt x="1796" y="253"/>
                    <a:pt x="1418" y="1"/>
                    <a:pt x="9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6" name="Google Shape;8136;p63"/>
            <p:cNvSpPr/>
            <p:nvPr/>
          </p:nvSpPr>
          <p:spPr>
            <a:xfrm>
              <a:off x="-735400" y="3261925"/>
              <a:ext cx="153625" cy="187875"/>
            </a:xfrm>
            <a:custGeom>
              <a:rect b="b" l="l" r="r" t="t"/>
              <a:pathLst>
                <a:path extrusionOk="0" h="7515" w="6145">
                  <a:moveTo>
                    <a:pt x="3025" y="1324"/>
                  </a:moveTo>
                  <a:cubicBezTo>
                    <a:pt x="3561" y="1324"/>
                    <a:pt x="4034" y="1796"/>
                    <a:pt x="4034" y="2364"/>
                  </a:cubicBezTo>
                  <a:cubicBezTo>
                    <a:pt x="4034" y="2553"/>
                    <a:pt x="3970" y="2742"/>
                    <a:pt x="3844" y="2962"/>
                  </a:cubicBezTo>
                  <a:cubicBezTo>
                    <a:pt x="4349" y="3277"/>
                    <a:pt x="4727" y="3781"/>
                    <a:pt x="4727" y="4443"/>
                  </a:cubicBezTo>
                  <a:cubicBezTo>
                    <a:pt x="4758" y="4632"/>
                    <a:pt x="4601" y="4789"/>
                    <a:pt x="4443" y="4789"/>
                  </a:cubicBezTo>
                  <a:lnTo>
                    <a:pt x="1671" y="4789"/>
                  </a:lnTo>
                  <a:cubicBezTo>
                    <a:pt x="1482" y="4789"/>
                    <a:pt x="1324" y="4632"/>
                    <a:pt x="1324" y="4443"/>
                  </a:cubicBezTo>
                  <a:cubicBezTo>
                    <a:pt x="1324" y="3813"/>
                    <a:pt x="1671" y="3277"/>
                    <a:pt x="2206" y="2962"/>
                  </a:cubicBezTo>
                  <a:cubicBezTo>
                    <a:pt x="2080" y="2805"/>
                    <a:pt x="1986" y="2584"/>
                    <a:pt x="1986" y="2364"/>
                  </a:cubicBezTo>
                  <a:cubicBezTo>
                    <a:pt x="1986" y="1796"/>
                    <a:pt x="2458" y="1324"/>
                    <a:pt x="3025" y="1324"/>
                  </a:cubicBezTo>
                  <a:close/>
                  <a:moveTo>
                    <a:pt x="1009" y="1"/>
                  </a:moveTo>
                  <a:cubicBezTo>
                    <a:pt x="473" y="1"/>
                    <a:pt x="1" y="473"/>
                    <a:pt x="1" y="1009"/>
                  </a:cubicBezTo>
                  <a:lnTo>
                    <a:pt x="1" y="5105"/>
                  </a:lnTo>
                  <a:cubicBezTo>
                    <a:pt x="1" y="5672"/>
                    <a:pt x="473" y="6144"/>
                    <a:pt x="1009" y="6144"/>
                  </a:cubicBezTo>
                  <a:lnTo>
                    <a:pt x="1954" y="6144"/>
                  </a:lnTo>
                  <a:lnTo>
                    <a:pt x="2773" y="7373"/>
                  </a:lnTo>
                  <a:cubicBezTo>
                    <a:pt x="2836" y="7467"/>
                    <a:pt x="2947" y="7515"/>
                    <a:pt x="3057" y="7515"/>
                  </a:cubicBezTo>
                  <a:cubicBezTo>
                    <a:pt x="3167" y="7515"/>
                    <a:pt x="3277" y="7467"/>
                    <a:pt x="3340" y="7373"/>
                  </a:cubicBezTo>
                  <a:lnTo>
                    <a:pt x="4160" y="6144"/>
                  </a:lnTo>
                  <a:lnTo>
                    <a:pt x="5105" y="6144"/>
                  </a:lnTo>
                  <a:cubicBezTo>
                    <a:pt x="5672" y="6144"/>
                    <a:pt x="6144" y="5672"/>
                    <a:pt x="6144" y="5105"/>
                  </a:cubicBezTo>
                  <a:lnTo>
                    <a:pt x="6144" y="1009"/>
                  </a:lnTo>
                  <a:cubicBezTo>
                    <a:pt x="6144" y="473"/>
                    <a:pt x="5672" y="1"/>
                    <a:pt x="51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7" name="Google Shape;8137;p63"/>
            <p:cNvSpPr/>
            <p:nvPr/>
          </p:nvSpPr>
          <p:spPr>
            <a:xfrm>
              <a:off x="-804700" y="3226500"/>
              <a:ext cx="118175" cy="170925"/>
            </a:xfrm>
            <a:custGeom>
              <a:rect b="b" l="l" r="r" t="t"/>
              <a:pathLst>
                <a:path extrusionOk="0" h="6837" w="4727">
                  <a:moveTo>
                    <a:pt x="1040" y="0"/>
                  </a:moveTo>
                  <a:cubicBezTo>
                    <a:pt x="473" y="0"/>
                    <a:pt x="0" y="473"/>
                    <a:pt x="0" y="1008"/>
                  </a:cubicBezTo>
                  <a:lnTo>
                    <a:pt x="0" y="4442"/>
                  </a:lnTo>
                  <a:cubicBezTo>
                    <a:pt x="0" y="5009"/>
                    <a:pt x="473" y="5450"/>
                    <a:pt x="1040" y="5450"/>
                  </a:cubicBezTo>
                  <a:cubicBezTo>
                    <a:pt x="1040" y="5450"/>
                    <a:pt x="1198" y="5986"/>
                    <a:pt x="1387" y="6490"/>
                  </a:cubicBezTo>
                  <a:cubicBezTo>
                    <a:pt x="1481" y="6679"/>
                    <a:pt x="1544" y="6837"/>
                    <a:pt x="1733" y="6837"/>
                  </a:cubicBezTo>
                  <a:cubicBezTo>
                    <a:pt x="1891" y="6837"/>
                    <a:pt x="1985" y="6774"/>
                    <a:pt x="2111" y="6648"/>
                  </a:cubicBezTo>
                  <a:lnTo>
                    <a:pt x="2111" y="6522"/>
                  </a:lnTo>
                  <a:lnTo>
                    <a:pt x="2111" y="2426"/>
                  </a:lnTo>
                  <a:cubicBezTo>
                    <a:pt x="2111" y="1481"/>
                    <a:pt x="2836" y="725"/>
                    <a:pt x="3781" y="725"/>
                  </a:cubicBezTo>
                  <a:lnTo>
                    <a:pt x="4726" y="725"/>
                  </a:lnTo>
                  <a:cubicBezTo>
                    <a:pt x="4569" y="284"/>
                    <a:pt x="4222"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8" name="Google Shape;8138;p63"/>
            <p:cNvSpPr/>
            <p:nvPr/>
          </p:nvSpPr>
          <p:spPr>
            <a:xfrm>
              <a:off x="-630625" y="3226500"/>
              <a:ext cx="118150" cy="170950"/>
            </a:xfrm>
            <a:custGeom>
              <a:rect b="b" l="l" r="r" t="t"/>
              <a:pathLst>
                <a:path extrusionOk="0" h="6838" w="4726">
                  <a:moveTo>
                    <a:pt x="945" y="0"/>
                  </a:moveTo>
                  <a:cubicBezTo>
                    <a:pt x="536" y="0"/>
                    <a:pt x="126" y="284"/>
                    <a:pt x="0" y="662"/>
                  </a:cubicBezTo>
                  <a:lnTo>
                    <a:pt x="945" y="662"/>
                  </a:lnTo>
                  <a:cubicBezTo>
                    <a:pt x="1890" y="662"/>
                    <a:pt x="2646" y="1418"/>
                    <a:pt x="2646" y="2363"/>
                  </a:cubicBezTo>
                  <a:lnTo>
                    <a:pt x="2646" y="6490"/>
                  </a:lnTo>
                  <a:lnTo>
                    <a:pt x="2646" y="6616"/>
                  </a:lnTo>
                  <a:cubicBezTo>
                    <a:pt x="2766" y="6736"/>
                    <a:pt x="2868" y="6838"/>
                    <a:pt x="2993" y="6838"/>
                  </a:cubicBezTo>
                  <a:cubicBezTo>
                    <a:pt x="3032" y="6838"/>
                    <a:pt x="3074" y="6828"/>
                    <a:pt x="3119" y="6805"/>
                  </a:cubicBezTo>
                  <a:cubicBezTo>
                    <a:pt x="3245" y="6774"/>
                    <a:pt x="3277" y="6616"/>
                    <a:pt x="3308" y="6490"/>
                  </a:cubicBezTo>
                  <a:cubicBezTo>
                    <a:pt x="3497" y="6017"/>
                    <a:pt x="3686" y="5482"/>
                    <a:pt x="3686" y="5482"/>
                  </a:cubicBezTo>
                  <a:cubicBezTo>
                    <a:pt x="4222" y="5482"/>
                    <a:pt x="4694" y="5009"/>
                    <a:pt x="4694" y="4442"/>
                  </a:cubicBezTo>
                  <a:lnTo>
                    <a:pt x="4694" y="1008"/>
                  </a:lnTo>
                  <a:cubicBezTo>
                    <a:pt x="4726" y="473"/>
                    <a:pt x="4253" y="0"/>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9" name="Google Shape;8139;p63"/>
          <p:cNvGrpSpPr/>
          <p:nvPr/>
        </p:nvGrpSpPr>
        <p:grpSpPr>
          <a:xfrm>
            <a:off x="3019809" y="1688647"/>
            <a:ext cx="420775" cy="420811"/>
            <a:chOff x="-5251625" y="3272950"/>
            <a:chExt cx="292225" cy="292250"/>
          </a:xfrm>
        </p:grpSpPr>
        <p:sp>
          <p:nvSpPr>
            <p:cNvPr id="8140" name="Google Shape;8140;p63"/>
            <p:cNvSpPr/>
            <p:nvPr/>
          </p:nvSpPr>
          <p:spPr>
            <a:xfrm>
              <a:off x="-5156325" y="3462775"/>
              <a:ext cx="33900" cy="33100"/>
            </a:xfrm>
            <a:custGeom>
              <a:rect b="b" l="l" r="r" t="t"/>
              <a:pathLst>
                <a:path extrusionOk="0" h="1324" w="1356">
                  <a:moveTo>
                    <a:pt x="662" y="0"/>
                  </a:moveTo>
                  <a:cubicBezTo>
                    <a:pt x="284" y="0"/>
                    <a:pt x="1" y="315"/>
                    <a:pt x="1" y="662"/>
                  </a:cubicBezTo>
                  <a:cubicBezTo>
                    <a:pt x="1" y="1072"/>
                    <a:pt x="316" y="1324"/>
                    <a:pt x="662" y="1324"/>
                  </a:cubicBezTo>
                  <a:cubicBezTo>
                    <a:pt x="1072" y="1324"/>
                    <a:pt x="1355" y="1009"/>
                    <a:pt x="1355" y="662"/>
                  </a:cubicBezTo>
                  <a:cubicBezTo>
                    <a:pt x="1355" y="284"/>
                    <a:pt x="1040"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1" name="Google Shape;8141;p63"/>
            <p:cNvSpPr/>
            <p:nvPr/>
          </p:nvSpPr>
          <p:spPr>
            <a:xfrm>
              <a:off x="-5251625" y="3272950"/>
              <a:ext cx="292225" cy="292250"/>
            </a:xfrm>
            <a:custGeom>
              <a:rect b="b" l="l" r="r" t="t"/>
              <a:pathLst>
                <a:path extrusionOk="0" h="11690" w="11689">
                  <a:moveTo>
                    <a:pt x="3699" y="2764"/>
                  </a:moveTo>
                  <a:cubicBezTo>
                    <a:pt x="3958" y="2764"/>
                    <a:pt x="4180" y="3098"/>
                    <a:pt x="3939" y="3340"/>
                  </a:cubicBezTo>
                  <a:lnTo>
                    <a:pt x="3497" y="3781"/>
                  </a:lnTo>
                  <a:lnTo>
                    <a:pt x="3939" y="4191"/>
                  </a:lnTo>
                  <a:cubicBezTo>
                    <a:pt x="4180" y="4433"/>
                    <a:pt x="3958" y="4767"/>
                    <a:pt x="3699" y="4767"/>
                  </a:cubicBezTo>
                  <a:cubicBezTo>
                    <a:pt x="3621" y="4767"/>
                    <a:pt x="3539" y="4737"/>
                    <a:pt x="3466" y="4664"/>
                  </a:cubicBezTo>
                  <a:lnTo>
                    <a:pt x="3025" y="4222"/>
                  </a:lnTo>
                  <a:lnTo>
                    <a:pt x="2584" y="4664"/>
                  </a:lnTo>
                  <a:cubicBezTo>
                    <a:pt x="2515" y="4756"/>
                    <a:pt x="2432" y="4794"/>
                    <a:pt x="2352" y="4794"/>
                  </a:cubicBezTo>
                  <a:cubicBezTo>
                    <a:pt x="2103" y="4794"/>
                    <a:pt x="1873" y="4429"/>
                    <a:pt x="2111" y="4191"/>
                  </a:cubicBezTo>
                  <a:lnTo>
                    <a:pt x="2552" y="3781"/>
                  </a:lnTo>
                  <a:lnTo>
                    <a:pt x="2111" y="3340"/>
                  </a:lnTo>
                  <a:cubicBezTo>
                    <a:pt x="1869" y="3098"/>
                    <a:pt x="2092" y="2764"/>
                    <a:pt x="2351" y="2764"/>
                  </a:cubicBezTo>
                  <a:cubicBezTo>
                    <a:pt x="2429" y="2764"/>
                    <a:pt x="2511" y="2795"/>
                    <a:pt x="2584" y="2868"/>
                  </a:cubicBezTo>
                  <a:lnTo>
                    <a:pt x="3025" y="3309"/>
                  </a:lnTo>
                  <a:lnTo>
                    <a:pt x="3466" y="2868"/>
                  </a:lnTo>
                  <a:cubicBezTo>
                    <a:pt x="3539" y="2795"/>
                    <a:pt x="3621" y="2764"/>
                    <a:pt x="3699" y="2764"/>
                  </a:cubicBezTo>
                  <a:close/>
                  <a:moveTo>
                    <a:pt x="8583" y="6922"/>
                  </a:moveTo>
                  <a:cubicBezTo>
                    <a:pt x="8841" y="6922"/>
                    <a:pt x="9064" y="7257"/>
                    <a:pt x="8822" y="7499"/>
                  </a:cubicBezTo>
                  <a:lnTo>
                    <a:pt x="8381" y="7940"/>
                  </a:lnTo>
                  <a:lnTo>
                    <a:pt x="8822" y="8381"/>
                  </a:lnTo>
                  <a:cubicBezTo>
                    <a:pt x="9064" y="8623"/>
                    <a:pt x="8841" y="8958"/>
                    <a:pt x="8583" y="8958"/>
                  </a:cubicBezTo>
                  <a:cubicBezTo>
                    <a:pt x="8504" y="8958"/>
                    <a:pt x="8422" y="8927"/>
                    <a:pt x="8349" y="8854"/>
                  </a:cubicBezTo>
                  <a:lnTo>
                    <a:pt x="7908" y="8413"/>
                  </a:lnTo>
                  <a:lnTo>
                    <a:pt x="7467" y="8854"/>
                  </a:lnTo>
                  <a:cubicBezTo>
                    <a:pt x="7394" y="8927"/>
                    <a:pt x="7312" y="8958"/>
                    <a:pt x="7234" y="8958"/>
                  </a:cubicBezTo>
                  <a:cubicBezTo>
                    <a:pt x="6975" y="8958"/>
                    <a:pt x="6753" y="8623"/>
                    <a:pt x="6995" y="8381"/>
                  </a:cubicBezTo>
                  <a:lnTo>
                    <a:pt x="7436" y="7940"/>
                  </a:lnTo>
                  <a:lnTo>
                    <a:pt x="6995" y="7499"/>
                  </a:lnTo>
                  <a:cubicBezTo>
                    <a:pt x="6753" y="7257"/>
                    <a:pt x="6975" y="6922"/>
                    <a:pt x="7234" y="6922"/>
                  </a:cubicBezTo>
                  <a:cubicBezTo>
                    <a:pt x="7312" y="6922"/>
                    <a:pt x="7394" y="6953"/>
                    <a:pt x="7467" y="7026"/>
                  </a:cubicBezTo>
                  <a:lnTo>
                    <a:pt x="7908" y="7467"/>
                  </a:lnTo>
                  <a:lnTo>
                    <a:pt x="8349" y="7026"/>
                  </a:lnTo>
                  <a:cubicBezTo>
                    <a:pt x="8422" y="6953"/>
                    <a:pt x="8504" y="6922"/>
                    <a:pt x="8583" y="6922"/>
                  </a:cubicBezTo>
                  <a:close/>
                  <a:moveTo>
                    <a:pt x="7895" y="2732"/>
                  </a:moveTo>
                  <a:cubicBezTo>
                    <a:pt x="7974" y="2732"/>
                    <a:pt x="8055" y="2763"/>
                    <a:pt x="8129" y="2836"/>
                  </a:cubicBezTo>
                  <a:lnTo>
                    <a:pt x="8790" y="3498"/>
                  </a:lnTo>
                  <a:cubicBezTo>
                    <a:pt x="8916" y="3624"/>
                    <a:pt x="8916" y="3844"/>
                    <a:pt x="8790" y="3970"/>
                  </a:cubicBezTo>
                  <a:lnTo>
                    <a:pt x="8129" y="4632"/>
                  </a:lnTo>
                  <a:cubicBezTo>
                    <a:pt x="8055" y="4705"/>
                    <a:pt x="7974" y="4736"/>
                    <a:pt x="7895" y="4736"/>
                  </a:cubicBezTo>
                  <a:cubicBezTo>
                    <a:pt x="7637" y="4736"/>
                    <a:pt x="7414" y="4401"/>
                    <a:pt x="7656" y="4159"/>
                  </a:cubicBezTo>
                  <a:lnTo>
                    <a:pt x="7719" y="4096"/>
                  </a:lnTo>
                  <a:lnTo>
                    <a:pt x="7719" y="4096"/>
                  </a:lnTo>
                  <a:cubicBezTo>
                    <a:pt x="6175" y="4159"/>
                    <a:pt x="4978" y="5388"/>
                    <a:pt x="4852" y="6932"/>
                  </a:cubicBezTo>
                  <a:cubicBezTo>
                    <a:pt x="5451" y="7089"/>
                    <a:pt x="5829" y="7593"/>
                    <a:pt x="5829" y="8224"/>
                  </a:cubicBezTo>
                  <a:cubicBezTo>
                    <a:pt x="5829" y="9011"/>
                    <a:pt x="5230" y="9641"/>
                    <a:pt x="4474" y="9641"/>
                  </a:cubicBezTo>
                  <a:cubicBezTo>
                    <a:pt x="3750" y="9641"/>
                    <a:pt x="3119" y="9011"/>
                    <a:pt x="3119" y="8255"/>
                  </a:cubicBezTo>
                  <a:cubicBezTo>
                    <a:pt x="3119" y="7625"/>
                    <a:pt x="3529" y="7089"/>
                    <a:pt x="4128" y="6932"/>
                  </a:cubicBezTo>
                  <a:cubicBezTo>
                    <a:pt x="4285" y="5042"/>
                    <a:pt x="5829" y="3498"/>
                    <a:pt x="7751" y="3403"/>
                  </a:cubicBezTo>
                  <a:lnTo>
                    <a:pt x="7656" y="3309"/>
                  </a:lnTo>
                  <a:cubicBezTo>
                    <a:pt x="7414" y="3067"/>
                    <a:pt x="7637" y="2732"/>
                    <a:pt x="7895" y="2732"/>
                  </a:cubicBezTo>
                  <a:close/>
                  <a:moveTo>
                    <a:pt x="5829" y="1"/>
                  </a:moveTo>
                  <a:cubicBezTo>
                    <a:pt x="2647" y="1"/>
                    <a:pt x="0" y="2584"/>
                    <a:pt x="0" y="5829"/>
                  </a:cubicBezTo>
                  <a:cubicBezTo>
                    <a:pt x="0" y="9011"/>
                    <a:pt x="2615" y="11689"/>
                    <a:pt x="5829" y="11689"/>
                  </a:cubicBezTo>
                  <a:cubicBezTo>
                    <a:pt x="9011" y="11689"/>
                    <a:pt x="11689" y="9043"/>
                    <a:pt x="11689" y="5829"/>
                  </a:cubicBezTo>
                  <a:cubicBezTo>
                    <a:pt x="11657" y="5357"/>
                    <a:pt x="11563" y="4884"/>
                    <a:pt x="11500" y="4443"/>
                  </a:cubicBezTo>
                  <a:cubicBezTo>
                    <a:pt x="11248" y="4884"/>
                    <a:pt x="10838" y="5136"/>
                    <a:pt x="10303" y="5136"/>
                  </a:cubicBezTo>
                  <a:cubicBezTo>
                    <a:pt x="9578" y="5136"/>
                    <a:pt x="8948" y="4506"/>
                    <a:pt x="8948" y="3781"/>
                  </a:cubicBezTo>
                  <a:cubicBezTo>
                    <a:pt x="8948" y="3025"/>
                    <a:pt x="9578" y="2395"/>
                    <a:pt x="10303" y="2395"/>
                  </a:cubicBezTo>
                  <a:cubicBezTo>
                    <a:pt x="10397" y="2395"/>
                    <a:pt x="10523" y="2395"/>
                    <a:pt x="10586" y="2427"/>
                  </a:cubicBezTo>
                  <a:cubicBezTo>
                    <a:pt x="9483" y="883"/>
                    <a:pt x="7719"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2" name="Google Shape;8142;p63"/>
            <p:cNvSpPr/>
            <p:nvPr/>
          </p:nvSpPr>
          <p:spPr>
            <a:xfrm>
              <a:off x="-5011400" y="3350150"/>
              <a:ext cx="33900" cy="33875"/>
            </a:xfrm>
            <a:custGeom>
              <a:rect b="b" l="l" r="r" t="t"/>
              <a:pathLst>
                <a:path extrusionOk="0" h="1355" w="1356">
                  <a:moveTo>
                    <a:pt x="662" y="0"/>
                  </a:moveTo>
                  <a:cubicBezTo>
                    <a:pt x="315" y="0"/>
                    <a:pt x="0" y="284"/>
                    <a:pt x="0" y="693"/>
                  </a:cubicBezTo>
                  <a:cubicBezTo>
                    <a:pt x="0" y="1071"/>
                    <a:pt x="315" y="1355"/>
                    <a:pt x="662" y="1355"/>
                  </a:cubicBezTo>
                  <a:cubicBezTo>
                    <a:pt x="1072" y="1355"/>
                    <a:pt x="1355" y="1040"/>
                    <a:pt x="1355" y="693"/>
                  </a:cubicBezTo>
                  <a:cubicBezTo>
                    <a:pt x="1355" y="315"/>
                    <a:pt x="1040"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43" name="Google Shape;8143;p63"/>
          <p:cNvGrpSpPr/>
          <p:nvPr/>
        </p:nvGrpSpPr>
        <p:grpSpPr>
          <a:xfrm>
            <a:off x="3016407" y="2204348"/>
            <a:ext cx="427578" cy="421351"/>
            <a:chOff x="-5254775" y="3631325"/>
            <a:chExt cx="296950" cy="292625"/>
          </a:xfrm>
        </p:grpSpPr>
        <p:sp>
          <p:nvSpPr>
            <p:cNvPr id="8144" name="Google Shape;8144;p63"/>
            <p:cNvSpPr/>
            <p:nvPr/>
          </p:nvSpPr>
          <p:spPr>
            <a:xfrm>
              <a:off x="-5246900" y="3766400"/>
              <a:ext cx="58300" cy="55150"/>
            </a:xfrm>
            <a:custGeom>
              <a:rect b="b" l="l" r="r" t="t"/>
              <a:pathLst>
                <a:path extrusionOk="0" h="2206" w="2332">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5" name="Google Shape;8145;p63"/>
            <p:cNvSpPr/>
            <p:nvPr/>
          </p:nvSpPr>
          <p:spPr>
            <a:xfrm>
              <a:off x="-5216175" y="3795550"/>
              <a:ext cx="58300" cy="55950"/>
            </a:xfrm>
            <a:custGeom>
              <a:rect b="b" l="l" r="r" t="t"/>
              <a:pathLst>
                <a:path extrusionOk="0" h="2238" w="2332">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6" name="Google Shape;8146;p63"/>
            <p:cNvSpPr/>
            <p:nvPr/>
          </p:nvSpPr>
          <p:spPr>
            <a:xfrm>
              <a:off x="-5185475" y="3826250"/>
              <a:ext cx="57525" cy="55750"/>
            </a:xfrm>
            <a:custGeom>
              <a:rect b="b" l="l" r="r" t="t"/>
              <a:pathLst>
                <a:path extrusionOk="0" h="2230" w="2301">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7" name="Google Shape;8147;p63"/>
            <p:cNvSpPr/>
            <p:nvPr/>
          </p:nvSpPr>
          <p:spPr>
            <a:xfrm>
              <a:off x="-5156325" y="3856375"/>
              <a:ext cx="58300" cy="55750"/>
            </a:xfrm>
            <a:custGeom>
              <a:rect b="b" l="l" r="r" t="t"/>
              <a:pathLst>
                <a:path extrusionOk="0" h="2230" w="2332">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8" name="Google Shape;8148;p63"/>
            <p:cNvSpPr/>
            <p:nvPr/>
          </p:nvSpPr>
          <p:spPr>
            <a:xfrm>
              <a:off x="-5105925" y="3886525"/>
              <a:ext cx="37050" cy="37425"/>
            </a:xfrm>
            <a:custGeom>
              <a:rect b="b" l="l" r="r" t="t"/>
              <a:pathLst>
                <a:path extrusionOk="0" h="1497" w="1482">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9" name="Google Shape;8149;p63"/>
            <p:cNvSpPr/>
            <p:nvPr/>
          </p:nvSpPr>
          <p:spPr>
            <a:xfrm>
              <a:off x="-5254775" y="3648050"/>
              <a:ext cx="278050" cy="248325"/>
            </a:xfrm>
            <a:custGeom>
              <a:rect b="b" l="l" r="r" t="t"/>
              <a:pathLst>
                <a:path extrusionOk="0" h="9933" w="11122">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0" name="Google Shape;8150;p63"/>
            <p:cNvSpPr/>
            <p:nvPr/>
          </p:nvSpPr>
          <p:spPr>
            <a:xfrm>
              <a:off x="-5163425" y="3631325"/>
              <a:ext cx="205600" cy="150450"/>
            </a:xfrm>
            <a:custGeom>
              <a:rect b="b" l="l" r="r" t="t"/>
              <a:pathLst>
                <a:path extrusionOk="0" h="6018" w="8224">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51" name="Google Shape;8151;p63"/>
          <p:cNvGrpSpPr/>
          <p:nvPr/>
        </p:nvGrpSpPr>
        <p:grpSpPr>
          <a:xfrm>
            <a:off x="3032265" y="2756270"/>
            <a:ext cx="419659" cy="420775"/>
            <a:chOff x="-5251625" y="3991275"/>
            <a:chExt cx="291450" cy="292225"/>
          </a:xfrm>
        </p:grpSpPr>
        <p:sp>
          <p:nvSpPr>
            <p:cNvPr id="8152" name="Google Shape;8152;p63"/>
            <p:cNvSpPr/>
            <p:nvPr/>
          </p:nvSpPr>
          <p:spPr>
            <a:xfrm>
              <a:off x="-5179950" y="4198400"/>
              <a:ext cx="145725" cy="85100"/>
            </a:xfrm>
            <a:custGeom>
              <a:rect b="b" l="l" r="r" t="t"/>
              <a:pathLst>
                <a:path extrusionOk="0" h="3404" w="5829">
                  <a:moveTo>
                    <a:pt x="0" y="1"/>
                  </a:moveTo>
                  <a:lnTo>
                    <a:pt x="504" y="3151"/>
                  </a:lnTo>
                  <a:cubicBezTo>
                    <a:pt x="567" y="3309"/>
                    <a:pt x="662" y="3403"/>
                    <a:pt x="883" y="3403"/>
                  </a:cubicBezTo>
                  <a:lnTo>
                    <a:pt x="4978" y="3403"/>
                  </a:lnTo>
                  <a:cubicBezTo>
                    <a:pt x="5136" y="3403"/>
                    <a:pt x="5293" y="3309"/>
                    <a:pt x="5325" y="3151"/>
                  </a:cubicBezTo>
                  <a:lnTo>
                    <a:pt x="58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3" name="Google Shape;8153;p63"/>
            <p:cNvSpPr/>
            <p:nvPr/>
          </p:nvSpPr>
          <p:spPr>
            <a:xfrm>
              <a:off x="-5203575" y="4129100"/>
              <a:ext cx="196925" cy="51225"/>
            </a:xfrm>
            <a:custGeom>
              <a:rect b="b" l="l" r="r" t="t"/>
              <a:pathLst>
                <a:path extrusionOk="0" h="2049" w="7877">
                  <a:moveTo>
                    <a:pt x="1229" y="1"/>
                  </a:moveTo>
                  <a:cubicBezTo>
                    <a:pt x="504" y="1"/>
                    <a:pt x="0" y="662"/>
                    <a:pt x="284" y="1387"/>
                  </a:cubicBezTo>
                  <a:cubicBezTo>
                    <a:pt x="284" y="1702"/>
                    <a:pt x="567" y="1922"/>
                    <a:pt x="882" y="2017"/>
                  </a:cubicBezTo>
                  <a:cubicBezTo>
                    <a:pt x="945" y="2048"/>
                    <a:pt x="1071" y="2048"/>
                    <a:pt x="1197" y="2048"/>
                  </a:cubicBezTo>
                  <a:lnTo>
                    <a:pt x="6648" y="2048"/>
                  </a:lnTo>
                  <a:cubicBezTo>
                    <a:pt x="6774" y="2048"/>
                    <a:pt x="6868" y="2017"/>
                    <a:pt x="6963" y="2017"/>
                  </a:cubicBezTo>
                  <a:cubicBezTo>
                    <a:pt x="7278" y="1922"/>
                    <a:pt x="7530" y="1702"/>
                    <a:pt x="7656" y="1387"/>
                  </a:cubicBezTo>
                  <a:cubicBezTo>
                    <a:pt x="7876" y="662"/>
                    <a:pt x="7372" y="1"/>
                    <a:pt x="67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4" name="Google Shape;8154;p63"/>
            <p:cNvSpPr/>
            <p:nvPr/>
          </p:nvSpPr>
          <p:spPr>
            <a:xfrm>
              <a:off x="-5251625" y="3991275"/>
              <a:ext cx="291450" cy="172500"/>
            </a:xfrm>
            <a:custGeom>
              <a:rect b="b" l="l" r="r" t="t"/>
              <a:pathLst>
                <a:path extrusionOk="0" h="6900" w="11658">
                  <a:moveTo>
                    <a:pt x="1009" y="0"/>
                  </a:moveTo>
                  <a:cubicBezTo>
                    <a:pt x="473" y="0"/>
                    <a:pt x="0" y="473"/>
                    <a:pt x="0" y="1040"/>
                  </a:cubicBezTo>
                  <a:lnTo>
                    <a:pt x="0" y="5829"/>
                  </a:lnTo>
                  <a:cubicBezTo>
                    <a:pt x="0" y="6396"/>
                    <a:pt x="473" y="6900"/>
                    <a:pt x="1009" y="6900"/>
                  </a:cubicBezTo>
                  <a:lnTo>
                    <a:pt x="1418" y="6900"/>
                  </a:lnTo>
                  <a:cubicBezTo>
                    <a:pt x="1387" y="6774"/>
                    <a:pt x="1387" y="6648"/>
                    <a:pt x="1387" y="6553"/>
                  </a:cubicBezTo>
                  <a:cubicBezTo>
                    <a:pt x="1387" y="5608"/>
                    <a:pt x="2111" y="4852"/>
                    <a:pt x="3056" y="4852"/>
                  </a:cubicBezTo>
                  <a:lnTo>
                    <a:pt x="3781" y="4852"/>
                  </a:lnTo>
                  <a:cubicBezTo>
                    <a:pt x="3907" y="4285"/>
                    <a:pt x="4254" y="3875"/>
                    <a:pt x="4726" y="3623"/>
                  </a:cubicBezTo>
                  <a:cubicBezTo>
                    <a:pt x="4537" y="3371"/>
                    <a:pt x="4411" y="3119"/>
                    <a:pt x="4411" y="2773"/>
                  </a:cubicBezTo>
                  <a:cubicBezTo>
                    <a:pt x="4411" y="2016"/>
                    <a:pt x="5041" y="1386"/>
                    <a:pt x="5797" y="1386"/>
                  </a:cubicBezTo>
                  <a:cubicBezTo>
                    <a:pt x="6522" y="1386"/>
                    <a:pt x="7152" y="2016"/>
                    <a:pt x="7152" y="2773"/>
                  </a:cubicBezTo>
                  <a:cubicBezTo>
                    <a:pt x="7152" y="3088"/>
                    <a:pt x="7058" y="3403"/>
                    <a:pt x="6837" y="3623"/>
                  </a:cubicBezTo>
                  <a:cubicBezTo>
                    <a:pt x="7310" y="3875"/>
                    <a:pt x="7688" y="4285"/>
                    <a:pt x="7782" y="4852"/>
                  </a:cubicBezTo>
                  <a:lnTo>
                    <a:pt x="8507" y="4852"/>
                  </a:lnTo>
                  <a:cubicBezTo>
                    <a:pt x="9452" y="4852"/>
                    <a:pt x="10208" y="5608"/>
                    <a:pt x="10208" y="6553"/>
                  </a:cubicBezTo>
                  <a:cubicBezTo>
                    <a:pt x="10208" y="6648"/>
                    <a:pt x="10208" y="6774"/>
                    <a:pt x="10145" y="6900"/>
                  </a:cubicBezTo>
                  <a:lnTo>
                    <a:pt x="10586" y="6900"/>
                  </a:lnTo>
                  <a:cubicBezTo>
                    <a:pt x="11153" y="6900"/>
                    <a:pt x="11626" y="6427"/>
                    <a:pt x="11626" y="5829"/>
                  </a:cubicBezTo>
                  <a:lnTo>
                    <a:pt x="11626" y="1040"/>
                  </a:lnTo>
                  <a:cubicBezTo>
                    <a:pt x="11657" y="473"/>
                    <a:pt x="11185" y="0"/>
                    <a:pt x="106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5" name="Google Shape;8155;p63"/>
            <p:cNvSpPr/>
            <p:nvPr/>
          </p:nvSpPr>
          <p:spPr>
            <a:xfrm>
              <a:off x="-5139775" y="4096025"/>
              <a:ext cx="65400" cy="17350"/>
            </a:xfrm>
            <a:custGeom>
              <a:rect b="b" l="l" r="r" t="t"/>
              <a:pathLst>
                <a:path extrusionOk="0" h="694" w="2616">
                  <a:moveTo>
                    <a:pt x="1008" y="0"/>
                  </a:moveTo>
                  <a:cubicBezTo>
                    <a:pt x="567" y="0"/>
                    <a:pt x="158" y="315"/>
                    <a:pt x="0" y="693"/>
                  </a:cubicBezTo>
                  <a:lnTo>
                    <a:pt x="2615" y="693"/>
                  </a:lnTo>
                  <a:cubicBezTo>
                    <a:pt x="2489" y="252"/>
                    <a:pt x="2111"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6" name="Google Shape;8156;p63"/>
            <p:cNvSpPr/>
            <p:nvPr/>
          </p:nvSpPr>
          <p:spPr>
            <a:xfrm>
              <a:off x="-5122450" y="4044825"/>
              <a:ext cx="33100" cy="33100"/>
            </a:xfrm>
            <a:custGeom>
              <a:rect b="b" l="l" r="r" t="t"/>
              <a:pathLst>
                <a:path extrusionOk="0" h="1324" w="1324">
                  <a:moveTo>
                    <a:pt x="662" y="0"/>
                  </a:moveTo>
                  <a:cubicBezTo>
                    <a:pt x="252" y="0"/>
                    <a:pt x="0" y="316"/>
                    <a:pt x="0" y="662"/>
                  </a:cubicBezTo>
                  <a:cubicBezTo>
                    <a:pt x="0" y="1009"/>
                    <a:pt x="315" y="1324"/>
                    <a:pt x="662" y="1324"/>
                  </a:cubicBezTo>
                  <a:cubicBezTo>
                    <a:pt x="1008" y="1324"/>
                    <a:pt x="1323" y="1009"/>
                    <a:pt x="1323" y="662"/>
                  </a:cubicBezTo>
                  <a:cubicBezTo>
                    <a:pt x="1323" y="253"/>
                    <a:pt x="1008"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57" name="Google Shape;8157;p63"/>
          <p:cNvGrpSpPr/>
          <p:nvPr/>
        </p:nvGrpSpPr>
        <p:grpSpPr>
          <a:xfrm>
            <a:off x="5772848" y="1689240"/>
            <a:ext cx="319874" cy="419623"/>
            <a:chOff x="-3365275" y="3253275"/>
            <a:chExt cx="222150" cy="291425"/>
          </a:xfrm>
        </p:grpSpPr>
        <p:sp>
          <p:nvSpPr>
            <p:cNvPr id="8158" name="Google Shape;8158;p63"/>
            <p:cNvSpPr/>
            <p:nvPr/>
          </p:nvSpPr>
          <p:spPr>
            <a:xfrm>
              <a:off x="-3365275" y="3253275"/>
              <a:ext cx="222150" cy="291425"/>
            </a:xfrm>
            <a:custGeom>
              <a:rect b="b" l="l" r="r" t="t"/>
              <a:pathLst>
                <a:path extrusionOk="0" h="11657" w="8886">
                  <a:moveTo>
                    <a:pt x="5861" y="662"/>
                  </a:moveTo>
                  <a:cubicBezTo>
                    <a:pt x="6302" y="662"/>
                    <a:pt x="6302" y="1323"/>
                    <a:pt x="5861" y="1323"/>
                  </a:cubicBezTo>
                  <a:lnTo>
                    <a:pt x="3120" y="1323"/>
                  </a:lnTo>
                  <a:cubicBezTo>
                    <a:pt x="2647" y="1323"/>
                    <a:pt x="2647" y="662"/>
                    <a:pt x="3120" y="662"/>
                  </a:cubicBezTo>
                  <a:close/>
                  <a:moveTo>
                    <a:pt x="7215" y="3466"/>
                  </a:moveTo>
                  <a:cubicBezTo>
                    <a:pt x="7625" y="3466"/>
                    <a:pt x="7625" y="4127"/>
                    <a:pt x="7215" y="4127"/>
                  </a:cubicBezTo>
                  <a:lnTo>
                    <a:pt x="4443" y="4127"/>
                  </a:lnTo>
                  <a:cubicBezTo>
                    <a:pt x="4002" y="4127"/>
                    <a:pt x="3970" y="3466"/>
                    <a:pt x="4443" y="3466"/>
                  </a:cubicBezTo>
                  <a:close/>
                  <a:moveTo>
                    <a:pt x="3101" y="2795"/>
                  </a:moveTo>
                  <a:cubicBezTo>
                    <a:pt x="3360" y="2795"/>
                    <a:pt x="3582" y="3129"/>
                    <a:pt x="3340" y="3371"/>
                  </a:cubicBezTo>
                  <a:lnTo>
                    <a:pt x="2899" y="3812"/>
                  </a:lnTo>
                  <a:lnTo>
                    <a:pt x="3340" y="4253"/>
                  </a:lnTo>
                  <a:cubicBezTo>
                    <a:pt x="3582" y="4495"/>
                    <a:pt x="3360" y="4830"/>
                    <a:pt x="3101" y="4830"/>
                  </a:cubicBezTo>
                  <a:cubicBezTo>
                    <a:pt x="3023" y="4830"/>
                    <a:pt x="2941" y="4799"/>
                    <a:pt x="2868" y="4726"/>
                  </a:cubicBezTo>
                  <a:lnTo>
                    <a:pt x="2427" y="4285"/>
                  </a:lnTo>
                  <a:lnTo>
                    <a:pt x="2017" y="4726"/>
                  </a:lnTo>
                  <a:cubicBezTo>
                    <a:pt x="1944" y="4799"/>
                    <a:pt x="1862" y="4830"/>
                    <a:pt x="1784" y="4830"/>
                  </a:cubicBezTo>
                  <a:cubicBezTo>
                    <a:pt x="1525" y="4830"/>
                    <a:pt x="1303" y="4495"/>
                    <a:pt x="1545" y="4253"/>
                  </a:cubicBezTo>
                  <a:lnTo>
                    <a:pt x="1954" y="3812"/>
                  </a:lnTo>
                  <a:lnTo>
                    <a:pt x="1545" y="3371"/>
                  </a:lnTo>
                  <a:cubicBezTo>
                    <a:pt x="1303" y="3129"/>
                    <a:pt x="1525" y="2795"/>
                    <a:pt x="1784" y="2795"/>
                  </a:cubicBezTo>
                  <a:cubicBezTo>
                    <a:pt x="1862" y="2795"/>
                    <a:pt x="1944" y="2825"/>
                    <a:pt x="2017" y="2899"/>
                  </a:cubicBezTo>
                  <a:lnTo>
                    <a:pt x="2427" y="3340"/>
                  </a:lnTo>
                  <a:lnTo>
                    <a:pt x="2868" y="2899"/>
                  </a:lnTo>
                  <a:cubicBezTo>
                    <a:pt x="2941" y="2825"/>
                    <a:pt x="3023" y="2795"/>
                    <a:pt x="3101" y="2795"/>
                  </a:cubicBezTo>
                  <a:close/>
                  <a:moveTo>
                    <a:pt x="7242" y="6206"/>
                  </a:moveTo>
                  <a:cubicBezTo>
                    <a:pt x="7625" y="6206"/>
                    <a:pt x="7616" y="6868"/>
                    <a:pt x="7215" y="6868"/>
                  </a:cubicBezTo>
                  <a:lnTo>
                    <a:pt x="4443" y="6868"/>
                  </a:lnTo>
                  <a:cubicBezTo>
                    <a:pt x="4002" y="6868"/>
                    <a:pt x="3970" y="6207"/>
                    <a:pt x="4443" y="6207"/>
                  </a:cubicBezTo>
                  <a:lnTo>
                    <a:pt x="7215" y="6207"/>
                  </a:lnTo>
                  <a:cubicBezTo>
                    <a:pt x="7225" y="6206"/>
                    <a:pt x="7233" y="6206"/>
                    <a:pt x="7242" y="6206"/>
                  </a:cubicBezTo>
                  <a:close/>
                  <a:moveTo>
                    <a:pt x="3101" y="5504"/>
                  </a:moveTo>
                  <a:cubicBezTo>
                    <a:pt x="3360" y="5504"/>
                    <a:pt x="3582" y="5839"/>
                    <a:pt x="3340" y="6081"/>
                  </a:cubicBezTo>
                  <a:lnTo>
                    <a:pt x="2899" y="6522"/>
                  </a:lnTo>
                  <a:lnTo>
                    <a:pt x="3340" y="6963"/>
                  </a:lnTo>
                  <a:cubicBezTo>
                    <a:pt x="3582" y="7205"/>
                    <a:pt x="3360" y="7539"/>
                    <a:pt x="3101" y="7539"/>
                  </a:cubicBezTo>
                  <a:cubicBezTo>
                    <a:pt x="3023" y="7539"/>
                    <a:pt x="2941" y="7509"/>
                    <a:pt x="2868" y="7435"/>
                  </a:cubicBezTo>
                  <a:lnTo>
                    <a:pt x="2427" y="6994"/>
                  </a:lnTo>
                  <a:lnTo>
                    <a:pt x="2017" y="7435"/>
                  </a:lnTo>
                  <a:cubicBezTo>
                    <a:pt x="1944" y="7509"/>
                    <a:pt x="1862" y="7539"/>
                    <a:pt x="1784" y="7539"/>
                  </a:cubicBezTo>
                  <a:cubicBezTo>
                    <a:pt x="1525" y="7539"/>
                    <a:pt x="1303" y="7205"/>
                    <a:pt x="1545" y="6963"/>
                  </a:cubicBezTo>
                  <a:lnTo>
                    <a:pt x="1954" y="6522"/>
                  </a:lnTo>
                  <a:lnTo>
                    <a:pt x="1545" y="6081"/>
                  </a:lnTo>
                  <a:cubicBezTo>
                    <a:pt x="1303" y="5839"/>
                    <a:pt x="1525" y="5504"/>
                    <a:pt x="1784" y="5504"/>
                  </a:cubicBezTo>
                  <a:cubicBezTo>
                    <a:pt x="1862" y="5504"/>
                    <a:pt x="1944" y="5535"/>
                    <a:pt x="2017" y="5608"/>
                  </a:cubicBezTo>
                  <a:lnTo>
                    <a:pt x="2427" y="6049"/>
                  </a:lnTo>
                  <a:lnTo>
                    <a:pt x="2868" y="5608"/>
                  </a:lnTo>
                  <a:cubicBezTo>
                    <a:pt x="2941" y="5535"/>
                    <a:pt x="3023" y="5504"/>
                    <a:pt x="3101" y="5504"/>
                  </a:cubicBezTo>
                  <a:close/>
                  <a:moveTo>
                    <a:pt x="7215" y="8916"/>
                  </a:moveTo>
                  <a:cubicBezTo>
                    <a:pt x="7625" y="8916"/>
                    <a:pt x="7625" y="9609"/>
                    <a:pt x="7215" y="9609"/>
                  </a:cubicBezTo>
                  <a:lnTo>
                    <a:pt x="4443" y="9609"/>
                  </a:lnTo>
                  <a:cubicBezTo>
                    <a:pt x="4002" y="9609"/>
                    <a:pt x="3970" y="8916"/>
                    <a:pt x="4443" y="8916"/>
                  </a:cubicBezTo>
                  <a:close/>
                  <a:moveTo>
                    <a:pt x="2395" y="8254"/>
                  </a:moveTo>
                  <a:cubicBezTo>
                    <a:pt x="2962" y="8254"/>
                    <a:pt x="3435" y="8727"/>
                    <a:pt x="3435" y="9263"/>
                  </a:cubicBezTo>
                  <a:cubicBezTo>
                    <a:pt x="3435" y="9830"/>
                    <a:pt x="2994" y="10302"/>
                    <a:pt x="2395" y="10302"/>
                  </a:cubicBezTo>
                  <a:cubicBezTo>
                    <a:pt x="1860" y="10302"/>
                    <a:pt x="1387" y="9830"/>
                    <a:pt x="1387" y="9263"/>
                  </a:cubicBezTo>
                  <a:cubicBezTo>
                    <a:pt x="1387" y="8727"/>
                    <a:pt x="1860" y="8254"/>
                    <a:pt x="2395" y="8254"/>
                  </a:cubicBezTo>
                  <a:close/>
                  <a:moveTo>
                    <a:pt x="3057" y="0"/>
                  </a:moveTo>
                  <a:cubicBezTo>
                    <a:pt x="2647" y="0"/>
                    <a:pt x="2238" y="252"/>
                    <a:pt x="2112" y="662"/>
                  </a:cubicBezTo>
                  <a:lnTo>
                    <a:pt x="1009" y="662"/>
                  </a:lnTo>
                  <a:cubicBezTo>
                    <a:pt x="473" y="662"/>
                    <a:pt x="1" y="1134"/>
                    <a:pt x="1" y="1670"/>
                  </a:cubicBezTo>
                  <a:lnTo>
                    <a:pt x="1" y="10617"/>
                  </a:lnTo>
                  <a:cubicBezTo>
                    <a:pt x="1" y="11153"/>
                    <a:pt x="473" y="11657"/>
                    <a:pt x="1009" y="11657"/>
                  </a:cubicBezTo>
                  <a:lnTo>
                    <a:pt x="7877" y="11657"/>
                  </a:lnTo>
                  <a:cubicBezTo>
                    <a:pt x="8413" y="11657"/>
                    <a:pt x="8885" y="11184"/>
                    <a:pt x="8885" y="10617"/>
                  </a:cubicBezTo>
                  <a:lnTo>
                    <a:pt x="8885" y="1670"/>
                  </a:lnTo>
                  <a:cubicBezTo>
                    <a:pt x="8885" y="1134"/>
                    <a:pt x="8476" y="662"/>
                    <a:pt x="7877" y="662"/>
                  </a:cubicBezTo>
                  <a:lnTo>
                    <a:pt x="6774" y="662"/>
                  </a:lnTo>
                  <a:cubicBezTo>
                    <a:pt x="6617" y="252"/>
                    <a:pt x="6270"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9" name="Google Shape;8159;p63"/>
            <p:cNvSpPr/>
            <p:nvPr/>
          </p:nvSpPr>
          <p:spPr>
            <a:xfrm>
              <a:off x="-3314075" y="3476175"/>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0" name="Google Shape;8160;p63"/>
          <p:cNvGrpSpPr/>
          <p:nvPr/>
        </p:nvGrpSpPr>
        <p:grpSpPr>
          <a:xfrm>
            <a:off x="5746786" y="2204058"/>
            <a:ext cx="371998" cy="421927"/>
            <a:chOff x="-3383375" y="3611625"/>
            <a:chExt cx="258350" cy="293025"/>
          </a:xfrm>
        </p:grpSpPr>
        <p:sp>
          <p:nvSpPr>
            <p:cNvPr id="8161" name="Google Shape;8161;p63"/>
            <p:cNvSpPr/>
            <p:nvPr/>
          </p:nvSpPr>
          <p:spPr>
            <a:xfrm>
              <a:off x="-3383375" y="3611625"/>
              <a:ext cx="258350" cy="85175"/>
            </a:xfrm>
            <a:custGeom>
              <a:rect b="b" l="l" r="r" t="t"/>
              <a:pathLst>
                <a:path extrusionOk="0" h="3407" w="10334">
                  <a:moveTo>
                    <a:pt x="6049" y="694"/>
                  </a:moveTo>
                  <a:cubicBezTo>
                    <a:pt x="6207" y="694"/>
                    <a:pt x="6301" y="757"/>
                    <a:pt x="6364" y="946"/>
                  </a:cubicBezTo>
                  <a:lnTo>
                    <a:pt x="6522" y="1356"/>
                  </a:lnTo>
                  <a:lnTo>
                    <a:pt x="3781" y="1356"/>
                  </a:lnTo>
                  <a:lnTo>
                    <a:pt x="4001" y="946"/>
                  </a:lnTo>
                  <a:cubicBezTo>
                    <a:pt x="4033" y="788"/>
                    <a:pt x="4190" y="694"/>
                    <a:pt x="4316" y="694"/>
                  </a:cubicBezTo>
                  <a:close/>
                  <a:moveTo>
                    <a:pt x="4316" y="1"/>
                  </a:moveTo>
                  <a:cubicBezTo>
                    <a:pt x="3875" y="1"/>
                    <a:pt x="3466" y="253"/>
                    <a:pt x="3308" y="694"/>
                  </a:cubicBezTo>
                  <a:lnTo>
                    <a:pt x="3088" y="1356"/>
                  </a:lnTo>
                  <a:lnTo>
                    <a:pt x="1040" y="1356"/>
                  </a:lnTo>
                  <a:cubicBezTo>
                    <a:pt x="473" y="1356"/>
                    <a:pt x="0" y="1828"/>
                    <a:pt x="0" y="2395"/>
                  </a:cubicBezTo>
                  <a:lnTo>
                    <a:pt x="0" y="3057"/>
                  </a:lnTo>
                  <a:cubicBezTo>
                    <a:pt x="0" y="3370"/>
                    <a:pt x="221" y="3407"/>
                    <a:pt x="480" y="3407"/>
                  </a:cubicBezTo>
                  <a:cubicBezTo>
                    <a:pt x="560" y="3407"/>
                    <a:pt x="643" y="3403"/>
                    <a:pt x="725" y="3403"/>
                  </a:cubicBezTo>
                  <a:lnTo>
                    <a:pt x="9924" y="3403"/>
                  </a:lnTo>
                  <a:cubicBezTo>
                    <a:pt x="10145" y="3403"/>
                    <a:pt x="10302" y="3246"/>
                    <a:pt x="10302" y="3057"/>
                  </a:cubicBezTo>
                  <a:lnTo>
                    <a:pt x="10302" y="2395"/>
                  </a:lnTo>
                  <a:cubicBezTo>
                    <a:pt x="10334" y="1828"/>
                    <a:pt x="9861" y="1356"/>
                    <a:pt x="9294" y="1356"/>
                  </a:cubicBezTo>
                  <a:lnTo>
                    <a:pt x="7246" y="1356"/>
                  </a:lnTo>
                  <a:lnTo>
                    <a:pt x="7026" y="694"/>
                  </a:lnTo>
                  <a:cubicBezTo>
                    <a:pt x="6868" y="253"/>
                    <a:pt x="6522" y="1"/>
                    <a:pt x="6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2" name="Google Shape;8162;p63"/>
            <p:cNvSpPr/>
            <p:nvPr/>
          </p:nvSpPr>
          <p:spPr>
            <a:xfrm>
              <a:off x="-3362900" y="3716375"/>
              <a:ext cx="218200" cy="188275"/>
            </a:xfrm>
            <a:custGeom>
              <a:rect b="b" l="l" r="r" t="t"/>
              <a:pathLst>
                <a:path extrusionOk="0" h="7531" w="8728">
                  <a:moveTo>
                    <a:pt x="2324" y="666"/>
                  </a:moveTo>
                  <a:cubicBezTo>
                    <a:pt x="2487" y="666"/>
                    <a:pt x="2647" y="777"/>
                    <a:pt x="2647" y="1009"/>
                  </a:cubicBezTo>
                  <a:lnTo>
                    <a:pt x="2647" y="5798"/>
                  </a:lnTo>
                  <a:cubicBezTo>
                    <a:pt x="2647" y="6022"/>
                    <a:pt x="2476" y="6141"/>
                    <a:pt x="2307" y="6141"/>
                  </a:cubicBezTo>
                  <a:cubicBezTo>
                    <a:pt x="2145" y="6141"/>
                    <a:pt x="1985" y="6030"/>
                    <a:pt x="1985" y="5798"/>
                  </a:cubicBezTo>
                  <a:lnTo>
                    <a:pt x="1985" y="1009"/>
                  </a:lnTo>
                  <a:cubicBezTo>
                    <a:pt x="1985" y="785"/>
                    <a:pt x="2156" y="666"/>
                    <a:pt x="2324" y="666"/>
                  </a:cubicBezTo>
                  <a:close/>
                  <a:moveTo>
                    <a:pt x="4372" y="666"/>
                  </a:moveTo>
                  <a:cubicBezTo>
                    <a:pt x="4535" y="666"/>
                    <a:pt x="4695" y="777"/>
                    <a:pt x="4695" y="1009"/>
                  </a:cubicBezTo>
                  <a:lnTo>
                    <a:pt x="4695" y="5798"/>
                  </a:lnTo>
                  <a:cubicBezTo>
                    <a:pt x="4695" y="6022"/>
                    <a:pt x="4523" y="6141"/>
                    <a:pt x="4355" y="6141"/>
                  </a:cubicBezTo>
                  <a:cubicBezTo>
                    <a:pt x="4193" y="6141"/>
                    <a:pt x="4033" y="6030"/>
                    <a:pt x="4033" y="5798"/>
                  </a:cubicBezTo>
                  <a:lnTo>
                    <a:pt x="4033" y="1009"/>
                  </a:lnTo>
                  <a:cubicBezTo>
                    <a:pt x="4033" y="785"/>
                    <a:pt x="4204" y="666"/>
                    <a:pt x="4372" y="666"/>
                  </a:cubicBezTo>
                  <a:close/>
                  <a:moveTo>
                    <a:pt x="6427" y="631"/>
                  </a:moveTo>
                  <a:cubicBezTo>
                    <a:pt x="6648" y="631"/>
                    <a:pt x="6805" y="789"/>
                    <a:pt x="6805" y="1009"/>
                  </a:cubicBezTo>
                  <a:lnTo>
                    <a:pt x="6805" y="5798"/>
                  </a:lnTo>
                  <a:cubicBezTo>
                    <a:pt x="6805" y="6022"/>
                    <a:pt x="6626" y="6141"/>
                    <a:pt x="6450" y="6141"/>
                  </a:cubicBezTo>
                  <a:cubicBezTo>
                    <a:pt x="6280" y="6141"/>
                    <a:pt x="6112" y="6030"/>
                    <a:pt x="6112" y="5798"/>
                  </a:cubicBezTo>
                  <a:lnTo>
                    <a:pt x="6112" y="1009"/>
                  </a:lnTo>
                  <a:lnTo>
                    <a:pt x="6081" y="1009"/>
                  </a:lnTo>
                  <a:cubicBezTo>
                    <a:pt x="6081" y="789"/>
                    <a:pt x="6238" y="631"/>
                    <a:pt x="6427" y="631"/>
                  </a:cubicBezTo>
                  <a:close/>
                  <a:moveTo>
                    <a:pt x="0" y="1"/>
                  </a:moveTo>
                  <a:lnTo>
                    <a:pt x="536" y="6585"/>
                  </a:lnTo>
                  <a:cubicBezTo>
                    <a:pt x="567" y="7121"/>
                    <a:pt x="1008" y="7531"/>
                    <a:pt x="1576" y="7531"/>
                  </a:cubicBezTo>
                  <a:lnTo>
                    <a:pt x="7152" y="7531"/>
                  </a:lnTo>
                  <a:cubicBezTo>
                    <a:pt x="7688" y="7531"/>
                    <a:pt x="8129" y="7121"/>
                    <a:pt x="8192" y="6585"/>
                  </a:cubicBezTo>
                  <a:lnTo>
                    <a:pt x="872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3" name="Google Shape;8163;p63"/>
          <p:cNvGrpSpPr/>
          <p:nvPr/>
        </p:nvGrpSpPr>
        <p:grpSpPr>
          <a:xfrm>
            <a:off x="5809135" y="2756826"/>
            <a:ext cx="271097" cy="419659"/>
            <a:chOff x="-3347950" y="3971575"/>
            <a:chExt cx="188275" cy="291450"/>
          </a:xfrm>
        </p:grpSpPr>
        <p:sp>
          <p:nvSpPr>
            <p:cNvPr id="8164" name="Google Shape;8164;p63"/>
            <p:cNvSpPr/>
            <p:nvPr/>
          </p:nvSpPr>
          <p:spPr>
            <a:xfrm>
              <a:off x="-3246325" y="4032225"/>
              <a:ext cx="29950" cy="42550"/>
            </a:xfrm>
            <a:custGeom>
              <a:rect b="b" l="l" r="r" t="t"/>
              <a:pathLst>
                <a:path extrusionOk="0" h="1702" w="1198">
                  <a:moveTo>
                    <a:pt x="347" y="0"/>
                  </a:moveTo>
                  <a:lnTo>
                    <a:pt x="0" y="536"/>
                  </a:lnTo>
                  <a:lnTo>
                    <a:pt x="599" y="1702"/>
                  </a:lnTo>
                  <a:lnTo>
                    <a:pt x="1197" y="1702"/>
                  </a:lnTo>
                  <a:lnTo>
                    <a:pt x="3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5" name="Google Shape;8165;p63"/>
            <p:cNvSpPr/>
            <p:nvPr/>
          </p:nvSpPr>
          <p:spPr>
            <a:xfrm>
              <a:off x="-3291225" y="4034575"/>
              <a:ext cx="40975" cy="40200"/>
            </a:xfrm>
            <a:custGeom>
              <a:rect b="b" l="l" r="r" t="t"/>
              <a:pathLst>
                <a:path extrusionOk="0" h="1608" w="1639">
                  <a:moveTo>
                    <a:pt x="819" y="1"/>
                  </a:moveTo>
                  <a:lnTo>
                    <a:pt x="0" y="1608"/>
                  </a:lnTo>
                  <a:lnTo>
                    <a:pt x="1639" y="1608"/>
                  </a:lnTo>
                  <a:lnTo>
                    <a:pt x="8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6" name="Google Shape;8166;p63"/>
            <p:cNvSpPr/>
            <p:nvPr/>
          </p:nvSpPr>
          <p:spPr>
            <a:xfrm>
              <a:off x="-3347950" y="3971575"/>
              <a:ext cx="188275" cy="291450"/>
            </a:xfrm>
            <a:custGeom>
              <a:rect b="b" l="l" r="r" t="t"/>
              <a:pathLst>
                <a:path extrusionOk="0" h="11658" w="7531">
                  <a:moveTo>
                    <a:pt x="4491" y="1351"/>
                  </a:moveTo>
                  <a:cubicBezTo>
                    <a:pt x="4609" y="1351"/>
                    <a:pt x="4725" y="1414"/>
                    <a:pt x="4790" y="1544"/>
                  </a:cubicBezTo>
                  <a:lnTo>
                    <a:pt x="6144" y="4285"/>
                  </a:lnTo>
                  <a:cubicBezTo>
                    <a:pt x="6239" y="4569"/>
                    <a:pt x="6081" y="4821"/>
                    <a:pt x="5829" y="4821"/>
                  </a:cubicBezTo>
                  <a:lnTo>
                    <a:pt x="1702" y="4821"/>
                  </a:lnTo>
                  <a:cubicBezTo>
                    <a:pt x="1482" y="4821"/>
                    <a:pt x="1261" y="4537"/>
                    <a:pt x="1387" y="4285"/>
                  </a:cubicBezTo>
                  <a:lnTo>
                    <a:pt x="2773" y="1544"/>
                  </a:lnTo>
                  <a:cubicBezTo>
                    <a:pt x="2836" y="1418"/>
                    <a:pt x="2962" y="1355"/>
                    <a:pt x="3088" y="1355"/>
                  </a:cubicBezTo>
                  <a:cubicBezTo>
                    <a:pt x="3214" y="1355"/>
                    <a:pt x="3340" y="1418"/>
                    <a:pt x="3403" y="1544"/>
                  </a:cubicBezTo>
                  <a:lnTo>
                    <a:pt x="3719" y="2174"/>
                  </a:lnTo>
                  <a:lnTo>
                    <a:pt x="4191" y="1513"/>
                  </a:lnTo>
                  <a:cubicBezTo>
                    <a:pt x="4267" y="1406"/>
                    <a:pt x="4380" y="1351"/>
                    <a:pt x="4491" y="1351"/>
                  </a:cubicBezTo>
                  <a:close/>
                  <a:moveTo>
                    <a:pt x="5136" y="5514"/>
                  </a:moveTo>
                  <a:cubicBezTo>
                    <a:pt x="5609" y="5514"/>
                    <a:pt x="5609" y="6175"/>
                    <a:pt x="5136" y="6175"/>
                  </a:cubicBezTo>
                  <a:lnTo>
                    <a:pt x="2364" y="6175"/>
                  </a:lnTo>
                  <a:cubicBezTo>
                    <a:pt x="1954" y="6175"/>
                    <a:pt x="1891" y="5514"/>
                    <a:pt x="2364" y="5514"/>
                  </a:cubicBezTo>
                  <a:close/>
                  <a:moveTo>
                    <a:pt x="5136" y="6869"/>
                  </a:moveTo>
                  <a:cubicBezTo>
                    <a:pt x="5609" y="6900"/>
                    <a:pt x="5609" y="7562"/>
                    <a:pt x="5136" y="7562"/>
                  </a:cubicBezTo>
                  <a:lnTo>
                    <a:pt x="2364" y="7562"/>
                  </a:lnTo>
                  <a:cubicBezTo>
                    <a:pt x="2175" y="7562"/>
                    <a:pt x="2017" y="7404"/>
                    <a:pt x="2017" y="7215"/>
                  </a:cubicBezTo>
                  <a:cubicBezTo>
                    <a:pt x="2017" y="7026"/>
                    <a:pt x="2175" y="6869"/>
                    <a:pt x="2364" y="6869"/>
                  </a:cubicBezTo>
                  <a:close/>
                  <a:moveTo>
                    <a:pt x="4790" y="8948"/>
                  </a:moveTo>
                  <a:lnTo>
                    <a:pt x="4790" y="10996"/>
                  </a:lnTo>
                  <a:lnTo>
                    <a:pt x="2742" y="10996"/>
                  </a:lnTo>
                  <a:lnTo>
                    <a:pt x="2742" y="8948"/>
                  </a:lnTo>
                  <a:close/>
                  <a:moveTo>
                    <a:pt x="1041" y="1"/>
                  </a:moveTo>
                  <a:cubicBezTo>
                    <a:pt x="505" y="1"/>
                    <a:pt x="1" y="473"/>
                    <a:pt x="1" y="1040"/>
                  </a:cubicBezTo>
                  <a:lnTo>
                    <a:pt x="1" y="7908"/>
                  </a:lnTo>
                  <a:cubicBezTo>
                    <a:pt x="1" y="8475"/>
                    <a:pt x="473" y="8948"/>
                    <a:pt x="1041" y="8948"/>
                  </a:cubicBezTo>
                  <a:lnTo>
                    <a:pt x="2080" y="8948"/>
                  </a:lnTo>
                  <a:lnTo>
                    <a:pt x="2080" y="10996"/>
                  </a:lnTo>
                  <a:lnTo>
                    <a:pt x="1041" y="10996"/>
                  </a:lnTo>
                  <a:cubicBezTo>
                    <a:pt x="600" y="10996"/>
                    <a:pt x="568" y="11657"/>
                    <a:pt x="1041" y="11657"/>
                  </a:cubicBezTo>
                  <a:lnTo>
                    <a:pt x="6522" y="11657"/>
                  </a:lnTo>
                  <a:cubicBezTo>
                    <a:pt x="6711" y="11657"/>
                    <a:pt x="6869" y="11500"/>
                    <a:pt x="6869" y="11311"/>
                  </a:cubicBezTo>
                  <a:cubicBezTo>
                    <a:pt x="6869" y="11122"/>
                    <a:pt x="6711" y="10964"/>
                    <a:pt x="6522" y="10964"/>
                  </a:cubicBezTo>
                  <a:lnTo>
                    <a:pt x="5483" y="10964"/>
                  </a:lnTo>
                  <a:lnTo>
                    <a:pt x="5483" y="8916"/>
                  </a:lnTo>
                  <a:lnTo>
                    <a:pt x="6522" y="8916"/>
                  </a:lnTo>
                  <a:cubicBezTo>
                    <a:pt x="7058" y="8916"/>
                    <a:pt x="7531" y="8444"/>
                    <a:pt x="7531" y="7877"/>
                  </a:cubicBezTo>
                  <a:lnTo>
                    <a:pt x="7531" y="977"/>
                  </a:lnTo>
                  <a:cubicBezTo>
                    <a:pt x="7531" y="442"/>
                    <a:pt x="7058" y="1"/>
                    <a:pt x="65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7" name="Google Shape;8167;p63"/>
          <p:cNvGrpSpPr/>
          <p:nvPr/>
        </p:nvGrpSpPr>
        <p:grpSpPr>
          <a:xfrm>
            <a:off x="858994" y="3307061"/>
            <a:ext cx="371998" cy="421927"/>
            <a:chOff x="-1575775" y="3238300"/>
            <a:chExt cx="258350" cy="293025"/>
          </a:xfrm>
        </p:grpSpPr>
        <p:sp>
          <p:nvSpPr>
            <p:cNvPr id="8168" name="Google Shape;8168;p63"/>
            <p:cNvSpPr/>
            <p:nvPr/>
          </p:nvSpPr>
          <p:spPr>
            <a:xfrm>
              <a:off x="-1489150" y="3306825"/>
              <a:ext cx="85875" cy="33100"/>
            </a:xfrm>
            <a:custGeom>
              <a:rect b="b" l="l" r="r" t="t"/>
              <a:pathLst>
                <a:path extrusionOk="0" h="1324" w="3435">
                  <a:moveTo>
                    <a:pt x="1" y="0"/>
                  </a:moveTo>
                  <a:lnTo>
                    <a:pt x="1702" y="1324"/>
                  </a:lnTo>
                  <a:lnTo>
                    <a:pt x="34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9" name="Google Shape;8169;p63"/>
            <p:cNvSpPr/>
            <p:nvPr/>
          </p:nvSpPr>
          <p:spPr>
            <a:xfrm>
              <a:off x="-1506475" y="3316275"/>
              <a:ext cx="46500" cy="67750"/>
            </a:xfrm>
            <a:custGeom>
              <a:rect b="b" l="l" r="r" t="t"/>
              <a:pathLst>
                <a:path extrusionOk="0" h="2710" w="1860">
                  <a:moveTo>
                    <a:pt x="1" y="1"/>
                  </a:moveTo>
                  <a:lnTo>
                    <a:pt x="1" y="2710"/>
                  </a:lnTo>
                  <a:lnTo>
                    <a:pt x="1859" y="1324"/>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0" name="Google Shape;8170;p63"/>
            <p:cNvSpPr/>
            <p:nvPr/>
          </p:nvSpPr>
          <p:spPr>
            <a:xfrm>
              <a:off x="-1575775" y="3238300"/>
              <a:ext cx="258350" cy="293025"/>
            </a:xfrm>
            <a:custGeom>
              <a:rect b="b" l="l" r="r" t="t"/>
              <a:pathLst>
                <a:path extrusionOk="0" h="11721" w="10334">
                  <a:moveTo>
                    <a:pt x="1418" y="694"/>
                  </a:moveTo>
                  <a:lnTo>
                    <a:pt x="1418" y="1387"/>
                  </a:lnTo>
                  <a:lnTo>
                    <a:pt x="756" y="1387"/>
                  </a:lnTo>
                  <a:lnTo>
                    <a:pt x="756" y="694"/>
                  </a:lnTo>
                  <a:close/>
                  <a:moveTo>
                    <a:pt x="9609" y="694"/>
                  </a:moveTo>
                  <a:lnTo>
                    <a:pt x="9609" y="1387"/>
                  </a:lnTo>
                  <a:lnTo>
                    <a:pt x="8947" y="1387"/>
                  </a:lnTo>
                  <a:lnTo>
                    <a:pt x="8947" y="694"/>
                  </a:lnTo>
                  <a:close/>
                  <a:moveTo>
                    <a:pt x="8002" y="2080"/>
                  </a:moveTo>
                  <a:cubicBezTo>
                    <a:pt x="8160" y="2080"/>
                    <a:pt x="8286" y="2206"/>
                    <a:pt x="8317" y="2395"/>
                  </a:cubicBezTo>
                  <a:lnTo>
                    <a:pt x="8317" y="2426"/>
                  </a:lnTo>
                  <a:lnTo>
                    <a:pt x="8317" y="6522"/>
                  </a:lnTo>
                  <a:lnTo>
                    <a:pt x="8254" y="6522"/>
                  </a:lnTo>
                  <a:cubicBezTo>
                    <a:pt x="8191" y="6774"/>
                    <a:pt x="8034" y="6900"/>
                    <a:pt x="7876" y="6900"/>
                  </a:cubicBezTo>
                  <a:lnTo>
                    <a:pt x="2457" y="6900"/>
                  </a:lnTo>
                  <a:cubicBezTo>
                    <a:pt x="2300" y="6900"/>
                    <a:pt x="2142" y="6774"/>
                    <a:pt x="2142" y="6554"/>
                  </a:cubicBezTo>
                  <a:lnTo>
                    <a:pt x="2142" y="6522"/>
                  </a:lnTo>
                  <a:lnTo>
                    <a:pt x="2142" y="2426"/>
                  </a:lnTo>
                  <a:cubicBezTo>
                    <a:pt x="2142" y="2269"/>
                    <a:pt x="2300" y="2080"/>
                    <a:pt x="2489" y="2080"/>
                  </a:cubicBezTo>
                  <a:close/>
                  <a:moveTo>
                    <a:pt x="7215" y="7562"/>
                  </a:moveTo>
                  <a:cubicBezTo>
                    <a:pt x="7687" y="7562"/>
                    <a:pt x="7687" y="8223"/>
                    <a:pt x="7215" y="8223"/>
                  </a:cubicBezTo>
                  <a:lnTo>
                    <a:pt x="3119" y="8223"/>
                  </a:lnTo>
                  <a:cubicBezTo>
                    <a:pt x="2678" y="8223"/>
                    <a:pt x="2646" y="7562"/>
                    <a:pt x="3119" y="7562"/>
                  </a:cubicBezTo>
                  <a:close/>
                  <a:moveTo>
                    <a:pt x="7215" y="8979"/>
                  </a:moveTo>
                  <a:cubicBezTo>
                    <a:pt x="7687" y="8979"/>
                    <a:pt x="7687" y="9641"/>
                    <a:pt x="7215" y="9641"/>
                  </a:cubicBezTo>
                  <a:lnTo>
                    <a:pt x="3119" y="9641"/>
                  </a:lnTo>
                  <a:cubicBezTo>
                    <a:pt x="2678" y="9641"/>
                    <a:pt x="2646" y="8979"/>
                    <a:pt x="3119" y="8979"/>
                  </a:cubicBezTo>
                  <a:close/>
                  <a:moveTo>
                    <a:pt x="1418" y="10366"/>
                  </a:moveTo>
                  <a:lnTo>
                    <a:pt x="1418" y="11027"/>
                  </a:lnTo>
                  <a:lnTo>
                    <a:pt x="756" y="11027"/>
                  </a:lnTo>
                  <a:lnTo>
                    <a:pt x="756" y="10366"/>
                  </a:lnTo>
                  <a:close/>
                  <a:moveTo>
                    <a:pt x="9609" y="10366"/>
                  </a:moveTo>
                  <a:lnTo>
                    <a:pt x="9609" y="11027"/>
                  </a:lnTo>
                  <a:lnTo>
                    <a:pt x="8947" y="11027"/>
                  </a:lnTo>
                  <a:lnTo>
                    <a:pt x="8947" y="10366"/>
                  </a:lnTo>
                  <a:close/>
                  <a:moveTo>
                    <a:pt x="378" y="1"/>
                  </a:moveTo>
                  <a:cubicBezTo>
                    <a:pt x="158" y="1"/>
                    <a:pt x="0" y="158"/>
                    <a:pt x="0" y="347"/>
                  </a:cubicBezTo>
                  <a:lnTo>
                    <a:pt x="0" y="1733"/>
                  </a:lnTo>
                  <a:cubicBezTo>
                    <a:pt x="0" y="1922"/>
                    <a:pt x="158" y="2080"/>
                    <a:pt x="378" y="2080"/>
                  </a:cubicBezTo>
                  <a:lnTo>
                    <a:pt x="725" y="2080"/>
                  </a:lnTo>
                  <a:lnTo>
                    <a:pt x="725" y="9641"/>
                  </a:lnTo>
                  <a:lnTo>
                    <a:pt x="378" y="9641"/>
                  </a:lnTo>
                  <a:cubicBezTo>
                    <a:pt x="158" y="9641"/>
                    <a:pt x="0" y="9799"/>
                    <a:pt x="0" y="9988"/>
                  </a:cubicBezTo>
                  <a:lnTo>
                    <a:pt x="0" y="11374"/>
                  </a:lnTo>
                  <a:cubicBezTo>
                    <a:pt x="0" y="11563"/>
                    <a:pt x="158" y="11720"/>
                    <a:pt x="378" y="11720"/>
                  </a:cubicBezTo>
                  <a:lnTo>
                    <a:pt x="1733" y="11720"/>
                  </a:lnTo>
                  <a:cubicBezTo>
                    <a:pt x="1953" y="11720"/>
                    <a:pt x="2111" y="11563"/>
                    <a:pt x="2111" y="11374"/>
                  </a:cubicBezTo>
                  <a:lnTo>
                    <a:pt x="2111" y="11027"/>
                  </a:lnTo>
                  <a:lnTo>
                    <a:pt x="8254" y="11027"/>
                  </a:lnTo>
                  <a:lnTo>
                    <a:pt x="8254" y="11374"/>
                  </a:lnTo>
                  <a:cubicBezTo>
                    <a:pt x="8254" y="11563"/>
                    <a:pt x="8412" y="11720"/>
                    <a:pt x="8601" y="11720"/>
                  </a:cubicBezTo>
                  <a:lnTo>
                    <a:pt x="9987" y="11720"/>
                  </a:lnTo>
                  <a:cubicBezTo>
                    <a:pt x="10176" y="11720"/>
                    <a:pt x="10334" y="11563"/>
                    <a:pt x="10334" y="11374"/>
                  </a:cubicBezTo>
                  <a:lnTo>
                    <a:pt x="10334" y="9988"/>
                  </a:lnTo>
                  <a:cubicBezTo>
                    <a:pt x="10334" y="9799"/>
                    <a:pt x="10176" y="9641"/>
                    <a:pt x="9987" y="9641"/>
                  </a:cubicBezTo>
                  <a:lnTo>
                    <a:pt x="9609" y="9641"/>
                  </a:lnTo>
                  <a:lnTo>
                    <a:pt x="9609" y="2080"/>
                  </a:lnTo>
                  <a:lnTo>
                    <a:pt x="9987" y="2080"/>
                  </a:lnTo>
                  <a:cubicBezTo>
                    <a:pt x="10176" y="2080"/>
                    <a:pt x="10334" y="1922"/>
                    <a:pt x="10334" y="1733"/>
                  </a:cubicBezTo>
                  <a:lnTo>
                    <a:pt x="10334" y="347"/>
                  </a:lnTo>
                  <a:cubicBezTo>
                    <a:pt x="10334" y="158"/>
                    <a:pt x="10176" y="1"/>
                    <a:pt x="9987" y="1"/>
                  </a:cubicBezTo>
                  <a:lnTo>
                    <a:pt x="8601" y="1"/>
                  </a:lnTo>
                  <a:cubicBezTo>
                    <a:pt x="8412" y="1"/>
                    <a:pt x="8254" y="158"/>
                    <a:pt x="8254" y="347"/>
                  </a:cubicBezTo>
                  <a:lnTo>
                    <a:pt x="8254" y="694"/>
                  </a:lnTo>
                  <a:lnTo>
                    <a:pt x="2111" y="694"/>
                  </a:lnTo>
                  <a:lnTo>
                    <a:pt x="2111" y="347"/>
                  </a:lnTo>
                  <a:cubicBezTo>
                    <a:pt x="2111" y="158"/>
                    <a:pt x="1953"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1" name="Google Shape;8171;p63"/>
            <p:cNvSpPr/>
            <p:nvPr/>
          </p:nvSpPr>
          <p:spPr>
            <a:xfrm>
              <a:off x="-1489150" y="3360375"/>
              <a:ext cx="85875" cy="32325"/>
            </a:xfrm>
            <a:custGeom>
              <a:rect b="b" l="l" r="r" t="t"/>
              <a:pathLst>
                <a:path extrusionOk="0" h="1293" w="3435">
                  <a:moveTo>
                    <a:pt x="1702" y="1"/>
                  </a:moveTo>
                  <a:lnTo>
                    <a:pt x="1" y="1293"/>
                  </a:lnTo>
                  <a:lnTo>
                    <a:pt x="3435" y="1293"/>
                  </a:lnTo>
                  <a:lnTo>
                    <a:pt x="170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2" name="Google Shape;8172;p63"/>
            <p:cNvSpPr/>
            <p:nvPr/>
          </p:nvSpPr>
          <p:spPr>
            <a:xfrm>
              <a:off x="-1431650" y="3316275"/>
              <a:ext cx="44925" cy="67750"/>
            </a:xfrm>
            <a:custGeom>
              <a:rect b="b" l="l" r="r" t="t"/>
              <a:pathLst>
                <a:path extrusionOk="0" h="2710" w="1797">
                  <a:moveTo>
                    <a:pt x="1796" y="1"/>
                  </a:moveTo>
                  <a:lnTo>
                    <a:pt x="0" y="1324"/>
                  </a:lnTo>
                  <a:lnTo>
                    <a:pt x="1796" y="2710"/>
                  </a:lnTo>
                  <a:lnTo>
                    <a:pt x="17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73" name="Google Shape;8173;p63"/>
          <p:cNvGrpSpPr/>
          <p:nvPr/>
        </p:nvGrpSpPr>
        <p:grpSpPr>
          <a:xfrm>
            <a:off x="2503892" y="3309051"/>
            <a:ext cx="423079" cy="424159"/>
            <a:chOff x="-1591550" y="3597475"/>
            <a:chExt cx="293825" cy="294575"/>
          </a:xfrm>
        </p:grpSpPr>
        <p:sp>
          <p:nvSpPr>
            <p:cNvPr id="8174" name="Google Shape;8174;p63"/>
            <p:cNvSpPr/>
            <p:nvPr/>
          </p:nvSpPr>
          <p:spPr>
            <a:xfrm>
              <a:off x="-1509625" y="3597475"/>
              <a:ext cx="211900" cy="207150"/>
            </a:xfrm>
            <a:custGeom>
              <a:rect b="b" l="l" r="r" t="t"/>
              <a:pathLst>
                <a:path extrusionOk="0" h="8286" w="8476">
                  <a:moveTo>
                    <a:pt x="6105" y="1"/>
                  </a:moveTo>
                  <a:cubicBezTo>
                    <a:pt x="6014" y="1"/>
                    <a:pt x="5916" y="39"/>
                    <a:pt x="5829" y="126"/>
                  </a:cubicBezTo>
                  <a:lnTo>
                    <a:pt x="3781" y="2205"/>
                  </a:lnTo>
                  <a:cubicBezTo>
                    <a:pt x="3718" y="2268"/>
                    <a:pt x="3655" y="2363"/>
                    <a:pt x="3655" y="2426"/>
                  </a:cubicBezTo>
                  <a:lnTo>
                    <a:pt x="3655" y="4253"/>
                  </a:lnTo>
                  <a:lnTo>
                    <a:pt x="1544" y="6332"/>
                  </a:lnTo>
                  <a:cubicBezTo>
                    <a:pt x="1400" y="6270"/>
                    <a:pt x="1256" y="6242"/>
                    <a:pt x="1119" y="6242"/>
                  </a:cubicBezTo>
                  <a:cubicBezTo>
                    <a:pt x="835" y="6242"/>
                    <a:pt x="580" y="6362"/>
                    <a:pt x="410" y="6553"/>
                  </a:cubicBezTo>
                  <a:cubicBezTo>
                    <a:pt x="0" y="6931"/>
                    <a:pt x="0" y="7592"/>
                    <a:pt x="410" y="8002"/>
                  </a:cubicBezTo>
                  <a:cubicBezTo>
                    <a:pt x="599" y="8191"/>
                    <a:pt x="859" y="8286"/>
                    <a:pt x="1123" y="8286"/>
                  </a:cubicBezTo>
                  <a:cubicBezTo>
                    <a:pt x="1387" y="8286"/>
                    <a:pt x="1655" y="8191"/>
                    <a:pt x="1859" y="8002"/>
                  </a:cubicBezTo>
                  <a:cubicBezTo>
                    <a:pt x="2174" y="7687"/>
                    <a:pt x="2206" y="7214"/>
                    <a:pt x="2048" y="6868"/>
                  </a:cubicBezTo>
                  <a:lnTo>
                    <a:pt x="4128" y="4757"/>
                  </a:lnTo>
                  <a:lnTo>
                    <a:pt x="5955" y="4757"/>
                  </a:lnTo>
                  <a:cubicBezTo>
                    <a:pt x="6018" y="4757"/>
                    <a:pt x="6144" y="4725"/>
                    <a:pt x="6175" y="4662"/>
                  </a:cubicBezTo>
                  <a:lnTo>
                    <a:pt x="8286" y="2552"/>
                  </a:lnTo>
                  <a:cubicBezTo>
                    <a:pt x="8475" y="2331"/>
                    <a:pt x="8349" y="1985"/>
                    <a:pt x="8034" y="1985"/>
                  </a:cubicBezTo>
                  <a:lnTo>
                    <a:pt x="6428" y="1985"/>
                  </a:lnTo>
                  <a:lnTo>
                    <a:pt x="6428" y="346"/>
                  </a:lnTo>
                  <a:cubicBezTo>
                    <a:pt x="6428" y="140"/>
                    <a:pt x="6278" y="1"/>
                    <a:pt x="61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5" name="Google Shape;8175;p63"/>
            <p:cNvSpPr/>
            <p:nvPr/>
          </p:nvSpPr>
          <p:spPr>
            <a:xfrm>
              <a:off x="-1541125" y="3719125"/>
              <a:ext cx="120525" cy="118275"/>
            </a:xfrm>
            <a:custGeom>
              <a:rect b="b" l="l" r="r" t="t"/>
              <a:pathLst>
                <a:path extrusionOk="0" h="4731" w="4821">
                  <a:moveTo>
                    <a:pt x="2340" y="1"/>
                  </a:moveTo>
                  <a:cubicBezTo>
                    <a:pt x="1722" y="1"/>
                    <a:pt x="1163" y="241"/>
                    <a:pt x="725" y="679"/>
                  </a:cubicBezTo>
                  <a:cubicBezTo>
                    <a:pt x="284" y="1120"/>
                    <a:pt x="0" y="1750"/>
                    <a:pt x="0" y="2380"/>
                  </a:cubicBezTo>
                  <a:cubicBezTo>
                    <a:pt x="0" y="3943"/>
                    <a:pt x="1211" y="4731"/>
                    <a:pt x="2420" y="4731"/>
                  </a:cubicBezTo>
                  <a:cubicBezTo>
                    <a:pt x="3622" y="4731"/>
                    <a:pt x="4821" y="3951"/>
                    <a:pt x="4821" y="2380"/>
                  </a:cubicBezTo>
                  <a:cubicBezTo>
                    <a:pt x="4821" y="2096"/>
                    <a:pt x="4758" y="1844"/>
                    <a:pt x="4663" y="1592"/>
                  </a:cubicBezTo>
                  <a:lnTo>
                    <a:pt x="4096" y="2159"/>
                  </a:lnTo>
                  <a:cubicBezTo>
                    <a:pt x="4253" y="3199"/>
                    <a:pt x="3434" y="4081"/>
                    <a:pt x="2395" y="4081"/>
                  </a:cubicBezTo>
                  <a:cubicBezTo>
                    <a:pt x="882" y="4081"/>
                    <a:pt x="126" y="2222"/>
                    <a:pt x="1197" y="1151"/>
                  </a:cubicBezTo>
                  <a:cubicBezTo>
                    <a:pt x="1522" y="827"/>
                    <a:pt x="1984" y="665"/>
                    <a:pt x="2428" y="665"/>
                  </a:cubicBezTo>
                  <a:cubicBezTo>
                    <a:pt x="2501" y="665"/>
                    <a:pt x="2575" y="670"/>
                    <a:pt x="2647" y="679"/>
                  </a:cubicBezTo>
                  <a:lnTo>
                    <a:pt x="3182" y="143"/>
                  </a:lnTo>
                  <a:cubicBezTo>
                    <a:pt x="2894" y="47"/>
                    <a:pt x="2611" y="1"/>
                    <a:pt x="23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6" name="Google Shape;8176;p63"/>
            <p:cNvSpPr/>
            <p:nvPr/>
          </p:nvSpPr>
          <p:spPr>
            <a:xfrm>
              <a:off x="-1591550" y="3668825"/>
              <a:ext cx="222925" cy="223225"/>
            </a:xfrm>
            <a:custGeom>
              <a:rect b="b" l="l" r="r" t="t"/>
              <a:pathLst>
                <a:path extrusionOk="0" h="8929" w="8917">
                  <a:moveTo>
                    <a:pt x="4475" y="1"/>
                  </a:moveTo>
                  <a:cubicBezTo>
                    <a:pt x="3329" y="1"/>
                    <a:pt x="2187" y="454"/>
                    <a:pt x="1324" y="1336"/>
                  </a:cubicBezTo>
                  <a:cubicBezTo>
                    <a:pt x="474" y="2155"/>
                    <a:pt x="1" y="3289"/>
                    <a:pt x="1" y="4486"/>
                  </a:cubicBezTo>
                  <a:cubicBezTo>
                    <a:pt x="1" y="6912"/>
                    <a:pt x="2017" y="8929"/>
                    <a:pt x="4475" y="8929"/>
                  </a:cubicBezTo>
                  <a:cubicBezTo>
                    <a:pt x="6901" y="8929"/>
                    <a:pt x="8917" y="6912"/>
                    <a:pt x="8917" y="4486"/>
                  </a:cubicBezTo>
                  <a:cubicBezTo>
                    <a:pt x="8917" y="3604"/>
                    <a:pt x="8696" y="2817"/>
                    <a:pt x="8255" y="2124"/>
                  </a:cubicBezTo>
                  <a:cubicBezTo>
                    <a:pt x="8098" y="2218"/>
                    <a:pt x="7342" y="2943"/>
                    <a:pt x="7184" y="3100"/>
                  </a:cubicBezTo>
                  <a:cubicBezTo>
                    <a:pt x="8161" y="5148"/>
                    <a:pt x="6680" y="7511"/>
                    <a:pt x="4412" y="7511"/>
                  </a:cubicBezTo>
                  <a:cubicBezTo>
                    <a:pt x="1702" y="7511"/>
                    <a:pt x="316" y="4203"/>
                    <a:pt x="2269" y="2281"/>
                  </a:cubicBezTo>
                  <a:cubicBezTo>
                    <a:pt x="2869" y="1681"/>
                    <a:pt x="3659" y="1373"/>
                    <a:pt x="4447" y="1373"/>
                  </a:cubicBezTo>
                  <a:cubicBezTo>
                    <a:pt x="4900" y="1373"/>
                    <a:pt x="5352" y="1475"/>
                    <a:pt x="5766" y="1682"/>
                  </a:cubicBezTo>
                  <a:cubicBezTo>
                    <a:pt x="5924" y="1525"/>
                    <a:pt x="6617" y="800"/>
                    <a:pt x="6838" y="706"/>
                  </a:cubicBezTo>
                  <a:cubicBezTo>
                    <a:pt x="6115" y="233"/>
                    <a:pt x="5294" y="1"/>
                    <a:pt x="44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77" name="Google Shape;8177;p63"/>
          <p:cNvGrpSpPr/>
          <p:nvPr/>
        </p:nvGrpSpPr>
        <p:grpSpPr>
          <a:xfrm>
            <a:off x="4153362" y="3318663"/>
            <a:ext cx="421927" cy="399248"/>
            <a:chOff x="-1592325" y="3957400"/>
            <a:chExt cx="293025" cy="277275"/>
          </a:xfrm>
        </p:grpSpPr>
        <p:sp>
          <p:nvSpPr>
            <p:cNvPr id="8178" name="Google Shape;8178;p63"/>
            <p:cNvSpPr/>
            <p:nvPr/>
          </p:nvSpPr>
          <p:spPr>
            <a:xfrm>
              <a:off x="-1591550" y="3957400"/>
              <a:ext cx="292250" cy="68550"/>
            </a:xfrm>
            <a:custGeom>
              <a:rect b="b" l="l" r="r" t="t"/>
              <a:pathLst>
                <a:path extrusionOk="0" h="2742" w="11690">
                  <a:moveTo>
                    <a:pt x="9894" y="1355"/>
                  </a:moveTo>
                  <a:cubicBezTo>
                    <a:pt x="10335" y="1355"/>
                    <a:pt x="10366" y="2017"/>
                    <a:pt x="9894" y="2017"/>
                  </a:cubicBezTo>
                  <a:lnTo>
                    <a:pt x="5798" y="2017"/>
                  </a:lnTo>
                  <a:cubicBezTo>
                    <a:pt x="5778" y="2019"/>
                    <a:pt x="5759" y="2021"/>
                    <a:pt x="5741" y="2021"/>
                  </a:cubicBezTo>
                  <a:cubicBezTo>
                    <a:pt x="5326" y="2021"/>
                    <a:pt x="5345" y="1355"/>
                    <a:pt x="5798" y="1355"/>
                  </a:cubicBezTo>
                  <a:close/>
                  <a:moveTo>
                    <a:pt x="1671" y="1355"/>
                  </a:moveTo>
                  <a:cubicBezTo>
                    <a:pt x="1860" y="1355"/>
                    <a:pt x="2017" y="1513"/>
                    <a:pt x="2017" y="1702"/>
                  </a:cubicBezTo>
                  <a:cubicBezTo>
                    <a:pt x="2017" y="1891"/>
                    <a:pt x="1860" y="2048"/>
                    <a:pt x="1671" y="2048"/>
                  </a:cubicBezTo>
                  <a:cubicBezTo>
                    <a:pt x="1482" y="2048"/>
                    <a:pt x="1324" y="1891"/>
                    <a:pt x="1324" y="1702"/>
                  </a:cubicBezTo>
                  <a:cubicBezTo>
                    <a:pt x="1356" y="1513"/>
                    <a:pt x="1513" y="1355"/>
                    <a:pt x="1671" y="1355"/>
                  </a:cubicBezTo>
                  <a:close/>
                  <a:moveTo>
                    <a:pt x="3057" y="1355"/>
                  </a:moveTo>
                  <a:cubicBezTo>
                    <a:pt x="3246" y="1355"/>
                    <a:pt x="3404" y="1513"/>
                    <a:pt x="3404" y="1702"/>
                  </a:cubicBezTo>
                  <a:cubicBezTo>
                    <a:pt x="3404" y="1891"/>
                    <a:pt x="3246" y="2048"/>
                    <a:pt x="3057" y="2048"/>
                  </a:cubicBezTo>
                  <a:cubicBezTo>
                    <a:pt x="2836" y="2048"/>
                    <a:pt x="2679" y="1891"/>
                    <a:pt x="2679" y="1702"/>
                  </a:cubicBezTo>
                  <a:cubicBezTo>
                    <a:pt x="2679" y="1513"/>
                    <a:pt x="2836" y="1355"/>
                    <a:pt x="3057" y="1355"/>
                  </a:cubicBezTo>
                  <a:close/>
                  <a:moveTo>
                    <a:pt x="4412" y="1355"/>
                  </a:moveTo>
                  <a:cubicBezTo>
                    <a:pt x="4632" y="1355"/>
                    <a:pt x="4790" y="1513"/>
                    <a:pt x="4790" y="1702"/>
                  </a:cubicBezTo>
                  <a:cubicBezTo>
                    <a:pt x="4790" y="1891"/>
                    <a:pt x="4632" y="2048"/>
                    <a:pt x="4412" y="2048"/>
                  </a:cubicBezTo>
                  <a:cubicBezTo>
                    <a:pt x="4223" y="2048"/>
                    <a:pt x="4065" y="1891"/>
                    <a:pt x="4065" y="1702"/>
                  </a:cubicBezTo>
                  <a:cubicBezTo>
                    <a:pt x="4065" y="1513"/>
                    <a:pt x="4223" y="1355"/>
                    <a:pt x="4412" y="1355"/>
                  </a:cubicBezTo>
                  <a:close/>
                  <a:moveTo>
                    <a:pt x="1041" y="0"/>
                  </a:moveTo>
                  <a:cubicBezTo>
                    <a:pt x="474" y="0"/>
                    <a:pt x="1" y="473"/>
                    <a:pt x="1" y="1040"/>
                  </a:cubicBezTo>
                  <a:lnTo>
                    <a:pt x="1" y="2741"/>
                  </a:lnTo>
                  <a:lnTo>
                    <a:pt x="11689" y="2741"/>
                  </a:lnTo>
                  <a:lnTo>
                    <a:pt x="11689" y="1040"/>
                  </a:lnTo>
                  <a:cubicBezTo>
                    <a:pt x="11689" y="505"/>
                    <a:pt x="11154" y="0"/>
                    <a:pt x="106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9" name="Google Shape;8179;p63"/>
            <p:cNvSpPr/>
            <p:nvPr/>
          </p:nvSpPr>
          <p:spPr>
            <a:xfrm>
              <a:off x="-1592325" y="4043250"/>
              <a:ext cx="291450" cy="171725"/>
            </a:xfrm>
            <a:custGeom>
              <a:rect b="b" l="l" r="r" t="t"/>
              <a:pathLst>
                <a:path extrusionOk="0" h="6869" w="11658">
                  <a:moveTo>
                    <a:pt x="0" y="0"/>
                  </a:moveTo>
                  <a:lnTo>
                    <a:pt x="0" y="5829"/>
                  </a:lnTo>
                  <a:cubicBezTo>
                    <a:pt x="0" y="6396"/>
                    <a:pt x="473" y="6869"/>
                    <a:pt x="1040" y="6869"/>
                  </a:cubicBezTo>
                  <a:lnTo>
                    <a:pt x="2867" y="6869"/>
                  </a:lnTo>
                  <a:lnTo>
                    <a:pt x="2647" y="6616"/>
                  </a:lnTo>
                  <a:cubicBezTo>
                    <a:pt x="2521" y="6522"/>
                    <a:pt x="2521" y="6270"/>
                    <a:pt x="2647" y="6144"/>
                  </a:cubicBezTo>
                  <a:lnTo>
                    <a:pt x="2993" y="5797"/>
                  </a:lnTo>
                  <a:cubicBezTo>
                    <a:pt x="2962" y="5734"/>
                    <a:pt x="2930" y="5608"/>
                    <a:pt x="2867" y="5482"/>
                  </a:cubicBezTo>
                  <a:lnTo>
                    <a:pt x="2363" y="5482"/>
                  </a:lnTo>
                  <a:cubicBezTo>
                    <a:pt x="2174" y="5482"/>
                    <a:pt x="2017" y="5325"/>
                    <a:pt x="2017" y="5136"/>
                  </a:cubicBezTo>
                  <a:lnTo>
                    <a:pt x="2017" y="3750"/>
                  </a:lnTo>
                  <a:cubicBezTo>
                    <a:pt x="2017" y="3561"/>
                    <a:pt x="2174" y="3403"/>
                    <a:pt x="2363" y="3403"/>
                  </a:cubicBezTo>
                  <a:lnTo>
                    <a:pt x="2867" y="3403"/>
                  </a:lnTo>
                  <a:cubicBezTo>
                    <a:pt x="2930" y="3277"/>
                    <a:pt x="2962" y="3214"/>
                    <a:pt x="2993" y="3088"/>
                  </a:cubicBezTo>
                  <a:lnTo>
                    <a:pt x="2647" y="2741"/>
                  </a:lnTo>
                  <a:cubicBezTo>
                    <a:pt x="2521" y="2615"/>
                    <a:pt x="2521" y="2363"/>
                    <a:pt x="2647" y="2269"/>
                  </a:cubicBezTo>
                  <a:lnTo>
                    <a:pt x="3624" y="1261"/>
                  </a:lnTo>
                  <a:cubicBezTo>
                    <a:pt x="3687" y="1213"/>
                    <a:pt x="3773" y="1190"/>
                    <a:pt x="3860" y="1190"/>
                  </a:cubicBezTo>
                  <a:cubicBezTo>
                    <a:pt x="3946" y="1190"/>
                    <a:pt x="4033" y="1213"/>
                    <a:pt x="4096" y="1261"/>
                  </a:cubicBezTo>
                  <a:lnTo>
                    <a:pt x="4443" y="1639"/>
                  </a:lnTo>
                  <a:cubicBezTo>
                    <a:pt x="4537" y="1576"/>
                    <a:pt x="4663" y="1544"/>
                    <a:pt x="4758" y="1513"/>
                  </a:cubicBezTo>
                  <a:lnTo>
                    <a:pt x="4758" y="1009"/>
                  </a:lnTo>
                  <a:cubicBezTo>
                    <a:pt x="4758" y="788"/>
                    <a:pt x="4915" y="631"/>
                    <a:pt x="5136" y="631"/>
                  </a:cubicBezTo>
                  <a:lnTo>
                    <a:pt x="6490" y="631"/>
                  </a:lnTo>
                  <a:cubicBezTo>
                    <a:pt x="6711" y="631"/>
                    <a:pt x="6869" y="788"/>
                    <a:pt x="6869" y="1009"/>
                  </a:cubicBezTo>
                  <a:lnTo>
                    <a:pt x="6869" y="1513"/>
                  </a:lnTo>
                  <a:cubicBezTo>
                    <a:pt x="6963" y="1544"/>
                    <a:pt x="7058" y="1576"/>
                    <a:pt x="7184" y="1639"/>
                  </a:cubicBezTo>
                  <a:lnTo>
                    <a:pt x="7530" y="1261"/>
                  </a:lnTo>
                  <a:cubicBezTo>
                    <a:pt x="7593" y="1213"/>
                    <a:pt x="7680" y="1190"/>
                    <a:pt x="7766" y="1190"/>
                  </a:cubicBezTo>
                  <a:cubicBezTo>
                    <a:pt x="7853" y="1190"/>
                    <a:pt x="7940" y="1213"/>
                    <a:pt x="8003" y="1261"/>
                  </a:cubicBezTo>
                  <a:lnTo>
                    <a:pt x="8979" y="2269"/>
                  </a:lnTo>
                  <a:cubicBezTo>
                    <a:pt x="9105" y="2363"/>
                    <a:pt x="9105" y="2615"/>
                    <a:pt x="8979" y="2741"/>
                  </a:cubicBezTo>
                  <a:lnTo>
                    <a:pt x="8633" y="3088"/>
                  </a:lnTo>
                  <a:cubicBezTo>
                    <a:pt x="8664" y="3151"/>
                    <a:pt x="8696" y="3277"/>
                    <a:pt x="8759" y="3403"/>
                  </a:cubicBezTo>
                  <a:lnTo>
                    <a:pt x="9263" y="3403"/>
                  </a:lnTo>
                  <a:cubicBezTo>
                    <a:pt x="9452" y="3403"/>
                    <a:pt x="9609" y="3561"/>
                    <a:pt x="9609" y="3750"/>
                  </a:cubicBezTo>
                  <a:lnTo>
                    <a:pt x="9609" y="5136"/>
                  </a:lnTo>
                  <a:cubicBezTo>
                    <a:pt x="9609" y="5325"/>
                    <a:pt x="9452" y="5482"/>
                    <a:pt x="9263" y="5482"/>
                  </a:cubicBezTo>
                  <a:lnTo>
                    <a:pt x="8759" y="5482"/>
                  </a:lnTo>
                  <a:cubicBezTo>
                    <a:pt x="8727" y="5608"/>
                    <a:pt x="8664" y="5671"/>
                    <a:pt x="8633" y="5797"/>
                  </a:cubicBezTo>
                  <a:lnTo>
                    <a:pt x="8979" y="6144"/>
                  </a:lnTo>
                  <a:cubicBezTo>
                    <a:pt x="9105" y="6270"/>
                    <a:pt x="9105" y="6522"/>
                    <a:pt x="8979" y="6616"/>
                  </a:cubicBezTo>
                  <a:lnTo>
                    <a:pt x="8759" y="6869"/>
                  </a:lnTo>
                  <a:lnTo>
                    <a:pt x="10586" y="6869"/>
                  </a:lnTo>
                  <a:cubicBezTo>
                    <a:pt x="11153" y="6869"/>
                    <a:pt x="11657" y="6396"/>
                    <a:pt x="11657" y="5829"/>
                  </a:cubicBezTo>
                  <a:lnTo>
                    <a:pt x="116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0" name="Google Shape;8180;p63"/>
            <p:cNvSpPr/>
            <p:nvPr/>
          </p:nvSpPr>
          <p:spPr>
            <a:xfrm>
              <a:off x="-1471825" y="4129100"/>
              <a:ext cx="51225" cy="51225"/>
            </a:xfrm>
            <a:custGeom>
              <a:rect b="b" l="l" r="r" t="t"/>
              <a:pathLst>
                <a:path extrusionOk="0" h="2049" w="2049">
                  <a:moveTo>
                    <a:pt x="1009" y="1"/>
                  </a:moveTo>
                  <a:cubicBezTo>
                    <a:pt x="442" y="1"/>
                    <a:pt x="1" y="473"/>
                    <a:pt x="1" y="1009"/>
                  </a:cubicBezTo>
                  <a:cubicBezTo>
                    <a:pt x="1" y="1576"/>
                    <a:pt x="442" y="2048"/>
                    <a:pt x="1009" y="2048"/>
                  </a:cubicBezTo>
                  <a:cubicBezTo>
                    <a:pt x="1576" y="2048"/>
                    <a:pt x="2049" y="1576"/>
                    <a:pt x="2049" y="1009"/>
                  </a:cubicBezTo>
                  <a:cubicBezTo>
                    <a:pt x="2049" y="473"/>
                    <a:pt x="1576"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1" name="Google Shape;8181;p63"/>
            <p:cNvSpPr/>
            <p:nvPr/>
          </p:nvSpPr>
          <p:spPr>
            <a:xfrm>
              <a:off x="-1526175" y="4077900"/>
              <a:ext cx="156775" cy="156775"/>
            </a:xfrm>
            <a:custGeom>
              <a:rect b="b" l="l" r="r" t="t"/>
              <a:pathLst>
                <a:path extrusionOk="0" h="6271" w="6271">
                  <a:moveTo>
                    <a:pt x="3183" y="1418"/>
                  </a:moveTo>
                  <a:cubicBezTo>
                    <a:pt x="4128" y="1418"/>
                    <a:pt x="4884" y="2175"/>
                    <a:pt x="4884" y="3120"/>
                  </a:cubicBezTo>
                  <a:cubicBezTo>
                    <a:pt x="4884" y="4033"/>
                    <a:pt x="4128" y="4821"/>
                    <a:pt x="3183" y="4821"/>
                  </a:cubicBezTo>
                  <a:cubicBezTo>
                    <a:pt x="2238" y="4821"/>
                    <a:pt x="1482" y="4065"/>
                    <a:pt x="1482" y="3120"/>
                  </a:cubicBezTo>
                  <a:cubicBezTo>
                    <a:pt x="1482" y="2175"/>
                    <a:pt x="2238" y="1418"/>
                    <a:pt x="3183" y="1418"/>
                  </a:cubicBezTo>
                  <a:close/>
                  <a:moveTo>
                    <a:pt x="2805" y="1"/>
                  </a:moveTo>
                  <a:lnTo>
                    <a:pt x="2805" y="442"/>
                  </a:lnTo>
                  <a:cubicBezTo>
                    <a:pt x="2805" y="599"/>
                    <a:pt x="2679" y="725"/>
                    <a:pt x="2521" y="757"/>
                  </a:cubicBezTo>
                  <a:cubicBezTo>
                    <a:pt x="2332" y="788"/>
                    <a:pt x="2080" y="914"/>
                    <a:pt x="1891" y="1040"/>
                  </a:cubicBezTo>
                  <a:cubicBezTo>
                    <a:pt x="1847" y="1063"/>
                    <a:pt x="1794" y="1073"/>
                    <a:pt x="1739" y="1073"/>
                  </a:cubicBezTo>
                  <a:cubicBezTo>
                    <a:pt x="1639" y="1073"/>
                    <a:pt x="1531" y="1038"/>
                    <a:pt x="1450" y="977"/>
                  </a:cubicBezTo>
                  <a:lnTo>
                    <a:pt x="1135" y="662"/>
                  </a:lnTo>
                  <a:lnTo>
                    <a:pt x="662" y="1135"/>
                  </a:lnTo>
                  <a:lnTo>
                    <a:pt x="978" y="1450"/>
                  </a:lnTo>
                  <a:cubicBezTo>
                    <a:pt x="1104" y="1576"/>
                    <a:pt x="1104" y="1733"/>
                    <a:pt x="1041" y="1891"/>
                  </a:cubicBezTo>
                  <a:cubicBezTo>
                    <a:pt x="915" y="2080"/>
                    <a:pt x="820" y="2301"/>
                    <a:pt x="757" y="2521"/>
                  </a:cubicBezTo>
                  <a:cubicBezTo>
                    <a:pt x="726" y="2679"/>
                    <a:pt x="599" y="2805"/>
                    <a:pt x="442" y="2805"/>
                  </a:cubicBezTo>
                  <a:lnTo>
                    <a:pt x="1" y="2805"/>
                  </a:lnTo>
                  <a:lnTo>
                    <a:pt x="1" y="3466"/>
                  </a:lnTo>
                  <a:lnTo>
                    <a:pt x="442" y="3466"/>
                  </a:lnTo>
                  <a:cubicBezTo>
                    <a:pt x="599" y="3466"/>
                    <a:pt x="726" y="3592"/>
                    <a:pt x="757" y="3750"/>
                  </a:cubicBezTo>
                  <a:cubicBezTo>
                    <a:pt x="789" y="3939"/>
                    <a:pt x="915" y="4191"/>
                    <a:pt x="1041" y="4380"/>
                  </a:cubicBezTo>
                  <a:cubicBezTo>
                    <a:pt x="1104" y="4506"/>
                    <a:pt x="1072" y="4695"/>
                    <a:pt x="978" y="4821"/>
                  </a:cubicBezTo>
                  <a:lnTo>
                    <a:pt x="662" y="5136"/>
                  </a:lnTo>
                  <a:lnTo>
                    <a:pt x="1135" y="5609"/>
                  </a:lnTo>
                  <a:lnTo>
                    <a:pt x="1450" y="5294"/>
                  </a:lnTo>
                  <a:cubicBezTo>
                    <a:pt x="1524" y="5220"/>
                    <a:pt x="1609" y="5189"/>
                    <a:pt x="1698" y="5189"/>
                  </a:cubicBezTo>
                  <a:cubicBezTo>
                    <a:pt x="1761" y="5189"/>
                    <a:pt x="1826" y="5204"/>
                    <a:pt x="1891" y="5230"/>
                  </a:cubicBezTo>
                  <a:cubicBezTo>
                    <a:pt x="2080" y="5357"/>
                    <a:pt x="2301" y="5451"/>
                    <a:pt x="2521" y="5514"/>
                  </a:cubicBezTo>
                  <a:cubicBezTo>
                    <a:pt x="2679" y="5546"/>
                    <a:pt x="2805" y="5672"/>
                    <a:pt x="2805" y="5829"/>
                  </a:cubicBezTo>
                  <a:lnTo>
                    <a:pt x="2805" y="6270"/>
                  </a:lnTo>
                  <a:lnTo>
                    <a:pt x="3466" y="6270"/>
                  </a:lnTo>
                  <a:lnTo>
                    <a:pt x="3466" y="5829"/>
                  </a:lnTo>
                  <a:cubicBezTo>
                    <a:pt x="3466" y="5672"/>
                    <a:pt x="3592" y="5546"/>
                    <a:pt x="3750" y="5514"/>
                  </a:cubicBezTo>
                  <a:cubicBezTo>
                    <a:pt x="3939" y="5483"/>
                    <a:pt x="4160" y="5357"/>
                    <a:pt x="4380" y="5230"/>
                  </a:cubicBezTo>
                  <a:cubicBezTo>
                    <a:pt x="4414" y="5208"/>
                    <a:pt x="4463" y="5198"/>
                    <a:pt x="4517" y="5198"/>
                  </a:cubicBezTo>
                  <a:cubicBezTo>
                    <a:pt x="4615" y="5198"/>
                    <a:pt x="4729" y="5232"/>
                    <a:pt x="4790" y="5294"/>
                  </a:cubicBezTo>
                  <a:lnTo>
                    <a:pt x="5105" y="5609"/>
                  </a:lnTo>
                  <a:lnTo>
                    <a:pt x="5577" y="5136"/>
                  </a:lnTo>
                  <a:lnTo>
                    <a:pt x="5262" y="4821"/>
                  </a:lnTo>
                  <a:cubicBezTo>
                    <a:pt x="5168" y="4695"/>
                    <a:pt x="5168" y="4537"/>
                    <a:pt x="5231" y="4380"/>
                  </a:cubicBezTo>
                  <a:cubicBezTo>
                    <a:pt x="5357" y="4191"/>
                    <a:pt x="5420" y="3970"/>
                    <a:pt x="5514" y="3750"/>
                  </a:cubicBezTo>
                  <a:cubicBezTo>
                    <a:pt x="5546" y="3592"/>
                    <a:pt x="5672" y="3466"/>
                    <a:pt x="5829" y="3466"/>
                  </a:cubicBezTo>
                  <a:lnTo>
                    <a:pt x="6270" y="3466"/>
                  </a:lnTo>
                  <a:lnTo>
                    <a:pt x="6270" y="2773"/>
                  </a:lnTo>
                  <a:lnTo>
                    <a:pt x="5829" y="2773"/>
                  </a:lnTo>
                  <a:cubicBezTo>
                    <a:pt x="5672" y="2773"/>
                    <a:pt x="5546" y="2647"/>
                    <a:pt x="5514" y="2490"/>
                  </a:cubicBezTo>
                  <a:cubicBezTo>
                    <a:pt x="5483" y="2301"/>
                    <a:pt x="5357" y="2049"/>
                    <a:pt x="5231" y="1859"/>
                  </a:cubicBezTo>
                  <a:cubicBezTo>
                    <a:pt x="5168" y="1733"/>
                    <a:pt x="5199" y="1544"/>
                    <a:pt x="5262" y="1418"/>
                  </a:cubicBezTo>
                  <a:lnTo>
                    <a:pt x="5577" y="1103"/>
                  </a:lnTo>
                  <a:lnTo>
                    <a:pt x="5105" y="631"/>
                  </a:lnTo>
                  <a:lnTo>
                    <a:pt x="4790" y="946"/>
                  </a:lnTo>
                  <a:cubicBezTo>
                    <a:pt x="4739" y="1013"/>
                    <a:pt x="4670" y="1045"/>
                    <a:pt x="4593" y="1045"/>
                  </a:cubicBezTo>
                  <a:cubicBezTo>
                    <a:pt x="4526" y="1045"/>
                    <a:pt x="4453" y="1021"/>
                    <a:pt x="4380" y="977"/>
                  </a:cubicBezTo>
                  <a:cubicBezTo>
                    <a:pt x="4160" y="883"/>
                    <a:pt x="3971" y="788"/>
                    <a:pt x="3750" y="725"/>
                  </a:cubicBezTo>
                  <a:cubicBezTo>
                    <a:pt x="3592" y="662"/>
                    <a:pt x="3466" y="568"/>
                    <a:pt x="3466" y="410"/>
                  </a:cubicBez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82" name="Google Shape;8182;p63"/>
          <p:cNvGrpSpPr/>
          <p:nvPr/>
        </p:nvGrpSpPr>
        <p:grpSpPr>
          <a:xfrm>
            <a:off x="3640232" y="3310744"/>
            <a:ext cx="369730" cy="420775"/>
            <a:chOff x="-778700" y="3612425"/>
            <a:chExt cx="256775" cy="292225"/>
          </a:xfrm>
        </p:grpSpPr>
        <p:sp>
          <p:nvSpPr>
            <p:cNvPr id="8183" name="Google Shape;8183;p63"/>
            <p:cNvSpPr/>
            <p:nvPr/>
          </p:nvSpPr>
          <p:spPr>
            <a:xfrm>
              <a:off x="-692850" y="369905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4" name="Google Shape;8184;p63"/>
            <p:cNvSpPr/>
            <p:nvPr/>
          </p:nvSpPr>
          <p:spPr>
            <a:xfrm>
              <a:off x="-777925" y="3612425"/>
              <a:ext cx="204800" cy="34675"/>
            </a:xfrm>
            <a:custGeom>
              <a:rect b="b" l="l" r="r" t="t"/>
              <a:pathLst>
                <a:path extrusionOk="0" h="1387" w="8192">
                  <a:moveTo>
                    <a:pt x="1009" y="0"/>
                  </a:moveTo>
                  <a:cubicBezTo>
                    <a:pt x="473" y="0"/>
                    <a:pt x="1" y="473"/>
                    <a:pt x="1" y="1009"/>
                  </a:cubicBezTo>
                  <a:lnTo>
                    <a:pt x="1" y="1387"/>
                  </a:lnTo>
                  <a:lnTo>
                    <a:pt x="8192" y="1387"/>
                  </a:lnTo>
                  <a:lnTo>
                    <a:pt x="8192" y="1009"/>
                  </a:lnTo>
                  <a:cubicBezTo>
                    <a:pt x="8192" y="473"/>
                    <a:pt x="7719" y="0"/>
                    <a:pt x="71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5" name="Google Shape;8185;p63"/>
            <p:cNvSpPr/>
            <p:nvPr/>
          </p:nvSpPr>
          <p:spPr>
            <a:xfrm>
              <a:off x="-727525" y="3699050"/>
              <a:ext cx="17375" cy="17350"/>
            </a:xfrm>
            <a:custGeom>
              <a:rect b="b" l="l" r="r" t="t"/>
              <a:pathLst>
                <a:path extrusionOk="0" h="694" w="695">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6" name="Google Shape;8186;p63"/>
            <p:cNvSpPr/>
            <p:nvPr/>
          </p:nvSpPr>
          <p:spPr>
            <a:xfrm>
              <a:off x="-778700" y="3664400"/>
              <a:ext cx="205575" cy="102425"/>
            </a:xfrm>
            <a:custGeom>
              <a:rect b="b" l="l" r="r" t="t"/>
              <a:pathLst>
                <a:path extrusionOk="0" h="4097" w="8223">
                  <a:moveTo>
                    <a:pt x="3781" y="694"/>
                  </a:moveTo>
                  <a:cubicBezTo>
                    <a:pt x="4316" y="694"/>
                    <a:pt x="4789" y="1166"/>
                    <a:pt x="4789" y="1733"/>
                  </a:cubicBezTo>
                  <a:cubicBezTo>
                    <a:pt x="4789" y="2301"/>
                    <a:pt x="4316" y="2773"/>
                    <a:pt x="3781" y="2773"/>
                  </a:cubicBezTo>
                  <a:cubicBezTo>
                    <a:pt x="3497" y="2773"/>
                    <a:pt x="3245" y="2647"/>
                    <a:pt x="3088" y="2490"/>
                  </a:cubicBezTo>
                  <a:cubicBezTo>
                    <a:pt x="2899" y="2647"/>
                    <a:pt x="2678" y="2773"/>
                    <a:pt x="2426" y="2773"/>
                  </a:cubicBezTo>
                  <a:cubicBezTo>
                    <a:pt x="1890" y="2773"/>
                    <a:pt x="1418" y="2301"/>
                    <a:pt x="1418" y="1733"/>
                  </a:cubicBezTo>
                  <a:cubicBezTo>
                    <a:pt x="1418" y="1198"/>
                    <a:pt x="1890" y="694"/>
                    <a:pt x="2426" y="694"/>
                  </a:cubicBezTo>
                  <a:cubicBezTo>
                    <a:pt x="2710" y="694"/>
                    <a:pt x="2930" y="820"/>
                    <a:pt x="3088" y="977"/>
                  </a:cubicBezTo>
                  <a:cubicBezTo>
                    <a:pt x="3308" y="820"/>
                    <a:pt x="3529" y="694"/>
                    <a:pt x="3781" y="694"/>
                  </a:cubicBezTo>
                  <a:close/>
                  <a:moveTo>
                    <a:pt x="0" y="1"/>
                  </a:moveTo>
                  <a:lnTo>
                    <a:pt x="0" y="3088"/>
                  </a:lnTo>
                  <a:cubicBezTo>
                    <a:pt x="0" y="3624"/>
                    <a:pt x="473" y="4096"/>
                    <a:pt x="1008" y="4096"/>
                  </a:cubicBezTo>
                  <a:lnTo>
                    <a:pt x="6837" y="4096"/>
                  </a:lnTo>
                  <a:lnTo>
                    <a:pt x="6837" y="3498"/>
                  </a:lnTo>
                  <a:lnTo>
                    <a:pt x="5766" y="2458"/>
                  </a:lnTo>
                  <a:cubicBezTo>
                    <a:pt x="5034" y="1726"/>
                    <a:pt x="5756" y="674"/>
                    <a:pt x="6558" y="674"/>
                  </a:cubicBezTo>
                  <a:cubicBezTo>
                    <a:pt x="6792" y="674"/>
                    <a:pt x="7033" y="764"/>
                    <a:pt x="7246" y="977"/>
                  </a:cubicBezTo>
                  <a:lnTo>
                    <a:pt x="8223" y="1985"/>
                  </a:lnTo>
                  <a:lnTo>
                    <a:pt x="82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7" name="Google Shape;8187;p63"/>
            <p:cNvSpPr/>
            <p:nvPr/>
          </p:nvSpPr>
          <p:spPr>
            <a:xfrm>
              <a:off x="-659775" y="3835325"/>
              <a:ext cx="137850" cy="69325"/>
            </a:xfrm>
            <a:custGeom>
              <a:rect b="b" l="l" r="r" t="t"/>
              <a:pathLst>
                <a:path extrusionOk="0" h="2773" w="5514">
                  <a:moveTo>
                    <a:pt x="1733" y="693"/>
                  </a:moveTo>
                  <a:cubicBezTo>
                    <a:pt x="1922" y="693"/>
                    <a:pt x="2080" y="851"/>
                    <a:pt x="2080" y="1040"/>
                  </a:cubicBezTo>
                  <a:cubicBezTo>
                    <a:pt x="2080" y="1229"/>
                    <a:pt x="1922" y="1386"/>
                    <a:pt x="1733" y="1386"/>
                  </a:cubicBezTo>
                  <a:cubicBezTo>
                    <a:pt x="1544" y="1386"/>
                    <a:pt x="1387" y="1229"/>
                    <a:pt x="1387" y="1040"/>
                  </a:cubicBezTo>
                  <a:cubicBezTo>
                    <a:pt x="1387" y="851"/>
                    <a:pt x="1544" y="693"/>
                    <a:pt x="1733" y="693"/>
                  </a:cubicBezTo>
                  <a:close/>
                  <a:moveTo>
                    <a:pt x="63" y="0"/>
                  </a:moveTo>
                  <a:cubicBezTo>
                    <a:pt x="32" y="126"/>
                    <a:pt x="0" y="252"/>
                    <a:pt x="0" y="378"/>
                  </a:cubicBezTo>
                  <a:lnTo>
                    <a:pt x="0" y="2426"/>
                  </a:lnTo>
                  <a:cubicBezTo>
                    <a:pt x="0" y="2615"/>
                    <a:pt x="158" y="2773"/>
                    <a:pt x="347" y="2773"/>
                  </a:cubicBezTo>
                  <a:lnTo>
                    <a:pt x="5167" y="2773"/>
                  </a:lnTo>
                  <a:cubicBezTo>
                    <a:pt x="5356" y="2773"/>
                    <a:pt x="5514" y="2615"/>
                    <a:pt x="5514" y="2426"/>
                  </a:cubicBezTo>
                  <a:lnTo>
                    <a:pt x="5514" y="378"/>
                  </a:lnTo>
                  <a:cubicBezTo>
                    <a:pt x="5514" y="252"/>
                    <a:pt x="5482" y="126"/>
                    <a:pt x="54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8" name="Google Shape;8188;p63"/>
            <p:cNvSpPr/>
            <p:nvPr/>
          </p:nvSpPr>
          <p:spPr>
            <a:xfrm>
              <a:off x="-658200" y="3669925"/>
              <a:ext cx="136275" cy="148875"/>
            </a:xfrm>
            <a:custGeom>
              <a:rect b="b" l="l" r="r" t="t"/>
              <a:pathLst>
                <a:path extrusionOk="0" h="5955" w="5451">
                  <a:moveTo>
                    <a:pt x="4064" y="0"/>
                  </a:moveTo>
                  <a:lnTo>
                    <a:pt x="4064" y="2615"/>
                  </a:lnTo>
                  <a:cubicBezTo>
                    <a:pt x="4064" y="2829"/>
                    <a:pt x="3905" y="2970"/>
                    <a:pt x="3734" y="2970"/>
                  </a:cubicBezTo>
                  <a:cubicBezTo>
                    <a:pt x="3652" y="2970"/>
                    <a:pt x="3568" y="2938"/>
                    <a:pt x="3497" y="2867"/>
                  </a:cubicBezTo>
                  <a:lnTo>
                    <a:pt x="1922" y="1292"/>
                  </a:lnTo>
                  <a:cubicBezTo>
                    <a:pt x="1858" y="1228"/>
                    <a:pt x="1780" y="1201"/>
                    <a:pt x="1701" y="1201"/>
                  </a:cubicBezTo>
                  <a:cubicBezTo>
                    <a:pt x="1429" y="1201"/>
                    <a:pt x="1150" y="1520"/>
                    <a:pt x="1418" y="1764"/>
                  </a:cubicBezTo>
                  <a:lnTo>
                    <a:pt x="2615" y="2930"/>
                  </a:lnTo>
                  <a:cubicBezTo>
                    <a:pt x="2710" y="3025"/>
                    <a:pt x="2741" y="3088"/>
                    <a:pt x="2741" y="3182"/>
                  </a:cubicBezTo>
                  <a:lnTo>
                    <a:pt x="2741" y="3970"/>
                  </a:lnTo>
                  <a:cubicBezTo>
                    <a:pt x="2741" y="4222"/>
                    <a:pt x="2804" y="4505"/>
                    <a:pt x="2930" y="4789"/>
                  </a:cubicBezTo>
                  <a:cubicBezTo>
                    <a:pt x="3052" y="5074"/>
                    <a:pt x="2833" y="5280"/>
                    <a:pt x="2611" y="5280"/>
                  </a:cubicBezTo>
                  <a:cubicBezTo>
                    <a:pt x="2490" y="5280"/>
                    <a:pt x="2367" y="5218"/>
                    <a:pt x="2300" y="5072"/>
                  </a:cubicBezTo>
                  <a:cubicBezTo>
                    <a:pt x="2206" y="4915"/>
                    <a:pt x="2174" y="4757"/>
                    <a:pt x="2143" y="4600"/>
                  </a:cubicBezTo>
                  <a:lnTo>
                    <a:pt x="0" y="4600"/>
                  </a:lnTo>
                  <a:lnTo>
                    <a:pt x="0" y="4631"/>
                  </a:lnTo>
                  <a:cubicBezTo>
                    <a:pt x="0" y="5104"/>
                    <a:pt x="126" y="5545"/>
                    <a:pt x="378" y="5923"/>
                  </a:cubicBezTo>
                  <a:lnTo>
                    <a:pt x="5104" y="5923"/>
                  </a:lnTo>
                  <a:lnTo>
                    <a:pt x="5104" y="5955"/>
                  </a:lnTo>
                  <a:cubicBezTo>
                    <a:pt x="5325" y="5577"/>
                    <a:pt x="5451" y="5104"/>
                    <a:pt x="5451" y="4663"/>
                  </a:cubicBezTo>
                  <a:lnTo>
                    <a:pt x="5451" y="2111"/>
                  </a:lnTo>
                  <a:cubicBezTo>
                    <a:pt x="5451" y="1638"/>
                    <a:pt x="5262" y="1197"/>
                    <a:pt x="4947" y="882"/>
                  </a:cubicBezTo>
                  <a:lnTo>
                    <a:pt x="40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89" name="Google Shape;8189;p63"/>
          <p:cNvGrpSpPr/>
          <p:nvPr/>
        </p:nvGrpSpPr>
        <p:grpSpPr>
          <a:xfrm>
            <a:off x="6111733" y="3828305"/>
            <a:ext cx="340731" cy="387641"/>
            <a:chOff x="7728464" y="1561258"/>
            <a:chExt cx="349719" cy="397866"/>
          </a:xfrm>
        </p:grpSpPr>
        <p:sp>
          <p:nvSpPr>
            <p:cNvPr id="8190" name="Google Shape;8190;p63"/>
            <p:cNvSpPr/>
            <p:nvPr/>
          </p:nvSpPr>
          <p:spPr>
            <a:xfrm>
              <a:off x="7891642" y="1678585"/>
              <a:ext cx="23354" cy="23333"/>
            </a:xfrm>
            <a:custGeom>
              <a:rect b="b" l="l" r="r" t="t"/>
              <a:pathLst>
                <a:path extrusionOk="0" h="1118" w="1119">
                  <a:moveTo>
                    <a:pt x="0" y="1"/>
                  </a:moveTo>
                  <a:lnTo>
                    <a:pt x="0" y="1117"/>
                  </a:lnTo>
                  <a:lnTo>
                    <a:pt x="1118" y="1117"/>
                  </a:lnTo>
                  <a:lnTo>
                    <a:pt x="11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1" name="Google Shape;8191;p63"/>
            <p:cNvSpPr/>
            <p:nvPr/>
          </p:nvSpPr>
          <p:spPr>
            <a:xfrm>
              <a:off x="7728464" y="1561258"/>
              <a:ext cx="349719" cy="397866"/>
            </a:xfrm>
            <a:custGeom>
              <a:rect b="b" l="l" r="r" t="t"/>
              <a:pathLst>
                <a:path extrusionOk="0" h="19064" w="16757">
                  <a:moveTo>
                    <a:pt x="9496" y="2830"/>
                  </a:moveTo>
                  <a:cubicBezTo>
                    <a:pt x="9804" y="2830"/>
                    <a:pt x="10054" y="3079"/>
                    <a:pt x="10054" y="3389"/>
                  </a:cubicBezTo>
                  <a:lnTo>
                    <a:pt x="10054" y="4505"/>
                  </a:lnTo>
                  <a:lnTo>
                    <a:pt x="11172" y="4505"/>
                  </a:lnTo>
                  <a:cubicBezTo>
                    <a:pt x="11480" y="4505"/>
                    <a:pt x="11729" y="4756"/>
                    <a:pt x="11729" y="5064"/>
                  </a:cubicBezTo>
                  <a:cubicBezTo>
                    <a:pt x="11729" y="5373"/>
                    <a:pt x="11480" y="5623"/>
                    <a:pt x="11172" y="5623"/>
                  </a:cubicBezTo>
                  <a:lnTo>
                    <a:pt x="10054" y="5623"/>
                  </a:lnTo>
                  <a:lnTo>
                    <a:pt x="10054" y="6739"/>
                  </a:lnTo>
                  <a:lnTo>
                    <a:pt x="11172" y="6739"/>
                  </a:lnTo>
                  <a:cubicBezTo>
                    <a:pt x="11480" y="6739"/>
                    <a:pt x="11729" y="6990"/>
                    <a:pt x="11729" y="7298"/>
                  </a:cubicBezTo>
                  <a:cubicBezTo>
                    <a:pt x="11729" y="7608"/>
                    <a:pt x="11480" y="7857"/>
                    <a:pt x="11172" y="7857"/>
                  </a:cubicBezTo>
                  <a:lnTo>
                    <a:pt x="10054" y="7857"/>
                  </a:lnTo>
                  <a:lnTo>
                    <a:pt x="10054" y="8973"/>
                  </a:lnTo>
                  <a:cubicBezTo>
                    <a:pt x="10054" y="9283"/>
                    <a:pt x="9804" y="9532"/>
                    <a:pt x="9495" y="9532"/>
                  </a:cubicBezTo>
                  <a:cubicBezTo>
                    <a:pt x="9187" y="9532"/>
                    <a:pt x="8936" y="9283"/>
                    <a:pt x="8936" y="8973"/>
                  </a:cubicBezTo>
                  <a:lnTo>
                    <a:pt x="8936" y="7857"/>
                  </a:lnTo>
                  <a:lnTo>
                    <a:pt x="7819" y="7857"/>
                  </a:lnTo>
                  <a:lnTo>
                    <a:pt x="7819" y="8973"/>
                  </a:lnTo>
                  <a:cubicBezTo>
                    <a:pt x="7819" y="9283"/>
                    <a:pt x="7570" y="9532"/>
                    <a:pt x="7260" y="9532"/>
                  </a:cubicBezTo>
                  <a:cubicBezTo>
                    <a:pt x="6953" y="9532"/>
                    <a:pt x="6701" y="9283"/>
                    <a:pt x="6701" y="8973"/>
                  </a:cubicBezTo>
                  <a:lnTo>
                    <a:pt x="6701" y="7857"/>
                  </a:lnTo>
                  <a:lnTo>
                    <a:pt x="5585" y="7857"/>
                  </a:lnTo>
                  <a:cubicBezTo>
                    <a:pt x="5276" y="7857"/>
                    <a:pt x="5026" y="7608"/>
                    <a:pt x="5026" y="7298"/>
                  </a:cubicBezTo>
                  <a:cubicBezTo>
                    <a:pt x="5026" y="6990"/>
                    <a:pt x="5276" y="6739"/>
                    <a:pt x="5585" y="6739"/>
                  </a:cubicBezTo>
                  <a:lnTo>
                    <a:pt x="6701" y="6739"/>
                  </a:lnTo>
                  <a:lnTo>
                    <a:pt x="6701" y="5623"/>
                  </a:lnTo>
                  <a:lnTo>
                    <a:pt x="5585" y="5623"/>
                  </a:lnTo>
                  <a:cubicBezTo>
                    <a:pt x="5277" y="5623"/>
                    <a:pt x="5028" y="5373"/>
                    <a:pt x="5028" y="5064"/>
                  </a:cubicBezTo>
                  <a:cubicBezTo>
                    <a:pt x="5028" y="4756"/>
                    <a:pt x="5277" y="4505"/>
                    <a:pt x="5585" y="4505"/>
                  </a:cubicBezTo>
                  <a:lnTo>
                    <a:pt x="6703" y="4505"/>
                  </a:lnTo>
                  <a:lnTo>
                    <a:pt x="6703" y="3389"/>
                  </a:lnTo>
                  <a:cubicBezTo>
                    <a:pt x="6703" y="3079"/>
                    <a:pt x="6953" y="2830"/>
                    <a:pt x="7262" y="2830"/>
                  </a:cubicBezTo>
                  <a:cubicBezTo>
                    <a:pt x="7570" y="2830"/>
                    <a:pt x="7819" y="3079"/>
                    <a:pt x="7819" y="3389"/>
                  </a:cubicBezTo>
                  <a:lnTo>
                    <a:pt x="7819" y="4505"/>
                  </a:lnTo>
                  <a:lnTo>
                    <a:pt x="8937" y="4505"/>
                  </a:lnTo>
                  <a:lnTo>
                    <a:pt x="8937" y="3389"/>
                  </a:lnTo>
                  <a:cubicBezTo>
                    <a:pt x="8937" y="3079"/>
                    <a:pt x="9187" y="2830"/>
                    <a:pt x="9496" y="2830"/>
                  </a:cubicBezTo>
                  <a:close/>
                  <a:moveTo>
                    <a:pt x="12845" y="10091"/>
                  </a:moveTo>
                  <a:cubicBezTo>
                    <a:pt x="12952" y="10091"/>
                    <a:pt x="13060" y="10121"/>
                    <a:pt x="13157" y="10185"/>
                  </a:cubicBezTo>
                  <a:cubicBezTo>
                    <a:pt x="13413" y="10357"/>
                    <a:pt x="13482" y="10702"/>
                    <a:pt x="13310" y="10960"/>
                  </a:cubicBezTo>
                  <a:cubicBezTo>
                    <a:pt x="12210" y="12612"/>
                    <a:pt x="10365" y="13599"/>
                    <a:pt x="8378" y="13599"/>
                  </a:cubicBezTo>
                  <a:cubicBezTo>
                    <a:pt x="6392" y="13599"/>
                    <a:pt x="4547" y="12612"/>
                    <a:pt x="3445" y="10960"/>
                  </a:cubicBezTo>
                  <a:cubicBezTo>
                    <a:pt x="3275" y="10702"/>
                    <a:pt x="3344" y="10355"/>
                    <a:pt x="3600" y="10185"/>
                  </a:cubicBezTo>
                  <a:cubicBezTo>
                    <a:pt x="3696" y="10121"/>
                    <a:pt x="3804" y="10091"/>
                    <a:pt x="3910" y="10091"/>
                  </a:cubicBezTo>
                  <a:cubicBezTo>
                    <a:pt x="4090" y="10091"/>
                    <a:pt x="4267" y="10178"/>
                    <a:pt x="4375" y="10339"/>
                  </a:cubicBezTo>
                  <a:cubicBezTo>
                    <a:pt x="5269" y="11682"/>
                    <a:pt x="6765" y="12481"/>
                    <a:pt x="8378" y="12481"/>
                  </a:cubicBezTo>
                  <a:cubicBezTo>
                    <a:pt x="9990" y="12481"/>
                    <a:pt x="11487" y="11682"/>
                    <a:pt x="12382" y="10339"/>
                  </a:cubicBezTo>
                  <a:cubicBezTo>
                    <a:pt x="12488" y="10178"/>
                    <a:pt x="12665" y="10091"/>
                    <a:pt x="12845" y="10091"/>
                  </a:cubicBezTo>
                  <a:close/>
                  <a:moveTo>
                    <a:pt x="2794" y="1"/>
                  </a:moveTo>
                  <a:cubicBezTo>
                    <a:pt x="1253" y="1"/>
                    <a:pt x="0" y="1291"/>
                    <a:pt x="0" y="2830"/>
                  </a:cubicBezTo>
                  <a:lnTo>
                    <a:pt x="0" y="14001"/>
                  </a:lnTo>
                  <a:cubicBezTo>
                    <a:pt x="0" y="15540"/>
                    <a:pt x="1253" y="16792"/>
                    <a:pt x="2794" y="16792"/>
                  </a:cubicBezTo>
                  <a:lnTo>
                    <a:pt x="5912" y="16792"/>
                  </a:lnTo>
                  <a:lnTo>
                    <a:pt x="7984" y="18901"/>
                  </a:lnTo>
                  <a:cubicBezTo>
                    <a:pt x="8092" y="19009"/>
                    <a:pt x="8235" y="19064"/>
                    <a:pt x="8378" y="19064"/>
                  </a:cubicBezTo>
                  <a:cubicBezTo>
                    <a:pt x="8522" y="19064"/>
                    <a:pt x="8665" y="19009"/>
                    <a:pt x="8773" y="18901"/>
                  </a:cubicBezTo>
                  <a:lnTo>
                    <a:pt x="10844" y="16792"/>
                  </a:lnTo>
                  <a:lnTo>
                    <a:pt x="13963" y="16792"/>
                  </a:lnTo>
                  <a:cubicBezTo>
                    <a:pt x="15504" y="16792"/>
                    <a:pt x="16756" y="15540"/>
                    <a:pt x="16756" y="14001"/>
                  </a:cubicBezTo>
                  <a:lnTo>
                    <a:pt x="16756" y="2830"/>
                  </a:lnTo>
                  <a:cubicBezTo>
                    <a:pt x="16756" y="1291"/>
                    <a:pt x="15504" y="1"/>
                    <a:pt x="139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92" name="Google Shape;8192;p63"/>
          <p:cNvGrpSpPr/>
          <p:nvPr/>
        </p:nvGrpSpPr>
        <p:grpSpPr>
          <a:xfrm>
            <a:off x="4034702" y="3828305"/>
            <a:ext cx="387681" cy="387641"/>
            <a:chOff x="5611350" y="1561258"/>
            <a:chExt cx="397907" cy="397866"/>
          </a:xfrm>
        </p:grpSpPr>
        <p:sp>
          <p:nvSpPr>
            <p:cNvPr id="8193" name="Google Shape;8193;p63"/>
            <p:cNvSpPr/>
            <p:nvPr/>
          </p:nvSpPr>
          <p:spPr>
            <a:xfrm>
              <a:off x="5713589" y="1812337"/>
              <a:ext cx="38443" cy="39653"/>
            </a:xfrm>
            <a:custGeom>
              <a:rect b="b" l="l" r="r" t="t"/>
              <a:pathLst>
                <a:path extrusionOk="0" h="1900" w="1842">
                  <a:moveTo>
                    <a:pt x="1842" y="1"/>
                  </a:moveTo>
                  <a:lnTo>
                    <a:pt x="630" y="486"/>
                  </a:lnTo>
                  <a:cubicBezTo>
                    <a:pt x="81" y="705"/>
                    <a:pt x="0" y="1450"/>
                    <a:pt x="490" y="1782"/>
                  </a:cubicBezTo>
                  <a:cubicBezTo>
                    <a:pt x="608" y="1862"/>
                    <a:pt x="755" y="1900"/>
                    <a:pt x="908" y="1900"/>
                  </a:cubicBezTo>
                  <a:cubicBezTo>
                    <a:pt x="1349" y="1900"/>
                    <a:pt x="1842" y="1590"/>
                    <a:pt x="1842" y="1092"/>
                  </a:cubicBezTo>
                  <a:lnTo>
                    <a:pt x="18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4" name="Google Shape;8194;p63"/>
            <p:cNvSpPr/>
            <p:nvPr/>
          </p:nvSpPr>
          <p:spPr>
            <a:xfrm>
              <a:off x="5830124" y="1789047"/>
              <a:ext cx="38505" cy="39653"/>
            </a:xfrm>
            <a:custGeom>
              <a:rect b="b" l="l" r="r" t="t"/>
              <a:pathLst>
                <a:path extrusionOk="0" h="1900" w="1845">
                  <a:moveTo>
                    <a:pt x="1844" y="1"/>
                  </a:moveTo>
                  <a:lnTo>
                    <a:pt x="631" y="485"/>
                  </a:lnTo>
                  <a:cubicBezTo>
                    <a:pt x="82" y="705"/>
                    <a:pt x="1" y="1450"/>
                    <a:pt x="491" y="1782"/>
                  </a:cubicBezTo>
                  <a:cubicBezTo>
                    <a:pt x="608" y="1862"/>
                    <a:pt x="755" y="1899"/>
                    <a:pt x="908" y="1899"/>
                  </a:cubicBezTo>
                  <a:cubicBezTo>
                    <a:pt x="1349" y="1899"/>
                    <a:pt x="1844" y="1588"/>
                    <a:pt x="1844" y="1090"/>
                  </a:cubicBezTo>
                  <a:lnTo>
                    <a:pt x="184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5" name="Google Shape;8195;p63"/>
            <p:cNvSpPr/>
            <p:nvPr/>
          </p:nvSpPr>
          <p:spPr>
            <a:xfrm>
              <a:off x="5611350" y="1561258"/>
              <a:ext cx="397907" cy="397866"/>
            </a:xfrm>
            <a:custGeom>
              <a:rect b="b" l="l" r="r" t="t"/>
              <a:pathLst>
                <a:path extrusionOk="0" h="19064" w="19066">
                  <a:moveTo>
                    <a:pt x="12883" y="3949"/>
                  </a:moveTo>
                  <a:cubicBezTo>
                    <a:pt x="13013" y="3949"/>
                    <a:pt x="13138" y="3991"/>
                    <a:pt x="13238" y="4073"/>
                  </a:cubicBezTo>
                  <a:cubicBezTo>
                    <a:pt x="13369" y="4179"/>
                    <a:pt x="13443" y="4339"/>
                    <a:pt x="13443" y="4505"/>
                  </a:cubicBezTo>
                  <a:lnTo>
                    <a:pt x="13443" y="12005"/>
                  </a:lnTo>
                  <a:cubicBezTo>
                    <a:pt x="13443" y="13161"/>
                    <a:pt x="12421" y="13941"/>
                    <a:pt x="11388" y="13941"/>
                  </a:cubicBezTo>
                  <a:cubicBezTo>
                    <a:pt x="10369" y="13941"/>
                    <a:pt x="9534" y="13113"/>
                    <a:pt x="9534" y="12085"/>
                  </a:cubicBezTo>
                  <a:cubicBezTo>
                    <a:pt x="9534" y="11323"/>
                    <a:pt x="9990" y="10647"/>
                    <a:pt x="10700" y="10364"/>
                  </a:cubicBezTo>
                  <a:lnTo>
                    <a:pt x="12327" y="9713"/>
                  </a:lnTo>
                  <a:lnTo>
                    <a:pt x="12327" y="7420"/>
                  </a:lnTo>
                  <a:lnTo>
                    <a:pt x="7859" y="8315"/>
                  </a:lnTo>
                  <a:lnTo>
                    <a:pt x="7859" y="13123"/>
                  </a:lnTo>
                  <a:cubicBezTo>
                    <a:pt x="7859" y="14277"/>
                    <a:pt x="6834" y="15057"/>
                    <a:pt x="5803" y="15057"/>
                  </a:cubicBezTo>
                  <a:cubicBezTo>
                    <a:pt x="4784" y="15057"/>
                    <a:pt x="3949" y="14229"/>
                    <a:pt x="3949" y="13203"/>
                  </a:cubicBezTo>
                  <a:cubicBezTo>
                    <a:pt x="3949" y="12439"/>
                    <a:pt x="4406" y="11763"/>
                    <a:pt x="5115" y="11480"/>
                  </a:cubicBezTo>
                  <a:lnTo>
                    <a:pt x="6741" y="10829"/>
                  </a:lnTo>
                  <a:lnTo>
                    <a:pt x="6741" y="5623"/>
                  </a:lnTo>
                  <a:cubicBezTo>
                    <a:pt x="6741" y="5356"/>
                    <a:pt x="6930" y="5128"/>
                    <a:pt x="7190" y="5074"/>
                  </a:cubicBezTo>
                  <a:lnTo>
                    <a:pt x="12775" y="3958"/>
                  </a:lnTo>
                  <a:cubicBezTo>
                    <a:pt x="12811" y="3952"/>
                    <a:pt x="12847" y="3949"/>
                    <a:pt x="12883" y="3949"/>
                  </a:cubicBezTo>
                  <a:close/>
                  <a:moveTo>
                    <a:pt x="9534" y="1"/>
                  </a:moveTo>
                  <a:cubicBezTo>
                    <a:pt x="4298" y="1"/>
                    <a:pt x="1" y="4296"/>
                    <a:pt x="1" y="9532"/>
                  </a:cubicBezTo>
                  <a:cubicBezTo>
                    <a:pt x="1" y="14769"/>
                    <a:pt x="4298" y="19064"/>
                    <a:pt x="9534" y="19064"/>
                  </a:cubicBezTo>
                  <a:cubicBezTo>
                    <a:pt x="14768" y="19064"/>
                    <a:pt x="19065" y="14769"/>
                    <a:pt x="19065" y="9532"/>
                  </a:cubicBezTo>
                  <a:cubicBezTo>
                    <a:pt x="19065" y="4296"/>
                    <a:pt x="14768" y="1"/>
                    <a:pt x="95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6" name="Google Shape;8196;p63"/>
            <p:cNvSpPr/>
            <p:nvPr/>
          </p:nvSpPr>
          <p:spPr>
            <a:xfrm>
              <a:off x="5775341" y="1669507"/>
              <a:ext cx="93247" cy="41531"/>
            </a:xfrm>
            <a:custGeom>
              <a:rect b="b" l="l" r="r" t="t"/>
              <a:pathLst>
                <a:path extrusionOk="0" h="1990" w="4468">
                  <a:moveTo>
                    <a:pt x="4467" y="1"/>
                  </a:moveTo>
                  <a:lnTo>
                    <a:pt x="1" y="894"/>
                  </a:lnTo>
                  <a:lnTo>
                    <a:pt x="1" y="1989"/>
                  </a:lnTo>
                  <a:lnTo>
                    <a:pt x="4467" y="1096"/>
                  </a:lnTo>
                  <a:lnTo>
                    <a:pt x="44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97" name="Google Shape;8197;p63"/>
          <p:cNvGrpSpPr/>
          <p:nvPr/>
        </p:nvGrpSpPr>
        <p:grpSpPr>
          <a:xfrm>
            <a:off x="4553987" y="3925571"/>
            <a:ext cx="387610" cy="193109"/>
            <a:chOff x="6140660" y="1661097"/>
            <a:chExt cx="397835" cy="198202"/>
          </a:xfrm>
        </p:grpSpPr>
        <p:sp>
          <p:nvSpPr>
            <p:cNvPr id="8198" name="Google Shape;8198;p63"/>
            <p:cNvSpPr/>
            <p:nvPr/>
          </p:nvSpPr>
          <p:spPr>
            <a:xfrm>
              <a:off x="6281298" y="1707719"/>
              <a:ext cx="58290" cy="151579"/>
            </a:xfrm>
            <a:custGeom>
              <a:rect b="b" l="l" r="r" t="t"/>
              <a:pathLst>
                <a:path extrusionOk="0" h="7263" w="2793">
                  <a:moveTo>
                    <a:pt x="1397" y="1"/>
                  </a:moveTo>
                  <a:cubicBezTo>
                    <a:pt x="627" y="1"/>
                    <a:pt x="1" y="627"/>
                    <a:pt x="1" y="1398"/>
                  </a:cubicBezTo>
                  <a:lnTo>
                    <a:pt x="1" y="5865"/>
                  </a:lnTo>
                  <a:cubicBezTo>
                    <a:pt x="1" y="6636"/>
                    <a:pt x="627" y="7262"/>
                    <a:pt x="1397" y="7262"/>
                  </a:cubicBezTo>
                  <a:cubicBezTo>
                    <a:pt x="2166" y="7262"/>
                    <a:pt x="2792" y="6634"/>
                    <a:pt x="2792" y="5865"/>
                  </a:cubicBezTo>
                  <a:lnTo>
                    <a:pt x="2792" y="1398"/>
                  </a:lnTo>
                  <a:cubicBezTo>
                    <a:pt x="2792" y="627"/>
                    <a:pt x="2166" y="1"/>
                    <a:pt x="13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9" name="Google Shape;8199;p63"/>
            <p:cNvSpPr/>
            <p:nvPr/>
          </p:nvSpPr>
          <p:spPr>
            <a:xfrm>
              <a:off x="6480225" y="1742675"/>
              <a:ext cx="58269" cy="58332"/>
            </a:xfrm>
            <a:custGeom>
              <a:rect b="b" l="l" r="r" t="t"/>
              <a:pathLst>
                <a:path extrusionOk="0" h="2795" w="2792">
                  <a:moveTo>
                    <a:pt x="1396" y="1"/>
                  </a:moveTo>
                  <a:cubicBezTo>
                    <a:pt x="627" y="1"/>
                    <a:pt x="0" y="629"/>
                    <a:pt x="0" y="1398"/>
                  </a:cubicBezTo>
                  <a:cubicBezTo>
                    <a:pt x="0" y="2168"/>
                    <a:pt x="627" y="2794"/>
                    <a:pt x="1396" y="2794"/>
                  </a:cubicBezTo>
                  <a:cubicBezTo>
                    <a:pt x="2167" y="2794"/>
                    <a:pt x="2792" y="2168"/>
                    <a:pt x="2792" y="1398"/>
                  </a:cubicBezTo>
                  <a:cubicBezTo>
                    <a:pt x="2792" y="629"/>
                    <a:pt x="2167" y="1"/>
                    <a:pt x="13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0" name="Google Shape;8200;p63"/>
            <p:cNvSpPr/>
            <p:nvPr/>
          </p:nvSpPr>
          <p:spPr>
            <a:xfrm>
              <a:off x="6352004" y="1661097"/>
              <a:ext cx="129206" cy="198202"/>
            </a:xfrm>
            <a:custGeom>
              <a:rect b="b" l="l" r="r" t="t"/>
              <a:pathLst>
                <a:path extrusionOk="0" h="9497" w="6191">
                  <a:moveTo>
                    <a:pt x="1396" y="0"/>
                  </a:moveTo>
                  <a:cubicBezTo>
                    <a:pt x="627" y="0"/>
                    <a:pt x="1" y="628"/>
                    <a:pt x="1" y="1398"/>
                  </a:cubicBezTo>
                  <a:lnTo>
                    <a:pt x="1" y="8099"/>
                  </a:lnTo>
                  <a:cubicBezTo>
                    <a:pt x="1" y="8870"/>
                    <a:pt x="627" y="9496"/>
                    <a:pt x="1396" y="9496"/>
                  </a:cubicBezTo>
                  <a:cubicBezTo>
                    <a:pt x="2168" y="9496"/>
                    <a:pt x="2792" y="8868"/>
                    <a:pt x="2792" y="8099"/>
                  </a:cubicBezTo>
                  <a:lnTo>
                    <a:pt x="2792" y="7683"/>
                  </a:lnTo>
                  <a:lnTo>
                    <a:pt x="3586" y="8874"/>
                  </a:lnTo>
                  <a:cubicBezTo>
                    <a:pt x="3845" y="9263"/>
                    <a:pt x="4280" y="9496"/>
                    <a:pt x="4749" y="9496"/>
                  </a:cubicBezTo>
                  <a:cubicBezTo>
                    <a:pt x="5025" y="9496"/>
                    <a:pt x="5293" y="9415"/>
                    <a:pt x="5522" y="9261"/>
                  </a:cubicBezTo>
                  <a:cubicBezTo>
                    <a:pt x="5833" y="9054"/>
                    <a:pt x="6044" y="8739"/>
                    <a:pt x="6118" y="8373"/>
                  </a:cubicBezTo>
                  <a:cubicBezTo>
                    <a:pt x="6190" y="8007"/>
                    <a:pt x="6116" y="7635"/>
                    <a:pt x="5909" y="7324"/>
                  </a:cubicBezTo>
                  <a:lnTo>
                    <a:pt x="4535" y="5261"/>
                  </a:lnTo>
                  <a:lnTo>
                    <a:pt x="5177" y="4619"/>
                  </a:lnTo>
                  <a:cubicBezTo>
                    <a:pt x="5722" y="4074"/>
                    <a:pt x="5722" y="3188"/>
                    <a:pt x="5177" y="2643"/>
                  </a:cubicBezTo>
                  <a:cubicBezTo>
                    <a:pt x="4904" y="2372"/>
                    <a:pt x="4547" y="2236"/>
                    <a:pt x="4190" y="2236"/>
                  </a:cubicBezTo>
                  <a:cubicBezTo>
                    <a:pt x="3832" y="2236"/>
                    <a:pt x="3475" y="2372"/>
                    <a:pt x="3203" y="2643"/>
                  </a:cubicBezTo>
                  <a:lnTo>
                    <a:pt x="2792" y="3054"/>
                  </a:lnTo>
                  <a:lnTo>
                    <a:pt x="2792" y="1398"/>
                  </a:lnTo>
                  <a:cubicBezTo>
                    <a:pt x="2792" y="627"/>
                    <a:pt x="2166" y="0"/>
                    <a:pt x="1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1" name="Google Shape;8201;p63"/>
            <p:cNvSpPr/>
            <p:nvPr/>
          </p:nvSpPr>
          <p:spPr>
            <a:xfrm>
              <a:off x="6140660" y="1661097"/>
              <a:ext cx="129185" cy="198202"/>
            </a:xfrm>
            <a:custGeom>
              <a:rect b="b" l="l" r="r" t="t"/>
              <a:pathLst>
                <a:path extrusionOk="0" h="9497" w="6190">
                  <a:moveTo>
                    <a:pt x="1396" y="0"/>
                  </a:moveTo>
                  <a:cubicBezTo>
                    <a:pt x="626" y="0"/>
                    <a:pt x="0" y="628"/>
                    <a:pt x="0" y="1398"/>
                  </a:cubicBezTo>
                  <a:lnTo>
                    <a:pt x="0" y="8099"/>
                  </a:lnTo>
                  <a:cubicBezTo>
                    <a:pt x="0" y="8870"/>
                    <a:pt x="626" y="9496"/>
                    <a:pt x="1396" y="9496"/>
                  </a:cubicBezTo>
                  <a:cubicBezTo>
                    <a:pt x="2165" y="9496"/>
                    <a:pt x="2792" y="8868"/>
                    <a:pt x="2792" y="8099"/>
                  </a:cubicBezTo>
                  <a:lnTo>
                    <a:pt x="2792" y="7683"/>
                  </a:lnTo>
                  <a:lnTo>
                    <a:pt x="3586" y="8874"/>
                  </a:lnTo>
                  <a:cubicBezTo>
                    <a:pt x="3844" y="9263"/>
                    <a:pt x="4279" y="9496"/>
                    <a:pt x="4748" y="9496"/>
                  </a:cubicBezTo>
                  <a:cubicBezTo>
                    <a:pt x="5024" y="9496"/>
                    <a:pt x="5291" y="9415"/>
                    <a:pt x="5521" y="9261"/>
                  </a:cubicBezTo>
                  <a:cubicBezTo>
                    <a:pt x="5832" y="9054"/>
                    <a:pt x="6043" y="8739"/>
                    <a:pt x="6117" y="8373"/>
                  </a:cubicBezTo>
                  <a:cubicBezTo>
                    <a:pt x="6190" y="8007"/>
                    <a:pt x="6115" y="7635"/>
                    <a:pt x="5909" y="7324"/>
                  </a:cubicBezTo>
                  <a:lnTo>
                    <a:pt x="4534" y="5261"/>
                  </a:lnTo>
                  <a:lnTo>
                    <a:pt x="5176" y="4619"/>
                  </a:lnTo>
                  <a:cubicBezTo>
                    <a:pt x="5721" y="4074"/>
                    <a:pt x="5721" y="3188"/>
                    <a:pt x="5176" y="2643"/>
                  </a:cubicBezTo>
                  <a:cubicBezTo>
                    <a:pt x="4904" y="2372"/>
                    <a:pt x="4546" y="2236"/>
                    <a:pt x="4188" y="2236"/>
                  </a:cubicBezTo>
                  <a:cubicBezTo>
                    <a:pt x="3831" y="2236"/>
                    <a:pt x="3473" y="2372"/>
                    <a:pt x="3202" y="2643"/>
                  </a:cubicBezTo>
                  <a:lnTo>
                    <a:pt x="2792" y="3054"/>
                  </a:lnTo>
                  <a:lnTo>
                    <a:pt x="2792" y="1398"/>
                  </a:lnTo>
                  <a:cubicBezTo>
                    <a:pt x="2792" y="627"/>
                    <a:pt x="2165" y="0"/>
                    <a:pt x="1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2" name="Google Shape;8202;p63"/>
          <p:cNvGrpSpPr/>
          <p:nvPr/>
        </p:nvGrpSpPr>
        <p:grpSpPr>
          <a:xfrm>
            <a:off x="5073202" y="3828305"/>
            <a:ext cx="387681" cy="387641"/>
            <a:chOff x="6669907" y="1561258"/>
            <a:chExt cx="397907" cy="397866"/>
          </a:xfrm>
        </p:grpSpPr>
        <p:sp>
          <p:nvSpPr>
            <p:cNvPr id="8203" name="Google Shape;8203;p63"/>
            <p:cNvSpPr/>
            <p:nvPr/>
          </p:nvSpPr>
          <p:spPr>
            <a:xfrm>
              <a:off x="6950454" y="1655253"/>
              <a:ext cx="23312" cy="23354"/>
            </a:xfrm>
            <a:custGeom>
              <a:rect b="b" l="l" r="r" t="t"/>
              <a:pathLst>
                <a:path extrusionOk="0" h="1119" w="1117">
                  <a:moveTo>
                    <a:pt x="558" y="1"/>
                  </a:moveTo>
                  <a:cubicBezTo>
                    <a:pt x="250" y="1"/>
                    <a:pt x="0" y="252"/>
                    <a:pt x="0" y="560"/>
                  </a:cubicBezTo>
                  <a:cubicBezTo>
                    <a:pt x="0" y="868"/>
                    <a:pt x="250" y="1119"/>
                    <a:pt x="558" y="1119"/>
                  </a:cubicBezTo>
                  <a:cubicBezTo>
                    <a:pt x="867" y="1119"/>
                    <a:pt x="1117" y="868"/>
                    <a:pt x="1117" y="560"/>
                  </a:cubicBezTo>
                  <a:cubicBezTo>
                    <a:pt x="1117" y="252"/>
                    <a:pt x="867" y="1"/>
                    <a:pt x="5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4" name="Google Shape;8204;p63"/>
            <p:cNvSpPr/>
            <p:nvPr/>
          </p:nvSpPr>
          <p:spPr>
            <a:xfrm>
              <a:off x="6740633" y="1725228"/>
              <a:ext cx="36919" cy="39632"/>
            </a:xfrm>
            <a:custGeom>
              <a:rect b="b" l="l" r="r" t="t"/>
              <a:pathLst>
                <a:path extrusionOk="0" h="1899" w="1769">
                  <a:moveTo>
                    <a:pt x="1117" y="0"/>
                  </a:moveTo>
                  <a:cubicBezTo>
                    <a:pt x="502" y="0"/>
                    <a:pt x="1" y="501"/>
                    <a:pt x="1" y="1116"/>
                  </a:cubicBezTo>
                  <a:cubicBezTo>
                    <a:pt x="1" y="1419"/>
                    <a:pt x="135" y="1691"/>
                    <a:pt x="341" y="1898"/>
                  </a:cubicBezTo>
                  <a:cubicBezTo>
                    <a:pt x="643" y="1261"/>
                    <a:pt x="1133" y="690"/>
                    <a:pt x="1768" y="219"/>
                  </a:cubicBezTo>
                  <a:cubicBezTo>
                    <a:pt x="1581" y="83"/>
                    <a:pt x="1358" y="0"/>
                    <a:pt x="11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5" name="Google Shape;8205;p63"/>
            <p:cNvSpPr/>
            <p:nvPr/>
          </p:nvSpPr>
          <p:spPr>
            <a:xfrm>
              <a:off x="6763944" y="1725228"/>
              <a:ext cx="209827" cy="139892"/>
            </a:xfrm>
            <a:custGeom>
              <a:rect b="b" l="l" r="r" t="t"/>
              <a:pathLst>
                <a:path extrusionOk="0" h="6703" w="10054">
                  <a:moveTo>
                    <a:pt x="2793" y="1116"/>
                  </a:moveTo>
                  <a:cubicBezTo>
                    <a:pt x="3409" y="1116"/>
                    <a:pt x="3910" y="1619"/>
                    <a:pt x="3910" y="2234"/>
                  </a:cubicBezTo>
                  <a:cubicBezTo>
                    <a:pt x="3910" y="2850"/>
                    <a:pt x="3409" y="3351"/>
                    <a:pt x="2793" y="3351"/>
                  </a:cubicBezTo>
                  <a:cubicBezTo>
                    <a:pt x="2178" y="3351"/>
                    <a:pt x="1675" y="2850"/>
                    <a:pt x="1675" y="2234"/>
                  </a:cubicBezTo>
                  <a:cubicBezTo>
                    <a:pt x="1675" y="1619"/>
                    <a:pt x="2178" y="1116"/>
                    <a:pt x="2793" y="1116"/>
                  </a:cubicBezTo>
                  <a:close/>
                  <a:moveTo>
                    <a:pt x="7262" y="1116"/>
                  </a:moveTo>
                  <a:cubicBezTo>
                    <a:pt x="7878" y="1116"/>
                    <a:pt x="8378" y="1619"/>
                    <a:pt x="8378" y="2234"/>
                  </a:cubicBezTo>
                  <a:cubicBezTo>
                    <a:pt x="8378" y="2850"/>
                    <a:pt x="7878" y="3351"/>
                    <a:pt x="7262" y="3351"/>
                  </a:cubicBezTo>
                  <a:cubicBezTo>
                    <a:pt x="6645" y="3351"/>
                    <a:pt x="6144" y="2850"/>
                    <a:pt x="6144" y="2234"/>
                  </a:cubicBezTo>
                  <a:cubicBezTo>
                    <a:pt x="6144" y="1619"/>
                    <a:pt x="6645" y="1116"/>
                    <a:pt x="7262" y="1116"/>
                  </a:cubicBezTo>
                  <a:close/>
                  <a:moveTo>
                    <a:pt x="7261" y="4469"/>
                  </a:moveTo>
                  <a:cubicBezTo>
                    <a:pt x="7466" y="4469"/>
                    <a:pt x="7663" y="4581"/>
                    <a:pt x="7761" y="4776"/>
                  </a:cubicBezTo>
                  <a:cubicBezTo>
                    <a:pt x="7899" y="5052"/>
                    <a:pt x="7787" y="5389"/>
                    <a:pt x="7511" y="5527"/>
                  </a:cubicBezTo>
                  <a:cubicBezTo>
                    <a:pt x="6733" y="5916"/>
                    <a:pt x="5880" y="6109"/>
                    <a:pt x="5028" y="6109"/>
                  </a:cubicBezTo>
                  <a:cubicBezTo>
                    <a:pt x="4173" y="6109"/>
                    <a:pt x="3321" y="5916"/>
                    <a:pt x="2544" y="5527"/>
                  </a:cubicBezTo>
                  <a:cubicBezTo>
                    <a:pt x="2268" y="5389"/>
                    <a:pt x="2155" y="5052"/>
                    <a:pt x="2293" y="4776"/>
                  </a:cubicBezTo>
                  <a:cubicBezTo>
                    <a:pt x="2391" y="4581"/>
                    <a:pt x="2589" y="4469"/>
                    <a:pt x="2794" y="4469"/>
                  </a:cubicBezTo>
                  <a:cubicBezTo>
                    <a:pt x="2878" y="4469"/>
                    <a:pt x="2963" y="4487"/>
                    <a:pt x="3043" y="4527"/>
                  </a:cubicBezTo>
                  <a:cubicBezTo>
                    <a:pt x="3664" y="4838"/>
                    <a:pt x="4345" y="4994"/>
                    <a:pt x="5027" y="4994"/>
                  </a:cubicBezTo>
                  <a:cubicBezTo>
                    <a:pt x="5708" y="4994"/>
                    <a:pt x="6390" y="4838"/>
                    <a:pt x="7011" y="4527"/>
                  </a:cubicBezTo>
                  <a:cubicBezTo>
                    <a:pt x="7092" y="4487"/>
                    <a:pt x="7177" y="4469"/>
                    <a:pt x="7261" y="4469"/>
                  </a:cubicBezTo>
                  <a:close/>
                  <a:moveTo>
                    <a:pt x="5028" y="0"/>
                  </a:moveTo>
                  <a:cubicBezTo>
                    <a:pt x="2256" y="0"/>
                    <a:pt x="0" y="1504"/>
                    <a:pt x="0" y="3351"/>
                  </a:cubicBezTo>
                  <a:cubicBezTo>
                    <a:pt x="0" y="5199"/>
                    <a:pt x="2256" y="6703"/>
                    <a:pt x="5028" y="6703"/>
                  </a:cubicBezTo>
                  <a:cubicBezTo>
                    <a:pt x="7798" y="6703"/>
                    <a:pt x="10054" y="5199"/>
                    <a:pt x="10054" y="3351"/>
                  </a:cubicBezTo>
                  <a:cubicBezTo>
                    <a:pt x="10054" y="1504"/>
                    <a:pt x="7798" y="0"/>
                    <a:pt x="50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6" name="Google Shape;8206;p63"/>
            <p:cNvSpPr/>
            <p:nvPr/>
          </p:nvSpPr>
          <p:spPr>
            <a:xfrm>
              <a:off x="6669907" y="1561258"/>
              <a:ext cx="397907" cy="397866"/>
            </a:xfrm>
            <a:custGeom>
              <a:rect b="b" l="l" r="r" t="t"/>
              <a:pathLst>
                <a:path extrusionOk="0" h="19064" w="19066">
                  <a:moveTo>
                    <a:pt x="10650" y="3388"/>
                  </a:moveTo>
                  <a:cubicBezTo>
                    <a:pt x="10708" y="3388"/>
                    <a:pt x="10768" y="3398"/>
                    <a:pt x="10827" y="3417"/>
                  </a:cubicBezTo>
                  <a:lnTo>
                    <a:pt x="12686" y="4038"/>
                  </a:lnTo>
                  <a:cubicBezTo>
                    <a:pt x="12994" y="3645"/>
                    <a:pt x="13466" y="3389"/>
                    <a:pt x="14001" y="3389"/>
                  </a:cubicBezTo>
                  <a:cubicBezTo>
                    <a:pt x="14924" y="3389"/>
                    <a:pt x="15676" y="4140"/>
                    <a:pt x="15676" y="5064"/>
                  </a:cubicBezTo>
                  <a:cubicBezTo>
                    <a:pt x="15676" y="5987"/>
                    <a:pt x="14924" y="6739"/>
                    <a:pt x="14001" y="6739"/>
                  </a:cubicBezTo>
                  <a:cubicBezTo>
                    <a:pt x="13088" y="6739"/>
                    <a:pt x="12345" y="6003"/>
                    <a:pt x="12329" y="5094"/>
                  </a:cubicBezTo>
                  <a:lnTo>
                    <a:pt x="11004" y="4653"/>
                  </a:lnTo>
                  <a:lnTo>
                    <a:pt x="10294" y="6778"/>
                  </a:lnTo>
                  <a:cubicBezTo>
                    <a:pt x="11251" y="6865"/>
                    <a:pt x="12140" y="7109"/>
                    <a:pt x="12909" y="7479"/>
                  </a:cubicBezTo>
                  <a:cubicBezTo>
                    <a:pt x="13327" y="7017"/>
                    <a:pt x="13919" y="6739"/>
                    <a:pt x="14560" y="6739"/>
                  </a:cubicBezTo>
                  <a:cubicBezTo>
                    <a:pt x="15791" y="6739"/>
                    <a:pt x="16794" y="7742"/>
                    <a:pt x="16794" y="8973"/>
                  </a:cubicBezTo>
                  <a:cubicBezTo>
                    <a:pt x="16794" y="9780"/>
                    <a:pt x="16336" y="10498"/>
                    <a:pt x="15655" y="10891"/>
                  </a:cubicBezTo>
                  <a:cubicBezTo>
                    <a:pt x="15665" y="10997"/>
                    <a:pt x="15676" y="11101"/>
                    <a:pt x="15676" y="11208"/>
                  </a:cubicBezTo>
                  <a:cubicBezTo>
                    <a:pt x="15676" y="13672"/>
                    <a:pt x="12921" y="15676"/>
                    <a:pt x="9532" y="15676"/>
                  </a:cubicBezTo>
                  <a:cubicBezTo>
                    <a:pt x="6144" y="15676"/>
                    <a:pt x="3388" y="13672"/>
                    <a:pt x="3388" y="11208"/>
                  </a:cubicBezTo>
                  <a:cubicBezTo>
                    <a:pt x="3388" y="11101"/>
                    <a:pt x="3401" y="10997"/>
                    <a:pt x="3411" y="10891"/>
                  </a:cubicBezTo>
                  <a:cubicBezTo>
                    <a:pt x="2730" y="10498"/>
                    <a:pt x="2272" y="9780"/>
                    <a:pt x="2272" y="8973"/>
                  </a:cubicBezTo>
                  <a:cubicBezTo>
                    <a:pt x="2272" y="7742"/>
                    <a:pt x="3273" y="6739"/>
                    <a:pt x="4506" y="6739"/>
                  </a:cubicBezTo>
                  <a:cubicBezTo>
                    <a:pt x="5145" y="6739"/>
                    <a:pt x="5737" y="7017"/>
                    <a:pt x="6157" y="7479"/>
                  </a:cubicBezTo>
                  <a:cubicBezTo>
                    <a:pt x="7018" y="7065"/>
                    <a:pt x="8034" y="6806"/>
                    <a:pt x="9125" y="6755"/>
                  </a:cubicBezTo>
                  <a:lnTo>
                    <a:pt x="10119" y="3771"/>
                  </a:lnTo>
                  <a:cubicBezTo>
                    <a:pt x="10199" y="3537"/>
                    <a:pt x="10415" y="3388"/>
                    <a:pt x="10650" y="3388"/>
                  </a:cubicBezTo>
                  <a:close/>
                  <a:moveTo>
                    <a:pt x="9534" y="1"/>
                  </a:moveTo>
                  <a:cubicBezTo>
                    <a:pt x="4297" y="1"/>
                    <a:pt x="1" y="4296"/>
                    <a:pt x="1" y="9532"/>
                  </a:cubicBezTo>
                  <a:cubicBezTo>
                    <a:pt x="1" y="14769"/>
                    <a:pt x="4297" y="19064"/>
                    <a:pt x="9534" y="19064"/>
                  </a:cubicBezTo>
                  <a:cubicBezTo>
                    <a:pt x="14768" y="19064"/>
                    <a:pt x="19065" y="14769"/>
                    <a:pt x="19065" y="9532"/>
                  </a:cubicBezTo>
                  <a:cubicBezTo>
                    <a:pt x="19065" y="4296"/>
                    <a:pt x="14768" y="1"/>
                    <a:pt x="95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7" name="Google Shape;8207;p63"/>
            <p:cNvSpPr/>
            <p:nvPr/>
          </p:nvSpPr>
          <p:spPr>
            <a:xfrm>
              <a:off x="6960158" y="1725228"/>
              <a:ext cx="36940" cy="39632"/>
            </a:xfrm>
            <a:custGeom>
              <a:rect b="b" l="l" r="r" t="t"/>
              <a:pathLst>
                <a:path extrusionOk="0" h="1899" w="1770">
                  <a:moveTo>
                    <a:pt x="652" y="0"/>
                  </a:moveTo>
                  <a:cubicBezTo>
                    <a:pt x="413" y="0"/>
                    <a:pt x="188" y="83"/>
                    <a:pt x="1" y="219"/>
                  </a:cubicBezTo>
                  <a:cubicBezTo>
                    <a:pt x="637" y="690"/>
                    <a:pt x="1127" y="1261"/>
                    <a:pt x="1428" y="1898"/>
                  </a:cubicBezTo>
                  <a:cubicBezTo>
                    <a:pt x="1635" y="1691"/>
                    <a:pt x="1770" y="1419"/>
                    <a:pt x="1770" y="1116"/>
                  </a:cubicBezTo>
                  <a:cubicBezTo>
                    <a:pt x="1770" y="501"/>
                    <a:pt x="1267" y="0"/>
                    <a:pt x="6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8" name="Google Shape;8208;p63"/>
          <p:cNvGrpSpPr/>
          <p:nvPr/>
        </p:nvGrpSpPr>
        <p:grpSpPr>
          <a:xfrm>
            <a:off x="5592488" y="3828305"/>
            <a:ext cx="387641" cy="387641"/>
            <a:chOff x="7199196" y="1561258"/>
            <a:chExt cx="397866" cy="397866"/>
          </a:xfrm>
        </p:grpSpPr>
        <p:sp>
          <p:nvSpPr>
            <p:cNvPr id="8209" name="Google Shape;8209;p63"/>
            <p:cNvSpPr/>
            <p:nvPr/>
          </p:nvSpPr>
          <p:spPr>
            <a:xfrm>
              <a:off x="7363167" y="1701896"/>
              <a:ext cx="69935" cy="69977"/>
            </a:xfrm>
            <a:custGeom>
              <a:rect b="b" l="l" r="r" t="t"/>
              <a:pathLst>
                <a:path extrusionOk="0" h="3353" w="3351">
                  <a:moveTo>
                    <a:pt x="1675" y="0"/>
                  </a:moveTo>
                  <a:cubicBezTo>
                    <a:pt x="1675" y="925"/>
                    <a:pt x="923" y="1677"/>
                    <a:pt x="0" y="1677"/>
                  </a:cubicBezTo>
                  <a:cubicBezTo>
                    <a:pt x="0" y="2601"/>
                    <a:pt x="752" y="3352"/>
                    <a:pt x="1675" y="3352"/>
                  </a:cubicBezTo>
                  <a:cubicBezTo>
                    <a:pt x="2599" y="3352"/>
                    <a:pt x="3351" y="2601"/>
                    <a:pt x="3351" y="1677"/>
                  </a:cubicBezTo>
                  <a:cubicBezTo>
                    <a:pt x="3351" y="752"/>
                    <a:pt x="2599" y="0"/>
                    <a:pt x="16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0" name="Google Shape;8210;p63"/>
            <p:cNvSpPr/>
            <p:nvPr/>
          </p:nvSpPr>
          <p:spPr>
            <a:xfrm>
              <a:off x="7316523" y="1655253"/>
              <a:ext cx="163203" cy="209869"/>
            </a:xfrm>
            <a:custGeom>
              <a:rect b="b" l="l" r="r" t="t"/>
              <a:pathLst>
                <a:path extrusionOk="0" h="10056" w="7820">
                  <a:moveTo>
                    <a:pt x="3910" y="1119"/>
                  </a:moveTo>
                  <a:cubicBezTo>
                    <a:pt x="5449" y="1119"/>
                    <a:pt x="6704" y="2371"/>
                    <a:pt x="6704" y="3910"/>
                  </a:cubicBezTo>
                  <a:cubicBezTo>
                    <a:pt x="6704" y="5451"/>
                    <a:pt x="5449" y="6704"/>
                    <a:pt x="3910" y="6704"/>
                  </a:cubicBezTo>
                  <a:cubicBezTo>
                    <a:pt x="2371" y="6704"/>
                    <a:pt x="1117" y="5451"/>
                    <a:pt x="1117" y="3912"/>
                  </a:cubicBezTo>
                  <a:cubicBezTo>
                    <a:pt x="1117" y="3652"/>
                    <a:pt x="1161" y="3383"/>
                    <a:pt x="1251" y="3091"/>
                  </a:cubicBezTo>
                  <a:cubicBezTo>
                    <a:pt x="1299" y="2939"/>
                    <a:pt x="1409" y="2814"/>
                    <a:pt x="1554" y="2746"/>
                  </a:cubicBezTo>
                  <a:cubicBezTo>
                    <a:pt x="1627" y="2713"/>
                    <a:pt x="1706" y="2696"/>
                    <a:pt x="1786" y="2696"/>
                  </a:cubicBezTo>
                  <a:cubicBezTo>
                    <a:pt x="1863" y="2696"/>
                    <a:pt x="1940" y="2712"/>
                    <a:pt x="2012" y="2745"/>
                  </a:cubicBezTo>
                  <a:cubicBezTo>
                    <a:pt x="2088" y="2779"/>
                    <a:pt x="2165" y="2794"/>
                    <a:pt x="2239" y="2794"/>
                  </a:cubicBezTo>
                  <a:cubicBezTo>
                    <a:pt x="2538" y="2794"/>
                    <a:pt x="2794" y="2541"/>
                    <a:pt x="2794" y="2235"/>
                  </a:cubicBezTo>
                  <a:cubicBezTo>
                    <a:pt x="2794" y="1934"/>
                    <a:pt x="2584" y="1911"/>
                    <a:pt x="2746" y="1554"/>
                  </a:cubicBezTo>
                  <a:cubicBezTo>
                    <a:pt x="2812" y="1409"/>
                    <a:pt x="2937" y="1299"/>
                    <a:pt x="3089" y="1252"/>
                  </a:cubicBezTo>
                  <a:cubicBezTo>
                    <a:pt x="3381" y="1163"/>
                    <a:pt x="3650" y="1119"/>
                    <a:pt x="3910" y="1119"/>
                  </a:cubicBezTo>
                  <a:close/>
                  <a:moveTo>
                    <a:pt x="3910" y="1"/>
                  </a:moveTo>
                  <a:cubicBezTo>
                    <a:pt x="1756" y="1"/>
                    <a:pt x="1" y="1756"/>
                    <a:pt x="1" y="3912"/>
                  </a:cubicBezTo>
                  <a:cubicBezTo>
                    <a:pt x="1" y="6194"/>
                    <a:pt x="3139" y="9964"/>
                    <a:pt x="3917" y="10056"/>
                  </a:cubicBezTo>
                  <a:cubicBezTo>
                    <a:pt x="4682" y="9964"/>
                    <a:pt x="7820" y="6194"/>
                    <a:pt x="7820" y="3912"/>
                  </a:cubicBezTo>
                  <a:cubicBezTo>
                    <a:pt x="7820" y="1756"/>
                    <a:pt x="6065" y="1"/>
                    <a:pt x="39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1" name="Google Shape;8211;p63"/>
            <p:cNvSpPr/>
            <p:nvPr/>
          </p:nvSpPr>
          <p:spPr>
            <a:xfrm>
              <a:off x="7199196" y="1561258"/>
              <a:ext cx="397866" cy="397866"/>
            </a:xfrm>
            <a:custGeom>
              <a:rect b="b" l="l" r="r" t="t"/>
              <a:pathLst>
                <a:path extrusionOk="0" h="19064" w="19064">
                  <a:moveTo>
                    <a:pt x="9532" y="3389"/>
                  </a:moveTo>
                  <a:cubicBezTo>
                    <a:pt x="12304" y="3389"/>
                    <a:pt x="14560" y="5644"/>
                    <a:pt x="14560" y="8416"/>
                  </a:cubicBezTo>
                  <a:cubicBezTo>
                    <a:pt x="14560" y="11045"/>
                    <a:pt x="11089" y="15676"/>
                    <a:pt x="9532" y="15676"/>
                  </a:cubicBezTo>
                  <a:cubicBezTo>
                    <a:pt x="7974" y="15676"/>
                    <a:pt x="4507" y="11045"/>
                    <a:pt x="4507" y="8416"/>
                  </a:cubicBezTo>
                  <a:cubicBezTo>
                    <a:pt x="4507" y="5644"/>
                    <a:pt x="6760" y="3389"/>
                    <a:pt x="9532" y="3389"/>
                  </a:cubicBezTo>
                  <a:close/>
                  <a:moveTo>
                    <a:pt x="9532" y="1"/>
                  </a:moveTo>
                  <a:cubicBezTo>
                    <a:pt x="4296" y="1"/>
                    <a:pt x="1" y="4296"/>
                    <a:pt x="1" y="9532"/>
                  </a:cubicBezTo>
                  <a:cubicBezTo>
                    <a:pt x="1" y="14769"/>
                    <a:pt x="4296" y="19064"/>
                    <a:pt x="9532" y="19064"/>
                  </a:cubicBezTo>
                  <a:cubicBezTo>
                    <a:pt x="14769" y="19064"/>
                    <a:pt x="19064" y="14769"/>
                    <a:pt x="19064" y="9532"/>
                  </a:cubicBezTo>
                  <a:cubicBezTo>
                    <a:pt x="19064" y="4296"/>
                    <a:pt x="14769" y="1"/>
                    <a:pt x="9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12" name="Google Shape;8212;p63"/>
          <p:cNvGrpSpPr/>
          <p:nvPr/>
        </p:nvGrpSpPr>
        <p:grpSpPr>
          <a:xfrm>
            <a:off x="1958433" y="3885842"/>
            <a:ext cx="387681" cy="272572"/>
            <a:chOff x="3386036" y="1746339"/>
            <a:chExt cx="397907" cy="279762"/>
          </a:xfrm>
        </p:grpSpPr>
        <p:sp>
          <p:nvSpPr>
            <p:cNvPr id="8213" name="Google Shape;8213;p63"/>
            <p:cNvSpPr/>
            <p:nvPr/>
          </p:nvSpPr>
          <p:spPr>
            <a:xfrm>
              <a:off x="3561652" y="1848954"/>
              <a:ext cx="59646" cy="74506"/>
            </a:xfrm>
            <a:custGeom>
              <a:rect b="b" l="l" r="r" t="t"/>
              <a:pathLst>
                <a:path extrusionOk="0" h="3570" w="2858">
                  <a:moveTo>
                    <a:pt x="1" y="0"/>
                  </a:moveTo>
                  <a:lnTo>
                    <a:pt x="1" y="3570"/>
                  </a:lnTo>
                  <a:lnTo>
                    <a:pt x="2858" y="1785"/>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4" name="Google Shape;8214;p63"/>
            <p:cNvSpPr/>
            <p:nvPr/>
          </p:nvSpPr>
          <p:spPr>
            <a:xfrm>
              <a:off x="3386036" y="1746339"/>
              <a:ext cx="397907" cy="279762"/>
            </a:xfrm>
            <a:custGeom>
              <a:rect b="b" l="l" r="r" t="t"/>
              <a:pathLst>
                <a:path extrusionOk="0" h="13405" w="19066">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15" name="Google Shape;8215;p63"/>
          <p:cNvGrpSpPr/>
          <p:nvPr/>
        </p:nvGrpSpPr>
        <p:grpSpPr>
          <a:xfrm>
            <a:off x="2996130" y="3828288"/>
            <a:ext cx="387681" cy="387681"/>
            <a:chOff x="4417380" y="1687279"/>
            <a:chExt cx="397907" cy="397907"/>
          </a:xfrm>
        </p:grpSpPr>
        <p:sp>
          <p:nvSpPr>
            <p:cNvPr id="8216" name="Google Shape;8216;p63"/>
            <p:cNvSpPr/>
            <p:nvPr/>
          </p:nvSpPr>
          <p:spPr>
            <a:xfrm>
              <a:off x="4417380" y="1687279"/>
              <a:ext cx="397907" cy="397907"/>
            </a:xfrm>
            <a:custGeom>
              <a:rect b="b" l="l" r="r" t="t"/>
              <a:pathLst>
                <a:path extrusionOk="0" h="19066" w="19066">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7" name="Google Shape;8217;p63"/>
            <p:cNvSpPr/>
            <p:nvPr/>
          </p:nvSpPr>
          <p:spPr>
            <a:xfrm>
              <a:off x="4492363" y="1768878"/>
              <a:ext cx="248270" cy="234704"/>
            </a:xfrm>
            <a:custGeom>
              <a:rect b="b" l="l" r="r" t="t"/>
              <a:pathLst>
                <a:path extrusionOk="0" h="11246" w="11896">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18" name="Google Shape;8218;p63"/>
          <p:cNvGrpSpPr/>
          <p:nvPr/>
        </p:nvGrpSpPr>
        <p:grpSpPr>
          <a:xfrm>
            <a:off x="7942611" y="3308537"/>
            <a:ext cx="387661" cy="387661"/>
            <a:chOff x="2869999" y="1687279"/>
            <a:chExt cx="397887" cy="397887"/>
          </a:xfrm>
        </p:grpSpPr>
        <p:sp>
          <p:nvSpPr>
            <p:cNvPr id="8219" name="Google Shape;8219;p63"/>
            <p:cNvSpPr/>
            <p:nvPr/>
          </p:nvSpPr>
          <p:spPr>
            <a:xfrm>
              <a:off x="2994590" y="1833740"/>
              <a:ext cx="148657" cy="81685"/>
            </a:xfrm>
            <a:custGeom>
              <a:rect b="b" l="l" r="r" t="t"/>
              <a:pathLst>
                <a:path extrusionOk="0" h="3914" w="7123">
                  <a:moveTo>
                    <a:pt x="2491" y="0"/>
                  </a:moveTo>
                  <a:lnTo>
                    <a:pt x="1" y="3112"/>
                  </a:lnTo>
                  <a:lnTo>
                    <a:pt x="1" y="3112"/>
                  </a:lnTo>
                  <a:lnTo>
                    <a:pt x="2196" y="2015"/>
                  </a:lnTo>
                  <a:cubicBezTo>
                    <a:pt x="2275" y="1975"/>
                    <a:pt x="2360" y="1956"/>
                    <a:pt x="2445" y="1956"/>
                  </a:cubicBezTo>
                  <a:cubicBezTo>
                    <a:pt x="2590" y="1956"/>
                    <a:pt x="2733" y="2012"/>
                    <a:pt x="2840" y="2119"/>
                  </a:cubicBezTo>
                  <a:lnTo>
                    <a:pt x="4634" y="3913"/>
                  </a:lnTo>
                  <a:lnTo>
                    <a:pt x="7123" y="800"/>
                  </a:lnTo>
                  <a:lnTo>
                    <a:pt x="4929" y="1897"/>
                  </a:lnTo>
                  <a:cubicBezTo>
                    <a:pt x="4850" y="1937"/>
                    <a:pt x="4764" y="1957"/>
                    <a:pt x="4679" y="1957"/>
                  </a:cubicBezTo>
                  <a:cubicBezTo>
                    <a:pt x="4535" y="1957"/>
                    <a:pt x="4392" y="1900"/>
                    <a:pt x="4285" y="1792"/>
                  </a:cubicBezTo>
                  <a:lnTo>
                    <a:pt x="24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0" name="Google Shape;8220;p63"/>
            <p:cNvSpPr/>
            <p:nvPr/>
          </p:nvSpPr>
          <p:spPr>
            <a:xfrm>
              <a:off x="2869999" y="1687279"/>
              <a:ext cx="397887" cy="397887"/>
            </a:xfrm>
            <a:custGeom>
              <a:rect b="b" l="l" r="r" t="t"/>
              <a:pathLst>
                <a:path extrusionOk="0" h="19065" w="19065">
                  <a:moveTo>
                    <a:pt x="8420" y="5623"/>
                  </a:moveTo>
                  <a:cubicBezTo>
                    <a:pt x="8569" y="5623"/>
                    <a:pt x="8707" y="5682"/>
                    <a:pt x="8810" y="5787"/>
                  </a:cubicBezTo>
                  <a:lnTo>
                    <a:pt x="10759" y="7736"/>
                  </a:lnTo>
                  <a:lnTo>
                    <a:pt x="14867" y="5683"/>
                  </a:lnTo>
                  <a:cubicBezTo>
                    <a:pt x="14947" y="5643"/>
                    <a:pt x="15033" y="5624"/>
                    <a:pt x="15118" y="5624"/>
                  </a:cubicBezTo>
                  <a:cubicBezTo>
                    <a:pt x="15283" y="5624"/>
                    <a:pt x="15443" y="5695"/>
                    <a:pt x="15552" y="5829"/>
                  </a:cubicBezTo>
                  <a:cubicBezTo>
                    <a:pt x="15716" y="6035"/>
                    <a:pt x="15718" y="6325"/>
                    <a:pt x="15553" y="6530"/>
                  </a:cubicBezTo>
                  <a:lnTo>
                    <a:pt x="11085" y="12116"/>
                  </a:lnTo>
                  <a:cubicBezTo>
                    <a:pt x="10973" y="12256"/>
                    <a:pt x="10812" y="12324"/>
                    <a:pt x="10652" y="12324"/>
                  </a:cubicBezTo>
                  <a:cubicBezTo>
                    <a:pt x="10507" y="12324"/>
                    <a:pt x="10363" y="12269"/>
                    <a:pt x="10255" y="12161"/>
                  </a:cubicBezTo>
                  <a:lnTo>
                    <a:pt x="8306" y="10211"/>
                  </a:lnTo>
                  <a:lnTo>
                    <a:pt x="4196" y="12267"/>
                  </a:lnTo>
                  <a:cubicBezTo>
                    <a:pt x="4117" y="12306"/>
                    <a:pt x="4032" y="12325"/>
                    <a:pt x="3948" y="12325"/>
                  </a:cubicBezTo>
                  <a:cubicBezTo>
                    <a:pt x="3784" y="12325"/>
                    <a:pt x="3622" y="12253"/>
                    <a:pt x="3514" y="12118"/>
                  </a:cubicBezTo>
                  <a:cubicBezTo>
                    <a:pt x="3347" y="11913"/>
                    <a:pt x="3347" y="11623"/>
                    <a:pt x="3510" y="11418"/>
                  </a:cubicBezTo>
                  <a:lnTo>
                    <a:pt x="7979" y="5833"/>
                  </a:lnTo>
                  <a:cubicBezTo>
                    <a:pt x="8078" y="5709"/>
                    <a:pt x="8226" y="5633"/>
                    <a:pt x="8384" y="5624"/>
                  </a:cubicBezTo>
                  <a:cubicBezTo>
                    <a:pt x="8396" y="5623"/>
                    <a:pt x="8408" y="5623"/>
                    <a:pt x="8420" y="5623"/>
                  </a:cubicBezTo>
                  <a:close/>
                  <a:moveTo>
                    <a:pt x="9532" y="1"/>
                  </a:moveTo>
                  <a:cubicBezTo>
                    <a:pt x="4297" y="1"/>
                    <a:pt x="0" y="4046"/>
                    <a:pt x="0" y="8975"/>
                  </a:cubicBezTo>
                  <a:cubicBezTo>
                    <a:pt x="0" y="11616"/>
                    <a:pt x="1255" y="14085"/>
                    <a:pt x="3388" y="15787"/>
                  </a:cubicBezTo>
                  <a:lnTo>
                    <a:pt x="3388" y="18506"/>
                  </a:lnTo>
                  <a:cubicBezTo>
                    <a:pt x="3388" y="18699"/>
                    <a:pt x="3489" y="18879"/>
                    <a:pt x="3653" y="18980"/>
                  </a:cubicBezTo>
                  <a:cubicBezTo>
                    <a:pt x="3742" y="19036"/>
                    <a:pt x="3843" y="19064"/>
                    <a:pt x="3946" y="19064"/>
                  </a:cubicBezTo>
                  <a:cubicBezTo>
                    <a:pt x="4031" y="19064"/>
                    <a:pt x="4117" y="19045"/>
                    <a:pt x="4196" y="19005"/>
                  </a:cubicBezTo>
                  <a:lnTo>
                    <a:pt x="6970" y="17581"/>
                  </a:lnTo>
                  <a:cubicBezTo>
                    <a:pt x="7802" y="17799"/>
                    <a:pt x="8661" y="17910"/>
                    <a:pt x="9532" y="17910"/>
                  </a:cubicBezTo>
                  <a:cubicBezTo>
                    <a:pt x="14768" y="17910"/>
                    <a:pt x="19065" y="13901"/>
                    <a:pt x="19065" y="8975"/>
                  </a:cubicBezTo>
                  <a:cubicBezTo>
                    <a:pt x="19065" y="4046"/>
                    <a:pt x="14768" y="1"/>
                    <a:pt x="9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1" name="Google Shape;8221;p63"/>
          <p:cNvGrpSpPr/>
          <p:nvPr/>
        </p:nvGrpSpPr>
        <p:grpSpPr>
          <a:xfrm>
            <a:off x="2477718" y="3828664"/>
            <a:ext cx="386807" cy="386929"/>
            <a:chOff x="3902887" y="1687655"/>
            <a:chExt cx="397010" cy="397135"/>
          </a:xfrm>
        </p:grpSpPr>
        <p:sp>
          <p:nvSpPr>
            <p:cNvPr id="8222" name="Google Shape;8222;p63"/>
            <p:cNvSpPr/>
            <p:nvPr/>
          </p:nvSpPr>
          <p:spPr>
            <a:xfrm>
              <a:off x="4023345" y="1785845"/>
              <a:ext cx="156275" cy="200269"/>
            </a:xfrm>
            <a:custGeom>
              <a:rect b="b" l="l" r="r" t="t"/>
              <a:pathLst>
                <a:path extrusionOk="0" h="9596" w="7488">
                  <a:moveTo>
                    <a:pt x="3585" y="1"/>
                  </a:moveTo>
                  <a:cubicBezTo>
                    <a:pt x="3550" y="1"/>
                    <a:pt x="36" y="31"/>
                    <a:pt x="36" y="2561"/>
                  </a:cubicBezTo>
                  <a:cubicBezTo>
                    <a:pt x="36" y="4296"/>
                    <a:pt x="1381" y="4712"/>
                    <a:pt x="3429" y="5147"/>
                  </a:cubicBezTo>
                  <a:cubicBezTo>
                    <a:pt x="4813" y="5440"/>
                    <a:pt x="6242" y="5745"/>
                    <a:pt x="6242" y="7084"/>
                  </a:cubicBezTo>
                  <a:cubicBezTo>
                    <a:pt x="6242" y="8290"/>
                    <a:pt x="4968" y="9010"/>
                    <a:pt x="3737" y="9010"/>
                  </a:cubicBezTo>
                  <a:cubicBezTo>
                    <a:pt x="2265" y="9010"/>
                    <a:pt x="1591" y="8227"/>
                    <a:pt x="1100" y="7655"/>
                  </a:cubicBezTo>
                  <a:cubicBezTo>
                    <a:pt x="793" y="7298"/>
                    <a:pt x="640" y="7140"/>
                    <a:pt x="463" y="7140"/>
                  </a:cubicBezTo>
                  <a:cubicBezTo>
                    <a:pt x="330" y="7140"/>
                    <a:pt x="1" y="7243"/>
                    <a:pt x="1" y="7485"/>
                  </a:cubicBezTo>
                  <a:cubicBezTo>
                    <a:pt x="1" y="8301"/>
                    <a:pt x="1016" y="9596"/>
                    <a:pt x="3744" y="9596"/>
                  </a:cubicBezTo>
                  <a:cubicBezTo>
                    <a:pt x="5165" y="9594"/>
                    <a:pt x="6203" y="9265"/>
                    <a:pt x="6831" y="8616"/>
                  </a:cubicBezTo>
                  <a:cubicBezTo>
                    <a:pt x="7479" y="7947"/>
                    <a:pt x="7487" y="7116"/>
                    <a:pt x="7482" y="6957"/>
                  </a:cubicBezTo>
                  <a:cubicBezTo>
                    <a:pt x="7482" y="5087"/>
                    <a:pt x="6088" y="4674"/>
                    <a:pt x="3964" y="4255"/>
                  </a:cubicBezTo>
                  <a:cubicBezTo>
                    <a:pt x="2598" y="3986"/>
                    <a:pt x="1186" y="3709"/>
                    <a:pt x="1186" y="2410"/>
                  </a:cubicBezTo>
                  <a:cubicBezTo>
                    <a:pt x="1186" y="1420"/>
                    <a:pt x="2170" y="675"/>
                    <a:pt x="3475" y="675"/>
                  </a:cubicBezTo>
                  <a:cubicBezTo>
                    <a:pt x="4868" y="675"/>
                    <a:pt x="5485" y="1305"/>
                    <a:pt x="5938" y="1766"/>
                  </a:cubicBezTo>
                  <a:cubicBezTo>
                    <a:pt x="6247" y="2081"/>
                    <a:pt x="6375" y="2191"/>
                    <a:pt x="6598" y="2191"/>
                  </a:cubicBezTo>
                  <a:cubicBezTo>
                    <a:pt x="6794" y="2191"/>
                    <a:pt x="7082" y="2072"/>
                    <a:pt x="7082" y="1818"/>
                  </a:cubicBezTo>
                  <a:cubicBezTo>
                    <a:pt x="7082" y="1381"/>
                    <a:pt x="5803" y="1"/>
                    <a:pt x="35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3" name="Google Shape;8223;p63"/>
            <p:cNvSpPr/>
            <p:nvPr/>
          </p:nvSpPr>
          <p:spPr>
            <a:xfrm>
              <a:off x="3902887" y="1687655"/>
              <a:ext cx="397010" cy="397135"/>
            </a:xfrm>
            <a:custGeom>
              <a:rect b="b" l="l" r="r" t="t"/>
              <a:pathLst>
                <a:path extrusionOk="0" h="19029" w="19023">
                  <a:moveTo>
                    <a:pt x="9357" y="3591"/>
                  </a:moveTo>
                  <a:cubicBezTo>
                    <a:pt x="11911" y="3591"/>
                    <a:pt x="13969" y="5196"/>
                    <a:pt x="13969" y="6523"/>
                  </a:cubicBezTo>
                  <a:cubicBezTo>
                    <a:pt x="13969" y="7455"/>
                    <a:pt x="13157" y="8010"/>
                    <a:pt x="12370" y="8010"/>
                  </a:cubicBezTo>
                  <a:cubicBezTo>
                    <a:pt x="11658" y="8010"/>
                    <a:pt x="11246" y="7589"/>
                    <a:pt x="10914" y="7251"/>
                  </a:cubicBezTo>
                  <a:cubicBezTo>
                    <a:pt x="10514" y="6845"/>
                    <a:pt x="10171" y="6494"/>
                    <a:pt x="9247" y="6494"/>
                  </a:cubicBezTo>
                  <a:cubicBezTo>
                    <a:pt x="8481" y="6494"/>
                    <a:pt x="8073" y="6855"/>
                    <a:pt x="8073" y="7115"/>
                  </a:cubicBezTo>
                  <a:cubicBezTo>
                    <a:pt x="8073" y="7497"/>
                    <a:pt x="9028" y="7685"/>
                    <a:pt x="9950" y="7867"/>
                  </a:cubicBezTo>
                  <a:cubicBezTo>
                    <a:pt x="11710" y="8214"/>
                    <a:pt x="14369" y="8739"/>
                    <a:pt x="14369" y="11635"/>
                  </a:cubicBezTo>
                  <a:cubicBezTo>
                    <a:pt x="14379" y="11960"/>
                    <a:pt x="14340" y="13128"/>
                    <a:pt x="13404" y="14096"/>
                  </a:cubicBezTo>
                  <a:cubicBezTo>
                    <a:pt x="12561" y="14970"/>
                    <a:pt x="11252" y="15414"/>
                    <a:pt x="9518" y="15415"/>
                  </a:cubicBezTo>
                  <a:lnTo>
                    <a:pt x="9516" y="15415"/>
                  </a:lnTo>
                  <a:cubicBezTo>
                    <a:pt x="5952" y="15415"/>
                    <a:pt x="4658" y="13487"/>
                    <a:pt x="4658" y="12190"/>
                  </a:cubicBezTo>
                  <a:cubicBezTo>
                    <a:pt x="4658" y="11290"/>
                    <a:pt x="5476" y="10731"/>
                    <a:pt x="6235" y="10731"/>
                  </a:cubicBezTo>
                  <a:cubicBezTo>
                    <a:pt x="6942" y="10731"/>
                    <a:pt x="7354" y="11210"/>
                    <a:pt x="7717" y="11633"/>
                  </a:cubicBezTo>
                  <a:cubicBezTo>
                    <a:pt x="8145" y="12132"/>
                    <a:pt x="8549" y="12601"/>
                    <a:pt x="9509" y="12601"/>
                  </a:cubicBezTo>
                  <a:cubicBezTo>
                    <a:pt x="10165" y="12601"/>
                    <a:pt x="10898" y="12254"/>
                    <a:pt x="10898" y="11789"/>
                  </a:cubicBezTo>
                  <a:cubicBezTo>
                    <a:pt x="10898" y="11384"/>
                    <a:pt x="10135" y="11191"/>
                    <a:pt x="8970" y="10943"/>
                  </a:cubicBezTo>
                  <a:cubicBezTo>
                    <a:pt x="7165" y="10559"/>
                    <a:pt x="4694" y="10032"/>
                    <a:pt x="4694" y="7266"/>
                  </a:cubicBezTo>
                  <a:cubicBezTo>
                    <a:pt x="4694" y="4359"/>
                    <a:pt x="7744" y="3591"/>
                    <a:pt x="9357" y="3591"/>
                  </a:cubicBezTo>
                  <a:close/>
                  <a:moveTo>
                    <a:pt x="5202" y="0"/>
                  </a:moveTo>
                  <a:cubicBezTo>
                    <a:pt x="2338" y="0"/>
                    <a:pt x="6" y="2303"/>
                    <a:pt x="1" y="5148"/>
                  </a:cubicBezTo>
                  <a:lnTo>
                    <a:pt x="1" y="5159"/>
                  </a:lnTo>
                  <a:cubicBezTo>
                    <a:pt x="2" y="6225"/>
                    <a:pt x="261" y="6830"/>
                    <a:pt x="469" y="7319"/>
                  </a:cubicBezTo>
                  <a:cubicBezTo>
                    <a:pt x="609" y="7646"/>
                    <a:pt x="712" y="7885"/>
                    <a:pt x="712" y="8212"/>
                  </a:cubicBezTo>
                  <a:cubicBezTo>
                    <a:pt x="712" y="8219"/>
                    <a:pt x="632" y="9035"/>
                    <a:pt x="632" y="9553"/>
                  </a:cubicBezTo>
                  <a:cubicBezTo>
                    <a:pt x="632" y="12302"/>
                    <a:pt x="2927" y="18423"/>
                    <a:pt x="9541" y="18423"/>
                  </a:cubicBezTo>
                  <a:cubicBezTo>
                    <a:pt x="10171" y="18423"/>
                    <a:pt x="10931" y="18343"/>
                    <a:pt x="10931" y="18343"/>
                  </a:cubicBezTo>
                  <a:cubicBezTo>
                    <a:pt x="11190" y="18343"/>
                    <a:pt x="11441" y="18446"/>
                    <a:pt x="11759" y="18577"/>
                  </a:cubicBezTo>
                  <a:cubicBezTo>
                    <a:pt x="12509" y="18886"/>
                    <a:pt x="13241" y="19028"/>
                    <a:pt x="13937" y="19028"/>
                  </a:cubicBezTo>
                  <a:cubicBezTo>
                    <a:pt x="15330" y="19028"/>
                    <a:pt x="16576" y="18458"/>
                    <a:pt x="17517" y="17520"/>
                  </a:cubicBezTo>
                  <a:cubicBezTo>
                    <a:pt x="18489" y="16555"/>
                    <a:pt x="19023" y="15260"/>
                    <a:pt x="19023" y="13878"/>
                  </a:cubicBezTo>
                  <a:cubicBezTo>
                    <a:pt x="19023" y="12804"/>
                    <a:pt x="18763" y="12198"/>
                    <a:pt x="18554" y="11708"/>
                  </a:cubicBezTo>
                  <a:cubicBezTo>
                    <a:pt x="18414" y="11380"/>
                    <a:pt x="18312" y="11141"/>
                    <a:pt x="18312" y="10814"/>
                  </a:cubicBezTo>
                  <a:cubicBezTo>
                    <a:pt x="18312" y="10804"/>
                    <a:pt x="18391" y="9993"/>
                    <a:pt x="18391" y="9473"/>
                  </a:cubicBezTo>
                  <a:cubicBezTo>
                    <a:pt x="18391" y="6724"/>
                    <a:pt x="16095" y="603"/>
                    <a:pt x="9483" y="603"/>
                  </a:cubicBezTo>
                  <a:cubicBezTo>
                    <a:pt x="8853" y="603"/>
                    <a:pt x="8092" y="683"/>
                    <a:pt x="8092" y="683"/>
                  </a:cubicBezTo>
                  <a:cubicBezTo>
                    <a:pt x="7832" y="683"/>
                    <a:pt x="7583" y="580"/>
                    <a:pt x="7264" y="450"/>
                  </a:cubicBezTo>
                  <a:cubicBezTo>
                    <a:pt x="6767" y="244"/>
                    <a:pt x="6150" y="0"/>
                    <a:pt x="52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4" name="Google Shape;8224;p63"/>
          <p:cNvGrpSpPr/>
          <p:nvPr/>
        </p:nvGrpSpPr>
        <p:grpSpPr>
          <a:xfrm>
            <a:off x="3515416" y="3828288"/>
            <a:ext cx="387681" cy="387681"/>
            <a:chOff x="4933458" y="1687279"/>
            <a:chExt cx="397907" cy="397907"/>
          </a:xfrm>
        </p:grpSpPr>
        <p:sp>
          <p:nvSpPr>
            <p:cNvPr id="8225" name="Google Shape;8225;p63"/>
            <p:cNvSpPr/>
            <p:nvPr/>
          </p:nvSpPr>
          <p:spPr>
            <a:xfrm>
              <a:off x="5071801" y="1766541"/>
              <a:ext cx="125867" cy="241215"/>
            </a:xfrm>
            <a:custGeom>
              <a:rect b="b" l="l" r="r" t="t"/>
              <a:pathLst>
                <a:path extrusionOk="0" h="11558" w="6031">
                  <a:moveTo>
                    <a:pt x="2415" y="1"/>
                  </a:moveTo>
                  <a:cubicBezTo>
                    <a:pt x="2233" y="993"/>
                    <a:pt x="1808" y="2415"/>
                    <a:pt x="0" y="2785"/>
                  </a:cubicBezTo>
                  <a:lnTo>
                    <a:pt x="0" y="4244"/>
                  </a:lnTo>
                  <a:lnTo>
                    <a:pt x="1228" y="4244"/>
                  </a:lnTo>
                  <a:cubicBezTo>
                    <a:pt x="1537" y="4244"/>
                    <a:pt x="1787" y="4496"/>
                    <a:pt x="1787" y="4803"/>
                  </a:cubicBezTo>
                  <a:lnTo>
                    <a:pt x="1787" y="9077"/>
                  </a:lnTo>
                  <a:cubicBezTo>
                    <a:pt x="1787" y="10222"/>
                    <a:pt x="2553" y="11558"/>
                    <a:pt x="4714" y="11558"/>
                  </a:cubicBezTo>
                  <a:cubicBezTo>
                    <a:pt x="5212" y="11558"/>
                    <a:pt x="5689" y="11535"/>
                    <a:pt x="6031" y="11512"/>
                  </a:cubicBezTo>
                  <a:lnTo>
                    <a:pt x="6031" y="9905"/>
                  </a:lnTo>
                  <a:lnTo>
                    <a:pt x="4891" y="9905"/>
                  </a:lnTo>
                  <a:cubicBezTo>
                    <a:pt x="3535" y="9905"/>
                    <a:pt x="3351" y="9125"/>
                    <a:pt x="3351" y="8363"/>
                  </a:cubicBezTo>
                  <a:lnTo>
                    <a:pt x="3351" y="4803"/>
                  </a:lnTo>
                  <a:cubicBezTo>
                    <a:pt x="3351" y="4496"/>
                    <a:pt x="3600" y="4244"/>
                    <a:pt x="3910" y="4244"/>
                  </a:cubicBezTo>
                  <a:lnTo>
                    <a:pt x="6031" y="4244"/>
                  </a:lnTo>
                  <a:lnTo>
                    <a:pt x="6031" y="2681"/>
                  </a:lnTo>
                  <a:lnTo>
                    <a:pt x="3910" y="2681"/>
                  </a:lnTo>
                  <a:cubicBezTo>
                    <a:pt x="3600" y="2681"/>
                    <a:pt x="3351" y="2431"/>
                    <a:pt x="3351" y="2122"/>
                  </a:cubicBezTo>
                  <a:lnTo>
                    <a:pt x="33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6" name="Google Shape;8226;p63"/>
            <p:cNvSpPr/>
            <p:nvPr/>
          </p:nvSpPr>
          <p:spPr>
            <a:xfrm>
              <a:off x="4933458" y="1687279"/>
              <a:ext cx="397907" cy="397907"/>
            </a:xfrm>
            <a:custGeom>
              <a:rect b="b" l="l" r="r" t="t"/>
              <a:pathLst>
                <a:path extrusionOk="0" h="19066" w="19066">
                  <a:moveTo>
                    <a:pt x="10539" y="2681"/>
                  </a:moveTo>
                  <a:cubicBezTo>
                    <a:pt x="10846" y="2681"/>
                    <a:pt x="11059" y="2932"/>
                    <a:pt x="11059" y="3240"/>
                  </a:cubicBezTo>
                  <a:lnTo>
                    <a:pt x="11059" y="5362"/>
                  </a:lnTo>
                  <a:lnTo>
                    <a:pt x="13219" y="5362"/>
                  </a:lnTo>
                  <a:cubicBezTo>
                    <a:pt x="13528" y="5362"/>
                    <a:pt x="13778" y="5612"/>
                    <a:pt x="13778" y="5921"/>
                  </a:cubicBezTo>
                  <a:lnTo>
                    <a:pt x="13778" y="8601"/>
                  </a:lnTo>
                  <a:cubicBezTo>
                    <a:pt x="13778" y="8911"/>
                    <a:pt x="13528" y="9160"/>
                    <a:pt x="13219" y="9160"/>
                  </a:cubicBezTo>
                  <a:lnTo>
                    <a:pt x="11096" y="9160"/>
                  </a:lnTo>
                  <a:lnTo>
                    <a:pt x="11096" y="12161"/>
                  </a:lnTo>
                  <a:cubicBezTo>
                    <a:pt x="11096" y="12440"/>
                    <a:pt x="11121" y="12520"/>
                    <a:pt x="11133" y="12541"/>
                  </a:cubicBezTo>
                  <a:cubicBezTo>
                    <a:pt x="11140" y="12541"/>
                    <a:pt x="11234" y="12585"/>
                    <a:pt x="11520" y="12585"/>
                  </a:cubicBezTo>
                  <a:lnTo>
                    <a:pt x="13219" y="12585"/>
                  </a:lnTo>
                  <a:cubicBezTo>
                    <a:pt x="13528" y="12585"/>
                    <a:pt x="13741" y="12836"/>
                    <a:pt x="13741" y="13144"/>
                  </a:cubicBezTo>
                  <a:lnTo>
                    <a:pt x="13741" y="15826"/>
                  </a:lnTo>
                  <a:cubicBezTo>
                    <a:pt x="13741" y="16113"/>
                    <a:pt x="13560" y="16351"/>
                    <a:pt x="13273" y="16382"/>
                  </a:cubicBezTo>
                  <a:cubicBezTo>
                    <a:pt x="13236" y="16385"/>
                    <a:pt x="12341" y="16474"/>
                    <a:pt x="11342" y="16474"/>
                  </a:cubicBezTo>
                  <a:cubicBezTo>
                    <a:pt x="8564" y="16474"/>
                    <a:pt x="7298" y="14609"/>
                    <a:pt x="7298" y="12877"/>
                  </a:cubicBezTo>
                  <a:lnTo>
                    <a:pt x="7298" y="9160"/>
                  </a:lnTo>
                  <a:lnTo>
                    <a:pt x="6070" y="9160"/>
                  </a:lnTo>
                  <a:cubicBezTo>
                    <a:pt x="5760" y="9160"/>
                    <a:pt x="5511" y="8911"/>
                    <a:pt x="5511" y="8601"/>
                  </a:cubicBezTo>
                  <a:lnTo>
                    <a:pt x="5511" y="6100"/>
                  </a:lnTo>
                  <a:cubicBezTo>
                    <a:pt x="5511" y="5808"/>
                    <a:pt x="5734" y="5568"/>
                    <a:pt x="6024" y="5543"/>
                  </a:cubicBezTo>
                  <a:cubicBezTo>
                    <a:pt x="7535" y="5417"/>
                    <a:pt x="7797" y="4524"/>
                    <a:pt x="8000" y="3275"/>
                  </a:cubicBezTo>
                  <a:lnTo>
                    <a:pt x="8021" y="3148"/>
                  </a:lnTo>
                  <a:cubicBezTo>
                    <a:pt x="8066" y="2879"/>
                    <a:pt x="8299" y="2681"/>
                    <a:pt x="8571" y="2681"/>
                  </a:cubicBezTo>
                  <a:close/>
                  <a:moveTo>
                    <a:pt x="2794" y="1"/>
                  </a:moveTo>
                  <a:cubicBezTo>
                    <a:pt x="1253" y="1"/>
                    <a:pt x="1" y="1253"/>
                    <a:pt x="1" y="2794"/>
                  </a:cubicBezTo>
                  <a:lnTo>
                    <a:pt x="1" y="16272"/>
                  </a:lnTo>
                  <a:cubicBezTo>
                    <a:pt x="1" y="17811"/>
                    <a:pt x="1253" y="19065"/>
                    <a:pt x="2794" y="19065"/>
                  </a:cubicBezTo>
                  <a:lnTo>
                    <a:pt x="16272" y="19065"/>
                  </a:lnTo>
                  <a:cubicBezTo>
                    <a:pt x="17813" y="19065"/>
                    <a:pt x="19065" y="17811"/>
                    <a:pt x="19065" y="16272"/>
                  </a:cubicBezTo>
                  <a:lnTo>
                    <a:pt x="19065" y="2792"/>
                  </a:lnTo>
                  <a:cubicBezTo>
                    <a:pt x="19065" y="1253"/>
                    <a:pt x="17813" y="1"/>
                    <a:pt x="162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7" name="Google Shape;8227;p63"/>
          <p:cNvGrpSpPr/>
          <p:nvPr/>
        </p:nvGrpSpPr>
        <p:grpSpPr>
          <a:xfrm>
            <a:off x="6348367" y="3308537"/>
            <a:ext cx="387661" cy="387661"/>
            <a:chOff x="1379798" y="1723250"/>
            <a:chExt cx="397887" cy="397887"/>
          </a:xfrm>
        </p:grpSpPr>
        <p:sp>
          <p:nvSpPr>
            <p:cNvPr id="8228" name="Google Shape;8228;p63"/>
            <p:cNvSpPr/>
            <p:nvPr/>
          </p:nvSpPr>
          <p:spPr>
            <a:xfrm>
              <a:off x="1462169" y="1793977"/>
              <a:ext cx="23354" cy="23312"/>
            </a:xfrm>
            <a:custGeom>
              <a:rect b="b" l="l" r="r" t="t"/>
              <a:pathLst>
                <a:path extrusionOk="0" h="1117" w="1119">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9" name="Google Shape;8229;p63"/>
            <p:cNvSpPr/>
            <p:nvPr/>
          </p:nvSpPr>
          <p:spPr>
            <a:xfrm>
              <a:off x="1379798" y="1723250"/>
              <a:ext cx="397887" cy="397887"/>
            </a:xfrm>
            <a:custGeom>
              <a:rect b="b" l="l" r="r" t="t"/>
              <a:pathLst>
                <a:path extrusionOk="0" h="19065" w="19065">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0" name="Google Shape;8230;p63"/>
            <p:cNvSpPr/>
            <p:nvPr/>
          </p:nvSpPr>
          <p:spPr>
            <a:xfrm>
              <a:off x="1555413" y="1886846"/>
              <a:ext cx="139912" cy="163558"/>
            </a:xfrm>
            <a:custGeom>
              <a:rect b="b" l="l" r="r" t="t"/>
              <a:pathLst>
                <a:path extrusionOk="0" h="7837" w="6704">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1" name="Google Shape;8231;p63"/>
            <p:cNvSpPr/>
            <p:nvPr/>
          </p:nvSpPr>
          <p:spPr>
            <a:xfrm>
              <a:off x="1462169" y="1887200"/>
              <a:ext cx="23354" cy="163203"/>
            </a:xfrm>
            <a:custGeom>
              <a:rect b="b" l="l" r="r" t="t"/>
              <a:pathLst>
                <a:path extrusionOk="0" h="7820" w="1119">
                  <a:moveTo>
                    <a:pt x="0" y="0"/>
                  </a:moveTo>
                  <a:lnTo>
                    <a:pt x="0" y="7819"/>
                  </a:lnTo>
                  <a:lnTo>
                    <a:pt x="1118" y="7819"/>
                  </a:lnTo>
                  <a:lnTo>
                    <a:pt x="11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32" name="Google Shape;8232;p63"/>
          <p:cNvGrpSpPr/>
          <p:nvPr/>
        </p:nvGrpSpPr>
        <p:grpSpPr>
          <a:xfrm>
            <a:off x="5286246" y="3308537"/>
            <a:ext cx="387681" cy="387661"/>
            <a:chOff x="266768" y="1721375"/>
            <a:chExt cx="397907" cy="397887"/>
          </a:xfrm>
        </p:grpSpPr>
        <p:sp>
          <p:nvSpPr>
            <p:cNvPr id="8233" name="Google Shape;8233;p63"/>
            <p:cNvSpPr/>
            <p:nvPr/>
          </p:nvSpPr>
          <p:spPr>
            <a:xfrm>
              <a:off x="454843" y="1791037"/>
              <a:ext cx="136218" cy="328222"/>
            </a:xfrm>
            <a:custGeom>
              <a:rect b="b" l="l" r="r" t="t"/>
              <a:pathLst>
                <a:path extrusionOk="0" h="15727" w="6527">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4" name="Google Shape;8234;p63"/>
            <p:cNvSpPr/>
            <p:nvPr/>
          </p:nvSpPr>
          <p:spPr>
            <a:xfrm>
              <a:off x="266768" y="1721375"/>
              <a:ext cx="397907" cy="397887"/>
            </a:xfrm>
            <a:custGeom>
              <a:rect b="b" l="l" r="r" t="t"/>
              <a:pathLst>
                <a:path extrusionOk="0" h="19065" w="19066">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35" name="Google Shape;8235;p63"/>
          <p:cNvGrpSpPr/>
          <p:nvPr/>
        </p:nvGrpSpPr>
        <p:grpSpPr>
          <a:xfrm>
            <a:off x="5817327" y="3308537"/>
            <a:ext cx="387641" cy="387661"/>
            <a:chOff x="864491" y="1723250"/>
            <a:chExt cx="397866" cy="397887"/>
          </a:xfrm>
        </p:grpSpPr>
        <p:sp>
          <p:nvSpPr>
            <p:cNvPr id="8236" name="Google Shape;8236;p63"/>
            <p:cNvSpPr/>
            <p:nvPr/>
          </p:nvSpPr>
          <p:spPr>
            <a:xfrm>
              <a:off x="935197" y="1793977"/>
              <a:ext cx="256451" cy="256430"/>
            </a:xfrm>
            <a:custGeom>
              <a:rect b="b" l="l" r="r" t="t"/>
              <a:pathLst>
                <a:path extrusionOk="0" h="12287" w="12288">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7" name="Google Shape;8237;p63"/>
            <p:cNvSpPr/>
            <p:nvPr/>
          </p:nvSpPr>
          <p:spPr>
            <a:xfrm>
              <a:off x="1005109" y="1863910"/>
              <a:ext cx="116622" cy="116559"/>
            </a:xfrm>
            <a:custGeom>
              <a:rect b="b" l="l" r="r" t="t"/>
              <a:pathLst>
                <a:path extrusionOk="0" h="5585" w="5588">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8" name="Google Shape;8238;p63"/>
            <p:cNvSpPr/>
            <p:nvPr/>
          </p:nvSpPr>
          <p:spPr>
            <a:xfrm>
              <a:off x="864491" y="1723250"/>
              <a:ext cx="397866" cy="397887"/>
            </a:xfrm>
            <a:custGeom>
              <a:rect b="b" l="l" r="r" t="t"/>
              <a:pathLst>
                <a:path extrusionOk="0" h="19065" w="19064">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39" name="Google Shape;8239;p63"/>
          <p:cNvSpPr/>
          <p:nvPr/>
        </p:nvSpPr>
        <p:spPr>
          <a:xfrm>
            <a:off x="6879427" y="3343765"/>
            <a:ext cx="388846" cy="317145"/>
          </a:xfrm>
          <a:custGeom>
            <a:rect b="b" l="l" r="r" t="t"/>
            <a:pathLst>
              <a:path extrusionOk="0" h="15596" w="19122">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40" name="Google Shape;8240;p63"/>
          <p:cNvGrpSpPr/>
          <p:nvPr/>
        </p:nvGrpSpPr>
        <p:grpSpPr>
          <a:xfrm>
            <a:off x="7411672" y="3308924"/>
            <a:ext cx="387539" cy="386888"/>
            <a:chOff x="2408992" y="1722875"/>
            <a:chExt cx="397761" cy="397093"/>
          </a:xfrm>
        </p:grpSpPr>
        <p:sp>
          <p:nvSpPr>
            <p:cNvPr id="8241" name="Google Shape;8241;p63"/>
            <p:cNvSpPr/>
            <p:nvPr/>
          </p:nvSpPr>
          <p:spPr>
            <a:xfrm>
              <a:off x="2492135" y="1827639"/>
              <a:ext cx="213667" cy="185326"/>
            </a:xfrm>
            <a:custGeom>
              <a:rect b="b" l="l" r="r" t="t"/>
              <a:pathLst>
                <a:path extrusionOk="0" h="8880" w="10238">
                  <a:moveTo>
                    <a:pt x="2548" y="1"/>
                  </a:moveTo>
                  <a:cubicBezTo>
                    <a:pt x="2277" y="1"/>
                    <a:pt x="2002" y="169"/>
                    <a:pt x="1743" y="427"/>
                  </a:cubicBezTo>
                  <a:cubicBezTo>
                    <a:pt x="1" y="2171"/>
                    <a:pt x="2739" y="5655"/>
                    <a:pt x="3567" y="6491"/>
                  </a:cubicBezTo>
                  <a:cubicBezTo>
                    <a:pt x="4206" y="7123"/>
                    <a:pt x="6403" y="8880"/>
                    <a:pt x="8179" y="8880"/>
                  </a:cubicBezTo>
                  <a:cubicBezTo>
                    <a:pt x="8718" y="8880"/>
                    <a:pt x="9219" y="8718"/>
                    <a:pt x="9626" y="8312"/>
                  </a:cubicBezTo>
                  <a:cubicBezTo>
                    <a:pt x="10054" y="7884"/>
                    <a:pt x="10238" y="7401"/>
                    <a:pt x="9812" y="6981"/>
                  </a:cubicBezTo>
                  <a:cubicBezTo>
                    <a:pt x="9168" y="6339"/>
                    <a:pt x="8797" y="6140"/>
                    <a:pt x="8555" y="6140"/>
                  </a:cubicBezTo>
                  <a:cubicBezTo>
                    <a:pt x="8422" y="6140"/>
                    <a:pt x="8327" y="6200"/>
                    <a:pt x="8248" y="6279"/>
                  </a:cubicBezTo>
                  <a:cubicBezTo>
                    <a:pt x="8064" y="6461"/>
                    <a:pt x="7636" y="7077"/>
                    <a:pt x="7461" y="7252"/>
                  </a:cubicBezTo>
                  <a:cubicBezTo>
                    <a:pt x="7260" y="7452"/>
                    <a:pt x="7021" y="7534"/>
                    <a:pt x="6762" y="7534"/>
                  </a:cubicBezTo>
                  <a:cubicBezTo>
                    <a:pt x="5839" y="7534"/>
                    <a:pt x="4665" y="6485"/>
                    <a:pt x="4117" y="5939"/>
                  </a:cubicBezTo>
                  <a:lnTo>
                    <a:pt x="4115" y="5938"/>
                  </a:lnTo>
                  <a:cubicBezTo>
                    <a:pt x="3417" y="5235"/>
                    <a:pt x="1890" y="3505"/>
                    <a:pt x="2803" y="2592"/>
                  </a:cubicBezTo>
                  <a:cubicBezTo>
                    <a:pt x="2879" y="2516"/>
                    <a:pt x="3056" y="2378"/>
                    <a:pt x="3254" y="2228"/>
                  </a:cubicBezTo>
                  <a:cubicBezTo>
                    <a:pt x="3445" y="2083"/>
                    <a:pt x="3661" y="1922"/>
                    <a:pt x="3776" y="1807"/>
                  </a:cubicBezTo>
                  <a:cubicBezTo>
                    <a:pt x="3999" y="1584"/>
                    <a:pt x="4069" y="1241"/>
                    <a:pt x="3080" y="250"/>
                  </a:cubicBezTo>
                  <a:cubicBezTo>
                    <a:pt x="2909" y="76"/>
                    <a:pt x="2730" y="1"/>
                    <a:pt x="25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2" name="Google Shape;8242;p63"/>
            <p:cNvSpPr/>
            <p:nvPr/>
          </p:nvSpPr>
          <p:spPr>
            <a:xfrm>
              <a:off x="2408992" y="1722875"/>
              <a:ext cx="397761" cy="397093"/>
            </a:xfrm>
            <a:custGeom>
              <a:rect b="b" l="l" r="r" t="t"/>
              <a:pathLst>
                <a:path extrusionOk="0" h="19027" w="19059">
                  <a:moveTo>
                    <a:pt x="6538" y="3907"/>
                  </a:moveTo>
                  <a:cubicBezTo>
                    <a:pt x="7030" y="3907"/>
                    <a:pt x="7490" y="4114"/>
                    <a:pt x="7853" y="4483"/>
                  </a:cubicBezTo>
                  <a:cubicBezTo>
                    <a:pt x="8326" y="4955"/>
                    <a:pt x="9768" y="6397"/>
                    <a:pt x="8549" y="7616"/>
                  </a:cubicBezTo>
                  <a:cubicBezTo>
                    <a:pt x="8407" y="7756"/>
                    <a:pt x="8145" y="7957"/>
                    <a:pt x="7912" y="8136"/>
                  </a:cubicBezTo>
                  <a:cubicBezTo>
                    <a:pt x="7767" y="8246"/>
                    <a:pt x="7634" y="8343"/>
                    <a:pt x="7576" y="8400"/>
                  </a:cubicBezTo>
                  <a:cubicBezTo>
                    <a:pt x="7599" y="8585"/>
                    <a:pt x="8227" y="9504"/>
                    <a:pt x="8888" y="10169"/>
                  </a:cubicBezTo>
                  <a:cubicBezTo>
                    <a:pt x="9546" y="10823"/>
                    <a:pt x="10450" y="11437"/>
                    <a:pt x="10732" y="11437"/>
                  </a:cubicBezTo>
                  <a:cubicBezTo>
                    <a:pt x="10736" y="11437"/>
                    <a:pt x="10740" y="11437"/>
                    <a:pt x="10744" y="11437"/>
                  </a:cubicBezTo>
                  <a:cubicBezTo>
                    <a:pt x="10716" y="11423"/>
                    <a:pt x="10813" y="11292"/>
                    <a:pt x="10923" y="11147"/>
                  </a:cubicBezTo>
                  <a:cubicBezTo>
                    <a:pt x="11100" y="10913"/>
                    <a:pt x="11301" y="10650"/>
                    <a:pt x="11443" y="10510"/>
                  </a:cubicBezTo>
                  <a:cubicBezTo>
                    <a:pt x="11789" y="10163"/>
                    <a:pt x="12153" y="10031"/>
                    <a:pt x="12508" y="10031"/>
                  </a:cubicBezTo>
                  <a:cubicBezTo>
                    <a:pt x="13402" y="10031"/>
                    <a:pt x="14236" y="10866"/>
                    <a:pt x="14576" y="11205"/>
                  </a:cubicBezTo>
                  <a:cubicBezTo>
                    <a:pt x="15328" y="11943"/>
                    <a:pt x="15425" y="13093"/>
                    <a:pt x="14399" y="14119"/>
                  </a:cubicBezTo>
                  <a:cubicBezTo>
                    <a:pt x="13750" y="14770"/>
                    <a:pt x="12980" y="15023"/>
                    <a:pt x="12179" y="15023"/>
                  </a:cubicBezTo>
                  <a:cubicBezTo>
                    <a:pt x="10063" y="15023"/>
                    <a:pt x="7723" y="13248"/>
                    <a:pt x="6764" y="12299"/>
                  </a:cubicBezTo>
                  <a:cubicBezTo>
                    <a:pt x="5451" y="10974"/>
                    <a:pt x="2573" y="7025"/>
                    <a:pt x="4938" y="4660"/>
                  </a:cubicBezTo>
                  <a:cubicBezTo>
                    <a:pt x="5458" y="4140"/>
                    <a:pt x="6017" y="3907"/>
                    <a:pt x="6538" y="3907"/>
                  </a:cubicBezTo>
                  <a:close/>
                  <a:moveTo>
                    <a:pt x="9545" y="0"/>
                  </a:moveTo>
                  <a:cubicBezTo>
                    <a:pt x="4319" y="0"/>
                    <a:pt x="31" y="4288"/>
                    <a:pt x="31" y="9514"/>
                  </a:cubicBezTo>
                  <a:cubicBezTo>
                    <a:pt x="31" y="11064"/>
                    <a:pt x="448" y="12594"/>
                    <a:pt x="1172" y="13954"/>
                  </a:cubicBezTo>
                  <a:lnTo>
                    <a:pt x="49" y="18334"/>
                  </a:lnTo>
                  <a:cubicBezTo>
                    <a:pt x="1" y="18524"/>
                    <a:pt x="57" y="18725"/>
                    <a:pt x="195" y="18863"/>
                  </a:cubicBezTo>
                  <a:cubicBezTo>
                    <a:pt x="302" y="18971"/>
                    <a:pt x="445" y="19027"/>
                    <a:pt x="590" y="19027"/>
                  </a:cubicBezTo>
                  <a:cubicBezTo>
                    <a:pt x="635" y="19027"/>
                    <a:pt x="680" y="19021"/>
                    <a:pt x="724" y="19010"/>
                  </a:cubicBezTo>
                  <a:lnTo>
                    <a:pt x="5104" y="17887"/>
                  </a:lnTo>
                  <a:cubicBezTo>
                    <a:pt x="6465" y="18609"/>
                    <a:pt x="7995" y="19026"/>
                    <a:pt x="9545" y="19026"/>
                  </a:cubicBezTo>
                  <a:cubicBezTo>
                    <a:pt x="14770" y="19026"/>
                    <a:pt x="19058" y="14738"/>
                    <a:pt x="19058" y="9514"/>
                  </a:cubicBezTo>
                  <a:cubicBezTo>
                    <a:pt x="19058" y="4288"/>
                    <a:pt x="14770" y="0"/>
                    <a:pt x="95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8246" name="Shape 8246"/>
        <p:cNvGrpSpPr/>
        <p:nvPr/>
      </p:nvGrpSpPr>
      <p:grpSpPr>
        <a:xfrm>
          <a:off x="0" y="0"/>
          <a:ext cx="0" cy="0"/>
          <a:chOff x="0" y="0"/>
          <a:chExt cx="0" cy="0"/>
        </a:xfrm>
      </p:grpSpPr>
      <p:pic>
        <p:nvPicPr>
          <p:cNvPr id="8247" name="Google Shape;8247;p64">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67" name="Shape 167"/>
        <p:cNvGrpSpPr/>
        <p:nvPr/>
      </p:nvGrpSpPr>
      <p:grpSpPr>
        <a:xfrm>
          <a:off x="0" y="0"/>
          <a:ext cx="0" cy="0"/>
          <a:chOff x="0" y="0"/>
          <a:chExt cx="0" cy="0"/>
        </a:xfrm>
      </p:grpSpPr>
      <p:pic>
        <p:nvPicPr>
          <p:cNvPr id="168" name="Google Shape;168;p29"/>
          <p:cNvPicPr preferRelativeResize="0"/>
          <p:nvPr/>
        </p:nvPicPr>
        <p:blipFill rotWithShape="1">
          <a:blip r:embed="rId3">
            <a:alphaModFix/>
          </a:blip>
          <a:srcRect b="27575" l="12180" r="48964" t="11496"/>
          <a:stretch/>
        </p:blipFill>
        <p:spPr>
          <a:xfrm>
            <a:off x="6773200" y="1811225"/>
            <a:ext cx="2370800" cy="2788177"/>
          </a:xfrm>
          <a:prstGeom prst="rect">
            <a:avLst/>
          </a:prstGeom>
          <a:noFill/>
          <a:ln>
            <a:noFill/>
          </a:ln>
        </p:spPr>
      </p:pic>
      <p:sp>
        <p:nvSpPr>
          <p:cNvPr id="169" name="Google Shape;169;p29"/>
          <p:cNvSpPr txBox="1"/>
          <p:nvPr>
            <p:ph idx="8" type="subTitle"/>
          </p:nvPr>
        </p:nvSpPr>
        <p:spPr>
          <a:xfrm>
            <a:off x="3808380" y="3218688"/>
            <a:ext cx="2324100" cy="542700"/>
          </a:xfrm>
          <a:prstGeom prst="rect">
            <a:avLst/>
          </a:prstGeom>
        </p:spPr>
        <p:txBody>
          <a:bodyPr anchorCtr="0" anchor="ctr" bIns="0" lIns="91425" spcFirstLastPara="1" rIns="91425" wrap="square" tIns="274300">
            <a:noAutofit/>
          </a:bodyPr>
          <a:lstStyle/>
          <a:p>
            <a:pPr indent="0" lvl="0" marL="0" rtl="0" algn="l">
              <a:spcBef>
                <a:spcPts val="0"/>
              </a:spcBef>
              <a:spcAft>
                <a:spcPts val="1600"/>
              </a:spcAft>
              <a:buNone/>
            </a:pPr>
            <a:r>
              <a:rPr lang="en"/>
              <a:t>D</a:t>
            </a:r>
            <a:endParaRPr/>
          </a:p>
        </p:txBody>
      </p:sp>
      <p:sp>
        <p:nvSpPr>
          <p:cNvPr id="170" name="Google Shape;170;p29"/>
          <p:cNvSpPr txBox="1"/>
          <p:nvPr>
            <p:ph idx="4" type="subTitle"/>
          </p:nvPr>
        </p:nvSpPr>
        <p:spPr>
          <a:xfrm>
            <a:off x="713225" y="3222349"/>
            <a:ext cx="2324100" cy="542700"/>
          </a:xfrm>
          <a:prstGeom prst="rect">
            <a:avLst/>
          </a:prstGeom>
        </p:spPr>
        <p:txBody>
          <a:bodyPr anchorCtr="0" anchor="ctr" bIns="0" lIns="91425" spcFirstLastPara="1" rIns="91425" wrap="square" tIns="274300">
            <a:noAutofit/>
          </a:bodyPr>
          <a:lstStyle/>
          <a:p>
            <a:pPr indent="0" lvl="0" marL="0" rtl="0" algn="l">
              <a:spcBef>
                <a:spcPts val="0"/>
              </a:spcBef>
              <a:spcAft>
                <a:spcPts val="1600"/>
              </a:spcAft>
              <a:buNone/>
            </a:pPr>
            <a:r>
              <a:rPr lang="en"/>
              <a:t>B</a:t>
            </a:r>
            <a:endParaRPr/>
          </a:p>
        </p:txBody>
      </p:sp>
      <p:cxnSp>
        <p:nvCxnSpPr>
          <p:cNvPr id="171" name="Google Shape;171;p29"/>
          <p:cNvCxnSpPr/>
          <p:nvPr/>
        </p:nvCxnSpPr>
        <p:spPr>
          <a:xfrm>
            <a:off x="718776" y="3850424"/>
            <a:ext cx="426300" cy="0"/>
          </a:xfrm>
          <a:prstGeom prst="straightConnector1">
            <a:avLst/>
          </a:prstGeom>
          <a:noFill/>
          <a:ln cap="flat" cmpd="sng" w="9525">
            <a:solidFill>
              <a:schemeClr val="dk2"/>
            </a:solidFill>
            <a:prstDash val="solid"/>
            <a:round/>
            <a:headEnd len="med" w="med" type="none"/>
            <a:tailEnd len="med" w="med" type="none"/>
          </a:ln>
        </p:spPr>
      </p:cxnSp>
      <p:cxnSp>
        <p:nvCxnSpPr>
          <p:cNvPr id="172" name="Google Shape;172;p29"/>
          <p:cNvCxnSpPr/>
          <p:nvPr/>
        </p:nvCxnSpPr>
        <p:spPr>
          <a:xfrm>
            <a:off x="3853073" y="3849624"/>
            <a:ext cx="426300" cy="0"/>
          </a:xfrm>
          <a:prstGeom prst="straightConnector1">
            <a:avLst/>
          </a:prstGeom>
          <a:noFill/>
          <a:ln cap="flat" cmpd="sng" w="9525">
            <a:solidFill>
              <a:schemeClr val="dk2"/>
            </a:solidFill>
            <a:prstDash val="solid"/>
            <a:round/>
            <a:headEnd len="med" w="med" type="none"/>
            <a:tailEnd len="med" w="med" type="none"/>
          </a:ln>
        </p:spPr>
      </p:cxnSp>
      <p:sp>
        <p:nvSpPr>
          <p:cNvPr id="173" name="Google Shape;173;p29"/>
          <p:cNvSpPr txBox="1"/>
          <p:nvPr>
            <p:ph type="title"/>
          </p:nvPr>
        </p:nvSpPr>
        <p:spPr>
          <a:xfrm>
            <a:off x="3808375" y="463332"/>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VALUES</a:t>
            </a:r>
            <a:endParaRPr>
              <a:latin typeface="Advent Pro SemiBold"/>
              <a:ea typeface="Advent Pro SemiBold"/>
              <a:cs typeface="Advent Pro SemiBold"/>
              <a:sym typeface="Advent Pro SemiBold"/>
            </a:endParaRPr>
          </a:p>
        </p:txBody>
      </p:sp>
      <p:sp>
        <p:nvSpPr>
          <p:cNvPr id="174" name="Google Shape;174;p29"/>
          <p:cNvSpPr txBox="1"/>
          <p:nvPr>
            <p:ph idx="1" type="subTitle"/>
          </p:nvPr>
        </p:nvSpPr>
        <p:spPr>
          <a:xfrm>
            <a:off x="713296" y="1894203"/>
            <a:ext cx="2324100" cy="704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Despite being red, Mars is actually a cold place</a:t>
            </a:r>
            <a:endParaRPr/>
          </a:p>
        </p:txBody>
      </p:sp>
      <p:sp>
        <p:nvSpPr>
          <p:cNvPr id="175" name="Google Shape;175;p29"/>
          <p:cNvSpPr txBox="1"/>
          <p:nvPr>
            <p:ph idx="2" type="subTitle"/>
          </p:nvPr>
        </p:nvSpPr>
        <p:spPr>
          <a:xfrm>
            <a:off x="713300" y="3904013"/>
            <a:ext cx="2324100" cy="704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Venus has a beautiful name, but it’s terribly hot</a:t>
            </a:r>
            <a:endParaRPr/>
          </a:p>
        </p:txBody>
      </p:sp>
      <p:sp>
        <p:nvSpPr>
          <p:cNvPr id="176" name="Google Shape;176;p29"/>
          <p:cNvSpPr txBox="1"/>
          <p:nvPr>
            <p:ph idx="5" type="subTitle"/>
          </p:nvPr>
        </p:nvSpPr>
        <p:spPr>
          <a:xfrm>
            <a:off x="3808457" y="1894203"/>
            <a:ext cx="2324100" cy="704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Saturn is composed mostly of hydrogen and helium</a:t>
            </a:r>
            <a:endParaRPr/>
          </a:p>
        </p:txBody>
      </p:sp>
      <p:sp>
        <p:nvSpPr>
          <p:cNvPr id="177" name="Google Shape;177;p29"/>
          <p:cNvSpPr txBox="1"/>
          <p:nvPr>
            <p:ph idx="6" type="subTitle"/>
          </p:nvPr>
        </p:nvSpPr>
        <p:spPr>
          <a:xfrm>
            <a:off x="3808387" y="3904488"/>
            <a:ext cx="2324100" cy="704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Mercury is the closest planet to the Sun</a:t>
            </a:r>
            <a:endParaRPr/>
          </a:p>
        </p:txBody>
      </p:sp>
      <p:sp>
        <p:nvSpPr>
          <p:cNvPr id="178" name="Google Shape;178;p29"/>
          <p:cNvSpPr txBox="1"/>
          <p:nvPr>
            <p:ph idx="7" type="subTitle"/>
          </p:nvPr>
        </p:nvSpPr>
        <p:spPr>
          <a:xfrm>
            <a:off x="3808455" y="1215046"/>
            <a:ext cx="2324100" cy="542700"/>
          </a:xfrm>
          <a:prstGeom prst="rect">
            <a:avLst/>
          </a:prstGeom>
        </p:spPr>
        <p:txBody>
          <a:bodyPr anchorCtr="0" anchor="ctr" bIns="0" lIns="91425" spcFirstLastPara="1" rIns="91425" wrap="square" tIns="274300">
            <a:noAutofit/>
          </a:bodyPr>
          <a:lstStyle/>
          <a:p>
            <a:pPr indent="0" lvl="0" marL="0" rtl="0" algn="l">
              <a:spcBef>
                <a:spcPts val="0"/>
              </a:spcBef>
              <a:spcAft>
                <a:spcPts val="1600"/>
              </a:spcAft>
              <a:buNone/>
            </a:pPr>
            <a:r>
              <a:rPr lang="en"/>
              <a:t>C</a:t>
            </a:r>
            <a:endParaRPr/>
          </a:p>
        </p:txBody>
      </p:sp>
      <p:sp>
        <p:nvSpPr>
          <p:cNvPr id="179" name="Google Shape;179;p29"/>
          <p:cNvSpPr txBox="1"/>
          <p:nvPr>
            <p:ph idx="3" type="subTitle"/>
          </p:nvPr>
        </p:nvSpPr>
        <p:spPr>
          <a:xfrm>
            <a:off x="713300" y="1215046"/>
            <a:ext cx="2324100" cy="542700"/>
          </a:xfrm>
          <a:prstGeom prst="rect">
            <a:avLst/>
          </a:prstGeom>
        </p:spPr>
        <p:txBody>
          <a:bodyPr anchorCtr="0" anchor="ctr" bIns="0" lIns="91425" spcFirstLastPara="1" rIns="91425" wrap="square" tIns="274300">
            <a:noAutofit/>
          </a:bodyPr>
          <a:lstStyle/>
          <a:p>
            <a:pPr indent="0" lvl="0" marL="0" rtl="0" algn="l">
              <a:spcBef>
                <a:spcPts val="0"/>
              </a:spcBef>
              <a:spcAft>
                <a:spcPts val="1600"/>
              </a:spcAft>
              <a:buNone/>
            </a:pPr>
            <a:r>
              <a:rPr lang="en"/>
              <a:t>A</a:t>
            </a:r>
            <a:endParaRPr/>
          </a:p>
        </p:txBody>
      </p:sp>
      <p:cxnSp>
        <p:nvCxnSpPr>
          <p:cNvPr id="180" name="Google Shape;180;p29"/>
          <p:cNvCxnSpPr/>
          <p:nvPr/>
        </p:nvCxnSpPr>
        <p:spPr>
          <a:xfrm>
            <a:off x="719165" y="1840850"/>
            <a:ext cx="426300" cy="0"/>
          </a:xfrm>
          <a:prstGeom prst="straightConnector1">
            <a:avLst/>
          </a:prstGeom>
          <a:noFill/>
          <a:ln cap="flat" cmpd="sng" w="9525">
            <a:solidFill>
              <a:schemeClr val="dk2"/>
            </a:solidFill>
            <a:prstDash val="solid"/>
            <a:round/>
            <a:headEnd len="med" w="med" type="none"/>
            <a:tailEnd len="med" w="med" type="none"/>
          </a:ln>
        </p:spPr>
      </p:cxnSp>
      <p:cxnSp>
        <p:nvCxnSpPr>
          <p:cNvPr id="181" name="Google Shape;181;p29"/>
          <p:cNvCxnSpPr/>
          <p:nvPr/>
        </p:nvCxnSpPr>
        <p:spPr>
          <a:xfrm>
            <a:off x="3853073" y="1840850"/>
            <a:ext cx="4263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5" name="Shape 185"/>
        <p:cNvGrpSpPr/>
        <p:nvPr/>
      </p:nvGrpSpPr>
      <p:grpSpPr>
        <a:xfrm>
          <a:off x="0" y="0"/>
          <a:ext cx="0" cy="0"/>
          <a:chOff x="0" y="0"/>
          <a:chExt cx="0" cy="0"/>
        </a:xfrm>
      </p:grpSpPr>
      <p:sp>
        <p:nvSpPr>
          <p:cNvPr id="186" name="Google Shape;186;p30"/>
          <p:cNvSpPr txBox="1"/>
          <p:nvPr>
            <p:ph type="ctrTitle"/>
          </p:nvPr>
        </p:nvSpPr>
        <p:spPr>
          <a:xfrm>
            <a:off x="2736285" y="4283278"/>
            <a:ext cx="57906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—SOMEONE FAMOUS</a:t>
            </a:r>
            <a:endParaRPr/>
          </a:p>
        </p:txBody>
      </p:sp>
      <p:sp>
        <p:nvSpPr>
          <p:cNvPr id="187" name="Google Shape;187;p30"/>
          <p:cNvSpPr txBox="1"/>
          <p:nvPr>
            <p:ph idx="1" type="subTitle"/>
          </p:nvPr>
        </p:nvSpPr>
        <p:spPr>
          <a:xfrm>
            <a:off x="3627975" y="1584224"/>
            <a:ext cx="4802700" cy="1526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1900"/>
              <a:t>“This is a quote, words full of wisdom that someone important said and can make the reader get inspired.”</a:t>
            </a:r>
            <a:endParaRPr sz="1900"/>
          </a:p>
        </p:txBody>
      </p:sp>
      <p:pic>
        <p:nvPicPr>
          <p:cNvPr id="188" name="Google Shape;188;p30"/>
          <p:cNvPicPr preferRelativeResize="0"/>
          <p:nvPr/>
        </p:nvPicPr>
        <p:blipFill rotWithShape="1">
          <a:blip r:embed="rId3">
            <a:alphaModFix/>
          </a:blip>
          <a:srcRect b="27575" l="50903" r="10242" t="11496"/>
          <a:stretch/>
        </p:blipFill>
        <p:spPr>
          <a:xfrm>
            <a:off x="0" y="1811225"/>
            <a:ext cx="2370800" cy="2788177"/>
          </a:xfrm>
          <a:prstGeom prst="rect">
            <a:avLst/>
          </a:prstGeom>
          <a:noFill/>
          <a:ln>
            <a:noFill/>
          </a:ln>
        </p:spPr>
      </p:pic>
      <p:sp>
        <p:nvSpPr>
          <p:cNvPr id="189" name="Google Shape;189;p30"/>
          <p:cNvSpPr txBox="1"/>
          <p:nvPr>
            <p:ph type="ctrTitle"/>
          </p:nvPr>
        </p:nvSpPr>
        <p:spPr>
          <a:xfrm>
            <a:off x="7513223" y="1031118"/>
            <a:ext cx="622200" cy="792900"/>
          </a:xfrm>
          <a:prstGeom prst="rect">
            <a:avLst/>
          </a:prstGeom>
        </p:spPr>
        <p:txBody>
          <a:bodyPr anchorCtr="0" anchor="ctr" bIns="0" lIns="91425" spcFirstLastPara="1" rIns="91425" wrap="square" tIns="265175">
            <a:noAutofit/>
          </a:bodyPr>
          <a:lstStyle/>
          <a:p>
            <a:pPr indent="0" lvl="0" marL="0" rtl="0" algn="r">
              <a:spcBef>
                <a:spcPts val="0"/>
              </a:spcBef>
              <a:spcAft>
                <a:spcPts val="0"/>
              </a:spcAft>
              <a:buNone/>
            </a:pPr>
            <a:r>
              <a:rPr lang="en" sz="13400">
                <a:solidFill>
                  <a:schemeClr val="lt2"/>
                </a:solidFill>
              </a:rPr>
              <a:t>”</a:t>
            </a:r>
            <a:endParaRPr sz="13400">
              <a:solidFill>
                <a:schemeClr val="l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3" name="Shape 193"/>
        <p:cNvGrpSpPr/>
        <p:nvPr/>
      </p:nvGrpSpPr>
      <p:grpSpPr>
        <a:xfrm>
          <a:off x="0" y="0"/>
          <a:ext cx="0" cy="0"/>
          <a:chOff x="0" y="0"/>
          <a:chExt cx="0" cy="0"/>
        </a:xfrm>
      </p:grpSpPr>
      <p:pic>
        <p:nvPicPr>
          <p:cNvPr id="194" name="Google Shape;194;p31"/>
          <p:cNvPicPr preferRelativeResize="0"/>
          <p:nvPr/>
        </p:nvPicPr>
        <p:blipFill rotWithShape="1">
          <a:blip r:embed="rId3">
            <a:alphaModFix/>
          </a:blip>
          <a:srcRect b="17096" l="24179" r="30524" t="17096"/>
          <a:stretch/>
        </p:blipFill>
        <p:spPr>
          <a:xfrm>
            <a:off x="5780474" y="2571750"/>
            <a:ext cx="2650310" cy="2567181"/>
          </a:xfrm>
          <a:prstGeom prst="rect">
            <a:avLst/>
          </a:prstGeom>
          <a:noFill/>
          <a:ln>
            <a:noFill/>
          </a:ln>
        </p:spPr>
      </p:pic>
      <p:pic>
        <p:nvPicPr>
          <p:cNvPr id="195" name="Google Shape;195;p31"/>
          <p:cNvPicPr preferRelativeResize="0"/>
          <p:nvPr/>
        </p:nvPicPr>
        <p:blipFill rotWithShape="1">
          <a:blip r:embed="rId4">
            <a:alphaModFix/>
          </a:blip>
          <a:srcRect b="28100" l="18598" r="18591" t="35485"/>
          <a:stretch/>
        </p:blipFill>
        <p:spPr>
          <a:xfrm>
            <a:off x="4572299" y="539500"/>
            <a:ext cx="4571700" cy="1767194"/>
          </a:xfrm>
          <a:prstGeom prst="rect">
            <a:avLst/>
          </a:prstGeom>
          <a:noFill/>
          <a:ln>
            <a:noFill/>
          </a:ln>
        </p:spPr>
      </p:pic>
      <p:sp>
        <p:nvSpPr>
          <p:cNvPr id="196" name="Google Shape;196;p31"/>
          <p:cNvSpPr txBox="1"/>
          <p:nvPr>
            <p:ph idx="2" type="title"/>
          </p:nvPr>
        </p:nvSpPr>
        <p:spPr>
          <a:xfrm>
            <a:off x="713225" y="531157"/>
            <a:ext cx="1983900" cy="106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02.</a:t>
            </a:r>
            <a:endParaRPr/>
          </a:p>
        </p:txBody>
      </p:sp>
      <p:sp>
        <p:nvSpPr>
          <p:cNvPr id="197" name="Google Shape;197;p31"/>
          <p:cNvSpPr txBox="1"/>
          <p:nvPr>
            <p:ph type="title"/>
          </p:nvPr>
        </p:nvSpPr>
        <p:spPr>
          <a:xfrm>
            <a:off x="713225" y="1048625"/>
            <a:ext cx="1983900" cy="13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 DO</a:t>
            </a:r>
            <a:endParaRPr/>
          </a:p>
        </p:txBody>
      </p:sp>
      <p:sp>
        <p:nvSpPr>
          <p:cNvPr id="198" name="Google Shape;198;p31"/>
          <p:cNvSpPr txBox="1"/>
          <p:nvPr>
            <p:ph idx="1" type="subTitle"/>
          </p:nvPr>
        </p:nvSpPr>
        <p:spPr>
          <a:xfrm>
            <a:off x="713225" y="3016396"/>
            <a:ext cx="3003300" cy="1586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400"/>
              <a:t>Jupiter is the biggest planet in the Solar System and the fourth-brightest object in the night sky</a:t>
            </a:r>
            <a:endParaRPr sz="1400"/>
          </a:p>
        </p:txBody>
      </p:sp>
      <p:pic>
        <p:nvPicPr>
          <p:cNvPr id="199" name="Google Shape;199;p31"/>
          <p:cNvPicPr preferRelativeResize="0"/>
          <p:nvPr/>
        </p:nvPicPr>
        <p:blipFill rotWithShape="1">
          <a:blip r:embed="rId5">
            <a:alphaModFix/>
          </a:blip>
          <a:srcRect b="2728" l="47984" r="8991" t="48025"/>
          <a:stretch/>
        </p:blipFill>
        <p:spPr>
          <a:xfrm>
            <a:off x="5780475" y="2571750"/>
            <a:ext cx="2650294" cy="2018599"/>
          </a:xfrm>
          <a:prstGeom prst="rect">
            <a:avLst/>
          </a:prstGeom>
          <a:noFill/>
          <a:ln>
            <a:noFill/>
          </a:ln>
        </p:spPr>
      </p:pic>
      <p:pic>
        <p:nvPicPr>
          <p:cNvPr id="200" name="Google Shape;200;p31"/>
          <p:cNvPicPr preferRelativeResize="0"/>
          <p:nvPr/>
        </p:nvPicPr>
        <p:blipFill rotWithShape="1">
          <a:blip r:embed="rId6">
            <a:alphaModFix/>
          </a:blip>
          <a:srcRect b="3984" l="19932" r="29656" t="30911"/>
          <a:stretch/>
        </p:blipFill>
        <p:spPr>
          <a:xfrm>
            <a:off x="5780475" y="2571750"/>
            <a:ext cx="2650300" cy="2567175"/>
          </a:xfrm>
          <a:prstGeom prst="rect">
            <a:avLst/>
          </a:prstGeom>
          <a:noFill/>
          <a:ln>
            <a:noFill/>
          </a:ln>
        </p:spPr>
      </p:pic>
      <p:pic>
        <p:nvPicPr>
          <p:cNvPr id="201" name="Google Shape;201;p31"/>
          <p:cNvPicPr preferRelativeResize="0"/>
          <p:nvPr/>
        </p:nvPicPr>
        <p:blipFill rotWithShape="1">
          <a:blip r:embed="rId7">
            <a:alphaModFix/>
          </a:blip>
          <a:srcRect b="15390" l="25068" r="31961" t="22171"/>
          <a:stretch/>
        </p:blipFill>
        <p:spPr>
          <a:xfrm>
            <a:off x="5780475" y="2571750"/>
            <a:ext cx="2650297" cy="25671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5" name="Shape 205"/>
        <p:cNvGrpSpPr/>
        <p:nvPr/>
      </p:nvGrpSpPr>
      <p:grpSpPr>
        <a:xfrm>
          <a:off x="0" y="0"/>
          <a:ext cx="0" cy="0"/>
          <a:chOff x="0" y="0"/>
          <a:chExt cx="0" cy="0"/>
        </a:xfrm>
      </p:grpSpPr>
      <p:sp>
        <p:nvSpPr>
          <p:cNvPr id="206" name="Google Shape;206;p32"/>
          <p:cNvSpPr txBox="1"/>
          <p:nvPr>
            <p:ph type="ctrTitle"/>
          </p:nvPr>
        </p:nvSpPr>
        <p:spPr>
          <a:xfrm>
            <a:off x="719298" y="2717788"/>
            <a:ext cx="31335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COMPANY NAME</a:t>
            </a:r>
            <a:endParaRPr/>
          </a:p>
        </p:txBody>
      </p:sp>
      <p:sp>
        <p:nvSpPr>
          <p:cNvPr id="207" name="Google Shape;207;p32"/>
          <p:cNvSpPr txBox="1"/>
          <p:nvPr>
            <p:ph idx="1" type="subTitle"/>
          </p:nvPr>
        </p:nvSpPr>
        <p:spPr>
          <a:xfrm>
            <a:off x="719050" y="3273125"/>
            <a:ext cx="3133800" cy="8496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400"/>
              <a:t>Jupiter is a gas giant and the biggest planet in the Solar System</a:t>
            </a:r>
            <a:endParaRPr sz="1400"/>
          </a:p>
        </p:txBody>
      </p:sp>
      <p:sp>
        <p:nvSpPr>
          <p:cNvPr id="208" name="Google Shape;208;p32"/>
          <p:cNvSpPr txBox="1"/>
          <p:nvPr>
            <p:ph idx="2" type="ctrTitle"/>
          </p:nvPr>
        </p:nvSpPr>
        <p:spPr>
          <a:xfrm>
            <a:off x="5296964" y="2717788"/>
            <a:ext cx="31338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COMPANY NAME</a:t>
            </a:r>
            <a:endParaRPr/>
          </a:p>
        </p:txBody>
      </p:sp>
      <p:sp>
        <p:nvSpPr>
          <p:cNvPr id="209" name="Google Shape;209;p32"/>
          <p:cNvSpPr txBox="1"/>
          <p:nvPr>
            <p:ph idx="3" type="subTitle"/>
          </p:nvPr>
        </p:nvSpPr>
        <p:spPr>
          <a:xfrm>
            <a:off x="5289755" y="3273125"/>
            <a:ext cx="3133800" cy="8496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400"/>
              <a:t>Saturn, the ringed planet, is composed mostly of hydrogen and helium</a:t>
            </a:r>
            <a:endParaRPr sz="1400"/>
          </a:p>
        </p:txBody>
      </p:sp>
      <p:sp>
        <p:nvSpPr>
          <p:cNvPr id="210" name="Google Shape;210;p32"/>
          <p:cNvSpPr txBox="1"/>
          <p:nvPr>
            <p:ph idx="4"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MY EDUCATION</a:t>
            </a:r>
            <a:endParaRPr/>
          </a:p>
        </p:txBody>
      </p:sp>
      <p:sp>
        <p:nvSpPr>
          <p:cNvPr id="211" name="Google Shape;211;p32"/>
          <p:cNvSpPr/>
          <p:nvPr/>
        </p:nvSpPr>
        <p:spPr>
          <a:xfrm rot="5400000">
            <a:off x="2242150" y="2329575"/>
            <a:ext cx="876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2"/>
          <p:cNvSpPr/>
          <p:nvPr/>
        </p:nvSpPr>
        <p:spPr>
          <a:xfrm rot="5400000">
            <a:off x="6812850" y="2329575"/>
            <a:ext cx="876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3" name="Google Shape;213;p32"/>
          <p:cNvCxnSpPr>
            <a:stCxn id="211" idx="0"/>
            <a:endCxn id="212" idx="2"/>
          </p:cNvCxnSpPr>
          <p:nvPr/>
        </p:nvCxnSpPr>
        <p:spPr>
          <a:xfrm>
            <a:off x="2422300" y="2465925"/>
            <a:ext cx="4298100" cy="0"/>
          </a:xfrm>
          <a:prstGeom prst="straightConnector1">
            <a:avLst/>
          </a:prstGeom>
          <a:noFill/>
          <a:ln cap="flat" cmpd="sng" w="9525">
            <a:solidFill>
              <a:srgbClr val="434343"/>
            </a:solidFill>
            <a:prstDash val="solid"/>
            <a:round/>
            <a:headEnd len="med" w="med" type="none"/>
            <a:tailEnd len="med" w="med" type="none"/>
          </a:ln>
        </p:spPr>
      </p:cxnSp>
      <p:sp>
        <p:nvSpPr>
          <p:cNvPr id="214" name="Google Shape;214;p32"/>
          <p:cNvSpPr txBox="1"/>
          <p:nvPr>
            <p:ph type="ctrTitle"/>
          </p:nvPr>
        </p:nvSpPr>
        <p:spPr>
          <a:xfrm>
            <a:off x="719298" y="1884585"/>
            <a:ext cx="31335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2"/>
                </a:solidFill>
              </a:rPr>
              <a:t>2000/</a:t>
            </a:r>
            <a:r>
              <a:rPr lang="en">
                <a:solidFill>
                  <a:schemeClr val="lt2"/>
                </a:solidFill>
              </a:rPr>
              <a:t>03</a:t>
            </a:r>
            <a:endParaRPr sz="2000">
              <a:solidFill>
                <a:schemeClr val="lt2"/>
              </a:solidFill>
            </a:endParaRPr>
          </a:p>
        </p:txBody>
      </p:sp>
      <p:sp>
        <p:nvSpPr>
          <p:cNvPr id="215" name="Google Shape;215;p32"/>
          <p:cNvSpPr txBox="1"/>
          <p:nvPr>
            <p:ph idx="2" type="ctrTitle"/>
          </p:nvPr>
        </p:nvSpPr>
        <p:spPr>
          <a:xfrm>
            <a:off x="5296964" y="1884585"/>
            <a:ext cx="31338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2"/>
                </a:solidFill>
              </a:rPr>
              <a:t>2003/</a:t>
            </a:r>
            <a:r>
              <a:rPr lang="en">
                <a:solidFill>
                  <a:schemeClr val="lt2"/>
                </a:solidFill>
              </a:rPr>
              <a:t>09</a:t>
            </a:r>
            <a:endParaRPr sz="20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9" name="Shape 219"/>
        <p:cNvGrpSpPr/>
        <p:nvPr/>
      </p:nvGrpSpPr>
      <p:grpSpPr>
        <a:xfrm>
          <a:off x="0" y="0"/>
          <a:ext cx="0" cy="0"/>
          <a:chOff x="0" y="0"/>
          <a:chExt cx="0" cy="0"/>
        </a:xfrm>
      </p:grpSpPr>
      <p:sp>
        <p:nvSpPr>
          <p:cNvPr id="220" name="Google Shape;220;p33"/>
          <p:cNvSpPr txBox="1"/>
          <p:nvPr>
            <p:ph idx="6"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MY EXPERIENCE</a:t>
            </a:r>
            <a:endParaRPr/>
          </a:p>
        </p:txBody>
      </p:sp>
      <p:sp>
        <p:nvSpPr>
          <p:cNvPr id="221" name="Google Shape;221;p33"/>
          <p:cNvSpPr/>
          <p:nvPr/>
        </p:nvSpPr>
        <p:spPr>
          <a:xfrm rot="5400000">
            <a:off x="1753250" y="2329575"/>
            <a:ext cx="876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3"/>
          <p:cNvSpPr/>
          <p:nvPr/>
        </p:nvSpPr>
        <p:spPr>
          <a:xfrm rot="5400000">
            <a:off x="4528200" y="2329575"/>
            <a:ext cx="876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3"/>
          <p:cNvSpPr/>
          <p:nvPr/>
        </p:nvSpPr>
        <p:spPr>
          <a:xfrm rot="5400000">
            <a:off x="7312800" y="2329575"/>
            <a:ext cx="87600" cy="272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4" name="Google Shape;224;p33"/>
          <p:cNvCxnSpPr>
            <a:stCxn id="221" idx="0"/>
            <a:endCxn id="222" idx="2"/>
          </p:cNvCxnSpPr>
          <p:nvPr/>
        </p:nvCxnSpPr>
        <p:spPr>
          <a:xfrm>
            <a:off x="1933400" y="2465925"/>
            <a:ext cx="2502300" cy="0"/>
          </a:xfrm>
          <a:prstGeom prst="straightConnector1">
            <a:avLst/>
          </a:prstGeom>
          <a:noFill/>
          <a:ln cap="flat" cmpd="sng" w="9525">
            <a:solidFill>
              <a:srgbClr val="434343"/>
            </a:solidFill>
            <a:prstDash val="solid"/>
            <a:round/>
            <a:headEnd len="med" w="med" type="none"/>
            <a:tailEnd len="med" w="med" type="none"/>
          </a:ln>
        </p:spPr>
      </p:cxnSp>
      <p:cxnSp>
        <p:nvCxnSpPr>
          <p:cNvPr id="225" name="Google Shape;225;p33"/>
          <p:cNvCxnSpPr>
            <a:stCxn id="222" idx="0"/>
            <a:endCxn id="223" idx="2"/>
          </p:cNvCxnSpPr>
          <p:nvPr/>
        </p:nvCxnSpPr>
        <p:spPr>
          <a:xfrm>
            <a:off x="4708350" y="2465925"/>
            <a:ext cx="2511900" cy="0"/>
          </a:xfrm>
          <a:prstGeom prst="straightConnector1">
            <a:avLst/>
          </a:prstGeom>
          <a:noFill/>
          <a:ln cap="flat" cmpd="sng" w="9525">
            <a:solidFill>
              <a:srgbClr val="434343"/>
            </a:solidFill>
            <a:prstDash val="solid"/>
            <a:round/>
            <a:headEnd len="med" w="med" type="none"/>
            <a:tailEnd len="med" w="med" type="none"/>
          </a:ln>
        </p:spPr>
      </p:cxnSp>
      <p:sp>
        <p:nvSpPr>
          <p:cNvPr id="226" name="Google Shape;226;p33"/>
          <p:cNvSpPr txBox="1"/>
          <p:nvPr>
            <p:ph type="ctrTitle"/>
          </p:nvPr>
        </p:nvSpPr>
        <p:spPr>
          <a:xfrm>
            <a:off x="720050" y="1561400"/>
            <a:ext cx="2154000" cy="653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COMPANY NAME</a:t>
            </a:r>
            <a:endParaRPr/>
          </a:p>
        </p:txBody>
      </p:sp>
      <p:sp>
        <p:nvSpPr>
          <p:cNvPr id="227" name="Google Shape;227;p33"/>
          <p:cNvSpPr txBox="1"/>
          <p:nvPr>
            <p:ph idx="1" type="subTitle"/>
          </p:nvPr>
        </p:nvSpPr>
        <p:spPr>
          <a:xfrm>
            <a:off x="720050" y="3521600"/>
            <a:ext cx="2154000" cy="775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400">
                <a:solidFill>
                  <a:schemeClr val="dk2"/>
                </a:solidFill>
              </a:rPr>
              <a:t>Despite being red, Mars is actually a cold place</a:t>
            </a:r>
            <a:endParaRPr sz="1400">
              <a:solidFill>
                <a:schemeClr val="dk2"/>
              </a:solidFill>
            </a:endParaRPr>
          </a:p>
        </p:txBody>
      </p:sp>
      <p:sp>
        <p:nvSpPr>
          <p:cNvPr id="228" name="Google Shape;228;p33"/>
          <p:cNvSpPr txBox="1"/>
          <p:nvPr>
            <p:ph idx="2" type="ctrTitle"/>
          </p:nvPr>
        </p:nvSpPr>
        <p:spPr>
          <a:xfrm>
            <a:off x="3499825" y="1561400"/>
            <a:ext cx="2154000" cy="653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COMPANY NAME</a:t>
            </a:r>
            <a:endParaRPr/>
          </a:p>
        </p:txBody>
      </p:sp>
      <p:sp>
        <p:nvSpPr>
          <p:cNvPr id="229" name="Google Shape;229;p33"/>
          <p:cNvSpPr txBox="1"/>
          <p:nvPr>
            <p:ph idx="3" type="subTitle"/>
          </p:nvPr>
        </p:nvSpPr>
        <p:spPr>
          <a:xfrm>
            <a:off x="3494963" y="3521600"/>
            <a:ext cx="2154000" cy="775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400">
                <a:solidFill>
                  <a:schemeClr val="dk2"/>
                </a:solidFill>
              </a:rPr>
              <a:t>Jupiter is biggest planet in the Solar System</a:t>
            </a:r>
            <a:endParaRPr sz="1400">
              <a:solidFill>
                <a:schemeClr val="dk2"/>
              </a:solidFill>
            </a:endParaRPr>
          </a:p>
        </p:txBody>
      </p:sp>
      <p:sp>
        <p:nvSpPr>
          <p:cNvPr id="230" name="Google Shape;230;p33"/>
          <p:cNvSpPr txBox="1"/>
          <p:nvPr>
            <p:ph idx="4" type="ctrTitle"/>
          </p:nvPr>
        </p:nvSpPr>
        <p:spPr>
          <a:xfrm>
            <a:off x="6279600" y="1561400"/>
            <a:ext cx="2154000" cy="653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COMPANY NAME</a:t>
            </a:r>
            <a:endParaRPr/>
          </a:p>
        </p:txBody>
      </p:sp>
      <p:sp>
        <p:nvSpPr>
          <p:cNvPr id="231" name="Google Shape;231;p33"/>
          <p:cNvSpPr txBox="1"/>
          <p:nvPr>
            <p:ph idx="5" type="subTitle"/>
          </p:nvPr>
        </p:nvSpPr>
        <p:spPr>
          <a:xfrm>
            <a:off x="6279606" y="3521600"/>
            <a:ext cx="2154000" cy="775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400"/>
              <a:t>Venus is the second planet from the Sun</a:t>
            </a:r>
            <a:endParaRPr sz="1400"/>
          </a:p>
        </p:txBody>
      </p:sp>
      <p:sp>
        <p:nvSpPr>
          <p:cNvPr id="232" name="Google Shape;232;p33"/>
          <p:cNvSpPr txBox="1"/>
          <p:nvPr>
            <p:ph type="ctrTitle"/>
          </p:nvPr>
        </p:nvSpPr>
        <p:spPr>
          <a:xfrm>
            <a:off x="978501" y="3100388"/>
            <a:ext cx="16371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Courier Prime"/>
                <a:ea typeface="Courier Prime"/>
                <a:cs typeface="Courier Prime"/>
                <a:sym typeface="Courier Prime"/>
              </a:rPr>
              <a:t>2005/2009</a:t>
            </a:r>
            <a:endParaRPr b="1" sz="1600">
              <a:solidFill>
                <a:schemeClr val="dk2"/>
              </a:solidFill>
              <a:latin typeface="Courier Prime"/>
              <a:ea typeface="Courier Prime"/>
              <a:cs typeface="Courier Prime"/>
              <a:sym typeface="Courier Prime"/>
            </a:endParaRPr>
          </a:p>
        </p:txBody>
      </p:sp>
      <p:sp>
        <p:nvSpPr>
          <p:cNvPr id="233" name="Google Shape;233;p33"/>
          <p:cNvSpPr txBox="1"/>
          <p:nvPr>
            <p:ph idx="2" type="ctrTitle"/>
          </p:nvPr>
        </p:nvSpPr>
        <p:spPr>
          <a:xfrm>
            <a:off x="3758274" y="3100388"/>
            <a:ext cx="16371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Courier Prime"/>
                <a:ea typeface="Courier Prime"/>
                <a:cs typeface="Courier Prime"/>
                <a:sym typeface="Courier Prime"/>
              </a:rPr>
              <a:t>2009/2015</a:t>
            </a:r>
            <a:endParaRPr b="1" sz="1600">
              <a:solidFill>
                <a:schemeClr val="dk2"/>
              </a:solidFill>
              <a:latin typeface="Courier Prime"/>
              <a:ea typeface="Courier Prime"/>
              <a:cs typeface="Courier Prime"/>
              <a:sym typeface="Courier Prime"/>
            </a:endParaRPr>
          </a:p>
        </p:txBody>
      </p:sp>
      <p:sp>
        <p:nvSpPr>
          <p:cNvPr id="234" name="Google Shape;234;p33"/>
          <p:cNvSpPr txBox="1"/>
          <p:nvPr>
            <p:ph idx="4" type="ctrTitle"/>
          </p:nvPr>
        </p:nvSpPr>
        <p:spPr>
          <a:xfrm>
            <a:off x="6538050" y="3100388"/>
            <a:ext cx="1637100" cy="42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Courier Prime"/>
                <a:ea typeface="Courier Prime"/>
                <a:cs typeface="Courier Prime"/>
                <a:sym typeface="Courier Prime"/>
              </a:rPr>
              <a:t>2015/2020</a:t>
            </a:r>
            <a:endParaRPr b="1" sz="1600">
              <a:solidFill>
                <a:schemeClr val="dk2"/>
              </a:solidFill>
              <a:latin typeface="Courier Prime"/>
              <a:ea typeface="Courier Prime"/>
              <a:cs typeface="Courier Prime"/>
              <a:sym typeface="Courier Prim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38" name="Shape 238"/>
        <p:cNvGrpSpPr/>
        <p:nvPr/>
      </p:nvGrpSpPr>
      <p:grpSpPr>
        <a:xfrm>
          <a:off x="0" y="0"/>
          <a:ext cx="0" cy="0"/>
          <a:chOff x="0" y="0"/>
          <a:chExt cx="0" cy="0"/>
        </a:xfrm>
      </p:grpSpPr>
      <p:sp>
        <p:nvSpPr>
          <p:cNvPr id="239" name="Google Shape;239;p34"/>
          <p:cNvSpPr txBox="1"/>
          <p:nvPr>
            <p:ph type="title"/>
          </p:nvPr>
        </p:nvSpPr>
        <p:spPr>
          <a:xfrm>
            <a:off x="3808375" y="460014"/>
            <a:ext cx="4622400" cy="457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MY OBJECTIVES</a:t>
            </a:r>
            <a:endParaRPr/>
          </a:p>
        </p:txBody>
      </p:sp>
      <p:sp>
        <p:nvSpPr>
          <p:cNvPr id="240" name="Google Shape;240;p34"/>
          <p:cNvSpPr txBox="1"/>
          <p:nvPr>
            <p:ph idx="1" type="subTitle"/>
          </p:nvPr>
        </p:nvSpPr>
        <p:spPr>
          <a:xfrm>
            <a:off x="720050" y="3265965"/>
            <a:ext cx="608100" cy="302100"/>
          </a:xfrm>
          <a:prstGeom prst="rect">
            <a:avLst/>
          </a:prstGeom>
        </p:spPr>
        <p:txBody>
          <a:bodyPr anchorCtr="0" anchor="ctr" bIns="0" lIns="91425" spcFirstLastPara="1" rIns="91425" wrap="square" tIns="90000">
            <a:noAutofit/>
          </a:bodyPr>
          <a:lstStyle/>
          <a:p>
            <a:pPr indent="0" lvl="0" marL="0" rtl="0" algn="l">
              <a:spcBef>
                <a:spcPts val="0"/>
              </a:spcBef>
              <a:spcAft>
                <a:spcPts val="1600"/>
              </a:spcAft>
              <a:buNone/>
            </a:pPr>
            <a:r>
              <a:rPr lang="en"/>
              <a:t>04</a:t>
            </a:r>
            <a:endParaRPr/>
          </a:p>
        </p:txBody>
      </p:sp>
      <p:sp>
        <p:nvSpPr>
          <p:cNvPr id="241" name="Google Shape;241;p34"/>
          <p:cNvSpPr txBox="1"/>
          <p:nvPr>
            <p:ph idx="9" type="subTitle"/>
          </p:nvPr>
        </p:nvSpPr>
        <p:spPr>
          <a:xfrm>
            <a:off x="6279600" y="3681967"/>
            <a:ext cx="2205000" cy="75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Mercury is the smallest planet in the Solar System</a:t>
            </a:r>
            <a:endParaRPr/>
          </a:p>
        </p:txBody>
      </p:sp>
      <p:sp>
        <p:nvSpPr>
          <p:cNvPr id="242" name="Google Shape;242;p34"/>
          <p:cNvSpPr txBox="1"/>
          <p:nvPr>
            <p:ph idx="2" type="subTitle"/>
          </p:nvPr>
        </p:nvSpPr>
        <p:spPr>
          <a:xfrm>
            <a:off x="3494960" y="3265965"/>
            <a:ext cx="608100" cy="302100"/>
          </a:xfrm>
          <a:prstGeom prst="rect">
            <a:avLst/>
          </a:prstGeom>
        </p:spPr>
        <p:txBody>
          <a:bodyPr anchorCtr="0" anchor="ctr" bIns="0" lIns="91425" spcFirstLastPara="1" rIns="91425" wrap="square" tIns="90000">
            <a:noAutofit/>
          </a:bodyPr>
          <a:lstStyle/>
          <a:p>
            <a:pPr indent="0" lvl="0" marL="0" rtl="0" algn="l">
              <a:spcBef>
                <a:spcPts val="0"/>
              </a:spcBef>
              <a:spcAft>
                <a:spcPts val="1600"/>
              </a:spcAft>
              <a:buNone/>
            </a:pPr>
            <a:r>
              <a:rPr lang="en"/>
              <a:t>05</a:t>
            </a:r>
            <a:endParaRPr/>
          </a:p>
        </p:txBody>
      </p:sp>
      <p:sp>
        <p:nvSpPr>
          <p:cNvPr id="243" name="Google Shape;243;p34"/>
          <p:cNvSpPr txBox="1"/>
          <p:nvPr>
            <p:ph idx="7" type="subTitle"/>
          </p:nvPr>
        </p:nvSpPr>
        <p:spPr>
          <a:xfrm>
            <a:off x="720050" y="3681977"/>
            <a:ext cx="2154000" cy="75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Jupiter is a gas giant and the biggest planet</a:t>
            </a:r>
            <a:endParaRPr/>
          </a:p>
        </p:txBody>
      </p:sp>
      <p:sp>
        <p:nvSpPr>
          <p:cNvPr id="244" name="Google Shape;244;p34"/>
          <p:cNvSpPr txBox="1"/>
          <p:nvPr>
            <p:ph idx="8" type="subTitle"/>
          </p:nvPr>
        </p:nvSpPr>
        <p:spPr>
          <a:xfrm>
            <a:off x="3494960" y="3681977"/>
            <a:ext cx="2154000" cy="75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Saturn is composed mostly of hydrogen and helium</a:t>
            </a:r>
            <a:endParaRPr/>
          </a:p>
        </p:txBody>
      </p:sp>
      <p:sp>
        <p:nvSpPr>
          <p:cNvPr id="245" name="Google Shape;245;p34"/>
          <p:cNvSpPr txBox="1"/>
          <p:nvPr>
            <p:ph idx="3" type="subTitle"/>
          </p:nvPr>
        </p:nvSpPr>
        <p:spPr>
          <a:xfrm>
            <a:off x="6279600" y="3265965"/>
            <a:ext cx="608100" cy="302100"/>
          </a:xfrm>
          <a:prstGeom prst="rect">
            <a:avLst/>
          </a:prstGeom>
        </p:spPr>
        <p:txBody>
          <a:bodyPr anchorCtr="0" anchor="ctr" bIns="0" lIns="91425" spcFirstLastPara="1" rIns="91425" wrap="square" tIns="90000">
            <a:noAutofit/>
          </a:bodyPr>
          <a:lstStyle/>
          <a:p>
            <a:pPr indent="0" lvl="0" marL="0" rtl="0" algn="l">
              <a:spcBef>
                <a:spcPts val="0"/>
              </a:spcBef>
              <a:spcAft>
                <a:spcPts val="1600"/>
              </a:spcAft>
              <a:buNone/>
            </a:pPr>
            <a:r>
              <a:rPr lang="en"/>
              <a:t>06</a:t>
            </a:r>
            <a:endParaRPr/>
          </a:p>
        </p:txBody>
      </p:sp>
      <p:sp>
        <p:nvSpPr>
          <p:cNvPr id="246" name="Google Shape;246;p34"/>
          <p:cNvSpPr txBox="1"/>
          <p:nvPr>
            <p:ph idx="13" type="subTitle"/>
          </p:nvPr>
        </p:nvSpPr>
        <p:spPr>
          <a:xfrm>
            <a:off x="720050" y="1926225"/>
            <a:ext cx="2154000" cy="75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Despite being red, Mars is actually a cold place</a:t>
            </a:r>
            <a:endParaRPr/>
          </a:p>
        </p:txBody>
      </p:sp>
      <p:sp>
        <p:nvSpPr>
          <p:cNvPr id="247" name="Google Shape;247;p34"/>
          <p:cNvSpPr txBox="1"/>
          <p:nvPr>
            <p:ph idx="14" type="subTitle"/>
          </p:nvPr>
        </p:nvSpPr>
        <p:spPr>
          <a:xfrm>
            <a:off x="3494950" y="1926225"/>
            <a:ext cx="2205000" cy="75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Neptune is the farthest planet from the Sun</a:t>
            </a:r>
            <a:endParaRPr/>
          </a:p>
        </p:txBody>
      </p:sp>
      <p:sp>
        <p:nvSpPr>
          <p:cNvPr id="248" name="Google Shape;248;p34"/>
          <p:cNvSpPr txBox="1"/>
          <p:nvPr>
            <p:ph idx="15" type="subTitle"/>
          </p:nvPr>
        </p:nvSpPr>
        <p:spPr>
          <a:xfrm>
            <a:off x="6279600" y="1926225"/>
            <a:ext cx="2205000" cy="75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Venus has a beautiful name, but it’s terribly hot</a:t>
            </a:r>
            <a:endParaRPr/>
          </a:p>
        </p:txBody>
      </p:sp>
      <p:sp>
        <p:nvSpPr>
          <p:cNvPr id="249" name="Google Shape;249;p34"/>
          <p:cNvSpPr txBox="1"/>
          <p:nvPr>
            <p:ph idx="4" type="subTitle"/>
          </p:nvPr>
        </p:nvSpPr>
        <p:spPr>
          <a:xfrm>
            <a:off x="720050" y="1510200"/>
            <a:ext cx="608100" cy="302100"/>
          </a:xfrm>
          <a:prstGeom prst="rect">
            <a:avLst/>
          </a:prstGeom>
        </p:spPr>
        <p:txBody>
          <a:bodyPr anchorCtr="0" anchor="ctr" bIns="0" lIns="91425" spcFirstLastPara="1" rIns="91425" wrap="square" tIns="90000">
            <a:noAutofit/>
          </a:bodyPr>
          <a:lstStyle/>
          <a:p>
            <a:pPr indent="0" lvl="0" marL="0" rtl="0" algn="l">
              <a:spcBef>
                <a:spcPts val="0"/>
              </a:spcBef>
              <a:spcAft>
                <a:spcPts val="1600"/>
              </a:spcAft>
              <a:buNone/>
            </a:pPr>
            <a:r>
              <a:rPr lang="en"/>
              <a:t>01</a:t>
            </a:r>
            <a:endParaRPr/>
          </a:p>
        </p:txBody>
      </p:sp>
      <p:sp>
        <p:nvSpPr>
          <p:cNvPr id="250" name="Google Shape;250;p34"/>
          <p:cNvSpPr txBox="1"/>
          <p:nvPr>
            <p:ph idx="5" type="subTitle"/>
          </p:nvPr>
        </p:nvSpPr>
        <p:spPr>
          <a:xfrm>
            <a:off x="3494960" y="1510200"/>
            <a:ext cx="608100" cy="302100"/>
          </a:xfrm>
          <a:prstGeom prst="rect">
            <a:avLst/>
          </a:prstGeom>
        </p:spPr>
        <p:txBody>
          <a:bodyPr anchorCtr="0" anchor="ctr" bIns="0" lIns="91425" spcFirstLastPara="1" rIns="91425" wrap="square" tIns="90000">
            <a:noAutofit/>
          </a:bodyPr>
          <a:lstStyle/>
          <a:p>
            <a:pPr indent="0" lvl="0" marL="0" rtl="0" algn="l">
              <a:spcBef>
                <a:spcPts val="0"/>
              </a:spcBef>
              <a:spcAft>
                <a:spcPts val="1600"/>
              </a:spcAft>
              <a:buNone/>
            </a:pPr>
            <a:r>
              <a:rPr lang="en"/>
              <a:t>02</a:t>
            </a:r>
            <a:endParaRPr/>
          </a:p>
        </p:txBody>
      </p:sp>
      <p:sp>
        <p:nvSpPr>
          <p:cNvPr id="251" name="Google Shape;251;p34"/>
          <p:cNvSpPr txBox="1"/>
          <p:nvPr>
            <p:ph idx="6" type="subTitle"/>
          </p:nvPr>
        </p:nvSpPr>
        <p:spPr>
          <a:xfrm>
            <a:off x="6279600" y="1510200"/>
            <a:ext cx="608100" cy="302100"/>
          </a:xfrm>
          <a:prstGeom prst="rect">
            <a:avLst/>
          </a:prstGeom>
        </p:spPr>
        <p:txBody>
          <a:bodyPr anchorCtr="0" anchor="ctr" bIns="0" lIns="91425" spcFirstLastPara="1" rIns="91425" wrap="square" tIns="90000">
            <a:noAutofit/>
          </a:bodyPr>
          <a:lstStyle/>
          <a:p>
            <a:pPr indent="0" lvl="0" marL="0" rtl="0" algn="l">
              <a:spcBef>
                <a:spcPts val="0"/>
              </a:spcBef>
              <a:spcAft>
                <a:spcPts val="1600"/>
              </a:spcAft>
              <a:buNone/>
            </a:pPr>
            <a:r>
              <a:rPr lang="en"/>
              <a:t>03</a:t>
            </a:r>
            <a:endParaRPr/>
          </a:p>
        </p:txBody>
      </p:sp>
      <p:cxnSp>
        <p:nvCxnSpPr>
          <p:cNvPr id="252" name="Google Shape;252;p34"/>
          <p:cNvCxnSpPr/>
          <p:nvPr/>
        </p:nvCxnSpPr>
        <p:spPr>
          <a:xfrm>
            <a:off x="818150" y="1922000"/>
            <a:ext cx="426300" cy="0"/>
          </a:xfrm>
          <a:prstGeom prst="straightConnector1">
            <a:avLst/>
          </a:prstGeom>
          <a:noFill/>
          <a:ln cap="flat" cmpd="sng" w="9525">
            <a:solidFill>
              <a:schemeClr val="dk2"/>
            </a:solidFill>
            <a:prstDash val="solid"/>
            <a:round/>
            <a:headEnd len="med" w="med" type="none"/>
            <a:tailEnd len="med" w="med" type="none"/>
          </a:ln>
        </p:spPr>
      </p:cxnSp>
      <p:cxnSp>
        <p:nvCxnSpPr>
          <p:cNvPr id="253" name="Google Shape;253;p34"/>
          <p:cNvCxnSpPr/>
          <p:nvPr/>
        </p:nvCxnSpPr>
        <p:spPr>
          <a:xfrm>
            <a:off x="3599375" y="1922000"/>
            <a:ext cx="426300" cy="0"/>
          </a:xfrm>
          <a:prstGeom prst="straightConnector1">
            <a:avLst/>
          </a:prstGeom>
          <a:noFill/>
          <a:ln cap="flat" cmpd="sng" w="9525">
            <a:solidFill>
              <a:schemeClr val="dk2"/>
            </a:solidFill>
            <a:prstDash val="solid"/>
            <a:round/>
            <a:headEnd len="med" w="med" type="none"/>
            <a:tailEnd len="med" w="med" type="none"/>
          </a:ln>
        </p:spPr>
      </p:cxnSp>
      <p:cxnSp>
        <p:nvCxnSpPr>
          <p:cNvPr id="254" name="Google Shape;254;p34"/>
          <p:cNvCxnSpPr/>
          <p:nvPr/>
        </p:nvCxnSpPr>
        <p:spPr>
          <a:xfrm>
            <a:off x="6380600" y="1922000"/>
            <a:ext cx="426300" cy="0"/>
          </a:xfrm>
          <a:prstGeom prst="straightConnector1">
            <a:avLst/>
          </a:prstGeom>
          <a:noFill/>
          <a:ln cap="flat" cmpd="sng" w="9525">
            <a:solidFill>
              <a:schemeClr val="dk2"/>
            </a:solidFill>
            <a:prstDash val="solid"/>
            <a:round/>
            <a:headEnd len="med" w="med" type="none"/>
            <a:tailEnd len="med" w="med" type="none"/>
          </a:ln>
        </p:spPr>
      </p:cxnSp>
      <p:cxnSp>
        <p:nvCxnSpPr>
          <p:cNvPr id="255" name="Google Shape;255;p34"/>
          <p:cNvCxnSpPr/>
          <p:nvPr/>
        </p:nvCxnSpPr>
        <p:spPr>
          <a:xfrm>
            <a:off x="818150" y="3681975"/>
            <a:ext cx="426300" cy="0"/>
          </a:xfrm>
          <a:prstGeom prst="straightConnector1">
            <a:avLst/>
          </a:prstGeom>
          <a:noFill/>
          <a:ln cap="flat" cmpd="sng" w="9525">
            <a:solidFill>
              <a:schemeClr val="dk2"/>
            </a:solidFill>
            <a:prstDash val="solid"/>
            <a:round/>
            <a:headEnd len="med" w="med" type="none"/>
            <a:tailEnd len="med" w="med" type="none"/>
          </a:ln>
        </p:spPr>
      </p:cxnSp>
      <p:cxnSp>
        <p:nvCxnSpPr>
          <p:cNvPr id="256" name="Google Shape;256;p34"/>
          <p:cNvCxnSpPr/>
          <p:nvPr/>
        </p:nvCxnSpPr>
        <p:spPr>
          <a:xfrm>
            <a:off x="3599375" y="3681975"/>
            <a:ext cx="426300" cy="0"/>
          </a:xfrm>
          <a:prstGeom prst="straightConnector1">
            <a:avLst/>
          </a:prstGeom>
          <a:noFill/>
          <a:ln cap="flat" cmpd="sng" w="9525">
            <a:solidFill>
              <a:schemeClr val="dk2"/>
            </a:solidFill>
            <a:prstDash val="solid"/>
            <a:round/>
            <a:headEnd len="med" w="med" type="none"/>
            <a:tailEnd len="med" w="med" type="none"/>
          </a:ln>
        </p:spPr>
      </p:cxnSp>
      <p:cxnSp>
        <p:nvCxnSpPr>
          <p:cNvPr id="257" name="Google Shape;257;p34"/>
          <p:cNvCxnSpPr/>
          <p:nvPr/>
        </p:nvCxnSpPr>
        <p:spPr>
          <a:xfrm>
            <a:off x="6380600" y="3681975"/>
            <a:ext cx="4263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Editorial Design Portfolio by Slidesgo">
  <a:themeElements>
    <a:clrScheme name="Simple Light">
      <a:dk1>
        <a:srgbClr val="FFFFFF"/>
      </a:dk1>
      <a:lt1>
        <a:srgbClr val="EFEFEF"/>
      </a:lt1>
      <a:dk2>
        <a:srgbClr val="434343"/>
      </a:dk2>
      <a:lt2>
        <a:srgbClr val="DD7E6B"/>
      </a:lt2>
      <a:accent1>
        <a:srgbClr val="FFFFFF"/>
      </a:accent1>
      <a:accent2>
        <a:srgbClr val="EFEFEF"/>
      </a:accent2>
      <a:accent3>
        <a:srgbClr val="434343"/>
      </a:accent3>
      <a:accent4>
        <a:srgbClr val="DD7E6B"/>
      </a:accent4>
      <a:accent5>
        <a:srgbClr val="FFFFFF"/>
      </a:accent5>
      <a:accent6>
        <a:srgbClr val="EFEFE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